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13" r:id="rId5"/>
    <p:sldMasterId id="2147483737" r:id="rId6"/>
  </p:sldMasterIdLst>
  <p:notesMasterIdLst>
    <p:notesMasterId r:id="rId23"/>
  </p:notesMasterIdLst>
  <p:sldIdLst>
    <p:sldId id="3401" r:id="rId7"/>
    <p:sldId id="284" r:id="rId8"/>
    <p:sldId id="276" r:id="rId9"/>
    <p:sldId id="277" r:id="rId10"/>
    <p:sldId id="278" r:id="rId11"/>
    <p:sldId id="279" r:id="rId12"/>
    <p:sldId id="280" r:id="rId13"/>
    <p:sldId id="260" r:id="rId14"/>
    <p:sldId id="287" r:id="rId15"/>
    <p:sldId id="288" r:id="rId16"/>
    <p:sldId id="282" r:id="rId17"/>
    <p:sldId id="2007577114" r:id="rId18"/>
    <p:sldId id="2007577115" r:id="rId19"/>
    <p:sldId id="303" r:id="rId20"/>
    <p:sldId id="297" r:id="rId21"/>
    <p:sldId id="310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B7B"/>
    <a:srgbClr val="ECE54F"/>
    <a:srgbClr val="5DA156"/>
    <a:srgbClr val="EECF33"/>
    <a:srgbClr val="136198"/>
    <a:srgbClr val="59A1C6"/>
    <a:srgbClr val="E5AC3C"/>
    <a:srgbClr val="D5393C"/>
    <a:srgbClr val="1D6766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87" d="100"/>
          <a:sy n="87" d="100"/>
        </p:scale>
        <p:origin x="82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7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CD97-E9EA-4E82-9539-BE60926E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82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CD97-E9EA-4E82-9539-BE60926E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6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5375-1834-4D70-942D-D7F5266664AE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BF6-4B95-4DD8-AC40-B3E0CB5EF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8B8A-BE12-4304-AED8-A89266990776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3F13-6AAB-4EBA-97B4-D15C58B1E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9A68-B57E-47FF-952D-39E17B9C667E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3487-2F9B-4030-910F-DA67E59DC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E7D5-56CC-477A-A7EB-C50805367881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F47A-57D7-404C-9A84-CEF631845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DAA5-6587-479F-A3A6-B60134616722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32E9-E2B4-4173-80B9-B171514A7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F2CE-39EC-433C-8B6F-F21EE6F7EA69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3933-06B8-4716-969D-088D27B21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C17C-0AF9-444C-BB94-F37BED7348DE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5471-F64E-455E-BFB1-B9CEC6BF6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DD35-D28C-438F-A492-154876009325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447E-C1E6-4C73-A182-905916B8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AA86-0BB4-458D-8779-A6BC5ABC4C76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3940-92B5-4188-A922-FAC076DBC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1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4CBD-1064-4260-B5BB-12F29B00D088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3204-9C27-4772-9547-511F339B7D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71BF-933F-4F27-A817-A6BAEB031449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B8BA-F6D6-4EF7-9344-01E2FED9B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86-CA9E-46F6-B3A2-4481A8696540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C3D8-761E-488A-B4F5-65BC2510E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78F-C6DE-48B3-BCC2-D0E398061D4B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C307-0E17-4CBE-903F-7DB4272E7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57D9-C18E-49F2-8146-E0B1D203B0B4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9A-0FF1-4E4F-BDF5-1EB6DE19D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8E1-78CB-4EA2-AA74-6A5634F8F305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6918-70ED-4FED-B45C-AA376312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F2B0-0CB5-424D-9960-9A406CE42BE9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76E8-F44B-4F3C-BD58-5EE348D0B8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1184-1E00-470E-88DD-88B1BA8BD820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C25-40BB-4749-8446-53E7005D3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038-E06B-40D3-B4E2-85630B4D25C8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FECB-06FC-4200-B138-DFA7416FE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61E-1621-46A7-9234-F75D0595DFFA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325F-E04C-499E-BD69-E415C2066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F2D-6E41-435D-9EE3-A832BE682682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9978-DC1A-423E-9FE5-12280FFB8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220-4D8C-43A3-85C6-B33A9719E26B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291D-655F-45C4-85AF-3B8EB1EE99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A43-19FF-4A90-B9B3-78DBABFBA6A2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38CC-6D95-4270-9C59-A27560EB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059B-5318-48EE-B15A-4A9CC8016B68}" type="datetime1">
              <a:rPr lang="zh-CN" altLang="en-US"/>
              <a:pPr>
                <a:defRPr/>
              </a:pPr>
              <a:t>2025/4/27</a:t>
            </a:fld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2CFA-FD71-4B54-9F99-A0E2BDBFB6F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5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0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2F9EB49-3E9A-4065-92D7-24E7BF0B6F8D}"/>
              </a:ext>
            </a:extLst>
          </p:cNvPr>
          <p:cNvGrpSpPr/>
          <p:nvPr userDrawn="1"/>
        </p:nvGrpSpPr>
        <p:grpSpPr>
          <a:xfrm>
            <a:off x="0" y="39658"/>
            <a:ext cx="9144001" cy="5103842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4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6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39" y="1680274"/>
            <a:ext cx="3137934" cy="2026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239" y="3187970"/>
            <a:ext cx="2189384" cy="12530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78" y="842071"/>
            <a:ext cx="1201025" cy="687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502" y="172578"/>
            <a:ext cx="2001469" cy="20263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801874" y="0"/>
            <a:ext cx="7540252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65" y="2104861"/>
            <a:ext cx="477935" cy="6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2AFB34-24F0-46BC-8CF3-19EDA712B463}" type="datetimeFigureOut">
              <a:rPr lang="zh-CN" altLang="en-US"/>
              <a:pPr>
                <a:defRPr/>
              </a:pPr>
              <a:t>2025/4/27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A3C4D9-9D9E-4311-BD38-E3817514F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32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27/04/2025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47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47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47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92" y="280925"/>
            <a:ext cx="1127114" cy="5710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06" y="1260707"/>
            <a:ext cx="1418867" cy="7188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" y="2185254"/>
            <a:ext cx="9140694" cy="29417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5081" y="931"/>
            <a:ext cx="9140694" cy="1782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919" y="3207283"/>
            <a:ext cx="4623920" cy="19352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57" y="3191756"/>
            <a:ext cx="4623920" cy="19352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8" y="239811"/>
            <a:ext cx="1391220" cy="16230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37" y="267650"/>
            <a:ext cx="1257111" cy="16139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87" y="2504288"/>
            <a:ext cx="667255" cy="5521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2217780"/>
            <a:ext cx="966165" cy="1063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068462" y="1185354"/>
            <a:ext cx="5084644" cy="147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49">
              <a:defRPr/>
            </a:pP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5602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2" y="938213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546"/>
          <p:cNvSpPr txBox="1">
            <a:spLocks noChangeArrowheads="1"/>
          </p:cNvSpPr>
          <p:nvPr/>
        </p:nvSpPr>
        <p:spPr bwMode="auto">
          <a:xfrm>
            <a:off x="4648200" y="1285182"/>
            <a:ext cx="19417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Trả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lời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câu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hỏi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46685"/>
            <a:ext cx="26741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259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117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a. </a:t>
            </a:r>
            <a:r>
              <a:rPr lang="en-US" sz="3200" dirty="0" err="1"/>
              <a:t>Những</a:t>
            </a:r>
            <a:r>
              <a:rPr lang="en-US" sz="3200" dirty="0"/>
              <a:t> con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0C92C9-10E1-42AD-B4C1-E4FAFCF9A178}"/>
              </a:ext>
            </a:extLst>
          </p:cNvPr>
          <p:cNvSpPr txBox="1"/>
          <p:nvPr/>
        </p:nvSpPr>
        <p:spPr>
          <a:xfrm>
            <a:off x="3070325" y="3372616"/>
            <a:ext cx="36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bò</a:t>
            </a:r>
            <a:r>
              <a:rPr lang="en-US" sz="3200" dirty="0">
                <a:solidFill>
                  <a:srgbClr val="FF0000"/>
                </a:solidFill>
              </a:rPr>
              <a:t>, con </a:t>
            </a:r>
            <a:r>
              <a:rPr lang="en-US" sz="3200" dirty="0" err="1">
                <a:solidFill>
                  <a:srgbClr val="FF0000"/>
                </a:solidFill>
              </a:rPr>
              <a:t>bướm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686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trưa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0C92C9-10E1-42AD-B4C1-E4FAFCF9A178}"/>
              </a:ext>
            </a:extLst>
          </p:cNvPr>
          <p:cNvSpPr txBox="1"/>
          <p:nvPr/>
        </p:nvSpPr>
        <p:spPr>
          <a:xfrm>
            <a:off x="3299817" y="3306602"/>
            <a:ext cx="4027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nằm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vườn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êm</a:t>
            </a:r>
            <a:r>
              <a:rPr lang="en-US" sz="2800" dirty="0">
                <a:solidFill>
                  <a:srgbClr val="FF0000"/>
                </a:solidFill>
              </a:rPr>
              <a:t> ả.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0702876-D957-4F5E-8CE1-638C1ADC58A8}"/>
              </a:ext>
            </a:extLst>
          </p:cNvPr>
          <p:cNvCxnSpPr/>
          <p:nvPr/>
        </p:nvCxnSpPr>
        <p:spPr bwMode="auto">
          <a:xfrm>
            <a:off x="5105400" y="3790950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98E19AA-CB25-42DB-9628-D921A6844BFB}"/>
              </a:ext>
            </a:extLst>
          </p:cNvPr>
          <p:cNvCxnSpPr/>
          <p:nvPr/>
        </p:nvCxnSpPr>
        <p:spPr bwMode="auto">
          <a:xfrm>
            <a:off x="5105400" y="4171950"/>
            <a:ext cx="838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9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59B41D-23E3-4171-8A1A-B0DEC58CF8F1}"/>
              </a:ext>
            </a:extLst>
          </p:cNvPr>
          <p:cNvSpPr txBox="1"/>
          <p:nvPr/>
        </p:nvSpPr>
        <p:spPr>
          <a:xfrm>
            <a:off x="1874044" y="2340852"/>
            <a:ext cx="5069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khổ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7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任意多边形 20"/>
          <p:cNvSpPr>
            <a:spLocks noChangeArrowheads="1"/>
          </p:cNvSpPr>
          <p:nvPr/>
        </p:nvSpPr>
        <p:spPr bwMode="auto">
          <a:xfrm>
            <a:off x="4724400" y="1173711"/>
            <a:ext cx="2957512" cy="3372271"/>
          </a:xfrm>
          <a:custGeom>
            <a:avLst/>
            <a:gdLst>
              <a:gd name="T0" fmla="*/ 0 w 2380342"/>
              <a:gd name="T1" fmla="*/ 0 h 2931886"/>
              <a:gd name="T2" fmla="*/ 1615731 w 2380342"/>
              <a:gd name="T3" fmla="*/ 0 h 2931886"/>
              <a:gd name="T4" fmla="*/ 1615731 w 2380342"/>
              <a:gd name="T5" fmla="*/ 2754493 h 2931886"/>
              <a:gd name="T6" fmla="*/ 1572720 w 2380342"/>
              <a:gd name="T7" fmla="*/ 2815338 h 2931886"/>
              <a:gd name="T8" fmla="*/ 43010 w 2380342"/>
              <a:gd name="T9" fmla="*/ 2815338 h 2931886"/>
              <a:gd name="T10" fmla="*/ 0 w 2380342"/>
              <a:gd name="T11" fmla="*/ 2754493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rgbClr val="EAEAEA"/>
            </a:solidFill>
            <a:bevel/>
            <a:headEnd/>
            <a:tailEnd/>
          </a:ln>
        </p:spPr>
        <p:txBody>
          <a:bodyPr bIns="108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1987" name="任意多边形 18"/>
          <p:cNvSpPr>
            <a:spLocks noChangeArrowheads="1"/>
          </p:cNvSpPr>
          <p:nvPr/>
        </p:nvSpPr>
        <p:spPr bwMode="auto">
          <a:xfrm>
            <a:off x="1587103" y="1173711"/>
            <a:ext cx="2957512" cy="3372271"/>
          </a:xfrm>
          <a:custGeom>
            <a:avLst/>
            <a:gdLst>
              <a:gd name="T0" fmla="*/ 0 w 2380342"/>
              <a:gd name="T1" fmla="*/ 0 h 2931886"/>
              <a:gd name="T2" fmla="*/ 1615734 w 2380342"/>
              <a:gd name="T3" fmla="*/ 0 h 2931886"/>
              <a:gd name="T4" fmla="*/ 1615734 w 2380342"/>
              <a:gd name="T5" fmla="*/ 2754493 h 2931886"/>
              <a:gd name="T6" fmla="*/ 1572723 w 2380342"/>
              <a:gd name="T7" fmla="*/ 2815338 h 2931886"/>
              <a:gd name="T8" fmla="*/ 43010 w 2380342"/>
              <a:gd name="T9" fmla="*/ 2815338 h 2931886"/>
              <a:gd name="T10" fmla="*/ 0 w 2380342"/>
              <a:gd name="T11" fmla="*/ 2754493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rgbClr val="EAEAEA"/>
            </a:solidFill>
            <a:bevel/>
            <a:headEnd/>
            <a:tailEnd/>
          </a:ln>
        </p:spPr>
        <p:txBody>
          <a:bodyPr bIns="108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1991" name="矩形: 圆角 11"/>
          <p:cNvSpPr>
            <a:spLocks noChangeArrowheads="1"/>
          </p:cNvSpPr>
          <p:nvPr/>
        </p:nvSpPr>
        <p:spPr bwMode="auto">
          <a:xfrm>
            <a:off x="539423" y="533155"/>
            <a:ext cx="13204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993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5" y="408139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45" y="3295982"/>
            <a:ext cx="122753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33" y="3291815"/>
            <a:ext cx="1144190" cy="1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01BDDF-1D04-4F48-B470-E1DE0A28A110}"/>
              </a:ext>
            </a:extLst>
          </p:cNvPr>
          <p:cNvSpPr txBox="1"/>
          <p:nvPr/>
        </p:nvSpPr>
        <p:spPr>
          <a:xfrm>
            <a:off x="1316832" y="497829"/>
            <a:ext cx="55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3E4537-66F0-4E70-8FCE-C8EB7EF2B9F5}"/>
              </a:ext>
            </a:extLst>
          </p:cNvPr>
          <p:cNvSpPr txBox="1"/>
          <p:nvPr/>
        </p:nvSpPr>
        <p:spPr>
          <a:xfrm>
            <a:off x="2362200" y="49853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lòng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khổ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AB3756-65B9-40A7-B82B-818315E6EBBA}"/>
              </a:ext>
            </a:extLst>
          </p:cNvPr>
          <p:cNvSpPr txBox="1"/>
          <p:nvPr/>
        </p:nvSpPr>
        <p:spPr>
          <a:xfrm>
            <a:off x="5046030" y="937315"/>
            <a:ext cx="297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B12AAF-8956-472D-BAA4-35712ACFC847}"/>
              </a:ext>
            </a:extLst>
          </p:cNvPr>
          <p:cNvSpPr txBox="1"/>
          <p:nvPr/>
        </p:nvSpPr>
        <p:spPr>
          <a:xfrm>
            <a:off x="1708040" y="1306647"/>
            <a:ext cx="3016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bướm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chờn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3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5842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4895" y="812006"/>
            <a:ext cx="5397104" cy="349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816" y="2403873"/>
            <a:ext cx="3237309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1D71D8-D417-47A0-8629-959A467D430F}"/>
              </a:ext>
            </a:extLst>
          </p:cNvPr>
          <p:cNvSpPr txBox="1"/>
          <p:nvPr/>
        </p:nvSpPr>
        <p:spPr>
          <a:xfrm>
            <a:off x="3813942" y="1581182"/>
            <a:ext cx="372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6. </a:t>
            </a:r>
            <a:r>
              <a:rPr lang="en-US" sz="3600" dirty="0" err="1">
                <a:solidFill>
                  <a:srgbClr val="002060"/>
                </a:solidFill>
              </a:rPr>
              <a:t>Nói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về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thích</a:t>
            </a:r>
            <a:r>
              <a:rPr lang="en-US" sz="3600" dirty="0">
                <a:solidFill>
                  <a:srgbClr val="002060"/>
                </a:solidFill>
              </a:rPr>
              <a:t> ở </a:t>
            </a:r>
            <a:r>
              <a:rPr lang="en-US" sz="3600" dirty="0" err="1">
                <a:solidFill>
                  <a:srgbClr val="002060"/>
                </a:solidFill>
              </a:rPr>
              <a:t>mùa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hè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33011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2564186" y="3686488"/>
            <a:ext cx="4403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Tạm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biệt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em</a:t>
            </a:r>
            <a:endParaRPr lang="zh-CN" altLang="en-US" sz="4800" b="1" dirty="0">
              <a:solidFill>
                <a:srgbClr val="136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168253" y="4596067"/>
            <a:ext cx="2807494" cy="100013"/>
            <a:chOff x="1152525" y="6490945"/>
            <a:chExt cx="3743325" cy="133350"/>
          </a:xfrm>
          <a:solidFill>
            <a:schemeClr val="bg1"/>
          </a:solidFill>
        </p:grpSpPr>
        <p:sp>
          <p:nvSpPr>
            <p:cNvPr id="162" name="椭圆 161"/>
            <p:cNvSpPr/>
            <p:nvPr/>
          </p:nvSpPr>
          <p:spPr bwMode="auto">
            <a:xfrm>
              <a:off x="2952750" y="6490945"/>
              <a:ext cx="133350" cy="13335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3219450" y="6511926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2733676" y="6514758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3416300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1152525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95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4013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9583" y="913208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1982"/>
          <p:cNvSpPr txBox="1">
            <a:spLocks noChangeArrowheads="1"/>
          </p:cNvSpPr>
          <p:nvPr/>
        </p:nvSpPr>
        <p:spPr bwMode="auto">
          <a:xfrm>
            <a:off x="4231754" y="1624013"/>
            <a:ext cx="288733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49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49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Ong</a:t>
            </a:r>
            <a:endParaRPr lang="en-US" sz="49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non</a:t>
            </a:r>
            <a:endParaRPr lang="en-US" sz="49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9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học</a:t>
            </a:r>
            <a:endParaRPr lang="en-US" sz="49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65471" y="4063363"/>
            <a:ext cx="32656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500">
                <a:solidFill>
                  <a:prstClr val="black"/>
                </a:solidFill>
                <a:latin typeface="Calibri"/>
              </a:rPr>
              <a:t>The little bee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 b="1" dirty="0" err="1">
                <a:solidFill>
                  <a:prstClr val="white"/>
                </a:solidFill>
                <a:latin typeface="+mj-lt"/>
                <a:cs typeface="UTM Avo" panose="02040603050506020204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UTM Avo" panose="02040603050506020204" charset="0"/>
              </a:rPr>
              <a:t>chỗ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UTM Avo" panose="02040603050506020204" charset="0"/>
              </a:rPr>
              <a:t>trống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UTM Avo" panose="02040603050506020204" charset="0"/>
              </a:rPr>
              <a:t>: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UTM Avo" panose="02040603050506020204" charset="0"/>
              </a:rPr>
              <a:t>cánh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UTM Avo" panose="02040603050506020204" charset="0"/>
              </a:rPr>
              <a:t> đ....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A. ồng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B. ong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C. anh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D. ăng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 b="1">
                <a:solidFill>
                  <a:prstClr val="white"/>
                </a:solidFill>
                <a:latin typeface="+mj-lt"/>
                <a:cs typeface="UTM Avo" panose="02040603050506020204" charset="0"/>
                <a:sym typeface="+mn-ea"/>
              </a:rPr>
              <a:t>Điền vào chỗ trống: c.... chim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A. ăng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B. ánh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64" y="2092403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C. ông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D. oe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 b="1">
                <a:solidFill>
                  <a:prstClr val="white"/>
                </a:solidFill>
                <a:cs typeface="UTM Avo" panose="02040603050506020204" charset="0"/>
                <a:sym typeface="+mn-ea"/>
              </a:rPr>
              <a:t>Điền vào chỗ trống: con k...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>
                <a:solidFill>
                  <a:srgbClr val="002060"/>
                </a:solidFill>
                <a:cs typeface="UTM Avo" panose="02040603050506020204" charset="0"/>
              </a:rPr>
              <a:t>A. eng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200">
                <a:solidFill>
                  <a:srgbClr val="002060"/>
                </a:solidFill>
                <a:cs typeface="UTM Avo" panose="02040603050506020204" charset="0"/>
              </a:rPr>
              <a:t>B. ong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cs typeface="UTM Avo" panose="02040603050506020204" charset="0"/>
              </a:rPr>
              <a:t>C. inh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85068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3200">
                <a:solidFill>
                  <a:srgbClr val="002060"/>
                </a:solidFill>
                <a:cs typeface="UTM Avo" panose="02040603050506020204" charset="0"/>
              </a:rPr>
              <a:t>D. ênh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33011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168253" y="4596067"/>
            <a:ext cx="2807494" cy="100013"/>
            <a:chOff x="1152525" y="6490945"/>
            <a:chExt cx="3743325" cy="133350"/>
          </a:xfrm>
          <a:solidFill>
            <a:schemeClr val="bg1"/>
          </a:solidFill>
        </p:grpSpPr>
        <p:sp>
          <p:nvSpPr>
            <p:cNvPr id="162" name="椭圆 161"/>
            <p:cNvSpPr/>
            <p:nvPr/>
          </p:nvSpPr>
          <p:spPr bwMode="auto">
            <a:xfrm>
              <a:off x="2952750" y="6490945"/>
              <a:ext cx="133350" cy="13335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3219450" y="6511926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2733676" y="6514758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3416300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1152525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EFB44E-E4AE-4A04-9023-2F316620ED29}"/>
              </a:ext>
            </a:extLst>
          </p:cNvPr>
          <p:cNvSpPr/>
          <p:nvPr/>
        </p:nvSpPr>
        <p:spPr>
          <a:xfrm>
            <a:off x="2318146" y="3911458"/>
            <a:ext cx="4963716" cy="8501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文本框 3">
            <a:extLst>
              <a:ext uri="{FF2B5EF4-FFF2-40B4-BE49-F238E27FC236}">
                <a16:creationId xmlns:a16="http://schemas.microsoft.com/office/drawing/2014/main" xmlns="" id="{0EDD4AB6-EA3C-4A7D-AE26-A9B472BD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239" y="3970990"/>
            <a:ext cx="4554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6: BUỔI TRƯA HÈ</a:t>
            </a:r>
            <a:endParaRPr lang="zh-CN" alt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2" y="735300"/>
            <a:ext cx="6297116" cy="41558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3993357"/>
            <a:ext cx="9144000" cy="1150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474" y="2224460"/>
            <a:ext cx="2149916" cy="25095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6" y="380424"/>
            <a:ext cx="922196" cy="7097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01" y="544626"/>
            <a:ext cx="1475258" cy="912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" y="4070181"/>
            <a:ext cx="1735045" cy="1150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81" y="3759846"/>
            <a:ext cx="2027414" cy="12136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236455" y="862746"/>
            <a:ext cx="1745357" cy="1218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0D652-DF80-4F1D-9816-FBF191D60919}"/>
              </a:ext>
            </a:extLst>
          </p:cNvPr>
          <p:cNvSpPr txBox="1"/>
          <p:nvPr/>
        </p:nvSpPr>
        <p:spPr>
          <a:xfrm>
            <a:off x="2512927" y="1796252"/>
            <a:ext cx="4268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8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en-US" sz="8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AE2FD9B-F1DD-4B96-8AFE-8767E3D72AB8}"/>
              </a:ext>
            </a:extLst>
          </p:cNvPr>
          <p:cNvSpPr/>
          <p:nvPr/>
        </p:nvSpPr>
        <p:spPr bwMode="auto">
          <a:xfrm>
            <a:off x="1621458" y="1213509"/>
            <a:ext cx="7446341" cy="3134356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accent5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778A49-C3EC-451A-86DE-81585185B668}"/>
              </a:ext>
            </a:extLst>
          </p:cNvPr>
          <p:cNvSpPr txBox="1"/>
          <p:nvPr/>
        </p:nvSpPr>
        <p:spPr>
          <a:xfrm>
            <a:off x="2209800" y="5715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5B380E3D-0EE8-435B-A5C1-0C100B735F22}"/>
              </a:ext>
            </a:extLst>
          </p:cNvPr>
          <p:cNvSpPr/>
          <p:nvPr/>
        </p:nvSpPr>
        <p:spPr bwMode="auto">
          <a:xfrm>
            <a:off x="1809408" y="1508411"/>
            <a:ext cx="1447800" cy="533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dim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19082921-DE49-4766-B8BC-2D89D37862B3}"/>
              </a:ext>
            </a:extLst>
          </p:cNvPr>
          <p:cNvSpPr/>
          <p:nvPr/>
        </p:nvSpPr>
        <p:spPr bwMode="auto">
          <a:xfrm>
            <a:off x="3581400" y="1504950"/>
            <a:ext cx="1447800" cy="533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dim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4C8F04E8-E7C3-4A20-B050-9D87618ECB28}"/>
              </a:ext>
            </a:extLst>
          </p:cNvPr>
          <p:cNvSpPr/>
          <p:nvPr/>
        </p:nvSpPr>
        <p:spPr bwMode="auto">
          <a:xfrm>
            <a:off x="1712743" y="2478534"/>
            <a:ext cx="1447800" cy="53340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lá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2801AE15-762D-4E5F-8816-3199E7A23DC7}"/>
              </a:ext>
            </a:extLst>
          </p:cNvPr>
          <p:cNvSpPr/>
          <p:nvPr/>
        </p:nvSpPr>
        <p:spPr bwMode="auto">
          <a:xfrm>
            <a:off x="3522898" y="2468758"/>
            <a:ext cx="1447800" cy="53340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dirty="0">
                <a:latin typeface="+mj-lt"/>
                <a:ea typeface="宋体" panose="02010600030101010101" pitchFamily="2" charset="-122"/>
              </a:rPr>
              <a:t>ả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9272DA4B-FA71-46BD-B4ED-52CEF8F03BC0}"/>
              </a:ext>
            </a:extLst>
          </p:cNvPr>
          <p:cNvSpPr/>
          <p:nvPr/>
        </p:nvSpPr>
        <p:spPr bwMode="auto">
          <a:xfrm>
            <a:off x="1688330" y="3430918"/>
            <a:ext cx="1447800" cy="533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nghỉ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406ADE7C-D173-473B-91F7-BCBCE15C76EB}"/>
              </a:ext>
            </a:extLst>
          </p:cNvPr>
          <p:cNvSpPr/>
          <p:nvPr/>
        </p:nvSpPr>
        <p:spPr bwMode="auto">
          <a:xfrm>
            <a:off x="3498485" y="3421142"/>
            <a:ext cx="1447800" cy="533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nghĩ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114DE5B9-D878-4EE1-86E2-52B161D3B4A8}"/>
              </a:ext>
            </a:extLst>
          </p:cNvPr>
          <p:cNvSpPr/>
          <p:nvPr/>
        </p:nvSpPr>
        <p:spPr bwMode="auto">
          <a:xfrm>
            <a:off x="5651137" y="1485921"/>
            <a:ext cx="1311558" cy="533400"/>
          </a:xfrm>
          <a:prstGeom prst="cloud">
            <a:avLst/>
          </a:prstGeom>
          <a:solidFill>
            <a:srgbClr val="ECE54F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hơn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63171ABE-0EC0-4628-A748-2EF487C0BA9E}"/>
              </a:ext>
            </a:extLst>
          </p:cNvPr>
          <p:cNvSpPr/>
          <p:nvPr/>
        </p:nvSpPr>
        <p:spPr bwMode="auto">
          <a:xfrm>
            <a:off x="7542327" y="1484012"/>
            <a:ext cx="1303966" cy="533400"/>
          </a:xfrm>
          <a:prstGeom prst="cloud">
            <a:avLst/>
          </a:prstGeom>
          <a:solidFill>
            <a:srgbClr val="ECE54F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chờn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9FC17B43-DBF4-4062-83DB-BB223505E526}"/>
              </a:ext>
            </a:extLst>
          </p:cNvPr>
          <p:cNvSpPr/>
          <p:nvPr/>
        </p:nvSpPr>
        <p:spPr bwMode="auto">
          <a:xfrm>
            <a:off x="5677584" y="2400456"/>
            <a:ext cx="1311558" cy="533400"/>
          </a:xfrm>
          <a:prstGeom prst="cloud">
            <a:avLst/>
          </a:prstGeom>
          <a:solidFill>
            <a:srgbClr val="F5BB7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nghe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9010E852-D69B-4469-A89D-876971225453}"/>
              </a:ext>
            </a:extLst>
          </p:cNvPr>
          <p:cNvSpPr/>
          <p:nvPr/>
        </p:nvSpPr>
        <p:spPr bwMode="auto">
          <a:xfrm>
            <a:off x="7821628" y="2385238"/>
            <a:ext cx="1148714" cy="533400"/>
          </a:xfrm>
          <a:prstGeom prst="cloud">
            <a:avLst/>
          </a:prstGeom>
          <a:solidFill>
            <a:srgbClr val="F5BB7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hè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D32BEB5A-E545-4A18-8318-8243D04E9B5E}"/>
              </a:ext>
            </a:extLst>
          </p:cNvPr>
          <p:cNvSpPr/>
          <p:nvPr/>
        </p:nvSpPr>
        <p:spPr bwMode="auto">
          <a:xfrm>
            <a:off x="5707590" y="3405378"/>
            <a:ext cx="1311558" cy="533400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rgbClr val="F5BB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vắng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4AD40025-5CA8-4E1F-A07C-91899A498A28}"/>
              </a:ext>
            </a:extLst>
          </p:cNvPr>
          <p:cNvSpPr/>
          <p:nvPr/>
        </p:nvSpPr>
        <p:spPr bwMode="auto">
          <a:xfrm>
            <a:off x="7620000" y="3327028"/>
            <a:ext cx="1303966" cy="533400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rgbClr val="F5BB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nắng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4584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5" y="3511488"/>
            <a:ext cx="2147747" cy="15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" y="3210942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461479B-899A-4C91-B17F-842141CD545F}"/>
              </a:ext>
            </a:extLst>
          </p:cNvPr>
          <p:cNvCxnSpPr>
            <a:stCxn id="6" idx="0"/>
            <a:endCxn id="17" idx="2"/>
          </p:cNvCxnSpPr>
          <p:nvPr/>
        </p:nvCxnSpPr>
        <p:spPr bwMode="auto">
          <a:xfrm flipV="1">
            <a:off x="3256002" y="1771650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CB83634-372A-4BC1-B918-A700DA6AB38D}"/>
              </a:ext>
            </a:extLst>
          </p:cNvPr>
          <p:cNvCxnSpPr/>
          <p:nvPr/>
        </p:nvCxnSpPr>
        <p:spPr bwMode="auto">
          <a:xfrm flipV="1">
            <a:off x="3193009" y="2731997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2A57F02-5E74-4FF8-A51A-892CAFFCDB5F}"/>
              </a:ext>
            </a:extLst>
          </p:cNvPr>
          <p:cNvCxnSpPr/>
          <p:nvPr/>
        </p:nvCxnSpPr>
        <p:spPr bwMode="auto">
          <a:xfrm flipV="1">
            <a:off x="3130016" y="3692344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D993F7E-E117-4001-9DDD-ACFC206BEB23}"/>
              </a:ext>
            </a:extLst>
          </p:cNvPr>
          <p:cNvCxnSpPr>
            <a:stCxn id="22" idx="0"/>
            <a:endCxn id="23" idx="2"/>
          </p:cNvCxnSpPr>
          <p:nvPr/>
        </p:nvCxnSpPr>
        <p:spPr bwMode="auto">
          <a:xfrm flipV="1">
            <a:off x="6961602" y="1750712"/>
            <a:ext cx="584770" cy="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9A4CA052-D817-47CB-8032-895CAE76F5F5}"/>
              </a:ext>
            </a:extLst>
          </p:cNvPr>
          <p:cNvCxnSpPr>
            <a:stCxn id="24" idx="0"/>
            <a:endCxn id="25" idx="2"/>
          </p:cNvCxnSpPr>
          <p:nvPr/>
        </p:nvCxnSpPr>
        <p:spPr bwMode="auto">
          <a:xfrm flipV="1">
            <a:off x="6988049" y="2651938"/>
            <a:ext cx="837142" cy="15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D1F4DDF-0BC6-4B96-B1C3-D25E0BBBDCB9}"/>
              </a:ext>
            </a:extLst>
          </p:cNvPr>
          <p:cNvCxnSpPr>
            <a:endCxn id="27" idx="2"/>
          </p:cNvCxnSpPr>
          <p:nvPr/>
        </p:nvCxnSpPr>
        <p:spPr bwMode="auto">
          <a:xfrm flipV="1">
            <a:off x="7019148" y="3593728"/>
            <a:ext cx="604897" cy="19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1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2BF4A5-2E12-44F7-B583-2A12538DA5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卡通PP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241</Words>
  <Application>Microsoft Office PowerPoint</Application>
  <PresentationFormat>On-screen Show (16:9)</PresentationFormat>
  <Paragraphs>69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UTM Avo</vt:lpstr>
      <vt:lpstr>方正卡通简体</vt:lpstr>
      <vt:lpstr>Office Theme</vt:lpstr>
      <vt:lpstr>1_Office 主题</vt:lpstr>
      <vt:lpstr>Office 主题</vt:lpstr>
      <vt:lpstr>9_Office Theme</vt:lpstr>
      <vt:lpstr>3_Office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清新卡通PPT</dc:title>
  <dc:creator>abc</dc:creator>
  <cp:lastModifiedBy>HP</cp:lastModifiedBy>
  <cp:revision>790</cp:revision>
  <dcterms:created xsi:type="dcterms:W3CDTF">2014-02-10T10:41:22Z</dcterms:created>
  <dcterms:modified xsi:type="dcterms:W3CDTF">2025-04-27T05:07:01Z</dcterms:modified>
</cp:coreProperties>
</file>