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wav"/>
  <Override PartName="/ppt/notesSlides/notesSlide8.xml" ContentType="application/vnd.openxmlformats-officedocument.presentationml.notesSlide+xml"/>
  <Override PartName="/ppt/media/audio4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5.wav" ContentType="audio/wav"/>
  <Override PartName="/ppt/media/audio6.wav" ContentType="audio/wav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352" r:id="rId2"/>
    <p:sldId id="349" r:id="rId3"/>
    <p:sldId id="390" r:id="rId4"/>
    <p:sldId id="392" r:id="rId5"/>
    <p:sldId id="378" r:id="rId6"/>
    <p:sldId id="432" r:id="rId7"/>
    <p:sldId id="433" r:id="rId8"/>
    <p:sldId id="394" r:id="rId9"/>
    <p:sldId id="393" r:id="rId10"/>
    <p:sldId id="396" r:id="rId11"/>
    <p:sldId id="395" r:id="rId12"/>
    <p:sldId id="434" r:id="rId13"/>
    <p:sldId id="435" r:id="rId14"/>
    <p:sldId id="438" r:id="rId15"/>
    <p:sldId id="448" r:id="rId16"/>
    <p:sldId id="449" r:id="rId17"/>
    <p:sldId id="450" r:id="rId18"/>
    <p:sldId id="373" r:id="rId19"/>
    <p:sldId id="374" r:id="rId20"/>
    <p:sldId id="377" r:id="rId21"/>
    <p:sldId id="375" r:id="rId22"/>
  </p:sldIdLst>
  <p:sldSz cx="9144000" cy="5143500" type="screen16x9"/>
  <p:notesSz cx="6858000" cy="9144000"/>
  <p:embeddedFontLst>
    <p:embeddedFont>
      <p:font typeface="Barlow Medium" panose="00000600000000000000" pitchFamily="2" charset="0"/>
      <p:regular r:id="rId24"/>
      <p:italic r:id="rId25"/>
    </p:embeddedFont>
    <p:embeddedFont>
      <p:font typeface="Bebas Neue" panose="020B0606020202050201" pitchFamily="34" charset="0"/>
      <p:regular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Quicksand" panose="020B0604020202020204" charset="0"/>
      <p:regular r:id="rId31"/>
      <p:bold r:id="rId32"/>
    </p:embeddedFont>
    <p:embeddedFont>
      <p:font typeface="Quicksand SemiBold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84391" autoAdjust="0"/>
  </p:normalViewPr>
  <p:slideViewPr>
    <p:cSldViewPr snapToObjects="1">
      <p:cViewPr varScale="1">
        <p:scale>
          <a:sx n="66" d="100"/>
          <a:sy n="66" d="100"/>
        </p:scale>
        <p:origin x="132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Who’s who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 divides the class into 2 groups. Each group will choose a name and play rock, scissors, paper to decide which group goes first.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two groups will take turns to answer the questions.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If the answer is correct, they will get the score. If not, the chance is given to the other team.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When the game finishes, the group with higher score will win.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g9d74511850_0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6" name="Google Shape;2206;g9d74511850_0_1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9d74511850_0_1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9d74511850_0_1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7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1861500" y="1287715"/>
            <a:ext cx="5421000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06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4/26/2025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7543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9" r:id="rId9"/>
    <p:sldLayoutId id="214748369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audio" Target="../media/audio1.wav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audio" Target="../media/audio1.wav"/><Relationship Id="rId18" Type="http://schemas.openxmlformats.org/officeDocument/2006/relationships/image" Target="../media/image30.png"/><Relationship Id="rId3" Type="http://schemas.microsoft.com/office/2007/relationships/media" Target="../media/media10.mp3"/><Relationship Id="rId21" Type="http://schemas.openxmlformats.org/officeDocument/2006/relationships/image" Target="../media/image27.png"/><Relationship Id="rId7" Type="http://schemas.microsoft.com/office/2007/relationships/media" Target="../media/media12.mp3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36.gif"/><Relationship Id="rId2" Type="http://schemas.openxmlformats.org/officeDocument/2006/relationships/audio" Target="../media/media9.mp3"/><Relationship Id="rId16" Type="http://schemas.openxmlformats.org/officeDocument/2006/relationships/image" Target="../media/image22.png"/><Relationship Id="rId20" Type="http://schemas.openxmlformats.org/officeDocument/2006/relationships/image" Target="../media/image3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slideLayout" Target="../slideLayouts/slideLayout2.xml"/><Relationship Id="rId5" Type="http://schemas.microsoft.com/office/2007/relationships/media" Target="../media/media11.mp3"/><Relationship Id="rId15" Type="http://schemas.openxmlformats.org/officeDocument/2006/relationships/image" Target="../media/image28.jpg"/><Relationship Id="rId28" Type="http://schemas.openxmlformats.org/officeDocument/2006/relationships/audio" Target="../media/audio1.wav"/><Relationship Id="rId10" Type="http://schemas.openxmlformats.org/officeDocument/2006/relationships/audio" Target="../media/media13.mp3"/><Relationship Id="rId19" Type="http://schemas.openxmlformats.org/officeDocument/2006/relationships/image" Target="../media/image33.png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microsoft.com/office/2007/relationships/hdphoto" Target="../media/hdphoto1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0.png"/><Relationship Id="rId5" Type="http://schemas.openxmlformats.org/officeDocument/2006/relationships/image" Target="../media/image28.jpg"/><Relationship Id="rId28" Type="http://schemas.openxmlformats.org/officeDocument/2006/relationships/audio" Target="../media/audio1.wav"/><Relationship Id="rId10" Type="http://schemas.microsoft.com/office/2007/relationships/hdphoto" Target="../media/hdphoto17.wdp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2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8.jpg"/><Relationship Id="rId10" Type="http://schemas.openxmlformats.org/officeDocument/2006/relationships/audio" Target="../media/audio1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0.png"/><Relationship Id="rId12" Type="http://schemas.openxmlformats.org/officeDocument/2006/relationships/audio" Target="../media/audio1.wav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9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microsoft.com/office/2007/relationships/hdphoto" Target="../media/hdphoto16.wdp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3" Type="http://schemas.microsoft.com/office/2007/relationships/media" Target="../media/media4.wav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9.gif"/><Relationship Id="rId5" Type="http://schemas.openxmlformats.org/officeDocument/2006/relationships/slideLayout" Target="../slideLayouts/slideLayout2.xml"/><Relationship Id="rId28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audio" Target="../media/media4.wav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28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8.jp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audio" Target="../media/audio3.wav"/><Relationship Id="rId17" Type="http://schemas.openxmlformats.org/officeDocument/2006/relationships/image" Target="../media/image31.png"/><Relationship Id="rId2" Type="http://schemas.openxmlformats.org/officeDocument/2006/relationships/audio" Target="../media/media5.wav"/><Relationship Id="rId16" Type="http://schemas.openxmlformats.org/officeDocument/2006/relationships/image" Target="../media/image30.png"/><Relationship Id="rId1" Type="http://schemas.microsoft.com/office/2007/relationships/media" Target="../media/media5.wav"/><Relationship Id="rId6" Type="http://schemas.openxmlformats.org/officeDocument/2006/relationships/audio" Target="../media/media4.wav"/><Relationship Id="rId11" Type="http://schemas.openxmlformats.org/officeDocument/2006/relationships/audio" Target="../media/audio1.wav"/><Relationship Id="rId5" Type="http://schemas.microsoft.com/office/2007/relationships/media" Target="../media/media4.wav"/><Relationship Id="rId15" Type="http://schemas.openxmlformats.org/officeDocument/2006/relationships/image" Target="../media/image33.png"/><Relationship Id="rId28" Type="http://schemas.openxmlformats.org/officeDocument/2006/relationships/audio" Target="../media/audio1.wav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28.jpg"/><Relationship Id="rId18" Type="http://schemas.openxmlformats.org/officeDocument/2006/relationships/image" Target="../media/image35.png"/><Relationship Id="rId3" Type="http://schemas.microsoft.com/office/2007/relationships/media" Target="../media/media4.wav"/><Relationship Id="rId7" Type="http://schemas.microsoft.com/office/2007/relationships/media" Target="../media/media8.wav"/><Relationship Id="rId12" Type="http://schemas.openxmlformats.org/officeDocument/2006/relationships/audio" Target="../media/audio4.wav"/><Relationship Id="rId17" Type="http://schemas.openxmlformats.org/officeDocument/2006/relationships/image" Target="../media/image33.png"/><Relationship Id="rId2" Type="http://schemas.openxmlformats.org/officeDocument/2006/relationships/audio" Target="../media/media7.wav"/><Relationship Id="rId16" Type="http://schemas.openxmlformats.org/officeDocument/2006/relationships/image" Target="../media/image30.png"/><Relationship Id="rId1" Type="http://schemas.microsoft.com/office/2007/relationships/media" Target="../media/media7.wav"/><Relationship Id="rId6" Type="http://schemas.openxmlformats.org/officeDocument/2006/relationships/audio" Target="../media/media5.wav"/><Relationship Id="rId11" Type="http://schemas.openxmlformats.org/officeDocument/2006/relationships/audio" Target="../media/audio1.wav"/><Relationship Id="rId5" Type="http://schemas.microsoft.com/office/2007/relationships/media" Target="../media/media5.wav"/><Relationship Id="rId15" Type="http://schemas.openxmlformats.org/officeDocument/2006/relationships/image" Target="../media/image34.gif"/><Relationship Id="rId28" Type="http://schemas.openxmlformats.org/officeDocument/2006/relationships/audio" Target="../media/audio1.wav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1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80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43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5799" y="3454332"/>
            <a:ext cx="644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 were really stro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ng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.</a:t>
            </a:r>
            <a:endParaRPr lang="en-US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513812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8. Listen and chant. TR 11.13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799" y="1101956"/>
            <a:ext cx="6473793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ths, 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ths, 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52" y="1219923"/>
            <a:ext cx="3087565" cy="2626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782382"/>
            <a:ext cx="6553200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ths were big elephants.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799" y="2724150"/>
            <a:ext cx="633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Stro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ng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, stro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ng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, stro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ng</a:t>
            </a:r>
            <a:r>
              <a:rPr lang="en-US" sz="2800" dirty="0">
                <a:solidFill>
                  <a:schemeClr val="bg2"/>
                </a:solidFill>
                <a:latin typeface="Comic Sans MS" pitchFamily="66" charset="0"/>
              </a:rPr>
              <a:t>! </a:t>
            </a:r>
            <a:endParaRPr lang="en-US" sz="2800" dirty="0"/>
          </a:p>
        </p:txBody>
      </p:sp>
      <p:pic>
        <p:nvPicPr>
          <p:cNvPr id="9" name="11.1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91378" y="1460545"/>
            <a:ext cx="406400" cy="461665"/>
          </a:xfrm>
          <a:prstGeom prst="rect">
            <a:avLst/>
          </a:prstGeom>
        </p:spPr>
      </p:pic>
      <p:pic>
        <p:nvPicPr>
          <p:cNvPr id="20" name="11.13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92328" y="2123190"/>
            <a:ext cx="406400" cy="461665"/>
          </a:xfrm>
          <a:prstGeom prst="rect">
            <a:avLst/>
          </a:prstGeom>
        </p:spPr>
      </p:pic>
      <p:pic>
        <p:nvPicPr>
          <p:cNvPr id="22" name="11.13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903621" y="2785705"/>
            <a:ext cx="406400" cy="461665"/>
          </a:xfrm>
          <a:prstGeom prst="rect">
            <a:avLst/>
          </a:prstGeom>
        </p:spPr>
      </p:pic>
      <p:pic>
        <p:nvPicPr>
          <p:cNvPr id="23" name="11.13-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92328" y="3515887"/>
            <a:ext cx="406400" cy="461665"/>
          </a:xfrm>
          <a:prstGeom prst="rect">
            <a:avLst/>
          </a:prstGeom>
        </p:spPr>
      </p:pic>
      <p:pic>
        <p:nvPicPr>
          <p:cNvPr id="26" name="track 11.1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00421" y="4952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5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64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6406"/>
                            </p:stCondLst>
                            <p:childTnLst>
                              <p:par>
                                <p:cTn id="106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106"/>
                            </p:stCondLst>
                            <p:childTnLst>
                              <p:par>
                                <p:cTn id="11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856"/>
                            </p:stCondLst>
                            <p:childTnLst>
                              <p:par>
                                <p:cTn id="12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"/>
                            </p:stCondLst>
                            <p:childTnLst>
                              <p:par>
                                <p:cTn id="1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"/>
                            </p:stCondLst>
                            <p:childTnLst>
                              <p:par>
                                <p:cTn id="1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6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"/>
                            </p:stCondLst>
                            <p:childTnLst>
                              <p:par>
                                <p:cTn id="1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3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"/>
                            </p:stCondLst>
                            <p:childTnLst>
                              <p:par>
                                <p:cTn id="1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45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  <p:bldP spid="25" grpId="1"/>
      <p:bldP spid="25" grpId="2"/>
      <p:bldP spid="24" grpId="0"/>
      <p:bldP spid="2" grpId="0"/>
      <p:bldP spid="2" grpId="1"/>
      <p:bldP spid="2" grpId="2"/>
      <p:bldP spid="6" grpId="0"/>
      <p:bldP spid="6" grpId="1"/>
      <p:bldP spid="6" grpId="2"/>
      <p:bldP spid="8" grpId="0"/>
      <p:bldP spid="8" grpId="1"/>
      <p:bldP spid="8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1248" y="740247"/>
            <a:ext cx="3621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33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51381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9. Say it!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175673" y="883144"/>
            <a:ext cx="2582008" cy="702163"/>
          </a:xfrm>
          <a:prstGeom prst="wedgeRoundRectCallout">
            <a:avLst>
              <a:gd name="adj1" fmla="val -64445"/>
              <a:gd name="adj2" fmla="val -3819"/>
              <a:gd name="adj3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My old dog was very strong and clever.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96" y="518522"/>
            <a:ext cx="1999475" cy="199947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008591" y="1797544"/>
            <a:ext cx="2667000" cy="774206"/>
          </a:xfrm>
          <a:prstGeom prst="wedgeRoundRectCallout">
            <a:avLst>
              <a:gd name="adj1" fmla="val 60437"/>
              <a:gd name="adj2" fmla="val -57795"/>
              <a:gd name="adj3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Early people were small but they were strong.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76550"/>
            <a:ext cx="1664311" cy="1738972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2447192" y="2724150"/>
            <a:ext cx="2124808" cy="679450"/>
          </a:xfrm>
          <a:prstGeom prst="wedgeRoundRectCallout">
            <a:avLst>
              <a:gd name="adj1" fmla="val -61875"/>
              <a:gd name="adj2" fmla="val -3543"/>
              <a:gd name="adj3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omic Sans MS" pitchFamily="66" charset="0"/>
              </a:rPr>
              <a:t>T.rex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was a strong dinosaur.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30" b="89702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81" y="2768453"/>
            <a:ext cx="2763246" cy="2227176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3886200" y="3746036"/>
            <a:ext cx="1969481" cy="578314"/>
          </a:xfrm>
          <a:prstGeom prst="wedgeRoundRectCallout">
            <a:avLst>
              <a:gd name="adj1" fmla="val 69015"/>
              <a:gd name="adj2" fmla="val -47302"/>
              <a:gd name="adj3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Mammoths were strong.</a:t>
            </a:r>
          </a:p>
        </p:txBody>
      </p:sp>
      <p:pic>
        <p:nvPicPr>
          <p:cNvPr id="4100" name="Picture 4" descr="Rottweilers Are Strong, Powerful And Incredibly Loyal - Royal Canin  Rottweiler Adult 12 Kg PNG Image | Transparent PNG Free Download on Seek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7" b="959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6" y="848366"/>
            <a:ext cx="1999475" cy="18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animBg="1"/>
      <p:bldP spid="18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4"/>
          <p:cNvSpPr txBox="1">
            <a:spLocks noGrp="1"/>
          </p:cNvSpPr>
          <p:nvPr>
            <p:ph type="ctrTitle"/>
          </p:nvPr>
        </p:nvSpPr>
        <p:spPr>
          <a:xfrm>
            <a:off x="1579975" y="852600"/>
            <a:ext cx="598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itchFamily="66" charset="0"/>
              </a:rPr>
              <a:t>Who's Who Game</a:t>
            </a:r>
            <a:endParaRPr dirty="0">
              <a:latin typeface="Comic Sans MS" pitchFamily="66" charset="0"/>
            </a:endParaRPr>
          </a:p>
        </p:txBody>
      </p:sp>
      <p:pic>
        <p:nvPicPr>
          <p:cNvPr id="258" name="Picture 25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57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6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033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</p:childTnLst>
        </p:cTn>
      </p:par>
    </p:tnLst>
    <p:bldLst>
      <p:bldP spid="5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27"/>
          <p:cNvGrpSpPr/>
          <p:nvPr/>
        </p:nvGrpSpPr>
        <p:grpSpPr>
          <a:xfrm>
            <a:off x="3665950" y="402970"/>
            <a:ext cx="4870354" cy="4122520"/>
            <a:chOff x="3665950" y="402970"/>
            <a:chExt cx="4870354" cy="4122520"/>
          </a:xfrm>
        </p:grpSpPr>
        <p:grpSp>
          <p:nvGrpSpPr>
            <p:cNvPr id="706" name="Google Shape;706;p27"/>
            <p:cNvGrpSpPr/>
            <p:nvPr/>
          </p:nvGrpSpPr>
          <p:grpSpPr>
            <a:xfrm rot="4080496" flipH="1">
              <a:off x="7164761" y="681689"/>
              <a:ext cx="1298435" cy="1033661"/>
              <a:chOff x="8757948" y="1920174"/>
              <a:chExt cx="1090443" cy="865316"/>
            </a:xfrm>
          </p:grpSpPr>
          <p:sp>
            <p:nvSpPr>
              <p:cNvPr id="707" name="Google Shape;707;p2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08" name="Google Shape;708;p2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5" name="Google Shape;715;p2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6" name="Google Shape;716;p2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7" name="Google Shape;717;p2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8" name="Google Shape;718;p2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19" name="Google Shape;719;p2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20" name="Google Shape;720;p2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21" name="Google Shape;721;p2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22" name="Google Shape;722;p2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24" name="Google Shape;724;p2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grpSp>
          <p:nvGrpSpPr>
            <p:cNvPr id="725" name="Google Shape;725;p27"/>
            <p:cNvGrpSpPr/>
            <p:nvPr/>
          </p:nvGrpSpPr>
          <p:grpSpPr>
            <a:xfrm rot="3168650">
              <a:off x="7760901" y="1680627"/>
              <a:ext cx="557775" cy="798478"/>
              <a:chOff x="80379" y="4370393"/>
              <a:chExt cx="545279" cy="773107"/>
            </a:xfrm>
          </p:grpSpPr>
          <p:sp>
            <p:nvSpPr>
              <p:cNvPr id="726" name="Google Shape;726;p27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27" name="Google Shape;727;p27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28" name="Google Shape;728;p27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29" name="Google Shape;729;p27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30" name="Google Shape;730;p27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31" name="Google Shape;731;p27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grpSp>
          <p:nvGrpSpPr>
            <p:cNvPr id="732" name="Google Shape;732;p27"/>
            <p:cNvGrpSpPr/>
            <p:nvPr/>
          </p:nvGrpSpPr>
          <p:grpSpPr>
            <a:xfrm rot="-5664174">
              <a:off x="3651094" y="825133"/>
              <a:ext cx="1482907" cy="1176754"/>
              <a:chOff x="8757948" y="1920174"/>
              <a:chExt cx="1090443" cy="865316"/>
            </a:xfrm>
          </p:grpSpPr>
          <p:sp>
            <p:nvSpPr>
              <p:cNvPr id="733" name="Google Shape;733;p2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34" name="Google Shape;734;p2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35" name="Google Shape;735;p27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36" name="Google Shape;736;p27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37" name="Google Shape;737;p27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38" name="Google Shape;738;p27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39" name="Google Shape;739;p2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0" name="Google Shape;740;p27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1" name="Google Shape;741;p27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2" name="Google Shape;742;p27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3" name="Google Shape;743;p27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4" name="Google Shape;744;p2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5" name="Google Shape;745;p2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6" name="Google Shape;746;p2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7" name="Google Shape;747;p2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8" name="Google Shape;748;p2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49" name="Google Shape;749;p2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50" name="Google Shape;750;p2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51" name="Google Shape;751;p2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52" name="Google Shape;752;p2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53" name="Google Shape;753;p2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54" name="Google Shape;754;p2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grpSp>
          <p:nvGrpSpPr>
            <p:cNvPr id="755" name="Google Shape;755;p27"/>
            <p:cNvGrpSpPr/>
            <p:nvPr/>
          </p:nvGrpSpPr>
          <p:grpSpPr>
            <a:xfrm rot="5400000">
              <a:off x="7236028" y="3984447"/>
              <a:ext cx="612686" cy="469399"/>
              <a:chOff x="8267893" y="1920039"/>
              <a:chExt cx="890274" cy="685355"/>
            </a:xfrm>
          </p:grpSpPr>
          <p:sp>
            <p:nvSpPr>
              <p:cNvPr id="756" name="Google Shape;756;p27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57" name="Google Shape;757;p27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58" name="Google Shape;758;p27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59" name="Google Shape;759;p27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60" name="Google Shape;760;p27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grpSp>
          <p:nvGrpSpPr>
            <p:cNvPr id="761" name="Google Shape;761;p27"/>
            <p:cNvGrpSpPr/>
            <p:nvPr/>
          </p:nvGrpSpPr>
          <p:grpSpPr>
            <a:xfrm rot="-3962846">
              <a:off x="3802750" y="2874240"/>
              <a:ext cx="1179626" cy="899519"/>
              <a:chOff x="5913226" y="4077344"/>
              <a:chExt cx="914289" cy="694967"/>
            </a:xfrm>
          </p:grpSpPr>
          <p:sp>
            <p:nvSpPr>
              <p:cNvPr id="762" name="Google Shape;762;p27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63" name="Google Shape;763;p27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64" name="Google Shape;764;p27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65" name="Google Shape;765;p27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66" name="Google Shape;766;p27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67" name="Google Shape;767;p27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68" name="Google Shape;768;p27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grpSp>
          <p:nvGrpSpPr>
            <p:cNvPr id="769" name="Google Shape;769;p27"/>
            <p:cNvGrpSpPr/>
            <p:nvPr/>
          </p:nvGrpSpPr>
          <p:grpSpPr>
            <a:xfrm rot="-4099640">
              <a:off x="4029996" y="1791012"/>
              <a:ext cx="579659" cy="1176875"/>
              <a:chOff x="6358918" y="3044707"/>
              <a:chExt cx="579665" cy="1176886"/>
            </a:xfrm>
          </p:grpSpPr>
          <p:sp>
            <p:nvSpPr>
              <p:cNvPr id="770" name="Google Shape;770;p27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71" name="Google Shape;771;p27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72" name="Google Shape;772;p27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73" name="Google Shape;773;p27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74" name="Google Shape;774;p27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75" name="Google Shape;775;p27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76" name="Google Shape;776;p27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77" name="Google Shape;777;p27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778" name="Google Shape;778;p27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sp>
          <p:nvSpPr>
            <p:cNvPr id="779" name="Google Shape;779;p27"/>
            <p:cNvSpPr/>
            <p:nvPr/>
          </p:nvSpPr>
          <p:spPr>
            <a:xfrm>
              <a:off x="4722325" y="984300"/>
              <a:ext cx="3011400" cy="2790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</p:grpSp>
      <p:sp>
        <p:nvSpPr>
          <p:cNvPr id="780" name="Google Shape;780;p27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itchFamily="66" charset="0"/>
              </a:rPr>
              <a:t>Fact Match-Up Game</a:t>
            </a:r>
            <a:endParaRPr dirty="0">
              <a:latin typeface="Comic Sans MS" pitchFamily="66" charset="0"/>
            </a:endParaRPr>
          </a:p>
        </p:txBody>
      </p:sp>
      <p:sp>
        <p:nvSpPr>
          <p:cNvPr id="781" name="Google Shape;781;p27"/>
          <p:cNvSpPr txBox="1">
            <a:spLocks noGrp="1"/>
          </p:cNvSpPr>
          <p:nvPr>
            <p:ph type="subTitle" idx="1"/>
          </p:nvPr>
        </p:nvSpPr>
        <p:spPr>
          <a:xfrm>
            <a:off x="4784537" y="1359575"/>
            <a:ext cx="2802431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itchFamily="66" charset="0"/>
              </a:rPr>
              <a:t>Can you guess who we are?</a:t>
            </a:r>
            <a:endParaRPr sz="3000" dirty="0">
              <a:latin typeface="Comic Sans MS" pitchFamily="66" charset="0"/>
            </a:endParaRPr>
          </a:p>
        </p:txBody>
      </p:sp>
      <p:sp>
        <p:nvSpPr>
          <p:cNvPr id="782" name="Google Shape;782;p27"/>
          <p:cNvSpPr txBox="1">
            <a:spLocks noGrp="1"/>
          </p:cNvSpPr>
          <p:nvPr>
            <p:ph type="title" idx="2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itchFamily="66" charset="0"/>
              </a:rPr>
              <a:t>Game 1</a:t>
            </a:r>
            <a:endParaRPr dirty="0">
              <a:latin typeface="Comic Sans MS" pitchFamily="66" charset="0"/>
            </a:endParaRPr>
          </a:p>
        </p:txBody>
      </p:sp>
      <p:grpSp>
        <p:nvGrpSpPr>
          <p:cNvPr id="783" name="Google Shape;783;p27"/>
          <p:cNvGrpSpPr/>
          <p:nvPr/>
        </p:nvGrpSpPr>
        <p:grpSpPr>
          <a:xfrm>
            <a:off x="4856602" y="2404353"/>
            <a:ext cx="2742842" cy="2115956"/>
            <a:chOff x="1876100" y="1405375"/>
            <a:chExt cx="3742450" cy="2887100"/>
          </a:xfrm>
        </p:grpSpPr>
        <p:sp>
          <p:nvSpPr>
            <p:cNvPr id="784" name="Google Shape;784;p27"/>
            <p:cNvSpPr/>
            <p:nvPr/>
          </p:nvSpPr>
          <p:spPr>
            <a:xfrm>
              <a:off x="1876100" y="1858975"/>
              <a:ext cx="3726925" cy="2433500"/>
            </a:xfrm>
            <a:custGeom>
              <a:avLst/>
              <a:gdLst/>
              <a:ahLst/>
              <a:cxnLst/>
              <a:rect l="l" t="t" r="r" b="b"/>
              <a:pathLst>
                <a:path w="149077" h="97340" extrusionOk="0">
                  <a:moveTo>
                    <a:pt x="53732" y="0"/>
                  </a:moveTo>
                  <a:cubicBezTo>
                    <a:pt x="37541" y="0"/>
                    <a:pt x="20572" y="5102"/>
                    <a:pt x="12513" y="21506"/>
                  </a:cubicBezTo>
                  <a:cubicBezTo>
                    <a:pt x="1" y="47018"/>
                    <a:pt x="24137" y="93471"/>
                    <a:pt x="26843" y="95290"/>
                  </a:cubicBezTo>
                  <a:cubicBezTo>
                    <a:pt x="28380" y="96315"/>
                    <a:pt x="37519" y="97339"/>
                    <a:pt x="44542" y="97339"/>
                  </a:cubicBezTo>
                  <a:cubicBezTo>
                    <a:pt x="49684" y="97339"/>
                    <a:pt x="53692" y="96790"/>
                    <a:pt x="52754" y="95290"/>
                  </a:cubicBezTo>
                  <a:cubicBezTo>
                    <a:pt x="50536" y="91696"/>
                    <a:pt x="42017" y="89478"/>
                    <a:pt x="42017" y="89478"/>
                  </a:cubicBezTo>
                  <a:cubicBezTo>
                    <a:pt x="42017" y="89478"/>
                    <a:pt x="39133" y="72263"/>
                    <a:pt x="43126" y="70488"/>
                  </a:cubicBezTo>
                  <a:cubicBezTo>
                    <a:pt x="43822" y="70170"/>
                    <a:pt x="45054" y="70057"/>
                    <a:pt x="46720" y="70057"/>
                  </a:cubicBezTo>
                  <a:cubicBezTo>
                    <a:pt x="48771" y="70057"/>
                    <a:pt x="51480" y="70228"/>
                    <a:pt x="54662" y="70400"/>
                  </a:cubicBezTo>
                  <a:cubicBezTo>
                    <a:pt x="57853" y="70568"/>
                    <a:pt x="61527" y="70737"/>
                    <a:pt x="65502" y="70737"/>
                  </a:cubicBezTo>
                  <a:cubicBezTo>
                    <a:pt x="73022" y="70737"/>
                    <a:pt x="81621" y="70133"/>
                    <a:pt x="90067" y="67782"/>
                  </a:cubicBezTo>
                  <a:lnTo>
                    <a:pt x="90067" y="67782"/>
                  </a:lnTo>
                  <a:cubicBezTo>
                    <a:pt x="90067" y="67782"/>
                    <a:pt x="86074" y="92805"/>
                    <a:pt x="91443" y="95512"/>
                  </a:cubicBezTo>
                  <a:cubicBezTo>
                    <a:pt x="93960" y="96771"/>
                    <a:pt x="98292" y="97236"/>
                    <a:pt x="102207" y="97236"/>
                  </a:cubicBezTo>
                  <a:cubicBezTo>
                    <a:pt x="106573" y="97236"/>
                    <a:pt x="110420" y="96657"/>
                    <a:pt x="110654" y="95956"/>
                  </a:cubicBezTo>
                  <a:cubicBezTo>
                    <a:pt x="111098" y="94625"/>
                    <a:pt x="103067" y="91031"/>
                    <a:pt x="103067" y="91031"/>
                  </a:cubicBezTo>
                  <a:cubicBezTo>
                    <a:pt x="103067" y="91031"/>
                    <a:pt x="106617" y="65564"/>
                    <a:pt x="112429" y="60195"/>
                  </a:cubicBezTo>
                  <a:cubicBezTo>
                    <a:pt x="118241" y="54826"/>
                    <a:pt x="149076" y="32909"/>
                    <a:pt x="142821" y="13697"/>
                  </a:cubicBezTo>
                  <a:cubicBezTo>
                    <a:pt x="139370" y="3101"/>
                    <a:pt x="130007" y="725"/>
                    <a:pt x="122303" y="725"/>
                  </a:cubicBezTo>
                  <a:cubicBezTo>
                    <a:pt x="116041" y="725"/>
                    <a:pt x="110876" y="2295"/>
                    <a:pt x="110876" y="2295"/>
                  </a:cubicBezTo>
                  <a:cubicBezTo>
                    <a:pt x="110876" y="2295"/>
                    <a:pt x="104106" y="5904"/>
                    <a:pt x="93275" y="5904"/>
                  </a:cubicBezTo>
                  <a:cubicBezTo>
                    <a:pt x="88868" y="5904"/>
                    <a:pt x="83790" y="5307"/>
                    <a:pt x="78221" y="3626"/>
                  </a:cubicBezTo>
                  <a:cubicBezTo>
                    <a:pt x="71385" y="1557"/>
                    <a:pt x="62677" y="0"/>
                    <a:pt x="53732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3685200" y="3553500"/>
              <a:ext cx="442600" cy="660675"/>
            </a:xfrm>
            <a:custGeom>
              <a:avLst/>
              <a:gdLst/>
              <a:ahLst/>
              <a:cxnLst/>
              <a:rect l="l" t="t" r="r" b="b"/>
              <a:pathLst>
                <a:path w="17704" h="26427" extrusionOk="0">
                  <a:moveTo>
                    <a:pt x="17703" y="1"/>
                  </a:moveTo>
                  <a:lnTo>
                    <a:pt x="17703" y="1"/>
                  </a:lnTo>
                  <a:cubicBezTo>
                    <a:pt x="13799" y="1110"/>
                    <a:pt x="9850" y="1820"/>
                    <a:pt x="5990" y="2264"/>
                  </a:cubicBezTo>
                  <a:cubicBezTo>
                    <a:pt x="3195" y="9496"/>
                    <a:pt x="1" y="19035"/>
                    <a:pt x="1731" y="21342"/>
                  </a:cubicBezTo>
                  <a:cubicBezTo>
                    <a:pt x="4029" y="24465"/>
                    <a:pt x="10772" y="26427"/>
                    <a:pt x="13637" y="26427"/>
                  </a:cubicBezTo>
                  <a:cubicBezTo>
                    <a:pt x="14313" y="26427"/>
                    <a:pt x="14773" y="26318"/>
                    <a:pt x="14908" y="26089"/>
                  </a:cubicBezTo>
                  <a:cubicBezTo>
                    <a:pt x="15662" y="24847"/>
                    <a:pt x="11181" y="19523"/>
                    <a:pt x="11181" y="19523"/>
                  </a:cubicBezTo>
                  <a:cubicBezTo>
                    <a:pt x="11181" y="19523"/>
                    <a:pt x="13622" y="13932"/>
                    <a:pt x="16772" y="7677"/>
                  </a:cubicBezTo>
                  <a:cubicBezTo>
                    <a:pt x="17171" y="3329"/>
                    <a:pt x="17703" y="1"/>
                    <a:pt x="17703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3834950" y="3438625"/>
              <a:ext cx="430375" cy="306800"/>
            </a:xfrm>
            <a:custGeom>
              <a:avLst/>
              <a:gdLst/>
              <a:ahLst/>
              <a:cxnLst/>
              <a:rect l="l" t="t" r="r" b="b"/>
              <a:pathLst>
                <a:path w="17215" h="12272" extrusionOk="0">
                  <a:moveTo>
                    <a:pt x="9457" y="0"/>
                  </a:moveTo>
                  <a:cubicBezTo>
                    <a:pt x="7443" y="0"/>
                    <a:pt x="5204" y="64"/>
                    <a:pt x="2795" y="115"/>
                  </a:cubicBezTo>
                  <a:cubicBezTo>
                    <a:pt x="2086" y="1668"/>
                    <a:pt x="1065" y="4108"/>
                    <a:pt x="0" y="6859"/>
                  </a:cubicBezTo>
                  <a:cubicBezTo>
                    <a:pt x="3860" y="6415"/>
                    <a:pt x="7809" y="5705"/>
                    <a:pt x="11713" y="4596"/>
                  </a:cubicBezTo>
                  <a:lnTo>
                    <a:pt x="11713" y="4596"/>
                  </a:lnTo>
                  <a:cubicBezTo>
                    <a:pt x="11713" y="4596"/>
                    <a:pt x="11181" y="7924"/>
                    <a:pt x="10782" y="12272"/>
                  </a:cubicBezTo>
                  <a:cubicBezTo>
                    <a:pt x="12778" y="8323"/>
                    <a:pt x="15041" y="4108"/>
                    <a:pt x="17215" y="825"/>
                  </a:cubicBezTo>
                  <a:cubicBezTo>
                    <a:pt x="15379" y="167"/>
                    <a:pt x="12712" y="0"/>
                    <a:pt x="9457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3716250" y="3553500"/>
              <a:ext cx="411550" cy="661125"/>
            </a:xfrm>
            <a:custGeom>
              <a:avLst/>
              <a:gdLst/>
              <a:ahLst/>
              <a:cxnLst/>
              <a:rect l="l" t="t" r="r" b="b"/>
              <a:pathLst>
                <a:path w="16462" h="26445" extrusionOk="0">
                  <a:moveTo>
                    <a:pt x="16461" y="1"/>
                  </a:moveTo>
                  <a:cubicBezTo>
                    <a:pt x="12557" y="1110"/>
                    <a:pt x="8608" y="1820"/>
                    <a:pt x="4748" y="2264"/>
                  </a:cubicBezTo>
                  <a:cubicBezTo>
                    <a:pt x="2486" y="8076"/>
                    <a:pt x="1" y="15397"/>
                    <a:pt x="1" y="19212"/>
                  </a:cubicBezTo>
                  <a:cubicBezTo>
                    <a:pt x="1" y="20144"/>
                    <a:pt x="134" y="20898"/>
                    <a:pt x="489" y="21342"/>
                  </a:cubicBezTo>
                  <a:cubicBezTo>
                    <a:pt x="2796" y="24448"/>
                    <a:pt x="9496" y="26444"/>
                    <a:pt x="12380" y="26444"/>
                  </a:cubicBezTo>
                  <a:cubicBezTo>
                    <a:pt x="13045" y="26444"/>
                    <a:pt x="13533" y="26311"/>
                    <a:pt x="13666" y="26089"/>
                  </a:cubicBezTo>
                  <a:cubicBezTo>
                    <a:pt x="13711" y="26001"/>
                    <a:pt x="13755" y="25867"/>
                    <a:pt x="13755" y="25734"/>
                  </a:cubicBezTo>
                  <a:cubicBezTo>
                    <a:pt x="13755" y="24048"/>
                    <a:pt x="9939" y="19523"/>
                    <a:pt x="9939" y="19523"/>
                  </a:cubicBezTo>
                  <a:cubicBezTo>
                    <a:pt x="9939" y="19523"/>
                    <a:pt x="12380" y="13932"/>
                    <a:pt x="15530" y="7721"/>
                  </a:cubicBezTo>
                  <a:cubicBezTo>
                    <a:pt x="15530" y="7677"/>
                    <a:pt x="15530" y="7677"/>
                    <a:pt x="15530" y="7677"/>
                  </a:cubicBezTo>
                  <a:cubicBezTo>
                    <a:pt x="15929" y="3373"/>
                    <a:pt x="16461" y="45"/>
                    <a:pt x="16461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4104475" y="3553500"/>
              <a:ext cx="23325" cy="191925"/>
            </a:xfrm>
            <a:custGeom>
              <a:avLst/>
              <a:gdLst/>
              <a:ahLst/>
              <a:cxnLst/>
              <a:rect l="l" t="t" r="r" b="b"/>
              <a:pathLst>
                <a:path w="933" h="7677" extrusionOk="0">
                  <a:moveTo>
                    <a:pt x="932" y="1"/>
                  </a:moveTo>
                  <a:cubicBezTo>
                    <a:pt x="932" y="2"/>
                    <a:pt x="400" y="3329"/>
                    <a:pt x="1" y="7677"/>
                  </a:cubicBezTo>
                  <a:cubicBezTo>
                    <a:pt x="400" y="3373"/>
                    <a:pt x="932" y="45"/>
                    <a:pt x="932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2906550" y="3610400"/>
              <a:ext cx="713700" cy="606300"/>
            </a:xfrm>
            <a:custGeom>
              <a:avLst/>
              <a:gdLst/>
              <a:ahLst/>
              <a:cxnLst/>
              <a:rect l="l" t="t" r="r" b="b"/>
              <a:pathLst>
                <a:path w="28548" h="24252" extrusionOk="0">
                  <a:moveTo>
                    <a:pt x="5587" y="1"/>
                  </a:moveTo>
                  <a:cubicBezTo>
                    <a:pt x="3882" y="1"/>
                    <a:pt x="2623" y="114"/>
                    <a:pt x="1908" y="431"/>
                  </a:cubicBezTo>
                  <a:cubicBezTo>
                    <a:pt x="888" y="875"/>
                    <a:pt x="311" y="2428"/>
                    <a:pt x="0" y="4424"/>
                  </a:cubicBezTo>
                  <a:cubicBezTo>
                    <a:pt x="2751" y="13165"/>
                    <a:pt x="5458" y="19643"/>
                    <a:pt x="6611" y="21551"/>
                  </a:cubicBezTo>
                  <a:cubicBezTo>
                    <a:pt x="7454" y="21950"/>
                    <a:pt x="8297" y="22394"/>
                    <a:pt x="9052" y="22926"/>
                  </a:cubicBezTo>
                  <a:cubicBezTo>
                    <a:pt x="11949" y="23661"/>
                    <a:pt x="17053" y="24251"/>
                    <a:pt x="21218" y="24251"/>
                  </a:cubicBezTo>
                  <a:cubicBezTo>
                    <a:pt x="25343" y="24251"/>
                    <a:pt x="28547" y="23673"/>
                    <a:pt x="27775" y="22083"/>
                  </a:cubicBezTo>
                  <a:cubicBezTo>
                    <a:pt x="26000" y="18267"/>
                    <a:pt x="19167" y="15916"/>
                    <a:pt x="19167" y="15916"/>
                  </a:cubicBezTo>
                  <a:cubicBezTo>
                    <a:pt x="19167" y="15916"/>
                    <a:pt x="17969" y="6599"/>
                    <a:pt x="18502" y="564"/>
                  </a:cubicBezTo>
                  <a:cubicBezTo>
                    <a:pt x="13145" y="365"/>
                    <a:pt x="8648" y="1"/>
                    <a:pt x="5587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3071825" y="4149150"/>
              <a:ext cx="61025" cy="34400"/>
            </a:xfrm>
            <a:custGeom>
              <a:avLst/>
              <a:gdLst/>
              <a:ahLst/>
              <a:cxnLst/>
              <a:rect l="l" t="t" r="r" b="b"/>
              <a:pathLst>
                <a:path w="2441" h="1376" extrusionOk="0">
                  <a:moveTo>
                    <a:pt x="0" y="1"/>
                  </a:moveTo>
                  <a:lnTo>
                    <a:pt x="0" y="1"/>
                  </a:lnTo>
                  <a:cubicBezTo>
                    <a:pt x="133" y="267"/>
                    <a:pt x="266" y="444"/>
                    <a:pt x="355" y="533"/>
                  </a:cubicBezTo>
                  <a:cubicBezTo>
                    <a:pt x="710" y="799"/>
                    <a:pt x="1420" y="1110"/>
                    <a:pt x="2441" y="1376"/>
                  </a:cubicBezTo>
                  <a:cubicBezTo>
                    <a:pt x="1686" y="844"/>
                    <a:pt x="843" y="400"/>
                    <a:pt x="0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2828900" y="3444800"/>
              <a:ext cx="542425" cy="276225"/>
            </a:xfrm>
            <a:custGeom>
              <a:avLst/>
              <a:gdLst/>
              <a:ahLst/>
              <a:cxnLst/>
              <a:rect l="l" t="t" r="r" b="b"/>
              <a:pathLst>
                <a:path w="21697" h="11049" extrusionOk="0">
                  <a:moveTo>
                    <a:pt x="1" y="1"/>
                  </a:moveTo>
                  <a:lnTo>
                    <a:pt x="1" y="1"/>
                  </a:lnTo>
                  <a:cubicBezTo>
                    <a:pt x="977" y="3950"/>
                    <a:pt x="2042" y="7677"/>
                    <a:pt x="3106" y="11048"/>
                  </a:cubicBezTo>
                  <a:cubicBezTo>
                    <a:pt x="3417" y="9052"/>
                    <a:pt x="3994" y="7499"/>
                    <a:pt x="5014" y="7055"/>
                  </a:cubicBezTo>
                  <a:cubicBezTo>
                    <a:pt x="5729" y="6738"/>
                    <a:pt x="6988" y="6625"/>
                    <a:pt x="8693" y="6625"/>
                  </a:cubicBezTo>
                  <a:cubicBezTo>
                    <a:pt x="11754" y="6625"/>
                    <a:pt x="16251" y="6989"/>
                    <a:pt x="21608" y="7188"/>
                  </a:cubicBezTo>
                  <a:cubicBezTo>
                    <a:pt x="21608" y="6878"/>
                    <a:pt x="21652" y="6612"/>
                    <a:pt x="21697" y="6301"/>
                  </a:cubicBezTo>
                  <a:cubicBezTo>
                    <a:pt x="11980" y="4926"/>
                    <a:pt x="4127" y="1864"/>
                    <a:pt x="1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2906550" y="3610075"/>
              <a:ext cx="697700" cy="606750"/>
            </a:xfrm>
            <a:custGeom>
              <a:avLst/>
              <a:gdLst/>
              <a:ahLst/>
              <a:cxnLst/>
              <a:rect l="l" t="t" r="r" b="b"/>
              <a:pathLst>
                <a:path w="27908" h="24270" extrusionOk="0">
                  <a:moveTo>
                    <a:pt x="5502" y="1"/>
                  </a:moveTo>
                  <a:cubicBezTo>
                    <a:pt x="3860" y="1"/>
                    <a:pt x="2618" y="134"/>
                    <a:pt x="1953" y="400"/>
                  </a:cubicBezTo>
                  <a:cubicBezTo>
                    <a:pt x="1953" y="400"/>
                    <a:pt x="1953" y="400"/>
                    <a:pt x="1953" y="444"/>
                  </a:cubicBezTo>
                  <a:lnTo>
                    <a:pt x="1908" y="444"/>
                  </a:lnTo>
                  <a:cubicBezTo>
                    <a:pt x="888" y="888"/>
                    <a:pt x="311" y="2441"/>
                    <a:pt x="0" y="4437"/>
                  </a:cubicBezTo>
                  <a:cubicBezTo>
                    <a:pt x="2751" y="13178"/>
                    <a:pt x="5458" y="19611"/>
                    <a:pt x="6611" y="21564"/>
                  </a:cubicBezTo>
                  <a:cubicBezTo>
                    <a:pt x="7454" y="21963"/>
                    <a:pt x="8297" y="22407"/>
                    <a:pt x="9052" y="22939"/>
                  </a:cubicBezTo>
                  <a:lnTo>
                    <a:pt x="9096" y="22939"/>
                  </a:lnTo>
                  <a:cubicBezTo>
                    <a:pt x="11935" y="23693"/>
                    <a:pt x="17038" y="24270"/>
                    <a:pt x="21208" y="24270"/>
                  </a:cubicBezTo>
                  <a:cubicBezTo>
                    <a:pt x="24935" y="24270"/>
                    <a:pt x="27908" y="23782"/>
                    <a:pt x="27908" y="22540"/>
                  </a:cubicBezTo>
                  <a:cubicBezTo>
                    <a:pt x="27908" y="22407"/>
                    <a:pt x="27863" y="22229"/>
                    <a:pt x="27775" y="22096"/>
                  </a:cubicBezTo>
                  <a:cubicBezTo>
                    <a:pt x="26000" y="18280"/>
                    <a:pt x="19167" y="15929"/>
                    <a:pt x="19167" y="15929"/>
                  </a:cubicBezTo>
                  <a:cubicBezTo>
                    <a:pt x="19167" y="15929"/>
                    <a:pt x="18369" y="9540"/>
                    <a:pt x="18369" y="3905"/>
                  </a:cubicBezTo>
                  <a:cubicBezTo>
                    <a:pt x="18369" y="2752"/>
                    <a:pt x="18413" y="1598"/>
                    <a:pt x="18502" y="577"/>
                  </a:cubicBezTo>
                  <a:lnTo>
                    <a:pt x="18457" y="577"/>
                  </a:lnTo>
                  <a:cubicBezTo>
                    <a:pt x="14154" y="400"/>
                    <a:pt x="10427" y="134"/>
                    <a:pt x="7587" y="45"/>
                  </a:cubicBezTo>
                  <a:lnTo>
                    <a:pt x="7499" y="45"/>
                  </a:lnTo>
                  <a:cubicBezTo>
                    <a:pt x="6922" y="45"/>
                    <a:pt x="6389" y="1"/>
                    <a:pt x="5901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2954250" y="3610075"/>
              <a:ext cx="413750" cy="14450"/>
            </a:xfrm>
            <a:custGeom>
              <a:avLst/>
              <a:gdLst/>
              <a:ahLst/>
              <a:cxnLst/>
              <a:rect l="l" t="t" r="r" b="b"/>
              <a:pathLst>
                <a:path w="16550" h="578" extrusionOk="0">
                  <a:moveTo>
                    <a:pt x="16549" y="577"/>
                  </a:moveTo>
                  <a:cubicBezTo>
                    <a:pt x="12246" y="400"/>
                    <a:pt x="8519" y="134"/>
                    <a:pt x="5679" y="45"/>
                  </a:cubicBezTo>
                  <a:cubicBezTo>
                    <a:pt x="8519" y="134"/>
                    <a:pt x="12246" y="400"/>
                    <a:pt x="16549" y="577"/>
                  </a:cubicBezTo>
                  <a:close/>
                  <a:moveTo>
                    <a:pt x="0" y="444"/>
                  </a:moveTo>
                  <a:cubicBezTo>
                    <a:pt x="0" y="444"/>
                    <a:pt x="0" y="444"/>
                    <a:pt x="45" y="444"/>
                  </a:cubicBezTo>
                  <a:cubicBezTo>
                    <a:pt x="0" y="444"/>
                    <a:pt x="0" y="444"/>
                    <a:pt x="0" y="444"/>
                  </a:cubicBezTo>
                  <a:close/>
                  <a:moveTo>
                    <a:pt x="45" y="400"/>
                  </a:moveTo>
                  <a:cubicBezTo>
                    <a:pt x="710" y="134"/>
                    <a:pt x="1952" y="1"/>
                    <a:pt x="3594" y="1"/>
                  </a:cubicBezTo>
                  <a:cubicBezTo>
                    <a:pt x="1952" y="1"/>
                    <a:pt x="710" y="134"/>
                    <a:pt x="45" y="400"/>
                  </a:cubicBezTo>
                  <a:close/>
                  <a:moveTo>
                    <a:pt x="5635" y="45"/>
                  </a:moveTo>
                  <a:cubicBezTo>
                    <a:pt x="5591" y="45"/>
                    <a:pt x="5591" y="45"/>
                    <a:pt x="5591" y="45"/>
                  </a:cubicBezTo>
                  <a:cubicBezTo>
                    <a:pt x="5591" y="45"/>
                    <a:pt x="5591" y="45"/>
                    <a:pt x="5635" y="45"/>
                  </a:cubicBezTo>
                  <a:close/>
                  <a:moveTo>
                    <a:pt x="3993" y="1"/>
                  </a:moveTo>
                  <a:cubicBezTo>
                    <a:pt x="3905" y="1"/>
                    <a:pt x="3772" y="1"/>
                    <a:pt x="3683" y="1"/>
                  </a:cubicBezTo>
                  <a:cubicBezTo>
                    <a:pt x="3772" y="1"/>
                    <a:pt x="3905" y="1"/>
                    <a:pt x="3993" y="1"/>
                  </a:cubicBezTo>
                  <a:close/>
                  <a:moveTo>
                    <a:pt x="3638" y="1"/>
                  </a:moveTo>
                  <a:lnTo>
                    <a:pt x="3594" y="1"/>
                  </a:lnTo>
                  <a:lnTo>
                    <a:pt x="3594" y="1"/>
                  </a:lnTo>
                  <a:lnTo>
                    <a:pt x="3638" y="1"/>
                  </a:ln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3071825" y="4149150"/>
              <a:ext cx="61025" cy="34400"/>
            </a:xfrm>
            <a:custGeom>
              <a:avLst/>
              <a:gdLst/>
              <a:ahLst/>
              <a:cxnLst/>
              <a:rect l="l" t="t" r="r" b="b"/>
              <a:pathLst>
                <a:path w="2441" h="1376" extrusionOk="0">
                  <a:moveTo>
                    <a:pt x="0" y="1"/>
                  </a:moveTo>
                  <a:lnTo>
                    <a:pt x="0" y="1"/>
                  </a:lnTo>
                  <a:cubicBezTo>
                    <a:pt x="133" y="267"/>
                    <a:pt x="266" y="444"/>
                    <a:pt x="355" y="533"/>
                  </a:cubicBezTo>
                  <a:cubicBezTo>
                    <a:pt x="710" y="799"/>
                    <a:pt x="1420" y="1110"/>
                    <a:pt x="2441" y="1376"/>
                  </a:cubicBezTo>
                  <a:cubicBezTo>
                    <a:pt x="1686" y="844"/>
                    <a:pt x="843" y="400"/>
                    <a:pt x="0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4357375" y="1605250"/>
              <a:ext cx="319475" cy="293350"/>
            </a:xfrm>
            <a:custGeom>
              <a:avLst/>
              <a:gdLst/>
              <a:ahLst/>
              <a:cxnLst/>
              <a:rect l="l" t="t" r="r" b="b"/>
              <a:pathLst>
                <a:path w="12779" h="11734" extrusionOk="0">
                  <a:moveTo>
                    <a:pt x="6927" y="0"/>
                  </a:moveTo>
                  <a:cubicBezTo>
                    <a:pt x="6502" y="0"/>
                    <a:pt x="6057" y="75"/>
                    <a:pt x="5591" y="243"/>
                  </a:cubicBezTo>
                  <a:cubicBezTo>
                    <a:pt x="977" y="1884"/>
                    <a:pt x="0" y="8761"/>
                    <a:pt x="4260" y="9737"/>
                  </a:cubicBezTo>
                  <a:lnTo>
                    <a:pt x="12778" y="11734"/>
                  </a:lnTo>
                  <a:lnTo>
                    <a:pt x="12778" y="5833"/>
                  </a:lnTo>
                  <a:cubicBezTo>
                    <a:pt x="12778" y="5833"/>
                    <a:pt x="10667" y="0"/>
                    <a:pt x="6927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4457200" y="1690075"/>
              <a:ext cx="170850" cy="156400"/>
            </a:xfrm>
            <a:custGeom>
              <a:avLst/>
              <a:gdLst/>
              <a:ahLst/>
              <a:cxnLst/>
              <a:rect l="l" t="t" r="r" b="b"/>
              <a:pathLst>
                <a:path w="6834" h="6256" extrusionOk="0">
                  <a:moveTo>
                    <a:pt x="3695" y="0"/>
                  </a:moveTo>
                  <a:cubicBezTo>
                    <a:pt x="3466" y="0"/>
                    <a:pt x="3225" y="41"/>
                    <a:pt x="2973" y="133"/>
                  </a:cubicBezTo>
                  <a:cubicBezTo>
                    <a:pt x="533" y="1020"/>
                    <a:pt x="1" y="4658"/>
                    <a:pt x="2263" y="5191"/>
                  </a:cubicBezTo>
                  <a:cubicBezTo>
                    <a:pt x="4526" y="5723"/>
                    <a:pt x="6833" y="6256"/>
                    <a:pt x="6833" y="6256"/>
                  </a:cubicBezTo>
                  <a:lnTo>
                    <a:pt x="6833" y="3105"/>
                  </a:lnTo>
                  <a:cubicBezTo>
                    <a:pt x="6833" y="3105"/>
                    <a:pt x="5691" y="0"/>
                    <a:pt x="3695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5233625" y="1405375"/>
              <a:ext cx="347725" cy="344600"/>
            </a:xfrm>
            <a:custGeom>
              <a:avLst/>
              <a:gdLst/>
              <a:ahLst/>
              <a:cxnLst/>
              <a:rect l="l" t="t" r="r" b="b"/>
              <a:pathLst>
                <a:path w="13909" h="13784" extrusionOk="0">
                  <a:moveTo>
                    <a:pt x="6533" y="0"/>
                  </a:moveTo>
                  <a:cubicBezTo>
                    <a:pt x="5883" y="0"/>
                    <a:pt x="5221" y="106"/>
                    <a:pt x="4571" y="340"/>
                  </a:cubicBezTo>
                  <a:cubicBezTo>
                    <a:pt x="1" y="2026"/>
                    <a:pt x="2574" y="9258"/>
                    <a:pt x="2574" y="9258"/>
                  </a:cubicBezTo>
                  <a:lnTo>
                    <a:pt x="6346" y="13784"/>
                  </a:lnTo>
                  <a:cubicBezTo>
                    <a:pt x="6346" y="13784"/>
                    <a:pt x="8963" y="10278"/>
                    <a:pt x="11625" y="6818"/>
                  </a:cubicBezTo>
                  <a:cubicBezTo>
                    <a:pt x="13908" y="3850"/>
                    <a:pt x="10448" y="0"/>
                    <a:pt x="6533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5312400" y="1494625"/>
              <a:ext cx="184750" cy="183250"/>
            </a:xfrm>
            <a:custGeom>
              <a:avLst/>
              <a:gdLst/>
              <a:ahLst/>
              <a:cxnLst/>
              <a:rect l="l" t="t" r="r" b="b"/>
              <a:pathLst>
                <a:path w="7390" h="7330" extrusionOk="0">
                  <a:moveTo>
                    <a:pt x="3455" y="1"/>
                  </a:moveTo>
                  <a:cubicBezTo>
                    <a:pt x="3104" y="1"/>
                    <a:pt x="2747" y="59"/>
                    <a:pt x="2396" y="186"/>
                  </a:cubicBezTo>
                  <a:cubicBezTo>
                    <a:pt x="0" y="1074"/>
                    <a:pt x="1375" y="4934"/>
                    <a:pt x="1375" y="4934"/>
                  </a:cubicBezTo>
                  <a:lnTo>
                    <a:pt x="3372" y="7330"/>
                  </a:lnTo>
                  <a:cubicBezTo>
                    <a:pt x="3372" y="7330"/>
                    <a:pt x="4792" y="5511"/>
                    <a:pt x="6212" y="3647"/>
                  </a:cubicBezTo>
                  <a:cubicBezTo>
                    <a:pt x="7389" y="2052"/>
                    <a:pt x="5542" y="1"/>
                    <a:pt x="3455" y="1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4559250" y="2153700"/>
              <a:ext cx="895150" cy="554625"/>
            </a:xfrm>
            <a:custGeom>
              <a:avLst/>
              <a:gdLst/>
              <a:ahLst/>
              <a:cxnLst/>
              <a:rect l="l" t="t" r="r" b="b"/>
              <a:pathLst>
                <a:path w="35806" h="22185" extrusionOk="0">
                  <a:moveTo>
                    <a:pt x="444" y="1"/>
                  </a:moveTo>
                  <a:cubicBezTo>
                    <a:pt x="444" y="1"/>
                    <a:pt x="0" y="16062"/>
                    <a:pt x="9096" y="20232"/>
                  </a:cubicBezTo>
                  <a:cubicBezTo>
                    <a:pt x="12335" y="21696"/>
                    <a:pt x="17082" y="22185"/>
                    <a:pt x="21829" y="22185"/>
                  </a:cubicBezTo>
                  <a:cubicBezTo>
                    <a:pt x="25201" y="22185"/>
                    <a:pt x="28618" y="21963"/>
                    <a:pt x="31501" y="21652"/>
                  </a:cubicBezTo>
                  <a:cubicBezTo>
                    <a:pt x="33498" y="18458"/>
                    <a:pt x="35007" y="15174"/>
                    <a:pt x="35805" y="11847"/>
                  </a:cubicBezTo>
                  <a:lnTo>
                    <a:pt x="32566" y="3949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4561475" y="1556350"/>
              <a:ext cx="1057075" cy="1023850"/>
            </a:xfrm>
            <a:custGeom>
              <a:avLst/>
              <a:gdLst/>
              <a:ahLst/>
              <a:cxnLst/>
              <a:rect l="l" t="t" r="r" b="b"/>
              <a:pathLst>
                <a:path w="42283" h="40954" extrusionOk="0">
                  <a:moveTo>
                    <a:pt x="23778" y="0"/>
                  </a:moveTo>
                  <a:cubicBezTo>
                    <a:pt x="14027" y="0"/>
                    <a:pt x="2205" y="5282"/>
                    <a:pt x="355" y="12714"/>
                  </a:cubicBezTo>
                  <a:cubicBezTo>
                    <a:pt x="355" y="12714"/>
                    <a:pt x="266" y="13867"/>
                    <a:pt x="222" y="15731"/>
                  </a:cubicBezTo>
                  <a:cubicBezTo>
                    <a:pt x="0" y="21676"/>
                    <a:pt x="222" y="34632"/>
                    <a:pt x="5191" y="37826"/>
                  </a:cubicBezTo>
                  <a:cubicBezTo>
                    <a:pt x="8430" y="39911"/>
                    <a:pt x="13887" y="40954"/>
                    <a:pt x="19289" y="40954"/>
                  </a:cubicBezTo>
                  <a:cubicBezTo>
                    <a:pt x="24691" y="40954"/>
                    <a:pt x="30037" y="39911"/>
                    <a:pt x="33054" y="37826"/>
                  </a:cubicBezTo>
                  <a:cubicBezTo>
                    <a:pt x="33986" y="37161"/>
                    <a:pt x="34829" y="36584"/>
                    <a:pt x="35627" y="36007"/>
                  </a:cubicBezTo>
                  <a:cubicBezTo>
                    <a:pt x="40020" y="32724"/>
                    <a:pt x="42283" y="29662"/>
                    <a:pt x="41883" y="20611"/>
                  </a:cubicBezTo>
                  <a:cubicBezTo>
                    <a:pt x="41440" y="9919"/>
                    <a:pt x="40064" y="8011"/>
                    <a:pt x="33986" y="2953"/>
                  </a:cubicBezTo>
                  <a:cubicBezTo>
                    <a:pt x="31514" y="910"/>
                    <a:pt x="27824" y="0"/>
                    <a:pt x="23778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2915775" y="2101500"/>
              <a:ext cx="64750" cy="20125"/>
            </a:xfrm>
            <a:custGeom>
              <a:avLst/>
              <a:gdLst/>
              <a:ahLst/>
              <a:cxnLst/>
              <a:rect l="l" t="t" r="r" b="b"/>
              <a:pathLst>
                <a:path w="2590" h="805" extrusionOk="0">
                  <a:moveTo>
                    <a:pt x="433" y="1"/>
                  </a:moveTo>
                  <a:cubicBezTo>
                    <a:pt x="110" y="1"/>
                    <a:pt x="1" y="493"/>
                    <a:pt x="341" y="536"/>
                  </a:cubicBezTo>
                  <a:cubicBezTo>
                    <a:pt x="918" y="624"/>
                    <a:pt x="1495" y="713"/>
                    <a:pt x="2116" y="802"/>
                  </a:cubicBezTo>
                  <a:cubicBezTo>
                    <a:pt x="2130" y="804"/>
                    <a:pt x="2144" y="804"/>
                    <a:pt x="2157" y="804"/>
                  </a:cubicBezTo>
                  <a:cubicBezTo>
                    <a:pt x="2481" y="804"/>
                    <a:pt x="2590" y="310"/>
                    <a:pt x="2249" y="225"/>
                  </a:cubicBezTo>
                  <a:cubicBezTo>
                    <a:pt x="1672" y="181"/>
                    <a:pt x="1051" y="92"/>
                    <a:pt x="474" y="3"/>
                  </a:cubicBezTo>
                  <a:cubicBezTo>
                    <a:pt x="460" y="1"/>
                    <a:pt x="446" y="1"/>
                    <a:pt x="43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2810050" y="22513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8"/>
                    <a:pt x="355" y="578"/>
                  </a:cubicBezTo>
                  <a:lnTo>
                    <a:pt x="1110" y="578"/>
                  </a:lnTo>
                  <a:cubicBezTo>
                    <a:pt x="1465" y="578"/>
                    <a:pt x="1465" y="1"/>
                    <a:pt x="111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211525" y="2000050"/>
              <a:ext cx="78900" cy="38900"/>
            </a:xfrm>
            <a:custGeom>
              <a:avLst/>
              <a:gdLst/>
              <a:ahLst/>
              <a:cxnLst/>
              <a:rect l="l" t="t" r="r" b="b"/>
              <a:pathLst>
                <a:path w="3156" h="1556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1067" y="822"/>
                    <a:pt x="1822" y="1177"/>
                    <a:pt x="2576" y="1532"/>
                  </a:cubicBezTo>
                  <a:cubicBezTo>
                    <a:pt x="2613" y="1548"/>
                    <a:pt x="2649" y="1555"/>
                    <a:pt x="2685" y="1555"/>
                  </a:cubicBezTo>
                  <a:cubicBezTo>
                    <a:pt x="2951" y="1555"/>
                    <a:pt x="3155" y="1162"/>
                    <a:pt x="2842" y="1044"/>
                  </a:cubicBezTo>
                  <a:cubicBezTo>
                    <a:pt x="2088" y="689"/>
                    <a:pt x="1334" y="334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162575" y="2233075"/>
              <a:ext cx="63650" cy="26525"/>
            </a:xfrm>
            <a:custGeom>
              <a:avLst/>
              <a:gdLst/>
              <a:ahLst/>
              <a:cxnLst/>
              <a:rect l="l" t="t" r="r" b="b"/>
              <a:pathLst>
                <a:path w="2546" h="1061" extrusionOk="0">
                  <a:moveTo>
                    <a:pt x="350" y="0"/>
                  </a:moveTo>
                  <a:cubicBezTo>
                    <a:pt x="75" y="0"/>
                    <a:pt x="0" y="473"/>
                    <a:pt x="319" y="552"/>
                  </a:cubicBezTo>
                  <a:cubicBezTo>
                    <a:pt x="896" y="730"/>
                    <a:pt x="1473" y="907"/>
                    <a:pt x="2049" y="1040"/>
                  </a:cubicBezTo>
                  <a:cubicBezTo>
                    <a:pt x="2086" y="1054"/>
                    <a:pt x="2120" y="1060"/>
                    <a:pt x="2153" y="1060"/>
                  </a:cubicBezTo>
                  <a:cubicBezTo>
                    <a:pt x="2435" y="1060"/>
                    <a:pt x="2545" y="588"/>
                    <a:pt x="2227" y="508"/>
                  </a:cubicBezTo>
                  <a:cubicBezTo>
                    <a:pt x="1650" y="331"/>
                    <a:pt x="1029" y="153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2979625" y="1986800"/>
              <a:ext cx="50150" cy="26900"/>
            </a:xfrm>
            <a:custGeom>
              <a:avLst/>
              <a:gdLst/>
              <a:ahLst/>
              <a:cxnLst/>
              <a:rect l="l" t="t" r="r" b="b"/>
              <a:pathLst>
                <a:path w="2006" h="1076" extrusionOk="0">
                  <a:moveTo>
                    <a:pt x="341" y="0"/>
                  </a:moveTo>
                  <a:cubicBezTo>
                    <a:pt x="71" y="0"/>
                    <a:pt x="0" y="435"/>
                    <a:pt x="316" y="554"/>
                  </a:cubicBezTo>
                  <a:cubicBezTo>
                    <a:pt x="716" y="731"/>
                    <a:pt x="1159" y="909"/>
                    <a:pt x="1559" y="1042"/>
                  </a:cubicBezTo>
                  <a:cubicBezTo>
                    <a:pt x="1605" y="1065"/>
                    <a:pt x="1648" y="1075"/>
                    <a:pt x="1687" y="1075"/>
                  </a:cubicBezTo>
                  <a:cubicBezTo>
                    <a:pt x="1941" y="1075"/>
                    <a:pt x="2006" y="625"/>
                    <a:pt x="1736" y="509"/>
                  </a:cubicBezTo>
                  <a:cubicBezTo>
                    <a:pt x="1292" y="332"/>
                    <a:pt x="893" y="199"/>
                    <a:pt x="449" y="21"/>
                  </a:cubicBezTo>
                  <a:cubicBezTo>
                    <a:pt x="411" y="7"/>
                    <a:pt x="374" y="0"/>
                    <a:pt x="34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2589325" y="2201400"/>
              <a:ext cx="82050" cy="26500"/>
            </a:xfrm>
            <a:custGeom>
              <a:avLst/>
              <a:gdLst/>
              <a:ahLst/>
              <a:cxnLst/>
              <a:rect l="l" t="t" r="r" b="b"/>
              <a:pathLst>
                <a:path w="3282" h="1060" extrusionOk="0">
                  <a:moveTo>
                    <a:pt x="355" y="0"/>
                  </a:moveTo>
                  <a:cubicBezTo>
                    <a:pt x="0" y="0"/>
                    <a:pt x="0" y="533"/>
                    <a:pt x="355" y="533"/>
                  </a:cubicBezTo>
                  <a:cubicBezTo>
                    <a:pt x="1154" y="533"/>
                    <a:pt x="1952" y="710"/>
                    <a:pt x="2707" y="1021"/>
                  </a:cubicBezTo>
                  <a:cubicBezTo>
                    <a:pt x="2760" y="1047"/>
                    <a:pt x="2811" y="1059"/>
                    <a:pt x="2859" y="1059"/>
                  </a:cubicBezTo>
                  <a:cubicBezTo>
                    <a:pt x="3128" y="1059"/>
                    <a:pt x="3281" y="684"/>
                    <a:pt x="3017" y="533"/>
                  </a:cubicBezTo>
                  <a:cubicBezTo>
                    <a:pt x="2174" y="178"/>
                    <a:pt x="1287" y="0"/>
                    <a:pt x="35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3104050" y="2101725"/>
              <a:ext cx="52825" cy="32250"/>
            </a:xfrm>
            <a:custGeom>
              <a:avLst/>
              <a:gdLst/>
              <a:ahLst/>
              <a:cxnLst/>
              <a:rect l="l" t="t" r="r" b="b"/>
              <a:pathLst>
                <a:path w="2113" h="1290" extrusionOk="0">
                  <a:moveTo>
                    <a:pt x="437" y="0"/>
                  </a:moveTo>
                  <a:cubicBezTo>
                    <a:pt x="185" y="0"/>
                    <a:pt x="0" y="376"/>
                    <a:pt x="264" y="527"/>
                  </a:cubicBezTo>
                  <a:cubicBezTo>
                    <a:pt x="708" y="748"/>
                    <a:pt x="1107" y="1015"/>
                    <a:pt x="1551" y="1237"/>
                  </a:cubicBezTo>
                  <a:cubicBezTo>
                    <a:pt x="1603" y="1274"/>
                    <a:pt x="1655" y="1290"/>
                    <a:pt x="1704" y="1290"/>
                  </a:cubicBezTo>
                  <a:cubicBezTo>
                    <a:pt x="1947" y="1290"/>
                    <a:pt x="2112" y="896"/>
                    <a:pt x="1817" y="748"/>
                  </a:cubicBezTo>
                  <a:cubicBezTo>
                    <a:pt x="1418" y="527"/>
                    <a:pt x="974" y="260"/>
                    <a:pt x="575" y="39"/>
                  </a:cubicBezTo>
                  <a:cubicBezTo>
                    <a:pt x="528" y="12"/>
                    <a:pt x="482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2959850" y="2232600"/>
              <a:ext cx="63200" cy="27600"/>
            </a:xfrm>
            <a:custGeom>
              <a:avLst/>
              <a:gdLst/>
              <a:ahLst/>
              <a:cxnLst/>
              <a:rect l="l" t="t" r="r" b="b"/>
              <a:pathLst>
                <a:path w="2528" h="1104" extrusionOk="0">
                  <a:moveTo>
                    <a:pt x="437" y="1"/>
                  </a:moveTo>
                  <a:cubicBezTo>
                    <a:pt x="185" y="1"/>
                    <a:pt x="0" y="376"/>
                    <a:pt x="264" y="527"/>
                  </a:cubicBezTo>
                  <a:cubicBezTo>
                    <a:pt x="841" y="882"/>
                    <a:pt x="1507" y="1104"/>
                    <a:pt x="2172" y="1104"/>
                  </a:cubicBezTo>
                  <a:cubicBezTo>
                    <a:pt x="2527" y="1104"/>
                    <a:pt x="2527" y="527"/>
                    <a:pt x="2172" y="527"/>
                  </a:cubicBezTo>
                  <a:cubicBezTo>
                    <a:pt x="1595" y="527"/>
                    <a:pt x="1063" y="350"/>
                    <a:pt x="575" y="39"/>
                  </a:cubicBezTo>
                  <a:cubicBezTo>
                    <a:pt x="528" y="12"/>
                    <a:pt x="482" y="1"/>
                    <a:pt x="43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2821200" y="1993025"/>
              <a:ext cx="51425" cy="21325"/>
            </a:xfrm>
            <a:custGeom>
              <a:avLst/>
              <a:gdLst/>
              <a:ahLst/>
              <a:cxnLst/>
              <a:rect l="l" t="t" r="r" b="b"/>
              <a:pathLst>
                <a:path w="2057" h="853" extrusionOk="0">
                  <a:moveTo>
                    <a:pt x="396" y="0"/>
                  </a:moveTo>
                  <a:cubicBezTo>
                    <a:pt x="153" y="0"/>
                    <a:pt x="0" y="376"/>
                    <a:pt x="264" y="527"/>
                  </a:cubicBezTo>
                  <a:cubicBezTo>
                    <a:pt x="575" y="744"/>
                    <a:pt x="929" y="853"/>
                    <a:pt x="1281" y="853"/>
                  </a:cubicBezTo>
                  <a:cubicBezTo>
                    <a:pt x="1432" y="853"/>
                    <a:pt x="1582" y="833"/>
                    <a:pt x="1729" y="793"/>
                  </a:cubicBezTo>
                  <a:cubicBezTo>
                    <a:pt x="2056" y="711"/>
                    <a:pt x="1968" y="250"/>
                    <a:pt x="1673" y="250"/>
                  </a:cubicBezTo>
                  <a:cubicBezTo>
                    <a:pt x="1648" y="250"/>
                    <a:pt x="1623" y="254"/>
                    <a:pt x="1595" y="260"/>
                  </a:cubicBezTo>
                  <a:cubicBezTo>
                    <a:pt x="1492" y="283"/>
                    <a:pt x="1392" y="294"/>
                    <a:pt x="1295" y="294"/>
                  </a:cubicBezTo>
                  <a:cubicBezTo>
                    <a:pt x="1016" y="294"/>
                    <a:pt x="761" y="203"/>
                    <a:pt x="531" y="39"/>
                  </a:cubicBezTo>
                  <a:cubicBezTo>
                    <a:pt x="484" y="12"/>
                    <a:pt x="439" y="0"/>
                    <a:pt x="39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2563800" y="2415475"/>
              <a:ext cx="43300" cy="14450"/>
            </a:xfrm>
            <a:custGeom>
              <a:avLst/>
              <a:gdLst/>
              <a:ahLst/>
              <a:cxnLst/>
              <a:rect l="l" t="t" r="r" b="b"/>
              <a:pathLst>
                <a:path w="1732" h="578" extrusionOk="0">
                  <a:moveTo>
                    <a:pt x="356" y="0"/>
                  </a:moveTo>
                  <a:cubicBezTo>
                    <a:pt x="1" y="0"/>
                    <a:pt x="1" y="577"/>
                    <a:pt x="356" y="577"/>
                  </a:cubicBezTo>
                  <a:lnTo>
                    <a:pt x="1376" y="577"/>
                  </a:lnTo>
                  <a:cubicBezTo>
                    <a:pt x="1731" y="577"/>
                    <a:pt x="1731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2954250" y="2396625"/>
              <a:ext cx="44400" cy="14425"/>
            </a:xfrm>
            <a:custGeom>
              <a:avLst/>
              <a:gdLst/>
              <a:ahLst/>
              <a:cxnLst/>
              <a:rect l="l" t="t" r="r" b="b"/>
              <a:pathLst>
                <a:path w="1776" h="577" extrusionOk="0">
                  <a:moveTo>
                    <a:pt x="400" y="0"/>
                  </a:moveTo>
                  <a:cubicBezTo>
                    <a:pt x="0" y="0"/>
                    <a:pt x="0" y="577"/>
                    <a:pt x="400" y="577"/>
                  </a:cubicBezTo>
                  <a:lnTo>
                    <a:pt x="1376" y="577"/>
                  </a:lnTo>
                  <a:cubicBezTo>
                    <a:pt x="1775" y="577"/>
                    <a:pt x="1775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3484000" y="2201150"/>
              <a:ext cx="45275" cy="20475"/>
            </a:xfrm>
            <a:custGeom>
              <a:avLst/>
              <a:gdLst/>
              <a:ahLst/>
              <a:cxnLst/>
              <a:rect l="l" t="t" r="r" b="b"/>
              <a:pathLst>
                <a:path w="1811" h="819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639" y="631"/>
                    <a:pt x="994" y="720"/>
                    <a:pt x="1305" y="809"/>
                  </a:cubicBezTo>
                  <a:cubicBezTo>
                    <a:pt x="1332" y="816"/>
                    <a:pt x="1358" y="819"/>
                    <a:pt x="1383" y="819"/>
                  </a:cubicBezTo>
                  <a:cubicBezTo>
                    <a:pt x="1684" y="819"/>
                    <a:pt x="1810" y="359"/>
                    <a:pt x="1482" y="277"/>
                  </a:cubicBezTo>
                  <a:cubicBezTo>
                    <a:pt x="1127" y="188"/>
                    <a:pt x="817" y="99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2695600" y="2507050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5" y="0"/>
                  </a:moveTo>
                  <a:cubicBezTo>
                    <a:pt x="1144" y="0"/>
                    <a:pt x="1110" y="6"/>
                    <a:pt x="1073" y="20"/>
                  </a:cubicBezTo>
                  <a:cubicBezTo>
                    <a:pt x="807" y="109"/>
                    <a:pt x="541" y="197"/>
                    <a:pt x="319" y="286"/>
                  </a:cubicBezTo>
                  <a:cubicBezTo>
                    <a:pt x="1" y="366"/>
                    <a:pt x="75" y="838"/>
                    <a:pt x="350" y="838"/>
                  </a:cubicBezTo>
                  <a:cubicBezTo>
                    <a:pt x="382" y="838"/>
                    <a:pt x="416" y="832"/>
                    <a:pt x="452" y="819"/>
                  </a:cubicBezTo>
                  <a:cubicBezTo>
                    <a:pt x="719" y="730"/>
                    <a:pt x="985" y="641"/>
                    <a:pt x="1207" y="552"/>
                  </a:cubicBezTo>
                  <a:cubicBezTo>
                    <a:pt x="1525" y="473"/>
                    <a:pt x="1451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3439600" y="2043650"/>
              <a:ext cx="52000" cy="20450"/>
            </a:xfrm>
            <a:custGeom>
              <a:avLst/>
              <a:gdLst/>
              <a:ahLst/>
              <a:cxnLst/>
              <a:rect l="l" t="t" r="r" b="b"/>
              <a:pathLst>
                <a:path w="2080" h="818" extrusionOk="0">
                  <a:moveTo>
                    <a:pt x="391" y="1"/>
                  </a:moveTo>
                  <a:cubicBezTo>
                    <a:pt x="92" y="1"/>
                    <a:pt x="0" y="501"/>
                    <a:pt x="330" y="543"/>
                  </a:cubicBezTo>
                  <a:cubicBezTo>
                    <a:pt x="729" y="631"/>
                    <a:pt x="1173" y="720"/>
                    <a:pt x="1572" y="809"/>
                  </a:cubicBezTo>
                  <a:cubicBezTo>
                    <a:pt x="1598" y="815"/>
                    <a:pt x="1622" y="818"/>
                    <a:pt x="1645" y="818"/>
                  </a:cubicBezTo>
                  <a:cubicBezTo>
                    <a:pt x="1950" y="818"/>
                    <a:pt x="2079" y="318"/>
                    <a:pt x="1750" y="276"/>
                  </a:cubicBezTo>
                  <a:cubicBezTo>
                    <a:pt x="1306" y="188"/>
                    <a:pt x="907" y="99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3421225" y="2353300"/>
              <a:ext cx="68775" cy="21225"/>
            </a:xfrm>
            <a:custGeom>
              <a:avLst/>
              <a:gdLst/>
              <a:ahLst/>
              <a:cxnLst/>
              <a:rect l="l" t="t" r="r" b="b"/>
              <a:pathLst>
                <a:path w="2751" h="849" extrusionOk="0">
                  <a:moveTo>
                    <a:pt x="317" y="0"/>
                  </a:moveTo>
                  <a:cubicBezTo>
                    <a:pt x="1" y="0"/>
                    <a:pt x="13" y="537"/>
                    <a:pt x="355" y="580"/>
                  </a:cubicBezTo>
                  <a:cubicBezTo>
                    <a:pt x="1065" y="668"/>
                    <a:pt x="1730" y="757"/>
                    <a:pt x="2396" y="846"/>
                  </a:cubicBezTo>
                  <a:cubicBezTo>
                    <a:pt x="2409" y="847"/>
                    <a:pt x="2422" y="848"/>
                    <a:pt x="2434" y="848"/>
                  </a:cubicBezTo>
                  <a:cubicBezTo>
                    <a:pt x="2750" y="848"/>
                    <a:pt x="2738" y="312"/>
                    <a:pt x="2396" y="269"/>
                  </a:cubicBezTo>
                  <a:cubicBezTo>
                    <a:pt x="1730" y="180"/>
                    <a:pt x="1065" y="91"/>
                    <a:pt x="355" y="3"/>
                  </a:cubicBezTo>
                  <a:cubicBezTo>
                    <a:pt x="342" y="1"/>
                    <a:pt x="329" y="0"/>
                    <a:pt x="31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3345350" y="2137925"/>
              <a:ext cx="38325" cy="20775"/>
            </a:xfrm>
            <a:custGeom>
              <a:avLst/>
              <a:gdLst/>
              <a:ahLst/>
              <a:cxnLst/>
              <a:rect l="l" t="t" r="r" b="b"/>
              <a:pathLst>
                <a:path w="1533" h="831" extrusionOk="0">
                  <a:moveTo>
                    <a:pt x="385" y="0"/>
                  </a:moveTo>
                  <a:cubicBezTo>
                    <a:pt x="89" y="0"/>
                    <a:pt x="1" y="464"/>
                    <a:pt x="329" y="587"/>
                  </a:cubicBezTo>
                  <a:cubicBezTo>
                    <a:pt x="551" y="632"/>
                    <a:pt x="817" y="720"/>
                    <a:pt x="1083" y="809"/>
                  </a:cubicBezTo>
                  <a:cubicBezTo>
                    <a:pt x="1117" y="824"/>
                    <a:pt x="1149" y="830"/>
                    <a:pt x="1180" y="830"/>
                  </a:cubicBezTo>
                  <a:cubicBezTo>
                    <a:pt x="1426" y="830"/>
                    <a:pt x="1532" y="395"/>
                    <a:pt x="1216" y="277"/>
                  </a:cubicBezTo>
                  <a:cubicBezTo>
                    <a:pt x="950" y="188"/>
                    <a:pt x="728" y="99"/>
                    <a:pt x="462" y="10"/>
                  </a:cubicBezTo>
                  <a:cubicBezTo>
                    <a:pt x="435" y="4"/>
                    <a:pt x="409" y="0"/>
                    <a:pt x="38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969425" y="2106600"/>
              <a:ext cx="32600" cy="27125"/>
            </a:xfrm>
            <a:custGeom>
              <a:avLst/>
              <a:gdLst/>
              <a:ahLst/>
              <a:cxnLst/>
              <a:rect l="l" t="t" r="r" b="b"/>
              <a:pathLst>
                <a:path w="1304" h="1085" extrusionOk="0">
                  <a:moveTo>
                    <a:pt x="437" y="0"/>
                  </a:moveTo>
                  <a:cubicBezTo>
                    <a:pt x="209" y="0"/>
                    <a:pt x="0" y="289"/>
                    <a:pt x="212" y="465"/>
                  </a:cubicBezTo>
                  <a:cubicBezTo>
                    <a:pt x="345" y="642"/>
                    <a:pt x="522" y="820"/>
                    <a:pt x="700" y="997"/>
                  </a:cubicBezTo>
                  <a:cubicBezTo>
                    <a:pt x="762" y="1059"/>
                    <a:pt x="831" y="1085"/>
                    <a:pt x="897" y="1085"/>
                  </a:cubicBezTo>
                  <a:cubicBezTo>
                    <a:pt x="1116" y="1085"/>
                    <a:pt x="1303" y="802"/>
                    <a:pt x="1099" y="598"/>
                  </a:cubicBezTo>
                  <a:cubicBezTo>
                    <a:pt x="921" y="420"/>
                    <a:pt x="788" y="243"/>
                    <a:pt x="611" y="65"/>
                  </a:cubicBezTo>
                  <a:cubicBezTo>
                    <a:pt x="556" y="20"/>
                    <a:pt x="496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3603175" y="2491425"/>
              <a:ext cx="33450" cy="20425"/>
            </a:xfrm>
            <a:custGeom>
              <a:avLst/>
              <a:gdLst/>
              <a:ahLst/>
              <a:cxnLst/>
              <a:rect l="l" t="t" r="r" b="b"/>
              <a:pathLst>
                <a:path w="1338" h="817" extrusionOk="0">
                  <a:moveTo>
                    <a:pt x="904" y="1"/>
                  </a:moveTo>
                  <a:cubicBezTo>
                    <a:pt x="870" y="1"/>
                    <a:pt x="834" y="8"/>
                    <a:pt x="797" y="24"/>
                  </a:cubicBezTo>
                  <a:cubicBezTo>
                    <a:pt x="620" y="112"/>
                    <a:pt x="442" y="201"/>
                    <a:pt x="265" y="290"/>
                  </a:cubicBezTo>
                  <a:cubicBezTo>
                    <a:pt x="1" y="441"/>
                    <a:pt x="153" y="816"/>
                    <a:pt x="423" y="816"/>
                  </a:cubicBezTo>
                  <a:cubicBezTo>
                    <a:pt x="471" y="816"/>
                    <a:pt x="522" y="805"/>
                    <a:pt x="575" y="778"/>
                  </a:cubicBezTo>
                  <a:cubicBezTo>
                    <a:pt x="708" y="689"/>
                    <a:pt x="886" y="601"/>
                    <a:pt x="1063" y="512"/>
                  </a:cubicBezTo>
                  <a:cubicBezTo>
                    <a:pt x="1337" y="394"/>
                    <a:pt x="1162" y="1"/>
                    <a:pt x="90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056725" y="2251850"/>
              <a:ext cx="34250" cy="20400"/>
            </a:xfrm>
            <a:custGeom>
              <a:avLst/>
              <a:gdLst/>
              <a:ahLst/>
              <a:cxnLst/>
              <a:rect l="l" t="t" r="r" b="b"/>
              <a:pathLst>
                <a:path w="1370" h="816" extrusionOk="0">
                  <a:moveTo>
                    <a:pt x="471" y="0"/>
                  </a:moveTo>
                  <a:cubicBezTo>
                    <a:pt x="205" y="0"/>
                    <a:pt x="0" y="394"/>
                    <a:pt x="313" y="511"/>
                  </a:cubicBezTo>
                  <a:cubicBezTo>
                    <a:pt x="447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0" y="816"/>
                    <a:pt x="1369" y="440"/>
                    <a:pt x="1068" y="289"/>
                  </a:cubicBezTo>
                  <a:cubicBezTo>
                    <a:pt x="935" y="201"/>
                    <a:pt x="757" y="112"/>
                    <a:pt x="580" y="23"/>
                  </a:cubicBezTo>
                  <a:cubicBezTo>
                    <a:pt x="543" y="8"/>
                    <a:pt x="506" y="0"/>
                    <a:pt x="4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3913700" y="24787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0"/>
                  </a:moveTo>
                  <a:cubicBezTo>
                    <a:pt x="0" y="0"/>
                    <a:pt x="0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4045500" y="2383925"/>
              <a:ext cx="38125" cy="20975"/>
            </a:xfrm>
            <a:custGeom>
              <a:avLst/>
              <a:gdLst/>
              <a:ahLst/>
              <a:cxnLst/>
              <a:rect l="l" t="t" r="r" b="b"/>
              <a:pathLst>
                <a:path w="1525" h="839" extrusionOk="0">
                  <a:moveTo>
                    <a:pt x="1175" y="0"/>
                  </a:moveTo>
                  <a:cubicBezTo>
                    <a:pt x="1144" y="0"/>
                    <a:pt x="1109" y="6"/>
                    <a:pt x="1073" y="20"/>
                  </a:cubicBezTo>
                  <a:cubicBezTo>
                    <a:pt x="807" y="109"/>
                    <a:pt x="541" y="198"/>
                    <a:pt x="319" y="286"/>
                  </a:cubicBezTo>
                  <a:cubicBezTo>
                    <a:pt x="0" y="366"/>
                    <a:pt x="75" y="839"/>
                    <a:pt x="350" y="839"/>
                  </a:cubicBezTo>
                  <a:cubicBezTo>
                    <a:pt x="381" y="839"/>
                    <a:pt x="415" y="832"/>
                    <a:pt x="452" y="819"/>
                  </a:cubicBezTo>
                  <a:cubicBezTo>
                    <a:pt x="718" y="730"/>
                    <a:pt x="984" y="641"/>
                    <a:pt x="1206" y="552"/>
                  </a:cubicBezTo>
                  <a:cubicBezTo>
                    <a:pt x="1525" y="473"/>
                    <a:pt x="1450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930550" y="2258125"/>
              <a:ext cx="34375" cy="20400"/>
            </a:xfrm>
            <a:custGeom>
              <a:avLst/>
              <a:gdLst/>
              <a:ahLst/>
              <a:cxnLst/>
              <a:rect l="l" t="t" r="r" b="b"/>
              <a:pathLst>
                <a:path w="1375" h="816" extrusionOk="0">
                  <a:moveTo>
                    <a:pt x="431" y="0"/>
                  </a:moveTo>
                  <a:cubicBezTo>
                    <a:pt x="180" y="0"/>
                    <a:pt x="1" y="376"/>
                    <a:pt x="302" y="527"/>
                  </a:cubicBezTo>
                  <a:cubicBezTo>
                    <a:pt x="480" y="615"/>
                    <a:pt x="613" y="704"/>
                    <a:pt x="791" y="793"/>
                  </a:cubicBezTo>
                  <a:cubicBezTo>
                    <a:pt x="832" y="808"/>
                    <a:pt x="873" y="816"/>
                    <a:pt x="912" y="816"/>
                  </a:cubicBezTo>
                  <a:cubicBezTo>
                    <a:pt x="1200" y="816"/>
                    <a:pt x="1375" y="422"/>
                    <a:pt x="1101" y="305"/>
                  </a:cubicBezTo>
                  <a:cubicBezTo>
                    <a:pt x="924" y="216"/>
                    <a:pt x="746" y="127"/>
                    <a:pt x="569" y="38"/>
                  </a:cubicBezTo>
                  <a:cubicBezTo>
                    <a:pt x="522" y="12"/>
                    <a:pt x="476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745350" y="2095525"/>
              <a:ext cx="32625" cy="27125"/>
            </a:xfrm>
            <a:custGeom>
              <a:avLst/>
              <a:gdLst/>
              <a:ahLst/>
              <a:cxnLst/>
              <a:rect l="l" t="t" r="r" b="b"/>
              <a:pathLst>
                <a:path w="1305" h="1085" extrusionOk="0">
                  <a:moveTo>
                    <a:pt x="439" y="0"/>
                  </a:moveTo>
                  <a:cubicBezTo>
                    <a:pt x="210" y="0"/>
                    <a:pt x="0" y="296"/>
                    <a:pt x="212" y="508"/>
                  </a:cubicBezTo>
                  <a:cubicBezTo>
                    <a:pt x="390" y="642"/>
                    <a:pt x="523" y="819"/>
                    <a:pt x="700" y="996"/>
                  </a:cubicBezTo>
                  <a:cubicBezTo>
                    <a:pt x="762" y="1058"/>
                    <a:pt x="831" y="1084"/>
                    <a:pt x="898" y="1084"/>
                  </a:cubicBezTo>
                  <a:cubicBezTo>
                    <a:pt x="1116" y="1084"/>
                    <a:pt x="1304" y="802"/>
                    <a:pt x="1100" y="597"/>
                  </a:cubicBezTo>
                  <a:cubicBezTo>
                    <a:pt x="922" y="420"/>
                    <a:pt x="789" y="242"/>
                    <a:pt x="612" y="65"/>
                  </a:cubicBezTo>
                  <a:cubicBezTo>
                    <a:pt x="557" y="20"/>
                    <a:pt x="498" y="0"/>
                    <a:pt x="439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832675" y="2240750"/>
              <a:ext cx="34400" cy="20425"/>
            </a:xfrm>
            <a:custGeom>
              <a:avLst/>
              <a:gdLst/>
              <a:ahLst/>
              <a:cxnLst/>
              <a:rect l="l" t="t" r="r" b="b"/>
              <a:pathLst>
                <a:path w="1376" h="817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491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1" y="816"/>
                    <a:pt x="1376" y="441"/>
                    <a:pt x="1112" y="290"/>
                  </a:cubicBezTo>
                  <a:cubicBezTo>
                    <a:pt x="934" y="201"/>
                    <a:pt x="757" y="112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689650" y="24676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7"/>
                    <a:pt x="355" y="577"/>
                  </a:cubicBezTo>
                  <a:lnTo>
                    <a:pt x="1109" y="577"/>
                  </a:lnTo>
                  <a:cubicBezTo>
                    <a:pt x="1464" y="577"/>
                    <a:pt x="1464" y="1"/>
                    <a:pt x="110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434525" y="2695000"/>
              <a:ext cx="36625" cy="14425"/>
            </a:xfrm>
            <a:custGeom>
              <a:avLst/>
              <a:gdLst/>
              <a:ahLst/>
              <a:cxnLst/>
              <a:rect l="l" t="t" r="r" b="b"/>
              <a:pathLst>
                <a:path w="1465" h="577" extrusionOk="0">
                  <a:moveTo>
                    <a:pt x="355" y="0"/>
                  </a:moveTo>
                  <a:cubicBezTo>
                    <a:pt x="1" y="0"/>
                    <a:pt x="1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821425" y="2372825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6" y="1"/>
                  </a:moveTo>
                  <a:cubicBezTo>
                    <a:pt x="1144" y="1"/>
                    <a:pt x="1110" y="7"/>
                    <a:pt x="1074" y="20"/>
                  </a:cubicBezTo>
                  <a:cubicBezTo>
                    <a:pt x="807" y="109"/>
                    <a:pt x="586" y="198"/>
                    <a:pt x="319" y="287"/>
                  </a:cubicBezTo>
                  <a:cubicBezTo>
                    <a:pt x="1" y="366"/>
                    <a:pt x="75" y="839"/>
                    <a:pt x="351" y="839"/>
                  </a:cubicBezTo>
                  <a:cubicBezTo>
                    <a:pt x="382" y="839"/>
                    <a:pt x="416" y="833"/>
                    <a:pt x="453" y="819"/>
                  </a:cubicBezTo>
                  <a:cubicBezTo>
                    <a:pt x="719" y="730"/>
                    <a:pt x="985" y="642"/>
                    <a:pt x="1207" y="553"/>
                  </a:cubicBezTo>
                  <a:cubicBezTo>
                    <a:pt x="1525" y="473"/>
                    <a:pt x="1451" y="1"/>
                    <a:pt x="11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631075" y="2133900"/>
              <a:ext cx="34125" cy="19675"/>
            </a:xfrm>
            <a:custGeom>
              <a:avLst/>
              <a:gdLst/>
              <a:ahLst/>
              <a:cxnLst/>
              <a:rect l="l" t="t" r="r" b="b"/>
              <a:pathLst>
                <a:path w="1365" h="787" extrusionOk="0">
                  <a:moveTo>
                    <a:pt x="431" y="0"/>
                  </a:moveTo>
                  <a:cubicBezTo>
                    <a:pt x="180" y="0"/>
                    <a:pt x="0" y="375"/>
                    <a:pt x="302" y="526"/>
                  </a:cubicBezTo>
                  <a:cubicBezTo>
                    <a:pt x="480" y="615"/>
                    <a:pt x="613" y="659"/>
                    <a:pt x="790" y="748"/>
                  </a:cubicBezTo>
                  <a:cubicBezTo>
                    <a:pt x="837" y="775"/>
                    <a:pt x="883" y="786"/>
                    <a:pt x="928" y="786"/>
                  </a:cubicBezTo>
                  <a:cubicBezTo>
                    <a:pt x="1180" y="786"/>
                    <a:pt x="1365" y="411"/>
                    <a:pt x="1101" y="260"/>
                  </a:cubicBezTo>
                  <a:cubicBezTo>
                    <a:pt x="923" y="171"/>
                    <a:pt x="746" y="127"/>
                    <a:pt x="568" y="38"/>
                  </a:cubicBezTo>
                  <a:cubicBezTo>
                    <a:pt x="522" y="12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897200" y="2550300"/>
              <a:ext cx="65025" cy="19425"/>
            </a:xfrm>
            <a:custGeom>
              <a:avLst/>
              <a:gdLst/>
              <a:ahLst/>
              <a:cxnLst/>
              <a:rect l="l" t="t" r="r" b="b"/>
              <a:pathLst>
                <a:path w="2601" h="777" extrusionOk="0">
                  <a:moveTo>
                    <a:pt x="2208" y="0"/>
                  </a:moveTo>
                  <a:cubicBezTo>
                    <a:pt x="2176" y="0"/>
                    <a:pt x="2141" y="7"/>
                    <a:pt x="2105" y="20"/>
                  </a:cubicBezTo>
                  <a:cubicBezTo>
                    <a:pt x="1772" y="159"/>
                    <a:pt x="1439" y="228"/>
                    <a:pt x="1096" y="228"/>
                  </a:cubicBezTo>
                  <a:cubicBezTo>
                    <a:pt x="890" y="228"/>
                    <a:pt x="680" y="203"/>
                    <a:pt x="463" y="153"/>
                  </a:cubicBezTo>
                  <a:cubicBezTo>
                    <a:pt x="438" y="147"/>
                    <a:pt x="414" y="144"/>
                    <a:pt x="391" y="144"/>
                  </a:cubicBezTo>
                  <a:cubicBezTo>
                    <a:pt x="92" y="144"/>
                    <a:pt x="0" y="645"/>
                    <a:pt x="330" y="686"/>
                  </a:cubicBezTo>
                  <a:cubicBezTo>
                    <a:pt x="621" y="744"/>
                    <a:pt x="911" y="777"/>
                    <a:pt x="1198" y="777"/>
                  </a:cubicBezTo>
                  <a:cubicBezTo>
                    <a:pt x="1568" y="777"/>
                    <a:pt x="1932" y="722"/>
                    <a:pt x="2282" y="597"/>
                  </a:cubicBezTo>
                  <a:cubicBezTo>
                    <a:pt x="2601" y="478"/>
                    <a:pt x="2490" y="0"/>
                    <a:pt x="220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256300" y="2573850"/>
              <a:ext cx="52225" cy="20300"/>
            </a:xfrm>
            <a:custGeom>
              <a:avLst/>
              <a:gdLst/>
              <a:ahLst/>
              <a:cxnLst/>
              <a:rect l="l" t="t" r="r" b="b"/>
              <a:pathLst>
                <a:path w="2089" h="812" extrusionOk="0">
                  <a:moveTo>
                    <a:pt x="1662" y="0"/>
                  </a:moveTo>
                  <a:cubicBezTo>
                    <a:pt x="1637" y="0"/>
                    <a:pt x="1611" y="3"/>
                    <a:pt x="1584" y="10"/>
                  </a:cubicBezTo>
                  <a:cubicBezTo>
                    <a:pt x="1184" y="99"/>
                    <a:pt x="741" y="143"/>
                    <a:pt x="341" y="232"/>
                  </a:cubicBezTo>
                  <a:cubicBezTo>
                    <a:pt x="0" y="317"/>
                    <a:pt x="110" y="811"/>
                    <a:pt x="433" y="811"/>
                  </a:cubicBezTo>
                  <a:cubicBezTo>
                    <a:pt x="446" y="811"/>
                    <a:pt x="460" y="810"/>
                    <a:pt x="474" y="809"/>
                  </a:cubicBezTo>
                  <a:cubicBezTo>
                    <a:pt x="918" y="720"/>
                    <a:pt x="1317" y="631"/>
                    <a:pt x="1761" y="542"/>
                  </a:cubicBezTo>
                  <a:cubicBezTo>
                    <a:pt x="2089" y="460"/>
                    <a:pt x="1963" y="0"/>
                    <a:pt x="16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2411850" y="2568475"/>
              <a:ext cx="75425" cy="20125"/>
            </a:xfrm>
            <a:custGeom>
              <a:avLst/>
              <a:gdLst/>
              <a:ahLst/>
              <a:cxnLst/>
              <a:rect l="l" t="t" r="r" b="b"/>
              <a:pathLst>
                <a:path w="3017" h="805" extrusionOk="0">
                  <a:moveTo>
                    <a:pt x="317" y="1"/>
                  </a:moveTo>
                  <a:cubicBezTo>
                    <a:pt x="1" y="1"/>
                    <a:pt x="14" y="537"/>
                    <a:pt x="355" y="580"/>
                  </a:cubicBezTo>
                  <a:cubicBezTo>
                    <a:pt x="1154" y="669"/>
                    <a:pt x="1908" y="757"/>
                    <a:pt x="2663" y="802"/>
                  </a:cubicBezTo>
                  <a:cubicBezTo>
                    <a:pt x="2676" y="803"/>
                    <a:pt x="2688" y="804"/>
                    <a:pt x="2701" y="804"/>
                  </a:cubicBezTo>
                  <a:cubicBezTo>
                    <a:pt x="3017" y="804"/>
                    <a:pt x="3004" y="269"/>
                    <a:pt x="2663" y="269"/>
                  </a:cubicBezTo>
                  <a:cubicBezTo>
                    <a:pt x="1908" y="181"/>
                    <a:pt x="1154" y="92"/>
                    <a:pt x="355" y="3"/>
                  </a:cubicBezTo>
                  <a:cubicBezTo>
                    <a:pt x="342" y="2"/>
                    <a:pt x="330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461325" y="2327600"/>
              <a:ext cx="46375" cy="20475"/>
            </a:xfrm>
            <a:custGeom>
              <a:avLst/>
              <a:gdLst/>
              <a:ahLst/>
              <a:cxnLst/>
              <a:rect l="l" t="t" r="r" b="b"/>
              <a:pathLst>
                <a:path w="1855" h="819" extrusionOk="0">
                  <a:moveTo>
                    <a:pt x="428" y="0"/>
                  </a:moveTo>
                  <a:cubicBezTo>
                    <a:pt x="127" y="0"/>
                    <a:pt x="1" y="461"/>
                    <a:pt x="329" y="543"/>
                  </a:cubicBezTo>
                  <a:cubicBezTo>
                    <a:pt x="684" y="631"/>
                    <a:pt x="1038" y="720"/>
                    <a:pt x="1349" y="809"/>
                  </a:cubicBezTo>
                  <a:cubicBezTo>
                    <a:pt x="1376" y="816"/>
                    <a:pt x="1402" y="819"/>
                    <a:pt x="1427" y="819"/>
                  </a:cubicBezTo>
                  <a:cubicBezTo>
                    <a:pt x="1728" y="819"/>
                    <a:pt x="1854" y="358"/>
                    <a:pt x="1527" y="276"/>
                  </a:cubicBezTo>
                  <a:cubicBezTo>
                    <a:pt x="1172" y="188"/>
                    <a:pt x="817" y="99"/>
                    <a:pt x="506" y="10"/>
                  </a:cubicBezTo>
                  <a:cubicBezTo>
                    <a:pt x="479" y="4"/>
                    <a:pt x="453" y="0"/>
                    <a:pt x="42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3086825" y="2736900"/>
              <a:ext cx="38700" cy="21575"/>
            </a:xfrm>
            <a:custGeom>
              <a:avLst/>
              <a:gdLst/>
              <a:ahLst/>
              <a:cxnLst/>
              <a:rect l="l" t="t" r="r" b="b"/>
              <a:pathLst>
                <a:path w="1548" h="863" extrusionOk="0">
                  <a:moveTo>
                    <a:pt x="1120" y="0"/>
                  </a:moveTo>
                  <a:cubicBezTo>
                    <a:pt x="1095" y="0"/>
                    <a:pt x="1069" y="3"/>
                    <a:pt x="1042" y="10"/>
                  </a:cubicBezTo>
                  <a:cubicBezTo>
                    <a:pt x="820" y="99"/>
                    <a:pt x="554" y="188"/>
                    <a:pt x="288" y="276"/>
                  </a:cubicBezTo>
                  <a:cubicBezTo>
                    <a:pt x="1" y="399"/>
                    <a:pt x="92" y="863"/>
                    <a:pt x="388" y="863"/>
                  </a:cubicBezTo>
                  <a:cubicBezTo>
                    <a:pt x="412" y="863"/>
                    <a:pt x="438" y="860"/>
                    <a:pt x="465" y="853"/>
                  </a:cubicBezTo>
                  <a:cubicBezTo>
                    <a:pt x="687" y="764"/>
                    <a:pt x="953" y="676"/>
                    <a:pt x="1219" y="587"/>
                  </a:cubicBezTo>
                  <a:cubicBezTo>
                    <a:pt x="1547" y="464"/>
                    <a:pt x="1421" y="0"/>
                    <a:pt x="112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3162025" y="2447100"/>
              <a:ext cx="64625" cy="26600"/>
            </a:xfrm>
            <a:custGeom>
              <a:avLst/>
              <a:gdLst/>
              <a:ahLst/>
              <a:cxnLst/>
              <a:rect l="l" t="t" r="r" b="b"/>
              <a:pathLst>
                <a:path w="2585" h="1064" extrusionOk="0">
                  <a:moveTo>
                    <a:pt x="706" y="0"/>
                  </a:moveTo>
                  <a:cubicBezTo>
                    <a:pt x="587" y="0"/>
                    <a:pt x="465" y="7"/>
                    <a:pt x="341" y="22"/>
                  </a:cubicBezTo>
                  <a:cubicBezTo>
                    <a:pt x="0" y="65"/>
                    <a:pt x="109" y="557"/>
                    <a:pt x="433" y="557"/>
                  </a:cubicBezTo>
                  <a:cubicBezTo>
                    <a:pt x="446" y="557"/>
                    <a:pt x="460" y="556"/>
                    <a:pt x="474" y="554"/>
                  </a:cubicBezTo>
                  <a:cubicBezTo>
                    <a:pt x="540" y="549"/>
                    <a:pt x="605" y="546"/>
                    <a:pt x="670" y="546"/>
                  </a:cubicBezTo>
                  <a:cubicBezTo>
                    <a:pt x="1136" y="546"/>
                    <a:pt x="1588" y="687"/>
                    <a:pt x="1938" y="998"/>
                  </a:cubicBezTo>
                  <a:cubicBezTo>
                    <a:pt x="2002" y="1044"/>
                    <a:pt x="2070" y="1063"/>
                    <a:pt x="2134" y="1063"/>
                  </a:cubicBezTo>
                  <a:cubicBezTo>
                    <a:pt x="2383" y="1063"/>
                    <a:pt x="2584" y="775"/>
                    <a:pt x="2338" y="599"/>
                  </a:cubicBezTo>
                  <a:cubicBezTo>
                    <a:pt x="1856" y="191"/>
                    <a:pt x="1312" y="0"/>
                    <a:pt x="70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2803125" y="2799875"/>
              <a:ext cx="50400" cy="27675"/>
            </a:xfrm>
            <a:custGeom>
              <a:avLst/>
              <a:gdLst/>
              <a:ahLst/>
              <a:cxnLst/>
              <a:rect l="l" t="t" r="r" b="b"/>
              <a:pathLst>
                <a:path w="2016" h="1107" extrusionOk="0">
                  <a:moveTo>
                    <a:pt x="1666" y="0"/>
                  </a:moveTo>
                  <a:cubicBezTo>
                    <a:pt x="1634" y="0"/>
                    <a:pt x="1600" y="6"/>
                    <a:pt x="1564" y="20"/>
                  </a:cubicBezTo>
                  <a:cubicBezTo>
                    <a:pt x="1120" y="198"/>
                    <a:pt x="721" y="375"/>
                    <a:pt x="277" y="552"/>
                  </a:cubicBezTo>
                  <a:cubicBezTo>
                    <a:pt x="1" y="671"/>
                    <a:pt x="76" y="1106"/>
                    <a:pt x="347" y="1106"/>
                  </a:cubicBezTo>
                  <a:cubicBezTo>
                    <a:pt x="380" y="1106"/>
                    <a:pt x="416" y="1099"/>
                    <a:pt x="455" y="1085"/>
                  </a:cubicBezTo>
                  <a:cubicBezTo>
                    <a:pt x="854" y="907"/>
                    <a:pt x="1298" y="730"/>
                    <a:pt x="1697" y="597"/>
                  </a:cubicBezTo>
                  <a:cubicBezTo>
                    <a:pt x="2016" y="477"/>
                    <a:pt x="1941" y="0"/>
                    <a:pt x="166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3610375" y="2661475"/>
              <a:ext cx="38375" cy="20750"/>
            </a:xfrm>
            <a:custGeom>
              <a:avLst/>
              <a:gdLst/>
              <a:ahLst/>
              <a:cxnLst/>
              <a:rect l="l" t="t" r="r" b="b"/>
              <a:pathLst>
                <a:path w="1535" h="830" extrusionOk="0">
                  <a:moveTo>
                    <a:pt x="388" y="0"/>
                  </a:moveTo>
                  <a:cubicBezTo>
                    <a:pt x="92" y="0"/>
                    <a:pt x="0" y="464"/>
                    <a:pt x="287" y="587"/>
                  </a:cubicBezTo>
                  <a:cubicBezTo>
                    <a:pt x="553" y="631"/>
                    <a:pt x="820" y="720"/>
                    <a:pt x="1041" y="809"/>
                  </a:cubicBezTo>
                  <a:cubicBezTo>
                    <a:pt x="1080" y="823"/>
                    <a:pt x="1117" y="830"/>
                    <a:pt x="1151" y="830"/>
                  </a:cubicBezTo>
                  <a:cubicBezTo>
                    <a:pt x="1429" y="830"/>
                    <a:pt x="1535" y="395"/>
                    <a:pt x="1219" y="276"/>
                  </a:cubicBezTo>
                  <a:cubicBezTo>
                    <a:pt x="953" y="188"/>
                    <a:pt x="687" y="99"/>
                    <a:pt x="465" y="10"/>
                  </a:cubicBezTo>
                  <a:cubicBezTo>
                    <a:pt x="438" y="3"/>
                    <a:pt x="412" y="0"/>
                    <a:pt x="38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3803225" y="2006200"/>
              <a:ext cx="52375" cy="44350"/>
            </a:xfrm>
            <a:custGeom>
              <a:avLst/>
              <a:gdLst/>
              <a:ahLst/>
              <a:cxnLst/>
              <a:rect l="l" t="t" r="r" b="b"/>
              <a:pathLst>
                <a:path w="2095" h="1774" extrusionOk="0">
                  <a:moveTo>
                    <a:pt x="407" y="1"/>
                  </a:moveTo>
                  <a:cubicBezTo>
                    <a:pt x="188" y="1"/>
                    <a:pt x="0" y="283"/>
                    <a:pt x="204" y="488"/>
                  </a:cubicBezTo>
                  <a:cubicBezTo>
                    <a:pt x="604" y="887"/>
                    <a:pt x="1047" y="1286"/>
                    <a:pt x="1491" y="1686"/>
                  </a:cubicBezTo>
                  <a:cubicBezTo>
                    <a:pt x="1553" y="1747"/>
                    <a:pt x="1622" y="1773"/>
                    <a:pt x="1688" y="1773"/>
                  </a:cubicBezTo>
                  <a:cubicBezTo>
                    <a:pt x="1907" y="1773"/>
                    <a:pt x="2095" y="1491"/>
                    <a:pt x="1890" y="1286"/>
                  </a:cubicBezTo>
                  <a:cubicBezTo>
                    <a:pt x="1447" y="887"/>
                    <a:pt x="1003" y="488"/>
                    <a:pt x="604" y="88"/>
                  </a:cubicBezTo>
                  <a:cubicBezTo>
                    <a:pt x="542" y="26"/>
                    <a:pt x="473" y="1"/>
                    <a:pt x="40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3262600" y="2571875"/>
              <a:ext cx="34400" cy="17050"/>
            </a:xfrm>
            <a:custGeom>
              <a:avLst/>
              <a:gdLst/>
              <a:ahLst/>
              <a:cxnLst/>
              <a:rect l="l" t="t" r="r" b="b"/>
              <a:pathLst>
                <a:path w="1376" h="682" extrusionOk="0">
                  <a:moveTo>
                    <a:pt x="977" y="0"/>
                  </a:moveTo>
                  <a:cubicBezTo>
                    <a:pt x="710" y="45"/>
                    <a:pt x="489" y="89"/>
                    <a:pt x="222" y="133"/>
                  </a:cubicBezTo>
                  <a:cubicBezTo>
                    <a:pt x="89" y="178"/>
                    <a:pt x="1" y="355"/>
                    <a:pt x="45" y="488"/>
                  </a:cubicBezTo>
                  <a:cubicBezTo>
                    <a:pt x="79" y="624"/>
                    <a:pt x="164" y="682"/>
                    <a:pt x="262" y="682"/>
                  </a:cubicBezTo>
                  <a:cubicBezTo>
                    <a:pt x="293" y="682"/>
                    <a:pt x="324" y="676"/>
                    <a:pt x="355" y="666"/>
                  </a:cubicBezTo>
                  <a:cubicBezTo>
                    <a:pt x="622" y="621"/>
                    <a:pt x="888" y="621"/>
                    <a:pt x="1110" y="577"/>
                  </a:cubicBezTo>
                  <a:cubicBezTo>
                    <a:pt x="1287" y="533"/>
                    <a:pt x="1376" y="355"/>
                    <a:pt x="1332" y="222"/>
                  </a:cubicBezTo>
                  <a:cubicBezTo>
                    <a:pt x="1287" y="45"/>
                    <a:pt x="1110" y="0"/>
                    <a:pt x="9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3620400" y="2263275"/>
              <a:ext cx="79675" cy="30450"/>
            </a:xfrm>
            <a:custGeom>
              <a:avLst/>
              <a:gdLst/>
              <a:ahLst/>
              <a:cxnLst/>
              <a:rect l="l" t="t" r="r" b="b"/>
              <a:pathLst>
                <a:path w="3187" h="1218" extrusionOk="0">
                  <a:moveTo>
                    <a:pt x="391" y="1"/>
                  </a:moveTo>
                  <a:cubicBezTo>
                    <a:pt x="92" y="1"/>
                    <a:pt x="0" y="504"/>
                    <a:pt x="330" y="587"/>
                  </a:cubicBezTo>
                  <a:cubicBezTo>
                    <a:pt x="1129" y="809"/>
                    <a:pt x="1927" y="986"/>
                    <a:pt x="2726" y="1208"/>
                  </a:cubicBezTo>
                  <a:cubicBezTo>
                    <a:pt x="2753" y="1215"/>
                    <a:pt x="2779" y="1218"/>
                    <a:pt x="2803" y="1218"/>
                  </a:cubicBezTo>
                  <a:cubicBezTo>
                    <a:pt x="3098" y="1218"/>
                    <a:pt x="3187" y="757"/>
                    <a:pt x="2859" y="675"/>
                  </a:cubicBezTo>
                  <a:cubicBezTo>
                    <a:pt x="2060" y="454"/>
                    <a:pt x="1262" y="232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3607575" y="2501925"/>
              <a:ext cx="63225" cy="20125"/>
            </a:xfrm>
            <a:custGeom>
              <a:avLst/>
              <a:gdLst/>
              <a:ahLst/>
              <a:cxnLst/>
              <a:rect l="l" t="t" r="r" b="b"/>
              <a:pathLst>
                <a:path w="2529" h="805" extrusionOk="0">
                  <a:moveTo>
                    <a:pt x="317" y="1"/>
                  </a:moveTo>
                  <a:cubicBezTo>
                    <a:pt x="0" y="1"/>
                    <a:pt x="13" y="537"/>
                    <a:pt x="355" y="580"/>
                  </a:cubicBezTo>
                  <a:cubicBezTo>
                    <a:pt x="932" y="669"/>
                    <a:pt x="1553" y="713"/>
                    <a:pt x="2174" y="802"/>
                  </a:cubicBezTo>
                  <a:cubicBezTo>
                    <a:pt x="2187" y="803"/>
                    <a:pt x="2200" y="804"/>
                    <a:pt x="2212" y="804"/>
                  </a:cubicBezTo>
                  <a:cubicBezTo>
                    <a:pt x="2528" y="804"/>
                    <a:pt x="2516" y="268"/>
                    <a:pt x="2174" y="225"/>
                  </a:cubicBezTo>
                  <a:cubicBezTo>
                    <a:pt x="1553" y="136"/>
                    <a:pt x="932" y="92"/>
                    <a:pt x="355" y="3"/>
                  </a:cubicBezTo>
                  <a:cubicBezTo>
                    <a:pt x="342" y="1"/>
                    <a:pt x="329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3387175" y="2286750"/>
              <a:ext cx="53675" cy="22325"/>
            </a:xfrm>
            <a:custGeom>
              <a:avLst/>
              <a:gdLst/>
              <a:ahLst/>
              <a:cxnLst/>
              <a:rect l="l" t="t" r="r" b="b"/>
              <a:pathLst>
                <a:path w="2147" h="893" extrusionOk="0">
                  <a:moveTo>
                    <a:pt x="433" y="0"/>
                  </a:moveTo>
                  <a:cubicBezTo>
                    <a:pt x="110" y="0"/>
                    <a:pt x="1" y="494"/>
                    <a:pt x="342" y="579"/>
                  </a:cubicBezTo>
                  <a:cubicBezTo>
                    <a:pt x="785" y="668"/>
                    <a:pt x="1229" y="757"/>
                    <a:pt x="1673" y="890"/>
                  </a:cubicBezTo>
                  <a:cubicBezTo>
                    <a:pt x="1687" y="892"/>
                    <a:pt x="1701" y="893"/>
                    <a:pt x="1714" y="893"/>
                  </a:cubicBezTo>
                  <a:cubicBezTo>
                    <a:pt x="2037" y="893"/>
                    <a:pt x="2147" y="398"/>
                    <a:pt x="1806" y="313"/>
                  </a:cubicBezTo>
                  <a:cubicBezTo>
                    <a:pt x="1362" y="225"/>
                    <a:pt x="918" y="136"/>
                    <a:pt x="475" y="3"/>
                  </a:cubicBezTo>
                  <a:cubicBezTo>
                    <a:pt x="461" y="1"/>
                    <a:pt x="447" y="0"/>
                    <a:pt x="43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3033350" y="2556675"/>
              <a:ext cx="85550" cy="19875"/>
            </a:xfrm>
            <a:custGeom>
              <a:avLst/>
              <a:gdLst/>
              <a:ahLst/>
              <a:cxnLst/>
              <a:rect l="l" t="t" r="r" b="b"/>
              <a:pathLst>
                <a:path w="3422" h="795" extrusionOk="0">
                  <a:moveTo>
                    <a:pt x="1376" y="1"/>
                  </a:moveTo>
                  <a:cubicBezTo>
                    <a:pt x="1034" y="1"/>
                    <a:pt x="691" y="26"/>
                    <a:pt x="341" y="76"/>
                  </a:cubicBezTo>
                  <a:cubicBezTo>
                    <a:pt x="1" y="161"/>
                    <a:pt x="151" y="655"/>
                    <a:pt x="477" y="655"/>
                  </a:cubicBezTo>
                  <a:cubicBezTo>
                    <a:pt x="491" y="655"/>
                    <a:pt x="505" y="654"/>
                    <a:pt x="519" y="653"/>
                  </a:cubicBezTo>
                  <a:cubicBezTo>
                    <a:pt x="818" y="603"/>
                    <a:pt x="1118" y="578"/>
                    <a:pt x="1417" y="578"/>
                  </a:cubicBezTo>
                  <a:cubicBezTo>
                    <a:pt x="1916" y="578"/>
                    <a:pt x="2416" y="647"/>
                    <a:pt x="2915" y="786"/>
                  </a:cubicBezTo>
                  <a:cubicBezTo>
                    <a:pt x="2940" y="792"/>
                    <a:pt x="2964" y="795"/>
                    <a:pt x="2988" y="795"/>
                  </a:cubicBezTo>
                  <a:cubicBezTo>
                    <a:pt x="3292" y="795"/>
                    <a:pt x="3422" y="291"/>
                    <a:pt x="3092" y="209"/>
                  </a:cubicBezTo>
                  <a:cubicBezTo>
                    <a:pt x="2510" y="70"/>
                    <a:pt x="1945" y="1"/>
                    <a:pt x="13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3529725" y="2380600"/>
              <a:ext cx="53600" cy="27650"/>
            </a:xfrm>
            <a:custGeom>
              <a:avLst/>
              <a:gdLst/>
              <a:ahLst/>
              <a:cxnLst/>
              <a:rect l="l" t="t" r="r" b="b"/>
              <a:pathLst>
                <a:path w="2144" h="1106" extrusionOk="0">
                  <a:moveTo>
                    <a:pt x="350" y="0"/>
                  </a:moveTo>
                  <a:cubicBezTo>
                    <a:pt x="75" y="0"/>
                    <a:pt x="0" y="477"/>
                    <a:pt x="319" y="597"/>
                  </a:cubicBezTo>
                  <a:cubicBezTo>
                    <a:pt x="762" y="774"/>
                    <a:pt x="1206" y="952"/>
                    <a:pt x="1694" y="1085"/>
                  </a:cubicBezTo>
                  <a:cubicBezTo>
                    <a:pt x="1728" y="1099"/>
                    <a:pt x="1761" y="1106"/>
                    <a:pt x="1791" y="1106"/>
                  </a:cubicBezTo>
                  <a:cubicBezTo>
                    <a:pt x="2037" y="1106"/>
                    <a:pt x="2143" y="671"/>
                    <a:pt x="1827" y="552"/>
                  </a:cubicBezTo>
                  <a:cubicBezTo>
                    <a:pt x="1384" y="375"/>
                    <a:pt x="896" y="197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3405900" y="2533200"/>
              <a:ext cx="67150" cy="20675"/>
            </a:xfrm>
            <a:custGeom>
              <a:avLst/>
              <a:gdLst/>
              <a:ahLst/>
              <a:cxnLst/>
              <a:rect l="l" t="t" r="r" b="b"/>
              <a:pathLst>
                <a:path w="2686" h="827" extrusionOk="0">
                  <a:moveTo>
                    <a:pt x="431" y="1"/>
                  </a:moveTo>
                  <a:cubicBezTo>
                    <a:pt x="180" y="1"/>
                    <a:pt x="1" y="376"/>
                    <a:pt x="303" y="527"/>
                  </a:cubicBezTo>
                  <a:cubicBezTo>
                    <a:pt x="802" y="726"/>
                    <a:pt x="1301" y="826"/>
                    <a:pt x="1819" y="826"/>
                  </a:cubicBezTo>
                  <a:cubicBezTo>
                    <a:pt x="1991" y="826"/>
                    <a:pt x="2166" y="815"/>
                    <a:pt x="2343" y="793"/>
                  </a:cubicBezTo>
                  <a:cubicBezTo>
                    <a:pt x="2685" y="750"/>
                    <a:pt x="2533" y="214"/>
                    <a:pt x="2205" y="214"/>
                  </a:cubicBezTo>
                  <a:cubicBezTo>
                    <a:pt x="2192" y="214"/>
                    <a:pt x="2179" y="215"/>
                    <a:pt x="2166" y="216"/>
                  </a:cubicBezTo>
                  <a:cubicBezTo>
                    <a:pt x="1997" y="244"/>
                    <a:pt x="1829" y="259"/>
                    <a:pt x="1660" y="259"/>
                  </a:cubicBezTo>
                  <a:cubicBezTo>
                    <a:pt x="1296" y="259"/>
                    <a:pt x="933" y="190"/>
                    <a:pt x="569" y="39"/>
                  </a:cubicBezTo>
                  <a:cubicBezTo>
                    <a:pt x="522" y="12"/>
                    <a:pt x="476" y="1"/>
                    <a:pt x="43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3231475" y="2318400"/>
              <a:ext cx="52475" cy="17550"/>
            </a:xfrm>
            <a:custGeom>
              <a:avLst/>
              <a:gdLst/>
              <a:ahLst/>
              <a:cxnLst/>
              <a:rect l="l" t="t" r="r" b="b"/>
              <a:pathLst>
                <a:path w="2099" h="702" extrusionOk="0">
                  <a:moveTo>
                    <a:pt x="471" y="1"/>
                  </a:moveTo>
                  <a:cubicBezTo>
                    <a:pt x="205" y="1"/>
                    <a:pt x="1" y="394"/>
                    <a:pt x="314" y="511"/>
                  </a:cubicBezTo>
                  <a:cubicBezTo>
                    <a:pt x="582" y="633"/>
                    <a:pt x="850" y="702"/>
                    <a:pt x="1126" y="702"/>
                  </a:cubicBezTo>
                  <a:cubicBezTo>
                    <a:pt x="1352" y="702"/>
                    <a:pt x="1582" y="656"/>
                    <a:pt x="1822" y="556"/>
                  </a:cubicBezTo>
                  <a:cubicBezTo>
                    <a:pt x="2099" y="437"/>
                    <a:pt x="2024" y="2"/>
                    <a:pt x="1753" y="2"/>
                  </a:cubicBezTo>
                  <a:cubicBezTo>
                    <a:pt x="1720" y="2"/>
                    <a:pt x="1684" y="9"/>
                    <a:pt x="1645" y="23"/>
                  </a:cubicBezTo>
                  <a:cubicBezTo>
                    <a:pt x="1467" y="90"/>
                    <a:pt x="1290" y="123"/>
                    <a:pt x="1112" y="123"/>
                  </a:cubicBezTo>
                  <a:cubicBezTo>
                    <a:pt x="935" y="123"/>
                    <a:pt x="757" y="90"/>
                    <a:pt x="580" y="23"/>
                  </a:cubicBezTo>
                  <a:cubicBezTo>
                    <a:pt x="543" y="8"/>
                    <a:pt x="507" y="1"/>
                    <a:pt x="47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3044100" y="2771225"/>
              <a:ext cx="41050" cy="18075"/>
            </a:xfrm>
            <a:custGeom>
              <a:avLst/>
              <a:gdLst/>
              <a:ahLst/>
              <a:cxnLst/>
              <a:rect l="l" t="t" r="r" b="b"/>
              <a:pathLst>
                <a:path w="1642" h="723" extrusionOk="0">
                  <a:moveTo>
                    <a:pt x="1332" y="1"/>
                  </a:moveTo>
                  <a:cubicBezTo>
                    <a:pt x="1304" y="1"/>
                    <a:pt x="1274" y="5"/>
                    <a:pt x="1242" y="12"/>
                  </a:cubicBezTo>
                  <a:cubicBezTo>
                    <a:pt x="932" y="57"/>
                    <a:pt x="577" y="101"/>
                    <a:pt x="266" y="146"/>
                  </a:cubicBezTo>
                  <a:cubicBezTo>
                    <a:pt x="89" y="190"/>
                    <a:pt x="0" y="367"/>
                    <a:pt x="44" y="501"/>
                  </a:cubicBezTo>
                  <a:cubicBezTo>
                    <a:pt x="89" y="678"/>
                    <a:pt x="266" y="722"/>
                    <a:pt x="399" y="722"/>
                  </a:cubicBezTo>
                  <a:cubicBezTo>
                    <a:pt x="754" y="634"/>
                    <a:pt x="1065" y="589"/>
                    <a:pt x="1420" y="545"/>
                  </a:cubicBezTo>
                  <a:cubicBezTo>
                    <a:pt x="1553" y="545"/>
                    <a:pt x="1642" y="323"/>
                    <a:pt x="1597" y="190"/>
                  </a:cubicBezTo>
                  <a:cubicBezTo>
                    <a:pt x="1561" y="80"/>
                    <a:pt x="1464" y="1"/>
                    <a:pt x="133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3427875" y="2692375"/>
              <a:ext cx="41050" cy="17450"/>
            </a:xfrm>
            <a:custGeom>
              <a:avLst/>
              <a:gdLst/>
              <a:ahLst/>
              <a:cxnLst/>
              <a:rect l="l" t="t" r="r" b="b"/>
              <a:pathLst>
                <a:path w="1642" h="698" extrusionOk="0">
                  <a:moveTo>
                    <a:pt x="1342" y="0"/>
                  </a:moveTo>
                  <a:cubicBezTo>
                    <a:pt x="1308" y="0"/>
                    <a:pt x="1274" y="6"/>
                    <a:pt x="1243" y="16"/>
                  </a:cubicBezTo>
                  <a:cubicBezTo>
                    <a:pt x="888" y="61"/>
                    <a:pt x="577" y="105"/>
                    <a:pt x="222" y="149"/>
                  </a:cubicBezTo>
                  <a:cubicBezTo>
                    <a:pt x="89" y="194"/>
                    <a:pt x="0" y="371"/>
                    <a:pt x="45" y="504"/>
                  </a:cubicBezTo>
                  <a:cubicBezTo>
                    <a:pt x="79" y="640"/>
                    <a:pt x="164" y="698"/>
                    <a:pt x="282" y="698"/>
                  </a:cubicBezTo>
                  <a:cubicBezTo>
                    <a:pt x="318" y="698"/>
                    <a:pt x="358" y="692"/>
                    <a:pt x="400" y="682"/>
                  </a:cubicBezTo>
                  <a:cubicBezTo>
                    <a:pt x="710" y="638"/>
                    <a:pt x="1065" y="593"/>
                    <a:pt x="1376" y="549"/>
                  </a:cubicBezTo>
                  <a:cubicBezTo>
                    <a:pt x="1553" y="504"/>
                    <a:pt x="1642" y="327"/>
                    <a:pt x="1598" y="194"/>
                  </a:cubicBezTo>
                  <a:cubicBezTo>
                    <a:pt x="1564" y="58"/>
                    <a:pt x="1452" y="0"/>
                    <a:pt x="134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3920350" y="2421025"/>
              <a:ext cx="44300" cy="16725"/>
            </a:xfrm>
            <a:custGeom>
              <a:avLst/>
              <a:gdLst/>
              <a:ahLst/>
              <a:cxnLst/>
              <a:rect l="l" t="t" r="r" b="b"/>
              <a:pathLst>
                <a:path w="1772" h="669" extrusionOk="0">
                  <a:moveTo>
                    <a:pt x="356" y="0"/>
                  </a:moveTo>
                  <a:cubicBezTo>
                    <a:pt x="1" y="0"/>
                    <a:pt x="1" y="533"/>
                    <a:pt x="356" y="577"/>
                  </a:cubicBezTo>
                  <a:cubicBezTo>
                    <a:pt x="710" y="621"/>
                    <a:pt x="1065" y="621"/>
                    <a:pt x="1376" y="666"/>
                  </a:cubicBezTo>
                  <a:cubicBezTo>
                    <a:pt x="1391" y="667"/>
                    <a:pt x="1405" y="668"/>
                    <a:pt x="1418" y="668"/>
                  </a:cubicBezTo>
                  <a:cubicBezTo>
                    <a:pt x="1772" y="668"/>
                    <a:pt x="1718" y="132"/>
                    <a:pt x="1376" y="89"/>
                  </a:cubicBezTo>
                  <a:cubicBezTo>
                    <a:pt x="1065" y="89"/>
                    <a:pt x="710" y="45"/>
                    <a:pt x="3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3772875" y="2665200"/>
              <a:ext cx="38750" cy="23000"/>
            </a:xfrm>
            <a:custGeom>
              <a:avLst/>
              <a:gdLst/>
              <a:ahLst/>
              <a:cxnLst/>
              <a:rect l="l" t="t" r="r" b="b"/>
              <a:pathLst>
                <a:path w="1550" h="920" extrusionOk="0">
                  <a:moveTo>
                    <a:pt x="1127" y="0"/>
                  </a:moveTo>
                  <a:cubicBezTo>
                    <a:pt x="1079" y="0"/>
                    <a:pt x="1028" y="12"/>
                    <a:pt x="975" y="39"/>
                  </a:cubicBezTo>
                  <a:cubicBezTo>
                    <a:pt x="753" y="127"/>
                    <a:pt x="531" y="260"/>
                    <a:pt x="265" y="393"/>
                  </a:cubicBezTo>
                  <a:cubicBezTo>
                    <a:pt x="1" y="544"/>
                    <a:pt x="154" y="920"/>
                    <a:pt x="424" y="920"/>
                  </a:cubicBezTo>
                  <a:cubicBezTo>
                    <a:pt x="471" y="920"/>
                    <a:pt x="522" y="908"/>
                    <a:pt x="575" y="882"/>
                  </a:cubicBezTo>
                  <a:cubicBezTo>
                    <a:pt x="797" y="748"/>
                    <a:pt x="1019" y="615"/>
                    <a:pt x="1285" y="527"/>
                  </a:cubicBezTo>
                  <a:cubicBezTo>
                    <a:pt x="1549" y="376"/>
                    <a:pt x="1397" y="0"/>
                    <a:pt x="112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3852700" y="2272375"/>
              <a:ext cx="49925" cy="15575"/>
            </a:xfrm>
            <a:custGeom>
              <a:avLst/>
              <a:gdLst/>
              <a:ahLst/>
              <a:cxnLst/>
              <a:rect l="l" t="t" r="r" b="b"/>
              <a:pathLst>
                <a:path w="1997" h="623" extrusionOk="0">
                  <a:moveTo>
                    <a:pt x="355" y="1"/>
                  </a:moveTo>
                  <a:cubicBezTo>
                    <a:pt x="0" y="1"/>
                    <a:pt x="0" y="533"/>
                    <a:pt x="355" y="578"/>
                  </a:cubicBezTo>
                  <a:cubicBezTo>
                    <a:pt x="754" y="578"/>
                    <a:pt x="1198" y="622"/>
                    <a:pt x="1642" y="622"/>
                  </a:cubicBezTo>
                  <a:cubicBezTo>
                    <a:pt x="1997" y="622"/>
                    <a:pt x="1997" y="90"/>
                    <a:pt x="1642" y="45"/>
                  </a:cubicBezTo>
                  <a:cubicBezTo>
                    <a:pt x="1198" y="45"/>
                    <a:pt x="754" y="1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3881550" y="2579625"/>
              <a:ext cx="68775" cy="15625"/>
            </a:xfrm>
            <a:custGeom>
              <a:avLst/>
              <a:gdLst/>
              <a:ahLst/>
              <a:cxnLst/>
              <a:rect l="l" t="t" r="r" b="b"/>
              <a:pathLst>
                <a:path w="2751" h="625" extrusionOk="0">
                  <a:moveTo>
                    <a:pt x="2396" y="1"/>
                  </a:moveTo>
                  <a:cubicBezTo>
                    <a:pt x="1686" y="45"/>
                    <a:pt x="1020" y="45"/>
                    <a:pt x="355" y="45"/>
                  </a:cubicBezTo>
                  <a:cubicBezTo>
                    <a:pt x="13" y="88"/>
                    <a:pt x="0" y="624"/>
                    <a:pt x="317" y="624"/>
                  </a:cubicBezTo>
                  <a:cubicBezTo>
                    <a:pt x="329" y="624"/>
                    <a:pt x="342" y="624"/>
                    <a:pt x="355" y="622"/>
                  </a:cubicBezTo>
                  <a:cubicBezTo>
                    <a:pt x="1020" y="622"/>
                    <a:pt x="1686" y="578"/>
                    <a:pt x="2396" y="578"/>
                  </a:cubicBezTo>
                  <a:cubicBezTo>
                    <a:pt x="2751" y="578"/>
                    <a:pt x="2751" y="1"/>
                    <a:pt x="239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3620125" y="2020525"/>
              <a:ext cx="41450" cy="17900"/>
            </a:xfrm>
            <a:custGeom>
              <a:avLst/>
              <a:gdLst/>
              <a:ahLst/>
              <a:cxnLst/>
              <a:rect l="l" t="t" r="r" b="b"/>
              <a:pathLst>
                <a:path w="1658" h="716" extrusionOk="0">
                  <a:moveTo>
                    <a:pt x="477" y="1"/>
                  </a:moveTo>
                  <a:cubicBezTo>
                    <a:pt x="150" y="1"/>
                    <a:pt x="0" y="495"/>
                    <a:pt x="341" y="580"/>
                  </a:cubicBezTo>
                  <a:cubicBezTo>
                    <a:pt x="607" y="625"/>
                    <a:pt x="873" y="669"/>
                    <a:pt x="1140" y="713"/>
                  </a:cubicBezTo>
                  <a:cubicBezTo>
                    <a:pt x="1154" y="715"/>
                    <a:pt x="1168" y="716"/>
                    <a:pt x="1181" y="716"/>
                  </a:cubicBezTo>
                  <a:cubicBezTo>
                    <a:pt x="1508" y="716"/>
                    <a:pt x="1658" y="222"/>
                    <a:pt x="1317" y="136"/>
                  </a:cubicBezTo>
                  <a:cubicBezTo>
                    <a:pt x="1051" y="92"/>
                    <a:pt x="785" y="48"/>
                    <a:pt x="518" y="3"/>
                  </a:cubicBezTo>
                  <a:cubicBezTo>
                    <a:pt x="504" y="2"/>
                    <a:pt x="490" y="1"/>
                    <a:pt x="47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4386225" y="2253000"/>
              <a:ext cx="31075" cy="25000"/>
            </a:xfrm>
            <a:custGeom>
              <a:avLst/>
              <a:gdLst/>
              <a:ahLst/>
              <a:cxnLst/>
              <a:rect l="l" t="t" r="r" b="b"/>
              <a:pathLst>
                <a:path w="1243" h="1000" extrusionOk="0">
                  <a:moveTo>
                    <a:pt x="338" y="0"/>
                  </a:moveTo>
                  <a:cubicBezTo>
                    <a:pt x="242" y="0"/>
                    <a:pt x="147" y="68"/>
                    <a:pt x="89" y="155"/>
                  </a:cubicBezTo>
                  <a:cubicBezTo>
                    <a:pt x="0" y="288"/>
                    <a:pt x="89" y="465"/>
                    <a:pt x="178" y="554"/>
                  </a:cubicBezTo>
                  <a:cubicBezTo>
                    <a:pt x="399" y="687"/>
                    <a:pt x="577" y="820"/>
                    <a:pt x="754" y="953"/>
                  </a:cubicBezTo>
                  <a:cubicBezTo>
                    <a:pt x="801" y="985"/>
                    <a:pt x="854" y="1000"/>
                    <a:pt x="907" y="1000"/>
                  </a:cubicBezTo>
                  <a:cubicBezTo>
                    <a:pt x="1002" y="1000"/>
                    <a:pt x="1096" y="951"/>
                    <a:pt x="1154" y="865"/>
                  </a:cubicBezTo>
                  <a:cubicBezTo>
                    <a:pt x="1242" y="732"/>
                    <a:pt x="1198" y="554"/>
                    <a:pt x="1065" y="465"/>
                  </a:cubicBezTo>
                  <a:cubicBezTo>
                    <a:pt x="843" y="332"/>
                    <a:pt x="666" y="199"/>
                    <a:pt x="488" y="66"/>
                  </a:cubicBezTo>
                  <a:cubicBezTo>
                    <a:pt x="442" y="20"/>
                    <a:pt x="390" y="0"/>
                    <a:pt x="33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4083450" y="2687000"/>
              <a:ext cx="30850" cy="23400"/>
            </a:xfrm>
            <a:custGeom>
              <a:avLst/>
              <a:gdLst/>
              <a:ahLst/>
              <a:cxnLst/>
              <a:rect l="l" t="t" r="r" b="b"/>
              <a:pathLst>
                <a:path w="1234" h="936" extrusionOk="0">
                  <a:moveTo>
                    <a:pt x="859" y="1"/>
                  </a:moveTo>
                  <a:cubicBezTo>
                    <a:pt x="811" y="1"/>
                    <a:pt x="761" y="17"/>
                    <a:pt x="709" y="54"/>
                  </a:cubicBezTo>
                  <a:cubicBezTo>
                    <a:pt x="575" y="187"/>
                    <a:pt x="398" y="276"/>
                    <a:pt x="265" y="409"/>
                  </a:cubicBezTo>
                  <a:cubicBezTo>
                    <a:pt x="1" y="560"/>
                    <a:pt x="154" y="935"/>
                    <a:pt x="396" y="935"/>
                  </a:cubicBezTo>
                  <a:cubicBezTo>
                    <a:pt x="439" y="935"/>
                    <a:pt x="485" y="923"/>
                    <a:pt x="531" y="897"/>
                  </a:cubicBezTo>
                  <a:cubicBezTo>
                    <a:pt x="709" y="764"/>
                    <a:pt x="842" y="675"/>
                    <a:pt x="975" y="542"/>
                  </a:cubicBezTo>
                  <a:cubicBezTo>
                    <a:pt x="1233" y="394"/>
                    <a:pt x="1092" y="1"/>
                    <a:pt x="85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4494725" y="2382800"/>
              <a:ext cx="32575" cy="18775"/>
            </a:xfrm>
            <a:custGeom>
              <a:avLst/>
              <a:gdLst/>
              <a:ahLst/>
              <a:cxnLst/>
              <a:rect l="l" t="t" r="r" b="b"/>
              <a:pathLst>
                <a:path w="1303" h="751" extrusionOk="0">
                  <a:moveTo>
                    <a:pt x="350" y="1"/>
                  </a:moveTo>
                  <a:cubicBezTo>
                    <a:pt x="75" y="1"/>
                    <a:pt x="0" y="473"/>
                    <a:pt x="319" y="553"/>
                  </a:cubicBezTo>
                  <a:cubicBezTo>
                    <a:pt x="496" y="597"/>
                    <a:pt x="674" y="686"/>
                    <a:pt x="851" y="731"/>
                  </a:cubicBezTo>
                  <a:cubicBezTo>
                    <a:pt x="887" y="744"/>
                    <a:pt x="922" y="750"/>
                    <a:pt x="953" y="750"/>
                  </a:cubicBezTo>
                  <a:cubicBezTo>
                    <a:pt x="1228" y="750"/>
                    <a:pt x="1303" y="278"/>
                    <a:pt x="984" y="198"/>
                  </a:cubicBezTo>
                  <a:cubicBezTo>
                    <a:pt x="807" y="109"/>
                    <a:pt x="629" y="65"/>
                    <a:pt x="452" y="21"/>
                  </a:cubicBezTo>
                  <a:cubicBezTo>
                    <a:pt x="415" y="7"/>
                    <a:pt x="381" y="1"/>
                    <a:pt x="35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4388425" y="2626925"/>
              <a:ext cx="33300" cy="17075"/>
            </a:xfrm>
            <a:custGeom>
              <a:avLst/>
              <a:gdLst/>
              <a:ahLst/>
              <a:cxnLst/>
              <a:rect l="l" t="t" r="r" b="b"/>
              <a:pathLst>
                <a:path w="1332" h="683" extrusionOk="0">
                  <a:moveTo>
                    <a:pt x="1076" y="1"/>
                  </a:moveTo>
                  <a:cubicBezTo>
                    <a:pt x="1042" y="1"/>
                    <a:pt x="1008" y="6"/>
                    <a:pt x="977" y="17"/>
                  </a:cubicBezTo>
                  <a:cubicBezTo>
                    <a:pt x="711" y="61"/>
                    <a:pt x="444" y="61"/>
                    <a:pt x="223" y="105"/>
                  </a:cubicBezTo>
                  <a:cubicBezTo>
                    <a:pt x="45" y="150"/>
                    <a:pt x="1" y="327"/>
                    <a:pt x="1" y="460"/>
                  </a:cubicBezTo>
                  <a:cubicBezTo>
                    <a:pt x="45" y="638"/>
                    <a:pt x="223" y="682"/>
                    <a:pt x="356" y="682"/>
                  </a:cubicBezTo>
                  <a:cubicBezTo>
                    <a:pt x="622" y="638"/>
                    <a:pt x="844" y="593"/>
                    <a:pt x="1110" y="549"/>
                  </a:cubicBezTo>
                  <a:cubicBezTo>
                    <a:pt x="1287" y="505"/>
                    <a:pt x="1332" y="327"/>
                    <a:pt x="1332" y="194"/>
                  </a:cubicBezTo>
                  <a:cubicBezTo>
                    <a:pt x="1298" y="59"/>
                    <a:pt x="1186" y="1"/>
                    <a:pt x="10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4502725" y="2513225"/>
              <a:ext cx="38750" cy="23025"/>
            </a:xfrm>
            <a:custGeom>
              <a:avLst/>
              <a:gdLst/>
              <a:ahLst/>
              <a:cxnLst/>
              <a:rect l="l" t="t" r="r" b="b"/>
              <a:pathLst>
                <a:path w="1550" h="921" extrusionOk="0">
                  <a:moveTo>
                    <a:pt x="1112" y="1"/>
                  </a:moveTo>
                  <a:cubicBezTo>
                    <a:pt x="1068" y="1"/>
                    <a:pt x="1021" y="13"/>
                    <a:pt x="975" y="39"/>
                  </a:cubicBezTo>
                  <a:cubicBezTo>
                    <a:pt x="753" y="128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9"/>
                    <a:pt x="575" y="882"/>
                  </a:cubicBezTo>
                  <a:cubicBezTo>
                    <a:pt x="797" y="749"/>
                    <a:pt x="1019" y="616"/>
                    <a:pt x="1285" y="527"/>
                  </a:cubicBezTo>
                  <a:cubicBezTo>
                    <a:pt x="1549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4370475" y="2408325"/>
              <a:ext cx="32725" cy="18750"/>
            </a:xfrm>
            <a:custGeom>
              <a:avLst/>
              <a:gdLst/>
              <a:ahLst/>
              <a:cxnLst/>
              <a:rect l="l" t="t" r="r" b="b"/>
              <a:pathLst>
                <a:path w="1309" h="750" extrusionOk="0">
                  <a:moveTo>
                    <a:pt x="362" y="0"/>
                  </a:moveTo>
                  <a:cubicBezTo>
                    <a:pt x="111" y="0"/>
                    <a:pt x="1" y="473"/>
                    <a:pt x="319" y="553"/>
                  </a:cubicBezTo>
                  <a:cubicBezTo>
                    <a:pt x="497" y="641"/>
                    <a:pt x="674" y="686"/>
                    <a:pt x="852" y="730"/>
                  </a:cubicBezTo>
                  <a:cubicBezTo>
                    <a:pt x="888" y="744"/>
                    <a:pt x="922" y="750"/>
                    <a:pt x="954" y="750"/>
                  </a:cubicBezTo>
                  <a:cubicBezTo>
                    <a:pt x="1229" y="750"/>
                    <a:pt x="1308" y="277"/>
                    <a:pt x="1029" y="198"/>
                  </a:cubicBezTo>
                  <a:cubicBezTo>
                    <a:pt x="852" y="153"/>
                    <a:pt x="674" y="65"/>
                    <a:pt x="453" y="20"/>
                  </a:cubicBezTo>
                  <a:cubicBezTo>
                    <a:pt x="421" y="6"/>
                    <a:pt x="390" y="0"/>
                    <a:pt x="3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4163275" y="2276775"/>
              <a:ext cx="31075" cy="24525"/>
            </a:xfrm>
            <a:custGeom>
              <a:avLst/>
              <a:gdLst/>
              <a:ahLst/>
              <a:cxnLst/>
              <a:rect l="l" t="t" r="r" b="b"/>
              <a:pathLst>
                <a:path w="1243" h="981" extrusionOk="0">
                  <a:moveTo>
                    <a:pt x="336" y="1"/>
                  </a:moveTo>
                  <a:cubicBezTo>
                    <a:pt x="240" y="1"/>
                    <a:pt x="146" y="50"/>
                    <a:pt x="89" y="135"/>
                  </a:cubicBezTo>
                  <a:cubicBezTo>
                    <a:pt x="0" y="269"/>
                    <a:pt x="44" y="446"/>
                    <a:pt x="178" y="535"/>
                  </a:cubicBezTo>
                  <a:cubicBezTo>
                    <a:pt x="399" y="668"/>
                    <a:pt x="577" y="801"/>
                    <a:pt x="754" y="934"/>
                  </a:cubicBezTo>
                  <a:cubicBezTo>
                    <a:pt x="802" y="966"/>
                    <a:pt x="854" y="980"/>
                    <a:pt x="907" y="980"/>
                  </a:cubicBezTo>
                  <a:cubicBezTo>
                    <a:pt x="1002" y="980"/>
                    <a:pt x="1096" y="931"/>
                    <a:pt x="1154" y="845"/>
                  </a:cubicBezTo>
                  <a:cubicBezTo>
                    <a:pt x="1242" y="712"/>
                    <a:pt x="1154" y="535"/>
                    <a:pt x="1065" y="446"/>
                  </a:cubicBezTo>
                  <a:cubicBezTo>
                    <a:pt x="843" y="313"/>
                    <a:pt x="666" y="180"/>
                    <a:pt x="488" y="47"/>
                  </a:cubicBezTo>
                  <a:cubicBezTo>
                    <a:pt x="441" y="15"/>
                    <a:pt x="388" y="1"/>
                    <a:pt x="33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4271525" y="2406350"/>
              <a:ext cx="32825" cy="18525"/>
            </a:xfrm>
            <a:custGeom>
              <a:avLst/>
              <a:gdLst/>
              <a:ahLst/>
              <a:cxnLst/>
              <a:rect l="l" t="t" r="r" b="b"/>
              <a:pathLst>
                <a:path w="1313" h="741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506" y="632"/>
                    <a:pt x="684" y="676"/>
                    <a:pt x="861" y="720"/>
                  </a:cubicBezTo>
                  <a:cubicBezTo>
                    <a:pt x="898" y="734"/>
                    <a:pt x="932" y="740"/>
                    <a:pt x="963" y="740"/>
                  </a:cubicBezTo>
                  <a:cubicBezTo>
                    <a:pt x="1238" y="740"/>
                    <a:pt x="1313" y="268"/>
                    <a:pt x="994" y="188"/>
                  </a:cubicBezTo>
                  <a:cubicBezTo>
                    <a:pt x="817" y="144"/>
                    <a:pt x="639" y="55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4165475" y="2650325"/>
              <a:ext cx="33300" cy="16950"/>
            </a:xfrm>
            <a:custGeom>
              <a:avLst/>
              <a:gdLst/>
              <a:ahLst/>
              <a:cxnLst/>
              <a:rect l="l" t="t" r="r" b="b"/>
              <a:pathLst>
                <a:path w="1332" h="678" extrusionOk="0">
                  <a:moveTo>
                    <a:pt x="1051" y="1"/>
                  </a:moveTo>
                  <a:cubicBezTo>
                    <a:pt x="1025" y="1"/>
                    <a:pt x="1001" y="5"/>
                    <a:pt x="977" y="12"/>
                  </a:cubicBezTo>
                  <a:cubicBezTo>
                    <a:pt x="711" y="57"/>
                    <a:pt x="445" y="101"/>
                    <a:pt x="223" y="101"/>
                  </a:cubicBezTo>
                  <a:cubicBezTo>
                    <a:pt x="45" y="145"/>
                    <a:pt x="1" y="323"/>
                    <a:pt x="1" y="456"/>
                  </a:cubicBezTo>
                  <a:cubicBezTo>
                    <a:pt x="45" y="634"/>
                    <a:pt x="223" y="678"/>
                    <a:pt x="356" y="678"/>
                  </a:cubicBezTo>
                  <a:cubicBezTo>
                    <a:pt x="622" y="634"/>
                    <a:pt x="844" y="589"/>
                    <a:pt x="1110" y="545"/>
                  </a:cubicBezTo>
                  <a:cubicBezTo>
                    <a:pt x="1288" y="545"/>
                    <a:pt x="1332" y="323"/>
                    <a:pt x="1332" y="190"/>
                  </a:cubicBezTo>
                  <a:cubicBezTo>
                    <a:pt x="1295" y="80"/>
                    <a:pt x="1169" y="1"/>
                    <a:pt x="105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3946975" y="2914200"/>
              <a:ext cx="34400" cy="17075"/>
            </a:xfrm>
            <a:custGeom>
              <a:avLst/>
              <a:gdLst/>
              <a:ahLst/>
              <a:cxnLst/>
              <a:rect l="l" t="t" r="r" b="b"/>
              <a:pathLst>
                <a:path w="1376" h="683" extrusionOk="0">
                  <a:moveTo>
                    <a:pt x="1114" y="1"/>
                  </a:moveTo>
                  <a:cubicBezTo>
                    <a:pt x="1084" y="1"/>
                    <a:pt x="1052" y="6"/>
                    <a:pt x="1021" y="17"/>
                  </a:cubicBezTo>
                  <a:cubicBezTo>
                    <a:pt x="755" y="17"/>
                    <a:pt x="488" y="61"/>
                    <a:pt x="267" y="106"/>
                  </a:cubicBezTo>
                  <a:cubicBezTo>
                    <a:pt x="89" y="150"/>
                    <a:pt x="0" y="328"/>
                    <a:pt x="45" y="461"/>
                  </a:cubicBezTo>
                  <a:cubicBezTo>
                    <a:pt x="89" y="638"/>
                    <a:pt x="267" y="682"/>
                    <a:pt x="400" y="682"/>
                  </a:cubicBezTo>
                  <a:cubicBezTo>
                    <a:pt x="666" y="638"/>
                    <a:pt x="888" y="594"/>
                    <a:pt x="1154" y="549"/>
                  </a:cubicBezTo>
                  <a:cubicBezTo>
                    <a:pt x="1287" y="505"/>
                    <a:pt x="1376" y="328"/>
                    <a:pt x="1331" y="194"/>
                  </a:cubicBezTo>
                  <a:cubicBezTo>
                    <a:pt x="1298" y="59"/>
                    <a:pt x="1212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4279775" y="2536525"/>
              <a:ext cx="38575" cy="23025"/>
            </a:xfrm>
            <a:custGeom>
              <a:avLst/>
              <a:gdLst/>
              <a:ahLst/>
              <a:cxnLst/>
              <a:rect l="l" t="t" r="r" b="b"/>
              <a:pathLst>
                <a:path w="1543" h="921" extrusionOk="0">
                  <a:moveTo>
                    <a:pt x="1112" y="1"/>
                  </a:moveTo>
                  <a:cubicBezTo>
                    <a:pt x="1068" y="1"/>
                    <a:pt x="1021" y="12"/>
                    <a:pt x="975" y="39"/>
                  </a:cubicBezTo>
                  <a:cubicBezTo>
                    <a:pt x="753" y="172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8"/>
                    <a:pt x="576" y="882"/>
                  </a:cubicBezTo>
                  <a:cubicBezTo>
                    <a:pt x="797" y="749"/>
                    <a:pt x="1019" y="660"/>
                    <a:pt x="1241" y="527"/>
                  </a:cubicBezTo>
                  <a:cubicBezTo>
                    <a:pt x="1543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4147300" y="2431850"/>
              <a:ext cx="32875" cy="18550"/>
            </a:xfrm>
            <a:custGeom>
              <a:avLst/>
              <a:gdLst/>
              <a:ahLst/>
              <a:cxnLst/>
              <a:rect l="l" t="t" r="r" b="b"/>
              <a:pathLst>
                <a:path w="1315" h="742" extrusionOk="0">
                  <a:moveTo>
                    <a:pt x="393" y="1"/>
                  </a:moveTo>
                  <a:cubicBezTo>
                    <a:pt x="127" y="1"/>
                    <a:pt x="1" y="465"/>
                    <a:pt x="329" y="588"/>
                  </a:cubicBezTo>
                  <a:cubicBezTo>
                    <a:pt x="506" y="632"/>
                    <a:pt x="683" y="676"/>
                    <a:pt x="861" y="721"/>
                  </a:cubicBezTo>
                  <a:cubicBezTo>
                    <a:pt x="900" y="735"/>
                    <a:pt x="936" y="742"/>
                    <a:pt x="969" y="742"/>
                  </a:cubicBezTo>
                  <a:cubicBezTo>
                    <a:pt x="1240" y="742"/>
                    <a:pt x="1315" y="307"/>
                    <a:pt x="1038" y="188"/>
                  </a:cubicBezTo>
                  <a:cubicBezTo>
                    <a:pt x="861" y="144"/>
                    <a:pt x="683" y="55"/>
                    <a:pt x="462" y="11"/>
                  </a:cubicBezTo>
                  <a:cubicBezTo>
                    <a:pt x="438" y="4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5144450" y="1702550"/>
              <a:ext cx="17500" cy="22000"/>
            </a:xfrm>
            <a:custGeom>
              <a:avLst/>
              <a:gdLst/>
              <a:ahLst/>
              <a:cxnLst/>
              <a:rect l="l" t="t" r="r" b="b"/>
              <a:pathLst>
                <a:path w="700" h="880" extrusionOk="0">
                  <a:moveTo>
                    <a:pt x="432" y="0"/>
                  </a:moveTo>
                  <a:cubicBezTo>
                    <a:pt x="371" y="0"/>
                    <a:pt x="314" y="35"/>
                    <a:pt x="285" y="122"/>
                  </a:cubicBezTo>
                  <a:cubicBezTo>
                    <a:pt x="196" y="255"/>
                    <a:pt x="152" y="432"/>
                    <a:pt x="63" y="566"/>
                  </a:cubicBezTo>
                  <a:cubicBezTo>
                    <a:pt x="0" y="722"/>
                    <a:pt x="159" y="879"/>
                    <a:pt x="289" y="879"/>
                  </a:cubicBezTo>
                  <a:cubicBezTo>
                    <a:pt x="343" y="879"/>
                    <a:pt x="392" y="852"/>
                    <a:pt x="418" y="787"/>
                  </a:cubicBezTo>
                  <a:cubicBezTo>
                    <a:pt x="507" y="610"/>
                    <a:pt x="551" y="477"/>
                    <a:pt x="640" y="299"/>
                  </a:cubicBezTo>
                  <a:cubicBezTo>
                    <a:pt x="700" y="150"/>
                    <a:pt x="558" y="0"/>
                    <a:pt x="43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5077800" y="1797925"/>
              <a:ext cx="11675" cy="19150"/>
            </a:xfrm>
            <a:custGeom>
              <a:avLst/>
              <a:gdLst/>
              <a:ahLst/>
              <a:cxnLst/>
              <a:rect l="l" t="t" r="r" b="b"/>
              <a:pathLst>
                <a:path w="467" h="766" extrusionOk="0">
                  <a:moveTo>
                    <a:pt x="267" y="0"/>
                  </a:moveTo>
                  <a:cubicBezTo>
                    <a:pt x="167" y="0"/>
                    <a:pt x="67" y="56"/>
                    <a:pt x="67" y="167"/>
                  </a:cubicBezTo>
                  <a:cubicBezTo>
                    <a:pt x="23" y="300"/>
                    <a:pt x="23" y="433"/>
                    <a:pt x="23" y="566"/>
                  </a:cubicBezTo>
                  <a:cubicBezTo>
                    <a:pt x="0" y="699"/>
                    <a:pt x="89" y="766"/>
                    <a:pt x="189" y="766"/>
                  </a:cubicBezTo>
                  <a:cubicBezTo>
                    <a:pt x="289" y="766"/>
                    <a:pt x="400" y="699"/>
                    <a:pt x="422" y="566"/>
                  </a:cubicBezTo>
                  <a:cubicBezTo>
                    <a:pt x="422" y="433"/>
                    <a:pt x="422" y="300"/>
                    <a:pt x="466" y="167"/>
                  </a:cubicBezTo>
                  <a:cubicBezTo>
                    <a:pt x="466" y="56"/>
                    <a:pt x="366" y="0"/>
                    <a:pt x="26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4892875" y="1761800"/>
              <a:ext cx="17150" cy="21825"/>
            </a:xfrm>
            <a:custGeom>
              <a:avLst/>
              <a:gdLst/>
              <a:ahLst/>
              <a:cxnLst/>
              <a:rect l="l" t="t" r="r" b="b"/>
              <a:pathLst>
                <a:path w="686" h="873" extrusionOk="0">
                  <a:moveTo>
                    <a:pt x="253" y="0"/>
                  </a:moveTo>
                  <a:cubicBezTo>
                    <a:pt x="126" y="0"/>
                    <a:pt x="1" y="102"/>
                    <a:pt x="54" y="236"/>
                  </a:cubicBezTo>
                  <a:cubicBezTo>
                    <a:pt x="143" y="414"/>
                    <a:pt x="188" y="591"/>
                    <a:pt x="232" y="725"/>
                  </a:cubicBezTo>
                  <a:cubicBezTo>
                    <a:pt x="284" y="829"/>
                    <a:pt x="371" y="872"/>
                    <a:pt x="452" y="872"/>
                  </a:cubicBezTo>
                  <a:cubicBezTo>
                    <a:pt x="576" y="872"/>
                    <a:pt x="685" y="770"/>
                    <a:pt x="631" y="636"/>
                  </a:cubicBezTo>
                  <a:cubicBezTo>
                    <a:pt x="587" y="458"/>
                    <a:pt x="498" y="281"/>
                    <a:pt x="454" y="148"/>
                  </a:cubicBezTo>
                  <a:cubicBezTo>
                    <a:pt x="419" y="43"/>
                    <a:pt x="336" y="0"/>
                    <a:pt x="25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4984000" y="1825025"/>
              <a:ext cx="22350" cy="20700"/>
            </a:xfrm>
            <a:custGeom>
              <a:avLst/>
              <a:gdLst/>
              <a:ahLst/>
              <a:cxnLst/>
              <a:rect l="l" t="t" r="r" b="b"/>
              <a:pathLst>
                <a:path w="894" h="828" extrusionOk="0">
                  <a:moveTo>
                    <a:pt x="271" y="0"/>
                  </a:moveTo>
                  <a:cubicBezTo>
                    <a:pt x="125" y="0"/>
                    <a:pt x="0" y="189"/>
                    <a:pt x="136" y="325"/>
                  </a:cubicBezTo>
                  <a:lnTo>
                    <a:pt x="491" y="769"/>
                  </a:lnTo>
                  <a:cubicBezTo>
                    <a:pt x="533" y="810"/>
                    <a:pt x="579" y="827"/>
                    <a:pt x="623" y="827"/>
                  </a:cubicBezTo>
                  <a:cubicBezTo>
                    <a:pt x="769" y="827"/>
                    <a:pt x="894" y="639"/>
                    <a:pt x="758" y="503"/>
                  </a:cubicBezTo>
                  <a:cubicBezTo>
                    <a:pt x="624" y="325"/>
                    <a:pt x="536" y="192"/>
                    <a:pt x="403" y="59"/>
                  </a:cubicBezTo>
                  <a:cubicBezTo>
                    <a:pt x="361" y="18"/>
                    <a:pt x="315" y="0"/>
                    <a:pt x="2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5041750" y="1717225"/>
              <a:ext cx="11125" cy="19175"/>
            </a:xfrm>
            <a:custGeom>
              <a:avLst/>
              <a:gdLst/>
              <a:ahLst/>
              <a:cxnLst/>
              <a:rect l="l" t="t" r="r" b="b"/>
              <a:pathLst>
                <a:path w="445" h="767" extrusionOk="0">
                  <a:moveTo>
                    <a:pt x="244" y="1"/>
                  </a:moveTo>
                  <a:cubicBezTo>
                    <a:pt x="145" y="1"/>
                    <a:pt x="45" y="67"/>
                    <a:pt x="45" y="200"/>
                  </a:cubicBezTo>
                  <a:cubicBezTo>
                    <a:pt x="45" y="333"/>
                    <a:pt x="0" y="467"/>
                    <a:pt x="0" y="600"/>
                  </a:cubicBezTo>
                  <a:cubicBezTo>
                    <a:pt x="0" y="711"/>
                    <a:pt x="89" y="766"/>
                    <a:pt x="183" y="766"/>
                  </a:cubicBezTo>
                  <a:cubicBezTo>
                    <a:pt x="278" y="766"/>
                    <a:pt x="377" y="711"/>
                    <a:pt x="400" y="600"/>
                  </a:cubicBezTo>
                  <a:cubicBezTo>
                    <a:pt x="400" y="467"/>
                    <a:pt x="400" y="333"/>
                    <a:pt x="444" y="200"/>
                  </a:cubicBezTo>
                  <a:cubicBezTo>
                    <a:pt x="444" y="67"/>
                    <a:pt x="344" y="1"/>
                    <a:pt x="24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5027875" y="1649575"/>
              <a:ext cx="11125" cy="18875"/>
            </a:xfrm>
            <a:custGeom>
              <a:avLst/>
              <a:gdLst/>
              <a:ahLst/>
              <a:cxnLst/>
              <a:rect l="l" t="t" r="r" b="b"/>
              <a:pathLst>
                <a:path w="445" h="755" extrusionOk="0">
                  <a:moveTo>
                    <a:pt x="256" y="0"/>
                  </a:moveTo>
                  <a:cubicBezTo>
                    <a:pt x="156" y="0"/>
                    <a:pt x="45" y="67"/>
                    <a:pt x="23" y="200"/>
                  </a:cubicBezTo>
                  <a:cubicBezTo>
                    <a:pt x="23" y="333"/>
                    <a:pt x="23" y="422"/>
                    <a:pt x="23" y="555"/>
                  </a:cubicBezTo>
                  <a:cubicBezTo>
                    <a:pt x="1" y="688"/>
                    <a:pt x="90" y="755"/>
                    <a:pt x="184" y="755"/>
                  </a:cubicBezTo>
                  <a:cubicBezTo>
                    <a:pt x="278" y="755"/>
                    <a:pt x="378" y="688"/>
                    <a:pt x="378" y="555"/>
                  </a:cubicBezTo>
                  <a:cubicBezTo>
                    <a:pt x="422" y="422"/>
                    <a:pt x="422" y="333"/>
                    <a:pt x="422" y="200"/>
                  </a:cubicBezTo>
                  <a:cubicBezTo>
                    <a:pt x="444" y="67"/>
                    <a:pt x="356" y="0"/>
                    <a:pt x="2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4933825" y="1676400"/>
              <a:ext cx="21725" cy="21150"/>
            </a:xfrm>
            <a:custGeom>
              <a:avLst/>
              <a:gdLst/>
              <a:ahLst/>
              <a:cxnLst/>
              <a:rect l="l" t="t" r="r" b="b"/>
              <a:pathLst>
                <a:path w="869" h="846" extrusionOk="0">
                  <a:moveTo>
                    <a:pt x="281" y="0"/>
                  </a:moveTo>
                  <a:cubicBezTo>
                    <a:pt x="133" y="0"/>
                    <a:pt x="0" y="189"/>
                    <a:pt x="102" y="325"/>
                  </a:cubicBezTo>
                  <a:cubicBezTo>
                    <a:pt x="236" y="502"/>
                    <a:pt x="369" y="635"/>
                    <a:pt x="457" y="769"/>
                  </a:cubicBezTo>
                  <a:cubicBezTo>
                    <a:pt x="501" y="823"/>
                    <a:pt x="550" y="846"/>
                    <a:pt x="597" y="846"/>
                  </a:cubicBezTo>
                  <a:cubicBezTo>
                    <a:pt x="742" y="846"/>
                    <a:pt x="868" y="636"/>
                    <a:pt x="768" y="502"/>
                  </a:cubicBezTo>
                  <a:cubicBezTo>
                    <a:pt x="635" y="369"/>
                    <a:pt x="502" y="192"/>
                    <a:pt x="413" y="59"/>
                  </a:cubicBezTo>
                  <a:cubicBezTo>
                    <a:pt x="372" y="17"/>
                    <a:pt x="326" y="0"/>
                    <a:pt x="28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3394600" y="2850425"/>
              <a:ext cx="64125" cy="23375"/>
            </a:xfrm>
            <a:custGeom>
              <a:avLst/>
              <a:gdLst/>
              <a:ahLst/>
              <a:cxnLst/>
              <a:rect l="l" t="t" r="r" b="b"/>
              <a:pathLst>
                <a:path w="2565" h="935" extrusionOk="0">
                  <a:moveTo>
                    <a:pt x="2134" y="1"/>
                  </a:moveTo>
                  <a:cubicBezTo>
                    <a:pt x="2090" y="1"/>
                    <a:pt x="2043" y="12"/>
                    <a:pt x="1997" y="39"/>
                  </a:cubicBezTo>
                  <a:cubicBezTo>
                    <a:pt x="1464" y="305"/>
                    <a:pt x="932" y="394"/>
                    <a:pt x="355" y="394"/>
                  </a:cubicBezTo>
                  <a:cubicBezTo>
                    <a:pt x="342" y="392"/>
                    <a:pt x="329" y="391"/>
                    <a:pt x="317" y="391"/>
                  </a:cubicBezTo>
                  <a:cubicBezTo>
                    <a:pt x="1" y="391"/>
                    <a:pt x="13" y="926"/>
                    <a:pt x="355" y="926"/>
                  </a:cubicBezTo>
                  <a:cubicBezTo>
                    <a:pt x="444" y="932"/>
                    <a:pt x="531" y="935"/>
                    <a:pt x="617" y="935"/>
                  </a:cubicBezTo>
                  <a:cubicBezTo>
                    <a:pt x="1220" y="935"/>
                    <a:pt x="1758" y="799"/>
                    <a:pt x="2263" y="527"/>
                  </a:cubicBezTo>
                  <a:cubicBezTo>
                    <a:pt x="2565" y="376"/>
                    <a:pt x="2386" y="1"/>
                    <a:pt x="213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3753725" y="2818725"/>
              <a:ext cx="49275" cy="25450"/>
            </a:xfrm>
            <a:custGeom>
              <a:avLst/>
              <a:gdLst/>
              <a:ahLst/>
              <a:cxnLst/>
              <a:rect l="l" t="t" r="r" b="b"/>
              <a:pathLst>
                <a:path w="1971" h="1018" extrusionOk="0">
                  <a:moveTo>
                    <a:pt x="1610" y="0"/>
                  </a:moveTo>
                  <a:cubicBezTo>
                    <a:pt x="1581" y="0"/>
                    <a:pt x="1551" y="7"/>
                    <a:pt x="1519" y="20"/>
                  </a:cubicBezTo>
                  <a:cubicBezTo>
                    <a:pt x="1120" y="153"/>
                    <a:pt x="720" y="331"/>
                    <a:pt x="277" y="464"/>
                  </a:cubicBezTo>
                  <a:cubicBezTo>
                    <a:pt x="0" y="583"/>
                    <a:pt x="75" y="1018"/>
                    <a:pt x="346" y="1018"/>
                  </a:cubicBezTo>
                  <a:cubicBezTo>
                    <a:pt x="379" y="1018"/>
                    <a:pt x="415" y="1011"/>
                    <a:pt x="454" y="996"/>
                  </a:cubicBezTo>
                  <a:cubicBezTo>
                    <a:pt x="853" y="863"/>
                    <a:pt x="1253" y="730"/>
                    <a:pt x="1652" y="553"/>
                  </a:cubicBezTo>
                  <a:cubicBezTo>
                    <a:pt x="1971" y="473"/>
                    <a:pt x="1860" y="0"/>
                    <a:pt x="16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2916525" y="2946725"/>
              <a:ext cx="75450" cy="16725"/>
            </a:xfrm>
            <a:custGeom>
              <a:avLst/>
              <a:gdLst/>
              <a:ahLst/>
              <a:cxnLst/>
              <a:rect l="l" t="t" r="r" b="b"/>
              <a:pathLst>
                <a:path w="3018" h="669" extrusionOk="0">
                  <a:moveTo>
                    <a:pt x="2701" y="0"/>
                  </a:moveTo>
                  <a:cubicBezTo>
                    <a:pt x="2689" y="0"/>
                    <a:pt x="2676" y="1"/>
                    <a:pt x="2663" y="3"/>
                  </a:cubicBezTo>
                  <a:cubicBezTo>
                    <a:pt x="1909" y="47"/>
                    <a:pt x="1154" y="47"/>
                    <a:pt x="400" y="91"/>
                  </a:cubicBezTo>
                  <a:cubicBezTo>
                    <a:pt x="1" y="136"/>
                    <a:pt x="1" y="668"/>
                    <a:pt x="400" y="668"/>
                  </a:cubicBezTo>
                  <a:cubicBezTo>
                    <a:pt x="1154" y="624"/>
                    <a:pt x="1909" y="579"/>
                    <a:pt x="2663" y="579"/>
                  </a:cubicBezTo>
                  <a:cubicBezTo>
                    <a:pt x="3005" y="537"/>
                    <a:pt x="3017" y="0"/>
                    <a:pt x="270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2929850" y="2702750"/>
              <a:ext cx="44375" cy="16725"/>
            </a:xfrm>
            <a:custGeom>
              <a:avLst/>
              <a:gdLst/>
              <a:ahLst/>
              <a:cxnLst/>
              <a:rect l="l" t="t" r="r" b="b"/>
              <a:pathLst>
                <a:path w="1775" h="669" extrusionOk="0">
                  <a:moveTo>
                    <a:pt x="355" y="1"/>
                  </a:moveTo>
                  <a:cubicBezTo>
                    <a:pt x="0" y="1"/>
                    <a:pt x="0" y="533"/>
                    <a:pt x="355" y="577"/>
                  </a:cubicBezTo>
                  <a:cubicBezTo>
                    <a:pt x="710" y="622"/>
                    <a:pt x="1065" y="666"/>
                    <a:pt x="1420" y="666"/>
                  </a:cubicBezTo>
                  <a:cubicBezTo>
                    <a:pt x="1433" y="668"/>
                    <a:pt x="1446" y="669"/>
                    <a:pt x="1458" y="669"/>
                  </a:cubicBezTo>
                  <a:cubicBezTo>
                    <a:pt x="1774" y="669"/>
                    <a:pt x="1762" y="132"/>
                    <a:pt x="1420" y="89"/>
                  </a:cubicBezTo>
                  <a:cubicBezTo>
                    <a:pt x="1065" y="89"/>
                    <a:pt x="710" y="45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3609575" y="3009100"/>
              <a:ext cx="38925" cy="23675"/>
            </a:xfrm>
            <a:custGeom>
              <a:avLst/>
              <a:gdLst/>
              <a:ahLst/>
              <a:cxnLst/>
              <a:rect l="l" t="t" r="r" b="b"/>
              <a:pathLst>
                <a:path w="1557" h="947" extrusionOk="0">
                  <a:moveTo>
                    <a:pt x="1114" y="1"/>
                  </a:moveTo>
                  <a:cubicBezTo>
                    <a:pt x="1072" y="1"/>
                    <a:pt x="1028" y="12"/>
                    <a:pt x="985" y="37"/>
                  </a:cubicBezTo>
                  <a:cubicBezTo>
                    <a:pt x="763" y="170"/>
                    <a:pt x="497" y="303"/>
                    <a:pt x="275" y="392"/>
                  </a:cubicBezTo>
                  <a:cubicBezTo>
                    <a:pt x="1" y="548"/>
                    <a:pt x="176" y="947"/>
                    <a:pt x="434" y="947"/>
                  </a:cubicBezTo>
                  <a:cubicBezTo>
                    <a:pt x="469" y="947"/>
                    <a:pt x="505" y="940"/>
                    <a:pt x="541" y="924"/>
                  </a:cubicBezTo>
                  <a:cubicBezTo>
                    <a:pt x="807" y="791"/>
                    <a:pt x="1029" y="658"/>
                    <a:pt x="1251" y="525"/>
                  </a:cubicBezTo>
                  <a:cubicBezTo>
                    <a:pt x="1556" y="410"/>
                    <a:pt x="1369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3639300" y="2711625"/>
              <a:ext cx="65625" cy="22525"/>
            </a:xfrm>
            <a:custGeom>
              <a:avLst/>
              <a:gdLst/>
              <a:ahLst/>
              <a:cxnLst/>
              <a:rect l="l" t="t" r="r" b="b"/>
              <a:pathLst>
                <a:path w="2625" h="901" extrusionOk="0">
                  <a:moveTo>
                    <a:pt x="1015" y="1"/>
                  </a:moveTo>
                  <a:cubicBezTo>
                    <a:pt x="782" y="1"/>
                    <a:pt x="550" y="30"/>
                    <a:pt x="328" y="89"/>
                  </a:cubicBezTo>
                  <a:cubicBezTo>
                    <a:pt x="0" y="212"/>
                    <a:pt x="89" y="676"/>
                    <a:pt x="384" y="676"/>
                  </a:cubicBezTo>
                  <a:cubicBezTo>
                    <a:pt x="408" y="676"/>
                    <a:pt x="434" y="673"/>
                    <a:pt x="461" y="666"/>
                  </a:cubicBezTo>
                  <a:cubicBezTo>
                    <a:pt x="683" y="598"/>
                    <a:pt x="899" y="562"/>
                    <a:pt x="1108" y="562"/>
                  </a:cubicBezTo>
                  <a:cubicBezTo>
                    <a:pt x="1442" y="562"/>
                    <a:pt x="1758" y="653"/>
                    <a:pt x="2058" y="844"/>
                  </a:cubicBezTo>
                  <a:cubicBezTo>
                    <a:pt x="2114" y="883"/>
                    <a:pt x="2169" y="900"/>
                    <a:pt x="2221" y="900"/>
                  </a:cubicBezTo>
                  <a:cubicBezTo>
                    <a:pt x="2460" y="900"/>
                    <a:pt x="2624" y="538"/>
                    <a:pt x="2369" y="356"/>
                  </a:cubicBezTo>
                  <a:cubicBezTo>
                    <a:pt x="1955" y="119"/>
                    <a:pt x="1482" y="1"/>
                    <a:pt x="101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4113700" y="2856875"/>
              <a:ext cx="41475" cy="17900"/>
            </a:xfrm>
            <a:custGeom>
              <a:avLst/>
              <a:gdLst/>
              <a:ahLst/>
              <a:cxnLst/>
              <a:rect l="l" t="t" r="r" b="b"/>
              <a:pathLst>
                <a:path w="1659" h="716" extrusionOk="0">
                  <a:moveTo>
                    <a:pt x="477" y="0"/>
                  </a:moveTo>
                  <a:cubicBezTo>
                    <a:pt x="151" y="0"/>
                    <a:pt x="1" y="494"/>
                    <a:pt x="342" y="580"/>
                  </a:cubicBezTo>
                  <a:cubicBezTo>
                    <a:pt x="608" y="624"/>
                    <a:pt x="874" y="668"/>
                    <a:pt x="1140" y="713"/>
                  </a:cubicBezTo>
                  <a:cubicBezTo>
                    <a:pt x="1154" y="714"/>
                    <a:pt x="1168" y="715"/>
                    <a:pt x="1182" y="715"/>
                  </a:cubicBezTo>
                  <a:cubicBezTo>
                    <a:pt x="1508" y="715"/>
                    <a:pt x="1658" y="221"/>
                    <a:pt x="1318" y="136"/>
                  </a:cubicBezTo>
                  <a:cubicBezTo>
                    <a:pt x="1051" y="92"/>
                    <a:pt x="785" y="47"/>
                    <a:pt x="519" y="3"/>
                  </a:cubicBezTo>
                  <a:cubicBezTo>
                    <a:pt x="505" y="1"/>
                    <a:pt x="491" y="0"/>
                    <a:pt x="4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2915775" y="2101500"/>
              <a:ext cx="64750" cy="20125"/>
            </a:xfrm>
            <a:custGeom>
              <a:avLst/>
              <a:gdLst/>
              <a:ahLst/>
              <a:cxnLst/>
              <a:rect l="l" t="t" r="r" b="b"/>
              <a:pathLst>
                <a:path w="2590" h="805" extrusionOk="0">
                  <a:moveTo>
                    <a:pt x="433" y="1"/>
                  </a:moveTo>
                  <a:cubicBezTo>
                    <a:pt x="110" y="1"/>
                    <a:pt x="1" y="493"/>
                    <a:pt x="341" y="536"/>
                  </a:cubicBezTo>
                  <a:cubicBezTo>
                    <a:pt x="918" y="624"/>
                    <a:pt x="1495" y="713"/>
                    <a:pt x="2116" y="802"/>
                  </a:cubicBezTo>
                  <a:cubicBezTo>
                    <a:pt x="2130" y="804"/>
                    <a:pt x="2144" y="804"/>
                    <a:pt x="2157" y="804"/>
                  </a:cubicBezTo>
                  <a:cubicBezTo>
                    <a:pt x="2481" y="804"/>
                    <a:pt x="2590" y="310"/>
                    <a:pt x="2249" y="225"/>
                  </a:cubicBezTo>
                  <a:cubicBezTo>
                    <a:pt x="1672" y="181"/>
                    <a:pt x="1051" y="92"/>
                    <a:pt x="474" y="3"/>
                  </a:cubicBezTo>
                  <a:cubicBezTo>
                    <a:pt x="460" y="1"/>
                    <a:pt x="446" y="1"/>
                    <a:pt x="43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2810050" y="22513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8"/>
                    <a:pt x="355" y="578"/>
                  </a:cubicBezTo>
                  <a:lnTo>
                    <a:pt x="1110" y="578"/>
                  </a:lnTo>
                  <a:cubicBezTo>
                    <a:pt x="1465" y="578"/>
                    <a:pt x="1465" y="1"/>
                    <a:pt x="111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3211525" y="2000050"/>
              <a:ext cx="78900" cy="38900"/>
            </a:xfrm>
            <a:custGeom>
              <a:avLst/>
              <a:gdLst/>
              <a:ahLst/>
              <a:cxnLst/>
              <a:rect l="l" t="t" r="r" b="b"/>
              <a:pathLst>
                <a:path w="3156" h="1556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1067" y="822"/>
                    <a:pt x="1822" y="1177"/>
                    <a:pt x="2576" y="1532"/>
                  </a:cubicBezTo>
                  <a:cubicBezTo>
                    <a:pt x="2613" y="1548"/>
                    <a:pt x="2649" y="1555"/>
                    <a:pt x="2685" y="1555"/>
                  </a:cubicBezTo>
                  <a:cubicBezTo>
                    <a:pt x="2951" y="1555"/>
                    <a:pt x="3155" y="1162"/>
                    <a:pt x="2842" y="1044"/>
                  </a:cubicBezTo>
                  <a:cubicBezTo>
                    <a:pt x="2088" y="689"/>
                    <a:pt x="1334" y="334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3162575" y="2233075"/>
              <a:ext cx="63650" cy="26525"/>
            </a:xfrm>
            <a:custGeom>
              <a:avLst/>
              <a:gdLst/>
              <a:ahLst/>
              <a:cxnLst/>
              <a:rect l="l" t="t" r="r" b="b"/>
              <a:pathLst>
                <a:path w="2546" h="1061" extrusionOk="0">
                  <a:moveTo>
                    <a:pt x="350" y="0"/>
                  </a:moveTo>
                  <a:cubicBezTo>
                    <a:pt x="75" y="0"/>
                    <a:pt x="0" y="473"/>
                    <a:pt x="319" y="552"/>
                  </a:cubicBezTo>
                  <a:cubicBezTo>
                    <a:pt x="896" y="730"/>
                    <a:pt x="1473" y="907"/>
                    <a:pt x="2049" y="1040"/>
                  </a:cubicBezTo>
                  <a:cubicBezTo>
                    <a:pt x="2086" y="1054"/>
                    <a:pt x="2120" y="1060"/>
                    <a:pt x="2153" y="1060"/>
                  </a:cubicBezTo>
                  <a:cubicBezTo>
                    <a:pt x="2435" y="1060"/>
                    <a:pt x="2545" y="588"/>
                    <a:pt x="2227" y="508"/>
                  </a:cubicBezTo>
                  <a:cubicBezTo>
                    <a:pt x="1650" y="331"/>
                    <a:pt x="1029" y="153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2979625" y="1986800"/>
              <a:ext cx="50150" cy="26900"/>
            </a:xfrm>
            <a:custGeom>
              <a:avLst/>
              <a:gdLst/>
              <a:ahLst/>
              <a:cxnLst/>
              <a:rect l="l" t="t" r="r" b="b"/>
              <a:pathLst>
                <a:path w="2006" h="1076" extrusionOk="0">
                  <a:moveTo>
                    <a:pt x="341" y="0"/>
                  </a:moveTo>
                  <a:cubicBezTo>
                    <a:pt x="71" y="0"/>
                    <a:pt x="0" y="435"/>
                    <a:pt x="316" y="554"/>
                  </a:cubicBezTo>
                  <a:cubicBezTo>
                    <a:pt x="716" y="731"/>
                    <a:pt x="1159" y="909"/>
                    <a:pt x="1559" y="1042"/>
                  </a:cubicBezTo>
                  <a:cubicBezTo>
                    <a:pt x="1605" y="1065"/>
                    <a:pt x="1648" y="1075"/>
                    <a:pt x="1687" y="1075"/>
                  </a:cubicBezTo>
                  <a:cubicBezTo>
                    <a:pt x="1941" y="1075"/>
                    <a:pt x="2006" y="625"/>
                    <a:pt x="1736" y="509"/>
                  </a:cubicBezTo>
                  <a:cubicBezTo>
                    <a:pt x="1292" y="332"/>
                    <a:pt x="893" y="199"/>
                    <a:pt x="449" y="21"/>
                  </a:cubicBezTo>
                  <a:cubicBezTo>
                    <a:pt x="411" y="7"/>
                    <a:pt x="374" y="0"/>
                    <a:pt x="34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2589325" y="2201400"/>
              <a:ext cx="82050" cy="26500"/>
            </a:xfrm>
            <a:custGeom>
              <a:avLst/>
              <a:gdLst/>
              <a:ahLst/>
              <a:cxnLst/>
              <a:rect l="l" t="t" r="r" b="b"/>
              <a:pathLst>
                <a:path w="3282" h="1060" extrusionOk="0">
                  <a:moveTo>
                    <a:pt x="355" y="0"/>
                  </a:moveTo>
                  <a:cubicBezTo>
                    <a:pt x="0" y="0"/>
                    <a:pt x="0" y="533"/>
                    <a:pt x="355" y="533"/>
                  </a:cubicBezTo>
                  <a:cubicBezTo>
                    <a:pt x="1154" y="533"/>
                    <a:pt x="1952" y="710"/>
                    <a:pt x="2707" y="1021"/>
                  </a:cubicBezTo>
                  <a:cubicBezTo>
                    <a:pt x="2760" y="1047"/>
                    <a:pt x="2811" y="1059"/>
                    <a:pt x="2859" y="1059"/>
                  </a:cubicBezTo>
                  <a:cubicBezTo>
                    <a:pt x="3128" y="1059"/>
                    <a:pt x="3281" y="684"/>
                    <a:pt x="3017" y="533"/>
                  </a:cubicBezTo>
                  <a:cubicBezTo>
                    <a:pt x="2174" y="178"/>
                    <a:pt x="1287" y="0"/>
                    <a:pt x="35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3104050" y="2101725"/>
              <a:ext cx="52825" cy="32250"/>
            </a:xfrm>
            <a:custGeom>
              <a:avLst/>
              <a:gdLst/>
              <a:ahLst/>
              <a:cxnLst/>
              <a:rect l="l" t="t" r="r" b="b"/>
              <a:pathLst>
                <a:path w="2113" h="1290" extrusionOk="0">
                  <a:moveTo>
                    <a:pt x="437" y="0"/>
                  </a:moveTo>
                  <a:cubicBezTo>
                    <a:pt x="185" y="0"/>
                    <a:pt x="0" y="376"/>
                    <a:pt x="264" y="527"/>
                  </a:cubicBezTo>
                  <a:cubicBezTo>
                    <a:pt x="708" y="748"/>
                    <a:pt x="1107" y="1015"/>
                    <a:pt x="1551" y="1237"/>
                  </a:cubicBezTo>
                  <a:cubicBezTo>
                    <a:pt x="1603" y="1274"/>
                    <a:pt x="1655" y="1290"/>
                    <a:pt x="1704" y="1290"/>
                  </a:cubicBezTo>
                  <a:cubicBezTo>
                    <a:pt x="1947" y="1290"/>
                    <a:pt x="2112" y="896"/>
                    <a:pt x="1817" y="748"/>
                  </a:cubicBezTo>
                  <a:cubicBezTo>
                    <a:pt x="1418" y="527"/>
                    <a:pt x="974" y="260"/>
                    <a:pt x="575" y="39"/>
                  </a:cubicBezTo>
                  <a:cubicBezTo>
                    <a:pt x="528" y="12"/>
                    <a:pt x="482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2959850" y="2232600"/>
              <a:ext cx="63200" cy="27600"/>
            </a:xfrm>
            <a:custGeom>
              <a:avLst/>
              <a:gdLst/>
              <a:ahLst/>
              <a:cxnLst/>
              <a:rect l="l" t="t" r="r" b="b"/>
              <a:pathLst>
                <a:path w="2528" h="1104" extrusionOk="0">
                  <a:moveTo>
                    <a:pt x="437" y="1"/>
                  </a:moveTo>
                  <a:cubicBezTo>
                    <a:pt x="185" y="1"/>
                    <a:pt x="0" y="376"/>
                    <a:pt x="264" y="527"/>
                  </a:cubicBezTo>
                  <a:cubicBezTo>
                    <a:pt x="841" y="882"/>
                    <a:pt x="1507" y="1104"/>
                    <a:pt x="2172" y="1104"/>
                  </a:cubicBezTo>
                  <a:cubicBezTo>
                    <a:pt x="2527" y="1104"/>
                    <a:pt x="2527" y="527"/>
                    <a:pt x="2172" y="527"/>
                  </a:cubicBezTo>
                  <a:cubicBezTo>
                    <a:pt x="1595" y="527"/>
                    <a:pt x="1063" y="350"/>
                    <a:pt x="575" y="39"/>
                  </a:cubicBezTo>
                  <a:cubicBezTo>
                    <a:pt x="528" y="12"/>
                    <a:pt x="482" y="1"/>
                    <a:pt x="43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2821200" y="1993025"/>
              <a:ext cx="51425" cy="21325"/>
            </a:xfrm>
            <a:custGeom>
              <a:avLst/>
              <a:gdLst/>
              <a:ahLst/>
              <a:cxnLst/>
              <a:rect l="l" t="t" r="r" b="b"/>
              <a:pathLst>
                <a:path w="2057" h="853" extrusionOk="0">
                  <a:moveTo>
                    <a:pt x="396" y="0"/>
                  </a:moveTo>
                  <a:cubicBezTo>
                    <a:pt x="153" y="0"/>
                    <a:pt x="0" y="376"/>
                    <a:pt x="264" y="527"/>
                  </a:cubicBezTo>
                  <a:cubicBezTo>
                    <a:pt x="575" y="744"/>
                    <a:pt x="929" y="853"/>
                    <a:pt x="1281" y="853"/>
                  </a:cubicBezTo>
                  <a:cubicBezTo>
                    <a:pt x="1432" y="853"/>
                    <a:pt x="1582" y="833"/>
                    <a:pt x="1729" y="793"/>
                  </a:cubicBezTo>
                  <a:cubicBezTo>
                    <a:pt x="2056" y="711"/>
                    <a:pt x="1968" y="250"/>
                    <a:pt x="1673" y="250"/>
                  </a:cubicBezTo>
                  <a:cubicBezTo>
                    <a:pt x="1648" y="250"/>
                    <a:pt x="1623" y="254"/>
                    <a:pt x="1595" y="260"/>
                  </a:cubicBezTo>
                  <a:cubicBezTo>
                    <a:pt x="1492" y="283"/>
                    <a:pt x="1392" y="294"/>
                    <a:pt x="1295" y="294"/>
                  </a:cubicBezTo>
                  <a:cubicBezTo>
                    <a:pt x="1016" y="294"/>
                    <a:pt x="761" y="203"/>
                    <a:pt x="531" y="39"/>
                  </a:cubicBezTo>
                  <a:cubicBezTo>
                    <a:pt x="484" y="12"/>
                    <a:pt x="439" y="0"/>
                    <a:pt x="39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2563800" y="2415475"/>
              <a:ext cx="43300" cy="14450"/>
            </a:xfrm>
            <a:custGeom>
              <a:avLst/>
              <a:gdLst/>
              <a:ahLst/>
              <a:cxnLst/>
              <a:rect l="l" t="t" r="r" b="b"/>
              <a:pathLst>
                <a:path w="1732" h="578" extrusionOk="0">
                  <a:moveTo>
                    <a:pt x="356" y="0"/>
                  </a:moveTo>
                  <a:cubicBezTo>
                    <a:pt x="1" y="0"/>
                    <a:pt x="1" y="577"/>
                    <a:pt x="356" y="577"/>
                  </a:cubicBezTo>
                  <a:lnTo>
                    <a:pt x="1376" y="577"/>
                  </a:lnTo>
                  <a:cubicBezTo>
                    <a:pt x="1731" y="577"/>
                    <a:pt x="1731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2954250" y="2396625"/>
              <a:ext cx="44400" cy="14425"/>
            </a:xfrm>
            <a:custGeom>
              <a:avLst/>
              <a:gdLst/>
              <a:ahLst/>
              <a:cxnLst/>
              <a:rect l="l" t="t" r="r" b="b"/>
              <a:pathLst>
                <a:path w="1776" h="577" extrusionOk="0">
                  <a:moveTo>
                    <a:pt x="400" y="0"/>
                  </a:moveTo>
                  <a:cubicBezTo>
                    <a:pt x="0" y="0"/>
                    <a:pt x="0" y="577"/>
                    <a:pt x="400" y="577"/>
                  </a:cubicBezTo>
                  <a:lnTo>
                    <a:pt x="1376" y="577"/>
                  </a:lnTo>
                  <a:cubicBezTo>
                    <a:pt x="1775" y="577"/>
                    <a:pt x="1775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3484000" y="2201150"/>
              <a:ext cx="45275" cy="20475"/>
            </a:xfrm>
            <a:custGeom>
              <a:avLst/>
              <a:gdLst/>
              <a:ahLst/>
              <a:cxnLst/>
              <a:rect l="l" t="t" r="r" b="b"/>
              <a:pathLst>
                <a:path w="1811" h="819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639" y="631"/>
                    <a:pt x="994" y="720"/>
                    <a:pt x="1305" y="809"/>
                  </a:cubicBezTo>
                  <a:cubicBezTo>
                    <a:pt x="1332" y="816"/>
                    <a:pt x="1358" y="819"/>
                    <a:pt x="1383" y="819"/>
                  </a:cubicBezTo>
                  <a:cubicBezTo>
                    <a:pt x="1684" y="819"/>
                    <a:pt x="1810" y="359"/>
                    <a:pt x="1482" y="277"/>
                  </a:cubicBezTo>
                  <a:cubicBezTo>
                    <a:pt x="1127" y="188"/>
                    <a:pt x="817" y="99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2695600" y="2507050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5" y="0"/>
                  </a:moveTo>
                  <a:cubicBezTo>
                    <a:pt x="1144" y="0"/>
                    <a:pt x="1110" y="6"/>
                    <a:pt x="1073" y="20"/>
                  </a:cubicBezTo>
                  <a:cubicBezTo>
                    <a:pt x="807" y="109"/>
                    <a:pt x="541" y="197"/>
                    <a:pt x="319" y="286"/>
                  </a:cubicBezTo>
                  <a:cubicBezTo>
                    <a:pt x="1" y="366"/>
                    <a:pt x="75" y="838"/>
                    <a:pt x="350" y="838"/>
                  </a:cubicBezTo>
                  <a:cubicBezTo>
                    <a:pt x="382" y="838"/>
                    <a:pt x="416" y="832"/>
                    <a:pt x="452" y="819"/>
                  </a:cubicBezTo>
                  <a:cubicBezTo>
                    <a:pt x="719" y="730"/>
                    <a:pt x="985" y="641"/>
                    <a:pt x="1207" y="552"/>
                  </a:cubicBezTo>
                  <a:cubicBezTo>
                    <a:pt x="1525" y="473"/>
                    <a:pt x="1451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3439600" y="2043650"/>
              <a:ext cx="52000" cy="20450"/>
            </a:xfrm>
            <a:custGeom>
              <a:avLst/>
              <a:gdLst/>
              <a:ahLst/>
              <a:cxnLst/>
              <a:rect l="l" t="t" r="r" b="b"/>
              <a:pathLst>
                <a:path w="2080" h="818" extrusionOk="0">
                  <a:moveTo>
                    <a:pt x="391" y="1"/>
                  </a:moveTo>
                  <a:cubicBezTo>
                    <a:pt x="92" y="1"/>
                    <a:pt x="0" y="501"/>
                    <a:pt x="330" y="543"/>
                  </a:cubicBezTo>
                  <a:cubicBezTo>
                    <a:pt x="729" y="631"/>
                    <a:pt x="1173" y="720"/>
                    <a:pt x="1572" y="809"/>
                  </a:cubicBezTo>
                  <a:cubicBezTo>
                    <a:pt x="1598" y="815"/>
                    <a:pt x="1622" y="818"/>
                    <a:pt x="1645" y="818"/>
                  </a:cubicBezTo>
                  <a:cubicBezTo>
                    <a:pt x="1950" y="818"/>
                    <a:pt x="2079" y="318"/>
                    <a:pt x="1750" y="276"/>
                  </a:cubicBezTo>
                  <a:cubicBezTo>
                    <a:pt x="1306" y="188"/>
                    <a:pt x="907" y="99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3421225" y="2353300"/>
              <a:ext cx="68775" cy="21225"/>
            </a:xfrm>
            <a:custGeom>
              <a:avLst/>
              <a:gdLst/>
              <a:ahLst/>
              <a:cxnLst/>
              <a:rect l="l" t="t" r="r" b="b"/>
              <a:pathLst>
                <a:path w="2751" h="849" extrusionOk="0">
                  <a:moveTo>
                    <a:pt x="317" y="0"/>
                  </a:moveTo>
                  <a:cubicBezTo>
                    <a:pt x="1" y="0"/>
                    <a:pt x="13" y="537"/>
                    <a:pt x="355" y="580"/>
                  </a:cubicBezTo>
                  <a:cubicBezTo>
                    <a:pt x="1065" y="668"/>
                    <a:pt x="1730" y="757"/>
                    <a:pt x="2396" y="846"/>
                  </a:cubicBezTo>
                  <a:cubicBezTo>
                    <a:pt x="2409" y="847"/>
                    <a:pt x="2422" y="848"/>
                    <a:pt x="2434" y="848"/>
                  </a:cubicBezTo>
                  <a:cubicBezTo>
                    <a:pt x="2750" y="848"/>
                    <a:pt x="2738" y="312"/>
                    <a:pt x="2396" y="269"/>
                  </a:cubicBezTo>
                  <a:cubicBezTo>
                    <a:pt x="1730" y="180"/>
                    <a:pt x="1065" y="91"/>
                    <a:pt x="355" y="3"/>
                  </a:cubicBezTo>
                  <a:cubicBezTo>
                    <a:pt x="342" y="1"/>
                    <a:pt x="329" y="0"/>
                    <a:pt x="31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3345350" y="2137925"/>
              <a:ext cx="38325" cy="20775"/>
            </a:xfrm>
            <a:custGeom>
              <a:avLst/>
              <a:gdLst/>
              <a:ahLst/>
              <a:cxnLst/>
              <a:rect l="l" t="t" r="r" b="b"/>
              <a:pathLst>
                <a:path w="1533" h="831" extrusionOk="0">
                  <a:moveTo>
                    <a:pt x="385" y="0"/>
                  </a:moveTo>
                  <a:cubicBezTo>
                    <a:pt x="89" y="0"/>
                    <a:pt x="1" y="464"/>
                    <a:pt x="329" y="587"/>
                  </a:cubicBezTo>
                  <a:cubicBezTo>
                    <a:pt x="551" y="632"/>
                    <a:pt x="817" y="720"/>
                    <a:pt x="1083" y="809"/>
                  </a:cubicBezTo>
                  <a:cubicBezTo>
                    <a:pt x="1117" y="824"/>
                    <a:pt x="1149" y="830"/>
                    <a:pt x="1180" y="830"/>
                  </a:cubicBezTo>
                  <a:cubicBezTo>
                    <a:pt x="1426" y="830"/>
                    <a:pt x="1532" y="395"/>
                    <a:pt x="1216" y="277"/>
                  </a:cubicBezTo>
                  <a:cubicBezTo>
                    <a:pt x="950" y="188"/>
                    <a:pt x="728" y="99"/>
                    <a:pt x="462" y="10"/>
                  </a:cubicBezTo>
                  <a:cubicBezTo>
                    <a:pt x="435" y="4"/>
                    <a:pt x="409" y="0"/>
                    <a:pt x="38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3969425" y="2106600"/>
              <a:ext cx="32600" cy="27125"/>
            </a:xfrm>
            <a:custGeom>
              <a:avLst/>
              <a:gdLst/>
              <a:ahLst/>
              <a:cxnLst/>
              <a:rect l="l" t="t" r="r" b="b"/>
              <a:pathLst>
                <a:path w="1304" h="1085" extrusionOk="0">
                  <a:moveTo>
                    <a:pt x="437" y="0"/>
                  </a:moveTo>
                  <a:cubicBezTo>
                    <a:pt x="209" y="0"/>
                    <a:pt x="0" y="289"/>
                    <a:pt x="212" y="465"/>
                  </a:cubicBezTo>
                  <a:cubicBezTo>
                    <a:pt x="345" y="642"/>
                    <a:pt x="522" y="820"/>
                    <a:pt x="700" y="997"/>
                  </a:cubicBezTo>
                  <a:cubicBezTo>
                    <a:pt x="762" y="1059"/>
                    <a:pt x="831" y="1085"/>
                    <a:pt x="897" y="1085"/>
                  </a:cubicBezTo>
                  <a:cubicBezTo>
                    <a:pt x="1116" y="1085"/>
                    <a:pt x="1303" y="802"/>
                    <a:pt x="1099" y="598"/>
                  </a:cubicBezTo>
                  <a:cubicBezTo>
                    <a:pt x="921" y="420"/>
                    <a:pt x="788" y="243"/>
                    <a:pt x="611" y="65"/>
                  </a:cubicBezTo>
                  <a:cubicBezTo>
                    <a:pt x="556" y="20"/>
                    <a:pt x="496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3603175" y="2491425"/>
              <a:ext cx="33450" cy="20425"/>
            </a:xfrm>
            <a:custGeom>
              <a:avLst/>
              <a:gdLst/>
              <a:ahLst/>
              <a:cxnLst/>
              <a:rect l="l" t="t" r="r" b="b"/>
              <a:pathLst>
                <a:path w="1338" h="817" extrusionOk="0">
                  <a:moveTo>
                    <a:pt x="904" y="1"/>
                  </a:moveTo>
                  <a:cubicBezTo>
                    <a:pt x="870" y="1"/>
                    <a:pt x="834" y="8"/>
                    <a:pt x="797" y="24"/>
                  </a:cubicBezTo>
                  <a:cubicBezTo>
                    <a:pt x="620" y="112"/>
                    <a:pt x="442" y="201"/>
                    <a:pt x="265" y="290"/>
                  </a:cubicBezTo>
                  <a:cubicBezTo>
                    <a:pt x="1" y="441"/>
                    <a:pt x="153" y="816"/>
                    <a:pt x="423" y="816"/>
                  </a:cubicBezTo>
                  <a:cubicBezTo>
                    <a:pt x="471" y="816"/>
                    <a:pt x="522" y="805"/>
                    <a:pt x="575" y="778"/>
                  </a:cubicBezTo>
                  <a:cubicBezTo>
                    <a:pt x="708" y="689"/>
                    <a:pt x="886" y="601"/>
                    <a:pt x="1063" y="512"/>
                  </a:cubicBezTo>
                  <a:cubicBezTo>
                    <a:pt x="1337" y="394"/>
                    <a:pt x="1162" y="1"/>
                    <a:pt x="90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4056725" y="2251850"/>
              <a:ext cx="34250" cy="20400"/>
            </a:xfrm>
            <a:custGeom>
              <a:avLst/>
              <a:gdLst/>
              <a:ahLst/>
              <a:cxnLst/>
              <a:rect l="l" t="t" r="r" b="b"/>
              <a:pathLst>
                <a:path w="1370" h="816" extrusionOk="0">
                  <a:moveTo>
                    <a:pt x="471" y="0"/>
                  </a:moveTo>
                  <a:cubicBezTo>
                    <a:pt x="205" y="0"/>
                    <a:pt x="0" y="394"/>
                    <a:pt x="313" y="511"/>
                  </a:cubicBezTo>
                  <a:cubicBezTo>
                    <a:pt x="447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0" y="816"/>
                    <a:pt x="1369" y="440"/>
                    <a:pt x="1068" y="289"/>
                  </a:cubicBezTo>
                  <a:cubicBezTo>
                    <a:pt x="935" y="201"/>
                    <a:pt x="757" y="112"/>
                    <a:pt x="580" y="23"/>
                  </a:cubicBezTo>
                  <a:cubicBezTo>
                    <a:pt x="543" y="8"/>
                    <a:pt x="506" y="0"/>
                    <a:pt x="4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3913700" y="24787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0"/>
                  </a:moveTo>
                  <a:cubicBezTo>
                    <a:pt x="0" y="0"/>
                    <a:pt x="0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4045500" y="2383925"/>
              <a:ext cx="38125" cy="20975"/>
            </a:xfrm>
            <a:custGeom>
              <a:avLst/>
              <a:gdLst/>
              <a:ahLst/>
              <a:cxnLst/>
              <a:rect l="l" t="t" r="r" b="b"/>
              <a:pathLst>
                <a:path w="1525" h="839" extrusionOk="0">
                  <a:moveTo>
                    <a:pt x="1175" y="0"/>
                  </a:moveTo>
                  <a:cubicBezTo>
                    <a:pt x="1144" y="0"/>
                    <a:pt x="1109" y="6"/>
                    <a:pt x="1073" y="20"/>
                  </a:cubicBezTo>
                  <a:cubicBezTo>
                    <a:pt x="807" y="109"/>
                    <a:pt x="541" y="198"/>
                    <a:pt x="319" y="286"/>
                  </a:cubicBezTo>
                  <a:cubicBezTo>
                    <a:pt x="0" y="366"/>
                    <a:pt x="75" y="839"/>
                    <a:pt x="350" y="839"/>
                  </a:cubicBezTo>
                  <a:cubicBezTo>
                    <a:pt x="381" y="839"/>
                    <a:pt x="415" y="832"/>
                    <a:pt x="452" y="819"/>
                  </a:cubicBezTo>
                  <a:cubicBezTo>
                    <a:pt x="718" y="730"/>
                    <a:pt x="984" y="641"/>
                    <a:pt x="1206" y="552"/>
                  </a:cubicBezTo>
                  <a:cubicBezTo>
                    <a:pt x="1525" y="473"/>
                    <a:pt x="1450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3930550" y="2258125"/>
              <a:ext cx="34375" cy="20400"/>
            </a:xfrm>
            <a:custGeom>
              <a:avLst/>
              <a:gdLst/>
              <a:ahLst/>
              <a:cxnLst/>
              <a:rect l="l" t="t" r="r" b="b"/>
              <a:pathLst>
                <a:path w="1375" h="816" extrusionOk="0">
                  <a:moveTo>
                    <a:pt x="431" y="0"/>
                  </a:moveTo>
                  <a:cubicBezTo>
                    <a:pt x="180" y="0"/>
                    <a:pt x="1" y="376"/>
                    <a:pt x="302" y="527"/>
                  </a:cubicBezTo>
                  <a:cubicBezTo>
                    <a:pt x="480" y="615"/>
                    <a:pt x="613" y="704"/>
                    <a:pt x="791" y="793"/>
                  </a:cubicBezTo>
                  <a:cubicBezTo>
                    <a:pt x="832" y="808"/>
                    <a:pt x="873" y="816"/>
                    <a:pt x="912" y="816"/>
                  </a:cubicBezTo>
                  <a:cubicBezTo>
                    <a:pt x="1200" y="816"/>
                    <a:pt x="1375" y="422"/>
                    <a:pt x="1101" y="305"/>
                  </a:cubicBezTo>
                  <a:cubicBezTo>
                    <a:pt x="924" y="216"/>
                    <a:pt x="746" y="127"/>
                    <a:pt x="569" y="38"/>
                  </a:cubicBezTo>
                  <a:cubicBezTo>
                    <a:pt x="522" y="12"/>
                    <a:pt x="476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3745350" y="2095525"/>
              <a:ext cx="32625" cy="27125"/>
            </a:xfrm>
            <a:custGeom>
              <a:avLst/>
              <a:gdLst/>
              <a:ahLst/>
              <a:cxnLst/>
              <a:rect l="l" t="t" r="r" b="b"/>
              <a:pathLst>
                <a:path w="1305" h="1085" extrusionOk="0">
                  <a:moveTo>
                    <a:pt x="439" y="0"/>
                  </a:moveTo>
                  <a:cubicBezTo>
                    <a:pt x="210" y="0"/>
                    <a:pt x="0" y="296"/>
                    <a:pt x="212" y="508"/>
                  </a:cubicBezTo>
                  <a:cubicBezTo>
                    <a:pt x="390" y="642"/>
                    <a:pt x="523" y="819"/>
                    <a:pt x="700" y="996"/>
                  </a:cubicBezTo>
                  <a:cubicBezTo>
                    <a:pt x="762" y="1058"/>
                    <a:pt x="831" y="1084"/>
                    <a:pt x="898" y="1084"/>
                  </a:cubicBezTo>
                  <a:cubicBezTo>
                    <a:pt x="1116" y="1084"/>
                    <a:pt x="1304" y="802"/>
                    <a:pt x="1100" y="597"/>
                  </a:cubicBezTo>
                  <a:cubicBezTo>
                    <a:pt x="922" y="420"/>
                    <a:pt x="789" y="242"/>
                    <a:pt x="612" y="65"/>
                  </a:cubicBezTo>
                  <a:cubicBezTo>
                    <a:pt x="557" y="20"/>
                    <a:pt x="498" y="0"/>
                    <a:pt x="439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3832675" y="2240750"/>
              <a:ext cx="34400" cy="20425"/>
            </a:xfrm>
            <a:custGeom>
              <a:avLst/>
              <a:gdLst/>
              <a:ahLst/>
              <a:cxnLst/>
              <a:rect l="l" t="t" r="r" b="b"/>
              <a:pathLst>
                <a:path w="1376" h="817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491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1" y="816"/>
                    <a:pt x="1376" y="441"/>
                    <a:pt x="1112" y="290"/>
                  </a:cubicBezTo>
                  <a:cubicBezTo>
                    <a:pt x="934" y="201"/>
                    <a:pt x="757" y="112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3689650" y="24676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7"/>
                    <a:pt x="355" y="577"/>
                  </a:cubicBezTo>
                  <a:lnTo>
                    <a:pt x="1109" y="577"/>
                  </a:lnTo>
                  <a:cubicBezTo>
                    <a:pt x="1464" y="577"/>
                    <a:pt x="1464" y="1"/>
                    <a:pt x="110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3434525" y="2695000"/>
              <a:ext cx="36625" cy="14425"/>
            </a:xfrm>
            <a:custGeom>
              <a:avLst/>
              <a:gdLst/>
              <a:ahLst/>
              <a:cxnLst/>
              <a:rect l="l" t="t" r="r" b="b"/>
              <a:pathLst>
                <a:path w="1465" h="577" extrusionOk="0">
                  <a:moveTo>
                    <a:pt x="355" y="0"/>
                  </a:moveTo>
                  <a:cubicBezTo>
                    <a:pt x="1" y="0"/>
                    <a:pt x="1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3821425" y="2372825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6" y="1"/>
                  </a:moveTo>
                  <a:cubicBezTo>
                    <a:pt x="1144" y="1"/>
                    <a:pt x="1110" y="7"/>
                    <a:pt x="1074" y="20"/>
                  </a:cubicBezTo>
                  <a:cubicBezTo>
                    <a:pt x="807" y="109"/>
                    <a:pt x="586" y="198"/>
                    <a:pt x="319" y="287"/>
                  </a:cubicBezTo>
                  <a:cubicBezTo>
                    <a:pt x="1" y="366"/>
                    <a:pt x="75" y="839"/>
                    <a:pt x="351" y="839"/>
                  </a:cubicBezTo>
                  <a:cubicBezTo>
                    <a:pt x="382" y="839"/>
                    <a:pt x="416" y="833"/>
                    <a:pt x="453" y="819"/>
                  </a:cubicBezTo>
                  <a:cubicBezTo>
                    <a:pt x="719" y="730"/>
                    <a:pt x="985" y="642"/>
                    <a:pt x="1207" y="553"/>
                  </a:cubicBezTo>
                  <a:cubicBezTo>
                    <a:pt x="1525" y="473"/>
                    <a:pt x="1451" y="1"/>
                    <a:pt x="11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3631075" y="2133900"/>
              <a:ext cx="34125" cy="19675"/>
            </a:xfrm>
            <a:custGeom>
              <a:avLst/>
              <a:gdLst/>
              <a:ahLst/>
              <a:cxnLst/>
              <a:rect l="l" t="t" r="r" b="b"/>
              <a:pathLst>
                <a:path w="1365" h="787" extrusionOk="0">
                  <a:moveTo>
                    <a:pt x="431" y="0"/>
                  </a:moveTo>
                  <a:cubicBezTo>
                    <a:pt x="180" y="0"/>
                    <a:pt x="0" y="375"/>
                    <a:pt x="302" y="526"/>
                  </a:cubicBezTo>
                  <a:cubicBezTo>
                    <a:pt x="480" y="615"/>
                    <a:pt x="613" y="659"/>
                    <a:pt x="790" y="748"/>
                  </a:cubicBezTo>
                  <a:cubicBezTo>
                    <a:pt x="837" y="775"/>
                    <a:pt x="883" y="786"/>
                    <a:pt x="928" y="786"/>
                  </a:cubicBezTo>
                  <a:cubicBezTo>
                    <a:pt x="1180" y="786"/>
                    <a:pt x="1365" y="411"/>
                    <a:pt x="1101" y="260"/>
                  </a:cubicBezTo>
                  <a:cubicBezTo>
                    <a:pt x="923" y="171"/>
                    <a:pt x="746" y="127"/>
                    <a:pt x="568" y="38"/>
                  </a:cubicBezTo>
                  <a:cubicBezTo>
                    <a:pt x="522" y="12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897200" y="2550300"/>
              <a:ext cx="65025" cy="19425"/>
            </a:xfrm>
            <a:custGeom>
              <a:avLst/>
              <a:gdLst/>
              <a:ahLst/>
              <a:cxnLst/>
              <a:rect l="l" t="t" r="r" b="b"/>
              <a:pathLst>
                <a:path w="2601" h="777" extrusionOk="0">
                  <a:moveTo>
                    <a:pt x="2208" y="0"/>
                  </a:moveTo>
                  <a:cubicBezTo>
                    <a:pt x="2176" y="0"/>
                    <a:pt x="2141" y="7"/>
                    <a:pt x="2105" y="20"/>
                  </a:cubicBezTo>
                  <a:cubicBezTo>
                    <a:pt x="1772" y="159"/>
                    <a:pt x="1439" y="228"/>
                    <a:pt x="1096" y="228"/>
                  </a:cubicBezTo>
                  <a:cubicBezTo>
                    <a:pt x="890" y="228"/>
                    <a:pt x="680" y="203"/>
                    <a:pt x="463" y="153"/>
                  </a:cubicBezTo>
                  <a:cubicBezTo>
                    <a:pt x="438" y="147"/>
                    <a:pt x="414" y="144"/>
                    <a:pt x="391" y="144"/>
                  </a:cubicBezTo>
                  <a:cubicBezTo>
                    <a:pt x="92" y="144"/>
                    <a:pt x="0" y="645"/>
                    <a:pt x="330" y="686"/>
                  </a:cubicBezTo>
                  <a:cubicBezTo>
                    <a:pt x="621" y="744"/>
                    <a:pt x="911" y="777"/>
                    <a:pt x="1198" y="777"/>
                  </a:cubicBezTo>
                  <a:cubicBezTo>
                    <a:pt x="1568" y="777"/>
                    <a:pt x="1932" y="722"/>
                    <a:pt x="2282" y="597"/>
                  </a:cubicBezTo>
                  <a:cubicBezTo>
                    <a:pt x="2601" y="478"/>
                    <a:pt x="2490" y="0"/>
                    <a:pt x="220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256300" y="2573850"/>
              <a:ext cx="52225" cy="20300"/>
            </a:xfrm>
            <a:custGeom>
              <a:avLst/>
              <a:gdLst/>
              <a:ahLst/>
              <a:cxnLst/>
              <a:rect l="l" t="t" r="r" b="b"/>
              <a:pathLst>
                <a:path w="2089" h="812" extrusionOk="0">
                  <a:moveTo>
                    <a:pt x="1662" y="0"/>
                  </a:moveTo>
                  <a:cubicBezTo>
                    <a:pt x="1637" y="0"/>
                    <a:pt x="1611" y="3"/>
                    <a:pt x="1584" y="10"/>
                  </a:cubicBezTo>
                  <a:cubicBezTo>
                    <a:pt x="1184" y="99"/>
                    <a:pt x="741" y="143"/>
                    <a:pt x="341" y="232"/>
                  </a:cubicBezTo>
                  <a:cubicBezTo>
                    <a:pt x="0" y="317"/>
                    <a:pt x="110" y="811"/>
                    <a:pt x="433" y="811"/>
                  </a:cubicBezTo>
                  <a:cubicBezTo>
                    <a:pt x="446" y="811"/>
                    <a:pt x="460" y="810"/>
                    <a:pt x="474" y="809"/>
                  </a:cubicBezTo>
                  <a:cubicBezTo>
                    <a:pt x="918" y="720"/>
                    <a:pt x="1317" y="631"/>
                    <a:pt x="1761" y="542"/>
                  </a:cubicBezTo>
                  <a:cubicBezTo>
                    <a:pt x="2089" y="460"/>
                    <a:pt x="1963" y="0"/>
                    <a:pt x="16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1850" y="2568475"/>
              <a:ext cx="75425" cy="20125"/>
            </a:xfrm>
            <a:custGeom>
              <a:avLst/>
              <a:gdLst/>
              <a:ahLst/>
              <a:cxnLst/>
              <a:rect l="l" t="t" r="r" b="b"/>
              <a:pathLst>
                <a:path w="3017" h="805" extrusionOk="0">
                  <a:moveTo>
                    <a:pt x="317" y="1"/>
                  </a:moveTo>
                  <a:cubicBezTo>
                    <a:pt x="1" y="1"/>
                    <a:pt x="14" y="537"/>
                    <a:pt x="355" y="580"/>
                  </a:cubicBezTo>
                  <a:cubicBezTo>
                    <a:pt x="1154" y="669"/>
                    <a:pt x="1908" y="757"/>
                    <a:pt x="2663" y="802"/>
                  </a:cubicBezTo>
                  <a:cubicBezTo>
                    <a:pt x="2676" y="803"/>
                    <a:pt x="2688" y="804"/>
                    <a:pt x="2701" y="804"/>
                  </a:cubicBezTo>
                  <a:cubicBezTo>
                    <a:pt x="3017" y="804"/>
                    <a:pt x="3004" y="269"/>
                    <a:pt x="2663" y="269"/>
                  </a:cubicBezTo>
                  <a:cubicBezTo>
                    <a:pt x="1908" y="181"/>
                    <a:pt x="1154" y="92"/>
                    <a:pt x="355" y="3"/>
                  </a:cubicBezTo>
                  <a:cubicBezTo>
                    <a:pt x="342" y="2"/>
                    <a:pt x="330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461325" y="2327600"/>
              <a:ext cx="46375" cy="20475"/>
            </a:xfrm>
            <a:custGeom>
              <a:avLst/>
              <a:gdLst/>
              <a:ahLst/>
              <a:cxnLst/>
              <a:rect l="l" t="t" r="r" b="b"/>
              <a:pathLst>
                <a:path w="1855" h="819" extrusionOk="0">
                  <a:moveTo>
                    <a:pt x="428" y="0"/>
                  </a:moveTo>
                  <a:cubicBezTo>
                    <a:pt x="127" y="0"/>
                    <a:pt x="1" y="461"/>
                    <a:pt x="329" y="543"/>
                  </a:cubicBezTo>
                  <a:cubicBezTo>
                    <a:pt x="684" y="631"/>
                    <a:pt x="1038" y="720"/>
                    <a:pt x="1349" y="809"/>
                  </a:cubicBezTo>
                  <a:cubicBezTo>
                    <a:pt x="1376" y="816"/>
                    <a:pt x="1402" y="819"/>
                    <a:pt x="1427" y="819"/>
                  </a:cubicBezTo>
                  <a:cubicBezTo>
                    <a:pt x="1728" y="819"/>
                    <a:pt x="1854" y="358"/>
                    <a:pt x="1527" y="276"/>
                  </a:cubicBezTo>
                  <a:cubicBezTo>
                    <a:pt x="1172" y="188"/>
                    <a:pt x="817" y="99"/>
                    <a:pt x="506" y="10"/>
                  </a:cubicBezTo>
                  <a:cubicBezTo>
                    <a:pt x="479" y="4"/>
                    <a:pt x="453" y="0"/>
                    <a:pt x="42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>
              <a:off x="3086825" y="2736900"/>
              <a:ext cx="38700" cy="21575"/>
            </a:xfrm>
            <a:custGeom>
              <a:avLst/>
              <a:gdLst/>
              <a:ahLst/>
              <a:cxnLst/>
              <a:rect l="l" t="t" r="r" b="b"/>
              <a:pathLst>
                <a:path w="1548" h="863" extrusionOk="0">
                  <a:moveTo>
                    <a:pt x="1120" y="0"/>
                  </a:moveTo>
                  <a:cubicBezTo>
                    <a:pt x="1095" y="0"/>
                    <a:pt x="1069" y="3"/>
                    <a:pt x="1042" y="10"/>
                  </a:cubicBezTo>
                  <a:cubicBezTo>
                    <a:pt x="820" y="99"/>
                    <a:pt x="554" y="188"/>
                    <a:pt x="288" y="276"/>
                  </a:cubicBezTo>
                  <a:cubicBezTo>
                    <a:pt x="1" y="399"/>
                    <a:pt x="92" y="863"/>
                    <a:pt x="388" y="863"/>
                  </a:cubicBezTo>
                  <a:cubicBezTo>
                    <a:pt x="412" y="863"/>
                    <a:pt x="438" y="860"/>
                    <a:pt x="465" y="853"/>
                  </a:cubicBezTo>
                  <a:cubicBezTo>
                    <a:pt x="687" y="764"/>
                    <a:pt x="953" y="676"/>
                    <a:pt x="1219" y="587"/>
                  </a:cubicBezTo>
                  <a:cubicBezTo>
                    <a:pt x="1547" y="464"/>
                    <a:pt x="1421" y="0"/>
                    <a:pt x="112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3162025" y="2447100"/>
              <a:ext cx="64625" cy="26600"/>
            </a:xfrm>
            <a:custGeom>
              <a:avLst/>
              <a:gdLst/>
              <a:ahLst/>
              <a:cxnLst/>
              <a:rect l="l" t="t" r="r" b="b"/>
              <a:pathLst>
                <a:path w="2585" h="1064" extrusionOk="0">
                  <a:moveTo>
                    <a:pt x="706" y="0"/>
                  </a:moveTo>
                  <a:cubicBezTo>
                    <a:pt x="587" y="0"/>
                    <a:pt x="465" y="7"/>
                    <a:pt x="341" y="22"/>
                  </a:cubicBezTo>
                  <a:cubicBezTo>
                    <a:pt x="0" y="65"/>
                    <a:pt x="109" y="557"/>
                    <a:pt x="433" y="557"/>
                  </a:cubicBezTo>
                  <a:cubicBezTo>
                    <a:pt x="446" y="557"/>
                    <a:pt x="460" y="556"/>
                    <a:pt x="474" y="554"/>
                  </a:cubicBezTo>
                  <a:cubicBezTo>
                    <a:pt x="540" y="549"/>
                    <a:pt x="605" y="546"/>
                    <a:pt x="670" y="546"/>
                  </a:cubicBezTo>
                  <a:cubicBezTo>
                    <a:pt x="1136" y="546"/>
                    <a:pt x="1588" y="687"/>
                    <a:pt x="1938" y="998"/>
                  </a:cubicBezTo>
                  <a:cubicBezTo>
                    <a:pt x="2002" y="1044"/>
                    <a:pt x="2070" y="1063"/>
                    <a:pt x="2134" y="1063"/>
                  </a:cubicBezTo>
                  <a:cubicBezTo>
                    <a:pt x="2383" y="1063"/>
                    <a:pt x="2584" y="775"/>
                    <a:pt x="2338" y="599"/>
                  </a:cubicBezTo>
                  <a:cubicBezTo>
                    <a:pt x="1856" y="191"/>
                    <a:pt x="1312" y="0"/>
                    <a:pt x="70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>
              <a:off x="2803125" y="2799875"/>
              <a:ext cx="50400" cy="27675"/>
            </a:xfrm>
            <a:custGeom>
              <a:avLst/>
              <a:gdLst/>
              <a:ahLst/>
              <a:cxnLst/>
              <a:rect l="l" t="t" r="r" b="b"/>
              <a:pathLst>
                <a:path w="2016" h="1107" extrusionOk="0">
                  <a:moveTo>
                    <a:pt x="1666" y="0"/>
                  </a:moveTo>
                  <a:cubicBezTo>
                    <a:pt x="1634" y="0"/>
                    <a:pt x="1600" y="6"/>
                    <a:pt x="1564" y="20"/>
                  </a:cubicBezTo>
                  <a:cubicBezTo>
                    <a:pt x="1120" y="198"/>
                    <a:pt x="721" y="375"/>
                    <a:pt x="277" y="552"/>
                  </a:cubicBezTo>
                  <a:cubicBezTo>
                    <a:pt x="1" y="671"/>
                    <a:pt x="76" y="1106"/>
                    <a:pt x="347" y="1106"/>
                  </a:cubicBezTo>
                  <a:cubicBezTo>
                    <a:pt x="380" y="1106"/>
                    <a:pt x="416" y="1099"/>
                    <a:pt x="455" y="1085"/>
                  </a:cubicBezTo>
                  <a:cubicBezTo>
                    <a:pt x="854" y="907"/>
                    <a:pt x="1298" y="730"/>
                    <a:pt x="1697" y="597"/>
                  </a:cubicBezTo>
                  <a:cubicBezTo>
                    <a:pt x="2016" y="477"/>
                    <a:pt x="1941" y="0"/>
                    <a:pt x="166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>
              <a:off x="3610375" y="2661475"/>
              <a:ext cx="38375" cy="20750"/>
            </a:xfrm>
            <a:custGeom>
              <a:avLst/>
              <a:gdLst/>
              <a:ahLst/>
              <a:cxnLst/>
              <a:rect l="l" t="t" r="r" b="b"/>
              <a:pathLst>
                <a:path w="1535" h="830" extrusionOk="0">
                  <a:moveTo>
                    <a:pt x="388" y="0"/>
                  </a:moveTo>
                  <a:cubicBezTo>
                    <a:pt x="92" y="0"/>
                    <a:pt x="0" y="464"/>
                    <a:pt x="287" y="587"/>
                  </a:cubicBezTo>
                  <a:cubicBezTo>
                    <a:pt x="553" y="631"/>
                    <a:pt x="820" y="720"/>
                    <a:pt x="1041" y="809"/>
                  </a:cubicBezTo>
                  <a:cubicBezTo>
                    <a:pt x="1080" y="823"/>
                    <a:pt x="1117" y="830"/>
                    <a:pt x="1151" y="830"/>
                  </a:cubicBezTo>
                  <a:cubicBezTo>
                    <a:pt x="1429" y="830"/>
                    <a:pt x="1535" y="395"/>
                    <a:pt x="1219" y="276"/>
                  </a:cubicBezTo>
                  <a:cubicBezTo>
                    <a:pt x="953" y="188"/>
                    <a:pt x="687" y="99"/>
                    <a:pt x="465" y="10"/>
                  </a:cubicBezTo>
                  <a:cubicBezTo>
                    <a:pt x="438" y="3"/>
                    <a:pt x="412" y="0"/>
                    <a:pt x="38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3803225" y="2006200"/>
              <a:ext cx="52375" cy="44350"/>
            </a:xfrm>
            <a:custGeom>
              <a:avLst/>
              <a:gdLst/>
              <a:ahLst/>
              <a:cxnLst/>
              <a:rect l="l" t="t" r="r" b="b"/>
              <a:pathLst>
                <a:path w="2095" h="1774" extrusionOk="0">
                  <a:moveTo>
                    <a:pt x="407" y="1"/>
                  </a:moveTo>
                  <a:cubicBezTo>
                    <a:pt x="188" y="1"/>
                    <a:pt x="0" y="283"/>
                    <a:pt x="204" y="488"/>
                  </a:cubicBezTo>
                  <a:cubicBezTo>
                    <a:pt x="604" y="887"/>
                    <a:pt x="1047" y="1286"/>
                    <a:pt x="1491" y="1686"/>
                  </a:cubicBezTo>
                  <a:cubicBezTo>
                    <a:pt x="1553" y="1747"/>
                    <a:pt x="1622" y="1773"/>
                    <a:pt x="1688" y="1773"/>
                  </a:cubicBezTo>
                  <a:cubicBezTo>
                    <a:pt x="1907" y="1773"/>
                    <a:pt x="2095" y="1491"/>
                    <a:pt x="1890" y="1286"/>
                  </a:cubicBezTo>
                  <a:cubicBezTo>
                    <a:pt x="1447" y="887"/>
                    <a:pt x="1003" y="488"/>
                    <a:pt x="604" y="88"/>
                  </a:cubicBezTo>
                  <a:cubicBezTo>
                    <a:pt x="542" y="26"/>
                    <a:pt x="473" y="1"/>
                    <a:pt x="40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262600" y="2571875"/>
              <a:ext cx="34400" cy="17050"/>
            </a:xfrm>
            <a:custGeom>
              <a:avLst/>
              <a:gdLst/>
              <a:ahLst/>
              <a:cxnLst/>
              <a:rect l="l" t="t" r="r" b="b"/>
              <a:pathLst>
                <a:path w="1376" h="682" extrusionOk="0">
                  <a:moveTo>
                    <a:pt x="977" y="0"/>
                  </a:moveTo>
                  <a:cubicBezTo>
                    <a:pt x="710" y="45"/>
                    <a:pt x="489" y="89"/>
                    <a:pt x="222" y="133"/>
                  </a:cubicBezTo>
                  <a:cubicBezTo>
                    <a:pt x="89" y="178"/>
                    <a:pt x="1" y="355"/>
                    <a:pt x="45" y="488"/>
                  </a:cubicBezTo>
                  <a:cubicBezTo>
                    <a:pt x="79" y="624"/>
                    <a:pt x="164" y="682"/>
                    <a:pt x="262" y="682"/>
                  </a:cubicBezTo>
                  <a:cubicBezTo>
                    <a:pt x="293" y="682"/>
                    <a:pt x="324" y="676"/>
                    <a:pt x="355" y="666"/>
                  </a:cubicBezTo>
                  <a:cubicBezTo>
                    <a:pt x="622" y="621"/>
                    <a:pt x="888" y="621"/>
                    <a:pt x="1110" y="577"/>
                  </a:cubicBezTo>
                  <a:cubicBezTo>
                    <a:pt x="1287" y="533"/>
                    <a:pt x="1376" y="355"/>
                    <a:pt x="1332" y="222"/>
                  </a:cubicBezTo>
                  <a:cubicBezTo>
                    <a:pt x="1287" y="45"/>
                    <a:pt x="1110" y="0"/>
                    <a:pt x="9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3620400" y="2263275"/>
              <a:ext cx="79675" cy="30450"/>
            </a:xfrm>
            <a:custGeom>
              <a:avLst/>
              <a:gdLst/>
              <a:ahLst/>
              <a:cxnLst/>
              <a:rect l="l" t="t" r="r" b="b"/>
              <a:pathLst>
                <a:path w="3187" h="1218" extrusionOk="0">
                  <a:moveTo>
                    <a:pt x="391" y="1"/>
                  </a:moveTo>
                  <a:cubicBezTo>
                    <a:pt x="92" y="1"/>
                    <a:pt x="0" y="504"/>
                    <a:pt x="330" y="587"/>
                  </a:cubicBezTo>
                  <a:cubicBezTo>
                    <a:pt x="1129" y="809"/>
                    <a:pt x="1927" y="986"/>
                    <a:pt x="2726" y="1208"/>
                  </a:cubicBezTo>
                  <a:cubicBezTo>
                    <a:pt x="2753" y="1215"/>
                    <a:pt x="2779" y="1218"/>
                    <a:pt x="2803" y="1218"/>
                  </a:cubicBezTo>
                  <a:cubicBezTo>
                    <a:pt x="3098" y="1218"/>
                    <a:pt x="3187" y="757"/>
                    <a:pt x="2859" y="675"/>
                  </a:cubicBezTo>
                  <a:cubicBezTo>
                    <a:pt x="2060" y="454"/>
                    <a:pt x="1262" y="232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3607575" y="2501925"/>
              <a:ext cx="63225" cy="20125"/>
            </a:xfrm>
            <a:custGeom>
              <a:avLst/>
              <a:gdLst/>
              <a:ahLst/>
              <a:cxnLst/>
              <a:rect l="l" t="t" r="r" b="b"/>
              <a:pathLst>
                <a:path w="2529" h="805" extrusionOk="0">
                  <a:moveTo>
                    <a:pt x="317" y="1"/>
                  </a:moveTo>
                  <a:cubicBezTo>
                    <a:pt x="0" y="1"/>
                    <a:pt x="13" y="537"/>
                    <a:pt x="355" y="580"/>
                  </a:cubicBezTo>
                  <a:cubicBezTo>
                    <a:pt x="932" y="669"/>
                    <a:pt x="1553" y="713"/>
                    <a:pt x="2174" y="802"/>
                  </a:cubicBezTo>
                  <a:cubicBezTo>
                    <a:pt x="2187" y="803"/>
                    <a:pt x="2200" y="804"/>
                    <a:pt x="2212" y="804"/>
                  </a:cubicBezTo>
                  <a:cubicBezTo>
                    <a:pt x="2528" y="804"/>
                    <a:pt x="2516" y="268"/>
                    <a:pt x="2174" y="225"/>
                  </a:cubicBezTo>
                  <a:cubicBezTo>
                    <a:pt x="1553" y="136"/>
                    <a:pt x="932" y="92"/>
                    <a:pt x="355" y="3"/>
                  </a:cubicBezTo>
                  <a:cubicBezTo>
                    <a:pt x="342" y="1"/>
                    <a:pt x="329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>
              <a:off x="3387175" y="2286750"/>
              <a:ext cx="53675" cy="22325"/>
            </a:xfrm>
            <a:custGeom>
              <a:avLst/>
              <a:gdLst/>
              <a:ahLst/>
              <a:cxnLst/>
              <a:rect l="l" t="t" r="r" b="b"/>
              <a:pathLst>
                <a:path w="2147" h="893" extrusionOk="0">
                  <a:moveTo>
                    <a:pt x="433" y="0"/>
                  </a:moveTo>
                  <a:cubicBezTo>
                    <a:pt x="110" y="0"/>
                    <a:pt x="1" y="494"/>
                    <a:pt x="342" y="579"/>
                  </a:cubicBezTo>
                  <a:cubicBezTo>
                    <a:pt x="785" y="668"/>
                    <a:pt x="1229" y="757"/>
                    <a:pt x="1673" y="890"/>
                  </a:cubicBezTo>
                  <a:cubicBezTo>
                    <a:pt x="1687" y="892"/>
                    <a:pt x="1701" y="893"/>
                    <a:pt x="1714" y="893"/>
                  </a:cubicBezTo>
                  <a:cubicBezTo>
                    <a:pt x="2037" y="893"/>
                    <a:pt x="2147" y="398"/>
                    <a:pt x="1806" y="313"/>
                  </a:cubicBezTo>
                  <a:cubicBezTo>
                    <a:pt x="1362" y="225"/>
                    <a:pt x="918" y="136"/>
                    <a:pt x="475" y="3"/>
                  </a:cubicBezTo>
                  <a:cubicBezTo>
                    <a:pt x="461" y="1"/>
                    <a:pt x="447" y="0"/>
                    <a:pt x="43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3033350" y="2556675"/>
              <a:ext cx="85550" cy="19875"/>
            </a:xfrm>
            <a:custGeom>
              <a:avLst/>
              <a:gdLst/>
              <a:ahLst/>
              <a:cxnLst/>
              <a:rect l="l" t="t" r="r" b="b"/>
              <a:pathLst>
                <a:path w="3422" h="795" extrusionOk="0">
                  <a:moveTo>
                    <a:pt x="1376" y="1"/>
                  </a:moveTo>
                  <a:cubicBezTo>
                    <a:pt x="1034" y="1"/>
                    <a:pt x="691" y="26"/>
                    <a:pt x="341" y="76"/>
                  </a:cubicBezTo>
                  <a:cubicBezTo>
                    <a:pt x="1" y="161"/>
                    <a:pt x="151" y="655"/>
                    <a:pt x="477" y="655"/>
                  </a:cubicBezTo>
                  <a:cubicBezTo>
                    <a:pt x="491" y="655"/>
                    <a:pt x="505" y="654"/>
                    <a:pt x="519" y="653"/>
                  </a:cubicBezTo>
                  <a:cubicBezTo>
                    <a:pt x="818" y="603"/>
                    <a:pt x="1118" y="578"/>
                    <a:pt x="1417" y="578"/>
                  </a:cubicBezTo>
                  <a:cubicBezTo>
                    <a:pt x="1916" y="578"/>
                    <a:pt x="2416" y="647"/>
                    <a:pt x="2915" y="786"/>
                  </a:cubicBezTo>
                  <a:cubicBezTo>
                    <a:pt x="2940" y="792"/>
                    <a:pt x="2964" y="795"/>
                    <a:pt x="2988" y="795"/>
                  </a:cubicBezTo>
                  <a:cubicBezTo>
                    <a:pt x="3292" y="795"/>
                    <a:pt x="3422" y="291"/>
                    <a:pt x="3092" y="209"/>
                  </a:cubicBezTo>
                  <a:cubicBezTo>
                    <a:pt x="2510" y="70"/>
                    <a:pt x="1945" y="1"/>
                    <a:pt x="13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3529725" y="2380600"/>
              <a:ext cx="53600" cy="27650"/>
            </a:xfrm>
            <a:custGeom>
              <a:avLst/>
              <a:gdLst/>
              <a:ahLst/>
              <a:cxnLst/>
              <a:rect l="l" t="t" r="r" b="b"/>
              <a:pathLst>
                <a:path w="2144" h="1106" extrusionOk="0">
                  <a:moveTo>
                    <a:pt x="350" y="0"/>
                  </a:moveTo>
                  <a:cubicBezTo>
                    <a:pt x="75" y="0"/>
                    <a:pt x="0" y="477"/>
                    <a:pt x="319" y="597"/>
                  </a:cubicBezTo>
                  <a:cubicBezTo>
                    <a:pt x="762" y="774"/>
                    <a:pt x="1206" y="952"/>
                    <a:pt x="1694" y="1085"/>
                  </a:cubicBezTo>
                  <a:cubicBezTo>
                    <a:pt x="1728" y="1099"/>
                    <a:pt x="1761" y="1106"/>
                    <a:pt x="1791" y="1106"/>
                  </a:cubicBezTo>
                  <a:cubicBezTo>
                    <a:pt x="2037" y="1106"/>
                    <a:pt x="2143" y="671"/>
                    <a:pt x="1827" y="552"/>
                  </a:cubicBezTo>
                  <a:cubicBezTo>
                    <a:pt x="1384" y="375"/>
                    <a:pt x="896" y="197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405900" y="2533200"/>
              <a:ext cx="67150" cy="20675"/>
            </a:xfrm>
            <a:custGeom>
              <a:avLst/>
              <a:gdLst/>
              <a:ahLst/>
              <a:cxnLst/>
              <a:rect l="l" t="t" r="r" b="b"/>
              <a:pathLst>
                <a:path w="2686" h="827" extrusionOk="0">
                  <a:moveTo>
                    <a:pt x="431" y="1"/>
                  </a:moveTo>
                  <a:cubicBezTo>
                    <a:pt x="180" y="1"/>
                    <a:pt x="1" y="376"/>
                    <a:pt x="303" y="527"/>
                  </a:cubicBezTo>
                  <a:cubicBezTo>
                    <a:pt x="802" y="726"/>
                    <a:pt x="1301" y="826"/>
                    <a:pt x="1819" y="826"/>
                  </a:cubicBezTo>
                  <a:cubicBezTo>
                    <a:pt x="1991" y="826"/>
                    <a:pt x="2166" y="815"/>
                    <a:pt x="2343" y="793"/>
                  </a:cubicBezTo>
                  <a:cubicBezTo>
                    <a:pt x="2685" y="750"/>
                    <a:pt x="2533" y="214"/>
                    <a:pt x="2205" y="214"/>
                  </a:cubicBezTo>
                  <a:cubicBezTo>
                    <a:pt x="2192" y="214"/>
                    <a:pt x="2179" y="215"/>
                    <a:pt x="2166" y="216"/>
                  </a:cubicBezTo>
                  <a:cubicBezTo>
                    <a:pt x="1997" y="244"/>
                    <a:pt x="1829" y="259"/>
                    <a:pt x="1660" y="259"/>
                  </a:cubicBezTo>
                  <a:cubicBezTo>
                    <a:pt x="1296" y="259"/>
                    <a:pt x="933" y="190"/>
                    <a:pt x="569" y="39"/>
                  </a:cubicBezTo>
                  <a:cubicBezTo>
                    <a:pt x="522" y="12"/>
                    <a:pt x="476" y="1"/>
                    <a:pt x="43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3231475" y="2318400"/>
              <a:ext cx="52475" cy="17550"/>
            </a:xfrm>
            <a:custGeom>
              <a:avLst/>
              <a:gdLst/>
              <a:ahLst/>
              <a:cxnLst/>
              <a:rect l="l" t="t" r="r" b="b"/>
              <a:pathLst>
                <a:path w="2099" h="702" extrusionOk="0">
                  <a:moveTo>
                    <a:pt x="471" y="1"/>
                  </a:moveTo>
                  <a:cubicBezTo>
                    <a:pt x="205" y="1"/>
                    <a:pt x="1" y="394"/>
                    <a:pt x="314" y="511"/>
                  </a:cubicBezTo>
                  <a:cubicBezTo>
                    <a:pt x="582" y="633"/>
                    <a:pt x="850" y="702"/>
                    <a:pt x="1126" y="702"/>
                  </a:cubicBezTo>
                  <a:cubicBezTo>
                    <a:pt x="1352" y="702"/>
                    <a:pt x="1582" y="656"/>
                    <a:pt x="1822" y="556"/>
                  </a:cubicBezTo>
                  <a:cubicBezTo>
                    <a:pt x="2099" y="437"/>
                    <a:pt x="2024" y="2"/>
                    <a:pt x="1753" y="2"/>
                  </a:cubicBezTo>
                  <a:cubicBezTo>
                    <a:pt x="1720" y="2"/>
                    <a:pt x="1684" y="9"/>
                    <a:pt x="1645" y="23"/>
                  </a:cubicBezTo>
                  <a:cubicBezTo>
                    <a:pt x="1467" y="90"/>
                    <a:pt x="1290" y="123"/>
                    <a:pt x="1112" y="123"/>
                  </a:cubicBezTo>
                  <a:cubicBezTo>
                    <a:pt x="935" y="123"/>
                    <a:pt x="757" y="90"/>
                    <a:pt x="580" y="23"/>
                  </a:cubicBezTo>
                  <a:cubicBezTo>
                    <a:pt x="543" y="8"/>
                    <a:pt x="507" y="1"/>
                    <a:pt x="47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3044100" y="2771225"/>
              <a:ext cx="41050" cy="18075"/>
            </a:xfrm>
            <a:custGeom>
              <a:avLst/>
              <a:gdLst/>
              <a:ahLst/>
              <a:cxnLst/>
              <a:rect l="l" t="t" r="r" b="b"/>
              <a:pathLst>
                <a:path w="1642" h="723" extrusionOk="0">
                  <a:moveTo>
                    <a:pt x="1332" y="1"/>
                  </a:moveTo>
                  <a:cubicBezTo>
                    <a:pt x="1304" y="1"/>
                    <a:pt x="1274" y="5"/>
                    <a:pt x="1242" y="12"/>
                  </a:cubicBezTo>
                  <a:cubicBezTo>
                    <a:pt x="932" y="57"/>
                    <a:pt x="577" y="101"/>
                    <a:pt x="266" y="146"/>
                  </a:cubicBezTo>
                  <a:cubicBezTo>
                    <a:pt x="89" y="190"/>
                    <a:pt x="0" y="367"/>
                    <a:pt x="44" y="501"/>
                  </a:cubicBezTo>
                  <a:cubicBezTo>
                    <a:pt x="89" y="678"/>
                    <a:pt x="266" y="722"/>
                    <a:pt x="399" y="722"/>
                  </a:cubicBezTo>
                  <a:cubicBezTo>
                    <a:pt x="754" y="634"/>
                    <a:pt x="1065" y="589"/>
                    <a:pt x="1420" y="545"/>
                  </a:cubicBezTo>
                  <a:cubicBezTo>
                    <a:pt x="1553" y="545"/>
                    <a:pt x="1642" y="323"/>
                    <a:pt x="1597" y="190"/>
                  </a:cubicBezTo>
                  <a:cubicBezTo>
                    <a:pt x="1561" y="80"/>
                    <a:pt x="1464" y="1"/>
                    <a:pt x="133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3427875" y="2692375"/>
              <a:ext cx="41050" cy="17450"/>
            </a:xfrm>
            <a:custGeom>
              <a:avLst/>
              <a:gdLst/>
              <a:ahLst/>
              <a:cxnLst/>
              <a:rect l="l" t="t" r="r" b="b"/>
              <a:pathLst>
                <a:path w="1642" h="698" extrusionOk="0">
                  <a:moveTo>
                    <a:pt x="1342" y="0"/>
                  </a:moveTo>
                  <a:cubicBezTo>
                    <a:pt x="1308" y="0"/>
                    <a:pt x="1274" y="6"/>
                    <a:pt x="1243" y="16"/>
                  </a:cubicBezTo>
                  <a:cubicBezTo>
                    <a:pt x="888" y="61"/>
                    <a:pt x="577" y="105"/>
                    <a:pt x="222" y="149"/>
                  </a:cubicBezTo>
                  <a:cubicBezTo>
                    <a:pt x="89" y="194"/>
                    <a:pt x="0" y="371"/>
                    <a:pt x="45" y="504"/>
                  </a:cubicBezTo>
                  <a:cubicBezTo>
                    <a:pt x="79" y="640"/>
                    <a:pt x="164" y="698"/>
                    <a:pt x="282" y="698"/>
                  </a:cubicBezTo>
                  <a:cubicBezTo>
                    <a:pt x="318" y="698"/>
                    <a:pt x="358" y="692"/>
                    <a:pt x="400" y="682"/>
                  </a:cubicBezTo>
                  <a:cubicBezTo>
                    <a:pt x="710" y="638"/>
                    <a:pt x="1065" y="593"/>
                    <a:pt x="1376" y="549"/>
                  </a:cubicBezTo>
                  <a:cubicBezTo>
                    <a:pt x="1553" y="504"/>
                    <a:pt x="1642" y="327"/>
                    <a:pt x="1598" y="194"/>
                  </a:cubicBezTo>
                  <a:cubicBezTo>
                    <a:pt x="1564" y="58"/>
                    <a:pt x="1452" y="0"/>
                    <a:pt x="134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3920350" y="2421025"/>
              <a:ext cx="44300" cy="16725"/>
            </a:xfrm>
            <a:custGeom>
              <a:avLst/>
              <a:gdLst/>
              <a:ahLst/>
              <a:cxnLst/>
              <a:rect l="l" t="t" r="r" b="b"/>
              <a:pathLst>
                <a:path w="1772" h="669" extrusionOk="0">
                  <a:moveTo>
                    <a:pt x="356" y="0"/>
                  </a:moveTo>
                  <a:cubicBezTo>
                    <a:pt x="1" y="0"/>
                    <a:pt x="1" y="533"/>
                    <a:pt x="356" y="577"/>
                  </a:cubicBezTo>
                  <a:cubicBezTo>
                    <a:pt x="710" y="621"/>
                    <a:pt x="1065" y="621"/>
                    <a:pt x="1376" y="666"/>
                  </a:cubicBezTo>
                  <a:cubicBezTo>
                    <a:pt x="1391" y="667"/>
                    <a:pt x="1405" y="668"/>
                    <a:pt x="1418" y="668"/>
                  </a:cubicBezTo>
                  <a:cubicBezTo>
                    <a:pt x="1772" y="668"/>
                    <a:pt x="1718" y="132"/>
                    <a:pt x="1376" y="89"/>
                  </a:cubicBezTo>
                  <a:cubicBezTo>
                    <a:pt x="1065" y="89"/>
                    <a:pt x="710" y="45"/>
                    <a:pt x="3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3772875" y="2665200"/>
              <a:ext cx="38750" cy="23000"/>
            </a:xfrm>
            <a:custGeom>
              <a:avLst/>
              <a:gdLst/>
              <a:ahLst/>
              <a:cxnLst/>
              <a:rect l="l" t="t" r="r" b="b"/>
              <a:pathLst>
                <a:path w="1550" h="920" extrusionOk="0">
                  <a:moveTo>
                    <a:pt x="1127" y="0"/>
                  </a:moveTo>
                  <a:cubicBezTo>
                    <a:pt x="1079" y="0"/>
                    <a:pt x="1028" y="12"/>
                    <a:pt x="975" y="39"/>
                  </a:cubicBezTo>
                  <a:cubicBezTo>
                    <a:pt x="753" y="127"/>
                    <a:pt x="531" y="260"/>
                    <a:pt x="265" y="393"/>
                  </a:cubicBezTo>
                  <a:cubicBezTo>
                    <a:pt x="1" y="544"/>
                    <a:pt x="154" y="920"/>
                    <a:pt x="424" y="920"/>
                  </a:cubicBezTo>
                  <a:cubicBezTo>
                    <a:pt x="471" y="920"/>
                    <a:pt x="522" y="908"/>
                    <a:pt x="575" y="882"/>
                  </a:cubicBezTo>
                  <a:cubicBezTo>
                    <a:pt x="797" y="748"/>
                    <a:pt x="1019" y="615"/>
                    <a:pt x="1285" y="527"/>
                  </a:cubicBezTo>
                  <a:cubicBezTo>
                    <a:pt x="1549" y="376"/>
                    <a:pt x="1397" y="0"/>
                    <a:pt x="112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3852700" y="2272375"/>
              <a:ext cx="49925" cy="15575"/>
            </a:xfrm>
            <a:custGeom>
              <a:avLst/>
              <a:gdLst/>
              <a:ahLst/>
              <a:cxnLst/>
              <a:rect l="l" t="t" r="r" b="b"/>
              <a:pathLst>
                <a:path w="1997" h="623" extrusionOk="0">
                  <a:moveTo>
                    <a:pt x="355" y="1"/>
                  </a:moveTo>
                  <a:cubicBezTo>
                    <a:pt x="0" y="1"/>
                    <a:pt x="0" y="533"/>
                    <a:pt x="355" y="578"/>
                  </a:cubicBezTo>
                  <a:cubicBezTo>
                    <a:pt x="754" y="578"/>
                    <a:pt x="1198" y="622"/>
                    <a:pt x="1642" y="622"/>
                  </a:cubicBezTo>
                  <a:cubicBezTo>
                    <a:pt x="1997" y="622"/>
                    <a:pt x="1997" y="90"/>
                    <a:pt x="1642" y="45"/>
                  </a:cubicBezTo>
                  <a:cubicBezTo>
                    <a:pt x="1198" y="45"/>
                    <a:pt x="754" y="1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>
              <a:off x="3881550" y="2579625"/>
              <a:ext cx="68775" cy="15625"/>
            </a:xfrm>
            <a:custGeom>
              <a:avLst/>
              <a:gdLst/>
              <a:ahLst/>
              <a:cxnLst/>
              <a:rect l="l" t="t" r="r" b="b"/>
              <a:pathLst>
                <a:path w="2751" h="625" extrusionOk="0">
                  <a:moveTo>
                    <a:pt x="2396" y="1"/>
                  </a:moveTo>
                  <a:cubicBezTo>
                    <a:pt x="1686" y="45"/>
                    <a:pt x="1020" y="45"/>
                    <a:pt x="355" y="45"/>
                  </a:cubicBezTo>
                  <a:cubicBezTo>
                    <a:pt x="13" y="88"/>
                    <a:pt x="0" y="624"/>
                    <a:pt x="317" y="624"/>
                  </a:cubicBezTo>
                  <a:cubicBezTo>
                    <a:pt x="329" y="624"/>
                    <a:pt x="342" y="624"/>
                    <a:pt x="355" y="622"/>
                  </a:cubicBezTo>
                  <a:cubicBezTo>
                    <a:pt x="1020" y="622"/>
                    <a:pt x="1686" y="578"/>
                    <a:pt x="2396" y="578"/>
                  </a:cubicBezTo>
                  <a:cubicBezTo>
                    <a:pt x="2751" y="578"/>
                    <a:pt x="2751" y="1"/>
                    <a:pt x="239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>
              <a:off x="3620125" y="2020525"/>
              <a:ext cx="41450" cy="17900"/>
            </a:xfrm>
            <a:custGeom>
              <a:avLst/>
              <a:gdLst/>
              <a:ahLst/>
              <a:cxnLst/>
              <a:rect l="l" t="t" r="r" b="b"/>
              <a:pathLst>
                <a:path w="1658" h="716" extrusionOk="0">
                  <a:moveTo>
                    <a:pt x="477" y="1"/>
                  </a:moveTo>
                  <a:cubicBezTo>
                    <a:pt x="150" y="1"/>
                    <a:pt x="0" y="495"/>
                    <a:pt x="341" y="580"/>
                  </a:cubicBezTo>
                  <a:cubicBezTo>
                    <a:pt x="607" y="625"/>
                    <a:pt x="873" y="669"/>
                    <a:pt x="1140" y="713"/>
                  </a:cubicBezTo>
                  <a:cubicBezTo>
                    <a:pt x="1154" y="715"/>
                    <a:pt x="1168" y="716"/>
                    <a:pt x="1181" y="716"/>
                  </a:cubicBezTo>
                  <a:cubicBezTo>
                    <a:pt x="1508" y="716"/>
                    <a:pt x="1658" y="222"/>
                    <a:pt x="1317" y="136"/>
                  </a:cubicBezTo>
                  <a:cubicBezTo>
                    <a:pt x="1051" y="92"/>
                    <a:pt x="785" y="48"/>
                    <a:pt x="518" y="3"/>
                  </a:cubicBezTo>
                  <a:cubicBezTo>
                    <a:pt x="504" y="2"/>
                    <a:pt x="490" y="1"/>
                    <a:pt x="47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4386225" y="2253000"/>
              <a:ext cx="31075" cy="25000"/>
            </a:xfrm>
            <a:custGeom>
              <a:avLst/>
              <a:gdLst/>
              <a:ahLst/>
              <a:cxnLst/>
              <a:rect l="l" t="t" r="r" b="b"/>
              <a:pathLst>
                <a:path w="1243" h="1000" extrusionOk="0">
                  <a:moveTo>
                    <a:pt x="338" y="0"/>
                  </a:moveTo>
                  <a:cubicBezTo>
                    <a:pt x="242" y="0"/>
                    <a:pt x="147" y="68"/>
                    <a:pt x="89" y="155"/>
                  </a:cubicBezTo>
                  <a:cubicBezTo>
                    <a:pt x="0" y="288"/>
                    <a:pt x="89" y="465"/>
                    <a:pt x="178" y="554"/>
                  </a:cubicBezTo>
                  <a:cubicBezTo>
                    <a:pt x="399" y="687"/>
                    <a:pt x="577" y="820"/>
                    <a:pt x="754" y="953"/>
                  </a:cubicBezTo>
                  <a:cubicBezTo>
                    <a:pt x="801" y="985"/>
                    <a:pt x="854" y="1000"/>
                    <a:pt x="907" y="1000"/>
                  </a:cubicBezTo>
                  <a:cubicBezTo>
                    <a:pt x="1002" y="1000"/>
                    <a:pt x="1096" y="951"/>
                    <a:pt x="1154" y="865"/>
                  </a:cubicBezTo>
                  <a:cubicBezTo>
                    <a:pt x="1242" y="732"/>
                    <a:pt x="1198" y="554"/>
                    <a:pt x="1065" y="465"/>
                  </a:cubicBezTo>
                  <a:cubicBezTo>
                    <a:pt x="843" y="332"/>
                    <a:pt x="666" y="199"/>
                    <a:pt x="488" y="66"/>
                  </a:cubicBezTo>
                  <a:cubicBezTo>
                    <a:pt x="442" y="20"/>
                    <a:pt x="390" y="0"/>
                    <a:pt x="33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4083450" y="2687000"/>
              <a:ext cx="30850" cy="23400"/>
            </a:xfrm>
            <a:custGeom>
              <a:avLst/>
              <a:gdLst/>
              <a:ahLst/>
              <a:cxnLst/>
              <a:rect l="l" t="t" r="r" b="b"/>
              <a:pathLst>
                <a:path w="1234" h="936" extrusionOk="0">
                  <a:moveTo>
                    <a:pt x="859" y="1"/>
                  </a:moveTo>
                  <a:cubicBezTo>
                    <a:pt x="811" y="1"/>
                    <a:pt x="761" y="17"/>
                    <a:pt x="709" y="54"/>
                  </a:cubicBezTo>
                  <a:cubicBezTo>
                    <a:pt x="575" y="187"/>
                    <a:pt x="398" y="276"/>
                    <a:pt x="265" y="409"/>
                  </a:cubicBezTo>
                  <a:cubicBezTo>
                    <a:pt x="1" y="560"/>
                    <a:pt x="154" y="935"/>
                    <a:pt x="396" y="935"/>
                  </a:cubicBezTo>
                  <a:cubicBezTo>
                    <a:pt x="439" y="935"/>
                    <a:pt x="485" y="923"/>
                    <a:pt x="531" y="897"/>
                  </a:cubicBezTo>
                  <a:cubicBezTo>
                    <a:pt x="709" y="764"/>
                    <a:pt x="842" y="675"/>
                    <a:pt x="975" y="542"/>
                  </a:cubicBezTo>
                  <a:cubicBezTo>
                    <a:pt x="1233" y="394"/>
                    <a:pt x="1092" y="1"/>
                    <a:pt x="85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4494725" y="2382800"/>
              <a:ext cx="32575" cy="18775"/>
            </a:xfrm>
            <a:custGeom>
              <a:avLst/>
              <a:gdLst/>
              <a:ahLst/>
              <a:cxnLst/>
              <a:rect l="l" t="t" r="r" b="b"/>
              <a:pathLst>
                <a:path w="1303" h="751" extrusionOk="0">
                  <a:moveTo>
                    <a:pt x="350" y="1"/>
                  </a:moveTo>
                  <a:cubicBezTo>
                    <a:pt x="75" y="1"/>
                    <a:pt x="0" y="473"/>
                    <a:pt x="319" y="553"/>
                  </a:cubicBezTo>
                  <a:cubicBezTo>
                    <a:pt x="496" y="597"/>
                    <a:pt x="674" y="686"/>
                    <a:pt x="851" y="731"/>
                  </a:cubicBezTo>
                  <a:cubicBezTo>
                    <a:pt x="887" y="744"/>
                    <a:pt x="922" y="750"/>
                    <a:pt x="953" y="750"/>
                  </a:cubicBezTo>
                  <a:cubicBezTo>
                    <a:pt x="1228" y="750"/>
                    <a:pt x="1303" y="278"/>
                    <a:pt x="984" y="198"/>
                  </a:cubicBezTo>
                  <a:cubicBezTo>
                    <a:pt x="807" y="109"/>
                    <a:pt x="629" y="65"/>
                    <a:pt x="452" y="21"/>
                  </a:cubicBezTo>
                  <a:cubicBezTo>
                    <a:pt x="415" y="7"/>
                    <a:pt x="381" y="1"/>
                    <a:pt x="35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4388425" y="2626925"/>
              <a:ext cx="33300" cy="17075"/>
            </a:xfrm>
            <a:custGeom>
              <a:avLst/>
              <a:gdLst/>
              <a:ahLst/>
              <a:cxnLst/>
              <a:rect l="l" t="t" r="r" b="b"/>
              <a:pathLst>
                <a:path w="1332" h="683" extrusionOk="0">
                  <a:moveTo>
                    <a:pt x="1076" y="1"/>
                  </a:moveTo>
                  <a:cubicBezTo>
                    <a:pt x="1042" y="1"/>
                    <a:pt x="1008" y="6"/>
                    <a:pt x="977" y="17"/>
                  </a:cubicBezTo>
                  <a:cubicBezTo>
                    <a:pt x="711" y="61"/>
                    <a:pt x="444" y="61"/>
                    <a:pt x="223" y="105"/>
                  </a:cubicBezTo>
                  <a:cubicBezTo>
                    <a:pt x="45" y="150"/>
                    <a:pt x="1" y="327"/>
                    <a:pt x="1" y="460"/>
                  </a:cubicBezTo>
                  <a:cubicBezTo>
                    <a:pt x="45" y="638"/>
                    <a:pt x="223" y="682"/>
                    <a:pt x="356" y="682"/>
                  </a:cubicBezTo>
                  <a:cubicBezTo>
                    <a:pt x="622" y="638"/>
                    <a:pt x="844" y="593"/>
                    <a:pt x="1110" y="549"/>
                  </a:cubicBezTo>
                  <a:cubicBezTo>
                    <a:pt x="1287" y="505"/>
                    <a:pt x="1332" y="327"/>
                    <a:pt x="1332" y="194"/>
                  </a:cubicBezTo>
                  <a:cubicBezTo>
                    <a:pt x="1298" y="59"/>
                    <a:pt x="1186" y="1"/>
                    <a:pt x="10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4502725" y="2513225"/>
              <a:ext cx="38750" cy="23025"/>
            </a:xfrm>
            <a:custGeom>
              <a:avLst/>
              <a:gdLst/>
              <a:ahLst/>
              <a:cxnLst/>
              <a:rect l="l" t="t" r="r" b="b"/>
              <a:pathLst>
                <a:path w="1550" h="921" extrusionOk="0">
                  <a:moveTo>
                    <a:pt x="1112" y="1"/>
                  </a:moveTo>
                  <a:cubicBezTo>
                    <a:pt x="1068" y="1"/>
                    <a:pt x="1021" y="13"/>
                    <a:pt x="975" y="39"/>
                  </a:cubicBezTo>
                  <a:cubicBezTo>
                    <a:pt x="753" y="128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9"/>
                    <a:pt x="575" y="882"/>
                  </a:cubicBezTo>
                  <a:cubicBezTo>
                    <a:pt x="797" y="749"/>
                    <a:pt x="1019" y="616"/>
                    <a:pt x="1285" y="527"/>
                  </a:cubicBezTo>
                  <a:cubicBezTo>
                    <a:pt x="1549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4370475" y="2408325"/>
              <a:ext cx="32725" cy="18750"/>
            </a:xfrm>
            <a:custGeom>
              <a:avLst/>
              <a:gdLst/>
              <a:ahLst/>
              <a:cxnLst/>
              <a:rect l="l" t="t" r="r" b="b"/>
              <a:pathLst>
                <a:path w="1309" h="750" extrusionOk="0">
                  <a:moveTo>
                    <a:pt x="362" y="0"/>
                  </a:moveTo>
                  <a:cubicBezTo>
                    <a:pt x="111" y="0"/>
                    <a:pt x="1" y="473"/>
                    <a:pt x="319" y="553"/>
                  </a:cubicBezTo>
                  <a:cubicBezTo>
                    <a:pt x="497" y="641"/>
                    <a:pt x="674" y="686"/>
                    <a:pt x="852" y="730"/>
                  </a:cubicBezTo>
                  <a:cubicBezTo>
                    <a:pt x="888" y="744"/>
                    <a:pt x="922" y="750"/>
                    <a:pt x="954" y="750"/>
                  </a:cubicBezTo>
                  <a:cubicBezTo>
                    <a:pt x="1229" y="750"/>
                    <a:pt x="1308" y="277"/>
                    <a:pt x="1029" y="198"/>
                  </a:cubicBezTo>
                  <a:cubicBezTo>
                    <a:pt x="852" y="153"/>
                    <a:pt x="674" y="65"/>
                    <a:pt x="453" y="20"/>
                  </a:cubicBezTo>
                  <a:cubicBezTo>
                    <a:pt x="421" y="6"/>
                    <a:pt x="390" y="0"/>
                    <a:pt x="3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4163275" y="2276775"/>
              <a:ext cx="31075" cy="24525"/>
            </a:xfrm>
            <a:custGeom>
              <a:avLst/>
              <a:gdLst/>
              <a:ahLst/>
              <a:cxnLst/>
              <a:rect l="l" t="t" r="r" b="b"/>
              <a:pathLst>
                <a:path w="1243" h="981" extrusionOk="0">
                  <a:moveTo>
                    <a:pt x="336" y="1"/>
                  </a:moveTo>
                  <a:cubicBezTo>
                    <a:pt x="240" y="1"/>
                    <a:pt x="146" y="50"/>
                    <a:pt x="89" y="135"/>
                  </a:cubicBezTo>
                  <a:cubicBezTo>
                    <a:pt x="0" y="269"/>
                    <a:pt x="44" y="446"/>
                    <a:pt x="178" y="535"/>
                  </a:cubicBezTo>
                  <a:cubicBezTo>
                    <a:pt x="399" y="668"/>
                    <a:pt x="577" y="801"/>
                    <a:pt x="754" y="934"/>
                  </a:cubicBezTo>
                  <a:cubicBezTo>
                    <a:pt x="802" y="966"/>
                    <a:pt x="854" y="980"/>
                    <a:pt x="907" y="980"/>
                  </a:cubicBezTo>
                  <a:cubicBezTo>
                    <a:pt x="1002" y="980"/>
                    <a:pt x="1096" y="931"/>
                    <a:pt x="1154" y="845"/>
                  </a:cubicBezTo>
                  <a:cubicBezTo>
                    <a:pt x="1242" y="712"/>
                    <a:pt x="1154" y="535"/>
                    <a:pt x="1065" y="446"/>
                  </a:cubicBezTo>
                  <a:cubicBezTo>
                    <a:pt x="843" y="313"/>
                    <a:pt x="666" y="180"/>
                    <a:pt x="488" y="47"/>
                  </a:cubicBezTo>
                  <a:cubicBezTo>
                    <a:pt x="441" y="15"/>
                    <a:pt x="388" y="1"/>
                    <a:pt x="33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4271525" y="2406350"/>
              <a:ext cx="32825" cy="18525"/>
            </a:xfrm>
            <a:custGeom>
              <a:avLst/>
              <a:gdLst/>
              <a:ahLst/>
              <a:cxnLst/>
              <a:rect l="l" t="t" r="r" b="b"/>
              <a:pathLst>
                <a:path w="1313" h="741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506" y="632"/>
                    <a:pt x="684" y="676"/>
                    <a:pt x="861" y="720"/>
                  </a:cubicBezTo>
                  <a:cubicBezTo>
                    <a:pt x="898" y="734"/>
                    <a:pt x="932" y="740"/>
                    <a:pt x="963" y="740"/>
                  </a:cubicBezTo>
                  <a:cubicBezTo>
                    <a:pt x="1238" y="740"/>
                    <a:pt x="1313" y="268"/>
                    <a:pt x="994" y="188"/>
                  </a:cubicBezTo>
                  <a:cubicBezTo>
                    <a:pt x="817" y="144"/>
                    <a:pt x="639" y="55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4165475" y="2650325"/>
              <a:ext cx="33300" cy="16950"/>
            </a:xfrm>
            <a:custGeom>
              <a:avLst/>
              <a:gdLst/>
              <a:ahLst/>
              <a:cxnLst/>
              <a:rect l="l" t="t" r="r" b="b"/>
              <a:pathLst>
                <a:path w="1332" h="678" extrusionOk="0">
                  <a:moveTo>
                    <a:pt x="1051" y="1"/>
                  </a:moveTo>
                  <a:cubicBezTo>
                    <a:pt x="1025" y="1"/>
                    <a:pt x="1001" y="5"/>
                    <a:pt x="977" y="12"/>
                  </a:cubicBezTo>
                  <a:cubicBezTo>
                    <a:pt x="711" y="57"/>
                    <a:pt x="445" y="101"/>
                    <a:pt x="223" y="101"/>
                  </a:cubicBezTo>
                  <a:cubicBezTo>
                    <a:pt x="45" y="145"/>
                    <a:pt x="1" y="323"/>
                    <a:pt x="1" y="456"/>
                  </a:cubicBezTo>
                  <a:cubicBezTo>
                    <a:pt x="45" y="634"/>
                    <a:pt x="223" y="678"/>
                    <a:pt x="356" y="678"/>
                  </a:cubicBezTo>
                  <a:cubicBezTo>
                    <a:pt x="622" y="634"/>
                    <a:pt x="844" y="589"/>
                    <a:pt x="1110" y="545"/>
                  </a:cubicBezTo>
                  <a:cubicBezTo>
                    <a:pt x="1288" y="545"/>
                    <a:pt x="1332" y="323"/>
                    <a:pt x="1332" y="190"/>
                  </a:cubicBezTo>
                  <a:cubicBezTo>
                    <a:pt x="1295" y="80"/>
                    <a:pt x="1169" y="1"/>
                    <a:pt x="105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3946975" y="2914200"/>
              <a:ext cx="34400" cy="17075"/>
            </a:xfrm>
            <a:custGeom>
              <a:avLst/>
              <a:gdLst/>
              <a:ahLst/>
              <a:cxnLst/>
              <a:rect l="l" t="t" r="r" b="b"/>
              <a:pathLst>
                <a:path w="1376" h="683" extrusionOk="0">
                  <a:moveTo>
                    <a:pt x="1114" y="1"/>
                  </a:moveTo>
                  <a:cubicBezTo>
                    <a:pt x="1084" y="1"/>
                    <a:pt x="1052" y="6"/>
                    <a:pt x="1021" y="17"/>
                  </a:cubicBezTo>
                  <a:cubicBezTo>
                    <a:pt x="755" y="17"/>
                    <a:pt x="488" y="61"/>
                    <a:pt x="267" y="106"/>
                  </a:cubicBezTo>
                  <a:cubicBezTo>
                    <a:pt x="89" y="150"/>
                    <a:pt x="0" y="328"/>
                    <a:pt x="45" y="461"/>
                  </a:cubicBezTo>
                  <a:cubicBezTo>
                    <a:pt x="89" y="638"/>
                    <a:pt x="267" y="682"/>
                    <a:pt x="400" y="682"/>
                  </a:cubicBezTo>
                  <a:cubicBezTo>
                    <a:pt x="666" y="638"/>
                    <a:pt x="888" y="594"/>
                    <a:pt x="1154" y="549"/>
                  </a:cubicBezTo>
                  <a:cubicBezTo>
                    <a:pt x="1287" y="505"/>
                    <a:pt x="1376" y="328"/>
                    <a:pt x="1331" y="194"/>
                  </a:cubicBezTo>
                  <a:cubicBezTo>
                    <a:pt x="1298" y="59"/>
                    <a:pt x="1212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4279775" y="2536525"/>
              <a:ext cx="38575" cy="23025"/>
            </a:xfrm>
            <a:custGeom>
              <a:avLst/>
              <a:gdLst/>
              <a:ahLst/>
              <a:cxnLst/>
              <a:rect l="l" t="t" r="r" b="b"/>
              <a:pathLst>
                <a:path w="1543" h="921" extrusionOk="0">
                  <a:moveTo>
                    <a:pt x="1112" y="1"/>
                  </a:moveTo>
                  <a:cubicBezTo>
                    <a:pt x="1068" y="1"/>
                    <a:pt x="1021" y="12"/>
                    <a:pt x="975" y="39"/>
                  </a:cubicBezTo>
                  <a:cubicBezTo>
                    <a:pt x="753" y="172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8"/>
                    <a:pt x="576" y="882"/>
                  </a:cubicBezTo>
                  <a:cubicBezTo>
                    <a:pt x="797" y="749"/>
                    <a:pt x="1019" y="660"/>
                    <a:pt x="1241" y="527"/>
                  </a:cubicBezTo>
                  <a:cubicBezTo>
                    <a:pt x="1543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4147300" y="2431850"/>
              <a:ext cx="32875" cy="18550"/>
            </a:xfrm>
            <a:custGeom>
              <a:avLst/>
              <a:gdLst/>
              <a:ahLst/>
              <a:cxnLst/>
              <a:rect l="l" t="t" r="r" b="b"/>
              <a:pathLst>
                <a:path w="1315" h="742" extrusionOk="0">
                  <a:moveTo>
                    <a:pt x="393" y="1"/>
                  </a:moveTo>
                  <a:cubicBezTo>
                    <a:pt x="127" y="1"/>
                    <a:pt x="1" y="465"/>
                    <a:pt x="329" y="588"/>
                  </a:cubicBezTo>
                  <a:cubicBezTo>
                    <a:pt x="506" y="632"/>
                    <a:pt x="683" y="676"/>
                    <a:pt x="861" y="721"/>
                  </a:cubicBezTo>
                  <a:cubicBezTo>
                    <a:pt x="900" y="735"/>
                    <a:pt x="936" y="742"/>
                    <a:pt x="969" y="742"/>
                  </a:cubicBezTo>
                  <a:cubicBezTo>
                    <a:pt x="1240" y="742"/>
                    <a:pt x="1315" y="307"/>
                    <a:pt x="1038" y="188"/>
                  </a:cubicBezTo>
                  <a:cubicBezTo>
                    <a:pt x="861" y="144"/>
                    <a:pt x="683" y="55"/>
                    <a:pt x="462" y="11"/>
                  </a:cubicBezTo>
                  <a:cubicBezTo>
                    <a:pt x="438" y="4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5144450" y="1702550"/>
              <a:ext cx="17500" cy="22000"/>
            </a:xfrm>
            <a:custGeom>
              <a:avLst/>
              <a:gdLst/>
              <a:ahLst/>
              <a:cxnLst/>
              <a:rect l="l" t="t" r="r" b="b"/>
              <a:pathLst>
                <a:path w="700" h="880" extrusionOk="0">
                  <a:moveTo>
                    <a:pt x="432" y="0"/>
                  </a:moveTo>
                  <a:cubicBezTo>
                    <a:pt x="371" y="0"/>
                    <a:pt x="314" y="35"/>
                    <a:pt x="285" y="122"/>
                  </a:cubicBezTo>
                  <a:cubicBezTo>
                    <a:pt x="196" y="255"/>
                    <a:pt x="152" y="432"/>
                    <a:pt x="63" y="566"/>
                  </a:cubicBezTo>
                  <a:cubicBezTo>
                    <a:pt x="0" y="722"/>
                    <a:pt x="159" y="879"/>
                    <a:pt x="289" y="879"/>
                  </a:cubicBezTo>
                  <a:cubicBezTo>
                    <a:pt x="343" y="879"/>
                    <a:pt x="392" y="852"/>
                    <a:pt x="418" y="787"/>
                  </a:cubicBezTo>
                  <a:cubicBezTo>
                    <a:pt x="507" y="610"/>
                    <a:pt x="551" y="477"/>
                    <a:pt x="640" y="299"/>
                  </a:cubicBezTo>
                  <a:cubicBezTo>
                    <a:pt x="700" y="150"/>
                    <a:pt x="558" y="0"/>
                    <a:pt x="43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077800" y="1797925"/>
              <a:ext cx="11675" cy="19150"/>
            </a:xfrm>
            <a:custGeom>
              <a:avLst/>
              <a:gdLst/>
              <a:ahLst/>
              <a:cxnLst/>
              <a:rect l="l" t="t" r="r" b="b"/>
              <a:pathLst>
                <a:path w="467" h="766" extrusionOk="0">
                  <a:moveTo>
                    <a:pt x="267" y="0"/>
                  </a:moveTo>
                  <a:cubicBezTo>
                    <a:pt x="167" y="0"/>
                    <a:pt x="67" y="56"/>
                    <a:pt x="67" y="167"/>
                  </a:cubicBezTo>
                  <a:cubicBezTo>
                    <a:pt x="23" y="300"/>
                    <a:pt x="23" y="433"/>
                    <a:pt x="23" y="566"/>
                  </a:cubicBezTo>
                  <a:cubicBezTo>
                    <a:pt x="0" y="699"/>
                    <a:pt x="89" y="766"/>
                    <a:pt x="189" y="766"/>
                  </a:cubicBezTo>
                  <a:cubicBezTo>
                    <a:pt x="289" y="766"/>
                    <a:pt x="400" y="699"/>
                    <a:pt x="422" y="566"/>
                  </a:cubicBezTo>
                  <a:cubicBezTo>
                    <a:pt x="422" y="433"/>
                    <a:pt x="422" y="300"/>
                    <a:pt x="466" y="167"/>
                  </a:cubicBezTo>
                  <a:cubicBezTo>
                    <a:pt x="466" y="56"/>
                    <a:pt x="366" y="0"/>
                    <a:pt x="26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>
              <a:off x="4892875" y="1761800"/>
              <a:ext cx="17150" cy="21825"/>
            </a:xfrm>
            <a:custGeom>
              <a:avLst/>
              <a:gdLst/>
              <a:ahLst/>
              <a:cxnLst/>
              <a:rect l="l" t="t" r="r" b="b"/>
              <a:pathLst>
                <a:path w="686" h="873" extrusionOk="0">
                  <a:moveTo>
                    <a:pt x="253" y="0"/>
                  </a:moveTo>
                  <a:cubicBezTo>
                    <a:pt x="126" y="0"/>
                    <a:pt x="1" y="102"/>
                    <a:pt x="54" y="236"/>
                  </a:cubicBezTo>
                  <a:cubicBezTo>
                    <a:pt x="143" y="414"/>
                    <a:pt x="188" y="591"/>
                    <a:pt x="232" y="725"/>
                  </a:cubicBezTo>
                  <a:cubicBezTo>
                    <a:pt x="284" y="829"/>
                    <a:pt x="371" y="872"/>
                    <a:pt x="452" y="872"/>
                  </a:cubicBezTo>
                  <a:cubicBezTo>
                    <a:pt x="576" y="872"/>
                    <a:pt x="685" y="770"/>
                    <a:pt x="631" y="636"/>
                  </a:cubicBezTo>
                  <a:cubicBezTo>
                    <a:pt x="587" y="458"/>
                    <a:pt x="498" y="281"/>
                    <a:pt x="454" y="148"/>
                  </a:cubicBezTo>
                  <a:cubicBezTo>
                    <a:pt x="419" y="43"/>
                    <a:pt x="336" y="0"/>
                    <a:pt x="25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6" name="Google Shape;946;p27"/>
            <p:cNvSpPr/>
            <p:nvPr/>
          </p:nvSpPr>
          <p:spPr>
            <a:xfrm>
              <a:off x="4984000" y="1825025"/>
              <a:ext cx="22350" cy="20700"/>
            </a:xfrm>
            <a:custGeom>
              <a:avLst/>
              <a:gdLst/>
              <a:ahLst/>
              <a:cxnLst/>
              <a:rect l="l" t="t" r="r" b="b"/>
              <a:pathLst>
                <a:path w="894" h="828" extrusionOk="0">
                  <a:moveTo>
                    <a:pt x="271" y="0"/>
                  </a:moveTo>
                  <a:cubicBezTo>
                    <a:pt x="125" y="0"/>
                    <a:pt x="0" y="189"/>
                    <a:pt x="136" y="325"/>
                  </a:cubicBezTo>
                  <a:lnTo>
                    <a:pt x="491" y="769"/>
                  </a:lnTo>
                  <a:cubicBezTo>
                    <a:pt x="533" y="810"/>
                    <a:pt x="579" y="827"/>
                    <a:pt x="623" y="827"/>
                  </a:cubicBezTo>
                  <a:cubicBezTo>
                    <a:pt x="769" y="827"/>
                    <a:pt x="894" y="639"/>
                    <a:pt x="758" y="503"/>
                  </a:cubicBezTo>
                  <a:cubicBezTo>
                    <a:pt x="624" y="325"/>
                    <a:pt x="536" y="192"/>
                    <a:pt x="403" y="59"/>
                  </a:cubicBezTo>
                  <a:cubicBezTo>
                    <a:pt x="361" y="18"/>
                    <a:pt x="315" y="0"/>
                    <a:pt x="2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041750" y="1717225"/>
              <a:ext cx="11125" cy="19175"/>
            </a:xfrm>
            <a:custGeom>
              <a:avLst/>
              <a:gdLst/>
              <a:ahLst/>
              <a:cxnLst/>
              <a:rect l="l" t="t" r="r" b="b"/>
              <a:pathLst>
                <a:path w="445" h="767" extrusionOk="0">
                  <a:moveTo>
                    <a:pt x="244" y="1"/>
                  </a:moveTo>
                  <a:cubicBezTo>
                    <a:pt x="145" y="1"/>
                    <a:pt x="45" y="67"/>
                    <a:pt x="45" y="200"/>
                  </a:cubicBezTo>
                  <a:cubicBezTo>
                    <a:pt x="45" y="333"/>
                    <a:pt x="0" y="467"/>
                    <a:pt x="0" y="600"/>
                  </a:cubicBezTo>
                  <a:cubicBezTo>
                    <a:pt x="0" y="711"/>
                    <a:pt x="89" y="766"/>
                    <a:pt x="183" y="766"/>
                  </a:cubicBezTo>
                  <a:cubicBezTo>
                    <a:pt x="278" y="766"/>
                    <a:pt x="377" y="711"/>
                    <a:pt x="400" y="600"/>
                  </a:cubicBezTo>
                  <a:cubicBezTo>
                    <a:pt x="400" y="467"/>
                    <a:pt x="400" y="333"/>
                    <a:pt x="444" y="200"/>
                  </a:cubicBezTo>
                  <a:cubicBezTo>
                    <a:pt x="444" y="67"/>
                    <a:pt x="344" y="1"/>
                    <a:pt x="24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5027875" y="1649575"/>
              <a:ext cx="11125" cy="18875"/>
            </a:xfrm>
            <a:custGeom>
              <a:avLst/>
              <a:gdLst/>
              <a:ahLst/>
              <a:cxnLst/>
              <a:rect l="l" t="t" r="r" b="b"/>
              <a:pathLst>
                <a:path w="445" h="755" extrusionOk="0">
                  <a:moveTo>
                    <a:pt x="256" y="0"/>
                  </a:moveTo>
                  <a:cubicBezTo>
                    <a:pt x="156" y="0"/>
                    <a:pt x="45" y="67"/>
                    <a:pt x="23" y="200"/>
                  </a:cubicBezTo>
                  <a:cubicBezTo>
                    <a:pt x="23" y="333"/>
                    <a:pt x="23" y="422"/>
                    <a:pt x="23" y="555"/>
                  </a:cubicBezTo>
                  <a:cubicBezTo>
                    <a:pt x="1" y="688"/>
                    <a:pt x="90" y="755"/>
                    <a:pt x="184" y="755"/>
                  </a:cubicBezTo>
                  <a:cubicBezTo>
                    <a:pt x="278" y="755"/>
                    <a:pt x="378" y="688"/>
                    <a:pt x="378" y="555"/>
                  </a:cubicBezTo>
                  <a:cubicBezTo>
                    <a:pt x="422" y="422"/>
                    <a:pt x="422" y="333"/>
                    <a:pt x="422" y="200"/>
                  </a:cubicBezTo>
                  <a:cubicBezTo>
                    <a:pt x="444" y="67"/>
                    <a:pt x="356" y="0"/>
                    <a:pt x="2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49" name="Google Shape;949;p27"/>
            <p:cNvSpPr/>
            <p:nvPr/>
          </p:nvSpPr>
          <p:spPr>
            <a:xfrm>
              <a:off x="4933825" y="1676400"/>
              <a:ext cx="21725" cy="21150"/>
            </a:xfrm>
            <a:custGeom>
              <a:avLst/>
              <a:gdLst/>
              <a:ahLst/>
              <a:cxnLst/>
              <a:rect l="l" t="t" r="r" b="b"/>
              <a:pathLst>
                <a:path w="869" h="846" extrusionOk="0">
                  <a:moveTo>
                    <a:pt x="281" y="0"/>
                  </a:moveTo>
                  <a:cubicBezTo>
                    <a:pt x="133" y="0"/>
                    <a:pt x="0" y="189"/>
                    <a:pt x="102" y="325"/>
                  </a:cubicBezTo>
                  <a:cubicBezTo>
                    <a:pt x="236" y="502"/>
                    <a:pt x="369" y="635"/>
                    <a:pt x="457" y="769"/>
                  </a:cubicBezTo>
                  <a:cubicBezTo>
                    <a:pt x="501" y="823"/>
                    <a:pt x="550" y="846"/>
                    <a:pt x="597" y="846"/>
                  </a:cubicBezTo>
                  <a:cubicBezTo>
                    <a:pt x="742" y="846"/>
                    <a:pt x="868" y="636"/>
                    <a:pt x="768" y="502"/>
                  </a:cubicBezTo>
                  <a:cubicBezTo>
                    <a:pt x="635" y="369"/>
                    <a:pt x="502" y="192"/>
                    <a:pt x="413" y="59"/>
                  </a:cubicBezTo>
                  <a:cubicBezTo>
                    <a:pt x="372" y="17"/>
                    <a:pt x="326" y="0"/>
                    <a:pt x="28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0" name="Google Shape;950;p27"/>
            <p:cNvSpPr/>
            <p:nvPr/>
          </p:nvSpPr>
          <p:spPr>
            <a:xfrm>
              <a:off x="3394600" y="2850425"/>
              <a:ext cx="64125" cy="23375"/>
            </a:xfrm>
            <a:custGeom>
              <a:avLst/>
              <a:gdLst/>
              <a:ahLst/>
              <a:cxnLst/>
              <a:rect l="l" t="t" r="r" b="b"/>
              <a:pathLst>
                <a:path w="2565" h="935" extrusionOk="0">
                  <a:moveTo>
                    <a:pt x="2134" y="1"/>
                  </a:moveTo>
                  <a:cubicBezTo>
                    <a:pt x="2090" y="1"/>
                    <a:pt x="2043" y="12"/>
                    <a:pt x="1997" y="39"/>
                  </a:cubicBezTo>
                  <a:cubicBezTo>
                    <a:pt x="1464" y="305"/>
                    <a:pt x="932" y="394"/>
                    <a:pt x="355" y="394"/>
                  </a:cubicBezTo>
                  <a:cubicBezTo>
                    <a:pt x="342" y="392"/>
                    <a:pt x="329" y="391"/>
                    <a:pt x="317" y="391"/>
                  </a:cubicBezTo>
                  <a:cubicBezTo>
                    <a:pt x="1" y="391"/>
                    <a:pt x="13" y="926"/>
                    <a:pt x="355" y="926"/>
                  </a:cubicBezTo>
                  <a:cubicBezTo>
                    <a:pt x="444" y="932"/>
                    <a:pt x="531" y="935"/>
                    <a:pt x="617" y="935"/>
                  </a:cubicBezTo>
                  <a:cubicBezTo>
                    <a:pt x="1220" y="935"/>
                    <a:pt x="1758" y="799"/>
                    <a:pt x="2263" y="527"/>
                  </a:cubicBezTo>
                  <a:cubicBezTo>
                    <a:pt x="2565" y="376"/>
                    <a:pt x="2386" y="1"/>
                    <a:pt x="213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3753725" y="2818725"/>
              <a:ext cx="49275" cy="25450"/>
            </a:xfrm>
            <a:custGeom>
              <a:avLst/>
              <a:gdLst/>
              <a:ahLst/>
              <a:cxnLst/>
              <a:rect l="l" t="t" r="r" b="b"/>
              <a:pathLst>
                <a:path w="1971" h="1018" extrusionOk="0">
                  <a:moveTo>
                    <a:pt x="1610" y="0"/>
                  </a:moveTo>
                  <a:cubicBezTo>
                    <a:pt x="1581" y="0"/>
                    <a:pt x="1551" y="7"/>
                    <a:pt x="1519" y="20"/>
                  </a:cubicBezTo>
                  <a:cubicBezTo>
                    <a:pt x="1120" y="153"/>
                    <a:pt x="720" y="331"/>
                    <a:pt x="277" y="464"/>
                  </a:cubicBezTo>
                  <a:cubicBezTo>
                    <a:pt x="0" y="583"/>
                    <a:pt x="75" y="1018"/>
                    <a:pt x="346" y="1018"/>
                  </a:cubicBezTo>
                  <a:cubicBezTo>
                    <a:pt x="379" y="1018"/>
                    <a:pt x="415" y="1011"/>
                    <a:pt x="454" y="996"/>
                  </a:cubicBezTo>
                  <a:cubicBezTo>
                    <a:pt x="853" y="863"/>
                    <a:pt x="1253" y="730"/>
                    <a:pt x="1652" y="553"/>
                  </a:cubicBezTo>
                  <a:cubicBezTo>
                    <a:pt x="1971" y="473"/>
                    <a:pt x="1860" y="0"/>
                    <a:pt x="16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2916525" y="2946725"/>
              <a:ext cx="75450" cy="16725"/>
            </a:xfrm>
            <a:custGeom>
              <a:avLst/>
              <a:gdLst/>
              <a:ahLst/>
              <a:cxnLst/>
              <a:rect l="l" t="t" r="r" b="b"/>
              <a:pathLst>
                <a:path w="3018" h="669" extrusionOk="0">
                  <a:moveTo>
                    <a:pt x="2701" y="0"/>
                  </a:moveTo>
                  <a:cubicBezTo>
                    <a:pt x="2689" y="0"/>
                    <a:pt x="2676" y="1"/>
                    <a:pt x="2663" y="3"/>
                  </a:cubicBezTo>
                  <a:cubicBezTo>
                    <a:pt x="1909" y="47"/>
                    <a:pt x="1154" y="47"/>
                    <a:pt x="400" y="91"/>
                  </a:cubicBezTo>
                  <a:cubicBezTo>
                    <a:pt x="1" y="136"/>
                    <a:pt x="1" y="668"/>
                    <a:pt x="400" y="668"/>
                  </a:cubicBezTo>
                  <a:cubicBezTo>
                    <a:pt x="1154" y="624"/>
                    <a:pt x="1909" y="579"/>
                    <a:pt x="2663" y="579"/>
                  </a:cubicBezTo>
                  <a:cubicBezTo>
                    <a:pt x="3005" y="537"/>
                    <a:pt x="3017" y="0"/>
                    <a:pt x="270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2929850" y="2702750"/>
              <a:ext cx="44375" cy="16725"/>
            </a:xfrm>
            <a:custGeom>
              <a:avLst/>
              <a:gdLst/>
              <a:ahLst/>
              <a:cxnLst/>
              <a:rect l="l" t="t" r="r" b="b"/>
              <a:pathLst>
                <a:path w="1775" h="669" extrusionOk="0">
                  <a:moveTo>
                    <a:pt x="355" y="1"/>
                  </a:moveTo>
                  <a:cubicBezTo>
                    <a:pt x="0" y="1"/>
                    <a:pt x="0" y="533"/>
                    <a:pt x="355" y="577"/>
                  </a:cubicBezTo>
                  <a:cubicBezTo>
                    <a:pt x="710" y="622"/>
                    <a:pt x="1065" y="666"/>
                    <a:pt x="1420" y="666"/>
                  </a:cubicBezTo>
                  <a:cubicBezTo>
                    <a:pt x="1433" y="668"/>
                    <a:pt x="1446" y="669"/>
                    <a:pt x="1458" y="669"/>
                  </a:cubicBezTo>
                  <a:cubicBezTo>
                    <a:pt x="1774" y="669"/>
                    <a:pt x="1762" y="132"/>
                    <a:pt x="1420" y="89"/>
                  </a:cubicBezTo>
                  <a:cubicBezTo>
                    <a:pt x="1065" y="89"/>
                    <a:pt x="710" y="45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3609575" y="3009100"/>
              <a:ext cx="38925" cy="23675"/>
            </a:xfrm>
            <a:custGeom>
              <a:avLst/>
              <a:gdLst/>
              <a:ahLst/>
              <a:cxnLst/>
              <a:rect l="l" t="t" r="r" b="b"/>
              <a:pathLst>
                <a:path w="1557" h="947" extrusionOk="0">
                  <a:moveTo>
                    <a:pt x="1114" y="1"/>
                  </a:moveTo>
                  <a:cubicBezTo>
                    <a:pt x="1072" y="1"/>
                    <a:pt x="1028" y="12"/>
                    <a:pt x="985" y="37"/>
                  </a:cubicBezTo>
                  <a:cubicBezTo>
                    <a:pt x="763" y="170"/>
                    <a:pt x="497" y="303"/>
                    <a:pt x="275" y="392"/>
                  </a:cubicBezTo>
                  <a:cubicBezTo>
                    <a:pt x="1" y="548"/>
                    <a:pt x="176" y="947"/>
                    <a:pt x="434" y="947"/>
                  </a:cubicBezTo>
                  <a:cubicBezTo>
                    <a:pt x="469" y="947"/>
                    <a:pt x="505" y="940"/>
                    <a:pt x="541" y="924"/>
                  </a:cubicBezTo>
                  <a:cubicBezTo>
                    <a:pt x="807" y="791"/>
                    <a:pt x="1029" y="658"/>
                    <a:pt x="1251" y="525"/>
                  </a:cubicBezTo>
                  <a:cubicBezTo>
                    <a:pt x="1556" y="410"/>
                    <a:pt x="1369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3639300" y="2711625"/>
              <a:ext cx="65625" cy="22525"/>
            </a:xfrm>
            <a:custGeom>
              <a:avLst/>
              <a:gdLst/>
              <a:ahLst/>
              <a:cxnLst/>
              <a:rect l="l" t="t" r="r" b="b"/>
              <a:pathLst>
                <a:path w="2625" h="901" extrusionOk="0">
                  <a:moveTo>
                    <a:pt x="1015" y="1"/>
                  </a:moveTo>
                  <a:cubicBezTo>
                    <a:pt x="782" y="1"/>
                    <a:pt x="550" y="30"/>
                    <a:pt x="328" y="89"/>
                  </a:cubicBezTo>
                  <a:cubicBezTo>
                    <a:pt x="0" y="212"/>
                    <a:pt x="89" y="676"/>
                    <a:pt x="384" y="676"/>
                  </a:cubicBezTo>
                  <a:cubicBezTo>
                    <a:pt x="408" y="676"/>
                    <a:pt x="434" y="673"/>
                    <a:pt x="461" y="666"/>
                  </a:cubicBezTo>
                  <a:cubicBezTo>
                    <a:pt x="683" y="598"/>
                    <a:pt x="899" y="562"/>
                    <a:pt x="1108" y="562"/>
                  </a:cubicBezTo>
                  <a:cubicBezTo>
                    <a:pt x="1442" y="562"/>
                    <a:pt x="1758" y="653"/>
                    <a:pt x="2058" y="844"/>
                  </a:cubicBezTo>
                  <a:cubicBezTo>
                    <a:pt x="2114" y="883"/>
                    <a:pt x="2169" y="900"/>
                    <a:pt x="2221" y="900"/>
                  </a:cubicBezTo>
                  <a:cubicBezTo>
                    <a:pt x="2460" y="900"/>
                    <a:pt x="2624" y="538"/>
                    <a:pt x="2369" y="356"/>
                  </a:cubicBezTo>
                  <a:cubicBezTo>
                    <a:pt x="1955" y="119"/>
                    <a:pt x="1482" y="1"/>
                    <a:pt x="101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4113700" y="2856875"/>
              <a:ext cx="41475" cy="17900"/>
            </a:xfrm>
            <a:custGeom>
              <a:avLst/>
              <a:gdLst/>
              <a:ahLst/>
              <a:cxnLst/>
              <a:rect l="l" t="t" r="r" b="b"/>
              <a:pathLst>
                <a:path w="1659" h="716" extrusionOk="0">
                  <a:moveTo>
                    <a:pt x="477" y="0"/>
                  </a:moveTo>
                  <a:cubicBezTo>
                    <a:pt x="151" y="0"/>
                    <a:pt x="1" y="494"/>
                    <a:pt x="342" y="580"/>
                  </a:cubicBezTo>
                  <a:cubicBezTo>
                    <a:pt x="608" y="624"/>
                    <a:pt x="874" y="668"/>
                    <a:pt x="1140" y="713"/>
                  </a:cubicBezTo>
                  <a:cubicBezTo>
                    <a:pt x="1154" y="714"/>
                    <a:pt x="1168" y="715"/>
                    <a:pt x="1182" y="715"/>
                  </a:cubicBezTo>
                  <a:cubicBezTo>
                    <a:pt x="1508" y="715"/>
                    <a:pt x="1658" y="221"/>
                    <a:pt x="1318" y="136"/>
                  </a:cubicBezTo>
                  <a:cubicBezTo>
                    <a:pt x="1051" y="92"/>
                    <a:pt x="785" y="47"/>
                    <a:pt x="519" y="3"/>
                  </a:cubicBezTo>
                  <a:cubicBezTo>
                    <a:pt x="505" y="1"/>
                    <a:pt x="491" y="0"/>
                    <a:pt x="4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5052850" y="1883350"/>
              <a:ext cx="45500" cy="10825"/>
            </a:xfrm>
            <a:custGeom>
              <a:avLst/>
              <a:gdLst/>
              <a:ahLst/>
              <a:cxnLst/>
              <a:rect l="l" t="t" r="r" b="b"/>
              <a:pathLst>
                <a:path w="1820" h="433" extrusionOk="0">
                  <a:moveTo>
                    <a:pt x="515" y="0"/>
                  </a:moveTo>
                  <a:cubicBezTo>
                    <a:pt x="340" y="0"/>
                    <a:pt x="168" y="26"/>
                    <a:pt x="0" y="77"/>
                  </a:cubicBezTo>
                  <a:cubicBezTo>
                    <a:pt x="577" y="166"/>
                    <a:pt x="1198" y="299"/>
                    <a:pt x="1819" y="432"/>
                  </a:cubicBezTo>
                  <a:cubicBezTo>
                    <a:pt x="1379" y="150"/>
                    <a:pt x="939" y="0"/>
                    <a:pt x="515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4906425" y="1885275"/>
              <a:ext cx="388250" cy="610200"/>
            </a:xfrm>
            <a:custGeom>
              <a:avLst/>
              <a:gdLst/>
              <a:ahLst/>
              <a:cxnLst/>
              <a:rect l="l" t="t" r="r" b="b"/>
              <a:pathLst>
                <a:path w="15530" h="24408" extrusionOk="0">
                  <a:moveTo>
                    <a:pt x="5857" y="0"/>
                  </a:moveTo>
                  <a:cubicBezTo>
                    <a:pt x="5502" y="89"/>
                    <a:pt x="5192" y="267"/>
                    <a:pt x="4881" y="533"/>
                  </a:cubicBezTo>
                  <a:cubicBezTo>
                    <a:pt x="4881" y="533"/>
                    <a:pt x="1" y="6079"/>
                    <a:pt x="977" y="14908"/>
                  </a:cubicBezTo>
                  <a:cubicBezTo>
                    <a:pt x="1953" y="23782"/>
                    <a:pt x="6212" y="24403"/>
                    <a:pt x="8475" y="24403"/>
                  </a:cubicBezTo>
                  <a:cubicBezTo>
                    <a:pt x="8751" y="24403"/>
                    <a:pt x="9041" y="24407"/>
                    <a:pt x="9339" y="24407"/>
                  </a:cubicBezTo>
                  <a:cubicBezTo>
                    <a:pt x="11530" y="24407"/>
                    <a:pt x="14145" y="24167"/>
                    <a:pt x="14731" y="20144"/>
                  </a:cubicBezTo>
                  <a:cubicBezTo>
                    <a:pt x="15529" y="14598"/>
                    <a:pt x="11625" y="2663"/>
                    <a:pt x="7676" y="355"/>
                  </a:cubicBezTo>
                  <a:cubicBezTo>
                    <a:pt x="7055" y="222"/>
                    <a:pt x="6434" y="89"/>
                    <a:pt x="5857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4979625" y="2173425"/>
              <a:ext cx="213000" cy="93450"/>
            </a:xfrm>
            <a:custGeom>
              <a:avLst/>
              <a:gdLst/>
              <a:ahLst/>
              <a:cxnLst/>
              <a:rect l="l" t="t" r="r" b="b"/>
              <a:pathLst>
                <a:path w="8520" h="3738" extrusionOk="0">
                  <a:moveTo>
                    <a:pt x="5404" y="1"/>
                  </a:moveTo>
                  <a:cubicBezTo>
                    <a:pt x="4157" y="1"/>
                    <a:pt x="2815" y="209"/>
                    <a:pt x="1953" y="764"/>
                  </a:cubicBezTo>
                  <a:cubicBezTo>
                    <a:pt x="1" y="2095"/>
                    <a:pt x="4571" y="3737"/>
                    <a:pt x="4926" y="3737"/>
                  </a:cubicBezTo>
                  <a:cubicBezTo>
                    <a:pt x="4926" y="3737"/>
                    <a:pt x="8519" y="2761"/>
                    <a:pt x="8519" y="764"/>
                  </a:cubicBezTo>
                  <a:cubicBezTo>
                    <a:pt x="8519" y="361"/>
                    <a:pt x="7044" y="1"/>
                    <a:pt x="5404" y="1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5027625" y="2366400"/>
              <a:ext cx="183200" cy="56450"/>
            </a:xfrm>
            <a:custGeom>
              <a:avLst/>
              <a:gdLst/>
              <a:ahLst/>
              <a:cxnLst/>
              <a:rect l="l" t="t" r="r" b="b"/>
              <a:pathLst>
                <a:path w="7328" h="2258" extrusionOk="0">
                  <a:moveTo>
                    <a:pt x="7144" y="0"/>
                  </a:moveTo>
                  <a:cubicBezTo>
                    <a:pt x="7106" y="0"/>
                    <a:pt x="7069" y="17"/>
                    <a:pt x="7043" y="56"/>
                  </a:cubicBezTo>
                  <a:cubicBezTo>
                    <a:pt x="6303" y="1535"/>
                    <a:pt x="5063" y="2026"/>
                    <a:pt x="3702" y="2026"/>
                  </a:cubicBezTo>
                  <a:cubicBezTo>
                    <a:pt x="2532" y="2026"/>
                    <a:pt x="1273" y="1664"/>
                    <a:pt x="166" y="1253"/>
                  </a:cubicBezTo>
                  <a:cubicBezTo>
                    <a:pt x="154" y="1249"/>
                    <a:pt x="143" y="1248"/>
                    <a:pt x="132" y="1248"/>
                  </a:cubicBezTo>
                  <a:cubicBezTo>
                    <a:pt x="26" y="1248"/>
                    <a:pt x="1" y="1435"/>
                    <a:pt x="122" y="1475"/>
                  </a:cubicBezTo>
                  <a:cubicBezTo>
                    <a:pt x="1250" y="1898"/>
                    <a:pt x="2525" y="2258"/>
                    <a:pt x="3717" y="2258"/>
                  </a:cubicBezTo>
                  <a:cubicBezTo>
                    <a:pt x="5151" y="2258"/>
                    <a:pt x="6466" y="1739"/>
                    <a:pt x="7265" y="189"/>
                  </a:cubicBezTo>
                  <a:cubicBezTo>
                    <a:pt x="7328" y="95"/>
                    <a:pt x="7235" y="0"/>
                    <a:pt x="7144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5095550" y="2247700"/>
              <a:ext cx="33375" cy="175350"/>
            </a:xfrm>
            <a:custGeom>
              <a:avLst/>
              <a:gdLst/>
              <a:ahLst/>
              <a:cxnLst/>
              <a:rect l="l" t="t" r="r" b="b"/>
              <a:pathLst>
                <a:path w="1335" h="7014" extrusionOk="0">
                  <a:moveTo>
                    <a:pt x="117" y="1"/>
                  </a:moveTo>
                  <a:cubicBezTo>
                    <a:pt x="56" y="1"/>
                    <a:pt x="0" y="34"/>
                    <a:pt x="22" y="101"/>
                  </a:cubicBezTo>
                  <a:cubicBezTo>
                    <a:pt x="244" y="2408"/>
                    <a:pt x="599" y="4670"/>
                    <a:pt x="1087" y="6933"/>
                  </a:cubicBezTo>
                  <a:cubicBezTo>
                    <a:pt x="1087" y="6989"/>
                    <a:pt x="1134" y="7014"/>
                    <a:pt x="1185" y="7014"/>
                  </a:cubicBezTo>
                  <a:cubicBezTo>
                    <a:pt x="1256" y="7014"/>
                    <a:pt x="1335" y="6966"/>
                    <a:pt x="1309" y="6889"/>
                  </a:cubicBezTo>
                  <a:cubicBezTo>
                    <a:pt x="865" y="4626"/>
                    <a:pt x="510" y="2363"/>
                    <a:pt x="244" y="101"/>
                  </a:cubicBezTo>
                  <a:cubicBezTo>
                    <a:pt x="244" y="34"/>
                    <a:pt x="178" y="1"/>
                    <a:pt x="117" y="1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4738925" y="1972725"/>
              <a:ext cx="39975" cy="88975"/>
            </a:xfrm>
            <a:custGeom>
              <a:avLst/>
              <a:gdLst/>
              <a:ahLst/>
              <a:cxnLst/>
              <a:rect l="l" t="t" r="r" b="b"/>
              <a:pathLst>
                <a:path w="1599" h="3559" extrusionOk="0">
                  <a:moveTo>
                    <a:pt x="591" y="0"/>
                  </a:moveTo>
                  <a:cubicBezTo>
                    <a:pt x="572" y="0"/>
                    <a:pt x="552" y="3"/>
                    <a:pt x="533" y="8"/>
                  </a:cubicBezTo>
                  <a:cubicBezTo>
                    <a:pt x="178" y="52"/>
                    <a:pt x="1" y="895"/>
                    <a:pt x="134" y="1871"/>
                  </a:cubicBezTo>
                  <a:cubicBezTo>
                    <a:pt x="263" y="2820"/>
                    <a:pt x="686" y="3559"/>
                    <a:pt x="1036" y="3559"/>
                  </a:cubicBezTo>
                  <a:cubicBezTo>
                    <a:pt x="1046" y="3559"/>
                    <a:pt x="1056" y="3558"/>
                    <a:pt x="1066" y="3557"/>
                  </a:cubicBezTo>
                  <a:cubicBezTo>
                    <a:pt x="1421" y="3513"/>
                    <a:pt x="1598" y="2670"/>
                    <a:pt x="1421" y="1694"/>
                  </a:cubicBezTo>
                  <a:cubicBezTo>
                    <a:pt x="1295" y="728"/>
                    <a:pt x="930" y="0"/>
                    <a:pt x="591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5295750" y="1866250"/>
              <a:ext cx="38850" cy="88975"/>
            </a:xfrm>
            <a:custGeom>
              <a:avLst/>
              <a:gdLst/>
              <a:ahLst/>
              <a:cxnLst/>
              <a:rect l="l" t="t" r="r" b="b"/>
              <a:pathLst>
                <a:path w="1554" h="3559" extrusionOk="0">
                  <a:moveTo>
                    <a:pt x="590" y="0"/>
                  </a:moveTo>
                  <a:cubicBezTo>
                    <a:pt x="571" y="0"/>
                    <a:pt x="552" y="2"/>
                    <a:pt x="533" y="7"/>
                  </a:cubicBezTo>
                  <a:cubicBezTo>
                    <a:pt x="178" y="52"/>
                    <a:pt x="1" y="895"/>
                    <a:pt x="134" y="1871"/>
                  </a:cubicBezTo>
                  <a:cubicBezTo>
                    <a:pt x="263" y="2819"/>
                    <a:pt x="644" y="3559"/>
                    <a:pt x="1032" y="3559"/>
                  </a:cubicBezTo>
                  <a:cubicBezTo>
                    <a:pt x="1043" y="3559"/>
                    <a:pt x="1054" y="3558"/>
                    <a:pt x="1065" y="3557"/>
                  </a:cubicBezTo>
                  <a:cubicBezTo>
                    <a:pt x="1420" y="3512"/>
                    <a:pt x="1553" y="2669"/>
                    <a:pt x="1420" y="1693"/>
                  </a:cubicBezTo>
                  <a:cubicBezTo>
                    <a:pt x="1294" y="727"/>
                    <a:pt x="930" y="0"/>
                    <a:pt x="590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1939225" y="2118875"/>
              <a:ext cx="396125" cy="238500"/>
            </a:xfrm>
            <a:custGeom>
              <a:avLst/>
              <a:gdLst/>
              <a:ahLst/>
              <a:cxnLst/>
              <a:rect l="l" t="t" r="r" b="b"/>
              <a:pathLst>
                <a:path w="15845" h="9540" extrusionOk="0">
                  <a:moveTo>
                    <a:pt x="9766" y="0"/>
                  </a:moveTo>
                  <a:cubicBezTo>
                    <a:pt x="8718" y="0"/>
                    <a:pt x="7600" y="236"/>
                    <a:pt x="6438" y="817"/>
                  </a:cubicBezTo>
                  <a:cubicBezTo>
                    <a:pt x="1759" y="3156"/>
                    <a:pt x="0" y="9540"/>
                    <a:pt x="6786" y="9540"/>
                  </a:cubicBezTo>
                  <a:cubicBezTo>
                    <a:pt x="7978" y="9540"/>
                    <a:pt x="9435" y="9343"/>
                    <a:pt x="11185" y="8892"/>
                  </a:cubicBezTo>
                  <a:cubicBezTo>
                    <a:pt x="12561" y="6540"/>
                    <a:pt x="14114" y="4455"/>
                    <a:pt x="15844" y="2591"/>
                  </a:cubicBezTo>
                  <a:cubicBezTo>
                    <a:pt x="14460" y="1396"/>
                    <a:pt x="12318" y="0"/>
                    <a:pt x="9766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2218850" y="2183650"/>
              <a:ext cx="155300" cy="157525"/>
            </a:xfrm>
            <a:custGeom>
              <a:avLst/>
              <a:gdLst/>
              <a:ahLst/>
              <a:cxnLst/>
              <a:rect l="l" t="t" r="r" b="b"/>
              <a:pathLst>
                <a:path w="6212" h="6301" extrusionOk="0">
                  <a:moveTo>
                    <a:pt x="4659" y="0"/>
                  </a:moveTo>
                  <a:cubicBezTo>
                    <a:pt x="2929" y="1864"/>
                    <a:pt x="1376" y="3949"/>
                    <a:pt x="0" y="6301"/>
                  </a:cubicBezTo>
                  <a:cubicBezTo>
                    <a:pt x="1198" y="5990"/>
                    <a:pt x="2485" y="5591"/>
                    <a:pt x="3949" y="5014"/>
                  </a:cubicBezTo>
                  <a:lnTo>
                    <a:pt x="6212" y="1598"/>
                  </a:lnTo>
                  <a:cubicBezTo>
                    <a:pt x="6212" y="1598"/>
                    <a:pt x="5635" y="888"/>
                    <a:pt x="4659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</p:grpSp>
      <p:sp>
        <p:nvSpPr>
          <p:cNvPr id="966" name="Google Shape;966;p27">
            <a:hlinkClick r:id="" action="ppaction://hlinkshowjump?jump=nextslide"/>
          </p:cNvPr>
          <p:cNvSpPr/>
          <p:nvPr/>
        </p:nvSpPr>
        <p:spPr>
          <a:xfrm>
            <a:off x="713225" y="3932800"/>
            <a:ext cx="1758900" cy="5727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Play now!</a:t>
            </a:r>
            <a:endParaRPr sz="2800" dirty="0">
              <a:solidFill>
                <a:schemeClr val="dk2"/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65" name="Picture 26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37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itchFamily="66" charset="0"/>
              </a:rPr>
              <a:t>Sentences about Animals</a:t>
            </a:r>
            <a:endParaRPr dirty="0">
              <a:latin typeface="Comic Sans MS" pitchFamily="66" charset="0"/>
            </a:endParaRPr>
          </a:p>
        </p:txBody>
      </p:sp>
      <p:sp>
        <p:nvSpPr>
          <p:cNvPr id="2059" name="Google Shape;2059;p37"/>
          <p:cNvSpPr txBox="1">
            <a:spLocks noGrp="1"/>
          </p:cNvSpPr>
          <p:nvPr>
            <p:ph type="title" idx="2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 pitchFamily="66" charset="0"/>
              </a:rPr>
              <a:t>Game 2</a:t>
            </a:r>
            <a:endParaRPr>
              <a:latin typeface="Comic Sans MS" pitchFamily="66" charset="0"/>
            </a:endParaRPr>
          </a:p>
        </p:txBody>
      </p:sp>
      <p:grpSp>
        <p:nvGrpSpPr>
          <p:cNvPr id="2060" name="Google Shape;2060;p37"/>
          <p:cNvGrpSpPr/>
          <p:nvPr/>
        </p:nvGrpSpPr>
        <p:grpSpPr>
          <a:xfrm>
            <a:off x="4131846" y="439970"/>
            <a:ext cx="5012146" cy="3693588"/>
            <a:chOff x="4131846" y="439970"/>
            <a:chExt cx="5012146" cy="3693588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grpSp>
          <p:nvGrpSpPr>
            <p:cNvPr id="2103" name="Google Shape;2103;p37"/>
            <p:cNvGrpSpPr/>
            <p:nvPr/>
          </p:nvGrpSpPr>
          <p:grpSpPr>
            <a:xfrm rot="-4080496">
              <a:off x="4204961" y="718689"/>
              <a:ext cx="1298435" cy="1033661"/>
              <a:chOff x="8757948" y="1920174"/>
              <a:chExt cx="1090443" cy="865316"/>
            </a:xfrm>
          </p:grpSpPr>
          <p:sp>
            <p:nvSpPr>
              <p:cNvPr id="2104" name="Google Shape;2104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5" name="Google Shape;2105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6" name="Google Shape;2106;p37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7" name="Google Shape;2107;p37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8" name="Google Shape;2108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09" name="Google Shape;2109;p37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0" name="Google Shape;2110;p37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1" name="Google Shape;211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2" name="Google Shape;211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3" name="Google Shape;211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4" name="Google Shape;211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5" name="Google Shape;211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6" name="Google Shape;211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7" name="Google Shape;211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8" name="Google Shape;211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19" name="Google Shape;211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0" name="Google Shape;212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1" name="Google Shape;212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grpSp>
          <p:nvGrpSpPr>
            <p:cNvPr id="2122" name="Google Shape;2122;p37"/>
            <p:cNvGrpSpPr/>
            <p:nvPr/>
          </p:nvGrpSpPr>
          <p:grpSpPr>
            <a:xfrm rot="-3826988">
              <a:off x="4334341" y="2694564"/>
              <a:ext cx="557783" cy="798476"/>
              <a:chOff x="80379" y="4370393"/>
              <a:chExt cx="545279" cy="773107"/>
            </a:xfrm>
          </p:grpSpPr>
          <p:sp>
            <p:nvSpPr>
              <p:cNvPr id="2123" name="Google Shape;2123;p37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4" name="Google Shape;2124;p37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5" name="Google Shape;2125;p37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6" name="Google Shape;2126;p37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7" name="Google Shape;2127;p37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28" name="Google Shape;2128;p37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grpSp>
          <p:nvGrpSpPr>
            <p:cNvPr id="2129" name="Google Shape;2129;p37"/>
            <p:cNvGrpSpPr/>
            <p:nvPr/>
          </p:nvGrpSpPr>
          <p:grpSpPr>
            <a:xfrm rot="-592260">
              <a:off x="6956378" y="2503692"/>
              <a:ext cx="1389844" cy="1106759"/>
              <a:chOff x="8757948" y="1920174"/>
              <a:chExt cx="1090443" cy="865316"/>
            </a:xfrm>
          </p:grpSpPr>
          <p:sp>
            <p:nvSpPr>
              <p:cNvPr id="2130" name="Google Shape;2130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1" name="Google Shape;2131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2" name="Google Shape;2132;p37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3" name="Google Shape;2133;p37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4" name="Google Shape;2134;p37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5" name="Google Shape;2135;p37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6" name="Google Shape;2136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7" name="Google Shape;2137;p37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8" name="Google Shape;2138;p37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39" name="Google Shape;2139;p37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0" name="Google Shape;2140;p37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1" name="Google Shape;214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2" name="Google Shape;214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3" name="Google Shape;214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4" name="Google Shape;214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5" name="Google Shape;214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6" name="Google Shape;214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7" name="Google Shape;214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8" name="Google Shape;214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49" name="Google Shape;214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50" name="Google Shape;215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  <p:sp>
            <p:nvSpPr>
              <p:cNvPr id="2151" name="Google Shape;215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itchFamily="66" charset="0"/>
                </a:endParaRPr>
              </a:p>
            </p:txBody>
          </p:sp>
        </p:grpSp>
        <p:sp>
          <p:nvSpPr>
            <p:cNvPr id="2152" name="Google Shape;2152;p37"/>
            <p:cNvSpPr/>
            <p:nvPr/>
          </p:nvSpPr>
          <p:spPr>
            <a:xfrm>
              <a:off x="4722325" y="984300"/>
              <a:ext cx="3011400" cy="2790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</p:grpSp>
      <p:sp>
        <p:nvSpPr>
          <p:cNvPr id="2153" name="Google Shape;2153;p37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itchFamily="66" charset="0"/>
              </a:rPr>
              <a:t>We’ll give you a text and you must fill in the blanks with appropriate words. </a:t>
            </a:r>
            <a:endParaRPr dirty="0">
              <a:latin typeface="Comic Sans MS" pitchFamily="66" charset="0"/>
            </a:endParaRPr>
          </a:p>
        </p:txBody>
      </p:sp>
      <p:grpSp>
        <p:nvGrpSpPr>
          <p:cNvPr id="2154" name="Google Shape;2154;p37"/>
          <p:cNvGrpSpPr/>
          <p:nvPr/>
        </p:nvGrpSpPr>
        <p:grpSpPr>
          <a:xfrm>
            <a:off x="5423733" y="2692094"/>
            <a:ext cx="1669325" cy="1941425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itchFamily="66" charset="0"/>
              </a:endParaRPr>
            </a:p>
          </p:txBody>
        </p:sp>
      </p:grpSp>
      <p:sp>
        <p:nvSpPr>
          <p:cNvPr id="2202" name="Google Shape;2202;p37">
            <a:hlinkClick r:id="" action="ppaction://hlinkshowjump?jump=nextslide"/>
          </p:cNvPr>
          <p:cNvSpPr/>
          <p:nvPr/>
        </p:nvSpPr>
        <p:spPr>
          <a:xfrm>
            <a:off x="713225" y="3932800"/>
            <a:ext cx="1758900" cy="5727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Play now!</a:t>
            </a:r>
            <a:endParaRPr sz="1600">
              <a:solidFill>
                <a:schemeClr val="dk2"/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F08C4-9F8D-71EB-84F5-FE45C0CF0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153" grpId="0" build="p"/>
      <p:bldP spid="220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 txBox="1">
            <a:spLocks noGrp="1"/>
          </p:cNvSpPr>
          <p:nvPr>
            <p:ph type="subTitle" idx="1"/>
          </p:nvPr>
        </p:nvSpPr>
        <p:spPr>
          <a:xfrm>
            <a:off x="2020953" y="496733"/>
            <a:ext cx="5069227" cy="26330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" sz="1800" dirty="0">
                <a:latin typeface="Comic Sans MS" pitchFamily="66" charset="0"/>
              </a:rPr>
              <a:t>T.</a:t>
            </a:r>
            <a:r>
              <a:rPr lang="en-US" sz="1800" dirty="0">
                <a:latin typeface="Comic Sans MS" pitchFamily="66" charset="0"/>
              </a:rPr>
              <a:t>R</a:t>
            </a:r>
            <a:r>
              <a:rPr lang="en" sz="1800" dirty="0">
                <a:latin typeface="Comic Sans MS" pitchFamily="66" charset="0"/>
              </a:rPr>
              <a:t>ex was a 	       . </a:t>
            </a:r>
          </a:p>
          <a:p>
            <a:pPr marL="0" lvl="0" indent="0" algn="l"/>
            <a:r>
              <a:rPr lang="en" sz="1800" dirty="0">
                <a:latin typeface="Comic Sans MS" pitchFamily="66" charset="0"/>
              </a:rPr>
              <a:t>It </a:t>
            </a:r>
            <a:r>
              <a:rPr lang="en-US" sz="1800" dirty="0">
                <a:latin typeface="Comic Sans MS" pitchFamily="66" charset="0"/>
              </a:rPr>
              <a:t>was a carnivore with a massive skull balanced by a 	           , 	    	   tail. It looked very	        . To know how big they were, you can visit some museums to see the	 .	</a:t>
            </a:r>
          </a:p>
        </p:txBody>
      </p:sp>
      <p:sp>
        <p:nvSpPr>
          <p:cNvPr id="2210" name="Google Shape;2210;p38"/>
          <p:cNvSpPr/>
          <p:nvPr/>
        </p:nvSpPr>
        <p:spPr>
          <a:xfrm>
            <a:off x="3437250" y="590334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1" name="Google Shape;2211;p38"/>
          <p:cNvSpPr/>
          <p:nvPr/>
        </p:nvSpPr>
        <p:spPr>
          <a:xfrm>
            <a:off x="3635355" y="1421974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2" name="Google Shape;2212;p38"/>
          <p:cNvSpPr/>
          <p:nvPr/>
        </p:nvSpPr>
        <p:spPr>
          <a:xfrm>
            <a:off x="4876800" y="1429711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3" name="Google Shape;2213;p38"/>
          <p:cNvSpPr/>
          <p:nvPr/>
        </p:nvSpPr>
        <p:spPr>
          <a:xfrm>
            <a:off x="4822505" y="3292590"/>
            <a:ext cx="1188722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dinosaur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4" name="Google Shape;2214;p38"/>
          <p:cNvSpPr/>
          <p:nvPr/>
        </p:nvSpPr>
        <p:spPr>
          <a:xfrm>
            <a:off x="5179127" y="3673825"/>
            <a:ext cx="868633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heavy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5" name="Google Shape;2215;p38"/>
          <p:cNvSpPr/>
          <p:nvPr/>
        </p:nvSpPr>
        <p:spPr>
          <a:xfrm>
            <a:off x="3988310" y="3289055"/>
            <a:ext cx="815145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long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6" name="Google Shape;2216;p38"/>
          <p:cNvSpPr/>
          <p:nvPr/>
        </p:nvSpPr>
        <p:spPr>
          <a:xfrm>
            <a:off x="3152514" y="3673825"/>
            <a:ext cx="1982502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dinosaur bones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7" name="Google Shape;2217;p38">
            <a:hlinkClick r:id="" action="ppaction://hlinkshowjump?jump=nextslide"/>
          </p:cNvPr>
          <p:cNvSpPr/>
          <p:nvPr/>
        </p:nvSpPr>
        <p:spPr>
          <a:xfrm>
            <a:off x="3393575" y="4374468"/>
            <a:ext cx="2356800" cy="5727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See the right answers</a:t>
            </a:r>
            <a:endParaRPr sz="1600" dirty="0">
              <a:solidFill>
                <a:schemeClr val="dk2"/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218" name="Google Shape;2218;p38"/>
          <p:cNvSpPr/>
          <p:nvPr/>
        </p:nvSpPr>
        <p:spPr>
          <a:xfrm>
            <a:off x="3444503" y="1831799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2220" name="Google Shape;2220;p38"/>
          <p:cNvGrpSpPr/>
          <p:nvPr/>
        </p:nvGrpSpPr>
        <p:grpSpPr>
          <a:xfrm>
            <a:off x="-7446" y="1038262"/>
            <a:ext cx="1921399" cy="3744751"/>
            <a:chOff x="-7446" y="1038262"/>
            <a:chExt cx="1921399" cy="3744751"/>
          </a:xfrm>
        </p:grpSpPr>
        <p:grpSp>
          <p:nvGrpSpPr>
            <p:cNvPr id="2221" name="Google Shape;2221;p38"/>
            <p:cNvGrpSpPr/>
            <p:nvPr/>
          </p:nvGrpSpPr>
          <p:grpSpPr>
            <a:xfrm>
              <a:off x="-7446" y="1038262"/>
              <a:ext cx="1672773" cy="3437871"/>
              <a:chOff x="-7446" y="1038262"/>
              <a:chExt cx="1672773" cy="3437871"/>
            </a:xfrm>
          </p:grpSpPr>
          <p:grpSp>
            <p:nvGrpSpPr>
              <p:cNvPr id="2222" name="Google Shape;2222;p38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2223" name="Google Shape;2223;p38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38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38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26" name="Google Shape;2226;p38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2" name="Google Shape;2262;p38"/>
            <p:cNvGrpSpPr/>
            <p:nvPr/>
          </p:nvGrpSpPr>
          <p:grpSpPr>
            <a:xfrm>
              <a:off x="0" y="2397850"/>
              <a:ext cx="1913954" cy="2385163"/>
              <a:chOff x="-7450" y="2242425"/>
              <a:chExt cx="1913954" cy="2385163"/>
            </a:xfrm>
          </p:grpSpPr>
          <p:sp>
            <p:nvSpPr>
              <p:cNvPr id="2263" name="Google Shape;2263;p38"/>
              <p:cNvSpPr/>
              <p:nvPr/>
            </p:nvSpPr>
            <p:spPr>
              <a:xfrm>
                <a:off x="-6669" y="3136967"/>
                <a:ext cx="35650" cy="12461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67" extrusionOk="0">
                    <a:moveTo>
                      <a:pt x="0" y="1"/>
                    </a:moveTo>
                    <a:lnTo>
                      <a:pt x="0" y="366"/>
                    </a:lnTo>
                    <a:cubicBezTo>
                      <a:pt x="639" y="206"/>
                      <a:pt x="1050" y="92"/>
                      <a:pt x="1050" y="92"/>
                    </a:cubicBezTo>
                    <a:cubicBezTo>
                      <a:pt x="1050" y="92"/>
                      <a:pt x="639" y="69"/>
                      <a:pt x="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553609" y="2695383"/>
                <a:ext cx="1331447" cy="1636646"/>
              </a:xfrm>
              <a:custGeom>
                <a:avLst/>
                <a:gdLst/>
                <a:ahLst/>
                <a:cxnLst/>
                <a:rect l="l" t="t" r="r" b="b"/>
                <a:pathLst>
                  <a:path w="39215" h="48204" extrusionOk="0">
                    <a:moveTo>
                      <a:pt x="7900" y="1"/>
                    </a:moveTo>
                    <a:cubicBezTo>
                      <a:pt x="7600" y="1"/>
                      <a:pt x="7249" y="273"/>
                      <a:pt x="7282" y="521"/>
                    </a:cubicBezTo>
                    <a:cubicBezTo>
                      <a:pt x="7533" y="2325"/>
                      <a:pt x="14152" y="14513"/>
                      <a:pt x="14152" y="14513"/>
                    </a:cubicBezTo>
                    <a:cubicBezTo>
                      <a:pt x="14152" y="14513"/>
                      <a:pt x="11926" y="13823"/>
                      <a:pt x="9664" y="13823"/>
                    </a:cubicBezTo>
                    <a:cubicBezTo>
                      <a:pt x="9325" y="13823"/>
                      <a:pt x="8985" y="13839"/>
                      <a:pt x="8652" y="13874"/>
                    </a:cubicBezTo>
                    <a:cubicBezTo>
                      <a:pt x="6095" y="14148"/>
                      <a:pt x="2466" y="15381"/>
                      <a:pt x="2466" y="15381"/>
                    </a:cubicBezTo>
                    <a:cubicBezTo>
                      <a:pt x="2466" y="15381"/>
                      <a:pt x="6917" y="15586"/>
                      <a:pt x="8286" y="15700"/>
                    </a:cubicBezTo>
                    <a:cubicBezTo>
                      <a:pt x="8387" y="15711"/>
                      <a:pt x="8507" y="15715"/>
                      <a:pt x="8643" y="15715"/>
                    </a:cubicBezTo>
                    <a:cubicBezTo>
                      <a:pt x="10312" y="15715"/>
                      <a:pt x="14335" y="14993"/>
                      <a:pt x="14335" y="14993"/>
                    </a:cubicBezTo>
                    <a:lnTo>
                      <a:pt x="14518" y="15312"/>
                    </a:lnTo>
                    <a:cubicBezTo>
                      <a:pt x="5502" y="17115"/>
                      <a:pt x="1" y="23484"/>
                      <a:pt x="1" y="23484"/>
                    </a:cubicBezTo>
                    <a:cubicBezTo>
                      <a:pt x="1" y="23484"/>
                      <a:pt x="3310" y="23233"/>
                      <a:pt x="7647" y="20242"/>
                    </a:cubicBezTo>
                    <a:cubicBezTo>
                      <a:pt x="11984" y="17252"/>
                      <a:pt x="14906" y="15951"/>
                      <a:pt x="14906" y="15951"/>
                    </a:cubicBezTo>
                    <a:lnTo>
                      <a:pt x="15248" y="16590"/>
                    </a:lnTo>
                    <a:cubicBezTo>
                      <a:pt x="14403" y="17115"/>
                      <a:pt x="8400" y="20859"/>
                      <a:pt x="5661" y="24693"/>
                    </a:cubicBezTo>
                    <a:cubicBezTo>
                      <a:pt x="4086" y="26885"/>
                      <a:pt x="1735" y="30925"/>
                      <a:pt x="1735" y="30925"/>
                    </a:cubicBezTo>
                    <a:cubicBezTo>
                      <a:pt x="1735" y="30925"/>
                      <a:pt x="5890" y="27432"/>
                      <a:pt x="8241" y="25218"/>
                    </a:cubicBezTo>
                    <a:cubicBezTo>
                      <a:pt x="10569" y="23004"/>
                      <a:pt x="15545" y="16978"/>
                      <a:pt x="15545" y="16978"/>
                    </a:cubicBezTo>
                    <a:lnTo>
                      <a:pt x="16115" y="17823"/>
                    </a:lnTo>
                    <a:cubicBezTo>
                      <a:pt x="16115" y="17823"/>
                      <a:pt x="11505" y="23324"/>
                      <a:pt x="9587" y="25652"/>
                    </a:cubicBezTo>
                    <a:cubicBezTo>
                      <a:pt x="7670" y="27957"/>
                      <a:pt x="3972" y="35262"/>
                      <a:pt x="3972" y="35262"/>
                    </a:cubicBezTo>
                    <a:cubicBezTo>
                      <a:pt x="6346" y="33527"/>
                      <a:pt x="10774" y="27273"/>
                      <a:pt x="11938" y="25721"/>
                    </a:cubicBezTo>
                    <a:cubicBezTo>
                      <a:pt x="13125" y="24191"/>
                      <a:pt x="16366" y="18188"/>
                      <a:pt x="16366" y="18188"/>
                    </a:cubicBezTo>
                    <a:lnTo>
                      <a:pt x="17553" y="19969"/>
                    </a:lnTo>
                    <a:cubicBezTo>
                      <a:pt x="15431" y="21772"/>
                      <a:pt x="12349" y="26497"/>
                      <a:pt x="11687" y="27501"/>
                    </a:cubicBezTo>
                    <a:cubicBezTo>
                      <a:pt x="10181" y="29715"/>
                      <a:pt x="6985" y="38594"/>
                      <a:pt x="6985" y="38594"/>
                    </a:cubicBezTo>
                    <a:cubicBezTo>
                      <a:pt x="7510" y="38092"/>
                      <a:pt x="11391" y="32363"/>
                      <a:pt x="11664" y="31655"/>
                    </a:cubicBezTo>
                    <a:cubicBezTo>
                      <a:pt x="11938" y="30970"/>
                      <a:pt x="13148" y="29076"/>
                      <a:pt x="13833" y="28117"/>
                    </a:cubicBezTo>
                    <a:cubicBezTo>
                      <a:pt x="14518" y="27159"/>
                      <a:pt x="17919" y="20471"/>
                      <a:pt x="17919" y="20471"/>
                    </a:cubicBezTo>
                    <a:lnTo>
                      <a:pt x="18786" y="21726"/>
                    </a:lnTo>
                    <a:cubicBezTo>
                      <a:pt x="18786" y="21726"/>
                      <a:pt x="15431" y="27478"/>
                      <a:pt x="13947" y="29783"/>
                    </a:cubicBezTo>
                    <a:cubicBezTo>
                      <a:pt x="12463" y="32112"/>
                      <a:pt x="11687" y="36585"/>
                      <a:pt x="11527" y="37247"/>
                    </a:cubicBezTo>
                    <a:cubicBezTo>
                      <a:pt x="11345" y="37886"/>
                      <a:pt x="10774" y="41653"/>
                      <a:pt x="10774" y="41653"/>
                    </a:cubicBezTo>
                    <a:lnTo>
                      <a:pt x="10774" y="41653"/>
                    </a:lnTo>
                    <a:cubicBezTo>
                      <a:pt x="11459" y="40762"/>
                      <a:pt x="15111" y="31473"/>
                      <a:pt x="16093" y="29510"/>
                    </a:cubicBezTo>
                    <a:cubicBezTo>
                      <a:pt x="17074" y="27547"/>
                      <a:pt x="19083" y="22114"/>
                      <a:pt x="19083" y="22114"/>
                    </a:cubicBezTo>
                    <a:lnTo>
                      <a:pt x="20270" y="23803"/>
                    </a:lnTo>
                    <a:cubicBezTo>
                      <a:pt x="15933" y="30788"/>
                      <a:pt x="15978" y="36038"/>
                      <a:pt x="15613" y="37841"/>
                    </a:cubicBezTo>
                    <a:cubicBezTo>
                      <a:pt x="15248" y="39644"/>
                      <a:pt x="14951" y="44369"/>
                      <a:pt x="14951" y="44369"/>
                    </a:cubicBezTo>
                    <a:cubicBezTo>
                      <a:pt x="14951" y="44369"/>
                      <a:pt x="16207" y="40580"/>
                      <a:pt x="16595" y="39667"/>
                    </a:cubicBezTo>
                    <a:cubicBezTo>
                      <a:pt x="17006" y="38731"/>
                      <a:pt x="18923" y="30856"/>
                      <a:pt x="19539" y="28939"/>
                    </a:cubicBezTo>
                    <a:cubicBezTo>
                      <a:pt x="20155" y="27044"/>
                      <a:pt x="20543" y="24237"/>
                      <a:pt x="20543" y="24237"/>
                    </a:cubicBezTo>
                    <a:lnTo>
                      <a:pt x="21776" y="26200"/>
                    </a:lnTo>
                    <a:cubicBezTo>
                      <a:pt x="21183" y="27250"/>
                      <a:pt x="19813" y="32705"/>
                      <a:pt x="19288" y="33869"/>
                    </a:cubicBezTo>
                    <a:cubicBezTo>
                      <a:pt x="18740" y="35033"/>
                      <a:pt x="19174" y="41721"/>
                      <a:pt x="19083" y="43068"/>
                    </a:cubicBezTo>
                    <a:cubicBezTo>
                      <a:pt x="18991" y="44414"/>
                      <a:pt x="18900" y="46674"/>
                      <a:pt x="18900" y="46674"/>
                    </a:cubicBezTo>
                    <a:cubicBezTo>
                      <a:pt x="18900" y="46674"/>
                      <a:pt x="20064" y="43958"/>
                      <a:pt x="20475" y="42885"/>
                    </a:cubicBezTo>
                    <a:cubicBezTo>
                      <a:pt x="20886" y="41835"/>
                      <a:pt x="21000" y="38662"/>
                      <a:pt x="21046" y="36426"/>
                    </a:cubicBezTo>
                    <a:cubicBezTo>
                      <a:pt x="21114" y="34189"/>
                      <a:pt x="22096" y="26702"/>
                      <a:pt x="22096" y="26702"/>
                    </a:cubicBezTo>
                    <a:lnTo>
                      <a:pt x="22689" y="27684"/>
                    </a:lnTo>
                    <a:cubicBezTo>
                      <a:pt x="21867" y="29373"/>
                      <a:pt x="22506" y="37886"/>
                      <a:pt x="22963" y="39598"/>
                    </a:cubicBezTo>
                    <a:cubicBezTo>
                      <a:pt x="23419" y="41310"/>
                      <a:pt x="23100" y="48203"/>
                      <a:pt x="23100" y="48203"/>
                    </a:cubicBezTo>
                    <a:cubicBezTo>
                      <a:pt x="24812" y="44666"/>
                      <a:pt x="24743" y="41059"/>
                      <a:pt x="24789" y="40283"/>
                    </a:cubicBezTo>
                    <a:cubicBezTo>
                      <a:pt x="24835" y="39507"/>
                      <a:pt x="24584" y="36699"/>
                      <a:pt x="24447" y="34531"/>
                    </a:cubicBezTo>
                    <a:cubicBezTo>
                      <a:pt x="24355" y="33139"/>
                      <a:pt x="23397" y="29213"/>
                      <a:pt x="23397" y="29213"/>
                    </a:cubicBezTo>
                    <a:lnTo>
                      <a:pt x="23397" y="29213"/>
                    </a:lnTo>
                    <a:cubicBezTo>
                      <a:pt x="24561" y="31883"/>
                      <a:pt x="28190" y="38069"/>
                      <a:pt x="29948" y="39758"/>
                    </a:cubicBezTo>
                    <a:cubicBezTo>
                      <a:pt x="31705" y="41424"/>
                      <a:pt x="36498" y="44232"/>
                      <a:pt x="36498" y="44232"/>
                    </a:cubicBezTo>
                    <a:cubicBezTo>
                      <a:pt x="36498" y="44232"/>
                      <a:pt x="32641" y="39667"/>
                      <a:pt x="32253" y="39302"/>
                    </a:cubicBezTo>
                    <a:cubicBezTo>
                      <a:pt x="31865" y="38959"/>
                      <a:pt x="28829" y="35558"/>
                      <a:pt x="28646" y="35033"/>
                    </a:cubicBezTo>
                    <a:cubicBezTo>
                      <a:pt x="28441" y="34508"/>
                      <a:pt x="24106" y="29146"/>
                      <a:pt x="24104" y="29144"/>
                    </a:cubicBezTo>
                    <a:lnTo>
                      <a:pt x="24104" y="29144"/>
                    </a:lnTo>
                    <a:cubicBezTo>
                      <a:pt x="24561" y="29692"/>
                      <a:pt x="29811" y="34531"/>
                      <a:pt x="32778" y="36197"/>
                    </a:cubicBezTo>
                    <a:cubicBezTo>
                      <a:pt x="35745" y="37864"/>
                      <a:pt x="38370" y="38366"/>
                      <a:pt x="38370" y="38366"/>
                    </a:cubicBezTo>
                    <a:cubicBezTo>
                      <a:pt x="38370" y="38366"/>
                      <a:pt x="35563" y="36540"/>
                      <a:pt x="34421" y="35695"/>
                    </a:cubicBezTo>
                    <a:cubicBezTo>
                      <a:pt x="33257" y="34851"/>
                      <a:pt x="30107" y="32500"/>
                      <a:pt x="29400" y="32043"/>
                    </a:cubicBezTo>
                    <a:cubicBezTo>
                      <a:pt x="28669" y="31609"/>
                      <a:pt x="25976" y="29783"/>
                      <a:pt x="25268" y="29395"/>
                    </a:cubicBezTo>
                    <a:cubicBezTo>
                      <a:pt x="24561" y="29007"/>
                      <a:pt x="24036" y="28254"/>
                      <a:pt x="24036" y="28254"/>
                    </a:cubicBezTo>
                    <a:lnTo>
                      <a:pt x="24036" y="28254"/>
                    </a:lnTo>
                    <a:cubicBezTo>
                      <a:pt x="24561" y="28688"/>
                      <a:pt x="30997" y="31792"/>
                      <a:pt x="33714" y="32477"/>
                    </a:cubicBezTo>
                    <a:cubicBezTo>
                      <a:pt x="35169" y="32844"/>
                      <a:pt x="36644" y="32929"/>
                      <a:pt x="37699" y="32929"/>
                    </a:cubicBezTo>
                    <a:cubicBezTo>
                      <a:pt x="38439" y="32929"/>
                      <a:pt x="38973" y="32887"/>
                      <a:pt x="39151" y="32871"/>
                    </a:cubicBezTo>
                    <a:lnTo>
                      <a:pt x="39151" y="32871"/>
                    </a:lnTo>
                    <a:cubicBezTo>
                      <a:pt x="39157" y="32871"/>
                      <a:pt x="39163" y="32871"/>
                      <a:pt x="39169" y="32871"/>
                    </a:cubicBezTo>
                    <a:cubicBezTo>
                      <a:pt x="39190" y="32871"/>
                      <a:pt x="39205" y="32869"/>
                      <a:pt x="39215" y="32865"/>
                    </a:cubicBezTo>
                    <a:lnTo>
                      <a:pt x="39215" y="32865"/>
                    </a:lnTo>
                    <a:cubicBezTo>
                      <a:pt x="39215" y="32865"/>
                      <a:pt x="39193" y="32867"/>
                      <a:pt x="39151" y="32871"/>
                    </a:cubicBezTo>
                    <a:lnTo>
                      <a:pt x="39151" y="32871"/>
                    </a:lnTo>
                    <a:cubicBezTo>
                      <a:pt x="38450" y="32837"/>
                      <a:pt x="33111" y="30950"/>
                      <a:pt x="31842" y="30468"/>
                    </a:cubicBezTo>
                    <a:cubicBezTo>
                      <a:pt x="30495" y="29966"/>
                      <a:pt x="22894" y="27090"/>
                      <a:pt x="22894" y="27090"/>
                    </a:cubicBezTo>
                    <a:lnTo>
                      <a:pt x="22461" y="26519"/>
                    </a:lnTo>
                    <a:lnTo>
                      <a:pt x="22461" y="26519"/>
                    </a:lnTo>
                    <a:cubicBezTo>
                      <a:pt x="22461" y="26519"/>
                      <a:pt x="25040" y="27204"/>
                      <a:pt x="26250" y="27547"/>
                    </a:cubicBezTo>
                    <a:cubicBezTo>
                      <a:pt x="27235" y="27820"/>
                      <a:pt x="30172" y="28108"/>
                      <a:pt x="32291" y="28108"/>
                    </a:cubicBezTo>
                    <a:cubicBezTo>
                      <a:pt x="32824" y="28108"/>
                      <a:pt x="33305" y="28090"/>
                      <a:pt x="33691" y="28049"/>
                    </a:cubicBezTo>
                    <a:cubicBezTo>
                      <a:pt x="35585" y="27820"/>
                      <a:pt x="38781" y="26428"/>
                      <a:pt x="38781" y="26428"/>
                    </a:cubicBezTo>
                    <a:cubicBezTo>
                      <a:pt x="38214" y="26216"/>
                      <a:pt x="36772" y="26133"/>
                      <a:pt x="35070" y="26133"/>
                    </a:cubicBezTo>
                    <a:cubicBezTo>
                      <a:pt x="32933" y="26133"/>
                      <a:pt x="30387" y="26263"/>
                      <a:pt x="28646" y="26428"/>
                    </a:cubicBezTo>
                    <a:cubicBezTo>
                      <a:pt x="28236" y="26464"/>
                      <a:pt x="27822" y="26479"/>
                      <a:pt x="27415" y="26479"/>
                    </a:cubicBezTo>
                    <a:cubicBezTo>
                      <a:pt x="24695" y="26479"/>
                      <a:pt x="22210" y="25789"/>
                      <a:pt x="22210" y="25789"/>
                    </a:cubicBezTo>
                    <a:lnTo>
                      <a:pt x="20886" y="23712"/>
                    </a:lnTo>
                    <a:lnTo>
                      <a:pt x="20886" y="23712"/>
                    </a:lnTo>
                    <a:cubicBezTo>
                      <a:pt x="22268" y="24196"/>
                      <a:pt x="23751" y="24354"/>
                      <a:pt x="25130" y="24354"/>
                    </a:cubicBezTo>
                    <a:cubicBezTo>
                      <a:pt x="27327" y="24354"/>
                      <a:pt x="29257" y="23952"/>
                      <a:pt x="30084" y="23826"/>
                    </a:cubicBezTo>
                    <a:cubicBezTo>
                      <a:pt x="31431" y="23621"/>
                      <a:pt x="36978" y="21247"/>
                      <a:pt x="36864" y="21247"/>
                    </a:cubicBezTo>
                    <a:cubicBezTo>
                      <a:pt x="36772" y="21247"/>
                      <a:pt x="33668" y="21521"/>
                      <a:pt x="33212" y="21589"/>
                    </a:cubicBezTo>
                    <a:cubicBezTo>
                      <a:pt x="32732" y="21635"/>
                      <a:pt x="28601" y="22411"/>
                      <a:pt x="28121" y="22571"/>
                    </a:cubicBezTo>
                    <a:cubicBezTo>
                      <a:pt x="27922" y="22650"/>
                      <a:pt x="27140" y="22678"/>
                      <a:pt x="26204" y="22678"/>
                    </a:cubicBezTo>
                    <a:cubicBezTo>
                      <a:pt x="24996" y="22678"/>
                      <a:pt x="23532" y="22632"/>
                      <a:pt x="22735" y="22593"/>
                    </a:cubicBezTo>
                    <a:cubicBezTo>
                      <a:pt x="22667" y="22590"/>
                      <a:pt x="22601" y="22589"/>
                      <a:pt x="22537" y="22589"/>
                    </a:cubicBezTo>
                    <a:cubicBezTo>
                      <a:pt x="21247" y="22589"/>
                      <a:pt x="20543" y="23210"/>
                      <a:pt x="20543" y="23210"/>
                    </a:cubicBezTo>
                    <a:lnTo>
                      <a:pt x="19037" y="21064"/>
                    </a:lnTo>
                    <a:cubicBezTo>
                      <a:pt x="19037" y="21064"/>
                      <a:pt x="22506" y="20859"/>
                      <a:pt x="23488" y="20813"/>
                    </a:cubicBezTo>
                    <a:cubicBezTo>
                      <a:pt x="24469" y="20790"/>
                      <a:pt x="29240" y="20174"/>
                      <a:pt x="30404" y="19809"/>
                    </a:cubicBezTo>
                    <a:cubicBezTo>
                      <a:pt x="31591" y="19466"/>
                      <a:pt x="36567" y="16887"/>
                      <a:pt x="36567" y="16887"/>
                    </a:cubicBezTo>
                    <a:lnTo>
                      <a:pt x="36567" y="16887"/>
                    </a:lnTo>
                    <a:cubicBezTo>
                      <a:pt x="36567" y="16887"/>
                      <a:pt x="32801" y="17321"/>
                      <a:pt x="31431" y="17595"/>
                    </a:cubicBezTo>
                    <a:cubicBezTo>
                      <a:pt x="30062" y="17846"/>
                      <a:pt x="25246" y="18531"/>
                      <a:pt x="24104" y="18736"/>
                    </a:cubicBezTo>
                    <a:cubicBezTo>
                      <a:pt x="22963" y="18941"/>
                      <a:pt x="18786" y="20676"/>
                      <a:pt x="18786" y="20676"/>
                    </a:cubicBezTo>
                    <a:lnTo>
                      <a:pt x="17211" y="18462"/>
                    </a:lnTo>
                    <a:cubicBezTo>
                      <a:pt x="17211" y="18462"/>
                      <a:pt x="23031" y="17709"/>
                      <a:pt x="24355" y="17526"/>
                    </a:cubicBezTo>
                    <a:cubicBezTo>
                      <a:pt x="25656" y="17344"/>
                      <a:pt x="29057" y="15974"/>
                      <a:pt x="31066" y="15152"/>
                    </a:cubicBezTo>
                    <a:cubicBezTo>
                      <a:pt x="33097" y="14331"/>
                      <a:pt x="34627" y="12391"/>
                      <a:pt x="34627" y="12391"/>
                    </a:cubicBezTo>
                    <a:lnTo>
                      <a:pt x="34627" y="12391"/>
                    </a:lnTo>
                    <a:cubicBezTo>
                      <a:pt x="34010" y="12756"/>
                      <a:pt x="28875" y="14239"/>
                      <a:pt x="28304" y="14445"/>
                    </a:cubicBezTo>
                    <a:cubicBezTo>
                      <a:pt x="27756" y="14650"/>
                      <a:pt x="23009" y="15792"/>
                      <a:pt x="21023" y="16385"/>
                    </a:cubicBezTo>
                    <a:cubicBezTo>
                      <a:pt x="19060" y="17001"/>
                      <a:pt x="16869" y="18028"/>
                      <a:pt x="16869" y="18028"/>
                    </a:cubicBezTo>
                    <a:cubicBezTo>
                      <a:pt x="16869" y="18028"/>
                      <a:pt x="16213" y="17045"/>
                      <a:pt x="16313" y="17045"/>
                    </a:cubicBezTo>
                    <a:cubicBezTo>
                      <a:pt x="16315" y="17045"/>
                      <a:pt x="16318" y="17046"/>
                      <a:pt x="16321" y="17047"/>
                    </a:cubicBezTo>
                    <a:cubicBezTo>
                      <a:pt x="16322" y="17047"/>
                      <a:pt x="16324" y="17047"/>
                      <a:pt x="16326" y="17047"/>
                    </a:cubicBezTo>
                    <a:cubicBezTo>
                      <a:pt x="16512" y="17047"/>
                      <a:pt x="19184" y="15947"/>
                      <a:pt x="20133" y="15472"/>
                    </a:cubicBezTo>
                    <a:cubicBezTo>
                      <a:pt x="21068" y="14993"/>
                      <a:pt x="24310" y="13167"/>
                      <a:pt x="26638" y="11432"/>
                    </a:cubicBezTo>
                    <a:cubicBezTo>
                      <a:pt x="28966" y="9697"/>
                      <a:pt x="30107" y="8100"/>
                      <a:pt x="30107" y="8099"/>
                    </a:cubicBezTo>
                    <a:lnTo>
                      <a:pt x="30107" y="8099"/>
                    </a:lnTo>
                    <a:cubicBezTo>
                      <a:pt x="27870" y="8510"/>
                      <a:pt x="24196" y="10770"/>
                      <a:pt x="22643" y="11500"/>
                    </a:cubicBezTo>
                    <a:cubicBezTo>
                      <a:pt x="21091" y="12254"/>
                      <a:pt x="18284" y="14559"/>
                      <a:pt x="17645" y="15426"/>
                    </a:cubicBezTo>
                    <a:cubicBezTo>
                      <a:pt x="17028" y="16271"/>
                      <a:pt x="15864" y="16522"/>
                      <a:pt x="15864" y="16522"/>
                    </a:cubicBezTo>
                    <a:lnTo>
                      <a:pt x="15385" y="15746"/>
                    </a:lnTo>
                    <a:cubicBezTo>
                      <a:pt x="15385" y="15746"/>
                      <a:pt x="17188" y="14308"/>
                      <a:pt x="17941" y="13692"/>
                    </a:cubicBezTo>
                    <a:cubicBezTo>
                      <a:pt x="18672" y="13053"/>
                      <a:pt x="20178" y="10724"/>
                      <a:pt x="20521" y="10199"/>
                    </a:cubicBezTo>
                    <a:cubicBezTo>
                      <a:pt x="20886" y="9674"/>
                      <a:pt x="23259" y="4996"/>
                      <a:pt x="23260" y="4995"/>
                    </a:cubicBezTo>
                    <a:lnTo>
                      <a:pt x="23260" y="4995"/>
                    </a:lnTo>
                    <a:cubicBezTo>
                      <a:pt x="22712" y="5543"/>
                      <a:pt x="20543" y="7186"/>
                      <a:pt x="19653" y="8122"/>
                    </a:cubicBezTo>
                    <a:cubicBezTo>
                      <a:pt x="18740" y="9081"/>
                      <a:pt x="17188" y="12368"/>
                      <a:pt x="16595" y="13418"/>
                    </a:cubicBezTo>
                    <a:cubicBezTo>
                      <a:pt x="15978" y="14445"/>
                      <a:pt x="15180" y="15358"/>
                      <a:pt x="15180" y="15358"/>
                    </a:cubicBezTo>
                    <a:cubicBezTo>
                      <a:pt x="13719" y="12756"/>
                      <a:pt x="8469" y="453"/>
                      <a:pt x="8195" y="133"/>
                    </a:cubicBezTo>
                    <a:cubicBezTo>
                      <a:pt x="8120" y="39"/>
                      <a:pt x="8014" y="1"/>
                      <a:pt x="79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638082" y="3779956"/>
                <a:ext cx="388315" cy="702409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20688" extrusionOk="0">
                    <a:moveTo>
                      <a:pt x="11265" y="0"/>
                    </a:moveTo>
                    <a:cubicBezTo>
                      <a:pt x="11223" y="0"/>
                      <a:pt x="11180" y="22"/>
                      <a:pt x="11162" y="76"/>
                    </a:cubicBezTo>
                    <a:cubicBezTo>
                      <a:pt x="11162" y="99"/>
                      <a:pt x="11139" y="145"/>
                      <a:pt x="11139" y="168"/>
                    </a:cubicBezTo>
                    <a:lnTo>
                      <a:pt x="11071" y="168"/>
                    </a:lnTo>
                    <a:cubicBezTo>
                      <a:pt x="9039" y="715"/>
                      <a:pt x="7077" y="1355"/>
                      <a:pt x="5205" y="2336"/>
                    </a:cubicBezTo>
                    <a:cubicBezTo>
                      <a:pt x="3402" y="3272"/>
                      <a:pt x="1461" y="4436"/>
                      <a:pt x="115" y="5965"/>
                    </a:cubicBezTo>
                    <a:cubicBezTo>
                      <a:pt x="92" y="5965"/>
                      <a:pt x="92" y="5965"/>
                      <a:pt x="92" y="5988"/>
                    </a:cubicBezTo>
                    <a:cubicBezTo>
                      <a:pt x="46" y="6034"/>
                      <a:pt x="1" y="6102"/>
                      <a:pt x="23" y="6193"/>
                    </a:cubicBezTo>
                    <a:cubicBezTo>
                      <a:pt x="571" y="8955"/>
                      <a:pt x="1188" y="11763"/>
                      <a:pt x="2397" y="14319"/>
                    </a:cubicBezTo>
                    <a:cubicBezTo>
                      <a:pt x="2968" y="15529"/>
                      <a:pt x="3630" y="16716"/>
                      <a:pt x="4292" y="17880"/>
                    </a:cubicBezTo>
                    <a:cubicBezTo>
                      <a:pt x="4611" y="18451"/>
                      <a:pt x="4977" y="19067"/>
                      <a:pt x="5410" y="19592"/>
                    </a:cubicBezTo>
                    <a:cubicBezTo>
                      <a:pt x="5639" y="19889"/>
                      <a:pt x="5912" y="20163"/>
                      <a:pt x="6232" y="20414"/>
                    </a:cubicBezTo>
                    <a:cubicBezTo>
                      <a:pt x="6244" y="20420"/>
                      <a:pt x="6256" y="20423"/>
                      <a:pt x="6268" y="20423"/>
                    </a:cubicBezTo>
                    <a:cubicBezTo>
                      <a:pt x="6300" y="20423"/>
                      <a:pt x="6329" y="20401"/>
                      <a:pt x="6346" y="20368"/>
                    </a:cubicBezTo>
                    <a:cubicBezTo>
                      <a:pt x="6369" y="20391"/>
                      <a:pt x="6369" y="20391"/>
                      <a:pt x="6392" y="20391"/>
                    </a:cubicBezTo>
                    <a:cubicBezTo>
                      <a:pt x="7645" y="20558"/>
                      <a:pt x="8898" y="20668"/>
                      <a:pt x="10150" y="20668"/>
                    </a:cubicBezTo>
                    <a:cubicBezTo>
                      <a:pt x="10267" y="20668"/>
                      <a:pt x="10384" y="20667"/>
                      <a:pt x="10500" y="20665"/>
                    </a:cubicBezTo>
                    <a:cubicBezTo>
                      <a:pt x="10843" y="20642"/>
                      <a:pt x="11276" y="20688"/>
                      <a:pt x="11345" y="20277"/>
                    </a:cubicBezTo>
                    <a:cubicBezTo>
                      <a:pt x="11436" y="19889"/>
                      <a:pt x="10637" y="18291"/>
                      <a:pt x="10295" y="18131"/>
                    </a:cubicBezTo>
                    <a:cubicBezTo>
                      <a:pt x="10251" y="18109"/>
                      <a:pt x="10207" y="18100"/>
                      <a:pt x="10163" y="18100"/>
                    </a:cubicBezTo>
                    <a:cubicBezTo>
                      <a:pt x="10024" y="18100"/>
                      <a:pt x="9886" y="18188"/>
                      <a:pt x="9747" y="18222"/>
                    </a:cubicBezTo>
                    <a:cubicBezTo>
                      <a:pt x="9478" y="18295"/>
                      <a:pt x="9190" y="18344"/>
                      <a:pt x="8909" y="18344"/>
                    </a:cubicBezTo>
                    <a:cubicBezTo>
                      <a:pt x="8570" y="18344"/>
                      <a:pt x="8241" y="18273"/>
                      <a:pt x="7967" y="18085"/>
                    </a:cubicBezTo>
                    <a:cubicBezTo>
                      <a:pt x="7898" y="18040"/>
                      <a:pt x="7853" y="17994"/>
                      <a:pt x="7784" y="17926"/>
                    </a:cubicBezTo>
                    <a:cubicBezTo>
                      <a:pt x="7807" y="17903"/>
                      <a:pt x="7807" y="17880"/>
                      <a:pt x="7807" y="17857"/>
                    </a:cubicBezTo>
                    <a:cubicBezTo>
                      <a:pt x="7442" y="14821"/>
                      <a:pt x="7647" y="11717"/>
                      <a:pt x="8651" y="8818"/>
                    </a:cubicBezTo>
                    <a:cubicBezTo>
                      <a:pt x="9610" y="6057"/>
                      <a:pt x="10500" y="3295"/>
                      <a:pt x="11276" y="487"/>
                    </a:cubicBezTo>
                    <a:cubicBezTo>
                      <a:pt x="11299" y="442"/>
                      <a:pt x="11322" y="396"/>
                      <a:pt x="11322" y="327"/>
                    </a:cubicBezTo>
                    <a:lnTo>
                      <a:pt x="11368" y="122"/>
                    </a:lnTo>
                    <a:cubicBezTo>
                      <a:pt x="11395" y="53"/>
                      <a:pt x="11331" y="0"/>
                      <a:pt x="11265" y="0"/>
                    </a:cubicBezTo>
                    <a:close/>
                  </a:path>
                </a:pathLst>
              </a:custGeom>
              <a:solidFill>
                <a:srgbClr val="C95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1763" y="4393983"/>
                <a:ext cx="204632" cy="88378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2603" extrusionOk="0">
                    <a:moveTo>
                      <a:pt x="2557" y="0"/>
                    </a:moveTo>
                    <a:cubicBezTo>
                      <a:pt x="2100" y="23"/>
                      <a:pt x="1667" y="183"/>
                      <a:pt x="1256" y="411"/>
                    </a:cubicBezTo>
                    <a:cubicBezTo>
                      <a:pt x="868" y="640"/>
                      <a:pt x="183" y="1028"/>
                      <a:pt x="0" y="1507"/>
                    </a:cubicBezTo>
                    <a:cubicBezTo>
                      <a:pt x="229" y="1804"/>
                      <a:pt x="502" y="2078"/>
                      <a:pt x="822" y="2329"/>
                    </a:cubicBezTo>
                    <a:cubicBezTo>
                      <a:pt x="834" y="2335"/>
                      <a:pt x="846" y="2338"/>
                      <a:pt x="858" y="2338"/>
                    </a:cubicBezTo>
                    <a:cubicBezTo>
                      <a:pt x="890" y="2338"/>
                      <a:pt x="919" y="2316"/>
                      <a:pt x="936" y="2283"/>
                    </a:cubicBezTo>
                    <a:cubicBezTo>
                      <a:pt x="959" y="2306"/>
                      <a:pt x="959" y="2306"/>
                      <a:pt x="982" y="2306"/>
                    </a:cubicBezTo>
                    <a:cubicBezTo>
                      <a:pt x="2235" y="2473"/>
                      <a:pt x="3488" y="2583"/>
                      <a:pt x="4740" y="2583"/>
                    </a:cubicBezTo>
                    <a:cubicBezTo>
                      <a:pt x="4857" y="2583"/>
                      <a:pt x="4974" y="2582"/>
                      <a:pt x="5090" y="2580"/>
                    </a:cubicBezTo>
                    <a:cubicBezTo>
                      <a:pt x="5433" y="2557"/>
                      <a:pt x="5866" y="2603"/>
                      <a:pt x="5935" y="2192"/>
                    </a:cubicBezTo>
                    <a:cubicBezTo>
                      <a:pt x="6026" y="1804"/>
                      <a:pt x="5227" y="206"/>
                      <a:pt x="4885" y="46"/>
                    </a:cubicBezTo>
                    <a:cubicBezTo>
                      <a:pt x="4841" y="24"/>
                      <a:pt x="4797" y="15"/>
                      <a:pt x="4753" y="15"/>
                    </a:cubicBezTo>
                    <a:cubicBezTo>
                      <a:pt x="4614" y="15"/>
                      <a:pt x="4476" y="103"/>
                      <a:pt x="4337" y="137"/>
                    </a:cubicBezTo>
                    <a:cubicBezTo>
                      <a:pt x="4068" y="210"/>
                      <a:pt x="3780" y="259"/>
                      <a:pt x="3499" y="259"/>
                    </a:cubicBezTo>
                    <a:cubicBezTo>
                      <a:pt x="3160" y="259"/>
                      <a:pt x="2831" y="188"/>
                      <a:pt x="255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556420" y="2635117"/>
                <a:ext cx="350084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0311" h="908" extrusionOk="0">
                    <a:moveTo>
                      <a:pt x="4144" y="1"/>
                    </a:moveTo>
                    <a:cubicBezTo>
                      <a:pt x="2775" y="1"/>
                      <a:pt x="1407" y="129"/>
                      <a:pt x="69" y="402"/>
                    </a:cubicBezTo>
                    <a:cubicBezTo>
                      <a:pt x="1" y="425"/>
                      <a:pt x="23" y="539"/>
                      <a:pt x="92" y="539"/>
                    </a:cubicBezTo>
                    <a:cubicBezTo>
                      <a:pt x="1525" y="338"/>
                      <a:pt x="2941" y="230"/>
                      <a:pt x="4352" y="230"/>
                    </a:cubicBezTo>
                    <a:cubicBezTo>
                      <a:pt x="6313" y="230"/>
                      <a:pt x="8262" y="440"/>
                      <a:pt x="10226" y="904"/>
                    </a:cubicBezTo>
                    <a:cubicBezTo>
                      <a:pt x="10234" y="907"/>
                      <a:pt x="10241" y="908"/>
                      <a:pt x="10247" y="908"/>
                    </a:cubicBezTo>
                    <a:cubicBezTo>
                      <a:pt x="10299" y="908"/>
                      <a:pt x="10310" y="833"/>
                      <a:pt x="10249" y="813"/>
                    </a:cubicBezTo>
                    <a:cubicBezTo>
                      <a:pt x="8273" y="291"/>
                      <a:pt x="6207" y="1"/>
                      <a:pt x="4144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559713" y="2663400"/>
                <a:ext cx="305742" cy="99447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929" extrusionOk="0">
                    <a:moveTo>
                      <a:pt x="71" y="0"/>
                    </a:moveTo>
                    <a:cubicBezTo>
                      <a:pt x="15" y="0"/>
                      <a:pt x="0" y="117"/>
                      <a:pt x="63" y="117"/>
                    </a:cubicBezTo>
                    <a:cubicBezTo>
                      <a:pt x="3213" y="436"/>
                      <a:pt x="6181" y="1304"/>
                      <a:pt x="8920" y="2924"/>
                    </a:cubicBezTo>
                    <a:cubicBezTo>
                      <a:pt x="8926" y="2927"/>
                      <a:pt x="8932" y="2929"/>
                      <a:pt x="8939" y="2929"/>
                    </a:cubicBezTo>
                    <a:cubicBezTo>
                      <a:pt x="8976" y="2929"/>
                      <a:pt x="9005" y="2875"/>
                      <a:pt x="8965" y="2856"/>
                    </a:cubicBezTo>
                    <a:cubicBezTo>
                      <a:pt x="6295" y="1190"/>
                      <a:pt x="3213" y="140"/>
                      <a:pt x="86" y="3"/>
                    </a:cubicBezTo>
                    <a:cubicBezTo>
                      <a:pt x="81" y="1"/>
                      <a:pt x="76" y="0"/>
                      <a:pt x="71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1615564" y="2684280"/>
                <a:ext cx="180933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3136" extrusionOk="0">
                    <a:moveTo>
                      <a:pt x="86" y="0"/>
                    </a:moveTo>
                    <a:cubicBezTo>
                      <a:pt x="30" y="0"/>
                      <a:pt x="1" y="77"/>
                      <a:pt x="62" y="118"/>
                    </a:cubicBezTo>
                    <a:cubicBezTo>
                      <a:pt x="1956" y="826"/>
                      <a:pt x="3691" y="1807"/>
                      <a:pt x="5220" y="3131"/>
                    </a:cubicBezTo>
                    <a:cubicBezTo>
                      <a:pt x="5227" y="3134"/>
                      <a:pt x="5234" y="3136"/>
                      <a:pt x="5240" y="3136"/>
                    </a:cubicBezTo>
                    <a:cubicBezTo>
                      <a:pt x="5283" y="3136"/>
                      <a:pt x="5328" y="3082"/>
                      <a:pt x="5289" y="3063"/>
                    </a:cubicBezTo>
                    <a:cubicBezTo>
                      <a:pt x="3782" y="1693"/>
                      <a:pt x="2048" y="643"/>
                      <a:pt x="108" y="4"/>
                    </a:cubicBezTo>
                    <a:cubicBezTo>
                      <a:pt x="100" y="1"/>
                      <a:pt x="93" y="0"/>
                      <a:pt x="8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1551293" y="2682753"/>
                <a:ext cx="184837" cy="13126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866" extrusionOk="0">
                    <a:moveTo>
                      <a:pt x="128" y="0"/>
                    </a:moveTo>
                    <a:cubicBezTo>
                      <a:pt x="49" y="0"/>
                      <a:pt x="0" y="99"/>
                      <a:pt x="83" y="140"/>
                    </a:cubicBezTo>
                    <a:cubicBezTo>
                      <a:pt x="2069" y="1076"/>
                      <a:pt x="3827" y="2263"/>
                      <a:pt x="5356" y="3861"/>
                    </a:cubicBezTo>
                    <a:cubicBezTo>
                      <a:pt x="5362" y="3864"/>
                      <a:pt x="5369" y="3865"/>
                      <a:pt x="5375" y="3865"/>
                    </a:cubicBezTo>
                    <a:cubicBezTo>
                      <a:pt x="5413" y="3865"/>
                      <a:pt x="5444" y="3812"/>
                      <a:pt x="5424" y="3792"/>
                    </a:cubicBezTo>
                    <a:cubicBezTo>
                      <a:pt x="3941" y="2194"/>
                      <a:pt x="2160" y="848"/>
                      <a:pt x="152" y="3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1335731" y="2346489"/>
                <a:ext cx="95950" cy="58704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29" extrusionOk="0">
                    <a:moveTo>
                      <a:pt x="2727" y="1"/>
                    </a:moveTo>
                    <a:cubicBezTo>
                      <a:pt x="1587" y="1"/>
                      <a:pt x="648" y="723"/>
                      <a:pt x="18" y="1645"/>
                    </a:cubicBezTo>
                    <a:cubicBezTo>
                      <a:pt x="1" y="1680"/>
                      <a:pt x="50" y="1728"/>
                      <a:pt x="85" y="1728"/>
                    </a:cubicBezTo>
                    <a:cubicBezTo>
                      <a:pt x="95" y="1728"/>
                      <a:pt x="104" y="1724"/>
                      <a:pt x="110" y="1713"/>
                    </a:cubicBezTo>
                    <a:cubicBezTo>
                      <a:pt x="794" y="823"/>
                      <a:pt x="1616" y="184"/>
                      <a:pt x="2780" y="92"/>
                    </a:cubicBezTo>
                    <a:cubicBezTo>
                      <a:pt x="2826" y="92"/>
                      <a:pt x="2826" y="1"/>
                      <a:pt x="2780" y="1"/>
                    </a:cubicBezTo>
                    <a:cubicBezTo>
                      <a:pt x="2762" y="1"/>
                      <a:pt x="2745" y="1"/>
                      <a:pt x="272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1349244" y="2286835"/>
                <a:ext cx="103385" cy="9836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897" extrusionOk="0">
                    <a:moveTo>
                      <a:pt x="2976" y="1"/>
                    </a:moveTo>
                    <a:cubicBezTo>
                      <a:pt x="1652" y="526"/>
                      <a:pt x="625" y="1507"/>
                      <a:pt x="31" y="2762"/>
                    </a:cubicBezTo>
                    <a:cubicBezTo>
                      <a:pt x="0" y="2840"/>
                      <a:pt x="53" y="2896"/>
                      <a:pt x="105" y="2896"/>
                    </a:cubicBezTo>
                    <a:cubicBezTo>
                      <a:pt x="129" y="2896"/>
                      <a:pt x="153" y="2883"/>
                      <a:pt x="168" y="2854"/>
                    </a:cubicBezTo>
                    <a:cubicBezTo>
                      <a:pt x="762" y="1598"/>
                      <a:pt x="1743" y="662"/>
                      <a:pt x="2998" y="92"/>
                    </a:cubicBezTo>
                    <a:cubicBezTo>
                      <a:pt x="3044" y="69"/>
                      <a:pt x="3021" y="1"/>
                      <a:pt x="2976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1206135" y="2271081"/>
                <a:ext cx="155808" cy="134044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948" extrusionOk="0">
                    <a:moveTo>
                      <a:pt x="3398" y="1"/>
                    </a:moveTo>
                    <a:cubicBezTo>
                      <a:pt x="2867" y="1"/>
                      <a:pt x="2584" y="718"/>
                      <a:pt x="2260" y="1149"/>
                    </a:cubicBezTo>
                    <a:cubicBezTo>
                      <a:pt x="1690" y="1948"/>
                      <a:pt x="1051" y="2564"/>
                      <a:pt x="297" y="3135"/>
                    </a:cubicBezTo>
                    <a:cubicBezTo>
                      <a:pt x="252" y="3158"/>
                      <a:pt x="1" y="3409"/>
                      <a:pt x="366" y="3455"/>
                    </a:cubicBezTo>
                    <a:cubicBezTo>
                      <a:pt x="731" y="3523"/>
                      <a:pt x="1028" y="3797"/>
                      <a:pt x="1393" y="3888"/>
                    </a:cubicBezTo>
                    <a:cubicBezTo>
                      <a:pt x="1538" y="3932"/>
                      <a:pt x="1673" y="3948"/>
                      <a:pt x="1817" y="3948"/>
                    </a:cubicBezTo>
                    <a:cubicBezTo>
                      <a:pt x="1900" y="3948"/>
                      <a:pt x="1986" y="3942"/>
                      <a:pt x="2078" y="3934"/>
                    </a:cubicBezTo>
                    <a:cubicBezTo>
                      <a:pt x="2146" y="3911"/>
                      <a:pt x="2238" y="3888"/>
                      <a:pt x="2306" y="3888"/>
                    </a:cubicBezTo>
                    <a:cubicBezTo>
                      <a:pt x="3038" y="3711"/>
                      <a:pt x="3683" y="3340"/>
                      <a:pt x="4431" y="3340"/>
                    </a:cubicBezTo>
                    <a:cubicBezTo>
                      <a:pt x="4453" y="3340"/>
                      <a:pt x="4475" y="3340"/>
                      <a:pt x="4497" y="3341"/>
                    </a:cubicBezTo>
                    <a:cubicBezTo>
                      <a:pt x="4589" y="3341"/>
                      <a:pt x="4566" y="3158"/>
                      <a:pt x="4566" y="3135"/>
                    </a:cubicBezTo>
                    <a:cubicBezTo>
                      <a:pt x="4543" y="2587"/>
                      <a:pt x="4566" y="1720"/>
                      <a:pt x="4383" y="1035"/>
                    </a:cubicBezTo>
                    <a:cubicBezTo>
                      <a:pt x="4223" y="510"/>
                      <a:pt x="3972" y="77"/>
                      <a:pt x="3493" y="8"/>
                    </a:cubicBezTo>
                    <a:cubicBezTo>
                      <a:pt x="3460" y="3"/>
                      <a:pt x="3429" y="1"/>
                      <a:pt x="339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-6669" y="2316271"/>
                <a:ext cx="1677831" cy="2311316"/>
              </a:xfrm>
              <a:custGeom>
                <a:avLst/>
                <a:gdLst/>
                <a:ahLst/>
                <a:cxnLst/>
                <a:rect l="l" t="t" r="r" b="b"/>
                <a:pathLst>
                  <a:path w="49417" h="68075" extrusionOk="0">
                    <a:moveTo>
                      <a:pt x="33760" y="0"/>
                    </a:moveTo>
                    <a:cubicBezTo>
                      <a:pt x="33607" y="0"/>
                      <a:pt x="33455" y="7"/>
                      <a:pt x="33302" y="24"/>
                    </a:cubicBezTo>
                    <a:cubicBezTo>
                      <a:pt x="32914" y="92"/>
                      <a:pt x="32549" y="184"/>
                      <a:pt x="32184" y="389"/>
                    </a:cubicBezTo>
                    <a:cubicBezTo>
                      <a:pt x="31864" y="503"/>
                      <a:pt x="31545" y="640"/>
                      <a:pt x="31248" y="800"/>
                    </a:cubicBezTo>
                    <a:cubicBezTo>
                      <a:pt x="30632" y="1119"/>
                      <a:pt x="30038" y="1507"/>
                      <a:pt x="29490" y="1895"/>
                    </a:cubicBezTo>
                    <a:cubicBezTo>
                      <a:pt x="29102" y="2169"/>
                      <a:pt x="28737" y="2443"/>
                      <a:pt x="28395" y="2694"/>
                    </a:cubicBezTo>
                    <a:cubicBezTo>
                      <a:pt x="28212" y="2831"/>
                      <a:pt x="28052" y="2968"/>
                      <a:pt x="27870" y="3082"/>
                    </a:cubicBezTo>
                    <a:cubicBezTo>
                      <a:pt x="27276" y="3539"/>
                      <a:pt x="26683" y="4041"/>
                      <a:pt x="26089" y="4520"/>
                    </a:cubicBezTo>
                    <a:cubicBezTo>
                      <a:pt x="25359" y="5182"/>
                      <a:pt x="24651" y="5844"/>
                      <a:pt x="23944" y="6552"/>
                    </a:cubicBezTo>
                    <a:cubicBezTo>
                      <a:pt x="23601" y="6894"/>
                      <a:pt x="23282" y="7259"/>
                      <a:pt x="22962" y="7625"/>
                    </a:cubicBezTo>
                    <a:cubicBezTo>
                      <a:pt x="22004" y="8697"/>
                      <a:pt x="21113" y="9816"/>
                      <a:pt x="20246" y="10980"/>
                    </a:cubicBezTo>
                    <a:cubicBezTo>
                      <a:pt x="20200" y="11071"/>
                      <a:pt x="20132" y="11162"/>
                      <a:pt x="20063" y="11231"/>
                    </a:cubicBezTo>
                    <a:cubicBezTo>
                      <a:pt x="19470" y="12030"/>
                      <a:pt x="18899" y="12806"/>
                      <a:pt x="18237" y="13536"/>
                    </a:cubicBezTo>
                    <a:cubicBezTo>
                      <a:pt x="17484" y="14381"/>
                      <a:pt x="16640" y="15134"/>
                      <a:pt x="15635" y="15750"/>
                    </a:cubicBezTo>
                    <a:cubicBezTo>
                      <a:pt x="15521" y="15796"/>
                      <a:pt x="15407" y="15842"/>
                      <a:pt x="15293" y="15864"/>
                    </a:cubicBezTo>
                    <a:cubicBezTo>
                      <a:pt x="13672" y="16458"/>
                      <a:pt x="12029" y="17029"/>
                      <a:pt x="10363" y="17599"/>
                    </a:cubicBezTo>
                    <a:cubicBezTo>
                      <a:pt x="9336" y="17942"/>
                      <a:pt x="8308" y="18284"/>
                      <a:pt x="7258" y="18604"/>
                    </a:cubicBezTo>
                    <a:cubicBezTo>
                      <a:pt x="6574" y="18809"/>
                      <a:pt x="5912" y="19014"/>
                      <a:pt x="5227" y="19220"/>
                    </a:cubicBezTo>
                    <a:cubicBezTo>
                      <a:pt x="4839" y="19334"/>
                      <a:pt x="4428" y="19448"/>
                      <a:pt x="4017" y="19539"/>
                    </a:cubicBezTo>
                    <a:cubicBezTo>
                      <a:pt x="3538" y="19676"/>
                      <a:pt x="3013" y="19790"/>
                      <a:pt x="2511" y="19905"/>
                    </a:cubicBezTo>
                    <a:cubicBezTo>
                      <a:pt x="2054" y="19996"/>
                      <a:pt x="1598" y="20110"/>
                      <a:pt x="1141" y="20178"/>
                    </a:cubicBezTo>
                    <a:cubicBezTo>
                      <a:pt x="753" y="20270"/>
                      <a:pt x="365" y="20315"/>
                      <a:pt x="0" y="20384"/>
                    </a:cubicBezTo>
                    <a:lnTo>
                      <a:pt x="0" y="44716"/>
                    </a:lnTo>
                    <a:cubicBezTo>
                      <a:pt x="662" y="44898"/>
                      <a:pt x="1324" y="45081"/>
                      <a:pt x="1986" y="45309"/>
                    </a:cubicBezTo>
                    <a:cubicBezTo>
                      <a:pt x="2168" y="45355"/>
                      <a:pt x="2351" y="45423"/>
                      <a:pt x="2534" y="45469"/>
                    </a:cubicBezTo>
                    <a:cubicBezTo>
                      <a:pt x="2990" y="45629"/>
                      <a:pt x="3447" y="45811"/>
                      <a:pt x="3926" y="45994"/>
                    </a:cubicBezTo>
                    <a:cubicBezTo>
                      <a:pt x="4999" y="46428"/>
                      <a:pt x="6117" y="46907"/>
                      <a:pt x="7258" y="47318"/>
                    </a:cubicBezTo>
                    <a:cubicBezTo>
                      <a:pt x="7624" y="47455"/>
                      <a:pt x="7989" y="47592"/>
                      <a:pt x="8354" y="47706"/>
                    </a:cubicBezTo>
                    <a:cubicBezTo>
                      <a:pt x="9511" y="48059"/>
                      <a:pt x="10679" y="48299"/>
                      <a:pt x="11826" y="48299"/>
                    </a:cubicBezTo>
                    <a:cubicBezTo>
                      <a:pt x="12309" y="48299"/>
                      <a:pt x="12788" y="48257"/>
                      <a:pt x="13262" y="48162"/>
                    </a:cubicBezTo>
                    <a:cubicBezTo>
                      <a:pt x="13284" y="48368"/>
                      <a:pt x="13307" y="48596"/>
                      <a:pt x="13330" y="48801"/>
                    </a:cubicBezTo>
                    <a:cubicBezTo>
                      <a:pt x="13376" y="49281"/>
                      <a:pt x="13421" y="49760"/>
                      <a:pt x="13490" y="50216"/>
                    </a:cubicBezTo>
                    <a:cubicBezTo>
                      <a:pt x="13535" y="52545"/>
                      <a:pt x="13832" y="54873"/>
                      <a:pt x="14106" y="57178"/>
                    </a:cubicBezTo>
                    <a:cubicBezTo>
                      <a:pt x="14220" y="58137"/>
                      <a:pt x="14289" y="59118"/>
                      <a:pt x="14448" y="60100"/>
                    </a:cubicBezTo>
                    <a:cubicBezTo>
                      <a:pt x="14517" y="60488"/>
                      <a:pt x="14585" y="60899"/>
                      <a:pt x="15042" y="60922"/>
                    </a:cubicBezTo>
                    <a:cubicBezTo>
                      <a:pt x="15430" y="61127"/>
                      <a:pt x="15864" y="61241"/>
                      <a:pt x="16252" y="61447"/>
                    </a:cubicBezTo>
                    <a:cubicBezTo>
                      <a:pt x="16252" y="61447"/>
                      <a:pt x="16252" y="61469"/>
                      <a:pt x="16274" y="61492"/>
                    </a:cubicBezTo>
                    <a:cubicBezTo>
                      <a:pt x="17119" y="62451"/>
                      <a:pt x="17712" y="63592"/>
                      <a:pt x="18352" y="64688"/>
                    </a:cubicBezTo>
                    <a:cubicBezTo>
                      <a:pt x="18762" y="65372"/>
                      <a:pt x="19128" y="66171"/>
                      <a:pt x="19767" y="66628"/>
                    </a:cubicBezTo>
                    <a:cubicBezTo>
                      <a:pt x="19790" y="66674"/>
                      <a:pt x="19790" y="66696"/>
                      <a:pt x="19835" y="66719"/>
                    </a:cubicBezTo>
                    <a:cubicBezTo>
                      <a:pt x="20223" y="66993"/>
                      <a:pt x="20703" y="67016"/>
                      <a:pt x="21159" y="67084"/>
                    </a:cubicBezTo>
                    <a:cubicBezTo>
                      <a:pt x="21501" y="67130"/>
                      <a:pt x="21935" y="67153"/>
                      <a:pt x="22255" y="67313"/>
                    </a:cubicBezTo>
                    <a:cubicBezTo>
                      <a:pt x="22323" y="67335"/>
                      <a:pt x="22369" y="67381"/>
                      <a:pt x="22437" y="67427"/>
                    </a:cubicBezTo>
                    <a:cubicBezTo>
                      <a:pt x="22437" y="67450"/>
                      <a:pt x="22437" y="67450"/>
                      <a:pt x="22437" y="67472"/>
                    </a:cubicBezTo>
                    <a:cubicBezTo>
                      <a:pt x="22597" y="67815"/>
                      <a:pt x="22985" y="67952"/>
                      <a:pt x="23350" y="68020"/>
                    </a:cubicBezTo>
                    <a:cubicBezTo>
                      <a:pt x="23523" y="68053"/>
                      <a:pt x="23741" y="68075"/>
                      <a:pt x="23959" y="68075"/>
                    </a:cubicBezTo>
                    <a:cubicBezTo>
                      <a:pt x="24203" y="68075"/>
                      <a:pt x="24448" y="68047"/>
                      <a:pt x="24629" y="67975"/>
                    </a:cubicBezTo>
                    <a:cubicBezTo>
                      <a:pt x="24925" y="67838"/>
                      <a:pt x="24971" y="67541"/>
                      <a:pt x="24925" y="67221"/>
                    </a:cubicBezTo>
                    <a:cubicBezTo>
                      <a:pt x="25245" y="67176"/>
                      <a:pt x="25587" y="67130"/>
                      <a:pt x="25633" y="66765"/>
                    </a:cubicBezTo>
                    <a:cubicBezTo>
                      <a:pt x="25724" y="66217"/>
                      <a:pt x="25313" y="65418"/>
                      <a:pt x="25108" y="64939"/>
                    </a:cubicBezTo>
                    <a:cubicBezTo>
                      <a:pt x="24971" y="64619"/>
                      <a:pt x="24811" y="64300"/>
                      <a:pt x="24400" y="64300"/>
                    </a:cubicBezTo>
                    <a:cubicBezTo>
                      <a:pt x="24104" y="64300"/>
                      <a:pt x="23830" y="64505"/>
                      <a:pt x="23556" y="64574"/>
                    </a:cubicBezTo>
                    <a:cubicBezTo>
                      <a:pt x="23415" y="64609"/>
                      <a:pt x="23232" y="64633"/>
                      <a:pt x="23043" y="64633"/>
                    </a:cubicBezTo>
                    <a:cubicBezTo>
                      <a:pt x="22621" y="64633"/>
                      <a:pt x="22167" y="64511"/>
                      <a:pt x="22072" y="64117"/>
                    </a:cubicBezTo>
                    <a:cubicBezTo>
                      <a:pt x="21958" y="62633"/>
                      <a:pt x="21775" y="61173"/>
                      <a:pt x="21616" y="59712"/>
                    </a:cubicBezTo>
                    <a:cubicBezTo>
                      <a:pt x="21547" y="59073"/>
                      <a:pt x="21410" y="58388"/>
                      <a:pt x="21410" y="57726"/>
                    </a:cubicBezTo>
                    <a:cubicBezTo>
                      <a:pt x="21410" y="57475"/>
                      <a:pt x="21433" y="57247"/>
                      <a:pt x="21501" y="57018"/>
                    </a:cubicBezTo>
                    <a:cubicBezTo>
                      <a:pt x="21593" y="56562"/>
                      <a:pt x="21821" y="56151"/>
                      <a:pt x="22026" y="55717"/>
                    </a:cubicBezTo>
                    <a:cubicBezTo>
                      <a:pt x="22072" y="55603"/>
                      <a:pt x="22141" y="55466"/>
                      <a:pt x="22186" y="55352"/>
                    </a:cubicBezTo>
                    <a:cubicBezTo>
                      <a:pt x="22574" y="54439"/>
                      <a:pt x="22917" y="53503"/>
                      <a:pt x="23259" y="52567"/>
                    </a:cubicBezTo>
                    <a:cubicBezTo>
                      <a:pt x="23670" y="51426"/>
                      <a:pt x="24081" y="50285"/>
                      <a:pt x="24560" y="49167"/>
                    </a:cubicBezTo>
                    <a:cubicBezTo>
                      <a:pt x="24811" y="48550"/>
                      <a:pt x="25085" y="47934"/>
                      <a:pt x="25405" y="47341"/>
                    </a:cubicBezTo>
                    <a:cubicBezTo>
                      <a:pt x="25405" y="47341"/>
                      <a:pt x="25405" y="47318"/>
                      <a:pt x="25405" y="47318"/>
                    </a:cubicBezTo>
                    <a:cubicBezTo>
                      <a:pt x="27048" y="46838"/>
                      <a:pt x="28714" y="46017"/>
                      <a:pt x="30221" y="45263"/>
                    </a:cubicBezTo>
                    <a:cubicBezTo>
                      <a:pt x="31316" y="44716"/>
                      <a:pt x="32343" y="44077"/>
                      <a:pt x="33279" y="43323"/>
                    </a:cubicBezTo>
                    <a:cubicBezTo>
                      <a:pt x="34398" y="42479"/>
                      <a:pt x="35471" y="41520"/>
                      <a:pt x="36406" y="40516"/>
                    </a:cubicBezTo>
                    <a:cubicBezTo>
                      <a:pt x="36840" y="40036"/>
                      <a:pt x="37365" y="39489"/>
                      <a:pt x="37776" y="38872"/>
                    </a:cubicBezTo>
                    <a:lnTo>
                      <a:pt x="37776" y="38872"/>
                    </a:lnTo>
                    <a:cubicBezTo>
                      <a:pt x="37707" y="39032"/>
                      <a:pt x="37639" y="39192"/>
                      <a:pt x="37548" y="39329"/>
                    </a:cubicBezTo>
                    <a:cubicBezTo>
                      <a:pt x="37297" y="39785"/>
                      <a:pt x="36977" y="40128"/>
                      <a:pt x="36680" y="40539"/>
                    </a:cubicBezTo>
                    <a:cubicBezTo>
                      <a:pt x="36645" y="40592"/>
                      <a:pt x="36678" y="40645"/>
                      <a:pt x="36727" y="40645"/>
                    </a:cubicBezTo>
                    <a:cubicBezTo>
                      <a:pt x="36741" y="40645"/>
                      <a:pt x="36756" y="40640"/>
                      <a:pt x="36772" y="40630"/>
                    </a:cubicBezTo>
                    <a:cubicBezTo>
                      <a:pt x="37593" y="40128"/>
                      <a:pt x="38004" y="38941"/>
                      <a:pt x="38255" y="38005"/>
                    </a:cubicBezTo>
                    <a:cubicBezTo>
                      <a:pt x="38267" y="38005"/>
                      <a:pt x="38273" y="37999"/>
                      <a:pt x="38275" y="37990"/>
                    </a:cubicBezTo>
                    <a:lnTo>
                      <a:pt x="38275" y="37990"/>
                    </a:lnTo>
                    <a:cubicBezTo>
                      <a:pt x="38228" y="38527"/>
                      <a:pt x="38114" y="39042"/>
                      <a:pt x="37913" y="39557"/>
                    </a:cubicBezTo>
                    <a:cubicBezTo>
                      <a:pt x="37898" y="39601"/>
                      <a:pt x="37931" y="39627"/>
                      <a:pt x="37968" y="39627"/>
                    </a:cubicBezTo>
                    <a:cubicBezTo>
                      <a:pt x="37989" y="39627"/>
                      <a:pt x="38011" y="39619"/>
                      <a:pt x="38027" y="39603"/>
                    </a:cubicBezTo>
                    <a:cubicBezTo>
                      <a:pt x="38849" y="38461"/>
                      <a:pt x="38780" y="37069"/>
                      <a:pt x="38483" y="35745"/>
                    </a:cubicBezTo>
                    <a:cubicBezTo>
                      <a:pt x="38347" y="34353"/>
                      <a:pt x="37913" y="32915"/>
                      <a:pt x="37639" y="31591"/>
                    </a:cubicBezTo>
                    <a:cubicBezTo>
                      <a:pt x="37251" y="29628"/>
                      <a:pt x="36863" y="27665"/>
                      <a:pt x="36589" y="25657"/>
                    </a:cubicBezTo>
                    <a:cubicBezTo>
                      <a:pt x="36772" y="23739"/>
                      <a:pt x="36954" y="21868"/>
                      <a:pt x="37502" y="19996"/>
                    </a:cubicBezTo>
                    <a:cubicBezTo>
                      <a:pt x="37707" y="19288"/>
                      <a:pt x="37936" y="18558"/>
                      <a:pt x="38324" y="17919"/>
                    </a:cubicBezTo>
                    <a:cubicBezTo>
                      <a:pt x="38461" y="17713"/>
                      <a:pt x="38620" y="17508"/>
                      <a:pt x="38803" y="17325"/>
                    </a:cubicBezTo>
                    <a:cubicBezTo>
                      <a:pt x="39442" y="16732"/>
                      <a:pt x="40150" y="16207"/>
                      <a:pt x="40834" y="15682"/>
                    </a:cubicBezTo>
                    <a:cubicBezTo>
                      <a:pt x="41862" y="15933"/>
                      <a:pt x="42912" y="16184"/>
                      <a:pt x="43962" y="16367"/>
                    </a:cubicBezTo>
                    <a:cubicBezTo>
                      <a:pt x="44246" y="16414"/>
                      <a:pt x="44536" y="16455"/>
                      <a:pt x="44820" y="16455"/>
                    </a:cubicBezTo>
                    <a:cubicBezTo>
                      <a:pt x="45083" y="16455"/>
                      <a:pt x="45341" y="16420"/>
                      <a:pt x="45582" y="16321"/>
                    </a:cubicBezTo>
                    <a:cubicBezTo>
                      <a:pt x="46701" y="15887"/>
                      <a:pt x="46974" y="14518"/>
                      <a:pt x="47111" y="13354"/>
                    </a:cubicBezTo>
                    <a:cubicBezTo>
                      <a:pt x="47157" y="13103"/>
                      <a:pt x="47203" y="12852"/>
                      <a:pt x="47248" y="12623"/>
                    </a:cubicBezTo>
                    <a:cubicBezTo>
                      <a:pt x="47271" y="12578"/>
                      <a:pt x="47271" y="12555"/>
                      <a:pt x="47294" y="12509"/>
                    </a:cubicBezTo>
                    <a:cubicBezTo>
                      <a:pt x="47340" y="12372"/>
                      <a:pt x="47408" y="12235"/>
                      <a:pt x="47477" y="12121"/>
                    </a:cubicBezTo>
                    <a:lnTo>
                      <a:pt x="47477" y="12098"/>
                    </a:lnTo>
                    <a:cubicBezTo>
                      <a:pt x="47728" y="11687"/>
                      <a:pt x="48024" y="11277"/>
                      <a:pt x="48321" y="10866"/>
                    </a:cubicBezTo>
                    <a:cubicBezTo>
                      <a:pt x="48641" y="10409"/>
                      <a:pt x="48915" y="9953"/>
                      <a:pt x="49074" y="9473"/>
                    </a:cubicBezTo>
                    <a:cubicBezTo>
                      <a:pt x="49074" y="9473"/>
                      <a:pt x="49074" y="9451"/>
                      <a:pt x="49074" y="9451"/>
                    </a:cubicBezTo>
                    <a:cubicBezTo>
                      <a:pt x="49417" y="8880"/>
                      <a:pt x="49211" y="8355"/>
                      <a:pt x="48801" y="7898"/>
                    </a:cubicBezTo>
                    <a:lnTo>
                      <a:pt x="48778" y="7898"/>
                    </a:lnTo>
                    <a:cubicBezTo>
                      <a:pt x="48686" y="7784"/>
                      <a:pt x="48572" y="7693"/>
                      <a:pt x="48458" y="7602"/>
                    </a:cubicBezTo>
                    <a:cubicBezTo>
                      <a:pt x="47545" y="6871"/>
                      <a:pt x="46450" y="6209"/>
                      <a:pt x="45377" y="5662"/>
                    </a:cubicBezTo>
                    <a:cubicBezTo>
                      <a:pt x="45240" y="5593"/>
                      <a:pt x="45103" y="5525"/>
                      <a:pt x="44966" y="5456"/>
                    </a:cubicBezTo>
                    <a:cubicBezTo>
                      <a:pt x="44943" y="5411"/>
                      <a:pt x="44897" y="5365"/>
                      <a:pt x="44875" y="5319"/>
                    </a:cubicBezTo>
                    <a:cubicBezTo>
                      <a:pt x="44875" y="5319"/>
                      <a:pt x="44852" y="5296"/>
                      <a:pt x="44852" y="5296"/>
                    </a:cubicBezTo>
                    <a:cubicBezTo>
                      <a:pt x="44829" y="5274"/>
                      <a:pt x="44806" y="5251"/>
                      <a:pt x="44783" y="5205"/>
                    </a:cubicBezTo>
                    <a:cubicBezTo>
                      <a:pt x="44281" y="4612"/>
                      <a:pt x="42432" y="2649"/>
                      <a:pt x="41839" y="2215"/>
                    </a:cubicBezTo>
                    <a:cubicBezTo>
                      <a:pt x="41793" y="2169"/>
                      <a:pt x="41748" y="2146"/>
                      <a:pt x="41725" y="2124"/>
                    </a:cubicBezTo>
                    <a:lnTo>
                      <a:pt x="41702" y="2124"/>
                    </a:lnTo>
                    <a:cubicBezTo>
                      <a:pt x="41245" y="1895"/>
                      <a:pt x="40766" y="1667"/>
                      <a:pt x="40287" y="1485"/>
                    </a:cubicBezTo>
                    <a:cubicBezTo>
                      <a:pt x="39967" y="1348"/>
                      <a:pt x="39648" y="1233"/>
                      <a:pt x="39328" y="1142"/>
                    </a:cubicBezTo>
                    <a:cubicBezTo>
                      <a:pt x="39123" y="1074"/>
                      <a:pt x="38940" y="1005"/>
                      <a:pt x="38735" y="960"/>
                    </a:cubicBezTo>
                    <a:cubicBezTo>
                      <a:pt x="38369" y="845"/>
                      <a:pt x="38004" y="731"/>
                      <a:pt x="37639" y="640"/>
                    </a:cubicBezTo>
                    <a:cubicBezTo>
                      <a:pt x="37548" y="617"/>
                      <a:pt x="37456" y="617"/>
                      <a:pt x="37365" y="594"/>
                    </a:cubicBezTo>
                    <a:cubicBezTo>
                      <a:pt x="37274" y="572"/>
                      <a:pt x="37182" y="549"/>
                      <a:pt x="37091" y="526"/>
                    </a:cubicBezTo>
                    <a:cubicBezTo>
                      <a:pt x="36475" y="389"/>
                      <a:pt x="35859" y="275"/>
                      <a:pt x="35242" y="161"/>
                    </a:cubicBezTo>
                    <a:cubicBezTo>
                      <a:pt x="34738" y="74"/>
                      <a:pt x="34248" y="0"/>
                      <a:pt x="33760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75238" y="2420912"/>
                <a:ext cx="64340" cy="182529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376" extrusionOk="0">
                    <a:moveTo>
                      <a:pt x="1895" y="0"/>
                    </a:moveTo>
                    <a:lnTo>
                      <a:pt x="1895" y="0"/>
                    </a:lnTo>
                    <a:cubicBezTo>
                      <a:pt x="1301" y="457"/>
                      <a:pt x="708" y="959"/>
                      <a:pt x="114" y="1438"/>
                    </a:cubicBezTo>
                    <a:cubicBezTo>
                      <a:pt x="0" y="2123"/>
                      <a:pt x="0" y="2831"/>
                      <a:pt x="69" y="3515"/>
                    </a:cubicBezTo>
                    <a:cubicBezTo>
                      <a:pt x="0" y="4132"/>
                      <a:pt x="114" y="4680"/>
                      <a:pt x="411" y="5341"/>
                    </a:cubicBezTo>
                    <a:cubicBezTo>
                      <a:pt x="427" y="5365"/>
                      <a:pt x="451" y="5375"/>
                      <a:pt x="475" y="5375"/>
                    </a:cubicBezTo>
                    <a:cubicBezTo>
                      <a:pt x="520" y="5375"/>
                      <a:pt x="563" y="5340"/>
                      <a:pt x="548" y="5296"/>
                    </a:cubicBezTo>
                    <a:cubicBezTo>
                      <a:pt x="434" y="4862"/>
                      <a:pt x="274" y="4406"/>
                      <a:pt x="320" y="3949"/>
                    </a:cubicBezTo>
                    <a:cubicBezTo>
                      <a:pt x="320" y="3858"/>
                      <a:pt x="343" y="3767"/>
                      <a:pt x="365" y="3675"/>
                    </a:cubicBezTo>
                    <a:cubicBezTo>
                      <a:pt x="434" y="3424"/>
                      <a:pt x="571" y="3196"/>
                      <a:pt x="685" y="2968"/>
                    </a:cubicBezTo>
                    <a:cubicBezTo>
                      <a:pt x="822" y="2648"/>
                      <a:pt x="959" y="2329"/>
                      <a:pt x="1096" y="2009"/>
                    </a:cubicBezTo>
                    <a:lnTo>
                      <a:pt x="1096" y="2009"/>
                    </a:lnTo>
                    <a:cubicBezTo>
                      <a:pt x="1005" y="2260"/>
                      <a:pt x="936" y="2534"/>
                      <a:pt x="845" y="2808"/>
                    </a:cubicBezTo>
                    <a:cubicBezTo>
                      <a:pt x="831" y="2836"/>
                      <a:pt x="860" y="2856"/>
                      <a:pt x="885" y="2856"/>
                    </a:cubicBezTo>
                    <a:cubicBezTo>
                      <a:pt x="900" y="2856"/>
                      <a:pt x="913" y="2848"/>
                      <a:pt x="913" y="2831"/>
                    </a:cubicBezTo>
                    <a:cubicBezTo>
                      <a:pt x="1119" y="2443"/>
                      <a:pt x="1324" y="2032"/>
                      <a:pt x="1415" y="1598"/>
                    </a:cubicBezTo>
                    <a:cubicBezTo>
                      <a:pt x="1484" y="1370"/>
                      <a:pt x="1507" y="1119"/>
                      <a:pt x="1552" y="891"/>
                    </a:cubicBezTo>
                    <a:cubicBezTo>
                      <a:pt x="1689" y="594"/>
                      <a:pt x="1803" y="297"/>
                      <a:pt x="189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984496" y="2343399"/>
                <a:ext cx="69772" cy="13499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3976" extrusionOk="0">
                    <a:moveTo>
                      <a:pt x="2055" y="1"/>
                    </a:moveTo>
                    <a:cubicBezTo>
                      <a:pt x="1439" y="320"/>
                      <a:pt x="845" y="708"/>
                      <a:pt x="297" y="1096"/>
                    </a:cubicBezTo>
                    <a:cubicBezTo>
                      <a:pt x="274" y="1165"/>
                      <a:pt x="252" y="1256"/>
                      <a:pt x="252" y="1325"/>
                    </a:cubicBezTo>
                    <a:cubicBezTo>
                      <a:pt x="160" y="1850"/>
                      <a:pt x="343" y="2352"/>
                      <a:pt x="206" y="2877"/>
                    </a:cubicBezTo>
                    <a:cubicBezTo>
                      <a:pt x="183" y="2877"/>
                      <a:pt x="206" y="2900"/>
                      <a:pt x="206" y="2900"/>
                    </a:cubicBezTo>
                    <a:cubicBezTo>
                      <a:pt x="160" y="2968"/>
                      <a:pt x="138" y="3037"/>
                      <a:pt x="115" y="3105"/>
                    </a:cubicBezTo>
                    <a:cubicBezTo>
                      <a:pt x="23" y="3402"/>
                      <a:pt x="1" y="3630"/>
                      <a:pt x="69" y="3927"/>
                    </a:cubicBezTo>
                    <a:cubicBezTo>
                      <a:pt x="80" y="3959"/>
                      <a:pt x="110" y="3976"/>
                      <a:pt x="139" y="3976"/>
                    </a:cubicBezTo>
                    <a:cubicBezTo>
                      <a:pt x="173" y="3976"/>
                      <a:pt x="206" y="3953"/>
                      <a:pt x="206" y="3904"/>
                    </a:cubicBezTo>
                    <a:cubicBezTo>
                      <a:pt x="138" y="3219"/>
                      <a:pt x="845" y="2352"/>
                      <a:pt x="1073" y="1644"/>
                    </a:cubicBezTo>
                    <a:cubicBezTo>
                      <a:pt x="1119" y="1507"/>
                      <a:pt x="1165" y="1393"/>
                      <a:pt x="1233" y="1279"/>
                    </a:cubicBezTo>
                    <a:lnTo>
                      <a:pt x="1233" y="1279"/>
                    </a:lnTo>
                    <a:cubicBezTo>
                      <a:pt x="1165" y="1553"/>
                      <a:pt x="1119" y="1850"/>
                      <a:pt x="1051" y="2124"/>
                    </a:cubicBezTo>
                    <a:cubicBezTo>
                      <a:pt x="1051" y="2152"/>
                      <a:pt x="1068" y="2171"/>
                      <a:pt x="1087" y="2171"/>
                    </a:cubicBezTo>
                    <a:cubicBezTo>
                      <a:pt x="1098" y="2171"/>
                      <a:pt x="1110" y="2164"/>
                      <a:pt x="1119" y="2146"/>
                    </a:cubicBezTo>
                    <a:cubicBezTo>
                      <a:pt x="1302" y="1690"/>
                      <a:pt x="1347" y="1188"/>
                      <a:pt x="1530" y="731"/>
                    </a:cubicBezTo>
                    <a:cubicBezTo>
                      <a:pt x="1690" y="480"/>
                      <a:pt x="1872" y="252"/>
                      <a:pt x="2055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82447" y="2421523"/>
                <a:ext cx="877876" cy="1501312"/>
              </a:xfrm>
              <a:custGeom>
                <a:avLst/>
                <a:gdLst/>
                <a:ahLst/>
                <a:cxnLst/>
                <a:rect l="l" t="t" r="r" b="b"/>
                <a:pathLst>
                  <a:path w="25856" h="44218" extrusionOk="0">
                    <a:moveTo>
                      <a:pt x="7554" y="1"/>
                    </a:moveTo>
                    <a:cubicBezTo>
                      <a:pt x="7545" y="1"/>
                      <a:pt x="7536" y="2"/>
                      <a:pt x="7527" y="5"/>
                    </a:cubicBezTo>
                    <a:cubicBezTo>
                      <a:pt x="4011" y="667"/>
                      <a:pt x="3167" y="4913"/>
                      <a:pt x="474" y="6761"/>
                    </a:cubicBezTo>
                    <a:cubicBezTo>
                      <a:pt x="428" y="6807"/>
                      <a:pt x="405" y="6876"/>
                      <a:pt x="405" y="6944"/>
                    </a:cubicBezTo>
                    <a:cubicBezTo>
                      <a:pt x="291" y="6967"/>
                      <a:pt x="200" y="7013"/>
                      <a:pt x="108" y="7058"/>
                    </a:cubicBezTo>
                    <a:cubicBezTo>
                      <a:pt x="0" y="7123"/>
                      <a:pt x="35" y="7311"/>
                      <a:pt x="156" y="7311"/>
                    </a:cubicBezTo>
                    <a:cubicBezTo>
                      <a:pt x="163" y="7311"/>
                      <a:pt x="170" y="7310"/>
                      <a:pt x="177" y="7309"/>
                    </a:cubicBezTo>
                    <a:cubicBezTo>
                      <a:pt x="633" y="7286"/>
                      <a:pt x="1135" y="7127"/>
                      <a:pt x="1638" y="6898"/>
                    </a:cubicBezTo>
                    <a:lnTo>
                      <a:pt x="1638" y="6898"/>
                    </a:lnTo>
                    <a:cubicBezTo>
                      <a:pt x="1204" y="7606"/>
                      <a:pt x="1135" y="8542"/>
                      <a:pt x="1250" y="9432"/>
                    </a:cubicBezTo>
                    <a:cubicBezTo>
                      <a:pt x="1262" y="9457"/>
                      <a:pt x="1295" y="9475"/>
                      <a:pt x="1323" y="9475"/>
                    </a:cubicBezTo>
                    <a:cubicBezTo>
                      <a:pt x="1345" y="9475"/>
                      <a:pt x="1364" y="9463"/>
                      <a:pt x="1364" y="9432"/>
                    </a:cubicBezTo>
                    <a:cubicBezTo>
                      <a:pt x="1478" y="8884"/>
                      <a:pt x="1615" y="8291"/>
                      <a:pt x="1797" y="7743"/>
                    </a:cubicBezTo>
                    <a:cubicBezTo>
                      <a:pt x="1797" y="8017"/>
                      <a:pt x="1866" y="8314"/>
                      <a:pt x="2003" y="8610"/>
                    </a:cubicBezTo>
                    <a:cubicBezTo>
                      <a:pt x="2012" y="8639"/>
                      <a:pt x="2038" y="8652"/>
                      <a:pt x="2064" y="8652"/>
                    </a:cubicBezTo>
                    <a:cubicBezTo>
                      <a:pt x="2101" y="8652"/>
                      <a:pt x="2140" y="8627"/>
                      <a:pt x="2140" y="8587"/>
                    </a:cubicBezTo>
                    <a:cubicBezTo>
                      <a:pt x="2185" y="8291"/>
                      <a:pt x="2185" y="7994"/>
                      <a:pt x="2208" y="7697"/>
                    </a:cubicBezTo>
                    <a:cubicBezTo>
                      <a:pt x="2414" y="8382"/>
                      <a:pt x="2961" y="9021"/>
                      <a:pt x="3372" y="9500"/>
                    </a:cubicBezTo>
                    <a:cubicBezTo>
                      <a:pt x="4331" y="10642"/>
                      <a:pt x="5586" y="11829"/>
                      <a:pt x="6956" y="12445"/>
                    </a:cubicBezTo>
                    <a:cubicBezTo>
                      <a:pt x="6967" y="12456"/>
                      <a:pt x="6979" y="12462"/>
                      <a:pt x="6990" y="12462"/>
                    </a:cubicBezTo>
                    <a:cubicBezTo>
                      <a:pt x="7002" y="12462"/>
                      <a:pt x="7013" y="12456"/>
                      <a:pt x="7024" y="12445"/>
                    </a:cubicBezTo>
                    <a:lnTo>
                      <a:pt x="7024" y="12445"/>
                    </a:lnTo>
                    <a:cubicBezTo>
                      <a:pt x="6317" y="16074"/>
                      <a:pt x="6294" y="19909"/>
                      <a:pt x="6317" y="23584"/>
                    </a:cubicBezTo>
                    <a:cubicBezTo>
                      <a:pt x="6362" y="26962"/>
                      <a:pt x="6454" y="30431"/>
                      <a:pt x="6956" y="33787"/>
                    </a:cubicBezTo>
                    <a:cubicBezTo>
                      <a:pt x="7024" y="34152"/>
                      <a:pt x="7070" y="34517"/>
                      <a:pt x="7138" y="34882"/>
                    </a:cubicBezTo>
                    <a:cubicBezTo>
                      <a:pt x="7138" y="34905"/>
                      <a:pt x="7161" y="34928"/>
                      <a:pt x="7184" y="34951"/>
                    </a:cubicBezTo>
                    <a:cubicBezTo>
                      <a:pt x="6956" y="35841"/>
                      <a:pt x="6340" y="36731"/>
                      <a:pt x="5952" y="37507"/>
                    </a:cubicBezTo>
                    <a:cubicBezTo>
                      <a:pt x="5929" y="37530"/>
                      <a:pt x="5929" y="37553"/>
                      <a:pt x="5906" y="37576"/>
                    </a:cubicBezTo>
                    <a:cubicBezTo>
                      <a:pt x="5495" y="38374"/>
                      <a:pt x="5084" y="39219"/>
                      <a:pt x="4651" y="40018"/>
                    </a:cubicBezTo>
                    <a:cubicBezTo>
                      <a:pt x="4171" y="40885"/>
                      <a:pt x="3669" y="41753"/>
                      <a:pt x="3144" y="42597"/>
                    </a:cubicBezTo>
                    <a:cubicBezTo>
                      <a:pt x="2802" y="43122"/>
                      <a:pt x="2436" y="43647"/>
                      <a:pt x="2185" y="44218"/>
                    </a:cubicBezTo>
                    <a:cubicBezTo>
                      <a:pt x="3829" y="43738"/>
                      <a:pt x="5472" y="42917"/>
                      <a:pt x="6979" y="42163"/>
                    </a:cubicBezTo>
                    <a:cubicBezTo>
                      <a:pt x="8074" y="41616"/>
                      <a:pt x="9101" y="40977"/>
                      <a:pt x="10060" y="40223"/>
                    </a:cubicBezTo>
                    <a:cubicBezTo>
                      <a:pt x="11179" y="39379"/>
                      <a:pt x="12229" y="38420"/>
                      <a:pt x="13164" y="37393"/>
                    </a:cubicBezTo>
                    <a:cubicBezTo>
                      <a:pt x="13598" y="36936"/>
                      <a:pt x="14123" y="36366"/>
                      <a:pt x="14534" y="35772"/>
                    </a:cubicBezTo>
                    <a:lnTo>
                      <a:pt x="14534" y="35772"/>
                    </a:lnTo>
                    <a:cubicBezTo>
                      <a:pt x="14465" y="35932"/>
                      <a:pt x="14397" y="36092"/>
                      <a:pt x="14306" y="36229"/>
                    </a:cubicBezTo>
                    <a:cubicBezTo>
                      <a:pt x="14077" y="36685"/>
                      <a:pt x="13735" y="37028"/>
                      <a:pt x="13438" y="37439"/>
                    </a:cubicBezTo>
                    <a:cubicBezTo>
                      <a:pt x="13403" y="37492"/>
                      <a:pt x="13450" y="37545"/>
                      <a:pt x="13494" y="37545"/>
                    </a:cubicBezTo>
                    <a:cubicBezTo>
                      <a:pt x="13507" y="37545"/>
                      <a:pt x="13519" y="37540"/>
                      <a:pt x="13530" y="37530"/>
                    </a:cubicBezTo>
                    <a:cubicBezTo>
                      <a:pt x="14351" y="37028"/>
                      <a:pt x="14762" y="35841"/>
                      <a:pt x="15036" y="34905"/>
                    </a:cubicBezTo>
                    <a:cubicBezTo>
                      <a:pt x="15036" y="34882"/>
                      <a:pt x="15036" y="34882"/>
                      <a:pt x="15059" y="34859"/>
                    </a:cubicBezTo>
                    <a:lnTo>
                      <a:pt x="15059" y="34859"/>
                    </a:lnTo>
                    <a:cubicBezTo>
                      <a:pt x="14990" y="35384"/>
                      <a:pt x="14876" y="35932"/>
                      <a:pt x="14671" y="36457"/>
                    </a:cubicBezTo>
                    <a:cubicBezTo>
                      <a:pt x="14656" y="36501"/>
                      <a:pt x="14698" y="36527"/>
                      <a:pt x="14736" y="36527"/>
                    </a:cubicBezTo>
                    <a:cubicBezTo>
                      <a:pt x="14757" y="36527"/>
                      <a:pt x="14777" y="36519"/>
                      <a:pt x="14785" y="36503"/>
                    </a:cubicBezTo>
                    <a:cubicBezTo>
                      <a:pt x="15607" y="35361"/>
                      <a:pt x="15538" y="33969"/>
                      <a:pt x="15241" y="32645"/>
                    </a:cubicBezTo>
                    <a:cubicBezTo>
                      <a:pt x="15105" y="31253"/>
                      <a:pt x="14671" y="29792"/>
                      <a:pt x="14397" y="28491"/>
                    </a:cubicBezTo>
                    <a:cubicBezTo>
                      <a:pt x="14009" y="26528"/>
                      <a:pt x="13621" y="24542"/>
                      <a:pt x="13347" y="22557"/>
                    </a:cubicBezTo>
                    <a:cubicBezTo>
                      <a:pt x="13552" y="20639"/>
                      <a:pt x="13735" y="18768"/>
                      <a:pt x="14260" y="16896"/>
                    </a:cubicBezTo>
                    <a:cubicBezTo>
                      <a:pt x="14557" y="15937"/>
                      <a:pt x="14831" y="14956"/>
                      <a:pt x="15561" y="14225"/>
                    </a:cubicBezTo>
                    <a:cubicBezTo>
                      <a:pt x="16200" y="13609"/>
                      <a:pt x="16908" y="13107"/>
                      <a:pt x="17592" y="12582"/>
                    </a:cubicBezTo>
                    <a:cubicBezTo>
                      <a:pt x="18642" y="12833"/>
                      <a:pt x="19692" y="13084"/>
                      <a:pt x="20742" y="13267"/>
                    </a:cubicBezTo>
                    <a:cubicBezTo>
                      <a:pt x="21015" y="13314"/>
                      <a:pt x="21300" y="13355"/>
                      <a:pt x="21584" y="13355"/>
                    </a:cubicBezTo>
                    <a:cubicBezTo>
                      <a:pt x="21847" y="13355"/>
                      <a:pt x="22110" y="13320"/>
                      <a:pt x="22363" y="13221"/>
                    </a:cubicBezTo>
                    <a:cubicBezTo>
                      <a:pt x="23459" y="12787"/>
                      <a:pt x="23732" y="11395"/>
                      <a:pt x="23869" y="10254"/>
                    </a:cubicBezTo>
                    <a:cubicBezTo>
                      <a:pt x="23915" y="10003"/>
                      <a:pt x="23961" y="9752"/>
                      <a:pt x="24006" y="9500"/>
                    </a:cubicBezTo>
                    <a:cubicBezTo>
                      <a:pt x="24006" y="9500"/>
                      <a:pt x="24029" y="9478"/>
                      <a:pt x="24029" y="9455"/>
                    </a:cubicBezTo>
                    <a:cubicBezTo>
                      <a:pt x="24075" y="9318"/>
                      <a:pt x="24143" y="9204"/>
                      <a:pt x="24212" y="9067"/>
                    </a:cubicBezTo>
                    <a:cubicBezTo>
                      <a:pt x="24691" y="8177"/>
                      <a:pt x="25536" y="7309"/>
                      <a:pt x="25832" y="6373"/>
                    </a:cubicBezTo>
                    <a:cubicBezTo>
                      <a:pt x="25832" y="6373"/>
                      <a:pt x="25832" y="6351"/>
                      <a:pt x="25855" y="6351"/>
                    </a:cubicBezTo>
                    <a:cubicBezTo>
                      <a:pt x="25102" y="6054"/>
                      <a:pt x="24394" y="5552"/>
                      <a:pt x="23664" y="5323"/>
                    </a:cubicBezTo>
                    <a:cubicBezTo>
                      <a:pt x="23117" y="5155"/>
                      <a:pt x="22545" y="5082"/>
                      <a:pt x="21979" y="5082"/>
                    </a:cubicBezTo>
                    <a:cubicBezTo>
                      <a:pt x="21622" y="5082"/>
                      <a:pt x="21269" y="5111"/>
                      <a:pt x="20925" y="5164"/>
                    </a:cubicBezTo>
                    <a:cubicBezTo>
                      <a:pt x="18825" y="5460"/>
                      <a:pt x="17410" y="6716"/>
                      <a:pt x="15721" y="7766"/>
                    </a:cubicBezTo>
                    <a:cubicBezTo>
                      <a:pt x="15637" y="7773"/>
                      <a:pt x="15553" y="7776"/>
                      <a:pt x="15471" y="7776"/>
                    </a:cubicBezTo>
                    <a:cubicBezTo>
                      <a:pt x="13643" y="7776"/>
                      <a:pt x="12132" y="6132"/>
                      <a:pt x="10996" y="4844"/>
                    </a:cubicBezTo>
                    <a:cubicBezTo>
                      <a:pt x="9718" y="3406"/>
                      <a:pt x="8691" y="1831"/>
                      <a:pt x="7732" y="165"/>
                    </a:cubicBezTo>
                    <a:cubicBezTo>
                      <a:pt x="7732" y="142"/>
                      <a:pt x="7709" y="119"/>
                      <a:pt x="7686" y="96"/>
                    </a:cubicBezTo>
                    <a:cubicBezTo>
                      <a:pt x="7667" y="57"/>
                      <a:pt x="7613" y="1"/>
                      <a:pt x="755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-6669" y="3627544"/>
                <a:ext cx="451840" cy="345670"/>
              </a:xfrm>
              <a:custGeom>
                <a:avLst/>
                <a:gdLst/>
                <a:ahLst/>
                <a:cxnLst/>
                <a:rect l="l" t="t" r="r" b="b"/>
                <a:pathLst>
                  <a:path w="13308" h="10181" extrusionOk="0">
                    <a:moveTo>
                      <a:pt x="0" y="0"/>
                    </a:moveTo>
                    <a:lnTo>
                      <a:pt x="0" y="411"/>
                    </a:lnTo>
                    <a:cubicBezTo>
                      <a:pt x="434" y="548"/>
                      <a:pt x="890" y="685"/>
                      <a:pt x="1347" y="845"/>
                    </a:cubicBezTo>
                    <a:cubicBezTo>
                      <a:pt x="890" y="731"/>
                      <a:pt x="434" y="639"/>
                      <a:pt x="0" y="525"/>
                    </a:cubicBezTo>
                    <a:lnTo>
                      <a:pt x="0" y="6095"/>
                    </a:lnTo>
                    <a:cubicBezTo>
                      <a:pt x="822" y="6323"/>
                      <a:pt x="1666" y="6574"/>
                      <a:pt x="2511" y="6848"/>
                    </a:cubicBezTo>
                    <a:cubicBezTo>
                      <a:pt x="5354" y="7815"/>
                      <a:pt x="8608" y="9688"/>
                      <a:pt x="11769" y="9688"/>
                    </a:cubicBezTo>
                    <a:cubicBezTo>
                      <a:pt x="12262" y="9688"/>
                      <a:pt x="12752" y="9643"/>
                      <a:pt x="13239" y="9541"/>
                    </a:cubicBezTo>
                    <a:cubicBezTo>
                      <a:pt x="13262" y="9747"/>
                      <a:pt x="13284" y="9975"/>
                      <a:pt x="13307" y="10180"/>
                    </a:cubicBezTo>
                    <a:cubicBezTo>
                      <a:pt x="13285" y="8087"/>
                      <a:pt x="12552" y="3398"/>
                      <a:pt x="12532" y="3398"/>
                    </a:cubicBezTo>
                    <a:cubicBezTo>
                      <a:pt x="12531" y="3398"/>
                      <a:pt x="12531" y="3399"/>
                      <a:pt x="12531" y="3401"/>
                    </a:cubicBezTo>
                    <a:lnTo>
                      <a:pt x="12531" y="3424"/>
                    </a:lnTo>
                    <a:cubicBezTo>
                      <a:pt x="9838" y="2625"/>
                      <a:pt x="7030" y="2283"/>
                      <a:pt x="4360" y="1461"/>
                    </a:cubicBezTo>
                    <a:cubicBezTo>
                      <a:pt x="2922" y="1027"/>
                      <a:pt x="1461" y="411"/>
                      <a:pt x="0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1299911" y="2387096"/>
                <a:ext cx="215463" cy="174686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145" extrusionOk="0">
                    <a:moveTo>
                      <a:pt x="2991" y="1"/>
                    </a:moveTo>
                    <a:cubicBezTo>
                      <a:pt x="2452" y="1"/>
                      <a:pt x="1920" y="181"/>
                      <a:pt x="1416" y="631"/>
                    </a:cubicBezTo>
                    <a:cubicBezTo>
                      <a:pt x="297" y="1590"/>
                      <a:pt x="0" y="3439"/>
                      <a:pt x="1165" y="4511"/>
                    </a:cubicBezTo>
                    <a:cubicBezTo>
                      <a:pt x="1654" y="4956"/>
                      <a:pt x="2281" y="5144"/>
                      <a:pt x="2926" y="5144"/>
                    </a:cubicBezTo>
                    <a:cubicBezTo>
                      <a:pt x="3904" y="5144"/>
                      <a:pt x="4923" y="4711"/>
                      <a:pt x="5570" y="4078"/>
                    </a:cubicBezTo>
                    <a:cubicBezTo>
                      <a:pt x="5867" y="3804"/>
                      <a:pt x="6163" y="3439"/>
                      <a:pt x="6346" y="3028"/>
                    </a:cubicBezTo>
                    <a:cubicBezTo>
                      <a:pt x="5867" y="2434"/>
                      <a:pt x="3995" y="494"/>
                      <a:pt x="3424" y="38"/>
                    </a:cubicBezTo>
                    <a:cubicBezTo>
                      <a:pt x="3280" y="14"/>
                      <a:pt x="3135" y="1"/>
                      <a:pt x="299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1308773" y="2836794"/>
                <a:ext cx="81079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675" extrusionOk="0">
                    <a:moveTo>
                      <a:pt x="1795" y="0"/>
                    </a:moveTo>
                    <a:cubicBezTo>
                      <a:pt x="1185" y="0"/>
                      <a:pt x="593" y="199"/>
                      <a:pt x="82" y="533"/>
                    </a:cubicBezTo>
                    <a:cubicBezTo>
                      <a:pt x="0" y="595"/>
                      <a:pt x="46" y="674"/>
                      <a:pt x="106" y="674"/>
                    </a:cubicBezTo>
                    <a:cubicBezTo>
                      <a:pt x="113" y="674"/>
                      <a:pt x="120" y="673"/>
                      <a:pt x="128" y="670"/>
                    </a:cubicBezTo>
                    <a:cubicBezTo>
                      <a:pt x="881" y="556"/>
                      <a:pt x="1588" y="237"/>
                      <a:pt x="2342" y="123"/>
                    </a:cubicBezTo>
                    <a:cubicBezTo>
                      <a:pt x="2387" y="123"/>
                      <a:pt x="2387" y="54"/>
                      <a:pt x="2342" y="54"/>
                    </a:cubicBezTo>
                    <a:cubicBezTo>
                      <a:pt x="2159" y="18"/>
                      <a:pt x="1976" y="0"/>
                      <a:pt x="179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1238492" y="2824571"/>
                <a:ext cx="100737" cy="55648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639" extrusionOk="0">
                    <a:moveTo>
                      <a:pt x="2857" y="1"/>
                    </a:moveTo>
                    <a:cubicBezTo>
                      <a:pt x="2850" y="1"/>
                      <a:pt x="2844" y="2"/>
                      <a:pt x="2837" y="3"/>
                    </a:cubicBezTo>
                    <a:cubicBezTo>
                      <a:pt x="1764" y="163"/>
                      <a:pt x="965" y="825"/>
                      <a:pt x="98" y="1418"/>
                    </a:cubicBezTo>
                    <a:cubicBezTo>
                      <a:pt x="1" y="1496"/>
                      <a:pt x="52" y="1639"/>
                      <a:pt x="153" y="1639"/>
                    </a:cubicBezTo>
                    <a:cubicBezTo>
                      <a:pt x="171" y="1639"/>
                      <a:pt x="191" y="1634"/>
                      <a:pt x="212" y="1624"/>
                    </a:cubicBezTo>
                    <a:cubicBezTo>
                      <a:pt x="1079" y="1145"/>
                      <a:pt x="1924" y="483"/>
                      <a:pt x="2882" y="140"/>
                    </a:cubicBezTo>
                    <a:cubicBezTo>
                      <a:pt x="2967" y="119"/>
                      <a:pt x="2934" y="1"/>
                      <a:pt x="285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8"/>
              <p:cNvSpPr/>
              <p:nvPr/>
            </p:nvSpPr>
            <p:spPr>
              <a:xfrm>
                <a:off x="1134055" y="2825352"/>
                <a:ext cx="150919" cy="44206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1302" extrusionOk="0">
                    <a:moveTo>
                      <a:pt x="4314" y="1"/>
                    </a:moveTo>
                    <a:cubicBezTo>
                      <a:pt x="4307" y="1"/>
                      <a:pt x="4300" y="2"/>
                      <a:pt x="4292" y="3"/>
                    </a:cubicBezTo>
                    <a:cubicBezTo>
                      <a:pt x="2854" y="186"/>
                      <a:pt x="1644" y="916"/>
                      <a:pt x="161" y="939"/>
                    </a:cubicBezTo>
                    <a:cubicBezTo>
                      <a:pt x="24" y="939"/>
                      <a:pt x="1" y="1144"/>
                      <a:pt x="138" y="1190"/>
                    </a:cubicBezTo>
                    <a:cubicBezTo>
                      <a:pt x="386" y="1268"/>
                      <a:pt x="633" y="1301"/>
                      <a:pt x="878" y="1301"/>
                    </a:cubicBezTo>
                    <a:cubicBezTo>
                      <a:pt x="2071" y="1301"/>
                      <a:pt x="3220" y="508"/>
                      <a:pt x="4338" y="186"/>
                    </a:cubicBezTo>
                    <a:cubicBezTo>
                      <a:pt x="4444" y="143"/>
                      <a:pt x="4411" y="1"/>
                      <a:pt x="431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8"/>
              <p:cNvSpPr/>
              <p:nvPr/>
            </p:nvSpPr>
            <p:spPr>
              <a:xfrm>
                <a:off x="1061228" y="2826099"/>
                <a:ext cx="123044" cy="47737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1406" extrusionOk="0">
                    <a:moveTo>
                      <a:pt x="3533" y="1"/>
                    </a:moveTo>
                    <a:cubicBezTo>
                      <a:pt x="3528" y="1"/>
                      <a:pt x="3522" y="2"/>
                      <a:pt x="3515" y="4"/>
                    </a:cubicBezTo>
                    <a:cubicBezTo>
                      <a:pt x="3036" y="118"/>
                      <a:pt x="2580" y="346"/>
                      <a:pt x="2123" y="529"/>
                    </a:cubicBezTo>
                    <a:cubicBezTo>
                      <a:pt x="1461" y="826"/>
                      <a:pt x="890" y="940"/>
                      <a:pt x="183" y="1008"/>
                    </a:cubicBezTo>
                    <a:cubicBezTo>
                      <a:pt x="69" y="1031"/>
                      <a:pt x="0" y="1191"/>
                      <a:pt x="114" y="1237"/>
                    </a:cubicBezTo>
                    <a:cubicBezTo>
                      <a:pt x="339" y="1355"/>
                      <a:pt x="569" y="1405"/>
                      <a:pt x="801" y="1405"/>
                    </a:cubicBezTo>
                    <a:cubicBezTo>
                      <a:pt x="1775" y="1405"/>
                      <a:pt x="2787" y="524"/>
                      <a:pt x="3561" y="118"/>
                    </a:cubicBezTo>
                    <a:cubicBezTo>
                      <a:pt x="3623" y="97"/>
                      <a:pt x="3591" y="1"/>
                      <a:pt x="35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8"/>
              <p:cNvSpPr/>
              <p:nvPr/>
            </p:nvSpPr>
            <p:spPr>
              <a:xfrm>
                <a:off x="1036409" y="2814929"/>
                <a:ext cx="63152" cy="39996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78" extrusionOk="0">
                    <a:moveTo>
                      <a:pt x="1753" y="1"/>
                    </a:moveTo>
                    <a:cubicBezTo>
                      <a:pt x="1740" y="1"/>
                      <a:pt x="1726" y="5"/>
                      <a:pt x="1713" y="13"/>
                    </a:cubicBezTo>
                    <a:cubicBezTo>
                      <a:pt x="1462" y="219"/>
                      <a:pt x="1211" y="401"/>
                      <a:pt x="914" y="561"/>
                    </a:cubicBezTo>
                    <a:cubicBezTo>
                      <a:pt x="663" y="698"/>
                      <a:pt x="343" y="767"/>
                      <a:pt x="115" y="926"/>
                    </a:cubicBezTo>
                    <a:cubicBezTo>
                      <a:pt x="1" y="1018"/>
                      <a:pt x="47" y="1155"/>
                      <a:pt x="161" y="1177"/>
                    </a:cubicBezTo>
                    <a:cubicBezTo>
                      <a:pt x="480" y="1177"/>
                      <a:pt x="823" y="972"/>
                      <a:pt x="1051" y="812"/>
                    </a:cubicBezTo>
                    <a:cubicBezTo>
                      <a:pt x="1348" y="607"/>
                      <a:pt x="1599" y="379"/>
                      <a:pt x="1804" y="105"/>
                    </a:cubicBezTo>
                    <a:cubicBezTo>
                      <a:pt x="1859" y="68"/>
                      <a:pt x="1810" y="1"/>
                      <a:pt x="175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8"/>
              <p:cNvSpPr/>
              <p:nvPr/>
            </p:nvSpPr>
            <p:spPr>
              <a:xfrm>
                <a:off x="1563414" y="2582865"/>
                <a:ext cx="120124" cy="10240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16" extrusionOk="0">
                    <a:moveTo>
                      <a:pt x="1988" y="0"/>
                    </a:moveTo>
                    <a:cubicBezTo>
                      <a:pt x="1530" y="0"/>
                      <a:pt x="898" y="72"/>
                      <a:pt x="137" y="275"/>
                    </a:cubicBezTo>
                    <a:cubicBezTo>
                      <a:pt x="46" y="298"/>
                      <a:pt x="0" y="320"/>
                      <a:pt x="69" y="343"/>
                    </a:cubicBezTo>
                    <a:cubicBezTo>
                      <a:pt x="1963" y="1370"/>
                      <a:pt x="1438" y="2649"/>
                      <a:pt x="2077" y="3014"/>
                    </a:cubicBezTo>
                    <a:cubicBezTo>
                      <a:pt x="2079" y="3015"/>
                      <a:pt x="2081" y="3015"/>
                      <a:pt x="2084" y="3015"/>
                    </a:cubicBezTo>
                    <a:cubicBezTo>
                      <a:pt x="2204" y="3015"/>
                      <a:pt x="3448" y="2065"/>
                      <a:pt x="3515" y="1484"/>
                    </a:cubicBezTo>
                    <a:cubicBezTo>
                      <a:pt x="3538" y="982"/>
                      <a:pt x="3082" y="389"/>
                      <a:pt x="2785" y="138"/>
                    </a:cubicBezTo>
                    <a:cubicBezTo>
                      <a:pt x="2686" y="61"/>
                      <a:pt x="2410" y="0"/>
                      <a:pt x="198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1395996" y="2694093"/>
                <a:ext cx="210064" cy="82267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2423" extrusionOk="0">
                    <a:moveTo>
                      <a:pt x="423" y="0"/>
                    </a:moveTo>
                    <a:cubicBezTo>
                      <a:pt x="406" y="0"/>
                      <a:pt x="389" y="12"/>
                      <a:pt x="389" y="34"/>
                    </a:cubicBezTo>
                    <a:cubicBezTo>
                      <a:pt x="1" y="1404"/>
                      <a:pt x="1758" y="1997"/>
                      <a:pt x="2786" y="2271"/>
                    </a:cubicBezTo>
                    <a:cubicBezTo>
                      <a:pt x="3132" y="2361"/>
                      <a:pt x="3472" y="2423"/>
                      <a:pt x="3807" y="2423"/>
                    </a:cubicBezTo>
                    <a:cubicBezTo>
                      <a:pt x="4157" y="2423"/>
                      <a:pt x="4502" y="2355"/>
                      <a:pt x="4840" y="2180"/>
                    </a:cubicBezTo>
                    <a:cubicBezTo>
                      <a:pt x="5251" y="1975"/>
                      <a:pt x="5639" y="1655"/>
                      <a:pt x="6004" y="1336"/>
                    </a:cubicBezTo>
                    <a:cubicBezTo>
                      <a:pt x="6072" y="1221"/>
                      <a:pt x="6118" y="1084"/>
                      <a:pt x="6186" y="970"/>
                    </a:cubicBezTo>
                    <a:lnTo>
                      <a:pt x="6186" y="970"/>
                    </a:lnTo>
                    <a:cubicBezTo>
                      <a:pt x="5502" y="1495"/>
                      <a:pt x="4726" y="2020"/>
                      <a:pt x="3904" y="2112"/>
                    </a:cubicBezTo>
                    <a:cubicBezTo>
                      <a:pt x="3820" y="2121"/>
                      <a:pt x="3730" y="2126"/>
                      <a:pt x="3635" y="2126"/>
                    </a:cubicBezTo>
                    <a:cubicBezTo>
                      <a:pt x="2393" y="2126"/>
                      <a:pt x="351" y="1307"/>
                      <a:pt x="457" y="34"/>
                    </a:cubicBezTo>
                    <a:cubicBezTo>
                      <a:pt x="457" y="12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1068969" y="2242425"/>
                <a:ext cx="184464" cy="134078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3949" extrusionOk="0">
                    <a:moveTo>
                      <a:pt x="4022" y="0"/>
                    </a:moveTo>
                    <a:cubicBezTo>
                      <a:pt x="3407" y="0"/>
                      <a:pt x="3061" y="717"/>
                      <a:pt x="2694" y="1149"/>
                    </a:cubicBezTo>
                    <a:cubicBezTo>
                      <a:pt x="2009" y="1948"/>
                      <a:pt x="1256" y="2564"/>
                      <a:pt x="366" y="3135"/>
                    </a:cubicBezTo>
                    <a:cubicBezTo>
                      <a:pt x="297" y="3180"/>
                      <a:pt x="1" y="3408"/>
                      <a:pt x="457" y="3477"/>
                    </a:cubicBezTo>
                    <a:cubicBezTo>
                      <a:pt x="891" y="3523"/>
                      <a:pt x="1233" y="3797"/>
                      <a:pt x="1644" y="3911"/>
                    </a:cubicBezTo>
                    <a:cubicBezTo>
                      <a:pt x="1804" y="3937"/>
                      <a:pt x="1965" y="3948"/>
                      <a:pt x="2125" y="3948"/>
                    </a:cubicBezTo>
                    <a:cubicBezTo>
                      <a:pt x="2239" y="3948"/>
                      <a:pt x="2352" y="3943"/>
                      <a:pt x="2466" y="3933"/>
                    </a:cubicBezTo>
                    <a:cubicBezTo>
                      <a:pt x="2557" y="3911"/>
                      <a:pt x="2648" y="3911"/>
                      <a:pt x="2762" y="3888"/>
                    </a:cubicBezTo>
                    <a:cubicBezTo>
                      <a:pt x="3605" y="3710"/>
                      <a:pt x="4383" y="3339"/>
                      <a:pt x="5285" y="3339"/>
                    </a:cubicBezTo>
                    <a:cubicBezTo>
                      <a:pt x="5311" y="3339"/>
                      <a:pt x="5338" y="3339"/>
                      <a:pt x="5364" y="3340"/>
                    </a:cubicBezTo>
                    <a:cubicBezTo>
                      <a:pt x="5433" y="3340"/>
                      <a:pt x="5410" y="3157"/>
                      <a:pt x="5410" y="3135"/>
                    </a:cubicBezTo>
                    <a:cubicBezTo>
                      <a:pt x="5410" y="2587"/>
                      <a:pt x="5410" y="1719"/>
                      <a:pt x="5205" y="1035"/>
                    </a:cubicBezTo>
                    <a:cubicBezTo>
                      <a:pt x="5022" y="510"/>
                      <a:pt x="4703" y="99"/>
                      <a:pt x="4132" y="8"/>
                    </a:cubicBezTo>
                    <a:cubicBezTo>
                      <a:pt x="4094" y="3"/>
                      <a:pt x="4058" y="0"/>
                      <a:pt x="402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1162745" y="2264426"/>
                <a:ext cx="90687" cy="11000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40" extrusionOk="0">
                    <a:moveTo>
                      <a:pt x="1755" y="0"/>
                    </a:moveTo>
                    <a:cubicBezTo>
                      <a:pt x="1588" y="0"/>
                      <a:pt x="1406" y="67"/>
                      <a:pt x="1210" y="227"/>
                    </a:cubicBezTo>
                    <a:cubicBezTo>
                      <a:pt x="776" y="569"/>
                      <a:pt x="685" y="1186"/>
                      <a:pt x="525" y="1688"/>
                    </a:cubicBezTo>
                    <a:cubicBezTo>
                      <a:pt x="388" y="2213"/>
                      <a:pt x="183" y="2715"/>
                      <a:pt x="0" y="3240"/>
                    </a:cubicBezTo>
                    <a:cubicBezTo>
                      <a:pt x="843" y="3062"/>
                      <a:pt x="1621" y="2691"/>
                      <a:pt x="2523" y="2691"/>
                    </a:cubicBezTo>
                    <a:cubicBezTo>
                      <a:pt x="2549" y="2691"/>
                      <a:pt x="2576" y="2691"/>
                      <a:pt x="2602" y="2692"/>
                    </a:cubicBezTo>
                    <a:cubicBezTo>
                      <a:pt x="2671" y="2692"/>
                      <a:pt x="2648" y="2509"/>
                      <a:pt x="2648" y="2487"/>
                    </a:cubicBezTo>
                    <a:cubicBezTo>
                      <a:pt x="2648" y="1939"/>
                      <a:pt x="2648" y="1071"/>
                      <a:pt x="2443" y="387"/>
                    </a:cubicBezTo>
                    <a:cubicBezTo>
                      <a:pt x="2248" y="164"/>
                      <a:pt x="2019" y="0"/>
                      <a:pt x="1755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1303001" y="2446105"/>
                <a:ext cx="107562" cy="12318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628" extrusionOk="0">
                    <a:moveTo>
                      <a:pt x="522" y="1"/>
                    </a:moveTo>
                    <a:cubicBezTo>
                      <a:pt x="504" y="1"/>
                      <a:pt x="488" y="11"/>
                      <a:pt x="480" y="34"/>
                    </a:cubicBezTo>
                    <a:cubicBezTo>
                      <a:pt x="252" y="719"/>
                      <a:pt x="1" y="1381"/>
                      <a:pt x="69" y="2020"/>
                    </a:cubicBezTo>
                    <a:cubicBezTo>
                      <a:pt x="1" y="2591"/>
                      <a:pt x="229" y="3184"/>
                      <a:pt x="731" y="3549"/>
                    </a:cubicBezTo>
                    <a:cubicBezTo>
                      <a:pt x="737" y="3556"/>
                      <a:pt x="745" y="3558"/>
                      <a:pt x="752" y="3558"/>
                    </a:cubicBezTo>
                    <a:cubicBezTo>
                      <a:pt x="772" y="3558"/>
                      <a:pt x="787" y="3537"/>
                      <a:pt x="754" y="3504"/>
                    </a:cubicBezTo>
                    <a:cubicBezTo>
                      <a:pt x="594" y="3298"/>
                      <a:pt x="457" y="3070"/>
                      <a:pt x="366" y="2819"/>
                    </a:cubicBezTo>
                    <a:lnTo>
                      <a:pt x="366" y="2819"/>
                    </a:lnTo>
                    <a:cubicBezTo>
                      <a:pt x="412" y="2865"/>
                      <a:pt x="457" y="2933"/>
                      <a:pt x="503" y="2979"/>
                    </a:cubicBezTo>
                    <a:cubicBezTo>
                      <a:pt x="899" y="3467"/>
                      <a:pt x="1393" y="3627"/>
                      <a:pt x="1925" y="3627"/>
                    </a:cubicBezTo>
                    <a:cubicBezTo>
                      <a:pt x="2314" y="3627"/>
                      <a:pt x="2723" y="3541"/>
                      <a:pt x="3128" y="3435"/>
                    </a:cubicBezTo>
                    <a:cubicBezTo>
                      <a:pt x="3167" y="3416"/>
                      <a:pt x="3156" y="3362"/>
                      <a:pt x="3123" y="3362"/>
                    </a:cubicBezTo>
                    <a:cubicBezTo>
                      <a:pt x="3117" y="3362"/>
                      <a:pt x="3111" y="3364"/>
                      <a:pt x="3105" y="3367"/>
                    </a:cubicBezTo>
                    <a:cubicBezTo>
                      <a:pt x="2985" y="3390"/>
                      <a:pt x="2863" y="3401"/>
                      <a:pt x="2741" y="3401"/>
                    </a:cubicBezTo>
                    <a:cubicBezTo>
                      <a:pt x="2026" y="3401"/>
                      <a:pt x="1297" y="3019"/>
                      <a:pt x="868" y="2454"/>
                    </a:cubicBezTo>
                    <a:cubicBezTo>
                      <a:pt x="343" y="1815"/>
                      <a:pt x="434" y="856"/>
                      <a:pt x="594" y="80"/>
                    </a:cubicBezTo>
                    <a:cubicBezTo>
                      <a:pt x="594" y="35"/>
                      <a:pt x="556" y="1"/>
                      <a:pt x="52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23179" y="2390321"/>
                <a:ext cx="261027" cy="270534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7968" extrusionOk="0">
                    <a:moveTo>
                      <a:pt x="1770" y="0"/>
                    </a:moveTo>
                    <a:cubicBezTo>
                      <a:pt x="1750" y="0"/>
                      <a:pt x="1729" y="10"/>
                      <a:pt x="1713" y="34"/>
                    </a:cubicBezTo>
                    <a:cubicBezTo>
                      <a:pt x="1325" y="696"/>
                      <a:pt x="777" y="1426"/>
                      <a:pt x="412" y="2202"/>
                    </a:cubicBezTo>
                    <a:cubicBezTo>
                      <a:pt x="320" y="2362"/>
                      <a:pt x="229" y="2545"/>
                      <a:pt x="183" y="2727"/>
                    </a:cubicBezTo>
                    <a:cubicBezTo>
                      <a:pt x="161" y="2819"/>
                      <a:pt x="161" y="2887"/>
                      <a:pt x="138" y="2956"/>
                    </a:cubicBezTo>
                    <a:cubicBezTo>
                      <a:pt x="69" y="3207"/>
                      <a:pt x="24" y="3481"/>
                      <a:pt x="46" y="3732"/>
                    </a:cubicBezTo>
                    <a:cubicBezTo>
                      <a:pt x="46" y="3800"/>
                      <a:pt x="46" y="3869"/>
                      <a:pt x="46" y="3914"/>
                    </a:cubicBezTo>
                    <a:cubicBezTo>
                      <a:pt x="1" y="4257"/>
                      <a:pt x="24" y="4622"/>
                      <a:pt x="69" y="4941"/>
                    </a:cubicBezTo>
                    <a:cubicBezTo>
                      <a:pt x="183" y="5489"/>
                      <a:pt x="594" y="5946"/>
                      <a:pt x="982" y="6334"/>
                    </a:cubicBezTo>
                    <a:cubicBezTo>
                      <a:pt x="989" y="6346"/>
                      <a:pt x="1000" y="6352"/>
                      <a:pt x="1013" y="6352"/>
                    </a:cubicBezTo>
                    <a:cubicBezTo>
                      <a:pt x="1045" y="6352"/>
                      <a:pt x="1084" y="6315"/>
                      <a:pt x="1051" y="6265"/>
                    </a:cubicBezTo>
                    <a:cubicBezTo>
                      <a:pt x="868" y="5991"/>
                      <a:pt x="731" y="5672"/>
                      <a:pt x="617" y="5352"/>
                    </a:cubicBezTo>
                    <a:lnTo>
                      <a:pt x="617" y="5352"/>
                    </a:lnTo>
                    <a:cubicBezTo>
                      <a:pt x="982" y="5900"/>
                      <a:pt x="1484" y="6402"/>
                      <a:pt x="1850" y="6973"/>
                    </a:cubicBezTo>
                    <a:cubicBezTo>
                      <a:pt x="2101" y="7361"/>
                      <a:pt x="2238" y="7749"/>
                      <a:pt x="2694" y="7909"/>
                    </a:cubicBezTo>
                    <a:cubicBezTo>
                      <a:pt x="2832" y="7952"/>
                      <a:pt x="2983" y="7968"/>
                      <a:pt x="3139" y="7968"/>
                    </a:cubicBezTo>
                    <a:cubicBezTo>
                      <a:pt x="3476" y="7968"/>
                      <a:pt x="3836" y="7894"/>
                      <a:pt x="4132" y="7863"/>
                    </a:cubicBezTo>
                    <a:cubicBezTo>
                      <a:pt x="4817" y="7795"/>
                      <a:pt x="5342" y="7589"/>
                      <a:pt x="5981" y="7315"/>
                    </a:cubicBezTo>
                    <a:cubicBezTo>
                      <a:pt x="6552" y="7110"/>
                      <a:pt x="7145" y="7064"/>
                      <a:pt x="7647" y="6722"/>
                    </a:cubicBezTo>
                    <a:cubicBezTo>
                      <a:pt x="7688" y="6681"/>
                      <a:pt x="7656" y="6604"/>
                      <a:pt x="7616" y="6604"/>
                    </a:cubicBezTo>
                    <a:cubicBezTo>
                      <a:pt x="7611" y="6604"/>
                      <a:pt x="7607" y="6605"/>
                      <a:pt x="7602" y="6608"/>
                    </a:cubicBezTo>
                    <a:cubicBezTo>
                      <a:pt x="7122" y="6790"/>
                      <a:pt x="6666" y="6767"/>
                      <a:pt x="6209" y="6882"/>
                    </a:cubicBezTo>
                    <a:cubicBezTo>
                      <a:pt x="5776" y="6950"/>
                      <a:pt x="5388" y="7087"/>
                      <a:pt x="4977" y="7155"/>
                    </a:cubicBezTo>
                    <a:cubicBezTo>
                      <a:pt x="4924" y="7157"/>
                      <a:pt x="4870" y="7158"/>
                      <a:pt x="4817" y="7158"/>
                    </a:cubicBezTo>
                    <a:cubicBezTo>
                      <a:pt x="3974" y="7158"/>
                      <a:pt x="3092" y="6980"/>
                      <a:pt x="2534" y="6379"/>
                    </a:cubicBezTo>
                    <a:cubicBezTo>
                      <a:pt x="1987" y="5763"/>
                      <a:pt x="1233" y="5056"/>
                      <a:pt x="868" y="4302"/>
                    </a:cubicBezTo>
                    <a:cubicBezTo>
                      <a:pt x="845" y="4165"/>
                      <a:pt x="822" y="4028"/>
                      <a:pt x="822" y="3891"/>
                    </a:cubicBezTo>
                    <a:cubicBezTo>
                      <a:pt x="822" y="3412"/>
                      <a:pt x="822" y="2910"/>
                      <a:pt x="868" y="2431"/>
                    </a:cubicBezTo>
                    <a:cubicBezTo>
                      <a:pt x="1119" y="1632"/>
                      <a:pt x="1484" y="810"/>
                      <a:pt x="1827" y="80"/>
                    </a:cubicBezTo>
                    <a:cubicBezTo>
                      <a:pt x="1842" y="35"/>
                      <a:pt x="1808" y="0"/>
                      <a:pt x="177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134055" y="2388114"/>
                <a:ext cx="205752" cy="354736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10448" extrusionOk="0">
                    <a:moveTo>
                      <a:pt x="2396" y="1"/>
                    </a:moveTo>
                    <a:cubicBezTo>
                      <a:pt x="2373" y="1"/>
                      <a:pt x="2350" y="10"/>
                      <a:pt x="2329" y="30"/>
                    </a:cubicBezTo>
                    <a:cubicBezTo>
                      <a:pt x="1644" y="807"/>
                      <a:pt x="298" y="1742"/>
                      <a:pt x="115" y="2815"/>
                    </a:cubicBezTo>
                    <a:cubicBezTo>
                      <a:pt x="92" y="2929"/>
                      <a:pt x="92" y="3021"/>
                      <a:pt x="92" y="3135"/>
                    </a:cubicBezTo>
                    <a:cubicBezTo>
                      <a:pt x="69" y="3272"/>
                      <a:pt x="47" y="3409"/>
                      <a:pt x="47" y="3546"/>
                    </a:cubicBezTo>
                    <a:cubicBezTo>
                      <a:pt x="47" y="4093"/>
                      <a:pt x="69" y="4664"/>
                      <a:pt x="138" y="5235"/>
                    </a:cubicBezTo>
                    <a:cubicBezTo>
                      <a:pt x="69" y="5851"/>
                      <a:pt x="1" y="6490"/>
                      <a:pt x="92" y="7106"/>
                    </a:cubicBezTo>
                    <a:cubicBezTo>
                      <a:pt x="183" y="7837"/>
                      <a:pt x="503" y="8567"/>
                      <a:pt x="868" y="9206"/>
                    </a:cubicBezTo>
                    <a:cubicBezTo>
                      <a:pt x="877" y="9231"/>
                      <a:pt x="894" y="9241"/>
                      <a:pt x="912" y="9241"/>
                    </a:cubicBezTo>
                    <a:cubicBezTo>
                      <a:pt x="943" y="9241"/>
                      <a:pt x="974" y="9212"/>
                      <a:pt x="960" y="9183"/>
                    </a:cubicBezTo>
                    <a:cubicBezTo>
                      <a:pt x="800" y="8613"/>
                      <a:pt x="617" y="8088"/>
                      <a:pt x="526" y="7540"/>
                    </a:cubicBezTo>
                    <a:lnTo>
                      <a:pt x="526" y="7540"/>
                    </a:lnTo>
                    <a:cubicBezTo>
                      <a:pt x="572" y="7700"/>
                      <a:pt x="640" y="7837"/>
                      <a:pt x="708" y="7974"/>
                    </a:cubicBezTo>
                    <a:cubicBezTo>
                      <a:pt x="731" y="8042"/>
                      <a:pt x="754" y="8111"/>
                      <a:pt x="800" y="8179"/>
                    </a:cubicBezTo>
                    <a:cubicBezTo>
                      <a:pt x="1188" y="8773"/>
                      <a:pt x="1941" y="9206"/>
                      <a:pt x="2694" y="9457"/>
                    </a:cubicBezTo>
                    <a:cubicBezTo>
                      <a:pt x="3676" y="10005"/>
                      <a:pt x="4885" y="9823"/>
                      <a:pt x="5867" y="10439"/>
                    </a:cubicBezTo>
                    <a:cubicBezTo>
                      <a:pt x="5880" y="10445"/>
                      <a:pt x="5893" y="10448"/>
                      <a:pt x="5906" y="10448"/>
                    </a:cubicBezTo>
                    <a:cubicBezTo>
                      <a:pt x="5986" y="10448"/>
                      <a:pt x="6060" y="10338"/>
                      <a:pt x="5981" y="10279"/>
                    </a:cubicBezTo>
                    <a:cubicBezTo>
                      <a:pt x="5296" y="9731"/>
                      <a:pt x="4429" y="9640"/>
                      <a:pt x="3653" y="9229"/>
                    </a:cubicBezTo>
                    <a:cubicBezTo>
                      <a:pt x="2649" y="8704"/>
                      <a:pt x="1713" y="7860"/>
                      <a:pt x="1485" y="6695"/>
                    </a:cubicBezTo>
                    <a:cubicBezTo>
                      <a:pt x="1393" y="6193"/>
                      <a:pt x="1393" y="5646"/>
                      <a:pt x="1279" y="5143"/>
                    </a:cubicBezTo>
                    <a:cubicBezTo>
                      <a:pt x="1188" y="4618"/>
                      <a:pt x="982" y="4162"/>
                      <a:pt x="868" y="3660"/>
                    </a:cubicBezTo>
                    <a:cubicBezTo>
                      <a:pt x="526" y="2290"/>
                      <a:pt x="1713" y="1195"/>
                      <a:pt x="2489" y="190"/>
                    </a:cubicBezTo>
                    <a:cubicBezTo>
                      <a:pt x="2542" y="102"/>
                      <a:pt x="2472" y="1"/>
                      <a:pt x="239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439624" y="2496083"/>
                <a:ext cx="98225" cy="81554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02" extrusionOk="0">
                    <a:moveTo>
                      <a:pt x="2254" y="0"/>
                    </a:moveTo>
                    <a:lnTo>
                      <a:pt x="2254" y="0"/>
                    </a:lnTo>
                    <a:cubicBezTo>
                      <a:pt x="2277" y="251"/>
                      <a:pt x="2277" y="525"/>
                      <a:pt x="2254" y="776"/>
                    </a:cubicBezTo>
                    <a:cubicBezTo>
                      <a:pt x="2208" y="1164"/>
                      <a:pt x="1934" y="1324"/>
                      <a:pt x="1637" y="1530"/>
                    </a:cubicBezTo>
                    <a:cubicBezTo>
                      <a:pt x="1135" y="1872"/>
                      <a:pt x="565" y="2032"/>
                      <a:pt x="40" y="2329"/>
                    </a:cubicBezTo>
                    <a:cubicBezTo>
                      <a:pt x="0" y="2348"/>
                      <a:pt x="29" y="2402"/>
                      <a:pt x="66" y="2402"/>
                    </a:cubicBezTo>
                    <a:cubicBezTo>
                      <a:pt x="73" y="2402"/>
                      <a:pt x="79" y="2400"/>
                      <a:pt x="85" y="2397"/>
                    </a:cubicBezTo>
                    <a:cubicBezTo>
                      <a:pt x="519" y="2214"/>
                      <a:pt x="976" y="2214"/>
                      <a:pt x="1364" y="1986"/>
                    </a:cubicBezTo>
                    <a:cubicBezTo>
                      <a:pt x="1706" y="1804"/>
                      <a:pt x="2094" y="1621"/>
                      <a:pt x="2391" y="1393"/>
                    </a:cubicBezTo>
                    <a:cubicBezTo>
                      <a:pt x="2414" y="1393"/>
                      <a:pt x="2436" y="1370"/>
                      <a:pt x="2459" y="1347"/>
                    </a:cubicBezTo>
                    <a:lnTo>
                      <a:pt x="2459" y="1347"/>
                    </a:lnTo>
                    <a:cubicBezTo>
                      <a:pt x="2345" y="1598"/>
                      <a:pt x="2162" y="1804"/>
                      <a:pt x="1957" y="2032"/>
                    </a:cubicBezTo>
                    <a:cubicBezTo>
                      <a:pt x="1939" y="2069"/>
                      <a:pt x="1965" y="2136"/>
                      <a:pt x="2012" y="2136"/>
                    </a:cubicBezTo>
                    <a:cubicBezTo>
                      <a:pt x="2023" y="2136"/>
                      <a:pt x="2035" y="2132"/>
                      <a:pt x="2048" y="2123"/>
                    </a:cubicBezTo>
                    <a:cubicBezTo>
                      <a:pt x="2391" y="1941"/>
                      <a:pt x="2710" y="1621"/>
                      <a:pt x="2802" y="1233"/>
                    </a:cubicBezTo>
                    <a:cubicBezTo>
                      <a:pt x="2893" y="936"/>
                      <a:pt x="2847" y="639"/>
                      <a:pt x="2779" y="366"/>
                    </a:cubicBezTo>
                    <a:cubicBezTo>
                      <a:pt x="2642" y="297"/>
                      <a:pt x="2505" y="229"/>
                      <a:pt x="2368" y="160"/>
                    </a:cubicBezTo>
                    <a:cubicBezTo>
                      <a:pt x="2345" y="115"/>
                      <a:pt x="2299" y="69"/>
                      <a:pt x="2277" y="23"/>
                    </a:cubicBezTo>
                    <a:cubicBezTo>
                      <a:pt x="2277" y="23"/>
                      <a:pt x="2254" y="0"/>
                      <a:pt x="225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242838" y="2338001"/>
                <a:ext cx="65630" cy="58093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711" extrusionOk="0">
                    <a:moveTo>
                      <a:pt x="837" y="0"/>
                    </a:moveTo>
                    <a:cubicBezTo>
                      <a:pt x="746" y="91"/>
                      <a:pt x="654" y="183"/>
                      <a:pt x="586" y="274"/>
                    </a:cubicBezTo>
                    <a:cubicBezTo>
                      <a:pt x="403" y="525"/>
                      <a:pt x="266" y="845"/>
                      <a:pt x="198" y="1164"/>
                    </a:cubicBezTo>
                    <a:cubicBezTo>
                      <a:pt x="129" y="1301"/>
                      <a:pt x="61" y="1461"/>
                      <a:pt x="15" y="1621"/>
                    </a:cubicBezTo>
                    <a:cubicBezTo>
                      <a:pt x="0" y="1665"/>
                      <a:pt x="54" y="1710"/>
                      <a:pt x="99" y="1710"/>
                    </a:cubicBezTo>
                    <a:cubicBezTo>
                      <a:pt x="123" y="1710"/>
                      <a:pt x="144" y="1698"/>
                      <a:pt x="152" y="1666"/>
                    </a:cubicBezTo>
                    <a:cubicBezTo>
                      <a:pt x="198" y="1575"/>
                      <a:pt x="266" y="1506"/>
                      <a:pt x="312" y="1415"/>
                    </a:cubicBezTo>
                    <a:cubicBezTo>
                      <a:pt x="335" y="1370"/>
                      <a:pt x="380" y="1324"/>
                      <a:pt x="403" y="1278"/>
                    </a:cubicBezTo>
                    <a:cubicBezTo>
                      <a:pt x="677" y="959"/>
                      <a:pt x="1020" y="753"/>
                      <a:pt x="1453" y="571"/>
                    </a:cubicBezTo>
                    <a:cubicBezTo>
                      <a:pt x="1613" y="502"/>
                      <a:pt x="1773" y="411"/>
                      <a:pt x="1933" y="320"/>
                    </a:cubicBezTo>
                    <a:cubicBezTo>
                      <a:pt x="1567" y="205"/>
                      <a:pt x="1202" y="91"/>
                      <a:pt x="83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680726" y="2575124"/>
                <a:ext cx="227278" cy="459377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13530" extrusionOk="0">
                    <a:moveTo>
                      <a:pt x="2716" y="1"/>
                    </a:moveTo>
                    <a:cubicBezTo>
                      <a:pt x="1758" y="1073"/>
                      <a:pt x="867" y="2192"/>
                      <a:pt x="0" y="3356"/>
                    </a:cubicBezTo>
                    <a:cubicBezTo>
                      <a:pt x="662" y="6323"/>
                      <a:pt x="2716" y="9039"/>
                      <a:pt x="4702" y="11276"/>
                    </a:cubicBezTo>
                    <a:cubicBezTo>
                      <a:pt x="5204" y="12075"/>
                      <a:pt x="5798" y="12828"/>
                      <a:pt x="6482" y="13490"/>
                    </a:cubicBezTo>
                    <a:cubicBezTo>
                      <a:pt x="6505" y="13518"/>
                      <a:pt x="6530" y="13530"/>
                      <a:pt x="6554" y="13530"/>
                    </a:cubicBezTo>
                    <a:cubicBezTo>
                      <a:pt x="6629" y="13530"/>
                      <a:pt x="6694" y="13422"/>
                      <a:pt x="6642" y="13353"/>
                    </a:cubicBezTo>
                    <a:cubicBezTo>
                      <a:pt x="4953" y="11185"/>
                      <a:pt x="3812" y="8902"/>
                      <a:pt x="3196" y="6232"/>
                    </a:cubicBezTo>
                    <a:cubicBezTo>
                      <a:pt x="2899" y="4999"/>
                      <a:pt x="2739" y="3744"/>
                      <a:pt x="2648" y="2489"/>
                    </a:cubicBezTo>
                    <a:lnTo>
                      <a:pt x="2648" y="2489"/>
                    </a:lnTo>
                    <a:cubicBezTo>
                      <a:pt x="2899" y="4771"/>
                      <a:pt x="3492" y="7054"/>
                      <a:pt x="4542" y="9062"/>
                    </a:cubicBezTo>
                    <a:cubicBezTo>
                      <a:pt x="4550" y="9085"/>
                      <a:pt x="4568" y="9095"/>
                      <a:pt x="4587" y="9095"/>
                    </a:cubicBezTo>
                    <a:cubicBezTo>
                      <a:pt x="4626" y="9095"/>
                      <a:pt x="4672" y="9055"/>
                      <a:pt x="4656" y="8994"/>
                    </a:cubicBezTo>
                    <a:cubicBezTo>
                      <a:pt x="3584" y="6049"/>
                      <a:pt x="2830" y="3150"/>
                      <a:pt x="271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512527" y="2775850"/>
                <a:ext cx="540694" cy="748517"/>
              </a:xfrm>
              <a:custGeom>
                <a:avLst/>
                <a:gdLst/>
                <a:ahLst/>
                <a:cxnLst/>
                <a:rect l="l" t="t" r="r" b="b"/>
                <a:pathLst>
                  <a:path w="15925" h="22046" extrusionOk="0">
                    <a:moveTo>
                      <a:pt x="2945" y="0"/>
                    </a:moveTo>
                    <a:cubicBezTo>
                      <a:pt x="2192" y="845"/>
                      <a:pt x="1348" y="1598"/>
                      <a:pt x="343" y="2214"/>
                    </a:cubicBezTo>
                    <a:cubicBezTo>
                      <a:pt x="229" y="2260"/>
                      <a:pt x="115" y="2306"/>
                      <a:pt x="1" y="2328"/>
                    </a:cubicBezTo>
                    <a:cubicBezTo>
                      <a:pt x="115" y="2557"/>
                      <a:pt x="252" y="2762"/>
                      <a:pt x="366" y="2968"/>
                    </a:cubicBezTo>
                    <a:cubicBezTo>
                      <a:pt x="1873" y="6414"/>
                      <a:pt x="3767" y="9792"/>
                      <a:pt x="6209" y="12645"/>
                    </a:cubicBezTo>
                    <a:cubicBezTo>
                      <a:pt x="6221" y="12663"/>
                      <a:pt x="6237" y="12670"/>
                      <a:pt x="6253" y="12670"/>
                    </a:cubicBezTo>
                    <a:cubicBezTo>
                      <a:pt x="6302" y="12670"/>
                      <a:pt x="6358" y="12606"/>
                      <a:pt x="6324" y="12554"/>
                    </a:cubicBezTo>
                    <a:cubicBezTo>
                      <a:pt x="5548" y="11390"/>
                      <a:pt x="4794" y="10249"/>
                      <a:pt x="4064" y="9085"/>
                    </a:cubicBezTo>
                    <a:lnTo>
                      <a:pt x="4064" y="9085"/>
                    </a:lnTo>
                    <a:cubicBezTo>
                      <a:pt x="4498" y="9747"/>
                      <a:pt x="4954" y="10363"/>
                      <a:pt x="5456" y="10956"/>
                    </a:cubicBezTo>
                    <a:cubicBezTo>
                      <a:pt x="7145" y="12874"/>
                      <a:pt x="9451" y="14335"/>
                      <a:pt x="11436" y="15932"/>
                    </a:cubicBezTo>
                    <a:cubicBezTo>
                      <a:pt x="12578" y="16868"/>
                      <a:pt x="13765" y="17895"/>
                      <a:pt x="14609" y="19151"/>
                    </a:cubicBezTo>
                    <a:cubicBezTo>
                      <a:pt x="14997" y="20064"/>
                      <a:pt x="15362" y="21000"/>
                      <a:pt x="15705" y="21981"/>
                    </a:cubicBezTo>
                    <a:cubicBezTo>
                      <a:pt x="15723" y="22026"/>
                      <a:pt x="15761" y="22046"/>
                      <a:pt x="15800" y="22046"/>
                    </a:cubicBezTo>
                    <a:cubicBezTo>
                      <a:pt x="15862" y="22046"/>
                      <a:pt x="15924" y="21996"/>
                      <a:pt x="15910" y="21913"/>
                    </a:cubicBezTo>
                    <a:cubicBezTo>
                      <a:pt x="15203" y="18329"/>
                      <a:pt x="13126" y="15316"/>
                      <a:pt x="10775" y="12600"/>
                    </a:cubicBezTo>
                    <a:lnTo>
                      <a:pt x="10775" y="12600"/>
                    </a:lnTo>
                    <a:cubicBezTo>
                      <a:pt x="11779" y="13353"/>
                      <a:pt x="12829" y="14038"/>
                      <a:pt x="13605" y="14974"/>
                    </a:cubicBezTo>
                    <a:cubicBezTo>
                      <a:pt x="13615" y="14984"/>
                      <a:pt x="13629" y="14988"/>
                      <a:pt x="13644" y="14988"/>
                    </a:cubicBezTo>
                    <a:cubicBezTo>
                      <a:pt x="13694" y="14988"/>
                      <a:pt x="13754" y="14935"/>
                      <a:pt x="13719" y="14882"/>
                    </a:cubicBezTo>
                    <a:cubicBezTo>
                      <a:pt x="12623" y="13239"/>
                      <a:pt x="10820" y="12212"/>
                      <a:pt x="9291" y="10956"/>
                    </a:cubicBezTo>
                    <a:cubicBezTo>
                      <a:pt x="9108" y="10774"/>
                      <a:pt x="8948" y="10591"/>
                      <a:pt x="8766" y="10409"/>
                    </a:cubicBezTo>
                    <a:cubicBezTo>
                      <a:pt x="6894" y="8446"/>
                      <a:pt x="5456" y="6414"/>
                      <a:pt x="4452" y="3903"/>
                    </a:cubicBezTo>
                    <a:cubicBezTo>
                      <a:pt x="3927" y="2625"/>
                      <a:pt x="3402" y="1324"/>
                      <a:pt x="294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503530" y="3196519"/>
                <a:ext cx="522869" cy="500799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14750" extrusionOk="0">
                    <a:moveTo>
                      <a:pt x="106" y="0"/>
                    </a:moveTo>
                    <a:cubicBezTo>
                      <a:pt x="56" y="0"/>
                      <a:pt x="1" y="39"/>
                      <a:pt x="15" y="96"/>
                    </a:cubicBezTo>
                    <a:cubicBezTo>
                      <a:pt x="1225" y="3862"/>
                      <a:pt x="4557" y="6122"/>
                      <a:pt x="7890" y="7902"/>
                    </a:cubicBezTo>
                    <a:cubicBezTo>
                      <a:pt x="9784" y="8883"/>
                      <a:pt x="11793" y="9819"/>
                      <a:pt x="13025" y="11645"/>
                    </a:cubicBezTo>
                    <a:cubicBezTo>
                      <a:pt x="13619" y="12513"/>
                      <a:pt x="14007" y="13517"/>
                      <a:pt x="14121" y="14567"/>
                    </a:cubicBezTo>
                    <a:cubicBezTo>
                      <a:pt x="14121" y="14613"/>
                      <a:pt x="14121" y="14681"/>
                      <a:pt x="14121" y="14750"/>
                    </a:cubicBezTo>
                    <a:cubicBezTo>
                      <a:pt x="14144" y="14727"/>
                      <a:pt x="14144" y="14704"/>
                      <a:pt x="14167" y="14681"/>
                    </a:cubicBezTo>
                    <a:cubicBezTo>
                      <a:pt x="14555" y="13905"/>
                      <a:pt x="15171" y="13015"/>
                      <a:pt x="15399" y="12125"/>
                    </a:cubicBezTo>
                    <a:cubicBezTo>
                      <a:pt x="15376" y="12102"/>
                      <a:pt x="15353" y="12079"/>
                      <a:pt x="15353" y="12056"/>
                    </a:cubicBezTo>
                    <a:cubicBezTo>
                      <a:pt x="15285" y="11691"/>
                      <a:pt x="15239" y="11326"/>
                      <a:pt x="15171" y="10961"/>
                    </a:cubicBezTo>
                    <a:cubicBezTo>
                      <a:pt x="14760" y="10093"/>
                      <a:pt x="14349" y="9112"/>
                      <a:pt x="13756" y="8381"/>
                    </a:cubicBezTo>
                    <a:cubicBezTo>
                      <a:pt x="13687" y="8313"/>
                      <a:pt x="13642" y="8244"/>
                      <a:pt x="13573" y="8199"/>
                    </a:cubicBezTo>
                    <a:cubicBezTo>
                      <a:pt x="13185" y="7788"/>
                      <a:pt x="12683" y="7468"/>
                      <a:pt x="12135" y="7263"/>
                    </a:cubicBezTo>
                    <a:cubicBezTo>
                      <a:pt x="11336" y="6920"/>
                      <a:pt x="10492" y="6715"/>
                      <a:pt x="9716" y="6395"/>
                    </a:cubicBezTo>
                    <a:cubicBezTo>
                      <a:pt x="8757" y="6007"/>
                      <a:pt x="7867" y="5505"/>
                      <a:pt x="6954" y="5026"/>
                    </a:cubicBezTo>
                    <a:cubicBezTo>
                      <a:pt x="6943" y="5019"/>
                      <a:pt x="6930" y="5015"/>
                      <a:pt x="6918" y="5015"/>
                    </a:cubicBezTo>
                    <a:cubicBezTo>
                      <a:pt x="6854" y="5015"/>
                      <a:pt x="6786" y="5102"/>
                      <a:pt x="6862" y="5140"/>
                    </a:cubicBezTo>
                    <a:cubicBezTo>
                      <a:pt x="7821" y="5893"/>
                      <a:pt x="8917" y="6464"/>
                      <a:pt x="10035" y="6920"/>
                    </a:cubicBezTo>
                    <a:cubicBezTo>
                      <a:pt x="2982" y="5117"/>
                      <a:pt x="175" y="73"/>
                      <a:pt x="175" y="50"/>
                    </a:cubicBezTo>
                    <a:cubicBezTo>
                      <a:pt x="166" y="15"/>
                      <a:pt x="137" y="0"/>
                      <a:pt x="10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479220" y="3220693"/>
                <a:ext cx="8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" fill="none" extrusionOk="0">
                    <a:moveTo>
                      <a:pt x="23" y="0"/>
                    </a:moveTo>
                    <a:cubicBezTo>
                      <a:pt x="0" y="0"/>
                      <a:pt x="0" y="0"/>
                      <a:pt x="23" y="0"/>
                    </a:cubicBezTo>
                  </a:path>
                </a:pathLst>
              </a:custGeom>
              <a:noFill/>
              <a:ln w="6850" cap="rnd" cmpd="sng">
                <a:solidFill>
                  <a:srgbClr val="6146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239756" y="2913798"/>
                <a:ext cx="536653" cy="767870"/>
              </a:xfrm>
              <a:custGeom>
                <a:avLst/>
                <a:gdLst/>
                <a:ahLst/>
                <a:cxnLst/>
                <a:rect l="l" t="t" r="r" b="b"/>
                <a:pathLst>
                  <a:path w="15806" h="22616" extrusionOk="0">
                    <a:moveTo>
                      <a:pt x="3105" y="0"/>
                    </a:moveTo>
                    <a:cubicBezTo>
                      <a:pt x="2078" y="343"/>
                      <a:pt x="1050" y="685"/>
                      <a:pt x="0" y="1005"/>
                    </a:cubicBezTo>
                    <a:cubicBezTo>
                      <a:pt x="160" y="1712"/>
                      <a:pt x="297" y="2420"/>
                      <a:pt x="434" y="3127"/>
                    </a:cubicBezTo>
                    <a:cubicBezTo>
                      <a:pt x="982" y="5980"/>
                      <a:pt x="1484" y="8925"/>
                      <a:pt x="2808" y="11550"/>
                    </a:cubicBezTo>
                    <a:cubicBezTo>
                      <a:pt x="3219" y="12371"/>
                      <a:pt x="3698" y="13102"/>
                      <a:pt x="4246" y="13764"/>
                    </a:cubicBezTo>
                    <a:cubicBezTo>
                      <a:pt x="4177" y="13718"/>
                      <a:pt x="4109" y="13673"/>
                      <a:pt x="4063" y="13604"/>
                    </a:cubicBezTo>
                    <a:cubicBezTo>
                      <a:pt x="2511" y="12120"/>
                      <a:pt x="1712" y="10363"/>
                      <a:pt x="1119" y="8331"/>
                    </a:cubicBezTo>
                    <a:cubicBezTo>
                      <a:pt x="1111" y="8308"/>
                      <a:pt x="1095" y="8298"/>
                      <a:pt x="1078" y="8298"/>
                    </a:cubicBezTo>
                    <a:cubicBezTo>
                      <a:pt x="1046" y="8298"/>
                      <a:pt x="1013" y="8332"/>
                      <a:pt x="1028" y="8377"/>
                    </a:cubicBezTo>
                    <a:cubicBezTo>
                      <a:pt x="1553" y="10294"/>
                      <a:pt x="2055" y="12257"/>
                      <a:pt x="3470" y="13718"/>
                    </a:cubicBezTo>
                    <a:cubicBezTo>
                      <a:pt x="4474" y="14745"/>
                      <a:pt x="5775" y="15636"/>
                      <a:pt x="7122" y="16343"/>
                    </a:cubicBezTo>
                    <a:cubicBezTo>
                      <a:pt x="7373" y="16503"/>
                      <a:pt x="7624" y="16663"/>
                      <a:pt x="7898" y="16800"/>
                    </a:cubicBezTo>
                    <a:cubicBezTo>
                      <a:pt x="9884" y="17918"/>
                      <a:pt x="11915" y="18763"/>
                      <a:pt x="13718" y="20132"/>
                    </a:cubicBezTo>
                    <a:cubicBezTo>
                      <a:pt x="14403" y="20908"/>
                      <a:pt x="15042" y="21730"/>
                      <a:pt x="15659" y="22597"/>
                    </a:cubicBezTo>
                    <a:cubicBezTo>
                      <a:pt x="15671" y="22610"/>
                      <a:pt x="15689" y="22616"/>
                      <a:pt x="15708" y="22616"/>
                    </a:cubicBezTo>
                    <a:cubicBezTo>
                      <a:pt x="15756" y="22616"/>
                      <a:pt x="15806" y="22578"/>
                      <a:pt x="15773" y="22529"/>
                    </a:cubicBezTo>
                    <a:cubicBezTo>
                      <a:pt x="15362" y="21639"/>
                      <a:pt x="14791" y="20840"/>
                      <a:pt x="14129" y="20086"/>
                    </a:cubicBezTo>
                    <a:cubicBezTo>
                      <a:pt x="14084" y="20041"/>
                      <a:pt x="14061" y="19995"/>
                      <a:pt x="14015" y="19972"/>
                    </a:cubicBezTo>
                    <a:cubicBezTo>
                      <a:pt x="13285" y="19151"/>
                      <a:pt x="12440" y="18397"/>
                      <a:pt x="11573" y="17781"/>
                    </a:cubicBezTo>
                    <a:cubicBezTo>
                      <a:pt x="10614" y="17073"/>
                      <a:pt x="9519" y="16526"/>
                      <a:pt x="8606" y="15772"/>
                    </a:cubicBezTo>
                    <a:cubicBezTo>
                      <a:pt x="7624" y="14996"/>
                      <a:pt x="6917" y="13969"/>
                      <a:pt x="6277" y="12919"/>
                    </a:cubicBezTo>
                    <a:cubicBezTo>
                      <a:pt x="5547" y="11687"/>
                      <a:pt x="4839" y="10454"/>
                      <a:pt x="4451" y="9062"/>
                    </a:cubicBezTo>
                    <a:cubicBezTo>
                      <a:pt x="4292" y="8468"/>
                      <a:pt x="4177" y="7852"/>
                      <a:pt x="4086" y="7259"/>
                    </a:cubicBezTo>
                    <a:lnTo>
                      <a:pt x="4086" y="7259"/>
                    </a:lnTo>
                    <a:cubicBezTo>
                      <a:pt x="4680" y="9267"/>
                      <a:pt x="5547" y="11162"/>
                      <a:pt x="6985" y="12737"/>
                    </a:cubicBezTo>
                    <a:cubicBezTo>
                      <a:pt x="7002" y="12754"/>
                      <a:pt x="7021" y="12761"/>
                      <a:pt x="7038" y="12761"/>
                    </a:cubicBezTo>
                    <a:cubicBezTo>
                      <a:pt x="7091" y="12761"/>
                      <a:pt x="7133" y="12697"/>
                      <a:pt x="7099" y="12645"/>
                    </a:cubicBezTo>
                    <a:cubicBezTo>
                      <a:pt x="5889" y="10842"/>
                      <a:pt x="4976" y="8993"/>
                      <a:pt x="4429" y="6871"/>
                    </a:cubicBezTo>
                    <a:cubicBezTo>
                      <a:pt x="3835" y="4611"/>
                      <a:pt x="3447" y="2306"/>
                      <a:pt x="31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383509" y="3584866"/>
                <a:ext cx="443725" cy="516214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5204" extrusionOk="0">
                    <a:moveTo>
                      <a:pt x="96" y="0"/>
                    </a:moveTo>
                    <a:cubicBezTo>
                      <a:pt x="43" y="0"/>
                      <a:pt x="1" y="65"/>
                      <a:pt x="35" y="116"/>
                    </a:cubicBezTo>
                    <a:cubicBezTo>
                      <a:pt x="857" y="1143"/>
                      <a:pt x="1701" y="2170"/>
                      <a:pt x="2705" y="3015"/>
                    </a:cubicBezTo>
                    <a:cubicBezTo>
                      <a:pt x="2705" y="3038"/>
                      <a:pt x="2705" y="3038"/>
                      <a:pt x="2728" y="3060"/>
                    </a:cubicBezTo>
                    <a:cubicBezTo>
                      <a:pt x="2911" y="3197"/>
                      <a:pt x="3093" y="3312"/>
                      <a:pt x="3276" y="3448"/>
                    </a:cubicBezTo>
                    <a:cubicBezTo>
                      <a:pt x="3299" y="3471"/>
                      <a:pt x="3299" y="3471"/>
                      <a:pt x="3322" y="3494"/>
                    </a:cubicBezTo>
                    <a:cubicBezTo>
                      <a:pt x="4257" y="4156"/>
                      <a:pt x="5193" y="4818"/>
                      <a:pt x="6038" y="5594"/>
                    </a:cubicBezTo>
                    <a:cubicBezTo>
                      <a:pt x="7019" y="6507"/>
                      <a:pt x="7727" y="7580"/>
                      <a:pt x="8389" y="8698"/>
                    </a:cubicBezTo>
                    <a:cubicBezTo>
                      <a:pt x="8161" y="8424"/>
                      <a:pt x="7910" y="8150"/>
                      <a:pt x="7658" y="7899"/>
                    </a:cubicBezTo>
                    <a:cubicBezTo>
                      <a:pt x="7632" y="7879"/>
                      <a:pt x="7605" y="7870"/>
                      <a:pt x="7580" y="7870"/>
                    </a:cubicBezTo>
                    <a:cubicBezTo>
                      <a:pt x="7494" y="7870"/>
                      <a:pt x="7428" y="7971"/>
                      <a:pt x="7499" y="8059"/>
                    </a:cubicBezTo>
                    <a:cubicBezTo>
                      <a:pt x="8343" y="9086"/>
                      <a:pt x="9074" y="10136"/>
                      <a:pt x="9781" y="11232"/>
                    </a:cubicBezTo>
                    <a:cubicBezTo>
                      <a:pt x="9941" y="11529"/>
                      <a:pt x="10101" y="11803"/>
                      <a:pt x="10261" y="12099"/>
                    </a:cubicBezTo>
                    <a:cubicBezTo>
                      <a:pt x="10557" y="12647"/>
                      <a:pt x="10831" y="13218"/>
                      <a:pt x="11105" y="13788"/>
                    </a:cubicBezTo>
                    <a:cubicBezTo>
                      <a:pt x="11288" y="14222"/>
                      <a:pt x="11584" y="14701"/>
                      <a:pt x="11767" y="15203"/>
                    </a:cubicBezTo>
                    <a:cubicBezTo>
                      <a:pt x="12178" y="14062"/>
                      <a:pt x="12589" y="12921"/>
                      <a:pt x="13068" y="11803"/>
                    </a:cubicBezTo>
                    <a:cubicBezTo>
                      <a:pt x="12703" y="10479"/>
                      <a:pt x="11995" y="9246"/>
                      <a:pt x="11128" y="8128"/>
                    </a:cubicBezTo>
                    <a:cubicBezTo>
                      <a:pt x="9895" y="6165"/>
                      <a:pt x="8115" y="4590"/>
                      <a:pt x="6015" y="3517"/>
                    </a:cubicBezTo>
                    <a:cubicBezTo>
                      <a:pt x="6002" y="3508"/>
                      <a:pt x="5990" y="3505"/>
                      <a:pt x="5979" y="3505"/>
                    </a:cubicBezTo>
                    <a:cubicBezTo>
                      <a:pt x="5932" y="3505"/>
                      <a:pt x="5910" y="3571"/>
                      <a:pt x="5947" y="3608"/>
                    </a:cubicBezTo>
                    <a:cubicBezTo>
                      <a:pt x="7453" y="4407"/>
                      <a:pt x="8777" y="5503"/>
                      <a:pt x="9850" y="6781"/>
                    </a:cubicBezTo>
                    <a:cubicBezTo>
                      <a:pt x="9439" y="6393"/>
                      <a:pt x="9005" y="6028"/>
                      <a:pt x="8549" y="5685"/>
                    </a:cubicBezTo>
                    <a:cubicBezTo>
                      <a:pt x="7133" y="4681"/>
                      <a:pt x="5559" y="4270"/>
                      <a:pt x="4029" y="3494"/>
                    </a:cubicBezTo>
                    <a:cubicBezTo>
                      <a:pt x="2454" y="2695"/>
                      <a:pt x="1267" y="1326"/>
                      <a:pt x="149" y="25"/>
                    </a:cubicBezTo>
                    <a:cubicBezTo>
                      <a:pt x="132" y="8"/>
                      <a:pt x="113" y="0"/>
                      <a:pt x="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533747" y="3886260"/>
                <a:ext cx="207450" cy="389978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11486" extrusionOk="0">
                    <a:moveTo>
                      <a:pt x="173" y="1"/>
                    </a:moveTo>
                    <a:cubicBezTo>
                      <a:pt x="139" y="1"/>
                      <a:pt x="106" y="23"/>
                      <a:pt x="106" y="72"/>
                    </a:cubicBezTo>
                    <a:cubicBezTo>
                      <a:pt x="221" y="894"/>
                      <a:pt x="426" y="1716"/>
                      <a:pt x="700" y="2515"/>
                    </a:cubicBezTo>
                    <a:cubicBezTo>
                      <a:pt x="974" y="3405"/>
                      <a:pt x="1293" y="4295"/>
                      <a:pt x="1567" y="5162"/>
                    </a:cubicBezTo>
                    <a:cubicBezTo>
                      <a:pt x="1636" y="5413"/>
                      <a:pt x="1704" y="5642"/>
                      <a:pt x="1795" y="5893"/>
                    </a:cubicBezTo>
                    <a:cubicBezTo>
                      <a:pt x="1179" y="4774"/>
                      <a:pt x="631" y="3633"/>
                      <a:pt x="106" y="2469"/>
                    </a:cubicBezTo>
                    <a:cubicBezTo>
                      <a:pt x="98" y="2445"/>
                      <a:pt x="82" y="2435"/>
                      <a:pt x="65" y="2435"/>
                    </a:cubicBezTo>
                    <a:cubicBezTo>
                      <a:pt x="34" y="2435"/>
                      <a:pt x="0" y="2470"/>
                      <a:pt x="15" y="2515"/>
                    </a:cubicBezTo>
                    <a:cubicBezTo>
                      <a:pt x="837" y="4569"/>
                      <a:pt x="1636" y="6578"/>
                      <a:pt x="2960" y="8335"/>
                    </a:cubicBezTo>
                    <a:cubicBezTo>
                      <a:pt x="3690" y="9431"/>
                      <a:pt x="4603" y="10526"/>
                      <a:pt x="5493" y="11485"/>
                    </a:cubicBezTo>
                    <a:cubicBezTo>
                      <a:pt x="5493" y="11234"/>
                      <a:pt x="5516" y="11006"/>
                      <a:pt x="5584" y="10777"/>
                    </a:cubicBezTo>
                    <a:cubicBezTo>
                      <a:pt x="5676" y="10321"/>
                      <a:pt x="5904" y="9910"/>
                      <a:pt x="6109" y="9476"/>
                    </a:cubicBezTo>
                    <a:cubicBezTo>
                      <a:pt x="5858" y="9088"/>
                      <a:pt x="5539" y="8700"/>
                      <a:pt x="5288" y="8358"/>
                    </a:cubicBezTo>
                    <a:cubicBezTo>
                      <a:pt x="4557" y="7354"/>
                      <a:pt x="3736" y="6372"/>
                      <a:pt x="2914" y="5436"/>
                    </a:cubicBezTo>
                    <a:cubicBezTo>
                      <a:pt x="2897" y="5419"/>
                      <a:pt x="2878" y="5412"/>
                      <a:pt x="2861" y="5412"/>
                    </a:cubicBezTo>
                    <a:cubicBezTo>
                      <a:pt x="2810" y="5412"/>
                      <a:pt x="2771" y="5476"/>
                      <a:pt x="2823" y="5528"/>
                    </a:cubicBezTo>
                    <a:cubicBezTo>
                      <a:pt x="3553" y="6372"/>
                      <a:pt x="4238" y="7240"/>
                      <a:pt x="4877" y="8153"/>
                    </a:cubicBezTo>
                    <a:cubicBezTo>
                      <a:pt x="4945" y="8289"/>
                      <a:pt x="5037" y="8404"/>
                      <a:pt x="5128" y="8518"/>
                    </a:cubicBezTo>
                    <a:cubicBezTo>
                      <a:pt x="4580" y="7879"/>
                      <a:pt x="4010" y="7240"/>
                      <a:pt x="3439" y="6669"/>
                    </a:cubicBezTo>
                    <a:cubicBezTo>
                      <a:pt x="1681" y="4866"/>
                      <a:pt x="837" y="2469"/>
                      <a:pt x="243" y="50"/>
                    </a:cubicBezTo>
                    <a:cubicBezTo>
                      <a:pt x="233" y="18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-6669" y="2979666"/>
                <a:ext cx="243372" cy="666114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9619" extrusionOk="0">
                    <a:moveTo>
                      <a:pt x="4017" y="0"/>
                    </a:moveTo>
                    <a:cubicBezTo>
                      <a:pt x="3538" y="137"/>
                      <a:pt x="3013" y="251"/>
                      <a:pt x="2511" y="366"/>
                    </a:cubicBezTo>
                    <a:cubicBezTo>
                      <a:pt x="2465" y="1233"/>
                      <a:pt x="2419" y="2077"/>
                      <a:pt x="2374" y="2945"/>
                    </a:cubicBezTo>
                    <a:cubicBezTo>
                      <a:pt x="2328" y="4086"/>
                      <a:pt x="2214" y="5273"/>
                      <a:pt x="2305" y="6414"/>
                    </a:cubicBezTo>
                    <a:cubicBezTo>
                      <a:pt x="2031" y="5912"/>
                      <a:pt x="1735" y="5410"/>
                      <a:pt x="1484" y="4885"/>
                    </a:cubicBezTo>
                    <a:cubicBezTo>
                      <a:pt x="1050" y="3493"/>
                      <a:pt x="1187" y="2055"/>
                      <a:pt x="1141" y="639"/>
                    </a:cubicBezTo>
                    <a:lnTo>
                      <a:pt x="1141" y="639"/>
                    </a:lnTo>
                    <a:cubicBezTo>
                      <a:pt x="753" y="731"/>
                      <a:pt x="365" y="776"/>
                      <a:pt x="0" y="845"/>
                    </a:cubicBezTo>
                    <a:cubicBezTo>
                      <a:pt x="0" y="2032"/>
                      <a:pt x="137" y="3219"/>
                      <a:pt x="548" y="4291"/>
                    </a:cubicBezTo>
                    <a:cubicBezTo>
                      <a:pt x="890" y="5136"/>
                      <a:pt x="1438" y="5866"/>
                      <a:pt x="1917" y="6642"/>
                    </a:cubicBezTo>
                    <a:cubicBezTo>
                      <a:pt x="2100" y="6939"/>
                      <a:pt x="2283" y="7259"/>
                      <a:pt x="2465" y="7578"/>
                    </a:cubicBezTo>
                    <a:cubicBezTo>
                      <a:pt x="2762" y="8925"/>
                      <a:pt x="3424" y="10158"/>
                      <a:pt x="3835" y="11481"/>
                    </a:cubicBezTo>
                    <a:cubicBezTo>
                      <a:pt x="4360" y="13102"/>
                      <a:pt x="4382" y="14791"/>
                      <a:pt x="4428" y="16480"/>
                    </a:cubicBezTo>
                    <a:cubicBezTo>
                      <a:pt x="4428" y="16537"/>
                      <a:pt x="4468" y="16566"/>
                      <a:pt x="4508" y="16566"/>
                    </a:cubicBezTo>
                    <a:cubicBezTo>
                      <a:pt x="4548" y="16566"/>
                      <a:pt x="4588" y="16537"/>
                      <a:pt x="4588" y="16480"/>
                    </a:cubicBezTo>
                    <a:cubicBezTo>
                      <a:pt x="4611" y="15019"/>
                      <a:pt x="4565" y="13513"/>
                      <a:pt x="4246" y="12075"/>
                    </a:cubicBezTo>
                    <a:cubicBezTo>
                      <a:pt x="4246" y="12052"/>
                      <a:pt x="4246" y="12029"/>
                      <a:pt x="4246" y="12006"/>
                    </a:cubicBezTo>
                    <a:cubicBezTo>
                      <a:pt x="4862" y="13513"/>
                      <a:pt x="5569" y="14997"/>
                      <a:pt x="6231" y="16412"/>
                    </a:cubicBezTo>
                    <a:cubicBezTo>
                      <a:pt x="6505" y="17416"/>
                      <a:pt x="6688" y="18443"/>
                      <a:pt x="6665" y="19516"/>
                    </a:cubicBezTo>
                    <a:cubicBezTo>
                      <a:pt x="6665" y="19584"/>
                      <a:pt x="6711" y="19619"/>
                      <a:pt x="6759" y="19619"/>
                    </a:cubicBezTo>
                    <a:cubicBezTo>
                      <a:pt x="6808" y="19619"/>
                      <a:pt x="6859" y="19584"/>
                      <a:pt x="6870" y="19516"/>
                    </a:cubicBezTo>
                    <a:cubicBezTo>
                      <a:pt x="7167" y="15955"/>
                      <a:pt x="4999" y="12737"/>
                      <a:pt x="4451" y="9290"/>
                    </a:cubicBezTo>
                    <a:cubicBezTo>
                      <a:pt x="3972" y="6232"/>
                      <a:pt x="4246" y="3105"/>
                      <a:pt x="401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-6669" y="3471363"/>
                <a:ext cx="133298" cy="406513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1973" extrusionOk="0">
                    <a:moveTo>
                      <a:pt x="46" y="1"/>
                    </a:moveTo>
                    <a:cubicBezTo>
                      <a:pt x="23" y="1"/>
                      <a:pt x="0" y="12"/>
                      <a:pt x="0" y="35"/>
                    </a:cubicBezTo>
                    <a:cubicBezTo>
                      <a:pt x="0" y="81"/>
                      <a:pt x="0" y="104"/>
                      <a:pt x="0" y="127"/>
                    </a:cubicBezTo>
                    <a:lnTo>
                      <a:pt x="0" y="1222"/>
                    </a:lnTo>
                    <a:cubicBezTo>
                      <a:pt x="46" y="1930"/>
                      <a:pt x="183" y="2592"/>
                      <a:pt x="457" y="3254"/>
                    </a:cubicBezTo>
                    <a:cubicBezTo>
                      <a:pt x="571" y="3527"/>
                      <a:pt x="708" y="3779"/>
                      <a:pt x="867" y="4030"/>
                    </a:cubicBezTo>
                    <a:cubicBezTo>
                      <a:pt x="525" y="3550"/>
                      <a:pt x="251" y="3048"/>
                      <a:pt x="0" y="2523"/>
                    </a:cubicBezTo>
                    <a:lnTo>
                      <a:pt x="0" y="4395"/>
                    </a:lnTo>
                    <a:cubicBezTo>
                      <a:pt x="183" y="4829"/>
                      <a:pt x="365" y="5262"/>
                      <a:pt x="548" y="5673"/>
                    </a:cubicBezTo>
                    <a:cubicBezTo>
                      <a:pt x="1210" y="7271"/>
                      <a:pt x="1666" y="8960"/>
                      <a:pt x="1940" y="10672"/>
                    </a:cubicBezTo>
                    <a:cubicBezTo>
                      <a:pt x="1963" y="10832"/>
                      <a:pt x="1986" y="11037"/>
                      <a:pt x="1986" y="11288"/>
                    </a:cubicBezTo>
                    <a:cubicBezTo>
                      <a:pt x="2168" y="11334"/>
                      <a:pt x="2351" y="11402"/>
                      <a:pt x="2534" y="11448"/>
                    </a:cubicBezTo>
                    <a:cubicBezTo>
                      <a:pt x="2990" y="11608"/>
                      <a:pt x="3447" y="11790"/>
                      <a:pt x="3926" y="11973"/>
                    </a:cubicBezTo>
                    <a:cubicBezTo>
                      <a:pt x="3903" y="10763"/>
                      <a:pt x="3766" y="9553"/>
                      <a:pt x="3424" y="8389"/>
                    </a:cubicBezTo>
                    <a:cubicBezTo>
                      <a:pt x="3104" y="7316"/>
                      <a:pt x="2556" y="6426"/>
                      <a:pt x="1940" y="5536"/>
                    </a:cubicBezTo>
                    <a:cubicBezTo>
                      <a:pt x="1689" y="4965"/>
                      <a:pt x="1324" y="4440"/>
                      <a:pt x="1004" y="3870"/>
                    </a:cubicBezTo>
                    <a:cubicBezTo>
                      <a:pt x="320" y="2706"/>
                      <a:pt x="0" y="1405"/>
                      <a:pt x="91" y="35"/>
                    </a:cubicBezTo>
                    <a:cubicBezTo>
                      <a:pt x="91" y="12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-7450" y="3475641"/>
                <a:ext cx="815" cy="37246"/>
              </a:xfrm>
              <a:custGeom>
                <a:avLst/>
                <a:gdLst/>
                <a:ahLst/>
                <a:cxnLst/>
                <a:rect l="l" t="t" r="r" b="b"/>
                <a:pathLst>
                  <a:path w="24" h="1097" extrusionOk="0">
                    <a:moveTo>
                      <a:pt x="23" y="1"/>
                    </a:moveTo>
                    <a:cubicBezTo>
                      <a:pt x="0" y="366"/>
                      <a:pt x="0" y="731"/>
                      <a:pt x="23" y="1096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39756" y="3552984"/>
                <a:ext cx="92249" cy="383018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1281" extrusionOk="0">
                    <a:moveTo>
                      <a:pt x="1493" y="0"/>
                    </a:moveTo>
                    <a:cubicBezTo>
                      <a:pt x="1436" y="0"/>
                      <a:pt x="1370" y="41"/>
                      <a:pt x="1370" y="119"/>
                    </a:cubicBezTo>
                    <a:cubicBezTo>
                      <a:pt x="1484" y="2242"/>
                      <a:pt x="1918" y="4410"/>
                      <a:pt x="1804" y="6556"/>
                    </a:cubicBezTo>
                    <a:cubicBezTo>
                      <a:pt x="1781" y="7012"/>
                      <a:pt x="1712" y="7446"/>
                      <a:pt x="1598" y="7857"/>
                    </a:cubicBezTo>
                    <a:cubicBezTo>
                      <a:pt x="1758" y="6716"/>
                      <a:pt x="1598" y="5483"/>
                      <a:pt x="1347" y="4593"/>
                    </a:cubicBezTo>
                    <a:cubicBezTo>
                      <a:pt x="1338" y="4558"/>
                      <a:pt x="1313" y="4543"/>
                      <a:pt x="1286" y="4543"/>
                    </a:cubicBezTo>
                    <a:cubicBezTo>
                      <a:pt x="1243" y="4543"/>
                      <a:pt x="1196" y="4582"/>
                      <a:pt x="1210" y="4639"/>
                    </a:cubicBezTo>
                    <a:cubicBezTo>
                      <a:pt x="1530" y="6556"/>
                      <a:pt x="1256" y="8199"/>
                      <a:pt x="594" y="9980"/>
                    </a:cubicBezTo>
                    <a:cubicBezTo>
                      <a:pt x="411" y="10299"/>
                      <a:pt x="183" y="10596"/>
                      <a:pt x="0" y="10893"/>
                    </a:cubicBezTo>
                    <a:cubicBezTo>
                      <a:pt x="366" y="11030"/>
                      <a:pt x="731" y="11167"/>
                      <a:pt x="1096" y="11281"/>
                    </a:cubicBezTo>
                    <a:cubicBezTo>
                      <a:pt x="1575" y="10505"/>
                      <a:pt x="1986" y="9660"/>
                      <a:pt x="2283" y="8975"/>
                    </a:cubicBezTo>
                    <a:cubicBezTo>
                      <a:pt x="2717" y="8017"/>
                      <a:pt x="2534" y="7127"/>
                      <a:pt x="2420" y="6214"/>
                    </a:cubicBezTo>
                    <a:cubicBezTo>
                      <a:pt x="2397" y="5871"/>
                      <a:pt x="2351" y="5506"/>
                      <a:pt x="2306" y="5164"/>
                    </a:cubicBezTo>
                    <a:cubicBezTo>
                      <a:pt x="2306" y="4890"/>
                      <a:pt x="2329" y="4616"/>
                      <a:pt x="2374" y="4319"/>
                    </a:cubicBezTo>
                    <a:cubicBezTo>
                      <a:pt x="2388" y="4279"/>
                      <a:pt x="2362" y="4255"/>
                      <a:pt x="2334" y="4255"/>
                    </a:cubicBezTo>
                    <a:cubicBezTo>
                      <a:pt x="2314" y="4255"/>
                      <a:pt x="2293" y="4268"/>
                      <a:pt x="2283" y="4296"/>
                    </a:cubicBezTo>
                    <a:cubicBezTo>
                      <a:pt x="2260" y="4365"/>
                      <a:pt x="2237" y="4433"/>
                      <a:pt x="2215" y="4502"/>
                    </a:cubicBezTo>
                    <a:cubicBezTo>
                      <a:pt x="2192" y="4296"/>
                      <a:pt x="2169" y="4114"/>
                      <a:pt x="2123" y="3931"/>
                    </a:cubicBezTo>
                    <a:cubicBezTo>
                      <a:pt x="1963" y="2653"/>
                      <a:pt x="1804" y="1352"/>
                      <a:pt x="1575" y="74"/>
                    </a:cubicBezTo>
                    <a:cubicBezTo>
                      <a:pt x="1575" y="24"/>
                      <a:pt x="1537" y="0"/>
                      <a:pt x="149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1370430" y="2431539"/>
                <a:ext cx="77548" cy="52491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46" extrusionOk="0">
                    <a:moveTo>
                      <a:pt x="1277" y="1"/>
                    </a:moveTo>
                    <a:cubicBezTo>
                      <a:pt x="1272" y="1"/>
                      <a:pt x="1265" y="3"/>
                      <a:pt x="1256" y="7"/>
                    </a:cubicBezTo>
                    <a:cubicBezTo>
                      <a:pt x="1028" y="53"/>
                      <a:pt x="799" y="189"/>
                      <a:pt x="617" y="349"/>
                    </a:cubicBezTo>
                    <a:cubicBezTo>
                      <a:pt x="571" y="395"/>
                      <a:pt x="526" y="441"/>
                      <a:pt x="480" y="486"/>
                    </a:cubicBezTo>
                    <a:cubicBezTo>
                      <a:pt x="457" y="509"/>
                      <a:pt x="434" y="532"/>
                      <a:pt x="411" y="555"/>
                    </a:cubicBezTo>
                    <a:cubicBezTo>
                      <a:pt x="434" y="486"/>
                      <a:pt x="480" y="418"/>
                      <a:pt x="503" y="326"/>
                    </a:cubicBezTo>
                    <a:cubicBezTo>
                      <a:pt x="503" y="326"/>
                      <a:pt x="503" y="316"/>
                      <a:pt x="496" y="316"/>
                    </a:cubicBezTo>
                    <a:cubicBezTo>
                      <a:pt x="493" y="316"/>
                      <a:pt x="488" y="319"/>
                      <a:pt x="480" y="326"/>
                    </a:cubicBezTo>
                    <a:cubicBezTo>
                      <a:pt x="252" y="600"/>
                      <a:pt x="69" y="988"/>
                      <a:pt x="46" y="1354"/>
                    </a:cubicBezTo>
                    <a:cubicBezTo>
                      <a:pt x="23" y="1399"/>
                      <a:pt x="23" y="1445"/>
                      <a:pt x="1" y="1491"/>
                    </a:cubicBezTo>
                    <a:cubicBezTo>
                      <a:pt x="1" y="1524"/>
                      <a:pt x="25" y="1545"/>
                      <a:pt x="47" y="1545"/>
                    </a:cubicBezTo>
                    <a:cubicBezTo>
                      <a:pt x="55" y="1545"/>
                      <a:pt x="63" y="1542"/>
                      <a:pt x="69" y="1536"/>
                    </a:cubicBezTo>
                    <a:cubicBezTo>
                      <a:pt x="320" y="1239"/>
                      <a:pt x="457" y="943"/>
                      <a:pt x="868" y="851"/>
                    </a:cubicBezTo>
                    <a:cubicBezTo>
                      <a:pt x="1210" y="760"/>
                      <a:pt x="1530" y="760"/>
                      <a:pt x="1872" y="714"/>
                    </a:cubicBezTo>
                    <a:cubicBezTo>
                      <a:pt x="2215" y="692"/>
                      <a:pt x="2283" y="167"/>
                      <a:pt x="1918" y="121"/>
                    </a:cubicBezTo>
                    <a:cubicBezTo>
                      <a:pt x="1853" y="116"/>
                      <a:pt x="1786" y="113"/>
                      <a:pt x="1718" y="113"/>
                    </a:cubicBezTo>
                    <a:cubicBezTo>
                      <a:pt x="1496" y="113"/>
                      <a:pt x="1260" y="143"/>
                      <a:pt x="1051" y="212"/>
                    </a:cubicBezTo>
                    <a:cubicBezTo>
                      <a:pt x="1119" y="144"/>
                      <a:pt x="1210" y="98"/>
                      <a:pt x="1279" y="53"/>
                    </a:cubicBezTo>
                    <a:cubicBezTo>
                      <a:pt x="1297" y="34"/>
                      <a:pt x="1301" y="1"/>
                      <a:pt x="127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1372773" y="2478088"/>
                <a:ext cx="105185" cy="61828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1821" extrusionOk="0">
                    <a:moveTo>
                      <a:pt x="1567" y="1"/>
                    </a:moveTo>
                    <a:cubicBezTo>
                      <a:pt x="1504" y="1"/>
                      <a:pt x="1438" y="9"/>
                      <a:pt x="1370" y="28"/>
                    </a:cubicBezTo>
                    <a:cubicBezTo>
                      <a:pt x="548" y="256"/>
                      <a:pt x="936" y="1124"/>
                      <a:pt x="46" y="1261"/>
                    </a:cubicBezTo>
                    <a:cubicBezTo>
                      <a:pt x="0" y="1261"/>
                      <a:pt x="0" y="1329"/>
                      <a:pt x="46" y="1329"/>
                    </a:cubicBezTo>
                    <a:cubicBezTo>
                      <a:pt x="113" y="1317"/>
                      <a:pt x="175" y="1312"/>
                      <a:pt x="234" y="1312"/>
                    </a:cubicBezTo>
                    <a:cubicBezTo>
                      <a:pt x="804" y="1312"/>
                      <a:pt x="1015" y="1821"/>
                      <a:pt x="1597" y="1821"/>
                    </a:cubicBezTo>
                    <a:cubicBezTo>
                      <a:pt x="1648" y="1821"/>
                      <a:pt x="1701" y="1817"/>
                      <a:pt x="1758" y="1809"/>
                    </a:cubicBezTo>
                    <a:cubicBezTo>
                      <a:pt x="2511" y="1694"/>
                      <a:pt x="2420" y="713"/>
                      <a:pt x="3059" y="508"/>
                    </a:cubicBezTo>
                    <a:cubicBezTo>
                      <a:pt x="3098" y="488"/>
                      <a:pt x="3087" y="434"/>
                      <a:pt x="3053" y="434"/>
                    </a:cubicBezTo>
                    <a:cubicBezTo>
                      <a:pt x="3048" y="434"/>
                      <a:pt x="3042" y="436"/>
                      <a:pt x="3036" y="439"/>
                    </a:cubicBezTo>
                    <a:cubicBezTo>
                      <a:pt x="2962" y="463"/>
                      <a:pt x="2892" y="473"/>
                      <a:pt x="2825" y="473"/>
                    </a:cubicBezTo>
                    <a:cubicBezTo>
                      <a:pt x="2369" y="473"/>
                      <a:pt x="2040" y="1"/>
                      <a:pt x="156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8"/>
              <p:cNvSpPr/>
              <p:nvPr/>
            </p:nvSpPr>
            <p:spPr>
              <a:xfrm>
                <a:off x="1399119" y="2482841"/>
                <a:ext cx="55818" cy="52796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555" extrusionOk="0">
                    <a:moveTo>
                      <a:pt x="762" y="0"/>
                    </a:moveTo>
                    <a:cubicBezTo>
                      <a:pt x="605" y="0"/>
                      <a:pt x="448" y="60"/>
                      <a:pt x="320" y="162"/>
                    </a:cubicBezTo>
                    <a:cubicBezTo>
                      <a:pt x="46" y="368"/>
                      <a:pt x="0" y="710"/>
                      <a:pt x="91" y="1029"/>
                    </a:cubicBezTo>
                    <a:cubicBezTo>
                      <a:pt x="181" y="1374"/>
                      <a:pt x="499" y="1555"/>
                      <a:pt x="814" y="1555"/>
                    </a:cubicBezTo>
                    <a:cubicBezTo>
                      <a:pt x="1062" y="1555"/>
                      <a:pt x="1307" y="1443"/>
                      <a:pt x="1438" y="1212"/>
                    </a:cubicBezTo>
                    <a:cubicBezTo>
                      <a:pt x="1644" y="824"/>
                      <a:pt x="1484" y="253"/>
                      <a:pt x="1119" y="116"/>
                    </a:cubicBezTo>
                    <a:cubicBezTo>
                      <a:pt x="1008" y="36"/>
                      <a:pt x="885" y="0"/>
                      <a:pt x="762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>
                <a:off x="1420475" y="2489869"/>
                <a:ext cx="20507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99" extrusionOk="0">
                    <a:moveTo>
                      <a:pt x="196" y="0"/>
                    </a:moveTo>
                    <a:cubicBezTo>
                      <a:pt x="97" y="0"/>
                      <a:pt x="0" y="91"/>
                      <a:pt x="33" y="206"/>
                    </a:cubicBezTo>
                    <a:cubicBezTo>
                      <a:pt x="79" y="366"/>
                      <a:pt x="102" y="526"/>
                      <a:pt x="147" y="686"/>
                    </a:cubicBezTo>
                    <a:cubicBezTo>
                      <a:pt x="193" y="845"/>
                      <a:pt x="238" y="982"/>
                      <a:pt x="307" y="1142"/>
                    </a:cubicBezTo>
                    <a:cubicBezTo>
                      <a:pt x="326" y="1180"/>
                      <a:pt x="369" y="1198"/>
                      <a:pt x="414" y="1198"/>
                    </a:cubicBezTo>
                    <a:cubicBezTo>
                      <a:pt x="477" y="1198"/>
                      <a:pt x="545" y="1163"/>
                      <a:pt x="558" y="1096"/>
                    </a:cubicBezTo>
                    <a:cubicBezTo>
                      <a:pt x="604" y="891"/>
                      <a:pt x="604" y="754"/>
                      <a:pt x="558" y="549"/>
                    </a:cubicBezTo>
                    <a:cubicBezTo>
                      <a:pt x="512" y="343"/>
                      <a:pt x="421" y="206"/>
                      <a:pt x="307" y="46"/>
                    </a:cubicBezTo>
                    <a:cubicBezTo>
                      <a:pt x="275" y="14"/>
                      <a:pt x="235" y="0"/>
                      <a:pt x="1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>
                <a:off x="1424685" y="3044752"/>
                <a:ext cx="815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3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>
                <a:off x="1537169" y="2667202"/>
                <a:ext cx="12528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59" extrusionOk="0">
                    <a:moveTo>
                      <a:pt x="128" y="0"/>
                    </a:moveTo>
                    <a:cubicBezTo>
                      <a:pt x="66" y="0"/>
                      <a:pt x="0" y="60"/>
                      <a:pt x="20" y="119"/>
                    </a:cubicBezTo>
                    <a:cubicBezTo>
                      <a:pt x="43" y="142"/>
                      <a:pt x="43" y="142"/>
                      <a:pt x="43" y="165"/>
                    </a:cubicBezTo>
                    <a:cubicBezTo>
                      <a:pt x="61" y="233"/>
                      <a:pt x="98" y="259"/>
                      <a:pt x="138" y="259"/>
                    </a:cubicBezTo>
                    <a:cubicBezTo>
                      <a:pt x="244" y="259"/>
                      <a:pt x="369" y="71"/>
                      <a:pt x="202" y="5"/>
                    </a:cubicBezTo>
                    <a:lnTo>
                      <a:pt x="157" y="5"/>
                    </a:lnTo>
                    <a:cubicBezTo>
                      <a:pt x="148" y="2"/>
                      <a:pt x="138" y="0"/>
                      <a:pt x="12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>
                <a:off x="1478160" y="2693685"/>
                <a:ext cx="11646" cy="933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43" y="275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>
                <a:off x="1485120" y="2663468"/>
                <a:ext cx="10899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2" extrusionOk="0">
                    <a:moveTo>
                      <a:pt x="161" y="1"/>
                    </a:moveTo>
                    <a:cubicBezTo>
                      <a:pt x="1" y="1"/>
                      <a:pt x="1" y="252"/>
                      <a:pt x="161" y="252"/>
                    </a:cubicBezTo>
                    <a:cubicBezTo>
                      <a:pt x="320" y="252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8"/>
              <p:cNvSpPr/>
              <p:nvPr/>
            </p:nvSpPr>
            <p:spPr>
              <a:xfrm>
                <a:off x="1554892" y="2708421"/>
                <a:ext cx="10865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2" extrusionOk="0">
                    <a:moveTo>
                      <a:pt x="160" y="1"/>
                    </a:moveTo>
                    <a:cubicBezTo>
                      <a:pt x="0" y="1"/>
                      <a:pt x="0" y="252"/>
                      <a:pt x="160" y="252"/>
                    </a:cubicBezTo>
                    <a:cubicBezTo>
                      <a:pt x="320" y="252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38"/>
              <p:cNvSpPr/>
              <p:nvPr/>
            </p:nvSpPr>
            <p:spPr>
              <a:xfrm>
                <a:off x="1427775" y="2709134"/>
                <a:ext cx="135844" cy="311718"/>
              </a:xfrm>
              <a:custGeom>
                <a:avLst/>
                <a:gdLst/>
                <a:ahLst/>
                <a:cxnLst/>
                <a:rect l="l" t="t" r="r" b="b"/>
                <a:pathLst>
                  <a:path w="4001" h="9181" extrusionOk="0">
                    <a:moveTo>
                      <a:pt x="3922" y="1"/>
                    </a:moveTo>
                    <a:cubicBezTo>
                      <a:pt x="3907" y="1"/>
                      <a:pt x="3893" y="8"/>
                      <a:pt x="3881" y="25"/>
                    </a:cubicBezTo>
                    <a:cubicBezTo>
                      <a:pt x="1553" y="2490"/>
                      <a:pt x="685" y="5891"/>
                      <a:pt x="1" y="9132"/>
                    </a:cubicBezTo>
                    <a:cubicBezTo>
                      <a:pt x="1" y="9161"/>
                      <a:pt x="27" y="9180"/>
                      <a:pt x="47" y="9180"/>
                    </a:cubicBezTo>
                    <a:cubicBezTo>
                      <a:pt x="59" y="9180"/>
                      <a:pt x="69" y="9173"/>
                      <a:pt x="69" y="9155"/>
                    </a:cubicBezTo>
                    <a:cubicBezTo>
                      <a:pt x="845" y="5891"/>
                      <a:pt x="1735" y="2696"/>
                      <a:pt x="3949" y="94"/>
                    </a:cubicBezTo>
                    <a:cubicBezTo>
                      <a:pt x="4000" y="60"/>
                      <a:pt x="3963" y="1"/>
                      <a:pt x="392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38"/>
              <p:cNvSpPr/>
              <p:nvPr/>
            </p:nvSpPr>
            <p:spPr>
              <a:xfrm>
                <a:off x="1357256" y="2670224"/>
                <a:ext cx="187452" cy="335926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9894" extrusionOk="0">
                    <a:moveTo>
                      <a:pt x="5458" y="1"/>
                    </a:moveTo>
                    <a:cubicBezTo>
                      <a:pt x="5450" y="1"/>
                      <a:pt x="5441" y="3"/>
                      <a:pt x="5433" y="7"/>
                    </a:cubicBezTo>
                    <a:cubicBezTo>
                      <a:pt x="2922" y="2792"/>
                      <a:pt x="936" y="6216"/>
                      <a:pt x="1" y="9868"/>
                    </a:cubicBezTo>
                    <a:cubicBezTo>
                      <a:pt x="1" y="9881"/>
                      <a:pt x="16" y="9894"/>
                      <a:pt x="33" y="9894"/>
                    </a:cubicBezTo>
                    <a:cubicBezTo>
                      <a:pt x="46" y="9894"/>
                      <a:pt x="59" y="9887"/>
                      <a:pt x="69" y="9868"/>
                    </a:cubicBezTo>
                    <a:cubicBezTo>
                      <a:pt x="1256" y="6238"/>
                      <a:pt x="2968" y="2997"/>
                      <a:pt x="5501" y="76"/>
                    </a:cubicBezTo>
                    <a:cubicBezTo>
                      <a:pt x="5520" y="38"/>
                      <a:pt x="5493" y="1"/>
                      <a:pt x="5458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38"/>
              <p:cNvSpPr/>
              <p:nvPr/>
            </p:nvSpPr>
            <p:spPr>
              <a:xfrm>
                <a:off x="1265280" y="2694840"/>
                <a:ext cx="221133" cy="226633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675" extrusionOk="0">
                    <a:moveTo>
                      <a:pt x="6456" y="0"/>
                    </a:moveTo>
                    <a:cubicBezTo>
                      <a:pt x="6448" y="0"/>
                      <a:pt x="6439" y="4"/>
                      <a:pt x="6430" y="12"/>
                    </a:cubicBezTo>
                    <a:cubicBezTo>
                      <a:pt x="3782" y="1565"/>
                      <a:pt x="1591" y="4030"/>
                      <a:pt x="16" y="6632"/>
                    </a:cubicBezTo>
                    <a:cubicBezTo>
                      <a:pt x="0" y="6648"/>
                      <a:pt x="17" y="6674"/>
                      <a:pt x="37" y="6674"/>
                    </a:cubicBezTo>
                    <a:cubicBezTo>
                      <a:pt x="45" y="6674"/>
                      <a:pt x="55" y="6669"/>
                      <a:pt x="62" y="6655"/>
                    </a:cubicBezTo>
                    <a:cubicBezTo>
                      <a:pt x="1728" y="3938"/>
                      <a:pt x="3919" y="1953"/>
                      <a:pt x="6476" y="104"/>
                    </a:cubicBezTo>
                    <a:cubicBezTo>
                      <a:pt x="6513" y="67"/>
                      <a:pt x="6490" y="0"/>
                      <a:pt x="645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38"/>
              <p:cNvSpPr/>
              <p:nvPr/>
            </p:nvSpPr>
            <p:spPr>
              <a:xfrm>
                <a:off x="1193335" y="2665675"/>
                <a:ext cx="299563" cy="176587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5201" extrusionOk="0">
                    <a:moveTo>
                      <a:pt x="8593" y="0"/>
                    </a:moveTo>
                    <a:cubicBezTo>
                      <a:pt x="6967" y="0"/>
                      <a:pt x="5371" y="857"/>
                      <a:pt x="4030" y="1693"/>
                    </a:cubicBezTo>
                    <a:cubicBezTo>
                      <a:pt x="2523" y="2629"/>
                      <a:pt x="1177" y="3770"/>
                      <a:pt x="35" y="5140"/>
                    </a:cubicBezTo>
                    <a:cubicBezTo>
                      <a:pt x="1" y="5157"/>
                      <a:pt x="32" y="5201"/>
                      <a:pt x="59" y="5201"/>
                    </a:cubicBezTo>
                    <a:cubicBezTo>
                      <a:pt x="67" y="5201"/>
                      <a:pt x="75" y="5196"/>
                      <a:pt x="81" y="5185"/>
                    </a:cubicBezTo>
                    <a:cubicBezTo>
                      <a:pt x="2226" y="2812"/>
                      <a:pt x="5422" y="164"/>
                      <a:pt x="8777" y="95"/>
                    </a:cubicBezTo>
                    <a:cubicBezTo>
                      <a:pt x="8823" y="95"/>
                      <a:pt x="8823" y="4"/>
                      <a:pt x="8777" y="4"/>
                    </a:cubicBezTo>
                    <a:cubicBezTo>
                      <a:pt x="8716" y="2"/>
                      <a:pt x="8654" y="0"/>
                      <a:pt x="8593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38"/>
              <p:cNvSpPr/>
              <p:nvPr/>
            </p:nvSpPr>
            <p:spPr>
              <a:xfrm>
                <a:off x="664429" y="4499371"/>
                <a:ext cx="202323" cy="12820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76" extrusionOk="0">
                    <a:moveTo>
                      <a:pt x="4634" y="1"/>
                    </a:moveTo>
                    <a:cubicBezTo>
                      <a:pt x="4338" y="1"/>
                      <a:pt x="4064" y="206"/>
                      <a:pt x="3790" y="275"/>
                    </a:cubicBezTo>
                    <a:cubicBezTo>
                      <a:pt x="3655" y="311"/>
                      <a:pt x="3482" y="335"/>
                      <a:pt x="3304" y="335"/>
                    </a:cubicBezTo>
                    <a:cubicBezTo>
                      <a:pt x="3149" y="335"/>
                      <a:pt x="2992" y="317"/>
                      <a:pt x="2854" y="275"/>
                    </a:cubicBezTo>
                    <a:cubicBezTo>
                      <a:pt x="2626" y="457"/>
                      <a:pt x="2420" y="640"/>
                      <a:pt x="2238" y="891"/>
                    </a:cubicBezTo>
                    <a:cubicBezTo>
                      <a:pt x="2192" y="959"/>
                      <a:pt x="2146" y="1005"/>
                      <a:pt x="2101" y="1073"/>
                    </a:cubicBezTo>
                    <a:cubicBezTo>
                      <a:pt x="1644" y="1256"/>
                      <a:pt x="1119" y="1279"/>
                      <a:pt x="708" y="1553"/>
                    </a:cubicBezTo>
                    <a:cubicBezTo>
                      <a:pt x="412" y="1735"/>
                      <a:pt x="161" y="2009"/>
                      <a:pt x="1" y="2329"/>
                    </a:cubicBezTo>
                    <a:cubicBezTo>
                      <a:pt x="24" y="2375"/>
                      <a:pt x="24" y="2397"/>
                      <a:pt x="69" y="2420"/>
                    </a:cubicBezTo>
                    <a:cubicBezTo>
                      <a:pt x="457" y="2694"/>
                      <a:pt x="937" y="2717"/>
                      <a:pt x="1393" y="2785"/>
                    </a:cubicBezTo>
                    <a:cubicBezTo>
                      <a:pt x="1735" y="2831"/>
                      <a:pt x="2169" y="2854"/>
                      <a:pt x="2489" y="3014"/>
                    </a:cubicBezTo>
                    <a:cubicBezTo>
                      <a:pt x="2557" y="3036"/>
                      <a:pt x="2603" y="3082"/>
                      <a:pt x="2671" y="3128"/>
                    </a:cubicBezTo>
                    <a:cubicBezTo>
                      <a:pt x="2671" y="3151"/>
                      <a:pt x="2671" y="3151"/>
                      <a:pt x="2671" y="3173"/>
                    </a:cubicBezTo>
                    <a:cubicBezTo>
                      <a:pt x="2831" y="3516"/>
                      <a:pt x="3219" y="3653"/>
                      <a:pt x="3584" y="3721"/>
                    </a:cubicBezTo>
                    <a:cubicBezTo>
                      <a:pt x="3757" y="3754"/>
                      <a:pt x="3975" y="3776"/>
                      <a:pt x="4193" y="3776"/>
                    </a:cubicBezTo>
                    <a:cubicBezTo>
                      <a:pt x="4437" y="3776"/>
                      <a:pt x="4682" y="3748"/>
                      <a:pt x="4863" y="3676"/>
                    </a:cubicBezTo>
                    <a:cubicBezTo>
                      <a:pt x="5159" y="3539"/>
                      <a:pt x="5205" y="3242"/>
                      <a:pt x="5159" y="2922"/>
                    </a:cubicBezTo>
                    <a:cubicBezTo>
                      <a:pt x="5479" y="2877"/>
                      <a:pt x="5821" y="2831"/>
                      <a:pt x="5867" y="2466"/>
                    </a:cubicBezTo>
                    <a:cubicBezTo>
                      <a:pt x="5958" y="1918"/>
                      <a:pt x="5547" y="1119"/>
                      <a:pt x="5342" y="640"/>
                    </a:cubicBezTo>
                    <a:cubicBezTo>
                      <a:pt x="5205" y="320"/>
                      <a:pt x="5045" y="1"/>
                      <a:pt x="463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785333" y="4535361"/>
                <a:ext cx="58942" cy="6569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35" extrusionOk="0">
                    <a:moveTo>
                      <a:pt x="799" y="1"/>
                    </a:moveTo>
                    <a:cubicBezTo>
                      <a:pt x="568" y="1"/>
                      <a:pt x="315" y="91"/>
                      <a:pt x="69" y="128"/>
                    </a:cubicBezTo>
                    <a:cubicBezTo>
                      <a:pt x="0" y="128"/>
                      <a:pt x="0" y="219"/>
                      <a:pt x="69" y="219"/>
                    </a:cubicBezTo>
                    <a:cubicBezTo>
                      <a:pt x="297" y="219"/>
                      <a:pt x="548" y="219"/>
                      <a:pt x="754" y="287"/>
                    </a:cubicBezTo>
                    <a:cubicBezTo>
                      <a:pt x="1005" y="356"/>
                      <a:pt x="1096" y="561"/>
                      <a:pt x="1142" y="790"/>
                    </a:cubicBezTo>
                    <a:cubicBezTo>
                      <a:pt x="1256" y="1155"/>
                      <a:pt x="1302" y="1588"/>
                      <a:pt x="1530" y="1885"/>
                    </a:cubicBezTo>
                    <a:cubicBezTo>
                      <a:pt x="1556" y="1920"/>
                      <a:pt x="1585" y="1935"/>
                      <a:pt x="1612" y="1935"/>
                    </a:cubicBezTo>
                    <a:cubicBezTo>
                      <a:pt x="1655" y="1935"/>
                      <a:pt x="1690" y="1896"/>
                      <a:pt x="1690" y="1839"/>
                    </a:cubicBezTo>
                    <a:cubicBezTo>
                      <a:pt x="1735" y="1543"/>
                      <a:pt x="1644" y="1223"/>
                      <a:pt x="1575" y="926"/>
                    </a:cubicBezTo>
                    <a:cubicBezTo>
                      <a:pt x="1507" y="721"/>
                      <a:pt x="1461" y="470"/>
                      <a:pt x="1324" y="287"/>
                    </a:cubicBezTo>
                    <a:cubicBezTo>
                      <a:pt x="1177" y="66"/>
                      <a:pt x="996" y="1"/>
                      <a:pt x="79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38"/>
              <p:cNvSpPr/>
              <p:nvPr/>
            </p:nvSpPr>
            <p:spPr>
              <a:xfrm>
                <a:off x="-6669" y="2924629"/>
                <a:ext cx="1319021" cy="1702956"/>
              </a:xfrm>
              <a:custGeom>
                <a:avLst/>
                <a:gdLst/>
                <a:ahLst/>
                <a:cxnLst/>
                <a:rect l="l" t="t" r="r" b="b"/>
                <a:pathLst>
                  <a:path w="38849" h="50157" extrusionOk="0">
                    <a:moveTo>
                      <a:pt x="38324" y="1"/>
                    </a:moveTo>
                    <a:lnTo>
                      <a:pt x="38324" y="1"/>
                    </a:lnTo>
                    <a:cubicBezTo>
                      <a:pt x="36794" y="1142"/>
                      <a:pt x="36863" y="1781"/>
                      <a:pt x="35630" y="3242"/>
                    </a:cubicBezTo>
                    <a:cubicBezTo>
                      <a:pt x="33827" y="5388"/>
                      <a:pt x="35151" y="14381"/>
                      <a:pt x="33508" y="16572"/>
                    </a:cubicBezTo>
                    <a:cubicBezTo>
                      <a:pt x="32976" y="17272"/>
                      <a:pt x="32490" y="17541"/>
                      <a:pt x="32056" y="17541"/>
                    </a:cubicBezTo>
                    <a:cubicBezTo>
                      <a:pt x="30606" y="17541"/>
                      <a:pt x="29741" y="14540"/>
                      <a:pt x="29741" y="14540"/>
                    </a:cubicBezTo>
                    <a:cubicBezTo>
                      <a:pt x="29216" y="15887"/>
                      <a:pt x="26021" y="21000"/>
                      <a:pt x="25245" y="22255"/>
                    </a:cubicBezTo>
                    <a:cubicBezTo>
                      <a:pt x="24423" y="23602"/>
                      <a:pt x="22460" y="23876"/>
                      <a:pt x="21045" y="24310"/>
                    </a:cubicBezTo>
                    <a:cubicBezTo>
                      <a:pt x="18708" y="25019"/>
                      <a:pt x="12828" y="25414"/>
                      <a:pt x="9485" y="25414"/>
                    </a:cubicBezTo>
                    <a:cubicBezTo>
                      <a:pt x="8419" y="25414"/>
                      <a:pt x="7612" y="25374"/>
                      <a:pt x="7258" y="25291"/>
                    </a:cubicBezTo>
                    <a:cubicBezTo>
                      <a:pt x="4839" y="24721"/>
                      <a:pt x="2419" y="24173"/>
                      <a:pt x="0" y="23648"/>
                    </a:cubicBezTo>
                    <a:lnTo>
                      <a:pt x="0" y="26798"/>
                    </a:lnTo>
                    <a:cubicBezTo>
                      <a:pt x="662" y="26980"/>
                      <a:pt x="1324" y="27163"/>
                      <a:pt x="1986" y="27391"/>
                    </a:cubicBezTo>
                    <a:cubicBezTo>
                      <a:pt x="2168" y="27437"/>
                      <a:pt x="2351" y="27505"/>
                      <a:pt x="2534" y="27551"/>
                    </a:cubicBezTo>
                    <a:cubicBezTo>
                      <a:pt x="2990" y="27711"/>
                      <a:pt x="3447" y="27893"/>
                      <a:pt x="3926" y="28076"/>
                    </a:cubicBezTo>
                    <a:cubicBezTo>
                      <a:pt x="4999" y="28510"/>
                      <a:pt x="6117" y="28989"/>
                      <a:pt x="7258" y="29400"/>
                    </a:cubicBezTo>
                    <a:cubicBezTo>
                      <a:pt x="7624" y="29537"/>
                      <a:pt x="7989" y="29674"/>
                      <a:pt x="8354" y="29788"/>
                    </a:cubicBezTo>
                    <a:cubicBezTo>
                      <a:pt x="9511" y="30141"/>
                      <a:pt x="10679" y="30381"/>
                      <a:pt x="11826" y="30381"/>
                    </a:cubicBezTo>
                    <a:cubicBezTo>
                      <a:pt x="12309" y="30381"/>
                      <a:pt x="12788" y="30339"/>
                      <a:pt x="13262" y="30244"/>
                    </a:cubicBezTo>
                    <a:cubicBezTo>
                      <a:pt x="13284" y="30450"/>
                      <a:pt x="13307" y="30678"/>
                      <a:pt x="13330" y="30883"/>
                    </a:cubicBezTo>
                    <a:cubicBezTo>
                      <a:pt x="13376" y="31363"/>
                      <a:pt x="13421" y="31842"/>
                      <a:pt x="13490" y="32298"/>
                    </a:cubicBezTo>
                    <a:cubicBezTo>
                      <a:pt x="13535" y="34627"/>
                      <a:pt x="13832" y="36955"/>
                      <a:pt x="14106" y="39260"/>
                    </a:cubicBezTo>
                    <a:cubicBezTo>
                      <a:pt x="14220" y="40219"/>
                      <a:pt x="14289" y="41200"/>
                      <a:pt x="14448" y="42182"/>
                    </a:cubicBezTo>
                    <a:cubicBezTo>
                      <a:pt x="14517" y="42570"/>
                      <a:pt x="14585" y="42981"/>
                      <a:pt x="15042" y="43004"/>
                    </a:cubicBezTo>
                    <a:cubicBezTo>
                      <a:pt x="15430" y="43209"/>
                      <a:pt x="15864" y="43323"/>
                      <a:pt x="16252" y="43529"/>
                    </a:cubicBezTo>
                    <a:cubicBezTo>
                      <a:pt x="16252" y="43529"/>
                      <a:pt x="16252" y="43551"/>
                      <a:pt x="16274" y="43574"/>
                    </a:cubicBezTo>
                    <a:cubicBezTo>
                      <a:pt x="17119" y="44533"/>
                      <a:pt x="17712" y="45674"/>
                      <a:pt x="18352" y="46770"/>
                    </a:cubicBezTo>
                    <a:cubicBezTo>
                      <a:pt x="18762" y="47454"/>
                      <a:pt x="19128" y="48253"/>
                      <a:pt x="19767" y="48710"/>
                    </a:cubicBezTo>
                    <a:cubicBezTo>
                      <a:pt x="19790" y="48756"/>
                      <a:pt x="19790" y="48778"/>
                      <a:pt x="19835" y="48801"/>
                    </a:cubicBezTo>
                    <a:cubicBezTo>
                      <a:pt x="20223" y="49075"/>
                      <a:pt x="20703" y="49098"/>
                      <a:pt x="21159" y="49166"/>
                    </a:cubicBezTo>
                    <a:cubicBezTo>
                      <a:pt x="21501" y="49212"/>
                      <a:pt x="21935" y="49235"/>
                      <a:pt x="22255" y="49395"/>
                    </a:cubicBezTo>
                    <a:cubicBezTo>
                      <a:pt x="22323" y="49417"/>
                      <a:pt x="22369" y="49463"/>
                      <a:pt x="22437" y="49509"/>
                    </a:cubicBezTo>
                    <a:cubicBezTo>
                      <a:pt x="22437" y="49532"/>
                      <a:pt x="22437" y="49532"/>
                      <a:pt x="22437" y="49554"/>
                    </a:cubicBezTo>
                    <a:cubicBezTo>
                      <a:pt x="22597" y="49897"/>
                      <a:pt x="22985" y="50034"/>
                      <a:pt x="23350" y="50102"/>
                    </a:cubicBezTo>
                    <a:cubicBezTo>
                      <a:pt x="23523" y="50135"/>
                      <a:pt x="23741" y="50157"/>
                      <a:pt x="23959" y="50157"/>
                    </a:cubicBezTo>
                    <a:cubicBezTo>
                      <a:pt x="24203" y="50157"/>
                      <a:pt x="24448" y="50129"/>
                      <a:pt x="24629" y="50057"/>
                    </a:cubicBezTo>
                    <a:cubicBezTo>
                      <a:pt x="24925" y="49920"/>
                      <a:pt x="24971" y="49623"/>
                      <a:pt x="24925" y="49303"/>
                    </a:cubicBezTo>
                    <a:cubicBezTo>
                      <a:pt x="25245" y="49258"/>
                      <a:pt x="25587" y="49212"/>
                      <a:pt x="25633" y="48847"/>
                    </a:cubicBezTo>
                    <a:cubicBezTo>
                      <a:pt x="25724" y="48299"/>
                      <a:pt x="25313" y="47500"/>
                      <a:pt x="25108" y="47021"/>
                    </a:cubicBezTo>
                    <a:cubicBezTo>
                      <a:pt x="24971" y="46701"/>
                      <a:pt x="24811" y="46382"/>
                      <a:pt x="24400" y="46382"/>
                    </a:cubicBezTo>
                    <a:cubicBezTo>
                      <a:pt x="24104" y="46382"/>
                      <a:pt x="23830" y="46587"/>
                      <a:pt x="23556" y="46656"/>
                    </a:cubicBezTo>
                    <a:cubicBezTo>
                      <a:pt x="23421" y="46692"/>
                      <a:pt x="23248" y="46716"/>
                      <a:pt x="23070" y="46716"/>
                    </a:cubicBezTo>
                    <a:cubicBezTo>
                      <a:pt x="22915" y="46716"/>
                      <a:pt x="22758" y="46698"/>
                      <a:pt x="22620" y="46656"/>
                    </a:cubicBezTo>
                    <a:cubicBezTo>
                      <a:pt x="22346" y="46587"/>
                      <a:pt x="22141" y="46450"/>
                      <a:pt x="22072" y="46199"/>
                    </a:cubicBezTo>
                    <a:cubicBezTo>
                      <a:pt x="21958" y="44715"/>
                      <a:pt x="21775" y="43255"/>
                      <a:pt x="21616" y="41794"/>
                    </a:cubicBezTo>
                    <a:cubicBezTo>
                      <a:pt x="21547" y="41155"/>
                      <a:pt x="21410" y="40470"/>
                      <a:pt x="21410" y="39808"/>
                    </a:cubicBezTo>
                    <a:cubicBezTo>
                      <a:pt x="21410" y="39557"/>
                      <a:pt x="21433" y="39329"/>
                      <a:pt x="21501" y="39100"/>
                    </a:cubicBezTo>
                    <a:cubicBezTo>
                      <a:pt x="21593" y="38644"/>
                      <a:pt x="21821" y="38233"/>
                      <a:pt x="22026" y="37799"/>
                    </a:cubicBezTo>
                    <a:cubicBezTo>
                      <a:pt x="22072" y="37685"/>
                      <a:pt x="22141" y="37548"/>
                      <a:pt x="22186" y="37434"/>
                    </a:cubicBezTo>
                    <a:cubicBezTo>
                      <a:pt x="22574" y="36521"/>
                      <a:pt x="22917" y="35585"/>
                      <a:pt x="23259" y="34649"/>
                    </a:cubicBezTo>
                    <a:cubicBezTo>
                      <a:pt x="23670" y="33508"/>
                      <a:pt x="24081" y="32367"/>
                      <a:pt x="24560" y="31249"/>
                    </a:cubicBezTo>
                    <a:cubicBezTo>
                      <a:pt x="24811" y="30632"/>
                      <a:pt x="25085" y="30016"/>
                      <a:pt x="25405" y="29423"/>
                    </a:cubicBezTo>
                    <a:cubicBezTo>
                      <a:pt x="25405" y="29423"/>
                      <a:pt x="25405" y="29400"/>
                      <a:pt x="25405" y="29400"/>
                    </a:cubicBezTo>
                    <a:cubicBezTo>
                      <a:pt x="27048" y="28920"/>
                      <a:pt x="28714" y="28099"/>
                      <a:pt x="30221" y="27345"/>
                    </a:cubicBezTo>
                    <a:cubicBezTo>
                      <a:pt x="31316" y="26798"/>
                      <a:pt x="32343" y="26159"/>
                      <a:pt x="33279" y="25405"/>
                    </a:cubicBezTo>
                    <a:cubicBezTo>
                      <a:pt x="34398" y="24561"/>
                      <a:pt x="35471" y="23602"/>
                      <a:pt x="36406" y="22598"/>
                    </a:cubicBezTo>
                    <a:cubicBezTo>
                      <a:pt x="36840" y="22118"/>
                      <a:pt x="37365" y="21571"/>
                      <a:pt x="37776" y="20954"/>
                    </a:cubicBezTo>
                    <a:lnTo>
                      <a:pt x="37776" y="20954"/>
                    </a:lnTo>
                    <a:cubicBezTo>
                      <a:pt x="37707" y="21114"/>
                      <a:pt x="37639" y="21274"/>
                      <a:pt x="37548" y="21411"/>
                    </a:cubicBezTo>
                    <a:cubicBezTo>
                      <a:pt x="37297" y="21867"/>
                      <a:pt x="36977" y="22210"/>
                      <a:pt x="36680" y="22621"/>
                    </a:cubicBezTo>
                    <a:cubicBezTo>
                      <a:pt x="36645" y="22674"/>
                      <a:pt x="36678" y="22727"/>
                      <a:pt x="36727" y="22727"/>
                    </a:cubicBezTo>
                    <a:cubicBezTo>
                      <a:pt x="36741" y="22727"/>
                      <a:pt x="36756" y="22722"/>
                      <a:pt x="36772" y="22712"/>
                    </a:cubicBezTo>
                    <a:cubicBezTo>
                      <a:pt x="37593" y="22210"/>
                      <a:pt x="38004" y="21023"/>
                      <a:pt x="38255" y="20087"/>
                    </a:cubicBezTo>
                    <a:cubicBezTo>
                      <a:pt x="38267" y="20087"/>
                      <a:pt x="38273" y="20081"/>
                      <a:pt x="38275" y="20072"/>
                    </a:cubicBezTo>
                    <a:lnTo>
                      <a:pt x="38275" y="20072"/>
                    </a:lnTo>
                    <a:cubicBezTo>
                      <a:pt x="38228" y="20609"/>
                      <a:pt x="38114" y="21124"/>
                      <a:pt x="37913" y="21639"/>
                    </a:cubicBezTo>
                    <a:cubicBezTo>
                      <a:pt x="37898" y="21683"/>
                      <a:pt x="37931" y="21709"/>
                      <a:pt x="37968" y="21709"/>
                    </a:cubicBezTo>
                    <a:cubicBezTo>
                      <a:pt x="37989" y="21709"/>
                      <a:pt x="38011" y="21701"/>
                      <a:pt x="38027" y="21685"/>
                    </a:cubicBezTo>
                    <a:cubicBezTo>
                      <a:pt x="38849" y="20543"/>
                      <a:pt x="38780" y="19151"/>
                      <a:pt x="38483" y="17827"/>
                    </a:cubicBezTo>
                    <a:cubicBezTo>
                      <a:pt x="38347" y="16435"/>
                      <a:pt x="37913" y="14997"/>
                      <a:pt x="37639" y="13673"/>
                    </a:cubicBezTo>
                    <a:cubicBezTo>
                      <a:pt x="37251" y="11710"/>
                      <a:pt x="36863" y="9747"/>
                      <a:pt x="36589" y="7739"/>
                    </a:cubicBezTo>
                    <a:cubicBezTo>
                      <a:pt x="36772" y="5821"/>
                      <a:pt x="36954" y="3950"/>
                      <a:pt x="37502" y="2078"/>
                    </a:cubicBezTo>
                    <a:cubicBezTo>
                      <a:pt x="37707" y="1370"/>
                      <a:pt x="37936" y="640"/>
                      <a:pt x="38324" y="1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21" name="Google Shape;2321;p38"/>
          <p:cNvGrpSpPr/>
          <p:nvPr/>
        </p:nvGrpSpPr>
        <p:grpSpPr>
          <a:xfrm>
            <a:off x="7089702" y="1262884"/>
            <a:ext cx="2068533" cy="3251602"/>
            <a:chOff x="7089702" y="1262884"/>
            <a:chExt cx="2068533" cy="3251602"/>
          </a:xfrm>
        </p:grpSpPr>
        <p:grpSp>
          <p:nvGrpSpPr>
            <p:cNvPr id="2322" name="Google Shape;2322;p38"/>
            <p:cNvGrpSpPr/>
            <p:nvPr/>
          </p:nvGrpSpPr>
          <p:grpSpPr>
            <a:xfrm>
              <a:off x="7543850" y="1262884"/>
              <a:ext cx="1614385" cy="2929394"/>
              <a:chOff x="7543850" y="1262884"/>
              <a:chExt cx="1614385" cy="2929394"/>
            </a:xfrm>
          </p:grpSpPr>
          <p:sp>
            <p:nvSpPr>
              <p:cNvPr id="2323" name="Google Shape;2323;p38"/>
              <p:cNvSpPr/>
              <p:nvPr/>
            </p:nvSpPr>
            <p:spPr>
              <a:xfrm>
                <a:off x="7659831" y="2058530"/>
                <a:ext cx="987919" cy="79080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38"/>
              <p:cNvSpPr/>
              <p:nvPr/>
            </p:nvSpPr>
            <p:spPr>
              <a:xfrm>
                <a:off x="7828565" y="2153716"/>
                <a:ext cx="827813" cy="68530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38"/>
              <p:cNvSpPr/>
              <p:nvPr/>
            </p:nvSpPr>
            <p:spPr>
              <a:xfrm>
                <a:off x="8556097" y="2736188"/>
                <a:ext cx="12200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38"/>
              <p:cNvSpPr/>
              <p:nvPr/>
            </p:nvSpPr>
            <p:spPr>
              <a:xfrm>
                <a:off x="8372842" y="2572379"/>
                <a:ext cx="216934" cy="18610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38"/>
              <p:cNvSpPr/>
              <p:nvPr/>
            </p:nvSpPr>
            <p:spPr>
              <a:xfrm>
                <a:off x="8463043" y="2656746"/>
                <a:ext cx="13643" cy="1361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38"/>
              <p:cNvSpPr/>
              <p:nvPr/>
            </p:nvSpPr>
            <p:spPr>
              <a:xfrm>
                <a:off x="8201035" y="2451820"/>
                <a:ext cx="286371" cy="229542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38"/>
              <p:cNvSpPr/>
              <p:nvPr/>
            </p:nvSpPr>
            <p:spPr>
              <a:xfrm>
                <a:off x="8087249" y="2300996"/>
                <a:ext cx="227629" cy="243404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38"/>
              <p:cNvSpPr/>
              <p:nvPr/>
            </p:nvSpPr>
            <p:spPr>
              <a:xfrm>
                <a:off x="8147341" y="2402612"/>
                <a:ext cx="10757" cy="107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38"/>
              <p:cNvSpPr/>
              <p:nvPr/>
            </p:nvSpPr>
            <p:spPr>
              <a:xfrm>
                <a:off x="7969104" y="2247271"/>
                <a:ext cx="201880" cy="177543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38"/>
              <p:cNvSpPr/>
              <p:nvPr/>
            </p:nvSpPr>
            <p:spPr>
              <a:xfrm>
                <a:off x="7986981" y="2274463"/>
                <a:ext cx="13643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38"/>
              <p:cNvSpPr/>
              <p:nvPr/>
            </p:nvSpPr>
            <p:spPr>
              <a:xfrm>
                <a:off x="7857419" y="2127528"/>
                <a:ext cx="158224" cy="16957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38"/>
              <p:cNvSpPr/>
              <p:nvPr/>
            </p:nvSpPr>
            <p:spPr>
              <a:xfrm>
                <a:off x="8079345" y="221434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38"/>
              <p:cNvSpPr/>
              <p:nvPr/>
            </p:nvSpPr>
            <p:spPr>
              <a:xfrm>
                <a:off x="8040675" y="2179967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38"/>
              <p:cNvSpPr/>
              <p:nvPr/>
            </p:nvSpPr>
            <p:spPr>
              <a:xfrm>
                <a:off x="8087939" y="2169241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38"/>
              <p:cNvSpPr/>
              <p:nvPr/>
            </p:nvSpPr>
            <p:spPr>
              <a:xfrm>
                <a:off x="8008465" y="2517149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38"/>
              <p:cNvSpPr/>
              <p:nvPr/>
            </p:nvSpPr>
            <p:spPr>
              <a:xfrm>
                <a:off x="7965497" y="2485661"/>
                <a:ext cx="42277" cy="3293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38"/>
              <p:cNvSpPr/>
              <p:nvPr/>
            </p:nvSpPr>
            <p:spPr>
              <a:xfrm>
                <a:off x="8022076" y="2469195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38"/>
              <p:cNvSpPr/>
              <p:nvPr/>
            </p:nvSpPr>
            <p:spPr>
              <a:xfrm>
                <a:off x="8286938" y="2270888"/>
                <a:ext cx="4155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38"/>
              <p:cNvSpPr/>
              <p:nvPr/>
            </p:nvSpPr>
            <p:spPr>
              <a:xfrm>
                <a:off x="8251153" y="2241532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38"/>
              <p:cNvSpPr/>
              <p:nvPr/>
            </p:nvSpPr>
            <p:spPr>
              <a:xfrm>
                <a:off x="8169546" y="267249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38"/>
              <p:cNvSpPr/>
              <p:nvPr/>
            </p:nvSpPr>
            <p:spPr>
              <a:xfrm>
                <a:off x="8125857" y="2656746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38"/>
              <p:cNvSpPr/>
              <p:nvPr/>
            </p:nvSpPr>
            <p:spPr>
              <a:xfrm>
                <a:off x="7543850" y="1262884"/>
                <a:ext cx="1614291" cy="889221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38"/>
              <p:cNvSpPr/>
              <p:nvPr/>
            </p:nvSpPr>
            <p:spPr>
              <a:xfrm>
                <a:off x="7772394" y="1411575"/>
                <a:ext cx="1385752" cy="578011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38"/>
              <p:cNvSpPr/>
              <p:nvPr/>
            </p:nvSpPr>
            <p:spPr>
              <a:xfrm>
                <a:off x="8204610" y="1585796"/>
                <a:ext cx="19351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38"/>
              <p:cNvSpPr/>
              <p:nvPr/>
            </p:nvSpPr>
            <p:spPr>
              <a:xfrm>
                <a:off x="7896059" y="1360172"/>
                <a:ext cx="340785" cy="266424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38"/>
              <p:cNvSpPr/>
              <p:nvPr/>
            </p:nvSpPr>
            <p:spPr>
              <a:xfrm>
                <a:off x="8415810" y="1691050"/>
                <a:ext cx="14333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38"/>
              <p:cNvSpPr/>
              <p:nvPr/>
            </p:nvSpPr>
            <p:spPr>
              <a:xfrm>
                <a:off x="8050868" y="1438422"/>
                <a:ext cx="395011" cy="334199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38"/>
              <p:cNvSpPr/>
              <p:nvPr/>
            </p:nvSpPr>
            <p:spPr>
              <a:xfrm>
                <a:off x="8728626" y="1839209"/>
                <a:ext cx="17939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38"/>
              <p:cNvSpPr/>
              <p:nvPr/>
            </p:nvSpPr>
            <p:spPr>
              <a:xfrm>
                <a:off x="8329812" y="1516265"/>
                <a:ext cx="431046" cy="41404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38"/>
              <p:cNvSpPr/>
              <p:nvPr/>
            </p:nvSpPr>
            <p:spPr>
              <a:xfrm>
                <a:off x="9014251" y="1943741"/>
                <a:ext cx="17218" cy="1862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38"/>
              <p:cNvSpPr/>
              <p:nvPr/>
            </p:nvSpPr>
            <p:spPr>
              <a:xfrm>
                <a:off x="8628421" y="1665364"/>
                <a:ext cx="419505" cy="413985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38"/>
              <p:cNvSpPr/>
              <p:nvPr/>
            </p:nvSpPr>
            <p:spPr>
              <a:xfrm>
                <a:off x="8441122" y="2126995"/>
                <a:ext cx="715880" cy="2065283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38"/>
              <p:cNvSpPr/>
              <p:nvPr/>
            </p:nvSpPr>
            <p:spPr>
              <a:xfrm>
                <a:off x="8549292" y="2271985"/>
                <a:ext cx="608872" cy="1482913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38"/>
              <p:cNvSpPr/>
              <p:nvPr/>
            </p:nvSpPr>
            <p:spPr>
              <a:xfrm>
                <a:off x="8515074" y="2408885"/>
                <a:ext cx="272289" cy="2247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38"/>
              <p:cNvSpPr/>
              <p:nvPr/>
            </p:nvSpPr>
            <p:spPr>
              <a:xfrm>
                <a:off x="8747946" y="2607349"/>
                <a:ext cx="14364" cy="150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38"/>
              <p:cNvSpPr/>
              <p:nvPr/>
            </p:nvSpPr>
            <p:spPr>
              <a:xfrm>
                <a:off x="8868945" y="2839999"/>
                <a:ext cx="157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89" extrusionOk="0">
                    <a:moveTo>
                      <a:pt x="69" y="1"/>
                    </a:moveTo>
                    <a:cubicBezTo>
                      <a:pt x="46" y="137"/>
                      <a:pt x="23" y="252"/>
                      <a:pt x="0" y="389"/>
                    </a:cubicBezTo>
                    <a:cubicBezTo>
                      <a:pt x="160" y="320"/>
                      <a:pt x="320" y="252"/>
                      <a:pt x="503" y="183"/>
                    </a:cubicBezTo>
                    <a:cubicBezTo>
                      <a:pt x="366" y="115"/>
                      <a:pt x="229" y="69"/>
                      <a:pt x="69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38"/>
              <p:cNvSpPr/>
              <p:nvPr/>
            </p:nvSpPr>
            <p:spPr>
              <a:xfrm>
                <a:off x="8517928" y="2616037"/>
                <a:ext cx="417466" cy="249551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38"/>
              <p:cNvSpPr/>
              <p:nvPr/>
            </p:nvSpPr>
            <p:spPr>
              <a:xfrm>
                <a:off x="8965576" y="3105580"/>
                <a:ext cx="13643" cy="100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115" y="1"/>
                    </a:moveTo>
                    <a:cubicBezTo>
                      <a:pt x="92" y="115"/>
                      <a:pt x="47" y="206"/>
                      <a:pt x="1" y="320"/>
                    </a:cubicBezTo>
                    <a:cubicBezTo>
                      <a:pt x="138" y="252"/>
                      <a:pt x="298" y="160"/>
                      <a:pt x="435" y="92"/>
                    </a:cubicBezTo>
                    <a:cubicBezTo>
                      <a:pt x="320" y="69"/>
                      <a:pt x="229" y="23"/>
                      <a:pt x="11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38"/>
              <p:cNvSpPr/>
              <p:nvPr/>
            </p:nvSpPr>
            <p:spPr>
              <a:xfrm>
                <a:off x="8503658" y="2777806"/>
                <a:ext cx="587075" cy="351981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38"/>
              <p:cNvSpPr/>
              <p:nvPr/>
            </p:nvSpPr>
            <p:spPr>
              <a:xfrm>
                <a:off x="8559328" y="3132082"/>
                <a:ext cx="598836" cy="228162"/>
              </a:xfrm>
              <a:custGeom>
                <a:avLst/>
                <a:gdLst/>
                <a:ahLst/>
                <a:cxnLst/>
                <a:rect l="l" t="t" r="r" b="b"/>
                <a:pathLst>
                  <a:path w="19094" h="7275" extrusionOk="0">
                    <a:moveTo>
                      <a:pt x="19094" y="0"/>
                    </a:moveTo>
                    <a:cubicBezTo>
                      <a:pt x="18660" y="845"/>
                      <a:pt x="18226" y="1712"/>
                      <a:pt x="17861" y="2579"/>
                    </a:cubicBezTo>
                    <a:cubicBezTo>
                      <a:pt x="17099" y="4405"/>
                      <a:pt x="16478" y="6494"/>
                      <a:pt x="14480" y="6494"/>
                    </a:cubicBezTo>
                    <a:cubicBezTo>
                      <a:pt x="14204" y="6494"/>
                      <a:pt x="13902" y="6454"/>
                      <a:pt x="13570" y="6368"/>
                    </a:cubicBezTo>
                    <a:cubicBezTo>
                      <a:pt x="11539" y="5843"/>
                      <a:pt x="9781" y="4588"/>
                      <a:pt x="7841" y="3835"/>
                    </a:cubicBezTo>
                    <a:cubicBezTo>
                      <a:pt x="5399" y="2853"/>
                      <a:pt x="2934" y="1872"/>
                      <a:pt x="674" y="502"/>
                    </a:cubicBezTo>
                    <a:cubicBezTo>
                      <a:pt x="613" y="467"/>
                      <a:pt x="554" y="451"/>
                      <a:pt x="498" y="451"/>
                    </a:cubicBezTo>
                    <a:cubicBezTo>
                      <a:pt x="196" y="451"/>
                      <a:pt x="0" y="907"/>
                      <a:pt x="309" y="1119"/>
                    </a:cubicBezTo>
                    <a:cubicBezTo>
                      <a:pt x="2819" y="2625"/>
                      <a:pt x="5558" y="3538"/>
                      <a:pt x="8206" y="4748"/>
                    </a:cubicBezTo>
                    <a:cubicBezTo>
                      <a:pt x="10238" y="5661"/>
                      <a:pt x="12223" y="6985"/>
                      <a:pt x="14483" y="7259"/>
                    </a:cubicBezTo>
                    <a:cubicBezTo>
                      <a:pt x="14582" y="7269"/>
                      <a:pt x="14678" y="7275"/>
                      <a:pt x="14772" y="7275"/>
                    </a:cubicBezTo>
                    <a:cubicBezTo>
                      <a:pt x="16455" y="7275"/>
                      <a:pt x="17346" y="5585"/>
                      <a:pt x="17930" y="4223"/>
                    </a:cubicBezTo>
                    <a:cubicBezTo>
                      <a:pt x="18295" y="3378"/>
                      <a:pt x="18683" y="2557"/>
                      <a:pt x="19094" y="1735"/>
                    </a:cubicBezTo>
                    <a:lnTo>
                      <a:pt x="19094" y="0"/>
                    </a:ln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38"/>
              <p:cNvSpPr/>
              <p:nvPr/>
            </p:nvSpPr>
            <p:spPr>
              <a:xfrm>
                <a:off x="8579607" y="3429873"/>
                <a:ext cx="564650" cy="221670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7068" extrusionOk="0">
                    <a:moveTo>
                      <a:pt x="537" y="1"/>
                    </a:moveTo>
                    <a:cubicBezTo>
                      <a:pt x="251" y="1"/>
                      <a:pt x="0" y="356"/>
                      <a:pt x="269" y="571"/>
                    </a:cubicBezTo>
                    <a:cubicBezTo>
                      <a:pt x="2277" y="2237"/>
                      <a:pt x="4879" y="2740"/>
                      <a:pt x="7322" y="3470"/>
                    </a:cubicBezTo>
                    <a:cubicBezTo>
                      <a:pt x="10700" y="4474"/>
                      <a:pt x="13850" y="6026"/>
                      <a:pt x="17205" y="7053"/>
                    </a:cubicBezTo>
                    <a:cubicBezTo>
                      <a:pt x="17238" y="7063"/>
                      <a:pt x="17271" y="7068"/>
                      <a:pt x="17302" y="7068"/>
                    </a:cubicBezTo>
                    <a:cubicBezTo>
                      <a:pt x="17420" y="7068"/>
                      <a:pt x="17521" y="7002"/>
                      <a:pt x="17593" y="6894"/>
                    </a:cubicBezTo>
                    <a:cubicBezTo>
                      <a:pt x="17730" y="6711"/>
                      <a:pt x="17867" y="6506"/>
                      <a:pt x="18004" y="6323"/>
                    </a:cubicBezTo>
                    <a:lnTo>
                      <a:pt x="18004" y="5068"/>
                    </a:lnTo>
                    <a:cubicBezTo>
                      <a:pt x="17798" y="5364"/>
                      <a:pt x="17616" y="5661"/>
                      <a:pt x="17410" y="5958"/>
                    </a:cubicBezTo>
                    <a:cubicBezTo>
                      <a:pt x="17273" y="6153"/>
                      <a:pt x="17090" y="6225"/>
                      <a:pt x="16884" y="6225"/>
                    </a:cubicBezTo>
                    <a:cubicBezTo>
                      <a:pt x="16442" y="6225"/>
                      <a:pt x="15898" y="5893"/>
                      <a:pt x="15493" y="5752"/>
                    </a:cubicBezTo>
                    <a:cubicBezTo>
                      <a:pt x="12937" y="4817"/>
                      <a:pt x="10449" y="3767"/>
                      <a:pt x="7869" y="2899"/>
                    </a:cubicBezTo>
                    <a:cubicBezTo>
                      <a:pt x="5450" y="2123"/>
                      <a:pt x="2779" y="1735"/>
                      <a:pt x="771" y="92"/>
                    </a:cubicBezTo>
                    <a:cubicBezTo>
                      <a:pt x="697" y="28"/>
                      <a:pt x="616" y="1"/>
                      <a:pt x="53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38"/>
              <p:cNvSpPr/>
              <p:nvPr/>
            </p:nvSpPr>
            <p:spPr>
              <a:xfrm>
                <a:off x="8676532" y="3743878"/>
                <a:ext cx="481634" cy="188551"/>
              </a:xfrm>
              <a:custGeom>
                <a:avLst/>
                <a:gdLst/>
                <a:ahLst/>
                <a:cxnLst/>
                <a:rect l="l" t="t" r="r" b="b"/>
                <a:pathLst>
                  <a:path w="15357" h="6012" extrusionOk="0">
                    <a:moveTo>
                      <a:pt x="509" y="0"/>
                    </a:moveTo>
                    <a:cubicBezTo>
                      <a:pt x="134" y="0"/>
                      <a:pt x="0" y="585"/>
                      <a:pt x="406" y="671"/>
                    </a:cubicBezTo>
                    <a:cubicBezTo>
                      <a:pt x="5588" y="1926"/>
                      <a:pt x="10358" y="4254"/>
                      <a:pt x="15357" y="6012"/>
                    </a:cubicBezTo>
                    <a:lnTo>
                      <a:pt x="15357" y="5304"/>
                    </a:lnTo>
                    <a:cubicBezTo>
                      <a:pt x="15220" y="5236"/>
                      <a:pt x="15083" y="5190"/>
                      <a:pt x="14946" y="5144"/>
                    </a:cubicBezTo>
                    <a:cubicBezTo>
                      <a:pt x="10153" y="3433"/>
                      <a:pt x="5565" y="1218"/>
                      <a:pt x="589" y="9"/>
                    </a:cubicBezTo>
                    <a:cubicBezTo>
                      <a:pt x="561" y="3"/>
                      <a:pt x="534" y="0"/>
                      <a:pt x="50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38"/>
              <p:cNvSpPr/>
              <p:nvPr/>
            </p:nvSpPr>
            <p:spPr>
              <a:xfrm>
                <a:off x="8623842" y="1998501"/>
                <a:ext cx="534323" cy="721243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38"/>
              <p:cNvSpPr/>
              <p:nvPr/>
            </p:nvSpPr>
            <p:spPr>
              <a:xfrm>
                <a:off x="8866876" y="2114481"/>
                <a:ext cx="291295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38"/>
              <p:cNvSpPr/>
              <p:nvPr/>
            </p:nvSpPr>
            <p:spPr>
              <a:xfrm>
                <a:off x="8727372" y="2300275"/>
                <a:ext cx="430795" cy="366502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38"/>
              <p:cNvSpPr/>
              <p:nvPr/>
            </p:nvSpPr>
            <p:spPr>
              <a:xfrm>
                <a:off x="8665273" y="2483089"/>
                <a:ext cx="492893" cy="220196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38"/>
              <p:cNvSpPr/>
              <p:nvPr/>
            </p:nvSpPr>
            <p:spPr>
              <a:xfrm>
                <a:off x="9069921" y="2072486"/>
                <a:ext cx="88254" cy="376664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38"/>
              <p:cNvSpPr/>
              <p:nvPr/>
            </p:nvSpPr>
            <p:spPr>
              <a:xfrm>
                <a:off x="8664928" y="3146383"/>
                <a:ext cx="9315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71" name="Google Shape;2371;p38"/>
              <p:cNvGrpSpPr/>
              <p:nvPr/>
            </p:nvGrpSpPr>
            <p:grpSpPr>
              <a:xfrm>
                <a:off x="8344614" y="1291769"/>
                <a:ext cx="813621" cy="626346"/>
                <a:chOff x="8267893" y="1920039"/>
                <a:chExt cx="890274" cy="685355"/>
              </a:xfrm>
            </p:grpSpPr>
            <p:sp>
              <p:nvSpPr>
                <p:cNvPr id="2372" name="Google Shape;2372;p38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3" name="Google Shape;2373;p38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38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38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38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77" name="Google Shape;2377;p38"/>
            <p:cNvGrpSpPr/>
            <p:nvPr/>
          </p:nvGrpSpPr>
          <p:grpSpPr>
            <a:xfrm>
              <a:off x="7089702" y="2810575"/>
              <a:ext cx="2066581" cy="1703911"/>
              <a:chOff x="7089702" y="2810575"/>
              <a:chExt cx="2066581" cy="1703911"/>
            </a:xfrm>
          </p:grpSpPr>
          <p:sp>
            <p:nvSpPr>
              <p:cNvPr id="2378" name="Google Shape;2378;p38"/>
              <p:cNvSpPr/>
              <p:nvPr/>
            </p:nvSpPr>
            <p:spPr>
              <a:xfrm>
                <a:off x="8531999" y="2810575"/>
                <a:ext cx="624269" cy="1228338"/>
              </a:xfrm>
              <a:custGeom>
                <a:avLst/>
                <a:gdLst/>
                <a:ahLst/>
                <a:cxnLst/>
                <a:rect l="l" t="t" r="r" b="b"/>
                <a:pathLst>
                  <a:path w="18307" h="36019" extrusionOk="0">
                    <a:moveTo>
                      <a:pt x="14906" y="0"/>
                    </a:moveTo>
                    <a:lnTo>
                      <a:pt x="14906" y="0"/>
                    </a:lnTo>
                    <a:cubicBezTo>
                      <a:pt x="14906" y="1"/>
                      <a:pt x="13468" y="4132"/>
                      <a:pt x="13262" y="6049"/>
                    </a:cubicBezTo>
                    <a:cubicBezTo>
                      <a:pt x="13080" y="7966"/>
                      <a:pt x="14084" y="13535"/>
                      <a:pt x="14769" y="15749"/>
                    </a:cubicBezTo>
                    <a:cubicBezTo>
                      <a:pt x="14769" y="15749"/>
                      <a:pt x="13308" y="12896"/>
                      <a:pt x="12646" y="12006"/>
                    </a:cubicBezTo>
                    <a:cubicBezTo>
                      <a:pt x="11619" y="10637"/>
                      <a:pt x="10318" y="8833"/>
                      <a:pt x="9907" y="8400"/>
                    </a:cubicBezTo>
                    <a:cubicBezTo>
                      <a:pt x="9473" y="7943"/>
                      <a:pt x="7670" y="5752"/>
                      <a:pt x="4817" y="4519"/>
                    </a:cubicBezTo>
                    <a:lnTo>
                      <a:pt x="4817" y="4519"/>
                    </a:lnTo>
                    <a:cubicBezTo>
                      <a:pt x="4817" y="4520"/>
                      <a:pt x="8538" y="8468"/>
                      <a:pt x="9154" y="9746"/>
                    </a:cubicBezTo>
                    <a:cubicBezTo>
                      <a:pt x="9770" y="11002"/>
                      <a:pt x="13765" y="16434"/>
                      <a:pt x="15134" y="17005"/>
                    </a:cubicBezTo>
                    <a:lnTo>
                      <a:pt x="15271" y="17918"/>
                    </a:lnTo>
                    <a:cubicBezTo>
                      <a:pt x="15271" y="17918"/>
                      <a:pt x="10820" y="13923"/>
                      <a:pt x="9633" y="12622"/>
                    </a:cubicBezTo>
                    <a:cubicBezTo>
                      <a:pt x="8469" y="11299"/>
                      <a:pt x="6757" y="9472"/>
                      <a:pt x="5981" y="9039"/>
                    </a:cubicBezTo>
                    <a:cubicBezTo>
                      <a:pt x="5182" y="8628"/>
                      <a:pt x="3083" y="7578"/>
                      <a:pt x="3082" y="7578"/>
                    </a:cubicBezTo>
                    <a:lnTo>
                      <a:pt x="3082" y="7578"/>
                    </a:lnTo>
                    <a:cubicBezTo>
                      <a:pt x="3083" y="7578"/>
                      <a:pt x="4292" y="8879"/>
                      <a:pt x="5045" y="9655"/>
                    </a:cubicBezTo>
                    <a:cubicBezTo>
                      <a:pt x="5799" y="10408"/>
                      <a:pt x="8971" y="14631"/>
                      <a:pt x="9884" y="15065"/>
                    </a:cubicBezTo>
                    <a:cubicBezTo>
                      <a:pt x="10820" y="15476"/>
                      <a:pt x="14449" y="18055"/>
                      <a:pt x="15340" y="18397"/>
                    </a:cubicBezTo>
                    <a:lnTo>
                      <a:pt x="15613" y="20200"/>
                    </a:lnTo>
                    <a:cubicBezTo>
                      <a:pt x="15613" y="20200"/>
                      <a:pt x="13924" y="18717"/>
                      <a:pt x="12578" y="17895"/>
                    </a:cubicBezTo>
                    <a:cubicBezTo>
                      <a:pt x="11231" y="17073"/>
                      <a:pt x="6027" y="13307"/>
                      <a:pt x="5319" y="12965"/>
                    </a:cubicBezTo>
                    <a:cubicBezTo>
                      <a:pt x="4589" y="12622"/>
                      <a:pt x="1896" y="11002"/>
                      <a:pt x="1895" y="11002"/>
                    </a:cubicBezTo>
                    <a:lnTo>
                      <a:pt x="1895" y="11002"/>
                    </a:lnTo>
                    <a:cubicBezTo>
                      <a:pt x="1896" y="11002"/>
                      <a:pt x="4498" y="13672"/>
                      <a:pt x="5662" y="14563"/>
                    </a:cubicBezTo>
                    <a:cubicBezTo>
                      <a:pt x="6803" y="15476"/>
                      <a:pt x="9473" y="18648"/>
                      <a:pt x="15659" y="20588"/>
                    </a:cubicBezTo>
                    <a:lnTo>
                      <a:pt x="15819" y="22209"/>
                    </a:lnTo>
                    <a:cubicBezTo>
                      <a:pt x="15819" y="22209"/>
                      <a:pt x="11824" y="19995"/>
                      <a:pt x="10227" y="19310"/>
                    </a:cubicBezTo>
                    <a:cubicBezTo>
                      <a:pt x="8629" y="18648"/>
                      <a:pt x="1667" y="14951"/>
                      <a:pt x="777" y="14768"/>
                    </a:cubicBezTo>
                    <a:lnTo>
                      <a:pt x="777" y="14768"/>
                    </a:lnTo>
                    <a:cubicBezTo>
                      <a:pt x="777" y="14768"/>
                      <a:pt x="3060" y="16731"/>
                      <a:pt x="3516" y="17028"/>
                    </a:cubicBezTo>
                    <a:cubicBezTo>
                      <a:pt x="3950" y="17347"/>
                      <a:pt x="6712" y="19630"/>
                      <a:pt x="8789" y="20246"/>
                    </a:cubicBezTo>
                    <a:cubicBezTo>
                      <a:pt x="10866" y="20885"/>
                      <a:pt x="15842" y="22597"/>
                      <a:pt x="15842" y="22597"/>
                    </a:cubicBezTo>
                    <a:lnTo>
                      <a:pt x="15956" y="23784"/>
                    </a:lnTo>
                    <a:cubicBezTo>
                      <a:pt x="15956" y="23784"/>
                      <a:pt x="10501" y="21547"/>
                      <a:pt x="9588" y="21319"/>
                    </a:cubicBezTo>
                    <a:cubicBezTo>
                      <a:pt x="8675" y="21091"/>
                      <a:pt x="6985" y="20588"/>
                      <a:pt x="6460" y="20314"/>
                    </a:cubicBezTo>
                    <a:cubicBezTo>
                      <a:pt x="5936" y="20041"/>
                      <a:pt x="663" y="18603"/>
                      <a:pt x="92" y="18557"/>
                    </a:cubicBezTo>
                    <a:lnTo>
                      <a:pt x="92" y="18557"/>
                    </a:lnTo>
                    <a:cubicBezTo>
                      <a:pt x="92" y="18557"/>
                      <a:pt x="6575" y="22232"/>
                      <a:pt x="8629" y="22780"/>
                    </a:cubicBezTo>
                    <a:cubicBezTo>
                      <a:pt x="9534" y="23051"/>
                      <a:pt x="13734" y="24286"/>
                      <a:pt x="15942" y="24286"/>
                    </a:cubicBezTo>
                    <a:cubicBezTo>
                      <a:pt x="15962" y="24286"/>
                      <a:pt x="15982" y="24286"/>
                      <a:pt x="16001" y="24286"/>
                    </a:cubicBezTo>
                    <a:lnTo>
                      <a:pt x="16207" y="25975"/>
                    </a:lnTo>
                    <a:cubicBezTo>
                      <a:pt x="16207" y="25975"/>
                      <a:pt x="11185" y="24035"/>
                      <a:pt x="9679" y="23715"/>
                    </a:cubicBezTo>
                    <a:cubicBezTo>
                      <a:pt x="8281" y="23414"/>
                      <a:pt x="2970" y="22079"/>
                      <a:pt x="434" y="22079"/>
                    </a:cubicBezTo>
                    <a:cubicBezTo>
                      <a:pt x="278" y="22079"/>
                      <a:pt x="134" y="22084"/>
                      <a:pt x="1" y="22095"/>
                    </a:cubicBezTo>
                    <a:cubicBezTo>
                      <a:pt x="1" y="22095"/>
                      <a:pt x="5981" y="24583"/>
                      <a:pt x="8309" y="24994"/>
                    </a:cubicBezTo>
                    <a:cubicBezTo>
                      <a:pt x="10638" y="25382"/>
                      <a:pt x="16253" y="26318"/>
                      <a:pt x="16253" y="26318"/>
                    </a:cubicBezTo>
                    <a:lnTo>
                      <a:pt x="16344" y="27094"/>
                    </a:lnTo>
                    <a:cubicBezTo>
                      <a:pt x="16344" y="27094"/>
                      <a:pt x="10249" y="26066"/>
                      <a:pt x="7716" y="25930"/>
                    </a:cubicBezTo>
                    <a:cubicBezTo>
                      <a:pt x="6308" y="25866"/>
                      <a:pt x="4358" y="25852"/>
                      <a:pt x="2903" y="25852"/>
                    </a:cubicBezTo>
                    <a:cubicBezTo>
                      <a:pt x="1739" y="25852"/>
                      <a:pt x="891" y="25861"/>
                      <a:pt x="891" y="25861"/>
                    </a:cubicBezTo>
                    <a:cubicBezTo>
                      <a:pt x="891" y="25861"/>
                      <a:pt x="4383" y="27048"/>
                      <a:pt x="6460" y="27573"/>
                    </a:cubicBezTo>
                    <a:cubicBezTo>
                      <a:pt x="7678" y="27873"/>
                      <a:pt x="9113" y="27976"/>
                      <a:pt x="10511" y="27976"/>
                    </a:cubicBezTo>
                    <a:cubicBezTo>
                      <a:pt x="13255" y="27976"/>
                      <a:pt x="15853" y="27580"/>
                      <a:pt x="16367" y="27504"/>
                    </a:cubicBezTo>
                    <a:lnTo>
                      <a:pt x="16481" y="28052"/>
                    </a:lnTo>
                    <a:cubicBezTo>
                      <a:pt x="16481" y="28052"/>
                      <a:pt x="14061" y="28783"/>
                      <a:pt x="9930" y="29216"/>
                    </a:cubicBezTo>
                    <a:cubicBezTo>
                      <a:pt x="5799" y="29650"/>
                      <a:pt x="3676" y="31202"/>
                      <a:pt x="3676" y="31202"/>
                    </a:cubicBezTo>
                    <a:cubicBezTo>
                      <a:pt x="3676" y="31202"/>
                      <a:pt x="4531" y="31333"/>
                      <a:pt x="5921" y="31333"/>
                    </a:cubicBezTo>
                    <a:cubicBezTo>
                      <a:pt x="8385" y="31333"/>
                      <a:pt x="12530" y="30922"/>
                      <a:pt x="16572" y="28646"/>
                    </a:cubicBezTo>
                    <a:lnTo>
                      <a:pt x="16641" y="28920"/>
                    </a:lnTo>
                    <a:cubicBezTo>
                      <a:pt x="16641" y="28920"/>
                      <a:pt x="13399" y="30837"/>
                      <a:pt x="12646" y="31613"/>
                    </a:cubicBezTo>
                    <a:cubicBezTo>
                      <a:pt x="11870" y="32389"/>
                      <a:pt x="9314" y="34786"/>
                      <a:pt x="9314" y="34786"/>
                    </a:cubicBezTo>
                    <a:cubicBezTo>
                      <a:pt x="9314" y="34786"/>
                      <a:pt x="12144" y="33667"/>
                      <a:pt x="13810" y="32526"/>
                    </a:cubicBezTo>
                    <a:cubicBezTo>
                      <a:pt x="15476" y="31362"/>
                      <a:pt x="16778" y="29308"/>
                      <a:pt x="16778" y="29308"/>
                    </a:cubicBezTo>
                    <a:cubicBezTo>
                      <a:pt x="16778" y="29308"/>
                      <a:pt x="17531" y="32800"/>
                      <a:pt x="18307" y="36018"/>
                    </a:cubicBezTo>
                    <a:lnTo>
                      <a:pt x="18307" y="33211"/>
                    </a:lnTo>
                    <a:cubicBezTo>
                      <a:pt x="17691" y="31088"/>
                      <a:pt x="17120" y="29125"/>
                      <a:pt x="16960" y="28258"/>
                    </a:cubicBezTo>
                    <a:lnTo>
                      <a:pt x="16960" y="28258"/>
                    </a:lnTo>
                    <a:cubicBezTo>
                      <a:pt x="16960" y="28258"/>
                      <a:pt x="17577" y="28372"/>
                      <a:pt x="18307" y="28554"/>
                    </a:cubicBezTo>
                    <a:lnTo>
                      <a:pt x="18307" y="27892"/>
                    </a:lnTo>
                    <a:cubicBezTo>
                      <a:pt x="17599" y="27915"/>
                      <a:pt x="16869" y="27938"/>
                      <a:pt x="16869" y="27938"/>
                    </a:cubicBezTo>
                    <a:lnTo>
                      <a:pt x="16755" y="27231"/>
                    </a:lnTo>
                    <a:cubicBezTo>
                      <a:pt x="16755" y="27231"/>
                      <a:pt x="17325" y="26929"/>
                      <a:pt x="17976" y="26929"/>
                    </a:cubicBezTo>
                    <a:cubicBezTo>
                      <a:pt x="18085" y="26929"/>
                      <a:pt x="18196" y="26937"/>
                      <a:pt x="18307" y="26957"/>
                    </a:cubicBezTo>
                    <a:lnTo>
                      <a:pt x="18307" y="26112"/>
                    </a:lnTo>
                    <a:cubicBezTo>
                      <a:pt x="17531" y="26363"/>
                      <a:pt x="16800" y="26614"/>
                      <a:pt x="16778" y="26683"/>
                    </a:cubicBezTo>
                    <a:cubicBezTo>
                      <a:pt x="16774" y="26687"/>
                      <a:pt x="16771" y="26689"/>
                      <a:pt x="16768" y="26689"/>
                    </a:cubicBezTo>
                    <a:cubicBezTo>
                      <a:pt x="16699" y="26689"/>
                      <a:pt x="16595" y="25815"/>
                      <a:pt x="16595" y="25815"/>
                    </a:cubicBezTo>
                    <a:cubicBezTo>
                      <a:pt x="16595" y="25815"/>
                      <a:pt x="17371" y="25587"/>
                      <a:pt x="18307" y="25268"/>
                    </a:cubicBezTo>
                    <a:lnTo>
                      <a:pt x="18307" y="24240"/>
                    </a:lnTo>
                    <a:cubicBezTo>
                      <a:pt x="17371" y="24857"/>
                      <a:pt x="16595" y="25359"/>
                      <a:pt x="16595" y="25359"/>
                    </a:cubicBezTo>
                    <a:lnTo>
                      <a:pt x="16367" y="23236"/>
                    </a:lnTo>
                    <a:cubicBezTo>
                      <a:pt x="16367" y="23236"/>
                      <a:pt x="17303" y="22917"/>
                      <a:pt x="18307" y="22574"/>
                    </a:cubicBezTo>
                    <a:lnTo>
                      <a:pt x="18307" y="21364"/>
                    </a:lnTo>
                    <a:cubicBezTo>
                      <a:pt x="17439" y="22026"/>
                      <a:pt x="16321" y="22871"/>
                      <a:pt x="16321" y="22871"/>
                    </a:cubicBezTo>
                    <a:lnTo>
                      <a:pt x="16138" y="20817"/>
                    </a:lnTo>
                    <a:cubicBezTo>
                      <a:pt x="16138" y="20817"/>
                      <a:pt x="16960" y="20817"/>
                      <a:pt x="17759" y="20041"/>
                    </a:cubicBezTo>
                    <a:cubicBezTo>
                      <a:pt x="17919" y="19904"/>
                      <a:pt x="18101" y="19721"/>
                      <a:pt x="18307" y="19538"/>
                    </a:cubicBezTo>
                    <a:lnTo>
                      <a:pt x="18307" y="17758"/>
                    </a:lnTo>
                    <a:cubicBezTo>
                      <a:pt x="17485" y="18466"/>
                      <a:pt x="16663" y="19333"/>
                      <a:pt x="16070" y="20337"/>
                    </a:cubicBezTo>
                    <a:lnTo>
                      <a:pt x="15819" y="18397"/>
                    </a:lnTo>
                    <a:cubicBezTo>
                      <a:pt x="15819" y="18397"/>
                      <a:pt x="16823" y="16891"/>
                      <a:pt x="18307" y="15544"/>
                    </a:cubicBezTo>
                    <a:lnTo>
                      <a:pt x="18307" y="14106"/>
                    </a:lnTo>
                    <a:cubicBezTo>
                      <a:pt x="17873" y="14585"/>
                      <a:pt x="17508" y="15019"/>
                      <a:pt x="17325" y="15270"/>
                    </a:cubicBezTo>
                    <a:cubicBezTo>
                      <a:pt x="16778" y="16092"/>
                      <a:pt x="15591" y="17849"/>
                      <a:pt x="15591" y="17849"/>
                    </a:cubicBezTo>
                    <a:lnTo>
                      <a:pt x="15545" y="17279"/>
                    </a:lnTo>
                    <a:cubicBezTo>
                      <a:pt x="15545" y="17279"/>
                      <a:pt x="17211" y="14220"/>
                      <a:pt x="18307" y="12212"/>
                    </a:cubicBezTo>
                    <a:lnTo>
                      <a:pt x="18307" y="10089"/>
                    </a:lnTo>
                    <a:cubicBezTo>
                      <a:pt x="17097" y="12348"/>
                      <a:pt x="15705" y="15567"/>
                      <a:pt x="15636" y="15978"/>
                    </a:cubicBezTo>
                    <a:cubicBezTo>
                      <a:pt x="15636" y="15978"/>
                      <a:pt x="15568" y="15247"/>
                      <a:pt x="15796" y="14677"/>
                    </a:cubicBezTo>
                    <a:cubicBezTo>
                      <a:pt x="16001" y="14083"/>
                      <a:pt x="16686" y="11595"/>
                      <a:pt x="16892" y="10956"/>
                    </a:cubicBezTo>
                    <a:cubicBezTo>
                      <a:pt x="17097" y="10317"/>
                      <a:pt x="17759" y="7281"/>
                      <a:pt x="18033" y="6186"/>
                    </a:cubicBezTo>
                    <a:cubicBezTo>
                      <a:pt x="18101" y="5889"/>
                      <a:pt x="18193" y="5501"/>
                      <a:pt x="18307" y="5067"/>
                    </a:cubicBezTo>
                    <a:lnTo>
                      <a:pt x="18307" y="3606"/>
                    </a:lnTo>
                    <a:cubicBezTo>
                      <a:pt x="17850" y="4337"/>
                      <a:pt x="17280" y="5410"/>
                      <a:pt x="16778" y="6733"/>
                    </a:cubicBezTo>
                    <a:cubicBezTo>
                      <a:pt x="15865" y="9244"/>
                      <a:pt x="15225" y="14859"/>
                      <a:pt x="15225" y="15407"/>
                    </a:cubicBezTo>
                    <a:cubicBezTo>
                      <a:pt x="15225" y="15407"/>
                      <a:pt x="15066" y="9975"/>
                      <a:pt x="14906" y="9564"/>
                    </a:cubicBezTo>
                    <a:cubicBezTo>
                      <a:pt x="14746" y="9130"/>
                      <a:pt x="14837" y="5547"/>
                      <a:pt x="14883" y="5136"/>
                    </a:cubicBezTo>
                    <a:cubicBezTo>
                      <a:pt x="14929" y="4725"/>
                      <a:pt x="14906" y="1"/>
                      <a:pt x="14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38"/>
              <p:cNvSpPr/>
              <p:nvPr/>
            </p:nvSpPr>
            <p:spPr>
              <a:xfrm>
                <a:off x="7359031" y="3454273"/>
                <a:ext cx="1297164" cy="1060213"/>
              </a:xfrm>
              <a:custGeom>
                <a:avLst/>
                <a:gdLst/>
                <a:ahLst/>
                <a:cxnLst/>
                <a:rect l="l" t="t" r="r" b="b"/>
                <a:pathLst>
                  <a:path w="38040" h="31089" extrusionOk="0">
                    <a:moveTo>
                      <a:pt x="12326" y="1"/>
                    </a:moveTo>
                    <a:cubicBezTo>
                      <a:pt x="12321" y="10"/>
                      <a:pt x="12319" y="28"/>
                      <a:pt x="12320" y="52"/>
                    </a:cubicBezTo>
                    <a:lnTo>
                      <a:pt x="12320" y="52"/>
                    </a:lnTo>
                    <a:cubicBezTo>
                      <a:pt x="12324" y="18"/>
                      <a:pt x="12326" y="1"/>
                      <a:pt x="12326" y="1"/>
                    </a:cubicBezTo>
                    <a:close/>
                    <a:moveTo>
                      <a:pt x="12320" y="52"/>
                    </a:moveTo>
                    <a:cubicBezTo>
                      <a:pt x="12283" y="394"/>
                      <a:pt x="12097" y="2387"/>
                      <a:pt x="12554" y="4360"/>
                    </a:cubicBezTo>
                    <a:cubicBezTo>
                      <a:pt x="13079" y="6506"/>
                      <a:pt x="15430" y="11641"/>
                      <a:pt x="15772" y="12052"/>
                    </a:cubicBezTo>
                    <a:cubicBezTo>
                      <a:pt x="15772" y="12052"/>
                      <a:pt x="15179" y="11619"/>
                      <a:pt x="14882" y="11071"/>
                    </a:cubicBezTo>
                    <a:cubicBezTo>
                      <a:pt x="14586" y="10500"/>
                      <a:pt x="13193" y="8355"/>
                      <a:pt x="12851" y="7784"/>
                    </a:cubicBezTo>
                    <a:cubicBezTo>
                      <a:pt x="12508" y="7213"/>
                      <a:pt x="10660" y="4703"/>
                      <a:pt x="10021" y="3767"/>
                    </a:cubicBezTo>
                    <a:cubicBezTo>
                      <a:pt x="9359" y="2854"/>
                      <a:pt x="7966" y="617"/>
                      <a:pt x="7966" y="617"/>
                    </a:cubicBezTo>
                    <a:lnTo>
                      <a:pt x="7966" y="617"/>
                    </a:lnTo>
                    <a:cubicBezTo>
                      <a:pt x="7966" y="617"/>
                      <a:pt x="8332" y="2671"/>
                      <a:pt x="9610" y="5045"/>
                    </a:cubicBezTo>
                    <a:cubicBezTo>
                      <a:pt x="10888" y="7419"/>
                      <a:pt x="14654" y="11619"/>
                      <a:pt x="15065" y="11984"/>
                    </a:cubicBezTo>
                    <a:cubicBezTo>
                      <a:pt x="15065" y="11984"/>
                      <a:pt x="10888" y="8492"/>
                      <a:pt x="10477" y="8332"/>
                    </a:cubicBezTo>
                    <a:cubicBezTo>
                      <a:pt x="10066" y="8172"/>
                      <a:pt x="7418" y="5730"/>
                      <a:pt x="7145" y="5433"/>
                    </a:cubicBezTo>
                    <a:cubicBezTo>
                      <a:pt x="6871" y="5113"/>
                      <a:pt x="3310" y="2009"/>
                      <a:pt x="3310" y="2009"/>
                    </a:cubicBezTo>
                    <a:lnTo>
                      <a:pt x="3310" y="2009"/>
                    </a:lnTo>
                    <a:cubicBezTo>
                      <a:pt x="3310" y="2010"/>
                      <a:pt x="5456" y="5844"/>
                      <a:pt x="6779" y="7236"/>
                    </a:cubicBezTo>
                    <a:cubicBezTo>
                      <a:pt x="8080" y="8651"/>
                      <a:pt x="12919" y="11596"/>
                      <a:pt x="15019" y="12532"/>
                    </a:cubicBezTo>
                    <a:cubicBezTo>
                      <a:pt x="15019" y="12532"/>
                      <a:pt x="11915" y="11733"/>
                      <a:pt x="10819" y="11641"/>
                    </a:cubicBezTo>
                    <a:cubicBezTo>
                      <a:pt x="9188" y="11533"/>
                      <a:pt x="7101" y="11320"/>
                      <a:pt x="6375" y="11320"/>
                    </a:cubicBezTo>
                    <a:cubicBezTo>
                      <a:pt x="6339" y="11320"/>
                      <a:pt x="6306" y="11321"/>
                      <a:pt x="6277" y="11322"/>
                    </a:cubicBezTo>
                    <a:cubicBezTo>
                      <a:pt x="5684" y="11345"/>
                      <a:pt x="2831" y="11231"/>
                      <a:pt x="0" y="12554"/>
                    </a:cubicBezTo>
                    <a:cubicBezTo>
                      <a:pt x="0" y="12554"/>
                      <a:pt x="1188" y="12520"/>
                      <a:pt x="2592" y="12520"/>
                    </a:cubicBezTo>
                    <a:cubicBezTo>
                      <a:pt x="4197" y="12520"/>
                      <a:pt x="6084" y="12565"/>
                      <a:pt x="6802" y="12760"/>
                    </a:cubicBezTo>
                    <a:cubicBezTo>
                      <a:pt x="7729" y="13027"/>
                      <a:pt x="11193" y="13402"/>
                      <a:pt x="13704" y="13402"/>
                    </a:cubicBezTo>
                    <a:cubicBezTo>
                      <a:pt x="14843" y="13402"/>
                      <a:pt x="15786" y="13324"/>
                      <a:pt x="16206" y="13125"/>
                    </a:cubicBezTo>
                    <a:lnTo>
                      <a:pt x="16982" y="13604"/>
                    </a:lnTo>
                    <a:cubicBezTo>
                      <a:pt x="16982" y="13604"/>
                      <a:pt x="11048" y="14289"/>
                      <a:pt x="9290" y="14312"/>
                    </a:cubicBezTo>
                    <a:cubicBezTo>
                      <a:pt x="7510" y="14335"/>
                      <a:pt x="4999" y="14380"/>
                      <a:pt x="4177" y="14700"/>
                    </a:cubicBezTo>
                    <a:cubicBezTo>
                      <a:pt x="3333" y="14997"/>
                      <a:pt x="1164" y="15887"/>
                      <a:pt x="1164" y="15887"/>
                    </a:cubicBezTo>
                    <a:cubicBezTo>
                      <a:pt x="1164" y="15887"/>
                      <a:pt x="2945" y="15841"/>
                      <a:pt x="4017" y="15796"/>
                    </a:cubicBezTo>
                    <a:cubicBezTo>
                      <a:pt x="4101" y="15790"/>
                      <a:pt x="4212" y="15788"/>
                      <a:pt x="4346" y="15788"/>
                    </a:cubicBezTo>
                    <a:cubicBezTo>
                      <a:pt x="5334" y="15788"/>
                      <a:pt x="7560" y="15919"/>
                      <a:pt x="9251" y="15919"/>
                    </a:cubicBezTo>
                    <a:cubicBezTo>
                      <a:pt x="10196" y="15919"/>
                      <a:pt x="10975" y="15878"/>
                      <a:pt x="11276" y="15750"/>
                    </a:cubicBezTo>
                    <a:cubicBezTo>
                      <a:pt x="12212" y="15339"/>
                      <a:pt x="16526" y="14312"/>
                      <a:pt x="17370" y="13878"/>
                    </a:cubicBezTo>
                    <a:lnTo>
                      <a:pt x="18900" y="14860"/>
                    </a:lnTo>
                    <a:cubicBezTo>
                      <a:pt x="18900" y="14860"/>
                      <a:pt x="16686" y="15134"/>
                      <a:pt x="15179" y="15590"/>
                    </a:cubicBezTo>
                    <a:cubicBezTo>
                      <a:pt x="13650" y="16069"/>
                      <a:pt x="7418" y="17485"/>
                      <a:pt x="6665" y="17781"/>
                    </a:cubicBezTo>
                    <a:cubicBezTo>
                      <a:pt x="5935" y="18101"/>
                      <a:pt x="2922" y="19037"/>
                      <a:pt x="2922" y="19037"/>
                    </a:cubicBezTo>
                    <a:cubicBezTo>
                      <a:pt x="2922" y="19037"/>
                      <a:pt x="6665" y="18854"/>
                      <a:pt x="8103" y="18580"/>
                    </a:cubicBezTo>
                    <a:cubicBezTo>
                      <a:pt x="9541" y="18329"/>
                      <a:pt x="13673" y="18420"/>
                      <a:pt x="19242" y="15065"/>
                    </a:cubicBezTo>
                    <a:lnTo>
                      <a:pt x="20566" y="16047"/>
                    </a:lnTo>
                    <a:cubicBezTo>
                      <a:pt x="20566" y="16047"/>
                      <a:pt x="16252" y="17576"/>
                      <a:pt x="14677" y="18329"/>
                    </a:cubicBezTo>
                    <a:cubicBezTo>
                      <a:pt x="13125" y="19082"/>
                      <a:pt x="5752" y="21844"/>
                      <a:pt x="5022" y="22369"/>
                    </a:cubicBezTo>
                    <a:cubicBezTo>
                      <a:pt x="5022" y="22369"/>
                      <a:pt x="8012" y="21958"/>
                      <a:pt x="8537" y="21821"/>
                    </a:cubicBezTo>
                    <a:cubicBezTo>
                      <a:pt x="9039" y="21707"/>
                      <a:pt x="12577" y="21160"/>
                      <a:pt x="14449" y="19995"/>
                    </a:cubicBezTo>
                    <a:cubicBezTo>
                      <a:pt x="16297" y="18854"/>
                      <a:pt x="20863" y="16275"/>
                      <a:pt x="20863" y="16275"/>
                    </a:cubicBezTo>
                    <a:lnTo>
                      <a:pt x="21844" y="16982"/>
                    </a:lnTo>
                    <a:cubicBezTo>
                      <a:pt x="21844" y="16982"/>
                      <a:pt x="16526" y="19585"/>
                      <a:pt x="15750" y="20110"/>
                    </a:cubicBezTo>
                    <a:cubicBezTo>
                      <a:pt x="14996" y="20635"/>
                      <a:pt x="13490" y="21570"/>
                      <a:pt x="12942" y="21776"/>
                    </a:cubicBezTo>
                    <a:cubicBezTo>
                      <a:pt x="12394" y="22004"/>
                      <a:pt x="7806" y="24994"/>
                      <a:pt x="7396" y="25382"/>
                    </a:cubicBezTo>
                    <a:cubicBezTo>
                      <a:pt x="7396" y="25382"/>
                      <a:pt x="14449" y="22963"/>
                      <a:pt x="16229" y="21821"/>
                    </a:cubicBezTo>
                    <a:cubicBezTo>
                      <a:pt x="17005" y="21296"/>
                      <a:pt x="20794" y="18923"/>
                      <a:pt x="22232" y="17279"/>
                    </a:cubicBezTo>
                    <a:lnTo>
                      <a:pt x="23624" y="18238"/>
                    </a:lnTo>
                    <a:cubicBezTo>
                      <a:pt x="23624" y="18238"/>
                      <a:pt x="18854" y="20726"/>
                      <a:pt x="17621" y="21639"/>
                    </a:cubicBezTo>
                    <a:cubicBezTo>
                      <a:pt x="16389" y="22552"/>
                      <a:pt x="11390" y="25953"/>
                      <a:pt x="9998" y="27802"/>
                    </a:cubicBezTo>
                    <a:cubicBezTo>
                      <a:pt x="9998" y="27802"/>
                      <a:pt x="15795" y="24994"/>
                      <a:pt x="17667" y="23511"/>
                    </a:cubicBezTo>
                    <a:cubicBezTo>
                      <a:pt x="19516" y="22027"/>
                      <a:pt x="23921" y="18443"/>
                      <a:pt x="23921" y="18443"/>
                    </a:cubicBezTo>
                    <a:lnTo>
                      <a:pt x="24560" y="18900"/>
                    </a:lnTo>
                    <a:cubicBezTo>
                      <a:pt x="24560" y="18900"/>
                      <a:pt x="19744" y="22757"/>
                      <a:pt x="17987" y="24583"/>
                    </a:cubicBezTo>
                    <a:cubicBezTo>
                      <a:pt x="16206" y="26387"/>
                      <a:pt x="13399" y="29628"/>
                      <a:pt x="13399" y="29628"/>
                    </a:cubicBezTo>
                    <a:cubicBezTo>
                      <a:pt x="13399" y="29628"/>
                      <a:pt x="16594" y="27824"/>
                      <a:pt x="18375" y="26615"/>
                    </a:cubicBezTo>
                    <a:cubicBezTo>
                      <a:pt x="21433" y="24492"/>
                      <a:pt x="24446" y="19813"/>
                      <a:pt x="24880" y="19128"/>
                    </a:cubicBezTo>
                    <a:lnTo>
                      <a:pt x="25382" y="19425"/>
                    </a:lnTo>
                    <a:cubicBezTo>
                      <a:pt x="25382" y="19425"/>
                      <a:pt x="24332" y="21707"/>
                      <a:pt x="21912" y="25108"/>
                    </a:cubicBezTo>
                    <a:cubicBezTo>
                      <a:pt x="19493" y="28486"/>
                      <a:pt x="19242" y="31089"/>
                      <a:pt x="19242" y="31089"/>
                    </a:cubicBezTo>
                    <a:cubicBezTo>
                      <a:pt x="19242" y="31089"/>
                      <a:pt x="24355" y="26820"/>
                      <a:pt x="25884" y="19744"/>
                    </a:cubicBezTo>
                    <a:lnTo>
                      <a:pt x="26112" y="19881"/>
                    </a:lnTo>
                    <a:cubicBezTo>
                      <a:pt x="26112" y="19881"/>
                      <a:pt x="25405" y="23579"/>
                      <a:pt x="25496" y="24652"/>
                    </a:cubicBezTo>
                    <a:cubicBezTo>
                      <a:pt x="25565" y="25725"/>
                      <a:pt x="25679" y="29240"/>
                      <a:pt x="25679" y="29240"/>
                    </a:cubicBezTo>
                    <a:cubicBezTo>
                      <a:pt x="25679" y="29240"/>
                      <a:pt x="26706" y="26387"/>
                      <a:pt x="26957" y="24378"/>
                    </a:cubicBezTo>
                    <a:cubicBezTo>
                      <a:pt x="27185" y="22347"/>
                      <a:pt x="26500" y="20018"/>
                      <a:pt x="26500" y="20018"/>
                    </a:cubicBezTo>
                    <a:lnTo>
                      <a:pt x="26500" y="20018"/>
                    </a:lnTo>
                    <a:cubicBezTo>
                      <a:pt x="26501" y="20019"/>
                      <a:pt x="36064" y="25405"/>
                      <a:pt x="37479" y="25610"/>
                    </a:cubicBezTo>
                    <a:cubicBezTo>
                      <a:pt x="37490" y="25612"/>
                      <a:pt x="37500" y="25613"/>
                      <a:pt x="37511" y="25613"/>
                    </a:cubicBezTo>
                    <a:cubicBezTo>
                      <a:pt x="37756" y="25613"/>
                      <a:pt x="38040" y="25122"/>
                      <a:pt x="37799" y="24903"/>
                    </a:cubicBezTo>
                    <a:cubicBezTo>
                      <a:pt x="37548" y="24697"/>
                      <a:pt x="27893" y="20383"/>
                      <a:pt x="25838" y="19219"/>
                    </a:cubicBezTo>
                    <a:cubicBezTo>
                      <a:pt x="25838" y="19219"/>
                      <a:pt x="26569" y="18580"/>
                      <a:pt x="27413" y="18124"/>
                    </a:cubicBezTo>
                    <a:cubicBezTo>
                      <a:pt x="28235" y="17644"/>
                      <a:pt x="30860" y="16480"/>
                      <a:pt x="31613" y="15773"/>
                    </a:cubicBezTo>
                    <a:cubicBezTo>
                      <a:pt x="32366" y="15065"/>
                      <a:pt x="33690" y="13376"/>
                      <a:pt x="34124" y="12942"/>
                    </a:cubicBezTo>
                    <a:lnTo>
                      <a:pt x="34124" y="12942"/>
                    </a:lnTo>
                    <a:cubicBezTo>
                      <a:pt x="34124" y="12943"/>
                      <a:pt x="30426" y="14768"/>
                      <a:pt x="29993" y="15042"/>
                    </a:cubicBezTo>
                    <a:cubicBezTo>
                      <a:pt x="29582" y="15316"/>
                      <a:pt x="27710" y="16480"/>
                      <a:pt x="27208" y="17051"/>
                    </a:cubicBezTo>
                    <a:cubicBezTo>
                      <a:pt x="26706" y="17622"/>
                      <a:pt x="25542" y="19037"/>
                      <a:pt x="25542" y="19037"/>
                    </a:cubicBezTo>
                    <a:lnTo>
                      <a:pt x="24925" y="18649"/>
                    </a:lnTo>
                    <a:cubicBezTo>
                      <a:pt x="24925" y="18649"/>
                      <a:pt x="25154" y="17736"/>
                      <a:pt x="25838" y="17256"/>
                    </a:cubicBezTo>
                    <a:cubicBezTo>
                      <a:pt x="26523" y="16754"/>
                      <a:pt x="28395" y="14586"/>
                      <a:pt x="28988" y="13353"/>
                    </a:cubicBezTo>
                    <a:cubicBezTo>
                      <a:pt x="29582" y="12144"/>
                      <a:pt x="31408" y="9268"/>
                      <a:pt x="31750" y="7510"/>
                    </a:cubicBezTo>
                    <a:lnTo>
                      <a:pt x="31750" y="7510"/>
                    </a:lnTo>
                    <a:cubicBezTo>
                      <a:pt x="31750" y="7510"/>
                      <a:pt x="30495" y="8400"/>
                      <a:pt x="29102" y="10203"/>
                    </a:cubicBezTo>
                    <a:cubicBezTo>
                      <a:pt x="27687" y="12029"/>
                      <a:pt x="26204" y="14563"/>
                      <a:pt x="25816" y="15293"/>
                    </a:cubicBezTo>
                    <a:cubicBezTo>
                      <a:pt x="25428" y="16047"/>
                      <a:pt x="24515" y="18169"/>
                      <a:pt x="24537" y="18284"/>
                    </a:cubicBezTo>
                    <a:cubicBezTo>
                      <a:pt x="24540" y="18294"/>
                      <a:pt x="24534" y="18299"/>
                      <a:pt x="24523" y="18299"/>
                    </a:cubicBezTo>
                    <a:cubicBezTo>
                      <a:pt x="24417" y="18299"/>
                      <a:pt x="23761" y="17850"/>
                      <a:pt x="23761" y="17850"/>
                    </a:cubicBezTo>
                    <a:cubicBezTo>
                      <a:pt x="23761" y="17850"/>
                      <a:pt x="24606" y="16115"/>
                      <a:pt x="25108" y="14563"/>
                    </a:cubicBezTo>
                    <a:cubicBezTo>
                      <a:pt x="25610" y="13011"/>
                      <a:pt x="26569" y="9290"/>
                      <a:pt x="26729" y="8857"/>
                    </a:cubicBezTo>
                    <a:cubicBezTo>
                      <a:pt x="26888" y="8400"/>
                      <a:pt x="28144" y="4360"/>
                      <a:pt x="28441" y="3881"/>
                    </a:cubicBezTo>
                    <a:lnTo>
                      <a:pt x="28441" y="3881"/>
                    </a:lnTo>
                    <a:cubicBezTo>
                      <a:pt x="28440" y="3881"/>
                      <a:pt x="26888" y="5068"/>
                      <a:pt x="26204" y="6665"/>
                    </a:cubicBezTo>
                    <a:cubicBezTo>
                      <a:pt x="25542" y="8240"/>
                      <a:pt x="24423" y="10911"/>
                      <a:pt x="24264" y="11938"/>
                    </a:cubicBezTo>
                    <a:cubicBezTo>
                      <a:pt x="24081" y="12965"/>
                      <a:pt x="23419" y="17553"/>
                      <a:pt x="23419" y="17553"/>
                    </a:cubicBezTo>
                    <a:lnTo>
                      <a:pt x="21684" y="16298"/>
                    </a:lnTo>
                    <a:cubicBezTo>
                      <a:pt x="21684" y="16298"/>
                      <a:pt x="23122" y="13011"/>
                      <a:pt x="23305" y="12121"/>
                    </a:cubicBezTo>
                    <a:cubicBezTo>
                      <a:pt x="23487" y="11208"/>
                      <a:pt x="24058" y="7419"/>
                      <a:pt x="24286" y="6346"/>
                    </a:cubicBezTo>
                    <a:cubicBezTo>
                      <a:pt x="24515" y="5250"/>
                      <a:pt x="24903" y="2306"/>
                      <a:pt x="24903" y="2306"/>
                    </a:cubicBezTo>
                    <a:lnTo>
                      <a:pt x="24903" y="2306"/>
                    </a:lnTo>
                    <a:cubicBezTo>
                      <a:pt x="24902" y="2306"/>
                      <a:pt x="22803" y="6209"/>
                      <a:pt x="22506" y="7122"/>
                    </a:cubicBezTo>
                    <a:cubicBezTo>
                      <a:pt x="22209" y="8058"/>
                      <a:pt x="21684" y="11801"/>
                      <a:pt x="21639" y="12577"/>
                    </a:cubicBezTo>
                    <a:cubicBezTo>
                      <a:pt x="21593" y="13353"/>
                      <a:pt x="21388" y="16092"/>
                      <a:pt x="21388" y="16092"/>
                    </a:cubicBezTo>
                    <a:lnTo>
                      <a:pt x="19721" y="14883"/>
                    </a:lnTo>
                    <a:cubicBezTo>
                      <a:pt x="19721" y="14883"/>
                      <a:pt x="20269" y="14266"/>
                      <a:pt x="20223" y="13148"/>
                    </a:cubicBezTo>
                    <a:cubicBezTo>
                      <a:pt x="20201" y="12029"/>
                      <a:pt x="20178" y="9245"/>
                      <a:pt x="20315" y="8880"/>
                    </a:cubicBezTo>
                    <a:cubicBezTo>
                      <a:pt x="20452" y="8514"/>
                      <a:pt x="21091" y="5273"/>
                      <a:pt x="21159" y="4885"/>
                    </a:cubicBezTo>
                    <a:cubicBezTo>
                      <a:pt x="21205" y="4520"/>
                      <a:pt x="21456" y="2078"/>
                      <a:pt x="21479" y="2009"/>
                    </a:cubicBezTo>
                    <a:cubicBezTo>
                      <a:pt x="21479" y="2008"/>
                      <a:pt x="21479" y="2008"/>
                      <a:pt x="21478" y="2008"/>
                    </a:cubicBezTo>
                    <a:cubicBezTo>
                      <a:pt x="21438" y="2008"/>
                      <a:pt x="19514" y="6288"/>
                      <a:pt x="19356" y="7327"/>
                    </a:cubicBezTo>
                    <a:cubicBezTo>
                      <a:pt x="19173" y="8400"/>
                      <a:pt x="18375" y="11756"/>
                      <a:pt x="19310" y="14609"/>
                    </a:cubicBezTo>
                    <a:lnTo>
                      <a:pt x="17690" y="13536"/>
                    </a:lnTo>
                    <a:cubicBezTo>
                      <a:pt x="17690" y="13536"/>
                      <a:pt x="17005" y="10911"/>
                      <a:pt x="17279" y="8446"/>
                    </a:cubicBezTo>
                    <a:cubicBezTo>
                      <a:pt x="17553" y="5958"/>
                      <a:pt x="17758" y="1438"/>
                      <a:pt x="17393" y="434"/>
                    </a:cubicBezTo>
                    <a:lnTo>
                      <a:pt x="17393" y="434"/>
                    </a:lnTo>
                    <a:cubicBezTo>
                      <a:pt x="17393" y="434"/>
                      <a:pt x="16252" y="2945"/>
                      <a:pt x="16069" y="4451"/>
                    </a:cubicBezTo>
                    <a:cubicBezTo>
                      <a:pt x="15864" y="5935"/>
                      <a:pt x="16115" y="9336"/>
                      <a:pt x="16366" y="10318"/>
                    </a:cubicBezTo>
                    <a:cubicBezTo>
                      <a:pt x="16617" y="11276"/>
                      <a:pt x="17119" y="13330"/>
                      <a:pt x="17119" y="13330"/>
                    </a:cubicBezTo>
                    <a:lnTo>
                      <a:pt x="16686" y="12988"/>
                    </a:lnTo>
                    <a:cubicBezTo>
                      <a:pt x="16686" y="12988"/>
                      <a:pt x="14494" y="6917"/>
                      <a:pt x="14129" y="5867"/>
                    </a:cubicBezTo>
                    <a:cubicBezTo>
                      <a:pt x="13757" y="4861"/>
                      <a:pt x="12339" y="609"/>
                      <a:pt x="12320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38"/>
              <p:cNvSpPr/>
              <p:nvPr/>
            </p:nvSpPr>
            <p:spPr>
              <a:xfrm>
                <a:off x="8521905" y="3020571"/>
                <a:ext cx="197712" cy="125020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3666" extrusionOk="0">
                    <a:moveTo>
                      <a:pt x="4763" y="1"/>
                    </a:moveTo>
                    <a:cubicBezTo>
                      <a:pt x="4329" y="1"/>
                      <a:pt x="3871" y="287"/>
                      <a:pt x="3470" y="416"/>
                    </a:cubicBezTo>
                    <a:cubicBezTo>
                      <a:pt x="2465" y="758"/>
                      <a:pt x="1507" y="895"/>
                      <a:pt x="457" y="941"/>
                    </a:cubicBezTo>
                    <a:cubicBezTo>
                      <a:pt x="388" y="941"/>
                      <a:pt x="0" y="1009"/>
                      <a:pt x="343" y="1283"/>
                    </a:cubicBezTo>
                    <a:cubicBezTo>
                      <a:pt x="708" y="1557"/>
                      <a:pt x="845" y="1968"/>
                      <a:pt x="1164" y="2265"/>
                    </a:cubicBezTo>
                    <a:cubicBezTo>
                      <a:pt x="1370" y="2447"/>
                      <a:pt x="1598" y="2584"/>
                      <a:pt x="1849" y="2698"/>
                    </a:cubicBezTo>
                    <a:cubicBezTo>
                      <a:pt x="1940" y="2744"/>
                      <a:pt x="2032" y="2767"/>
                      <a:pt x="2123" y="2812"/>
                    </a:cubicBezTo>
                    <a:cubicBezTo>
                      <a:pt x="2967" y="3109"/>
                      <a:pt x="3858" y="3155"/>
                      <a:pt x="4634" y="3657"/>
                    </a:cubicBezTo>
                    <a:cubicBezTo>
                      <a:pt x="4645" y="3663"/>
                      <a:pt x="4656" y="3665"/>
                      <a:pt x="4667" y="3665"/>
                    </a:cubicBezTo>
                    <a:cubicBezTo>
                      <a:pt x="4741" y="3665"/>
                      <a:pt x="4794" y="3540"/>
                      <a:pt x="4794" y="3520"/>
                    </a:cubicBezTo>
                    <a:cubicBezTo>
                      <a:pt x="5067" y="3041"/>
                      <a:pt x="5524" y="2287"/>
                      <a:pt x="5684" y="1603"/>
                    </a:cubicBezTo>
                    <a:cubicBezTo>
                      <a:pt x="5798" y="1055"/>
                      <a:pt x="5729" y="530"/>
                      <a:pt x="5296" y="187"/>
                    </a:cubicBezTo>
                    <a:cubicBezTo>
                      <a:pt x="5126" y="52"/>
                      <a:pt x="4947" y="1"/>
                      <a:pt x="476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38"/>
              <p:cNvSpPr/>
              <p:nvPr/>
            </p:nvSpPr>
            <p:spPr>
              <a:xfrm>
                <a:off x="8613739" y="3053479"/>
                <a:ext cx="104687" cy="12065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538" extrusionOk="0">
                    <a:moveTo>
                      <a:pt x="2590" y="1"/>
                    </a:moveTo>
                    <a:cubicBezTo>
                      <a:pt x="2513" y="1"/>
                      <a:pt x="2426" y="15"/>
                      <a:pt x="2329" y="44"/>
                    </a:cubicBezTo>
                    <a:cubicBezTo>
                      <a:pt x="1872" y="181"/>
                      <a:pt x="1484" y="683"/>
                      <a:pt x="1142" y="1048"/>
                    </a:cubicBezTo>
                    <a:cubicBezTo>
                      <a:pt x="777" y="1459"/>
                      <a:pt x="389" y="1825"/>
                      <a:pt x="1" y="2167"/>
                    </a:cubicBezTo>
                    <a:cubicBezTo>
                      <a:pt x="663" y="2372"/>
                      <a:pt x="914" y="3148"/>
                      <a:pt x="1507" y="3536"/>
                    </a:cubicBezTo>
                    <a:cubicBezTo>
                      <a:pt x="1509" y="3537"/>
                      <a:pt x="1510" y="3538"/>
                      <a:pt x="1512" y="3538"/>
                    </a:cubicBezTo>
                    <a:cubicBezTo>
                      <a:pt x="1599" y="3538"/>
                      <a:pt x="2101" y="2577"/>
                      <a:pt x="2123" y="2555"/>
                    </a:cubicBezTo>
                    <a:cubicBezTo>
                      <a:pt x="2374" y="2076"/>
                      <a:pt x="2808" y="1345"/>
                      <a:pt x="3014" y="660"/>
                    </a:cubicBezTo>
                    <a:cubicBezTo>
                      <a:pt x="3069" y="270"/>
                      <a:pt x="2928" y="1"/>
                      <a:pt x="2590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38"/>
              <p:cNvSpPr/>
              <p:nvPr/>
            </p:nvSpPr>
            <p:spPr>
              <a:xfrm>
                <a:off x="8611999" y="3119227"/>
                <a:ext cx="204157" cy="50062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1468" extrusionOk="0">
                    <a:moveTo>
                      <a:pt x="4228" y="0"/>
                    </a:moveTo>
                    <a:cubicBezTo>
                      <a:pt x="2751" y="0"/>
                      <a:pt x="1246" y="477"/>
                      <a:pt x="74" y="1335"/>
                    </a:cubicBezTo>
                    <a:cubicBezTo>
                      <a:pt x="1" y="1371"/>
                      <a:pt x="31" y="1467"/>
                      <a:pt x="93" y="1467"/>
                    </a:cubicBezTo>
                    <a:cubicBezTo>
                      <a:pt x="108" y="1467"/>
                      <a:pt x="125" y="1462"/>
                      <a:pt x="143" y="1449"/>
                    </a:cubicBezTo>
                    <a:cubicBezTo>
                      <a:pt x="1518" y="613"/>
                      <a:pt x="2906" y="216"/>
                      <a:pt x="4419" y="216"/>
                    </a:cubicBezTo>
                    <a:cubicBezTo>
                      <a:pt x="4890" y="216"/>
                      <a:pt x="5373" y="254"/>
                      <a:pt x="5872" y="330"/>
                    </a:cubicBezTo>
                    <a:cubicBezTo>
                      <a:pt x="5941" y="330"/>
                      <a:pt x="5986" y="216"/>
                      <a:pt x="5895" y="216"/>
                    </a:cubicBezTo>
                    <a:cubicBezTo>
                      <a:pt x="5357" y="71"/>
                      <a:pt x="4794" y="0"/>
                      <a:pt x="42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38"/>
              <p:cNvSpPr/>
              <p:nvPr/>
            </p:nvSpPr>
            <p:spPr>
              <a:xfrm>
                <a:off x="8624651" y="3176074"/>
                <a:ext cx="136741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22" extrusionOk="0">
                    <a:moveTo>
                      <a:pt x="1784" y="0"/>
                    </a:moveTo>
                    <a:cubicBezTo>
                      <a:pt x="1192" y="0"/>
                      <a:pt x="599" y="121"/>
                      <a:pt x="46" y="352"/>
                    </a:cubicBezTo>
                    <a:cubicBezTo>
                      <a:pt x="0" y="375"/>
                      <a:pt x="23" y="421"/>
                      <a:pt x="69" y="421"/>
                    </a:cubicBezTo>
                    <a:cubicBezTo>
                      <a:pt x="586" y="230"/>
                      <a:pt x="1100" y="141"/>
                      <a:pt x="1608" y="141"/>
                    </a:cubicBezTo>
                    <a:cubicBezTo>
                      <a:pt x="2379" y="141"/>
                      <a:pt x="3138" y="346"/>
                      <a:pt x="3880" y="717"/>
                    </a:cubicBezTo>
                    <a:cubicBezTo>
                      <a:pt x="3888" y="720"/>
                      <a:pt x="3895" y="721"/>
                      <a:pt x="3903" y="721"/>
                    </a:cubicBezTo>
                    <a:cubicBezTo>
                      <a:pt x="3962" y="721"/>
                      <a:pt x="4010" y="644"/>
                      <a:pt x="3949" y="603"/>
                    </a:cubicBezTo>
                    <a:cubicBezTo>
                      <a:pt x="3285" y="195"/>
                      <a:pt x="2535" y="0"/>
                      <a:pt x="1784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38"/>
              <p:cNvSpPr/>
              <p:nvPr/>
            </p:nvSpPr>
            <p:spPr>
              <a:xfrm>
                <a:off x="8100793" y="2970135"/>
                <a:ext cx="120987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2207" extrusionOk="0">
                    <a:moveTo>
                      <a:pt x="69" y="0"/>
                    </a:moveTo>
                    <a:cubicBezTo>
                      <a:pt x="24" y="0"/>
                      <a:pt x="1" y="91"/>
                      <a:pt x="69" y="91"/>
                    </a:cubicBezTo>
                    <a:cubicBezTo>
                      <a:pt x="1439" y="297"/>
                      <a:pt x="2580" y="1027"/>
                      <a:pt x="3379" y="2169"/>
                    </a:cubicBezTo>
                    <a:cubicBezTo>
                      <a:pt x="3399" y="2196"/>
                      <a:pt x="3424" y="2207"/>
                      <a:pt x="3447" y="2207"/>
                    </a:cubicBezTo>
                    <a:cubicBezTo>
                      <a:pt x="3502" y="2207"/>
                      <a:pt x="3548" y="2148"/>
                      <a:pt x="3516" y="2100"/>
                    </a:cubicBezTo>
                    <a:cubicBezTo>
                      <a:pt x="2785" y="868"/>
                      <a:pt x="1484" y="137"/>
                      <a:pt x="6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8090665" y="2903979"/>
                <a:ext cx="148130" cy="138729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4068" extrusionOk="0">
                    <a:moveTo>
                      <a:pt x="92" y="0"/>
                    </a:moveTo>
                    <a:cubicBezTo>
                      <a:pt x="24" y="0"/>
                      <a:pt x="1" y="91"/>
                      <a:pt x="69" y="114"/>
                    </a:cubicBezTo>
                    <a:cubicBezTo>
                      <a:pt x="2055" y="730"/>
                      <a:pt x="3493" y="2031"/>
                      <a:pt x="4178" y="4017"/>
                    </a:cubicBezTo>
                    <a:cubicBezTo>
                      <a:pt x="4187" y="4052"/>
                      <a:pt x="4215" y="4067"/>
                      <a:pt x="4245" y="4067"/>
                    </a:cubicBezTo>
                    <a:cubicBezTo>
                      <a:pt x="4293" y="4067"/>
                      <a:pt x="4343" y="4028"/>
                      <a:pt x="4315" y="3972"/>
                    </a:cubicBezTo>
                    <a:cubicBezTo>
                      <a:pt x="3858" y="2009"/>
                      <a:pt x="2101" y="320"/>
                      <a:pt x="92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7813903" y="3209868"/>
                <a:ext cx="1095633" cy="713049"/>
              </a:xfrm>
              <a:custGeom>
                <a:avLst/>
                <a:gdLst/>
                <a:ahLst/>
                <a:cxnLst/>
                <a:rect l="l" t="t" r="r" b="b"/>
                <a:pathLst>
                  <a:path w="32130" h="20909" extrusionOk="0">
                    <a:moveTo>
                      <a:pt x="5812" y="0"/>
                    </a:moveTo>
                    <a:cubicBezTo>
                      <a:pt x="4899" y="799"/>
                      <a:pt x="3803" y="1347"/>
                      <a:pt x="2844" y="2100"/>
                    </a:cubicBezTo>
                    <a:cubicBezTo>
                      <a:pt x="2799" y="2146"/>
                      <a:pt x="2730" y="2192"/>
                      <a:pt x="2685" y="2237"/>
                    </a:cubicBezTo>
                    <a:cubicBezTo>
                      <a:pt x="2251" y="2534"/>
                      <a:pt x="1840" y="2854"/>
                      <a:pt x="1452" y="3219"/>
                    </a:cubicBezTo>
                    <a:cubicBezTo>
                      <a:pt x="1429" y="3242"/>
                      <a:pt x="1406" y="3242"/>
                      <a:pt x="1384" y="3264"/>
                    </a:cubicBezTo>
                    <a:cubicBezTo>
                      <a:pt x="562" y="4040"/>
                      <a:pt x="219" y="4976"/>
                      <a:pt x="14" y="6095"/>
                    </a:cubicBezTo>
                    <a:cubicBezTo>
                      <a:pt x="0" y="6218"/>
                      <a:pt x="85" y="6292"/>
                      <a:pt x="175" y="6292"/>
                    </a:cubicBezTo>
                    <a:cubicBezTo>
                      <a:pt x="235" y="6292"/>
                      <a:pt x="297" y="6259"/>
                      <a:pt x="334" y="6186"/>
                    </a:cubicBezTo>
                    <a:cubicBezTo>
                      <a:pt x="630" y="5433"/>
                      <a:pt x="927" y="4771"/>
                      <a:pt x="1361" y="4177"/>
                    </a:cubicBezTo>
                    <a:cubicBezTo>
                      <a:pt x="1452" y="4063"/>
                      <a:pt x="1566" y="3949"/>
                      <a:pt x="1657" y="3812"/>
                    </a:cubicBezTo>
                    <a:lnTo>
                      <a:pt x="1657" y="3812"/>
                    </a:lnTo>
                    <a:cubicBezTo>
                      <a:pt x="1635" y="3903"/>
                      <a:pt x="1612" y="3995"/>
                      <a:pt x="1589" y="4086"/>
                    </a:cubicBezTo>
                    <a:cubicBezTo>
                      <a:pt x="1520" y="4223"/>
                      <a:pt x="1452" y="4337"/>
                      <a:pt x="1384" y="4474"/>
                    </a:cubicBezTo>
                    <a:cubicBezTo>
                      <a:pt x="881" y="5387"/>
                      <a:pt x="630" y="6437"/>
                      <a:pt x="699" y="7556"/>
                    </a:cubicBezTo>
                    <a:cubicBezTo>
                      <a:pt x="712" y="7607"/>
                      <a:pt x="760" y="7636"/>
                      <a:pt x="805" y="7636"/>
                    </a:cubicBezTo>
                    <a:cubicBezTo>
                      <a:pt x="839" y="7636"/>
                      <a:pt x="871" y="7618"/>
                      <a:pt x="881" y="7578"/>
                    </a:cubicBezTo>
                    <a:cubicBezTo>
                      <a:pt x="1087" y="6916"/>
                      <a:pt x="1247" y="6209"/>
                      <a:pt x="1452" y="5547"/>
                    </a:cubicBezTo>
                    <a:cubicBezTo>
                      <a:pt x="1452" y="5844"/>
                      <a:pt x="1475" y="6163"/>
                      <a:pt x="1520" y="6460"/>
                    </a:cubicBezTo>
                    <a:cubicBezTo>
                      <a:pt x="1361" y="7875"/>
                      <a:pt x="1520" y="9222"/>
                      <a:pt x="2251" y="10546"/>
                    </a:cubicBezTo>
                    <a:cubicBezTo>
                      <a:pt x="2267" y="10577"/>
                      <a:pt x="2293" y="10590"/>
                      <a:pt x="2320" y="10590"/>
                    </a:cubicBezTo>
                    <a:cubicBezTo>
                      <a:pt x="2369" y="10590"/>
                      <a:pt x="2418" y="10545"/>
                      <a:pt x="2388" y="10500"/>
                    </a:cubicBezTo>
                    <a:cubicBezTo>
                      <a:pt x="2137" y="9747"/>
                      <a:pt x="1954" y="8948"/>
                      <a:pt x="1840" y="8172"/>
                    </a:cubicBezTo>
                    <a:lnTo>
                      <a:pt x="1840" y="8172"/>
                    </a:lnTo>
                    <a:cubicBezTo>
                      <a:pt x="2091" y="9176"/>
                      <a:pt x="2525" y="10158"/>
                      <a:pt x="3164" y="11002"/>
                    </a:cubicBezTo>
                    <a:cubicBezTo>
                      <a:pt x="3917" y="11984"/>
                      <a:pt x="4921" y="12737"/>
                      <a:pt x="5698" y="13673"/>
                    </a:cubicBezTo>
                    <a:cubicBezTo>
                      <a:pt x="5812" y="13810"/>
                      <a:pt x="5926" y="13947"/>
                      <a:pt x="6017" y="14106"/>
                    </a:cubicBezTo>
                    <a:cubicBezTo>
                      <a:pt x="6633" y="16252"/>
                      <a:pt x="5789" y="18740"/>
                      <a:pt x="5515" y="20908"/>
                    </a:cubicBezTo>
                    <a:cubicBezTo>
                      <a:pt x="7387" y="19744"/>
                      <a:pt x="9235" y="18603"/>
                      <a:pt x="11267" y="17781"/>
                    </a:cubicBezTo>
                    <a:cubicBezTo>
                      <a:pt x="13412" y="16937"/>
                      <a:pt x="15649" y="16343"/>
                      <a:pt x="17863" y="15681"/>
                    </a:cubicBezTo>
                    <a:cubicBezTo>
                      <a:pt x="18594" y="15476"/>
                      <a:pt x="19324" y="15248"/>
                      <a:pt x="20032" y="14997"/>
                    </a:cubicBezTo>
                    <a:cubicBezTo>
                      <a:pt x="21515" y="14494"/>
                      <a:pt x="22999" y="13924"/>
                      <a:pt x="24437" y="13285"/>
                    </a:cubicBezTo>
                    <a:cubicBezTo>
                      <a:pt x="24779" y="13148"/>
                      <a:pt x="25099" y="12988"/>
                      <a:pt x="25441" y="12851"/>
                    </a:cubicBezTo>
                    <a:cubicBezTo>
                      <a:pt x="26628" y="12326"/>
                      <a:pt x="27815" y="11755"/>
                      <a:pt x="28888" y="10979"/>
                    </a:cubicBezTo>
                    <a:cubicBezTo>
                      <a:pt x="29025" y="10888"/>
                      <a:pt x="29139" y="10774"/>
                      <a:pt x="29276" y="10683"/>
                    </a:cubicBezTo>
                    <a:cubicBezTo>
                      <a:pt x="29413" y="10568"/>
                      <a:pt x="29527" y="10454"/>
                      <a:pt x="29664" y="10340"/>
                    </a:cubicBezTo>
                    <a:lnTo>
                      <a:pt x="29664" y="10340"/>
                    </a:lnTo>
                    <a:cubicBezTo>
                      <a:pt x="29641" y="10386"/>
                      <a:pt x="29618" y="10409"/>
                      <a:pt x="29618" y="10454"/>
                    </a:cubicBezTo>
                    <a:cubicBezTo>
                      <a:pt x="29596" y="10477"/>
                      <a:pt x="29573" y="10523"/>
                      <a:pt x="29550" y="10546"/>
                    </a:cubicBezTo>
                    <a:cubicBezTo>
                      <a:pt x="29499" y="10648"/>
                      <a:pt x="29576" y="10738"/>
                      <a:pt x="29656" y="10738"/>
                    </a:cubicBezTo>
                    <a:cubicBezTo>
                      <a:pt x="29683" y="10738"/>
                      <a:pt x="29710" y="10728"/>
                      <a:pt x="29733" y="10705"/>
                    </a:cubicBezTo>
                    <a:cubicBezTo>
                      <a:pt x="30166" y="10272"/>
                      <a:pt x="30463" y="9770"/>
                      <a:pt x="30600" y="9199"/>
                    </a:cubicBezTo>
                    <a:cubicBezTo>
                      <a:pt x="30691" y="9633"/>
                      <a:pt x="30737" y="10066"/>
                      <a:pt x="30783" y="10523"/>
                    </a:cubicBezTo>
                    <a:cubicBezTo>
                      <a:pt x="30783" y="10612"/>
                      <a:pt x="30839" y="10658"/>
                      <a:pt x="30901" y="10658"/>
                    </a:cubicBezTo>
                    <a:cubicBezTo>
                      <a:pt x="30951" y="10658"/>
                      <a:pt x="31003" y="10629"/>
                      <a:pt x="31034" y="10568"/>
                    </a:cubicBezTo>
                    <a:cubicBezTo>
                      <a:pt x="31513" y="9313"/>
                      <a:pt x="31011" y="8081"/>
                      <a:pt x="30258" y="7031"/>
                    </a:cubicBezTo>
                    <a:lnTo>
                      <a:pt x="30258" y="7031"/>
                    </a:lnTo>
                    <a:cubicBezTo>
                      <a:pt x="30965" y="7692"/>
                      <a:pt x="31627" y="8377"/>
                      <a:pt x="31947" y="9382"/>
                    </a:cubicBezTo>
                    <a:cubicBezTo>
                      <a:pt x="31957" y="9425"/>
                      <a:pt x="31994" y="9447"/>
                      <a:pt x="32029" y="9447"/>
                    </a:cubicBezTo>
                    <a:cubicBezTo>
                      <a:pt x="32068" y="9447"/>
                      <a:pt x="32106" y="9419"/>
                      <a:pt x="32106" y="9359"/>
                    </a:cubicBezTo>
                    <a:cubicBezTo>
                      <a:pt x="32129" y="8035"/>
                      <a:pt x="30942" y="7031"/>
                      <a:pt x="30029" y="6209"/>
                    </a:cubicBezTo>
                    <a:cubicBezTo>
                      <a:pt x="29048" y="5319"/>
                      <a:pt x="28135" y="4360"/>
                      <a:pt x="27336" y="3310"/>
                    </a:cubicBezTo>
                    <a:cubicBezTo>
                      <a:pt x="27313" y="3264"/>
                      <a:pt x="27267" y="3242"/>
                      <a:pt x="27245" y="3196"/>
                    </a:cubicBezTo>
                    <a:cubicBezTo>
                      <a:pt x="27039" y="2945"/>
                      <a:pt x="26857" y="2648"/>
                      <a:pt x="26674" y="2374"/>
                    </a:cubicBezTo>
                    <a:cubicBezTo>
                      <a:pt x="26605" y="2283"/>
                      <a:pt x="26560" y="2214"/>
                      <a:pt x="26514" y="2146"/>
                    </a:cubicBezTo>
                    <a:cubicBezTo>
                      <a:pt x="26423" y="2009"/>
                      <a:pt x="26354" y="1895"/>
                      <a:pt x="26286" y="1758"/>
                    </a:cubicBezTo>
                    <a:cubicBezTo>
                      <a:pt x="26149" y="2511"/>
                      <a:pt x="26126" y="3264"/>
                      <a:pt x="26240" y="4018"/>
                    </a:cubicBezTo>
                    <a:cubicBezTo>
                      <a:pt x="26354" y="4725"/>
                      <a:pt x="26583" y="5182"/>
                      <a:pt x="25944" y="5684"/>
                    </a:cubicBezTo>
                    <a:cubicBezTo>
                      <a:pt x="25510" y="6026"/>
                      <a:pt x="24871" y="6232"/>
                      <a:pt x="24391" y="6437"/>
                    </a:cubicBezTo>
                    <a:cubicBezTo>
                      <a:pt x="22474" y="7213"/>
                      <a:pt x="20443" y="7533"/>
                      <a:pt x="18434" y="7989"/>
                    </a:cubicBezTo>
                    <a:cubicBezTo>
                      <a:pt x="18388" y="7989"/>
                      <a:pt x="18366" y="8012"/>
                      <a:pt x="18343" y="8058"/>
                    </a:cubicBezTo>
                    <a:cubicBezTo>
                      <a:pt x="17042" y="7715"/>
                      <a:pt x="16197" y="5935"/>
                      <a:pt x="15490" y="4953"/>
                    </a:cubicBezTo>
                    <a:cubicBezTo>
                      <a:pt x="14736" y="3903"/>
                      <a:pt x="13846" y="3447"/>
                      <a:pt x="12682" y="2899"/>
                    </a:cubicBezTo>
                    <a:cubicBezTo>
                      <a:pt x="12657" y="2886"/>
                      <a:pt x="12633" y="2881"/>
                      <a:pt x="12611" y="2881"/>
                    </a:cubicBezTo>
                    <a:cubicBezTo>
                      <a:pt x="12554" y="2881"/>
                      <a:pt x="12510" y="2918"/>
                      <a:pt x="12477" y="2968"/>
                    </a:cubicBezTo>
                    <a:cubicBezTo>
                      <a:pt x="12143" y="2899"/>
                      <a:pt x="11802" y="2869"/>
                      <a:pt x="11456" y="2869"/>
                    </a:cubicBezTo>
                    <a:cubicBezTo>
                      <a:pt x="10548" y="2869"/>
                      <a:pt x="9616" y="3072"/>
                      <a:pt x="8756" y="3287"/>
                    </a:cubicBezTo>
                    <a:cubicBezTo>
                      <a:pt x="8543" y="3342"/>
                      <a:pt x="8338" y="3375"/>
                      <a:pt x="8144" y="3375"/>
                    </a:cubicBezTo>
                    <a:cubicBezTo>
                      <a:pt x="7695" y="3375"/>
                      <a:pt x="7308" y="3202"/>
                      <a:pt x="7021" y="2739"/>
                    </a:cubicBezTo>
                    <a:cubicBezTo>
                      <a:pt x="6816" y="2397"/>
                      <a:pt x="6656" y="2009"/>
                      <a:pt x="6496" y="1621"/>
                    </a:cubicBezTo>
                    <a:cubicBezTo>
                      <a:pt x="6268" y="1073"/>
                      <a:pt x="6063" y="525"/>
                      <a:pt x="58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7835386" y="3362438"/>
                <a:ext cx="846089" cy="5604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16435" extrusionOk="0">
                    <a:moveTo>
                      <a:pt x="754" y="0"/>
                    </a:moveTo>
                    <a:cubicBezTo>
                      <a:pt x="251" y="913"/>
                      <a:pt x="0" y="1963"/>
                      <a:pt x="69" y="3082"/>
                    </a:cubicBezTo>
                    <a:cubicBezTo>
                      <a:pt x="82" y="3133"/>
                      <a:pt x="130" y="3162"/>
                      <a:pt x="175" y="3162"/>
                    </a:cubicBezTo>
                    <a:cubicBezTo>
                      <a:pt x="209" y="3162"/>
                      <a:pt x="241" y="3144"/>
                      <a:pt x="251" y="3104"/>
                    </a:cubicBezTo>
                    <a:cubicBezTo>
                      <a:pt x="457" y="2442"/>
                      <a:pt x="617" y="1735"/>
                      <a:pt x="822" y="1073"/>
                    </a:cubicBezTo>
                    <a:cubicBezTo>
                      <a:pt x="822" y="1370"/>
                      <a:pt x="845" y="1689"/>
                      <a:pt x="890" y="1986"/>
                    </a:cubicBezTo>
                    <a:cubicBezTo>
                      <a:pt x="731" y="3401"/>
                      <a:pt x="890" y="4748"/>
                      <a:pt x="1621" y="6072"/>
                    </a:cubicBezTo>
                    <a:cubicBezTo>
                      <a:pt x="1637" y="6103"/>
                      <a:pt x="1663" y="6116"/>
                      <a:pt x="1690" y="6116"/>
                    </a:cubicBezTo>
                    <a:cubicBezTo>
                      <a:pt x="1739" y="6116"/>
                      <a:pt x="1788" y="6071"/>
                      <a:pt x="1758" y="6026"/>
                    </a:cubicBezTo>
                    <a:cubicBezTo>
                      <a:pt x="1507" y="5273"/>
                      <a:pt x="1324" y="4474"/>
                      <a:pt x="1210" y="3698"/>
                    </a:cubicBezTo>
                    <a:lnTo>
                      <a:pt x="1210" y="3698"/>
                    </a:lnTo>
                    <a:cubicBezTo>
                      <a:pt x="1461" y="4702"/>
                      <a:pt x="1895" y="5684"/>
                      <a:pt x="2534" y="6528"/>
                    </a:cubicBezTo>
                    <a:cubicBezTo>
                      <a:pt x="3287" y="7510"/>
                      <a:pt x="4291" y="8263"/>
                      <a:pt x="5068" y="9199"/>
                    </a:cubicBezTo>
                    <a:cubicBezTo>
                      <a:pt x="5182" y="9336"/>
                      <a:pt x="5296" y="9473"/>
                      <a:pt x="5387" y="9632"/>
                    </a:cubicBezTo>
                    <a:cubicBezTo>
                      <a:pt x="6003" y="11778"/>
                      <a:pt x="5159" y="14266"/>
                      <a:pt x="4885" y="16434"/>
                    </a:cubicBezTo>
                    <a:cubicBezTo>
                      <a:pt x="6757" y="15270"/>
                      <a:pt x="8605" y="14129"/>
                      <a:pt x="10637" y="13307"/>
                    </a:cubicBezTo>
                    <a:cubicBezTo>
                      <a:pt x="12782" y="12463"/>
                      <a:pt x="15019" y="11869"/>
                      <a:pt x="17233" y="11207"/>
                    </a:cubicBezTo>
                    <a:cubicBezTo>
                      <a:pt x="17964" y="11002"/>
                      <a:pt x="18694" y="10774"/>
                      <a:pt x="19402" y="10523"/>
                    </a:cubicBezTo>
                    <a:cubicBezTo>
                      <a:pt x="20885" y="10020"/>
                      <a:pt x="22369" y="9450"/>
                      <a:pt x="23807" y="8811"/>
                    </a:cubicBezTo>
                    <a:cubicBezTo>
                      <a:pt x="24149" y="8674"/>
                      <a:pt x="24469" y="8514"/>
                      <a:pt x="24811" y="8377"/>
                    </a:cubicBezTo>
                    <a:lnTo>
                      <a:pt x="24811" y="8377"/>
                    </a:lnTo>
                    <a:cubicBezTo>
                      <a:pt x="20406" y="9883"/>
                      <a:pt x="15613" y="10477"/>
                      <a:pt x="11048" y="10774"/>
                    </a:cubicBezTo>
                    <a:cubicBezTo>
                      <a:pt x="10951" y="10781"/>
                      <a:pt x="10857" y="10785"/>
                      <a:pt x="10767" y="10785"/>
                    </a:cubicBezTo>
                    <a:cubicBezTo>
                      <a:pt x="9245" y="10785"/>
                      <a:pt x="8666" y="9724"/>
                      <a:pt x="7761" y="8582"/>
                    </a:cubicBezTo>
                    <a:cubicBezTo>
                      <a:pt x="6894" y="7487"/>
                      <a:pt x="5707" y="6848"/>
                      <a:pt x="4588" y="6026"/>
                    </a:cubicBezTo>
                    <a:cubicBezTo>
                      <a:pt x="2580" y="4588"/>
                      <a:pt x="890" y="2397"/>
                      <a:pt x="754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7813903" y="3319607"/>
                <a:ext cx="49513" cy="1048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074" extrusionOk="0">
                    <a:moveTo>
                      <a:pt x="1452" y="1"/>
                    </a:moveTo>
                    <a:cubicBezTo>
                      <a:pt x="1429" y="24"/>
                      <a:pt x="1406" y="24"/>
                      <a:pt x="1384" y="46"/>
                    </a:cubicBezTo>
                    <a:cubicBezTo>
                      <a:pt x="562" y="822"/>
                      <a:pt x="219" y="1758"/>
                      <a:pt x="14" y="2877"/>
                    </a:cubicBezTo>
                    <a:cubicBezTo>
                      <a:pt x="0" y="3000"/>
                      <a:pt x="85" y="3074"/>
                      <a:pt x="175" y="3074"/>
                    </a:cubicBezTo>
                    <a:cubicBezTo>
                      <a:pt x="235" y="3074"/>
                      <a:pt x="297" y="3041"/>
                      <a:pt x="334" y="2968"/>
                    </a:cubicBezTo>
                    <a:cubicBezTo>
                      <a:pt x="630" y="2215"/>
                      <a:pt x="927" y="1553"/>
                      <a:pt x="1361" y="959"/>
                    </a:cubicBezTo>
                    <a:cubicBezTo>
                      <a:pt x="1361" y="663"/>
                      <a:pt x="1384" y="320"/>
                      <a:pt x="145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8241698" y="4291531"/>
                <a:ext cx="914562" cy="218256"/>
              </a:xfrm>
              <a:custGeom>
                <a:avLst/>
                <a:gdLst/>
                <a:ahLst/>
                <a:cxnLst/>
                <a:rect l="l" t="t" r="r" b="b"/>
                <a:pathLst>
                  <a:path w="26820" h="6400" extrusionOk="0">
                    <a:moveTo>
                      <a:pt x="8" y="4330"/>
                    </a:moveTo>
                    <a:cubicBezTo>
                      <a:pt x="5" y="4335"/>
                      <a:pt x="3" y="4340"/>
                      <a:pt x="0" y="4345"/>
                    </a:cubicBezTo>
                    <a:cubicBezTo>
                      <a:pt x="3" y="4340"/>
                      <a:pt x="5" y="4335"/>
                      <a:pt x="8" y="4330"/>
                    </a:cubicBezTo>
                    <a:close/>
                    <a:moveTo>
                      <a:pt x="3566" y="0"/>
                    </a:moveTo>
                    <a:cubicBezTo>
                      <a:pt x="3473" y="0"/>
                      <a:pt x="3409" y="134"/>
                      <a:pt x="3470" y="214"/>
                    </a:cubicBezTo>
                    <a:lnTo>
                      <a:pt x="3447" y="214"/>
                    </a:lnTo>
                    <a:cubicBezTo>
                      <a:pt x="2309" y="1420"/>
                      <a:pt x="831" y="2784"/>
                      <a:pt x="8" y="4330"/>
                    </a:cubicBezTo>
                    <a:lnTo>
                      <a:pt x="8" y="4330"/>
                    </a:lnTo>
                    <a:cubicBezTo>
                      <a:pt x="29" y="4294"/>
                      <a:pt x="51" y="4271"/>
                      <a:pt x="91" y="4231"/>
                    </a:cubicBezTo>
                    <a:cubicBezTo>
                      <a:pt x="91" y="4277"/>
                      <a:pt x="114" y="4300"/>
                      <a:pt x="160" y="4322"/>
                    </a:cubicBezTo>
                    <a:cubicBezTo>
                      <a:pt x="2374" y="5030"/>
                      <a:pt x="4679" y="5235"/>
                      <a:pt x="6985" y="5372"/>
                    </a:cubicBezTo>
                    <a:cubicBezTo>
                      <a:pt x="9541" y="5532"/>
                      <a:pt x="12098" y="5692"/>
                      <a:pt x="14631" y="5829"/>
                    </a:cubicBezTo>
                    <a:cubicBezTo>
                      <a:pt x="18694" y="6080"/>
                      <a:pt x="22757" y="6377"/>
                      <a:pt x="26820" y="6400"/>
                    </a:cubicBezTo>
                    <a:lnTo>
                      <a:pt x="26820" y="5213"/>
                    </a:lnTo>
                    <a:cubicBezTo>
                      <a:pt x="25907" y="5099"/>
                      <a:pt x="24994" y="4962"/>
                      <a:pt x="24104" y="4825"/>
                    </a:cubicBezTo>
                    <a:cubicBezTo>
                      <a:pt x="20566" y="4277"/>
                      <a:pt x="17188" y="3341"/>
                      <a:pt x="13764" y="2359"/>
                    </a:cubicBezTo>
                    <a:lnTo>
                      <a:pt x="13764" y="2359"/>
                    </a:lnTo>
                    <a:cubicBezTo>
                      <a:pt x="16526" y="2770"/>
                      <a:pt x="19173" y="3546"/>
                      <a:pt x="21912" y="4186"/>
                    </a:cubicBezTo>
                    <a:cubicBezTo>
                      <a:pt x="21919" y="4188"/>
                      <a:pt x="21925" y="4189"/>
                      <a:pt x="21930" y="4189"/>
                    </a:cubicBezTo>
                    <a:cubicBezTo>
                      <a:pt x="21988" y="4189"/>
                      <a:pt x="22018" y="4092"/>
                      <a:pt x="21935" y="4071"/>
                    </a:cubicBezTo>
                    <a:cubicBezTo>
                      <a:pt x="19196" y="3113"/>
                      <a:pt x="16389" y="2428"/>
                      <a:pt x="13513" y="1949"/>
                    </a:cubicBezTo>
                    <a:cubicBezTo>
                      <a:pt x="10819" y="1515"/>
                      <a:pt x="8126" y="944"/>
                      <a:pt x="5410" y="602"/>
                    </a:cubicBezTo>
                    <a:cubicBezTo>
                      <a:pt x="4793" y="442"/>
                      <a:pt x="4200" y="260"/>
                      <a:pt x="3606" y="8"/>
                    </a:cubicBezTo>
                    <a:cubicBezTo>
                      <a:pt x="3593" y="3"/>
                      <a:pt x="3579" y="0"/>
                      <a:pt x="3566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7089702" y="4270627"/>
                <a:ext cx="288009" cy="167273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905" extrusionOk="0">
                    <a:moveTo>
                      <a:pt x="2985" y="0"/>
                    </a:moveTo>
                    <a:cubicBezTo>
                      <a:pt x="2888" y="0"/>
                      <a:pt x="2791" y="2"/>
                      <a:pt x="2694" y="5"/>
                    </a:cubicBezTo>
                    <a:cubicBezTo>
                      <a:pt x="1758" y="51"/>
                      <a:pt x="1461" y="576"/>
                      <a:pt x="1005" y="1352"/>
                    </a:cubicBezTo>
                    <a:cubicBezTo>
                      <a:pt x="708" y="1854"/>
                      <a:pt x="1" y="2562"/>
                      <a:pt x="343" y="3155"/>
                    </a:cubicBezTo>
                    <a:cubicBezTo>
                      <a:pt x="503" y="3406"/>
                      <a:pt x="936" y="3589"/>
                      <a:pt x="1165" y="3749"/>
                    </a:cubicBezTo>
                    <a:cubicBezTo>
                      <a:pt x="1758" y="4137"/>
                      <a:pt x="2352" y="4479"/>
                      <a:pt x="2968" y="4799"/>
                    </a:cubicBezTo>
                    <a:cubicBezTo>
                      <a:pt x="3014" y="4821"/>
                      <a:pt x="3036" y="4821"/>
                      <a:pt x="3059" y="4821"/>
                    </a:cubicBezTo>
                    <a:lnTo>
                      <a:pt x="3082" y="4821"/>
                    </a:lnTo>
                    <a:cubicBezTo>
                      <a:pt x="3658" y="4883"/>
                      <a:pt x="4234" y="4904"/>
                      <a:pt x="4806" y="4904"/>
                    </a:cubicBezTo>
                    <a:cubicBezTo>
                      <a:pt x="5300" y="4904"/>
                      <a:pt x="5791" y="4888"/>
                      <a:pt x="6278" y="4867"/>
                    </a:cubicBezTo>
                    <a:cubicBezTo>
                      <a:pt x="6894" y="3931"/>
                      <a:pt x="7076" y="2767"/>
                      <a:pt x="8081" y="2082"/>
                    </a:cubicBezTo>
                    <a:cubicBezTo>
                      <a:pt x="8159" y="2023"/>
                      <a:pt x="8103" y="1913"/>
                      <a:pt x="8027" y="1913"/>
                    </a:cubicBezTo>
                    <a:cubicBezTo>
                      <a:pt x="8015" y="1913"/>
                      <a:pt x="8002" y="1916"/>
                      <a:pt x="7990" y="1923"/>
                    </a:cubicBezTo>
                    <a:cubicBezTo>
                      <a:pt x="7556" y="2174"/>
                      <a:pt x="7191" y="2493"/>
                      <a:pt x="6894" y="2858"/>
                    </a:cubicBezTo>
                    <a:cubicBezTo>
                      <a:pt x="7259" y="1877"/>
                      <a:pt x="7647" y="918"/>
                      <a:pt x="8446" y="325"/>
                    </a:cubicBezTo>
                    <a:lnTo>
                      <a:pt x="8446" y="325"/>
                    </a:lnTo>
                    <a:cubicBezTo>
                      <a:pt x="8094" y="362"/>
                      <a:pt x="7742" y="379"/>
                      <a:pt x="7394" y="379"/>
                    </a:cubicBezTo>
                    <a:cubicBezTo>
                      <a:pt x="7110" y="379"/>
                      <a:pt x="6829" y="368"/>
                      <a:pt x="6552" y="348"/>
                    </a:cubicBezTo>
                    <a:cubicBezTo>
                      <a:pt x="5391" y="242"/>
                      <a:pt x="4172" y="0"/>
                      <a:pt x="298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8488657" y="3314116"/>
                <a:ext cx="186800" cy="106809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132" extrusionOk="0">
                    <a:moveTo>
                      <a:pt x="5357" y="1"/>
                    </a:moveTo>
                    <a:cubicBezTo>
                      <a:pt x="5335" y="1"/>
                      <a:pt x="5311" y="8"/>
                      <a:pt x="5289" y="25"/>
                    </a:cubicBezTo>
                    <a:cubicBezTo>
                      <a:pt x="4627" y="550"/>
                      <a:pt x="4125" y="1326"/>
                      <a:pt x="3395" y="1737"/>
                    </a:cubicBezTo>
                    <a:cubicBezTo>
                      <a:pt x="2881" y="2022"/>
                      <a:pt x="2345" y="2136"/>
                      <a:pt x="1797" y="2136"/>
                    </a:cubicBezTo>
                    <a:cubicBezTo>
                      <a:pt x="1249" y="2136"/>
                      <a:pt x="690" y="2022"/>
                      <a:pt x="131" y="1851"/>
                    </a:cubicBezTo>
                    <a:cubicBezTo>
                      <a:pt x="124" y="1849"/>
                      <a:pt x="117" y="1848"/>
                      <a:pt x="111" y="1848"/>
                    </a:cubicBezTo>
                    <a:cubicBezTo>
                      <a:pt x="33" y="1848"/>
                      <a:pt x="1" y="1968"/>
                      <a:pt x="85" y="2011"/>
                    </a:cubicBezTo>
                    <a:cubicBezTo>
                      <a:pt x="718" y="2368"/>
                      <a:pt x="1640" y="2632"/>
                      <a:pt x="2481" y="2632"/>
                    </a:cubicBezTo>
                    <a:cubicBezTo>
                      <a:pt x="2822" y="2632"/>
                      <a:pt x="3150" y="2589"/>
                      <a:pt x="3440" y="2490"/>
                    </a:cubicBezTo>
                    <a:cubicBezTo>
                      <a:pt x="3577" y="2444"/>
                      <a:pt x="3714" y="2399"/>
                      <a:pt x="3851" y="2353"/>
                    </a:cubicBezTo>
                    <a:lnTo>
                      <a:pt x="3851" y="2353"/>
                    </a:lnTo>
                    <a:cubicBezTo>
                      <a:pt x="3486" y="2650"/>
                      <a:pt x="2984" y="2832"/>
                      <a:pt x="2573" y="2992"/>
                    </a:cubicBezTo>
                    <a:cubicBezTo>
                      <a:pt x="2489" y="3013"/>
                      <a:pt x="2521" y="3132"/>
                      <a:pt x="2599" y="3132"/>
                    </a:cubicBezTo>
                    <a:cubicBezTo>
                      <a:pt x="2605" y="3132"/>
                      <a:pt x="2612" y="3131"/>
                      <a:pt x="2619" y="3129"/>
                    </a:cubicBezTo>
                    <a:cubicBezTo>
                      <a:pt x="3189" y="3038"/>
                      <a:pt x="3851" y="2764"/>
                      <a:pt x="4308" y="2399"/>
                    </a:cubicBezTo>
                    <a:cubicBezTo>
                      <a:pt x="4719" y="2079"/>
                      <a:pt x="4787" y="1577"/>
                      <a:pt x="4878" y="1098"/>
                    </a:cubicBezTo>
                    <a:cubicBezTo>
                      <a:pt x="5015" y="755"/>
                      <a:pt x="5129" y="413"/>
                      <a:pt x="5426" y="139"/>
                    </a:cubicBezTo>
                    <a:cubicBezTo>
                      <a:pt x="5478" y="70"/>
                      <a:pt x="5425" y="1"/>
                      <a:pt x="535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8391912" y="3264260"/>
                <a:ext cx="81601" cy="149642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388" extrusionOk="0">
                    <a:moveTo>
                      <a:pt x="618" y="0"/>
                    </a:moveTo>
                    <a:cubicBezTo>
                      <a:pt x="585" y="0"/>
                      <a:pt x="550" y="15"/>
                      <a:pt x="525" y="49"/>
                    </a:cubicBezTo>
                    <a:cubicBezTo>
                      <a:pt x="320" y="460"/>
                      <a:pt x="183" y="893"/>
                      <a:pt x="160" y="1350"/>
                    </a:cubicBezTo>
                    <a:cubicBezTo>
                      <a:pt x="46" y="1715"/>
                      <a:pt x="0" y="2080"/>
                      <a:pt x="92" y="2491"/>
                    </a:cubicBezTo>
                    <a:cubicBezTo>
                      <a:pt x="229" y="3130"/>
                      <a:pt x="594" y="3792"/>
                      <a:pt x="891" y="4363"/>
                    </a:cubicBezTo>
                    <a:cubicBezTo>
                      <a:pt x="899" y="4380"/>
                      <a:pt x="915" y="4388"/>
                      <a:pt x="929" y="4388"/>
                    </a:cubicBezTo>
                    <a:cubicBezTo>
                      <a:pt x="952" y="4388"/>
                      <a:pt x="973" y="4368"/>
                      <a:pt x="959" y="4340"/>
                    </a:cubicBezTo>
                    <a:cubicBezTo>
                      <a:pt x="822" y="3929"/>
                      <a:pt x="685" y="3495"/>
                      <a:pt x="594" y="3062"/>
                    </a:cubicBezTo>
                    <a:lnTo>
                      <a:pt x="594" y="3062"/>
                    </a:lnTo>
                    <a:cubicBezTo>
                      <a:pt x="1005" y="3632"/>
                      <a:pt x="1644" y="3952"/>
                      <a:pt x="2306" y="4249"/>
                    </a:cubicBezTo>
                    <a:cubicBezTo>
                      <a:pt x="2311" y="4251"/>
                      <a:pt x="2316" y="4252"/>
                      <a:pt x="2320" y="4252"/>
                    </a:cubicBezTo>
                    <a:cubicBezTo>
                      <a:pt x="2360" y="4252"/>
                      <a:pt x="2392" y="4175"/>
                      <a:pt x="2351" y="4135"/>
                    </a:cubicBezTo>
                    <a:cubicBezTo>
                      <a:pt x="1918" y="3815"/>
                      <a:pt x="1416" y="3610"/>
                      <a:pt x="1164" y="3107"/>
                    </a:cubicBezTo>
                    <a:cubicBezTo>
                      <a:pt x="1028" y="2833"/>
                      <a:pt x="959" y="2468"/>
                      <a:pt x="891" y="2172"/>
                    </a:cubicBezTo>
                    <a:cubicBezTo>
                      <a:pt x="776" y="1487"/>
                      <a:pt x="799" y="802"/>
                      <a:pt x="731" y="117"/>
                    </a:cubicBezTo>
                    <a:cubicBezTo>
                      <a:pt x="731" y="45"/>
                      <a:pt x="676" y="0"/>
                      <a:pt x="61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8126471" y="3191147"/>
                <a:ext cx="153723" cy="98931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901" extrusionOk="0">
                    <a:moveTo>
                      <a:pt x="4340" y="1"/>
                    </a:moveTo>
                    <a:cubicBezTo>
                      <a:pt x="4306" y="1"/>
                      <a:pt x="4273" y="14"/>
                      <a:pt x="4246" y="47"/>
                    </a:cubicBezTo>
                    <a:cubicBezTo>
                      <a:pt x="3813" y="595"/>
                      <a:pt x="3333" y="1371"/>
                      <a:pt x="2717" y="1759"/>
                    </a:cubicBezTo>
                    <a:cubicBezTo>
                      <a:pt x="1964" y="2261"/>
                      <a:pt x="914" y="2238"/>
                      <a:pt x="47" y="2490"/>
                    </a:cubicBezTo>
                    <a:cubicBezTo>
                      <a:pt x="1" y="2512"/>
                      <a:pt x="1" y="2604"/>
                      <a:pt x="69" y="2604"/>
                    </a:cubicBezTo>
                    <a:cubicBezTo>
                      <a:pt x="594" y="2604"/>
                      <a:pt x="1211" y="2604"/>
                      <a:pt x="1804" y="2512"/>
                    </a:cubicBezTo>
                    <a:lnTo>
                      <a:pt x="1804" y="2512"/>
                    </a:lnTo>
                    <a:cubicBezTo>
                      <a:pt x="1507" y="2626"/>
                      <a:pt x="1211" y="2741"/>
                      <a:pt x="914" y="2832"/>
                    </a:cubicBezTo>
                    <a:cubicBezTo>
                      <a:pt x="868" y="2855"/>
                      <a:pt x="891" y="2900"/>
                      <a:pt x="937" y="2900"/>
                    </a:cubicBezTo>
                    <a:cubicBezTo>
                      <a:pt x="1690" y="2786"/>
                      <a:pt x="2420" y="2604"/>
                      <a:pt x="3014" y="2216"/>
                    </a:cubicBezTo>
                    <a:cubicBezTo>
                      <a:pt x="3060" y="2216"/>
                      <a:pt x="3082" y="2193"/>
                      <a:pt x="3105" y="2193"/>
                    </a:cubicBezTo>
                    <a:cubicBezTo>
                      <a:pt x="3927" y="1782"/>
                      <a:pt x="4246" y="1006"/>
                      <a:pt x="4475" y="184"/>
                    </a:cubicBezTo>
                    <a:cubicBezTo>
                      <a:pt x="4507" y="87"/>
                      <a:pt x="4424" y="1"/>
                      <a:pt x="43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38"/>
              <p:cNvSpPr/>
              <p:nvPr/>
            </p:nvSpPr>
            <p:spPr>
              <a:xfrm>
                <a:off x="8386456" y="3019958"/>
                <a:ext cx="138889" cy="18841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525" extrusionOk="0">
                    <a:moveTo>
                      <a:pt x="1804" y="0"/>
                    </a:moveTo>
                    <a:cubicBezTo>
                      <a:pt x="1735" y="68"/>
                      <a:pt x="1690" y="137"/>
                      <a:pt x="1621" y="228"/>
                    </a:cubicBezTo>
                    <a:cubicBezTo>
                      <a:pt x="1416" y="502"/>
                      <a:pt x="1324" y="845"/>
                      <a:pt x="1142" y="1118"/>
                    </a:cubicBezTo>
                    <a:cubicBezTo>
                      <a:pt x="959" y="1392"/>
                      <a:pt x="685" y="1598"/>
                      <a:pt x="548" y="1895"/>
                    </a:cubicBezTo>
                    <a:cubicBezTo>
                      <a:pt x="1" y="3081"/>
                      <a:pt x="1142" y="4565"/>
                      <a:pt x="1735" y="5501"/>
                    </a:cubicBezTo>
                    <a:cubicBezTo>
                      <a:pt x="1752" y="5517"/>
                      <a:pt x="1776" y="5525"/>
                      <a:pt x="1800" y="5525"/>
                    </a:cubicBezTo>
                    <a:cubicBezTo>
                      <a:pt x="1845" y="5525"/>
                      <a:pt x="1887" y="5499"/>
                      <a:pt x="1872" y="5455"/>
                    </a:cubicBezTo>
                    <a:cubicBezTo>
                      <a:pt x="1667" y="4885"/>
                      <a:pt x="1347" y="4314"/>
                      <a:pt x="1210" y="3721"/>
                    </a:cubicBezTo>
                    <a:cubicBezTo>
                      <a:pt x="1028" y="2899"/>
                      <a:pt x="1188" y="2419"/>
                      <a:pt x="1621" y="1735"/>
                    </a:cubicBezTo>
                    <a:cubicBezTo>
                      <a:pt x="1758" y="1529"/>
                      <a:pt x="1849" y="1324"/>
                      <a:pt x="1964" y="1096"/>
                    </a:cubicBezTo>
                    <a:cubicBezTo>
                      <a:pt x="1964" y="1141"/>
                      <a:pt x="1964" y="1187"/>
                      <a:pt x="1964" y="1210"/>
                    </a:cubicBezTo>
                    <a:cubicBezTo>
                      <a:pt x="2101" y="2283"/>
                      <a:pt x="3356" y="2830"/>
                      <a:pt x="3949" y="3584"/>
                    </a:cubicBezTo>
                    <a:cubicBezTo>
                      <a:pt x="3963" y="3604"/>
                      <a:pt x="3980" y="3612"/>
                      <a:pt x="3997" y="3612"/>
                    </a:cubicBezTo>
                    <a:cubicBezTo>
                      <a:pt x="4037" y="3612"/>
                      <a:pt x="4073" y="3564"/>
                      <a:pt x="4041" y="3515"/>
                    </a:cubicBezTo>
                    <a:cubicBezTo>
                      <a:pt x="3744" y="2967"/>
                      <a:pt x="3128" y="2442"/>
                      <a:pt x="2831" y="1895"/>
                    </a:cubicBezTo>
                    <a:lnTo>
                      <a:pt x="2831" y="1895"/>
                    </a:lnTo>
                    <a:cubicBezTo>
                      <a:pt x="3105" y="2237"/>
                      <a:pt x="3493" y="2534"/>
                      <a:pt x="3812" y="2762"/>
                    </a:cubicBezTo>
                    <a:cubicBezTo>
                      <a:pt x="3823" y="2772"/>
                      <a:pt x="3832" y="2777"/>
                      <a:pt x="3840" y="2777"/>
                    </a:cubicBezTo>
                    <a:cubicBezTo>
                      <a:pt x="3866" y="2777"/>
                      <a:pt x="3876" y="2728"/>
                      <a:pt x="3858" y="2693"/>
                    </a:cubicBezTo>
                    <a:cubicBezTo>
                      <a:pt x="3402" y="2146"/>
                      <a:pt x="2694" y="1666"/>
                      <a:pt x="2648" y="890"/>
                    </a:cubicBezTo>
                    <a:cubicBezTo>
                      <a:pt x="2671" y="708"/>
                      <a:pt x="2717" y="548"/>
                      <a:pt x="2785" y="388"/>
                    </a:cubicBezTo>
                    <a:cubicBezTo>
                      <a:pt x="2740" y="365"/>
                      <a:pt x="2717" y="342"/>
                      <a:pt x="2671" y="320"/>
                    </a:cubicBezTo>
                    <a:cubicBezTo>
                      <a:pt x="2397" y="205"/>
                      <a:pt x="2101" y="114"/>
                      <a:pt x="180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38"/>
              <p:cNvSpPr/>
              <p:nvPr/>
            </p:nvSpPr>
            <p:spPr>
              <a:xfrm>
                <a:off x="8488077" y="3266681"/>
                <a:ext cx="259569" cy="260441"/>
              </a:xfrm>
              <a:custGeom>
                <a:avLst/>
                <a:gdLst/>
                <a:ahLst/>
                <a:cxnLst/>
                <a:rect l="l" t="t" r="r" b="b"/>
                <a:pathLst>
                  <a:path w="7612" h="7637" extrusionOk="0">
                    <a:moveTo>
                      <a:pt x="6447" y="1"/>
                    </a:moveTo>
                    <a:cubicBezTo>
                      <a:pt x="6379" y="229"/>
                      <a:pt x="6333" y="480"/>
                      <a:pt x="6288" y="754"/>
                    </a:cubicBezTo>
                    <a:cubicBezTo>
                      <a:pt x="6082" y="1804"/>
                      <a:pt x="6037" y="2785"/>
                      <a:pt x="6037" y="3812"/>
                    </a:cubicBezTo>
                    <a:cubicBezTo>
                      <a:pt x="6037" y="5547"/>
                      <a:pt x="4188" y="5707"/>
                      <a:pt x="2887" y="6232"/>
                    </a:cubicBezTo>
                    <a:cubicBezTo>
                      <a:pt x="1905" y="6597"/>
                      <a:pt x="969" y="7054"/>
                      <a:pt x="56" y="7533"/>
                    </a:cubicBezTo>
                    <a:cubicBezTo>
                      <a:pt x="1" y="7570"/>
                      <a:pt x="20" y="7637"/>
                      <a:pt x="66" y="7637"/>
                    </a:cubicBezTo>
                    <a:cubicBezTo>
                      <a:pt x="77" y="7637"/>
                      <a:pt x="89" y="7633"/>
                      <a:pt x="102" y="7624"/>
                    </a:cubicBezTo>
                    <a:cubicBezTo>
                      <a:pt x="1335" y="7008"/>
                      <a:pt x="2613" y="6506"/>
                      <a:pt x="3937" y="6186"/>
                    </a:cubicBezTo>
                    <a:cubicBezTo>
                      <a:pt x="4667" y="6004"/>
                      <a:pt x="5512" y="5867"/>
                      <a:pt x="6105" y="5387"/>
                    </a:cubicBezTo>
                    <a:lnTo>
                      <a:pt x="6105" y="5387"/>
                    </a:lnTo>
                    <a:cubicBezTo>
                      <a:pt x="5694" y="6163"/>
                      <a:pt x="4576" y="6460"/>
                      <a:pt x="3868" y="6825"/>
                    </a:cubicBezTo>
                    <a:cubicBezTo>
                      <a:pt x="3768" y="6886"/>
                      <a:pt x="3826" y="7016"/>
                      <a:pt x="3904" y="7016"/>
                    </a:cubicBezTo>
                    <a:cubicBezTo>
                      <a:pt x="3914" y="7016"/>
                      <a:pt x="3926" y="7014"/>
                      <a:pt x="3937" y="7008"/>
                    </a:cubicBezTo>
                    <a:cubicBezTo>
                      <a:pt x="5009" y="6734"/>
                      <a:pt x="6699" y="6232"/>
                      <a:pt x="6904" y="4931"/>
                    </a:cubicBezTo>
                    <a:cubicBezTo>
                      <a:pt x="7018" y="4018"/>
                      <a:pt x="6972" y="3173"/>
                      <a:pt x="7338" y="2306"/>
                    </a:cubicBezTo>
                    <a:cubicBezTo>
                      <a:pt x="7406" y="2101"/>
                      <a:pt x="7497" y="1895"/>
                      <a:pt x="7612" y="1713"/>
                    </a:cubicBezTo>
                    <a:cubicBezTo>
                      <a:pt x="7589" y="1690"/>
                      <a:pt x="7566" y="1667"/>
                      <a:pt x="7566" y="1644"/>
                    </a:cubicBezTo>
                    <a:cubicBezTo>
                      <a:pt x="7520" y="1598"/>
                      <a:pt x="7497" y="1576"/>
                      <a:pt x="7475" y="1530"/>
                    </a:cubicBezTo>
                    <a:cubicBezTo>
                      <a:pt x="7269" y="1256"/>
                      <a:pt x="7087" y="982"/>
                      <a:pt x="6904" y="708"/>
                    </a:cubicBezTo>
                    <a:cubicBezTo>
                      <a:pt x="6835" y="617"/>
                      <a:pt x="6790" y="548"/>
                      <a:pt x="6744" y="480"/>
                    </a:cubicBezTo>
                    <a:cubicBezTo>
                      <a:pt x="6653" y="343"/>
                      <a:pt x="6584" y="229"/>
                      <a:pt x="6493" y="92"/>
                    </a:cubicBezTo>
                    <a:cubicBezTo>
                      <a:pt x="6493" y="69"/>
                      <a:pt x="6470" y="23"/>
                      <a:pt x="644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38"/>
              <p:cNvSpPr/>
              <p:nvPr/>
            </p:nvSpPr>
            <p:spPr>
              <a:xfrm>
                <a:off x="8038525" y="3158478"/>
                <a:ext cx="39965" cy="94941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2784" extrusionOk="0">
                    <a:moveTo>
                      <a:pt x="754" y="1"/>
                    </a:moveTo>
                    <a:cubicBezTo>
                      <a:pt x="617" y="138"/>
                      <a:pt x="480" y="275"/>
                      <a:pt x="366" y="412"/>
                    </a:cubicBezTo>
                    <a:cubicBezTo>
                      <a:pt x="252" y="526"/>
                      <a:pt x="115" y="663"/>
                      <a:pt x="1" y="777"/>
                    </a:cubicBezTo>
                    <a:cubicBezTo>
                      <a:pt x="46" y="1188"/>
                      <a:pt x="138" y="1622"/>
                      <a:pt x="297" y="2010"/>
                    </a:cubicBezTo>
                    <a:cubicBezTo>
                      <a:pt x="297" y="2029"/>
                      <a:pt x="306" y="2036"/>
                      <a:pt x="315" y="2036"/>
                    </a:cubicBezTo>
                    <a:cubicBezTo>
                      <a:pt x="328" y="2036"/>
                      <a:pt x="343" y="2023"/>
                      <a:pt x="343" y="2010"/>
                    </a:cubicBezTo>
                    <a:cubicBezTo>
                      <a:pt x="275" y="1667"/>
                      <a:pt x="229" y="1325"/>
                      <a:pt x="206" y="982"/>
                    </a:cubicBezTo>
                    <a:lnTo>
                      <a:pt x="206" y="982"/>
                    </a:lnTo>
                    <a:cubicBezTo>
                      <a:pt x="389" y="1576"/>
                      <a:pt x="685" y="2169"/>
                      <a:pt x="1005" y="2740"/>
                    </a:cubicBezTo>
                    <a:cubicBezTo>
                      <a:pt x="1021" y="2771"/>
                      <a:pt x="1047" y="2784"/>
                      <a:pt x="1074" y="2784"/>
                    </a:cubicBezTo>
                    <a:cubicBezTo>
                      <a:pt x="1123" y="2784"/>
                      <a:pt x="1172" y="2739"/>
                      <a:pt x="1142" y="2694"/>
                    </a:cubicBezTo>
                    <a:cubicBezTo>
                      <a:pt x="1028" y="2352"/>
                      <a:pt x="891" y="2032"/>
                      <a:pt x="800" y="1690"/>
                    </a:cubicBezTo>
                    <a:cubicBezTo>
                      <a:pt x="685" y="1256"/>
                      <a:pt x="777" y="823"/>
                      <a:pt x="754" y="389"/>
                    </a:cubicBezTo>
                    <a:cubicBezTo>
                      <a:pt x="754" y="252"/>
                      <a:pt x="754" y="138"/>
                      <a:pt x="75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38"/>
              <p:cNvSpPr/>
              <p:nvPr/>
            </p:nvSpPr>
            <p:spPr>
              <a:xfrm>
                <a:off x="7963810" y="3224668"/>
                <a:ext cx="65131" cy="116903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28" extrusionOk="0">
                    <a:moveTo>
                      <a:pt x="868" y="0"/>
                    </a:moveTo>
                    <a:cubicBezTo>
                      <a:pt x="594" y="205"/>
                      <a:pt x="297" y="411"/>
                      <a:pt x="0" y="594"/>
                    </a:cubicBezTo>
                    <a:cubicBezTo>
                      <a:pt x="343" y="1233"/>
                      <a:pt x="845" y="1826"/>
                      <a:pt x="1256" y="2305"/>
                    </a:cubicBezTo>
                    <a:lnTo>
                      <a:pt x="1302" y="2305"/>
                    </a:lnTo>
                    <a:cubicBezTo>
                      <a:pt x="1484" y="2648"/>
                      <a:pt x="1644" y="3013"/>
                      <a:pt x="1735" y="3378"/>
                    </a:cubicBezTo>
                    <a:cubicBezTo>
                      <a:pt x="1744" y="3413"/>
                      <a:pt x="1773" y="3428"/>
                      <a:pt x="1803" y="3428"/>
                    </a:cubicBezTo>
                    <a:cubicBezTo>
                      <a:pt x="1853" y="3428"/>
                      <a:pt x="1909" y="3389"/>
                      <a:pt x="1895" y="3333"/>
                    </a:cubicBezTo>
                    <a:cubicBezTo>
                      <a:pt x="1712" y="2283"/>
                      <a:pt x="1142" y="1324"/>
                      <a:pt x="913" y="274"/>
                    </a:cubicBezTo>
                    <a:cubicBezTo>
                      <a:pt x="891" y="183"/>
                      <a:pt x="891" y="91"/>
                      <a:pt x="86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38"/>
              <p:cNvSpPr/>
              <p:nvPr/>
            </p:nvSpPr>
            <p:spPr>
              <a:xfrm>
                <a:off x="8408247" y="3158034"/>
                <a:ext cx="290362" cy="234011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6862" extrusionOk="0">
                    <a:moveTo>
                      <a:pt x="5712" y="0"/>
                    </a:moveTo>
                    <a:cubicBezTo>
                      <a:pt x="4545" y="0"/>
                      <a:pt x="3364" y="378"/>
                      <a:pt x="2420" y="1041"/>
                    </a:cubicBezTo>
                    <a:cubicBezTo>
                      <a:pt x="845" y="2159"/>
                      <a:pt x="1" y="4259"/>
                      <a:pt x="1484" y="5857"/>
                    </a:cubicBezTo>
                    <a:cubicBezTo>
                      <a:pt x="2142" y="6556"/>
                      <a:pt x="3003" y="6861"/>
                      <a:pt x="3882" y="6861"/>
                    </a:cubicBezTo>
                    <a:cubicBezTo>
                      <a:pt x="4956" y="6861"/>
                      <a:pt x="6057" y="6405"/>
                      <a:pt x="6848" y="5652"/>
                    </a:cubicBezTo>
                    <a:cubicBezTo>
                      <a:pt x="7442" y="5081"/>
                      <a:pt x="8241" y="3849"/>
                      <a:pt x="8515" y="2684"/>
                    </a:cubicBezTo>
                    <a:cubicBezTo>
                      <a:pt x="8286" y="2274"/>
                      <a:pt x="8104" y="1840"/>
                      <a:pt x="7944" y="1361"/>
                    </a:cubicBezTo>
                    <a:cubicBezTo>
                      <a:pt x="7830" y="1041"/>
                      <a:pt x="7716" y="699"/>
                      <a:pt x="7579" y="356"/>
                    </a:cubicBezTo>
                    <a:cubicBezTo>
                      <a:pt x="6988" y="114"/>
                      <a:pt x="6352" y="0"/>
                      <a:pt x="57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38"/>
              <p:cNvSpPr/>
              <p:nvPr/>
            </p:nvSpPr>
            <p:spPr>
              <a:xfrm>
                <a:off x="8121254" y="3166730"/>
                <a:ext cx="107995" cy="61896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15" extrusionOk="0">
                    <a:moveTo>
                      <a:pt x="1613" y="0"/>
                    </a:moveTo>
                    <a:cubicBezTo>
                      <a:pt x="989" y="0"/>
                      <a:pt x="894" y="639"/>
                      <a:pt x="302" y="639"/>
                    </a:cubicBezTo>
                    <a:cubicBezTo>
                      <a:pt x="224" y="639"/>
                      <a:pt x="137" y="628"/>
                      <a:pt x="40" y="603"/>
                    </a:cubicBezTo>
                    <a:cubicBezTo>
                      <a:pt x="37" y="600"/>
                      <a:pt x="33" y="599"/>
                      <a:pt x="30" y="599"/>
                    </a:cubicBezTo>
                    <a:cubicBezTo>
                      <a:pt x="12" y="599"/>
                      <a:pt x="1" y="652"/>
                      <a:pt x="40" y="672"/>
                    </a:cubicBezTo>
                    <a:cubicBezTo>
                      <a:pt x="793" y="855"/>
                      <a:pt x="656" y="1585"/>
                      <a:pt x="1387" y="1790"/>
                    </a:cubicBezTo>
                    <a:cubicBezTo>
                      <a:pt x="1457" y="1807"/>
                      <a:pt x="1524" y="1815"/>
                      <a:pt x="1587" y="1815"/>
                    </a:cubicBezTo>
                    <a:cubicBezTo>
                      <a:pt x="2203" y="1815"/>
                      <a:pt x="2503" y="1104"/>
                      <a:pt x="3073" y="1104"/>
                    </a:cubicBezTo>
                    <a:cubicBezTo>
                      <a:pt x="3089" y="1104"/>
                      <a:pt x="3105" y="1104"/>
                      <a:pt x="3121" y="1106"/>
                    </a:cubicBezTo>
                    <a:cubicBezTo>
                      <a:pt x="3167" y="1106"/>
                      <a:pt x="3167" y="1037"/>
                      <a:pt x="3121" y="1037"/>
                    </a:cubicBezTo>
                    <a:cubicBezTo>
                      <a:pt x="2459" y="991"/>
                      <a:pt x="2436" y="101"/>
                      <a:pt x="1752" y="10"/>
                    </a:cubicBezTo>
                    <a:cubicBezTo>
                      <a:pt x="1703" y="3"/>
                      <a:pt x="1657" y="0"/>
                      <a:pt x="161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38"/>
              <p:cNvSpPr/>
              <p:nvPr/>
            </p:nvSpPr>
            <p:spPr>
              <a:xfrm>
                <a:off x="8147511" y="3170890"/>
                <a:ext cx="56845" cy="5292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52" extrusionOk="0">
                    <a:moveTo>
                      <a:pt x="828" y="0"/>
                    </a:moveTo>
                    <a:cubicBezTo>
                      <a:pt x="758" y="0"/>
                      <a:pt x="687" y="9"/>
                      <a:pt x="617" y="25"/>
                    </a:cubicBezTo>
                    <a:cubicBezTo>
                      <a:pt x="297" y="116"/>
                      <a:pt x="114" y="390"/>
                      <a:pt x="69" y="733"/>
                    </a:cubicBezTo>
                    <a:cubicBezTo>
                      <a:pt x="1" y="1193"/>
                      <a:pt x="416" y="1551"/>
                      <a:pt x="840" y="1551"/>
                    </a:cubicBezTo>
                    <a:cubicBezTo>
                      <a:pt x="984" y="1551"/>
                      <a:pt x="1128" y="1510"/>
                      <a:pt x="1256" y="1417"/>
                    </a:cubicBezTo>
                    <a:cubicBezTo>
                      <a:pt x="1575" y="1166"/>
                      <a:pt x="1666" y="573"/>
                      <a:pt x="1393" y="299"/>
                    </a:cubicBezTo>
                    <a:cubicBezTo>
                      <a:pt x="1271" y="90"/>
                      <a:pt x="1055" y="0"/>
                      <a:pt x="828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38"/>
              <p:cNvSpPr/>
              <p:nvPr/>
            </p:nvSpPr>
            <p:spPr>
              <a:xfrm>
                <a:off x="8165414" y="3177029"/>
                <a:ext cx="22370" cy="40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8" extrusionOk="0">
                    <a:moveTo>
                      <a:pt x="497" y="0"/>
                    </a:moveTo>
                    <a:cubicBezTo>
                      <a:pt x="467" y="0"/>
                      <a:pt x="436" y="9"/>
                      <a:pt x="411" y="28"/>
                    </a:cubicBezTo>
                    <a:cubicBezTo>
                      <a:pt x="251" y="187"/>
                      <a:pt x="160" y="301"/>
                      <a:pt x="92" y="507"/>
                    </a:cubicBezTo>
                    <a:cubicBezTo>
                      <a:pt x="23" y="689"/>
                      <a:pt x="0" y="872"/>
                      <a:pt x="23" y="1055"/>
                    </a:cubicBezTo>
                    <a:cubicBezTo>
                      <a:pt x="35" y="1138"/>
                      <a:pt x="108" y="1178"/>
                      <a:pt x="183" y="1178"/>
                    </a:cubicBezTo>
                    <a:cubicBezTo>
                      <a:pt x="251" y="1178"/>
                      <a:pt x="321" y="1143"/>
                      <a:pt x="343" y="1078"/>
                    </a:cubicBezTo>
                    <a:cubicBezTo>
                      <a:pt x="388" y="918"/>
                      <a:pt x="457" y="758"/>
                      <a:pt x="502" y="598"/>
                    </a:cubicBezTo>
                    <a:cubicBezTo>
                      <a:pt x="571" y="438"/>
                      <a:pt x="594" y="324"/>
                      <a:pt x="639" y="142"/>
                    </a:cubicBezTo>
                    <a:cubicBezTo>
                      <a:pt x="656" y="59"/>
                      <a:pt x="576" y="0"/>
                      <a:pt x="49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38"/>
              <p:cNvSpPr/>
              <p:nvPr/>
            </p:nvSpPr>
            <p:spPr>
              <a:xfrm>
                <a:off x="8478290" y="3236331"/>
                <a:ext cx="72428" cy="5691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669" extrusionOk="0">
                    <a:moveTo>
                      <a:pt x="1005" y="0"/>
                    </a:moveTo>
                    <a:cubicBezTo>
                      <a:pt x="982" y="0"/>
                      <a:pt x="960" y="23"/>
                      <a:pt x="982" y="46"/>
                    </a:cubicBezTo>
                    <a:cubicBezTo>
                      <a:pt x="1051" y="115"/>
                      <a:pt x="1142" y="160"/>
                      <a:pt x="1211" y="229"/>
                    </a:cubicBezTo>
                    <a:cubicBezTo>
                      <a:pt x="972" y="129"/>
                      <a:pt x="699" y="65"/>
                      <a:pt x="452" y="65"/>
                    </a:cubicBezTo>
                    <a:cubicBezTo>
                      <a:pt x="415" y="65"/>
                      <a:pt x="379" y="66"/>
                      <a:pt x="343" y="69"/>
                    </a:cubicBezTo>
                    <a:cubicBezTo>
                      <a:pt x="1" y="69"/>
                      <a:pt x="1" y="594"/>
                      <a:pt x="321" y="662"/>
                    </a:cubicBezTo>
                    <a:cubicBezTo>
                      <a:pt x="663" y="731"/>
                      <a:pt x="1005" y="754"/>
                      <a:pt x="1325" y="891"/>
                    </a:cubicBezTo>
                    <a:cubicBezTo>
                      <a:pt x="1713" y="1028"/>
                      <a:pt x="1827" y="1324"/>
                      <a:pt x="2032" y="1644"/>
                    </a:cubicBezTo>
                    <a:cubicBezTo>
                      <a:pt x="2041" y="1661"/>
                      <a:pt x="2057" y="1669"/>
                      <a:pt x="2072" y="1669"/>
                    </a:cubicBezTo>
                    <a:cubicBezTo>
                      <a:pt x="2098" y="1669"/>
                      <a:pt x="2124" y="1649"/>
                      <a:pt x="2124" y="1621"/>
                    </a:cubicBezTo>
                    <a:cubicBezTo>
                      <a:pt x="2101" y="1575"/>
                      <a:pt x="2101" y="1530"/>
                      <a:pt x="2101" y="1484"/>
                    </a:cubicBezTo>
                    <a:cubicBezTo>
                      <a:pt x="2101" y="1096"/>
                      <a:pt x="1964" y="708"/>
                      <a:pt x="1759" y="411"/>
                    </a:cubicBezTo>
                    <a:cubicBezTo>
                      <a:pt x="1751" y="404"/>
                      <a:pt x="1746" y="401"/>
                      <a:pt x="1742" y="401"/>
                    </a:cubicBezTo>
                    <a:cubicBezTo>
                      <a:pt x="1736" y="401"/>
                      <a:pt x="1736" y="411"/>
                      <a:pt x="1736" y="411"/>
                    </a:cubicBezTo>
                    <a:cubicBezTo>
                      <a:pt x="1759" y="480"/>
                      <a:pt x="1781" y="571"/>
                      <a:pt x="1804" y="662"/>
                    </a:cubicBezTo>
                    <a:cubicBezTo>
                      <a:pt x="1781" y="617"/>
                      <a:pt x="1759" y="594"/>
                      <a:pt x="1736" y="571"/>
                    </a:cubicBezTo>
                    <a:cubicBezTo>
                      <a:pt x="1713" y="525"/>
                      <a:pt x="1667" y="480"/>
                      <a:pt x="1622" y="411"/>
                    </a:cubicBezTo>
                    <a:cubicBezTo>
                      <a:pt x="1439" y="252"/>
                      <a:pt x="1234" y="69"/>
                      <a:pt x="10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38"/>
              <p:cNvSpPr/>
              <p:nvPr/>
            </p:nvSpPr>
            <p:spPr>
              <a:xfrm>
                <a:off x="8441938" y="3282027"/>
                <a:ext cx="102573" cy="61998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818" extrusionOk="0">
                    <a:moveTo>
                      <a:pt x="1490" y="1"/>
                    </a:moveTo>
                    <a:cubicBezTo>
                      <a:pt x="1089" y="1"/>
                      <a:pt x="743" y="342"/>
                      <a:pt x="344" y="342"/>
                    </a:cubicBezTo>
                    <a:cubicBezTo>
                      <a:pt x="253" y="342"/>
                      <a:pt x="160" y="324"/>
                      <a:pt x="63" y="281"/>
                    </a:cubicBezTo>
                    <a:cubicBezTo>
                      <a:pt x="56" y="278"/>
                      <a:pt x="50" y="276"/>
                      <a:pt x="45" y="276"/>
                    </a:cubicBezTo>
                    <a:cubicBezTo>
                      <a:pt x="12" y="276"/>
                      <a:pt x="1" y="330"/>
                      <a:pt x="40" y="350"/>
                    </a:cubicBezTo>
                    <a:cubicBezTo>
                      <a:pt x="656" y="623"/>
                      <a:pt x="451" y="1582"/>
                      <a:pt x="1204" y="1787"/>
                    </a:cubicBezTo>
                    <a:cubicBezTo>
                      <a:pt x="1292" y="1809"/>
                      <a:pt x="1372" y="1818"/>
                      <a:pt x="1447" y="1818"/>
                    </a:cubicBezTo>
                    <a:cubicBezTo>
                      <a:pt x="1934" y="1818"/>
                      <a:pt x="2192" y="1430"/>
                      <a:pt x="2671" y="1430"/>
                    </a:cubicBezTo>
                    <a:cubicBezTo>
                      <a:pt x="2753" y="1430"/>
                      <a:pt x="2842" y="1441"/>
                      <a:pt x="2939" y="1468"/>
                    </a:cubicBezTo>
                    <a:cubicBezTo>
                      <a:pt x="2984" y="1468"/>
                      <a:pt x="3007" y="1399"/>
                      <a:pt x="2961" y="1399"/>
                    </a:cubicBezTo>
                    <a:cubicBezTo>
                      <a:pt x="2071" y="1194"/>
                      <a:pt x="2551" y="350"/>
                      <a:pt x="1752" y="53"/>
                    </a:cubicBezTo>
                    <a:cubicBezTo>
                      <a:pt x="1661" y="16"/>
                      <a:pt x="1574" y="1"/>
                      <a:pt x="149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38"/>
              <p:cNvSpPr/>
              <p:nvPr/>
            </p:nvSpPr>
            <p:spPr>
              <a:xfrm>
                <a:off x="8462740" y="3286494"/>
                <a:ext cx="5684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49" extrusionOk="0">
                    <a:moveTo>
                      <a:pt x="899" y="0"/>
                    </a:moveTo>
                    <a:cubicBezTo>
                      <a:pt x="802" y="0"/>
                      <a:pt x="705" y="25"/>
                      <a:pt x="617" y="82"/>
                    </a:cubicBezTo>
                    <a:cubicBezTo>
                      <a:pt x="229" y="196"/>
                      <a:pt x="0" y="743"/>
                      <a:pt x="183" y="1132"/>
                    </a:cubicBezTo>
                    <a:cubicBezTo>
                      <a:pt x="295" y="1411"/>
                      <a:pt x="571" y="1548"/>
                      <a:pt x="848" y="1548"/>
                    </a:cubicBezTo>
                    <a:cubicBezTo>
                      <a:pt x="1136" y="1548"/>
                      <a:pt x="1425" y="1400"/>
                      <a:pt x="1530" y="1109"/>
                    </a:cubicBezTo>
                    <a:cubicBezTo>
                      <a:pt x="1667" y="789"/>
                      <a:pt x="1644" y="447"/>
                      <a:pt x="1393" y="219"/>
                    </a:cubicBezTo>
                    <a:cubicBezTo>
                      <a:pt x="1260" y="85"/>
                      <a:pt x="1079" y="0"/>
                      <a:pt x="899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8"/>
              <p:cNvSpPr/>
              <p:nvPr/>
            </p:nvSpPr>
            <p:spPr>
              <a:xfrm>
                <a:off x="8478529" y="3292837"/>
                <a:ext cx="22370" cy="4020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9" extrusionOk="0">
                    <a:moveTo>
                      <a:pt x="494" y="1"/>
                    </a:moveTo>
                    <a:cubicBezTo>
                      <a:pt x="428" y="1"/>
                      <a:pt x="358" y="35"/>
                      <a:pt x="336" y="101"/>
                    </a:cubicBezTo>
                    <a:cubicBezTo>
                      <a:pt x="268" y="261"/>
                      <a:pt x="199" y="421"/>
                      <a:pt x="154" y="580"/>
                    </a:cubicBezTo>
                    <a:cubicBezTo>
                      <a:pt x="85" y="740"/>
                      <a:pt x="62" y="854"/>
                      <a:pt x="17" y="1037"/>
                    </a:cubicBezTo>
                    <a:cubicBezTo>
                      <a:pt x="0" y="1120"/>
                      <a:pt x="80" y="1178"/>
                      <a:pt x="159" y="1178"/>
                    </a:cubicBezTo>
                    <a:cubicBezTo>
                      <a:pt x="190" y="1178"/>
                      <a:pt x="220" y="1170"/>
                      <a:pt x="245" y="1151"/>
                    </a:cubicBezTo>
                    <a:cubicBezTo>
                      <a:pt x="382" y="1014"/>
                      <a:pt x="496" y="877"/>
                      <a:pt x="565" y="694"/>
                    </a:cubicBezTo>
                    <a:cubicBezTo>
                      <a:pt x="633" y="512"/>
                      <a:pt x="656" y="329"/>
                      <a:pt x="633" y="124"/>
                    </a:cubicBezTo>
                    <a:cubicBezTo>
                      <a:pt x="633" y="41"/>
                      <a:pt x="565" y="1"/>
                      <a:pt x="49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8"/>
              <p:cNvSpPr/>
              <p:nvPr/>
            </p:nvSpPr>
            <p:spPr>
              <a:xfrm>
                <a:off x="8187205" y="3289188"/>
                <a:ext cx="199758" cy="123894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633" extrusionOk="0">
                    <a:moveTo>
                      <a:pt x="1099" y="0"/>
                    </a:moveTo>
                    <a:cubicBezTo>
                      <a:pt x="980" y="0"/>
                      <a:pt x="858" y="28"/>
                      <a:pt x="731" y="94"/>
                    </a:cubicBezTo>
                    <a:cubicBezTo>
                      <a:pt x="0" y="459"/>
                      <a:pt x="1347" y="3335"/>
                      <a:pt x="1804" y="3586"/>
                    </a:cubicBezTo>
                    <a:cubicBezTo>
                      <a:pt x="1864" y="3618"/>
                      <a:pt x="1974" y="3633"/>
                      <a:pt x="2119" y="3633"/>
                    </a:cubicBezTo>
                    <a:cubicBezTo>
                      <a:pt x="3130" y="3633"/>
                      <a:pt x="5858" y="2912"/>
                      <a:pt x="5638" y="2034"/>
                    </a:cubicBezTo>
                    <a:cubicBezTo>
                      <a:pt x="5456" y="1349"/>
                      <a:pt x="3744" y="1167"/>
                      <a:pt x="2853" y="847"/>
                    </a:cubicBezTo>
                    <a:cubicBezTo>
                      <a:pt x="2142" y="585"/>
                      <a:pt x="1645" y="0"/>
                      <a:pt x="1099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8"/>
              <p:cNvSpPr/>
              <p:nvPr/>
            </p:nvSpPr>
            <p:spPr>
              <a:xfrm>
                <a:off x="8092234" y="3315242"/>
                <a:ext cx="387205" cy="219859"/>
              </a:xfrm>
              <a:custGeom>
                <a:avLst/>
                <a:gdLst/>
                <a:ahLst/>
                <a:cxnLst/>
                <a:rect l="l" t="t" r="r" b="b"/>
                <a:pathLst>
                  <a:path w="11355" h="6447" extrusionOk="0">
                    <a:moveTo>
                      <a:pt x="143" y="0"/>
                    </a:moveTo>
                    <a:cubicBezTo>
                      <a:pt x="117" y="0"/>
                      <a:pt x="92" y="18"/>
                      <a:pt x="92" y="60"/>
                    </a:cubicBezTo>
                    <a:cubicBezTo>
                      <a:pt x="1" y="1338"/>
                      <a:pt x="1" y="3324"/>
                      <a:pt x="1233" y="4123"/>
                    </a:cubicBezTo>
                    <a:cubicBezTo>
                      <a:pt x="1595" y="4362"/>
                      <a:pt x="1959" y="4463"/>
                      <a:pt x="2315" y="4463"/>
                    </a:cubicBezTo>
                    <a:cubicBezTo>
                      <a:pt x="3082" y="4463"/>
                      <a:pt x="3813" y="3993"/>
                      <a:pt x="4406" y="3416"/>
                    </a:cubicBezTo>
                    <a:cubicBezTo>
                      <a:pt x="4452" y="4123"/>
                      <a:pt x="4611" y="5150"/>
                      <a:pt x="5114" y="5675"/>
                    </a:cubicBezTo>
                    <a:cubicBezTo>
                      <a:pt x="5593" y="6177"/>
                      <a:pt x="6574" y="6360"/>
                      <a:pt x="7236" y="6429"/>
                    </a:cubicBezTo>
                    <a:cubicBezTo>
                      <a:pt x="7346" y="6441"/>
                      <a:pt x="7452" y="6447"/>
                      <a:pt x="7556" y="6447"/>
                    </a:cubicBezTo>
                    <a:cubicBezTo>
                      <a:pt x="9405" y="6447"/>
                      <a:pt x="10414" y="4591"/>
                      <a:pt x="11322" y="3164"/>
                    </a:cubicBezTo>
                    <a:cubicBezTo>
                      <a:pt x="11354" y="3116"/>
                      <a:pt x="11318" y="3068"/>
                      <a:pt x="11278" y="3068"/>
                    </a:cubicBezTo>
                    <a:cubicBezTo>
                      <a:pt x="11261" y="3068"/>
                      <a:pt x="11244" y="3076"/>
                      <a:pt x="11231" y="3096"/>
                    </a:cubicBezTo>
                    <a:cubicBezTo>
                      <a:pt x="10455" y="4192"/>
                      <a:pt x="9291" y="5926"/>
                      <a:pt x="7853" y="6063"/>
                    </a:cubicBezTo>
                    <a:cubicBezTo>
                      <a:pt x="7753" y="6074"/>
                      <a:pt x="7648" y="6079"/>
                      <a:pt x="7540" y="6079"/>
                    </a:cubicBezTo>
                    <a:cubicBezTo>
                      <a:pt x="6956" y="6079"/>
                      <a:pt x="6276" y="5929"/>
                      <a:pt x="5775" y="5698"/>
                    </a:cubicBezTo>
                    <a:cubicBezTo>
                      <a:pt x="4794" y="5219"/>
                      <a:pt x="4703" y="4260"/>
                      <a:pt x="4543" y="3301"/>
                    </a:cubicBezTo>
                    <a:cubicBezTo>
                      <a:pt x="4543" y="3256"/>
                      <a:pt x="4497" y="3256"/>
                      <a:pt x="4452" y="3256"/>
                    </a:cubicBezTo>
                    <a:cubicBezTo>
                      <a:pt x="4452" y="3244"/>
                      <a:pt x="4440" y="3239"/>
                      <a:pt x="4426" y="3239"/>
                    </a:cubicBezTo>
                    <a:cubicBezTo>
                      <a:pt x="4412" y="3239"/>
                      <a:pt x="4395" y="3244"/>
                      <a:pt x="4383" y="3256"/>
                    </a:cubicBezTo>
                    <a:cubicBezTo>
                      <a:pt x="3750" y="3716"/>
                      <a:pt x="2973" y="4194"/>
                      <a:pt x="2227" y="4194"/>
                    </a:cubicBezTo>
                    <a:cubicBezTo>
                      <a:pt x="1789" y="4194"/>
                      <a:pt x="1362" y="4029"/>
                      <a:pt x="982" y="3598"/>
                    </a:cubicBezTo>
                    <a:cubicBezTo>
                      <a:pt x="160" y="2662"/>
                      <a:pt x="297" y="1247"/>
                      <a:pt x="206" y="60"/>
                    </a:cubicBezTo>
                    <a:cubicBezTo>
                      <a:pt x="206" y="24"/>
                      <a:pt x="173" y="0"/>
                      <a:pt x="14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8"/>
              <p:cNvSpPr/>
              <p:nvPr/>
            </p:nvSpPr>
            <p:spPr>
              <a:xfrm>
                <a:off x="8349866" y="3479883"/>
                <a:ext cx="15447" cy="1214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6" extrusionOk="0">
                    <a:moveTo>
                      <a:pt x="236" y="0"/>
                    </a:moveTo>
                    <a:cubicBezTo>
                      <a:pt x="226" y="0"/>
                      <a:pt x="216" y="1"/>
                      <a:pt x="206" y="3"/>
                    </a:cubicBezTo>
                    <a:cubicBezTo>
                      <a:pt x="92" y="26"/>
                      <a:pt x="1" y="185"/>
                      <a:pt x="92" y="277"/>
                    </a:cubicBezTo>
                    <a:lnTo>
                      <a:pt x="115" y="299"/>
                    </a:lnTo>
                    <a:cubicBezTo>
                      <a:pt x="153" y="338"/>
                      <a:pt x="199" y="356"/>
                      <a:pt x="243" y="356"/>
                    </a:cubicBezTo>
                    <a:cubicBezTo>
                      <a:pt x="305" y="356"/>
                      <a:pt x="362" y="320"/>
                      <a:pt x="389" y="254"/>
                    </a:cubicBezTo>
                    <a:cubicBezTo>
                      <a:pt x="452" y="127"/>
                      <a:pt x="359" y="0"/>
                      <a:pt x="23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38"/>
              <p:cNvSpPr/>
              <p:nvPr/>
            </p:nvSpPr>
            <p:spPr>
              <a:xfrm>
                <a:off x="8359994" y="3431630"/>
                <a:ext cx="9923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08" extrusionOk="0">
                    <a:moveTo>
                      <a:pt x="158" y="1"/>
                    </a:moveTo>
                    <a:cubicBezTo>
                      <a:pt x="152" y="1"/>
                      <a:pt x="145" y="1"/>
                      <a:pt x="137" y="3"/>
                    </a:cubicBezTo>
                    <a:cubicBezTo>
                      <a:pt x="1" y="25"/>
                      <a:pt x="46" y="208"/>
                      <a:pt x="160" y="208"/>
                    </a:cubicBezTo>
                    <a:cubicBezTo>
                      <a:pt x="290" y="186"/>
                      <a:pt x="276" y="1"/>
                      <a:pt x="15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8"/>
              <p:cNvSpPr/>
              <p:nvPr/>
            </p:nvSpPr>
            <p:spPr>
              <a:xfrm>
                <a:off x="8152968" y="3407554"/>
                <a:ext cx="15140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50" extrusionOk="0">
                    <a:moveTo>
                      <a:pt x="240" y="1"/>
                    </a:moveTo>
                    <a:cubicBezTo>
                      <a:pt x="216" y="1"/>
                      <a:pt x="189" y="8"/>
                      <a:pt x="160" y="24"/>
                    </a:cubicBezTo>
                    <a:cubicBezTo>
                      <a:pt x="160" y="24"/>
                      <a:pt x="137" y="24"/>
                      <a:pt x="137" y="47"/>
                    </a:cubicBezTo>
                    <a:cubicBezTo>
                      <a:pt x="0" y="115"/>
                      <a:pt x="23" y="298"/>
                      <a:pt x="183" y="321"/>
                    </a:cubicBezTo>
                    <a:cubicBezTo>
                      <a:pt x="183" y="343"/>
                      <a:pt x="183" y="343"/>
                      <a:pt x="205" y="343"/>
                    </a:cubicBezTo>
                    <a:cubicBezTo>
                      <a:pt x="222" y="348"/>
                      <a:pt x="238" y="350"/>
                      <a:pt x="252" y="350"/>
                    </a:cubicBezTo>
                    <a:cubicBezTo>
                      <a:pt x="443" y="350"/>
                      <a:pt x="409" y="1"/>
                      <a:pt x="2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8"/>
              <p:cNvSpPr/>
              <p:nvPr/>
            </p:nvSpPr>
            <p:spPr>
              <a:xfrm>
                <a:off x="8118969" y="3370929"/>
                <a:ext cx="14288" cy="1026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01" extrusionOk="0">
                    <a:moveTo>
                      <a:pt x="218" y="1"/>
                    </a:moveTo>
                    <a:cubicBezTo>
                      <a:pt x="211" y="1"/>
                      <a:pt x="205" y="1"/>
                      <a:pt x="198" y="2"/>
                    </a:cubicBezTo>
                    <a:cubicBezTo>
                      <a:pt x="0" y="24"/>
                      <a:pt x="35" y="300"/>
                      <a:pt x="201" y="300"/>
                    </a:cubicBezTo>
                    <a:cubicBezTo>
                      <a:pt x="208" y="300"/>
                      <a:pt x="214" y="300"/>
                      <a:pt x="221" y="299"/>
                    </a:cubicBezTo>
                    <a:cubicBezTo>
                      <a:pt x="419" y="277"/>
                      <a:pt x="384" y="1"/>
                      <a:pt x="21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8"/>
              <p:cNvSpPr/>
              <p:nvPr/>
            </p:nvSpPr>
            <p:spPr>
              <a:xfrm>
                <a:off x="8160743" y="3371441"/>
                <a:ext cx="11799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63" extrusionOk="0">
                    <a:moveTo>
                      <a:pt x="184" y="1"/>
                    </a:moveTo>
                    <a:cubicBezTo>
                      <a:pt x="169" y="1"/>
                      <a:pt x="154" y="4"/>
                      <a:pt x="137" y="10"/>
                    </a:cubicBezTo>
                    <a:cubicBezTo>
                      <a:pt x="137" y="10"/>
                      <a:pt x="114" y="33"/>
                      <a:pt x="114" y="33"/>
                    </a:cubicBezTo>
                    <a:cubicBezTo>
                      <a:pt x="0" y="79"/>
                      <a:pt x="23" y="238"/>
                      <a:pt x="137" y="261"/>
                    </a:cubicBezTo>
                    <a:lnTo>
                      <a:pt x="160" y="261"/>
                    </a:lnTo>
                    <a:cubicBezTo>
                      <a:pt x="167" y="262"/>
                      <a:pt x="173" y="262"/>
                      <a:pt x="179" y="262"/>
                    </a:cubicBezTo>
                    <a:cubicBezTo>
                      <a:pt x="345" y="262"/>
                      <a:pt x="321" y="1"/>
                      <a:pt x="18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8"/>
              <p:cNvSpPr/>
              <p:nvPr/>
            </p:nvSpPr>
            <p:spPr>
              <a:xfrm>
                <a:off x="8135815" y="3339522"/>
                <a:ext cx="9514" cy="753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136" y="1"/>
                    </a:moveTo>
                    <a:cubicBezTo>
                      <a:pt x="122" y="1"/>
                      <a:pt x="108" y="4"/>
                      <a:pt x="92" y="10"/>
                    </a:cubicBezTo>
                    <a:cubicBezTo>
                      <a:pt x="92" y="10"/>
                      <a:pt x="92" y="33"/>
                      <a:pt x="92" y="33"/>
                    </a:cubicBezTo>
                    <a:cubicBezTo>
                      <a:pt x="1" y="79"/>
                      <a:pt x="24" y="193"/>
                      <a:pt x="115" y="216"/>
                    </a:cubicBezTo>
                    <a:lnTo>
                      <a:pt x="138" y="216"/>
                    </a:lnTo>
                    <a:cubicBezTo>
                      <a:pt x="149" y="219"/>
                      <a:pt x="158" y="220"/>
                      <a:pt x="167" y="220"/>
                    </a:cubicBezTo>
                    <a:cubicBezTo>
                      <a:pt x="278" y="220"/>
                      <a:pt x="250" y="1"/>
                      <a:pt x="13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8"/>
              <p:cNvSpPr/>
              <p:nvPr/>
            </p:nvSpPr>
            <p:spPr>
              <a:xfrm>
                <a:off x="8386456" y="3455705"/>
                <a:ext cx="12378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63" extrusionOk="0">
                    <a:moveTo>
                      <a:pt x="214" y="1"/>
                    </a:moveTo>
                    <a:cubicBezTo>
                      <a:pt x="204" y="1"/>
                      <a:pt x="194" y="2"/>
                      <a:pt x="183" y="4"/>
                    </a:cubicBezTo>
                    <a:lnTo>
                      <a:pt x="138" y="4"/>
                    </a:lnTo>
                    <a:cubicBezTo>
                      <a:pt x="69" y="27"/>
                      <a:pt x="1" y="118"/>
                      <a:pt x="69" y="164"/>
                    </a:cubicBezTo>
                    <a:cubicBezTo>
                      <a:pt x="69" y="187"/>
                      <a:pt x="92" y="187"/>
                      <a:pt x="92" y="210"/>
                    </a:cubicBezTo>
                    <a:cubicBezTo>
                      <a:pt x="126" y="248"/>
                      <a:pt x="158" y="263"/>
                      <a:pt x="187" y="263"/>
                    </a:cubicBezTo>
                    <a:cubicBezTo>
                      <a:pt x="305" y="263"/>
                      <a:pt x="362" y="1"/>
                      <a:pt x="21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8"/>
              <p:cNvSpPr/>
              <p:nvPr/>
            </p:nvSpPr>
            <p:spPr>
              <a:xfrm>
                <a:off x="8315083" y="3457342"/>
                <a:ext cx="10469" cy="791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2" extrusionOk="0">
                    <a:moveTo>
                      <a:pt x="152" y="0"/>
                    </a:moveTo>
                    <a:cubicBezTo>
                      <a:pt x="146" y="0"/>
                      <a:pt x="138" y="1"/>
                      <a:pt x="131" y="2"/>
                    </a:cubicBezTo>
                    <a:cubicBezTo>
                      <a:pt x="0" y="24"/>
                      <a:pt x="15" y="232"/>
                      <a:pt x="154" y="232"/>
                    </a:cubicBezTo>
                    <a:cubicBezTo>
                      <a:pt x="161" y="232"/>
                      <a:pt x="169" y="231"/>
                      <a:pt x="176" y="230"/>
                    </a:cubicBezTo>
                    <a:cubicBezTo>
                      <a:pt x="307" y="208"/>
                      <a:pt x="292" y="0"/>
                      <a:pt x="15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8"/>
              <p:cNvSpPr/>
              <p:nvPr/>
            </p:nvSpPr>
            <p:spPr>
              <a:xfrm>
                <a:off x="8316413" y="3461264"/>
                <a:ext cx="73963" cy="34266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0048" extrusionOk="0">
                    <a:moveTo>
                      <a:pt x="55" y="0"/>
                    </a:moveTo>
                    <a:cubicBezTo>
                      <a:pt x="29" y="0"/>
                      <a:pt x="0" y="25"/>
                      <a:pt x="0" y="69"/>
                    </a:cubicBezTo>
                    <a:cubicBezTo>
                      <a:pt x="434" y="1758"/>
                      <a:pt x="936" y="3425"/>
                      <a:pt x="1279" y="5137"/>
                    </a:cubicBezTo>
                    <a:cubicBezTo>
                      <a:pt x="1598" y="6757"/>
                      <a:pt x="1781" y="8378"/>
                      <a:pt x="2032" y="9998"/>
                    </a:cubicBezTo>
                    <a:cubicBezTo>
                      <a:pt x="2042" y="10030"/>
                      <a:pt x="2073" y="10047"/>
                      <a:pt x="2102" y="10047"/>
                    </a:cubicBezTo>
                    <a:cubicBezTo>
                      <a:pt x="2136" y="10047"/>
                      <a:pt x="2169" y="10025"/>
                      <a:pt x="2169" y="9976"/>
                    </a:cubicBezTo>
                    <a:cubicBezTo>
                      <a:pt x="1986" y="6666"/>
                      <a:pt x="1256" y="3128"/>
                      <a:pt x="92" y="24"/>
                    </a:cubicBezTo>
                    <a:cubicBezTo>
                      <a:pt x="84" y="8"/>
                      <a:pt x="70" y="0"/>
                      <a:pt x="55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8"/>
              <p:cNvSpPr/>
              <p:nvPr/>
            </p:nvSpPr>
            <p:spPr>
              <a:xfrm>
                <a:off x="8355561" y="3484419"/>
                <a:ext cx="140663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13024" extrusionOk="0">
                    <a:moveTo>
                      <a:pt x="81" y="1"/>
                    </a:moveTo>
                    <a:cubicBezTo>
                      <a:pt x="40" y="1"/>
                      <a:pt x="1" y="43"/>
                      <a:pt x="16" y="75"/>
                    </a:cubicBezTo>
                    <a:cubicBezTo>
                      <a:pt x="998" y="2061"/>
                      <a:pt x="1888" y="4070"/>
                      <a:pt x="2550" y="6170"/>
                    </a:cubicBezTo>
                    <a:cubicBezTo>
                      <a:pt x="3235" y="8406"/>
                      <a:pt x="3600" y="10666"/>
                      <a:pt x="3965" y="12949"/>
                    </a:cubicBezTo>
                    <a:cubicBezTo>
                      <a:pt x="3965" y="13000"/>
                      <a:pt x="3998" y="13024"/>
                      <a:pt x="4033" y="13024"/>
                    </a:cubicBezTo>
                    <a:cubicBezTo>
                      <a:pt x="4077" y="13024"/>
                      <a:pt x="4125" y="12989"/>
                      <a:pt x="4125" y="12926"/>
                    </a:cubicBezTo>
                    <a:cubicBezTo>
                      <a:pt x="3874" y="8498"/>
                      <a:pt x="2299" y="3887"/>
                      <a:pt x="131" y="30"/>
                    </a:cubicBezTo>
                    <a:cubicBezTo>
                      <a:pt x="117" y="9"/>
                      <a:pt x="99" y="1"/>
                      <a:pt x="81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8"/>
              <p:cNvSpPr/>
              <p:nvPr/>
            </p:nvSpPr>
            <p:spPr>
              <a:xfrm>
                <a:off x="8386183" y="3458229"/>
                <a:ext cx="241803" cy="319984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9383" extrusionOk="0">
                    <a:moveTo>
                      <a:pt x="79" y="0"/>
                    </a:moveTo>
                    <a:cubicBezTo>
                      <a:pt x="31" y="0"/>
                      <a:pt x="1" y="77"/>
                      <a:pt x="54" y="113"/>
                    </a:cubicBezTo>
                    <a:cubicBezTo>
                      <a:pt x="3022" y="2715"/>
                      <a:pt x="5213" y="5773"/>
                      <a:pt x="6902" y="9334"/>
                    </a:cubicBezTo>
                    <a:cubicBezTo>
                      <a:pt x="6919" y="9368"/>
                      <a:pt x="6951" y="9383"/>
                      <a:pt x="6982" y="9383"/>
                    </a:cubicBezTo>
                    <a:cubicBezTo>
                      <a:pt x="7037" y="9383"/>
                      <a:pt x="7091" y="9338"/>
                      <a:pt x="7062" y="9266"/>
                    </a:cubicBezTo>
                    <a:cubicBezTo>
                      <a:pt x="5601" y="5682"/>
                      <a:pt x="3090" y="2464"/>
                      <a:pt x="123" y="21"/>
                    </a:cubicBezTo>
                    <a:cubicBezTo>
                      <a:pt x="108" y="6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8"/>
              <p:cNvSpPr/>
              <p:nvPr/>
            </p:nvSpPr>
            <p:spPr>
              <a:xfrm>
                <a:off x="8365655" y="3431527"/>
                <a:ext cx="252204" cy="22910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18" extrusionOk="0">
                    <a:moveTo>
                      <a:pt x="67" y="1"/>
                    </a:moveTo>
                    <a:cubicBezTo>
                      <a:pt x="29" y="1"/>
                      <a:pt x="1" y="54"/>
                      <a:pt x="40" y="74"/>
                    </a:cubicBezTo>
                    <a:cubicBezTo>
                      <a:pt x="1341" y="987"/>
                      <a:pt x="2642" y="1877"/>
                      <a:pt x="3829" y="2950"/>
                    </a:cubicBezTo>
                    <a:cubicBezTo>
                      <a:pt x="5084" y="4091"/>
                      <a:pt x="6180" y="5347"/>
                      <a:pt x="7230" y="6693"/>
                    </a:cubicBezTo>
                    <a:cubicBezTo>
                      <a:pt x="7247" y="6710"/>
                      <a:pt x="7267" y="6718"/>
                      <a:pt x="7286" y="6718"/>
                    </a:cubicBezTo>
                    <a:cubicBezTo>
                      <a:pt x="7344" y="6718"/>
                      <a:pt x="7395" y="6653"/>
                      <a:pt x="7344" y="6602"/>
                    </a:cubicBezTo>
                    <a:cubicBezTo>
                      <a:pt x="5518" y="4000"/>
                      <a:pt x="2916" y="1512"/>
                      <a:pt x="86" y="6"/>
                    </a:cubicBezTo>
                    <a:cubicBezTo>
                      <a:pt x="79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8"/>
              <p:cNvSpPr/>
              <p:nvPr/>
            </p:nvSpPr>
            <p:spPr>
              <a:xfrm>
                <a:off x="7829930" y="3230875"/>
                <a:ext cx="313413" cy="114107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3346" extrusionOk="0">
                    <a:moveTo>
                      <a:pt x="92" y="1"/>
                    </a:moveTo>
                    <a:cubicBezTo>
                      <a:pt x="23" y="1"/>
                      <a:pt x="1" y="92"/>
                      <a:pt x="69" y="92"/>
                    </a:cubicBezTo>
                    <a:cubicBezTo>
                      <a:pt x="3082" y="412"/>
                      <a:pt x="6780" y="1165"/>
                      <a:pt x="9062" y="3333"/>
                    </a:cubicBezTo>
                    <a:cubicBezTo>
                      <a:pt x="9075" y="3342"/>
                      <a:pt x="9088" y="3345"/>
                      <a:pt x="9100" y="3345"/>
                    </a:cubicBezTo>
                    <a:cubicBezTo>
                      <a:pt x="9152" y="3345"/>
                      <a:pt x="9191" y="3275"/>
                      <a:pt x="9153" y="3219"/>
                    </a:cubicBezTo>
                    <a:cubicBezTo>
                      <a:pt x="8035" y="2101"/>
                      <a:pt x="6369" y="1484"/>
                      <a:pt x="4885" y="982"/>
                    </a:cubicBezTo>
                    <a:cubicBezTo>
                      <a:pt x="3333" y="457"/>
                      <a:pt x="1712" y="115"/>
                      <a:pt x="9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8"/>
              <p:cNvSpPr/>
              <p:nvPr/>
            </p:nvSpPr>
            <p:spPr>
              <a:xfrm>
                <a:off x="7774652" y="3318822"/>
                <a:ext cx="396617" cy="60259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1767" extrusionOk="0">
                    <a:moveTo>
                      <a:pt x="3116" y="0"/>
                    </a:moveTo>
                    <a:cubicBezTo>
                      <a:pt x="2106" y="0"/>
                      <a:pt x="1101" y="34"/>
                      <a:pt x="115" y="69"/>
                    </a:cubicBezTo>
                    <a:cubicBezTo>
                      <a:pt x="1" y="92"/>
                      <a:pt x="24" y="229"/>
                      <a:pt x="115" y="229"/>
                    </a:cubicBezTo>
                    <a:cubicBezTo>
                      <a:pt x="896" y="211"/>
                      <a:pt x="1674" y="195"/>
                      <a:pt x="2447" y="195"/>
                    </a:cubicBezTo>
                    <a:cubicBezTo>
                      <a:pt x="5543" y="195"/>
                      <a:pt x="8574" y="444"/>
                      <a:pt x="11459" y="1758"/>
                    </a:cubicBezTo>
                    <a:cubicBezTo>
                      <a:pt x="11473" y="1764"/>
                      <a:pt x="11487" y="1767"/>
                      <a:pt x="11499" y="1767"/>
                    </a:cubicBezTo>
                    <a:cubicBezTo>
                      <a:pt x="11588" y="1767"/>
                      <a:pt x="11631" y="1639"/>
                      <a:pt x="11551" y="1599"/>
                    </a:cubicBezTo>
                    <a:cubicBezTo>
                      <a:pt x="8944" y="279"/>
                      <a:pt x="6012" y="0"/>
                      <a:pt x="311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8"/>
              <p:cNvSpPr/>
              <p:nvPr/>
            </p:nvSpPr>
            <p:spPr>
              <a:xfrm>
                <a:off x="7698812" y="3373316"/>
                <a:ext cx="430035" cy="118677"/>
              </a:xfrm>
              <a:custGeom>
                <a:avLst/>
                <a:gdLst/>
                <a:ahLst/>
                <a:cxnLst/>
                <a:rect l="l" t="t" r="r" b="b"/>
                <a:pathLst>
                  <a:path w="12611" h="3480" extrusionOk="0">
                    <a:moveTo>
                      <a:pt x="12519" y="1"/>
                    </a:moveTo>
                    <a:cubicBezTo>
                      <a:pt x="8251" y="92"/>
                      <a:pt x="3891" y="1439"/>
                      <a:pt x="79" y="3333"/>
                    </a:cubicBezTo>
                    <a:cubicBezTo>
                      <a:pt x="1" y="3372"/>
                      <a:pt x="24" y="3479"/>
                      <a:pt x="90" y="3479"/>
                    </a:cubicBezTo>
                    <a:cubicBezTo>
                      <a:pt x="100" y="3479"/>
                      <a:pt x="112" y="3476"/>
                      <a:pt x="125" y="3470"/>
                    </a:cubicBezTo>
                    <a:cubicBezTo>
                      <a:pt x="4074" y="1530"/>
                      <a:pt x="8182" y="594"/>
                      <a:pt x="12542" y="115"/>
                    </a:cubicBezTo>
                    <a:cubicBezTo>
                      <a:pt x="12610" y="115"/>
                      <a:pt x="12610" y="1"/>
                      <a:pt x="12519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8"/>
              <p:cNvSpPr/>
              <p:nvPr/>
            </p:nvSpPr>
            <p:spPr>
              <a:xfrm>
                <a:off x="7888038" y="3410589"/>
                <a:ext cx="273277" cy="104797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073" extrusionOk="0">
                    <a:moveTo>
                      <a:pt x="7946" y="0"/>
                    </a:moveTo>
                    <a:cubicBezTo>
                      <a:pt x="7941" y="0"/>
                      <a:pt x="7935" y="1"/>
                      <a:pt x="7929" y="3"/>
                    </a:cubicBezTo>
                    <a:cubicBezTo>
                      <a:pt x="5190" y="277"/>
                      <a:pt x="2382" y="1487"/>
                      <a:pt x="77" y="2925"/>
                    </a:cubicBezTo>
                    <a:cubicBezTo>
                      <a:pt x="0" y="2983"/>
                      <a:pt x="52" y="3072"/>
                      <a:pt x="125" y="3072"/>
                    </a:cubicBezTo>
                    <a:cubicBezTo>
                      <a:pt x="139" y="3072"/>
                      <a:pt x="154" y="3069"/>
                      <a:pt x="168" y="3062"/>
                    </a:cubicBezTo>
                    <a:cubicBezTo>
                      <a:pt x="1424" y="2331"/>
                      <a:pt x="2725" y="1692"/>
                      <a:pt x="4071" y="1190"/>
                    </a:cubicBezTo>
                    <a:cubicBezTo>
                      <a:pt x="5350" y="711"/>
                      <a:pt x="6651" y="460"/>
                      <a:pt x="7952" y="117"/>
                    </a:cubicBezTo>
                    <a:cubicBezTo>
                      <a:pt x="8014" y="97"/>
                      <a:pt x="8001" y="0"/>
                      <a:pt x="794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8"/>
              <p:cNvSpPr/>
              <p:nvPr/>
            </p:nvSpPr>
            <p:spPr>
              <a:xfrm>
                <a:off x="8137520" y="3503720"/>
                <a:ext cx="99538" cy="9807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876" extrusionOk="0">
                    <a:moveTo>
                      <a:pt x="137" y="0"/>
                    </a:moveTo>
                    <a:cubicBezTo>
                      <a:pt x="91" y="0"/>
                      <a:pt x="42" y="35"/>
                      <a:pt x="42" y="80"/>
                    </a:cubicBezTo>
                    <a:cubicBezTo>
                      <a:pt x="0" y="1302"/>
                      <a:pt x="1184" y="2875"/>
                      <a:pt x="2498" y="2875"/>
                    </a:cubicBezTo>
                    <a:cubicBezTo>
                      <a:pt x="2607" y="2875"/>
                      <a:pt x="2717" y="2864"/>
                      <a:pt x="2827" y="2842"/>
                    </a:cubicBezTo>
                    <a:cubicBezTo>
                      <a:pt x="2895" y="2819"/>
                      <a:pt x="2918" y="2705"/>
                      <a:pt x="2827" y="2682"/>
                    </a:cubicBezTo>
                    <a:cubicBezTo>
                      <a:pt x="2256" y="2408"/>
                      <a:pt x="1708" y="2248"/>
                      <a:pt x="1252" y="1792"/>
                    </a:cubicBezTo>
                    <a:cubicBezTo>
                      <a:pt x="727" y="1290"/>
                      <a:pt x="544" y="673"/>
                      <a:pt x="202" y="34"/>
                    </a:cubicBezTo>
                    <a:cubicBezTo>
                      <a:pt x="186" y="10"/>
                      <a:pt x="162" y="0"/>
                      <a:pt x="13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8"/>
              <p:cNvSpPr/>
              <p:nvPr/>
            </p:nvSpPr>
            <p:spPr>
              <a:xfrm>
                <a:off x="7937450" y="3627849"/>
                <a:ext cx="1000085" cy="427066"/>
              </a:xfrm>
              <a:custGeom>
                <a:avLst/>
                <a:gdLst/>
                <a:ahLst/>
                <a:cxnLst/>
                <a:rect l="l" t="t" r="r" b="b"/>
                <a:pathLst>
                  <a:path w="29328" h="12523" extrusionOk="0">
                    <a:moveTo>
                      <a:pt x="27023" y="1"/>
                    </a:moveTo>
                    <a:cubicBezTo>
                      <a:pt x="24557" y="1690"/>
                      <a:pt x="21910" y="3333"/>
                      <a:pt x="19079" y="4086"/>
                    </a:cubicBezTo>
                    <a:cubicBezTo>
                      <a:pt x="19018" y="4086"/>
                      <a:pt x="19030" y="4158"/>
                      <a:pt x="19081" y="4158"/>
                    </a:cubicBezTo>
                    <a:cubicBezTo>
                      <a:pt x="19088" y="4158"/>
                      <a:pt x="19095" y="4157"/>
                      <a:pt x="19102" y="4155"/>
                    </a:cubicBezTo>
                    <a:cubicBezTo>
                      <a:pt x="21271" y="3812"/>
                      <a:pt x="23142" y="2968"/>
                      <a:pt x="24900" y="1872"/>
                    </a:cubicBezTo>
                    <a:lnTo>
                      <a:pt x="24900" y="1872"/>
                    </a:lnTo>
                    <a:cubicBezTo>
                      <a:pt x="24535" y="2146"/>
                      <a:pt x="24192" y="2420"/>
                      <a:pt x="23827" y="2671"/>
                    </a:cubicBezTo>
                    <a:cubicBezTo>
                      <a:pt x="22663" y="3470"/>
                      <a:pt x="21408" y="4155"/>
                      <a:pt x="20015" y="4497"/>
                    </a:cubicBezTo>
                    <a:cubicBezTo>
                      <a:pt x="18486" y="4908"/>
                      <a:pt x="16888" y="4931"/>
                      <a:pt x="15313" y="5136"/>
                    </a:cubicBezTo>
                    <a:cubicBezTo>
                      <a:pt x="12277" y="5547"/>
                      <a:pt x="9242" y="6414"/>
                      <a:pt x="6457" y="7761"/>
                    </a:cubicBezTo>
                    <a:cubicBezTo>
                      <a:pt x="6229" y="7852"/>
                      <a:pt x="6000" y="7967"/>
                      <a:pt x="5795" y="8104"/>
                    </a:cubicBezTo>
                    <a:cubicBezTo>
                      <a:pt x="3672" y="9199"/>
                      <a:pt x="1732" y="10591"/>
                      <a:pt x="89" y="12303"/>
                    </a:cubicBezTo>
                    <a:cubicBezTo>
                      <a:pt x="0" y="12392"/>
                      <a:pt x="77" y="12522"/>
                      <a:pt x="180" y="12522"/>
                    </a:cubicBezTo>
                    <a:cubicBezTo>
                      <a:pt x="209" y="12522"/>
                      <a:pt x="241" y="12511"/>
                      <a:pt x="271" y="12486"/>
                    </a:cubicBezTo>
                    <a:cubicBezTo>
                      <a:pt x="2417" y="10500"/>
                      <a:pt x="4859" y="8971"/>
                      <a:pt x="7484" y="7852"/>
                    </a:cubicBezTo>
                    <a:cubicBezTo>
                      <a:pt x="8101" y="7729"/>
                      <a:pt x="8741" y="7685"/>
                      <a:pt x="9389" y="7685"/>
                    </a:cubicBezTo>
                    <a:cubicBezTo>
                      <a:pt x="10299" y="7685"/>
                      <a:pt x="11224" y="7772"/>
                      <a:pt x="12118" y="7852"/>
                    </a:cubicBezTo>
                    <a:cubicBezTo>
                      <a:pt x="13556" y="7967"/>
                      <a:pt x="15016" y="8058"/>
                      <a:pt x="16454" y="8081"/>
                    </a:cubicBezTo>
                    <a:cubicBezTo>
                      <a:pt x="16767" y="8081"/>
                      <a:pt x="17084" y="8084"/>
                      <a:pt x="17403" y="8084"/>
                    </a:cubicBezTo>
                    <a:cubicBezTo>
                      <a:pt x="18195" y="8084"/>
                      <a:pt x="18997" y="8061"/>
                      <a:pt x="19776" y="7900"/>
                    </a:cubicBezTo>
                    <a:lnTo>
                      <a:pt x="19776" y="7900"/>
                    </a:lnTo>
                    <a:cubicBezTo>
                      <a:pt x="19763" y="7906"/>
                      <a:pt x="19760" y="7921"/>
                      <a:pt x="19741" y="7921"/>
                    </a:cubicBezTo>
                    <a:cubicBezTo>
                      <a:pt x="18897" y="8263"/>
                      <a:pt x="18075" y="8263"/>
                      <a:pt x="17185" y="8286"/>
                    </a:cubicBezTo>
                    <a:cubicBezTo>
                      <a:pt x="15747" y="8332"/>
                      <a:pt x="14195" y="8514"/>
                      <a:pt x="12848" y="9062"/>
                    </a:cubicBezTo>
                    <a:cubicBezTo>
                      <a:pt x="12739" y="9106"/>
                      <a:pt x="12734" y="9338"/>
                      <a:pt x="12874" y="9338"/>
                    </a:cubicBezTo>
                    <a:cubicBezTo>
                      <a:pt x="12880" y="9338"/>
                      <a:pt x="12887" y="9337"/>
                      <a:pt x="12894" y="9336"/>
                    </a:cubicBezTo>
                    <a:cubicBezTo>
                      <a:pt x="14583" y="9131"/>
                      <a:pt x="16203" y="8948"/>
                      <a:pt x="17915" y="8902"/>
                    </a:cubicBezTo>
                    <a:cubicBezTo>
                      <a:pt x="19285" y="8857"/>
                      <a:pt x="20380" y="8355"/>
                      <a:pt x="21499" y="7624"/>
                    </a:cubicBezTo>
                    <a:cubicBezTo>
                      <a:pt x="22823" y="6734"/>
                      <a:pt x="23964" y="5661"/>
                      <a:pt x="25151" y="4611"/>
                    </a:cubicBezTo>
                    <a:cubicBezTo>
                      <a:pt x="25630" y="4246"/>
                      <a:pt x="26110" y="3881"/>
                      <a:pt x="26589" y="3516"/>
                    </a:cubicBezTo>
                    <a:cubicBezTo>
                      <a:pt x="27502" y="2854"/>
                      <a:pt x="28415" y="2215"/>
                      <a:pt x="29328" y="1575"/>
                    </a:cubicBezTo>
                    <a:cubicBezTo>
                      <a:pt x="28598" y="1119"/>
                      <a:pt x="27776" y="548"/>
                      <a:pt x="2702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8"/>
              <p:cNvSpPr/>
              <p:nvPr/>
            </p:nvSpPr>
            <p:spPr>
              <a:xfrm>
                <a:off x="7844730" y="4025608"/>
                <a:ext cx="53707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4474" extrusionOk="0">
                    <a:moveTo>
                      <a:pt x="15636" y="0"/>
                    </a:moveTo>
                    <a:cubicBezTo>
                      <a:pt x="14449" y="114"/>
                      <a:pt x="13216" y="206"/>
                      <a:pt x="12029" y="434"/>
                    </a:cubicBezTo>
                    <a:cubicBezTo>
                      <a:pt x="12029" y="411"/>
                      <a:pt x="12006" y="411"/>
                      <a:pt x="11983" y="411"/>
                    </a:cubicBezTo>
                    <a:cubicBezTo>
                      <a:pt x="9130" y="982"/>
                      <a:pt x="6391" y="1849"/>
                      <a:pt x="3584" y="2511"/>
                    </a:cubicBezTo>
                    <a:cubicBezTo>
                      <a:pt x="3470" y="2534"/>
                      <a:pt x="3378" y="2557"/>
                      <a:pt x="3264" y="2580"/>
                    </a:cubicBezTo>
                    <a:cubicBezTo>
                      <a:pt x="5090" y="1781"/>
                      <a:pt x="6825" y="845"/>
                      <a:pt x="8834" y="480"/>
                    </a:cubicBezTo>
                    <a:cubicBezTo>
                      <a:pt x="8925" y="457"/>
                      <a:pt x="8902" y="297"/>
                      <a:pt x="8811" y="297"/>
                    </a:cubicBezTo>
                    <a:cubicBezTo>
                      <a:pt x="6848" y="388"/>
                      <a:pt x="5022" y="1301"/>
                      <a:pt x="3241" y="2009"/>
                    </a:cubicBezTo>
                    <a:cubicBezTo>
                      <a:pt x="2443" y="2328"/>
                      <a:pt x="1644" y="2580"/>
                      <a:pt x="822" y="2785"/>
                    </a:cubicBezTo>
                    <a:cubicBezTo>
                      <a:pt x="799" y="2831"/>
                      <a:pt x="753" y="2899"/>
                      <a:pt x="731" y="2945"/>
                    </a:cubicBezTo>
                    <a:cubicBezTo>
                      <a:pt x="480" y="3447"/>
                      <a:pt x="251" y="3949"/>
                      <a:pt x="23" y="4451"/>
                    </a:cubicBezTo>
                    <a:cubicBezTo>
                      <a:pt x="23" y="4466"/>
                      <a:pt x="14" y="4471"/>
                      <a:pt x="7" y="4473"/>
                    </a:cubicBezTo>
                    <a:lnTo>
                      <a:pt x="7" y="4473"/>
                    </a:lnTo>
                    <a:cubicBezTo>
                      <a:pt x="712" y="4359"/>
                      <a:pt x="1418" y="4245"/>
                      <a:pt x="2123" y="4132"/>
                    </a:cubicBezTo>
                    <a:cubicBezTo>
                      <a:pt x="3721" y="3903"/>
                      <a:pt x="5524" y="3858"/>
                      <a:pt x="7053" y="3287"/>
                    </a:cubicBezTo>
                    <a:cubicBezTo>
                      <a:pt x="7806" y="3013"/>
                      <a:pt x="8400" y="2511"/>
                      <a:pt x="9085" y="2077"/>
                    </a:cubicBezTo>
                    <a:cubicBezTo>
                      <a:pt x="9792" y="1644"/>
                      <a:pt x="10523" y="1301"/>
                      <a:pt x="11299" y="1050"/>
                    </a:cubicBezTo>
                    <a:cubicBezTo>
                      <a:pt x="12714" y="571"/>
                      <a:pt x="14198" y="365"/>
                      <a:pt x="15658" y="183"/>
                    </a:cubicBezTo>
                    <a:cubicBezTo>
                      <a:pt x="15750" y="183"/>
                      <a:pt x="15750" y="0"/>
                      <a:pt x="15636" y="0"/>
                    </a:cubicBezTo>
                    <a:close/>
                    <a:moveTo>
                      <a:pt x="7" y="4473"/>
                    </a:moveTo>
                    <a:cubicBezTo>
                      <a:pt x="5" y="4473"/>
                      <a:pt x="3" y="4474"/>
                      <a:pt x="0" y="4474"/>
                    </a:cubicBezTo>
                    <a:cubicBezTo>
                      <a:pt x="0" y="4474"/>
                      <a:pt x="3" y="4474"/>
                      <a:pt x="7" y="4473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8"/>
              <p:cNvSpPr/>
              <p:nvPr/>
            </p:nvSpPr>
            <p:spPr>
              <a:xfrm>
                <a:off x="7514872" y="4295964"/>
                <a:ext cx="320540" cy="157008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04" extrusionOk="0">
                    <a:moveTo>
                      <a:pt x="65" y="0"/>
                    </a:moveTo>
                    <a:cubicBezTo>
                      <a:pt x="37" y="0"/>
                      <a:pt x="1" y="49"/>
                      <a:pt x="18" y="84"/>
                    </a:cubicBezTo>
                    <a:cubicBezTo>
                      <a:pt x="315" y="655"/>
                      <a:pt x="817" y="1020"/>
                      <a:pt x="1365" y="1362"/>
                    </a:cubicBezTo>
                    <a:cubicBezTo>
                      <a:pt x="1365" y="1385"/>
                      <a:pt x="1388" y="1408"/>
                      <a:pt x="1410" y="1431"/>
                    </a:cubicBezTo>
                    <a:cubicBezTo>
                      <a:pt x="1456" y="1431"/>
                      <a:pt x="1502" y="1453"/>
                      <a:pt x="1547" y="1453"/>
                    </a:cubicBezTo>
                    <a:cubicBezTo>
                      <a:pt x="2072" y="1750"/>
                      <a:pt x="2597" y="1978"/>
                      <a:pt x="3077" y="2275"/>
                    </a:cubicBezTo>
                    <a:cubicBezTo>
                      <a:pt x="3898" y="2754"/>
                      <a:pt x="4674" y="3348"/>
                      <a:pt x="5405" y="3941"/>
                    </a:cubicBezTo>
                    <a:cubicBezTo>
                      <a:pt x="4743" y="3531"/>
                      <a:pt x="4058" y="3188"/>
                      <a:pt x="3328" y="2960"/>
                    </a:cubicBezTo>
                    <a:cubicBezTo>
                      <a:pt x="3322" y="2958"/>
                      <a:pt x="3316" y="2957"/>
                      <a:pt x="3310" y="2957"/>
                    </a:cubicBezTo>
                    <a:cubicBezTo>
                      <a:pt x="3252" y="2957"/>
                      <a:pt x="3220" y="3055"/>
                      <a:pt x="3282" y="3097"/>
                    </a:cubicBezTo>
                    <a:cubicBezTo>
                      <a:pt x="3830" y="3394"/>
                      <a:pt x="4401" y="3667"/>
                      <a:pt x="4971" y="3964"/>
                    </a:cubicBezTo>
                    <a:cubicBezTo>
                      <a:pt x="5405" y="4010"/>
                      <a:pt x="5839" y="4078"/>
                      <a:pt x="6295" y="4124"/>
                    </a:cubicBezTo>
                    <a:cubicBezTo>
                      <a:pt x="6227" y="4078"/>
                      <a:pt x="6181" y="4033"/>
                      <a:pt x="6135" y="3987"/>
                    </a:cubicBezTo>
                    <a:lnTo>
                      <a:pt x="6135" y="3987"/>
                    </a:lnTo>
                    <a:cubicBezTo>
                      <a:pt x="6227" y="4033"/>
                      <a:pt x="6295" y="4078"/>
                      <a:pt x="6386" y="4147"/>
                    </a:cubicBezTo>
                    <a:cubicBezTo>
                      <a:pt x="6820" y="4192"/>
                      <a:pt x="7254" y="4261"/>
                      <a:pt x="7710" y="4329"/>
                    </a:cubicBezTo>
                    <a:cubicBezTo>
                      <a:pt x="8281" y="4421"/>
                      <a:pt x="8851" y="4512"/>
                      <a:pt x="9399" y="4603"/>
                    </a:cubicBezTo>
                    <a:cubicBezTo>
                      <a:pt x="7003" y="3302"/>
                      <a:pt x="4629" y="1750"/>
                      <a:pt x="1935" y="1294"/>
                    </a:cubicBezTo>
                    <a:cubicBezTo>
                      <a:pt x="1228" y="974"/>
                      <a:pt x="566" y="609"/>
                      <a:pt x="87" y="15"/>
                    </a:cubicBezTo>
                    <a:cubicBezTo>
                      <a:pt x="81" y="5"/>
                      <a:pt x="73" y="0"/>
                      <a:pt x="6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8"/>
              <p:cNvSpPr/>
              <p:nvPr/>
            </p:nvSpPr>
            <p:spPr>
              <a:xfrm>
                <a:off x="7590201" y="4212416"/>
                <a:ext cx="460452" cy="178015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5220" extrusionOk="0">
                    <a:moveTo>
                      <a:pt x="3082" y="0"/>
                    </a:moveTo>
                    <a:cubicBezTo>
                      <a:pt x="2055" y="229"/>
                      <a:pt x="1027" y="480"/>
                      <a:pt x="0" y="708"/>
                    </a:cubicBezTo>
                    <a:cubicBezTo>
                      <a:pt x="776" y="1484"/>
                      <a:pt x="1940" y="1872"/>
                      <a:pt x="3105" y="2055"/>
                    </a:cubicBezTo>
                    <a:cubicBezTo>
                      <a:pt x="4474" y="2260"/>
                      <a:pt x="5821" y="2260"/>
                      <a:pt x="7167" y="2580"/>
                    </a:cubicBezTo>
                    <a:cubicBezTo>
                      <a:pt x="8400" y="2853"/>
                      <a:pt x="9564" y="3333"/>
                      <a:pt x="10751" y="3721"/>
                    </a:cubicBezTo>
                    <a:cubicBezTo>
                      <a:pt x="10757" y="3723"/>
                      <a:pt x="10763" y="3724"/>
                      <a:pt x="10769" y="3724"/>
                    </a:cubicBezTo>
                    <a:cubicBezTo>
                      <a:pt x="10827" y="3724"/>
                      <a:pt x="10859" y="3625"/>
                      <a:pt x="10797" y="3584"/>
                    </a:cubicBezTo>
                    <a:cubicBezTo>
                      <a:pt x="10728" y="3538"/>
                      <a:pt x="10637" y="3493"/>
                      <a:pt x="10546" y="3447"/>
                    </a:cubicBezTo>
                    <a:lnTo>
                      <a:pt x="10546" y="3447"/>
                    </a:lnTo>
                    <a:cubicBezTo>
                      <a:pt x="11596" y="3858"/>
                      <a:pt x="12554" y="4383"/>
                      <a:pt x="13399" y="5204"/>
                    </a:cubicBezTo>
                    <a:cubicBezTo>
                      <a:pt x="13409" y="5215"/>
                      <a:pt x="13421" y="5220"/>
                      <a:pt x="13433" y="5220"/>
                    </a:cubicBezTo>
                    <a:cubicBezTo>
                      <a:pt x="13470" y="5220"/>
                      <a:pt x="13502" y="5171"/>
                      <a:pt x="13467" y="5136"/>
                    </a:cubicBezTo>
                    <a:cubicBezTo>
                      <a:pt x="12052" y="3493"/>
                      <a:pt x="9907" y="2739"/>
                      <a:pt x="7875" y="2123"/>
                    </a:cubicBezTo>
                    <a:cubicBezTo>
                      <a:pt x="7190" y="1918"/>
                      <a:pt x="6506" y="1689"/>
                      <a:pt x="5844" y="1438"/>
                    </a:cubicBezTo>
                    <a:lnTo>
                      <a:pt x="5844" y="1438"/>
                    </a:lnTo>
                    <a:cubicBezTo>
                      <a:pt x="6140" y="1461"/>
                      <a:pt x="6437" y="1461"/>
                      <a:pt x="6734" y="1507"/>
                    </a:cubicBezTo>
                    <a:cubicBezTo>
                      <a:pt x="7807" y="1598"/>
                      <a:pt x="8834" y="1872"/>
                      <a:pt x="9884" y="2169"/>
                    </a:cubicBezTo>
                    <a:cubicBezTo>
                      <a:pt x="9890" y="2170"/>
                      <a:pt x="9896" y="2171"/>
                      <a:pt x="9901" y="2171"/>
                    </a:cubicBezTo>
                    <a:cubicBezTo>
                      <a:pt x="9980" y="2171"/>
                      <a:pt x="10015" y="2030"/>
                      <a:pt x="9929" y="2009"/>
                    </a:cubicBezTo>
                    <a:cubicBezTo>
                      <a:pt x="8332" y="1393"/>
                      <a:pt x="6711" y="1347"/>
                      <a:pt x="5090" y="936"/>
                    </a:cubicBezTo>
                    <a:cubicBezTo>
                      <a:pt x="4406" y="754"/>
                      <a:pt x="3721" y="434"/>
                      <a:pt x="308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38"/>
              <p:cNvSpPr/>
              <p:nvPr/>
            </p:nvSpPr>
            <p:spPr>
              <a:xfrm>
                <a:off x="8257248" y="3897762"/>
                <a:ext cx="555318" cy="566101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6600" extrusionOk="0">
                    <a:moveTo>
                      <a:pt x="16190" y="0"/>
                    </a:moveTo>
                    <a:cubicBezTo>
                      <a:pt x="16171" y="0"/>
                      <a:pt x="16151" y="9"/>
                      <a:pt x="16138" y="29"/>
                    </a:cubicBezTo>
                    <a:cubicBezTo>
                      <a:pt x="13741" y="3247"/>
                      <a:pt x="11048" y="6580"/>
                      <a:pt x="7647" y="8794"/>
                    </a:cubicBezTo>
                    <a:cubicBezTo>
                      <a:pt x="6848" y="9296"/>
                      <a:pt x="5981" y="9729"/>
                      <a:pt x="5250" y="10346"/>
                    </a:cubicBezTo>
                    <a:cubicBezTo>
                      <a:pt x="4520" y="10939"/>
                      <a:pt x="3995" y="11715"/>
                      <a:pt x="3424" y="12468"/>
                    </a:cubicBezTo>
                    <a:cubicBezTo>
                      <a:pt x="2945" y="13108"/>
                      <a:pt x="2420" y="13701"/>
                      <a:pt x="1895" y="14249"/>
                    </a:cubicBezTo>
                    <a:cubicBezTo>
                      <a:pt x="2078" y="13975"/>
                      <a:pt x="2260" y="13678"/>
                      <a:pt x="2443" y="13404"/>
                    </a:cubicBezTo>
                    <a:cubicBezTo>
                      <a:pt x="3630" y="11715"/>
                      <a:pt x="4954" y="10140"/>
                      <a:pt x="6460" y="8725"/>
                    </a:cubicBezTo>
                    <a:cubicBezTo>
                      <a:pt x="6516" y="8688"/>
                      <a:pt x="6466" y="8621"/>
                      <a:pt x="6409" y="8621"/>
                    </a:cubicBezTo>
                    <a:cubicBezTo>
                      <a:pt x="6396" y="8621"/>
                      <a:pt x="6382" y="8625"/>
                      <a:pt x="6369" y="8634"/>
                    </a:cubicBezTo>
                    <a:cubicBezTo>
                      <a:pt x="4931" y="9889"/>
                      <a:pt x="3561" y="11213"/>
                      <a:pt x="2374" y="12720"/>
                    </a:cubicBezTo>
                    <a:cubicBezTo>
                      <a:pt x="1553" y="13770"/>
                      <a:pt x="914" y="14934"/>
                      <a:pt x="46" y="15915"/>
                    </a:cubicBezTo>
                    <a:cubicBezTo>
                      <a:pt x="23" y="15915"/>
                      <a:pt x="1" y="15938"/>
                      <a:pt x="1" y="15961"/>
                    </a:cubicBezTo>
                    <a:cubicBezTo>
                      <a:pt x="982" y="16257"/>
                      <a:pt x="2009" y="16463"/>
                      <a:pt x="3036" y="16600"/>
                    </a:cubicBezTo>
                    <a:cubicBezTo>
                      <a:pt x="3630" y="16098"/>
                      <a:pt x="4200" y="15527"/>
                      <a:pt x="4748" y="14956"/>
                    </a:cubicBezTo>
                    <a:cubicBezTo>
                      <a:pt x="4862" y="14888"/>
                      <a:pt x="4954" y="14819"/>
                      <a:pt x="5045" y="14728"/>
                    </a:cubicBezTo>
                    <a:cubicBezTo>
                      <a:pt x="6255" y="13838"/>
                      <a:pt x="7464" y="12948"/>
                      <a:pt x="8606" y="11966"/>
                    </a:cubicBezTo>
                    <a:cubicBezTo>
                      <a:pt x="10592" y="10254"/>
                      <a:pt x="12555" y="8132"/>
                      <a:pt x="13513" y="5644"/>
                    </a:cubicBezTo>
                    <a:cubicBezTo>
                      <a:pt x="13544" y="5583"/>
                      <a:pt x="13493" y="5532"/>
                      <a:pt x="13442" y="5532"/>
                    </a:cubicBezTo>
                    <a:cubicBezTo>
                      <a:pt x="13417" y="5532"/>
                      <a:pt x="13391" y="5545"/>
                      <a:pt x="13376" y="5575"/>
                    </a:cubicBezTo>
                    <a:cubicBezTo>
                      <a:pt x="12075" y="8109"/>
                      <a:pt x="10249" y="10072"/>
                      <a:pt x="8035" y="11829"/>
                    </a:cubicBezTo>
                    <a:cubicBezTo>
                      <a:pt x="7693" y="12103"/>
                      <a:pt x="7373" y="12354"/>
                      <a:pt x="7031" y="12628"/>
                    </a:cubicBezTo>
                    <a:cubicBezTo>
                      <a:pt x="7236" y="12423"/>
                      <a:pt x="7442" y="12217"/>
                      <a:pt x="7647" y="12035"/>
                    </a:cubicBezTo>
                    <a:cubicBezTo>
                      <a:pt x="10592" y="9410"/>
                      <a:pt x="12691" y="5735"/>
                      <a:pt x="14654" y="2311"/>
                    </a:cubicBezTo>
                    <a:cubicBezTo>
                      <a:pt x="15202" y="1581"/>
                      <a:pt x="15727" y="850"/>
                      <a:pt x="16252" y="97"/>
                    </a:cubicBezTo>
                    <a:cubicBezTo>
                      <a:pt x="16285" y="49"/>
                      <a:pt x="16237" y="0"/>
                      <a:pt x="1619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38"/>
              <p:cNvSpPr/>
              <p:nvPr/>
            </p:nvSpPr>
            <p:spPr>
              <a:xfrm>
                <a:off x="9076044" y="4155603"/>
                <a:ext cx="80237" cy="11189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3281" extrusionOk="0">
                    <a:moveTo>
                      <a:pt x="2353" y="0"/>
                    </a:moveTo>
                    <a:cubicBezTo>
                      <a:pt x="1622" y="1027"/>
                      <a:pt x="801" y="2009"/>
                      <a:pt x="70" y="3059"/>
                    </a:cubicBezTo>
                    <a:cubicBezTo>
                      <a:pt x="1" y="3163"/>
                      <a:pt x="77" y="3280"/>
                      <a:pt x="177" y="3280"/>
                    </a:cubicBezTo>
                    <a:cubicBezTo>
                      <a:pt x="209" y="3280"/>
                      <a:pt x="243" y="3269"/>
                      <a:pt x="276" y="3241"/>
                    </a:cubicBezTo>
                    <a:cubicBezTo>
                      <a:pt x="1029" y="2556"/>
                      <a:pt x="1714" y="1735"/>
                      <a:pt x="2353" y="913"/>
                    </a:cubicBezTo>
                    <a:lnTo>
                      <a:pt x="2353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38"/>
              <p:cNvSpPr/>
              <p:nvPr/>
            </p:nvSpPr>
            <p:spPr>
              <a:xfrm>
                <a:off x="8569032" y="3725141"/>
                <a:ext cx="534313" cy="673013"/>
              </a:xfrm>
              <a:custGeom>
                <a:avLst/>
                <a:gdLst/>
                <a:ahLst/>
                <a:cxnLst/>
                <a:rect l="l" t="t" r="r" b="b"/>
                <a:pathLst>
                  <a:path w="15669" h="19735" extrusionOk="0">
                    <a:moveTo>
                      <a:pt x="12953" y="1"/>
                    </a:moveTo>
                    <a:cubicBezTo>
                      <a:pt x="12405" y="731"/>
                      <a:pt x="11925" y="1484"/>
                      <a:pt x="11492" y="2283"/>
                    </a:cubicBezTo>
                    <a:cubicBezTo>
                      <a:pt x="11378" y="2466"/>
                      <a:pt x="11263" y="2648"/>
                      <a:pt x="11149" y="2808"/>
                    </a:cubicBezTo>
                    <a:cubicBezTo>
                      <a:pt x="10099" y="4474"/>
                      <a:pt x="8981" y="6300"/>
                      <a:pt x="8365" y="8149"/>
                    </a:cubicBezTo>
                    <a:cubicBezTo>
                      <a:pt x="8349" y="8210"/>
                      <a:pt x="8395" y="8251"/>
                      <a:pt x="8441" y="8251"/>
                    </a:cubicBezTo>
                    <a:cubicBezTo>
                      <a:pt x="8464" y="8251"/>
                      <a:pt x="8486" y="8241"/>
                      <a:pt x="8502" y="8218"/>
                    </a:cubicBezTo>
                    <a:cubicBezTo>
                      <a:pt x="9255" y="6962"/>
                      <a:pt x="9871" y="5639"/>
                      <a:pt x="10579" y="4360"/>
                    </a:cubicBezTo>
                    <a:lnTo>
                      <a:pt x="10579" y="4360"/>
                    </a:lnTo>
                    <a:cubicBezTo>
                      <a:pt x="10054" y="5730"/>
                      <a:pt x="9666" y="7122"/>
                      <a:pt x="9186" y="8492"/>
                    </a:cubicBezTo>
                    <a:cubicBezTo>
                      <a:pt x="8639" y="9998"/>
                      <a:pt x="7817" y="11276"/>
                      <a:pt x="6881" y="12463"/>
                    </a:cubicBezTo>
                    <a:cubicBezTo>
                      <a:pt x="6105" y="13308"/>
                      <a:pt x="5329" y="14152"/>
                      <a:pt x="4576" y="15020"/>
                    </a:cubicBezTo>
                    <a:cubicBezTo>
                      <a:pt x="4553" y="15020"/>
                      <a:pt x="4553" y="15043"/>
                      <a:pt x="4553" y="15065"/>
                    </a:cubicBezTo>
                    <a:cubicBezTo>
                      <a:pt x="3092" y="16617"/>
                      <a:pt x="1608" y="18170"/>
                      <a:pt x="56" y="19630"/>
                    </a:cubicBezTo>
                    <a:cubicBezTo>
                      <a:pt x="1" y="19667"/>
                      <a:pt x="50" y="19734"/>
                      <a:pt x="107" y="19734"/>
                    </a:cubicBezTo>
                    <a:cubicBezTo>
                      <a:pt x="121" y="19734"/>
                      <a:pt x="134" y="19730"/>
                      <a:pt x="148" y="19722"/>
                    </a:cubicBezTo>
                    <a:cubicBezTo>
                      <a:pt x="2042" y="18192"/>
                      <a:pt x="3754" y="16481"/>
                      <a:pt x="5443" y="14746"/>
                    </a:cubicBezTo>
                    <a:cubicBezTo>
                      <a:pt x="6333" y="13810"/>
                      <a:pt x="7223" y="12920"/>
                      <a:pt x="7977" y="11915"/>
                    </a:cubicBezTo>
                    <a:cubicBezTo>
                      <a:pt x="8228" y="11687"/>
                      <a:pt x="8479" y="11436"/>
                      <a:pt x="8730" y="11185"/>
                    </a:cubicBezTo>
                    <a:cubicBezTo>
                      <a:pt x="9666" y="10249"/>
                      <a:pt x="10510" y="9336"/>
                      <a:pt x="11149" y="8218"/>
                    </a:cubicBezTo>
                    <a:lnTo>
                      <a:pt x="11149" y="8218"/>
                    </a:lnTo>
                    <a:cubicBezTo>
                      <a:pt x="10510" y="9656"/>
                      <a:pt x="9825" y="10888"/>
                      <a:pt x="8753" y="12075"/>
                    </a:cubicBezTo>
                    <a:cubicBezTo>
                      <a:pt x="7703" y="13239"/>
                      <a:pt x="6516" y="14312"/>
                      <a:pt x="5511" y="15499"/>
                    </a:cubicBezTo>
                    <a:cubicBezTo>
                      <a:pt x="5476" y="15552"/>
                      <a:pt x="5509" y="15605"/>
                      <a:pt x="5558" y="15605"/>
                    </a:cubicBezTo>
                    <a:cubicBezTo>
                      <a:pt x="5572" y="15605"/>
                      <a:pt x="5587" y="15601"/>
                      <a:pt x="5603" y="15590"/>
                    </a:cubicBezTo>
                    <a:cubicBezTo>
                      <a:pt x="7794" y="13696"/>
                      <a:pt x="10054" y="11527"/>
                      <a:pt x="11286" y="8857"/>
                    </a:cubicBezTo>
                    <a:cubicBezTo>
                      <a:pt x="12564" y="6095"/>
                      <a:pt x="13843" y="3424"/>
                      <a:pt x="15669" y="982"/>
                    </a:cubicBezTo>
                    <a:cubicBezTo>
                      <a:pt x="14733" y="754"/>
                      <a:pt x="13820" y="434"/>
                      <a:pt x="1295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38"/>
              <p:cNvSpPr/>
              <p:nvPr/>
            </p:nvSpPr>
            <p:spPr>
              <a:xfrm>
                <a:off x="8737491" y="3933739"/>
                <a:ext cx="418782" cy="564396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6550" extrusionOk="0">
                    <a:moveTo>
                      <a:pt x="12281" y="1"/>
                    </a:moveTo>
                    <a:cubicBezTo>
                      <a:pt x="11208" y="823"/>
                      <a:pt x="10272" y="1850"/>
                      <a:pt x="9633" y="3059"/>
                    </a:cubicBezTo>
                    <a:cubicBezTo>
                      <a:pt x="8743" y="4794"/>
                      <a:pt x="8697" y="6803"/>
                      <a:pt x="7967" y="8606"/>
                    </a:cubicBezTo>
                    <a:cubicBezTo>
                      <a:pt x="7488" y="9747"/>
                      <a:pt x="6666" y="10569"/>
                      <a:pt x="5821" y="11413"/>
                    </a:cubicBezTo>
                    <a:cubicBezTo>
                      <a:pt x="5000" y="12235"/>
                      <a:pt x="4178" y="13057"/>
                      <a:pt x="3356" y="13856"/>
                    </a:cubicBezTo>
                    <a:cubicBezTo>
                      <a:pt x="2694" y="14518"/>
                      <a:pt x="1987" y="15180"/>
                      <a:pt x="1279" y="15819"/>
                    </a:cubicBezTo>
                    <a:cubicBezTo>
                      <a:pt x="1644" y="15294"/>
                      <a:pt x="2032" y="14746"/>
                      <a:pt x="2420" y="14244"/>
                    </a:cubicBezTo>
                    <a:cubicBezTo>
                      <a:pt x="3813" y="12418"/>
                      <a:pt x="5273" y="10683"/>
                      <a:pt x="6689" y="8903"/>
                    </a:cubicBezTo>
                    <a:cubicBezTo>
                      <a:pt x="6740" y="8851"/>
                      <a:pt x="6701" y="8787"/>
                      <a:pt x="6640" y="8787"/>
                    </a:cubicBezTo>
                    <a:cubicBezTo>
                      <a:pt x="6620" y="8787"/>
                      <a:pt x="6597" y="8794"/>
                      <a:pt x="6575" y="8811"/>
                    </a:cubicBezTo>
                    <a:cubicBezTo>
                      <a:pt x="5000" y="10341"/>
                      <a:pt x="3516" y="12053"/>
                      <a:pt x="2101" y="13764"/>
                    </a:cubicBezTo>
                    <a:cubicBezTo>
                      <a:pt x="1416" y="14563"/>
                      <a:pt x="686" y="15431"/>
                      <a:pt x="1" y="16321"/>
                    </a:cubicBezTo>
                    <a:lnTo>
                      <a:pt x="92" y="16321"/>
                    </a:lnTo>
                    <a:cubicBezTo>
                      <a:pt x="1348" y="16389"/>
                      <a:pt x="2603" y="16481"/>
                      <a:pt x="3881" y="16549"/>
                    </a:cubicBezTo>
                    <a:cubicBezTo>
                      <a:pt x="4680" y="15819"/>
                      <a:pt x="5456" y="15066"/>
                      <a:pt x="6232" y="14335"/>
                    </a:cubicBezTo>
                    <a:cubicBezTo>
                      <a:pt x="6894" y="13696"/>
                      <a:pt x="7624" y="13080"/>
                      <a:pt x="8172" y="12327"/>
                    </a:cubicBezTo>
                    <a:cubicBezTo>
                      <a:pt x="8629" y="11665"/>
                      <a:pt x="8811" y="10911"/>
                      <a:pt x="8948" y="10135"/>
                    </a:cubicBezTo>
                    <a:cubicBezTo>
                      <a:pt x="9565" y="6643"/>
                      <a:pt x="9975" y="3037"/>
                      <a:pt x="12281" y="412"/>
                    </a:cubicBezTo>
                    <a:lnTo>
                      <a:pt x="12281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38"/>
              <p:cNvSpPr/>
              <p:nvPr/>
            </p:nvSpPr>
            <p:spPr>
              <a:xfrm>
                <a:off x="9118909" y="4354857"/>
                <a:ext cx="37374" cy="1549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4543" extrusionOk="0">
                    <a:moveTo>
                      <a:pt x="1096" y="0"/>
                    </a:moveTo>
                    <a:cubicBezTo>
                      <a:pt x="1027" y="183"/>
                      <a:pt x="959" y="366"/>
                      <a:pt x="890" y="548"/>
                    </a:cubicBezTo>
                    <a:cubicBezTo>
                      <a:pt x="525" y="1712"/>
                      <a:pt x="388" y="2922"/>
                      <a:pt x="114" y="4109"/>
                    </a:cubicBezTo>
                    <a:cubicBezTo>
                      <a:pt x="69" y="4246"/>
                      <a:pt x="46" y="4383"/>
                      <a:pt x="0" y="4543"/>
                    </a:cubicBezTo>
                    <a:lnTo>
                      <a:pt x="1005" y="4543"/>
                    </a:lnTo>
                    <a:cubicBezTo>
                      <a:pt x="1027" y="4428"/>
                      <a:pt x="1073" y="4337"/>
                      <a:pt x="1096" y="4223"/>
                    </a:cubicBez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38"/>
              <p:cNvSpPr/>
              <p:nvPr/>
            </p:nvSpPr>
            <p:spPr>
              <a:xfrm>
                <a:off x="8243983" y="4235673"/>
                <a:ext cx="912277" cy="274116"/>
              </a:xfrm>
              <a:custGeom>
                <a:avLst/>
                <a:gdLst/>
                <a:ahLst/>
                <a:cxnLst/>
                <a:rect l="l" t="t" r="r" b="b"/>
                <a:pathLst>
                  <a:path w="26753" h="8038" extrusionOk="0">
                    <a:moveTo>
                      <a:pt x="3417" y="0"/>
                    </a:moveTo>
                    <a:cubicBezTo>
                      <a:pt x="3317" y="0"/>
                      <a:pt x="3218" y="52"/>
                      <a:pt x="3151" y="163"/>
                    </a:cubicBezTo>
                    <a:cubicBezTo>
                      <a:pt x="1587" y="2498"/>
                      <a:pt x="0" y="5870"/>
                      <a:pt x="24" y="5870"/>
                    </a:cubicBezTo>
                    <a:cubicBezTo>
                      <a:pt x="24" y="5870"/>
                      <a:pt x="24" y="5869"/>
                      <a:pt x="24" y="5869"/>
                    </a:cubicBezTo>
                    <a:cubicBezTo>
                      <a:pt x="24" y="5915"/>
                      <a:pt x="47" y="5938"/>
                      <a:pt x="93" y="5960"/>
                    </a:cubicBezTo>
                    <a:cubicBezTo>
                      <a:pt x="184" y="5983"/>
                      <a:pt x="275" y="6006"/>
                      <a:pt x="390" y="6052"/>
                    </a:cubicBezTo>
                    <a:cubicBezTo>
                      <a:pt x="1371" y="6348"/>
                      <a:pt x="2398" y="6554"/>
                      <a:pt x="3425" y="6691"/>
                    </a:cubicBezTo>
                    <a:cubicBezTo>
                      <a:pt x="4567" y="6851"/>
                      <a:pt x="5754" y="6942"/>
                      <a:pt x="6918" y="7010"/>
                    </a:cubicBezTo>
                    <a:cubicBezTo>
                      <a:pt x="9451" y="7170"/>
                      <a:pt x="11962" y="7330"/>
                      <a:pt x="14473" y="7467"/>
                    </a:cubicBezTo>
                    <a:lnTo>
                      <a:pt x="14564" y="7467"/>
                    </a:lnTo>
                    <a:cubicBezTo>
                      <a:pt x="15820" y="7535"/>
                      <a:pt x="17075" y="7627"/>
                      <a:pt x="18353" y="7695"/>
                    </a:cubicBezTo>
                    <a:cubicBezTo>
                      <a:pt x="20773" y="7855"/>
                      <a:pt x="23215" y="7992"/>
                      <a:pt x="25657" y="8038"/>
                    </a:cubicBezTo>
                    <a:lnTo>
                      <a:pt x="26753" y="8038"/>
                    </a:lnTo>
                    <a:lnTo>
                      <a:pt x="26753" y="4180"/>
                    </a:lnTo>
                    <a:cubicBezTo>
                      <a:pt x="24217" y="4495"/>
                      <a:pt x="21669" y="4714"/>
                      <a:pt x="19109" y="4714"/>
                    </a:cubicBezTo>
                    <a:cubicBezTo>
                      <a:pt x="18144" y="4714"/>
                      <a:pt x="17176" y="4683"/>
                      <a:pt x="16208" y="4614"/>
                    </a:cubicBezTo>
                    <a:cubicBezTo>
                      <a:pt x="14062" y="4454"/>
                      <a:pt x="11916" y="4089"/>
                      <a:pt x="9862" y="3450"/>
                    </a:cubicBezTo>
                    <a:cubicBezTo>
                      <a:pt x="7831" y="2833"/>
                      <a:pt x="5046" y="1920"/>
                      <a:pt x="3699" y="163"/>
                    </a:cubicBezTo>
                    <a:cubicBezTo>
                      <a:pt x="3629" y="57"/>
                      <a:pt x="3523" y="0"/>
                      <a:pt x="3417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38"/>
              <p:cNvSpPr/>
              <p:nvPr/>
            </p:nvSpPr>
            <p:spPr>
              <a:xfrm>
                <a:off x="7090180" y="4294361"/>
                <a:ext cx="79726" cy="77754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2280" extrusionOk="0">
                    <a:moveTo>
                      <a:pt x="2033" y="1"/>
                    </a:moveTo>
                    <a:cubicBezTo>
                      <a:pt x="1036" y="1"/>
                      <a:pt x="0" y="1287"/>
                      <a:pt x="215" y="2231"/>
                    </a:cubicBezTo>
                    <a:cubicBezTo>
                      <a:pt x="225" y="2263"/>
                      <a:pt x="256" y="2280"/>
                      <a:pt x="285" y="2280"/>
                    </a:cubicBezTo>
                    <a:cubicBezTo>
                      <a:pt x="319" y="2280"/>
                      <a:pt x="352" y="2257"/>
                      <a:pt x="352" y="2208"/>
                    </a:cubicBezTo>
                    <a:cubicBezTo>
                      <a:pt x="352" y="1660"/>
                      <a:pt x="740" y="1181"/>
                      <a:pt x="1151" y="838"/>
                    </a:cubicBezTo>
                    <a:cubicBezTo>
                      <a:pt x="1493" y="565"/>
                      <a:pt x="1904" y="450"/>
                      <a:pt x="2246" y="245"/>
                    </a:cubicBezTo>
                    <a:cubicBezTo>
                      <a:pt x="2338" y="199"/>
                      <a:pt x="2338" y="40"/>
                      <a:pt x="2224" y="17"/>
                    </a:cubicBezTo>
                    <a:cubicBezTo>
                      <a:pt x="2160" y="6"/>
                      <a:pt x="2097" y="1"/>
                      <a:pt x="20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38"/>
              <p:cNvSpPr/>
              <p:nvPr/>
            </p:nvSpPr>
            <p:spPr>
              <a:xfrm>
                <a:off x="7142627" y="4326041"/>
                <a:ext cx="77100" cy="91156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673" extrusionOk="0">
                    <a:moveTo>
                      <a:pt x="2101" y="1"/>
                    </a:moveTo>
                    <a:cubicBezTo>
                      <a:pt x="1439" y="69"/>
                      <a:pt x="914" y="366"/>
                      <a:pt x="571" y="914"/>
                    </a:cubicBezTo>
                    <a:cubicBezTo>
                      <a:pt x="252" y="1439"/>
                      <a:pt x="1" y="2101"/>
                      <a:pt x="389" y="2626"/>
                    </a:cubicBezTo>
                    <a:cubicBezTo>
                      <a:pt x="409" y="2656"/>
                      <a:pt x="446" y="2672"/>
                      <a:pt x="482" y="2672"/>
                    </a:cubicBezTo>
                    <a:cubicBezTo>
                      <a:pt x="528" y="2672"/>
                      <a:pt x="571" y="2644"/>
                      <a:pt x="571" y="2580"/>
                    </a:cubicBezTo>
                    <a:cubicBezTo>
                      <a:pt x="571" y="2055"/>
                      <a:pt x="663" y="1599"/>
                      <a:pt x="937" y="1142"/>
                    </a:cubicBezTo>
                    <a:cubicBezTo>
                      <a:pt x="1233" y="663"/>
                      <a:pt x="1713" y="526"/>
                      <a:pt x="2169" y="252"/>
                    </a:cubicBezTo>
                    <a:cubicBezTo>
                      <a:pt x="2260" y="183"/>
                      <a:pt x="2238" y="1"/>
                      <a:pt x="210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2" name="Google Shape;2211;p38"/>
          <p:cNvSpPr/>
          <p:nvPr/>
        </p:nvSpPr>
        <p:spPr>
          <a:xfrm>
            <a:off x="2113280" y="2666777"/>
            <a:ext cx="941700" cy="3333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43" name="Google Shape;2215;p38"/>
          <p:cNvSpPr/>
          <p:nvPr/>
        </p:nvSpPr>
        <p:spPr>
          <a:xfrm>
            <a:off x="3146164" y="3281229"/>
            <a:ext cx="815145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scary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/>
          <a:stretch/>
        </p:blipFill>
        <p:spPr>
          <a:xfrm>
            <a:off x="6946788" y="2990352"/>
            <a:ext cx="2938044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501" y="2390708"/>
            <a:ext cx="4108678" cy="2324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D2A8E6-364A-83AD-EE95-E7F280E53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5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9" grpId="0" uiExpand="1" build="p"/>
      <p:bldP spid="2210" grpId="0" animBg="1"/>
      <p:bldP spid="2211" grpId="0" animBg="1"/>
      <p:bldP spid="2212" grpId="0" animBg="1"/>
      <p:bldP spid="2213" grpId="0" animBg="1"/>
      <p:bldP spid="2214" grpId="0" animBg="1"/>
      <p:bldP spid="2215" grpId="0" animBg="1"/>
      <p:bldP spid="2216" grpId="0" animBg="1"/>
      <p:bldP spid="2217" grpId="0" animBg="1"/>
      <p:bldP spid="2218" grpId="0" animBg="1"/>
      <p:bldP spid="242" grpId="0" animBg="1"/>
      <p:bldP spid="2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p39"/>
          <p:cNvSpPr/>
          <p:nvPr/>
        </p:nvSpPr>
        <p:spPr>
          <a:xfrm rot="320917">
            <a:off x="3449004" y="3256330"/>
            <a:ext cx="2245376" cy="1267714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ic Sans MS" pitchFamily="66" charset="0"/>
            </a:endParaRPr>
          </a:p>
        </p:txBody>
      </p:sp>
      <p:sp>
        <p:nvSpPr>
          <p:cNvPr id="2453" name="Google Shape;2453;p39"/>
          <p:cNvSpPr txBox="1">
            <a:spLocks noGrp="1"/>
          </p:cNvSpPr>
          <p:nvPr>
            <p:ph type="subTitle" idx="1"/>
          </p:nvPr>
        </p:nvSpPr>
        <p:spPr>
          <a:xfrm>
            <a:off x="1821172" y="694384"/>
            <a:ext cx="5722678" cy="24566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000" dirty="0" err="1">
                <a:latin typeface="Comic Sans MS" pitchFamily="66" charset="0"/>
              </a:rPr>
              <a:t>T.Rex</a:t>
            </a:r>
            <a:r>
              <a:rPr lang="en-US" sz="2000" dirty="0">
                <a:latin typeface="Comic Sans MS" pitchFamily="66" charset="0"/>
              </a:rPr>
              <a:t> was a	 	    . It was a carnivore with a massive skull balanced by a 	       , </a:t>
            </a:r>
          </a:p>
          <a:p>
            <a:pPr marL="0" lvl="0" indent="0" algn="l"/>
            <a:r>
              <a:rPr lang="en-US" sz="2000" dirty="0">
                <a:latin typeface="Comic Sans MS" pitchFamily="66" charset="0"/>
              </a:rPr>
              <a:t>	 tail. It looked very	        . To know how big they were, you can visit some museums to see the		          .		 </a:t>
            </a:r>
          </a:p>
        </p:txBody>
      </p:sp>
      <p:sp>
        <p:nvSpPr>
          <p:cNvPr id="2455" name="Google Shape;2455;p39"/>
          <p:cNvSpPr txBox="1">
            <a:spLocks noGrp="1"/>
          </p:cNvSpPr>
          <p:nvPr>
            <p:ph type="subTitle" idx="4294967295"/>
          </p:nvPr>
        </p:nvSpPr>
        <p:spPr>
          <a:xfrm>
            <a:off x="3807575" y="3490078"/>
            <a:ext cx="15285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>
                <a:latin typeface="Comic Sans MS" pitchFamily="66" charset="0"/>
                <a:ea typeface="Sriracha"/>
                <a:cs typeface="Sriracha"/>
                <a:sym typeface="Sriracha"/>
              </a:rPr>
              <a:t>Great job!</a:t>
            </a:r>
            <a:endParaRPr sz="2800" dirty="0">
              <a:latin typeface="Comic Sans MS" pitchFamily="66" charset="0"/>
              <a:ea typeface="Sriracha"/>
              <a:cs typeface="Sriracha"/>
              <a:sym typeface="Sriracha"/>
            </a:endParaRPr>
          </a:p>
        </p:txBody>
      </p:sp>
      <p:sp>
        <p:nvSpPr>
          <p:cNvPr id="2456" name="Google Shape;2456;p39"/>
          <p:cNvSpPr/>
          <p:nvPr/>
        </p:nvSpPr>
        <p:spPr>
          <a:xfrm>
            <a:off x="3478288" y="812432"/>
            <a:ext cx="1356100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dinosaur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457" name="Google Shape;2457;p39"/>
          <p:cNvSpPr/>
          <p:nvPr/>
        </p:nvSpPr>
        <p:spPr>
          <a:xfrm>
            <a:off x="5994400" y="1284773"/>
            <a:ext cx="941700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long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458" name="Google Shape;2458;p39"/>
          <p:cNvSpPr/>
          <p:nvPr/>
        </p:nvSpPr>
        <p:spPr>
          <a:xfrm>
            <a:off x="1882410" y="1723289"/>
            <a:ext cx="941700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heavy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459" name="Google Shape;2459;p39"/>
          <p:cNvSpPr/>
          <p:nvPr/>
        </p:nvSpPr>
        <p:spPr>
          <a:xfrm>
            <a:off x="3280163" y="2650061"/>
            <a:ext cx="2043212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d</a:t>
            </a: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inosaur bones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2460" name="Google Shape;2460;p39"/>
          <p:cNvGrpSpPr/>
          <p:nvPr/>
        </p:nvGrpSpPr>
        <p:grpSpPr>
          <a:xfrm>
            <a:off x="-7446" y="1038262"/>
            <a:ext cx="1921400" cy="3744739"/>
            <a:chOff x="-7446" y="1038262"/>
            <a:chExt cx="1921400" cy="3744739"/>
          </a:xfrm>
        </p:grpSpPr>
        <p:grpSp>
          <p:nvGrpSpPr>
            <p:cNvPr id="2461" name="Google Shape;2461;p39"/>
            <p:cNvGrpSpPr/>
            <p:nvPr/>
          </p:nvGrpSpPr>
          <p:grpSpPr>
            <a:xfrm>
              <a:off x="-7446" y="1038262"/>
              <a:ext cx="1672773" cy="3437871"/>
              <a:chOff x="-7446" y="1038262"/>
              <a:chExt cx="1672773" cy="3437871"/>
            </a:xfrm>
          </p:grpSpPr>
          <p:grpSp>
            <p:nvGrpSpPr>
              <p:cNvPr id="2462" name="Google Shape;2462;p39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2463" name="Google Shape;2463;p39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464" name="Google Shape;2464;p39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465" name="Google Shape;2465;p39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</p:grpSp>
          <p:sp>
            <p:nvSpPr>
              <p:cNvPr id="2466" name="Google Shape;2466;p39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67" name="Google Shape;2467;p39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68" name="Google Shape;2468;p39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69" name="Google Shape;2469;p39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0" name="Google Shape;2470;p39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1" name="Google Shape;2471;p39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2" name="Google Shape;2472;p39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3" name="Google Shape;2473;p39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4" name="Google Shape;2474;p39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5" name="Google Shape;2475;p39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6" name="Google Shape;2476;p39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7" name="Google Shape;2477;p39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8" name="Google Shape;2478;p39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79" name="Google Shape;2479;p39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0" name="Google Shape;2480;p39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1" name="Google Shape;2481;p39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2" name="Google Shape;2482;p39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3" name="Google Shape;2483;p39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4" name="Google Shape;2484;p39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5" name="Google Shape;2485;p39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6" name="Google Shape;2486;p39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7" name="Google Shape;2487;p39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8" name="Google Shape;2488;p39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89" name="Google Shape;2489;p39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0" name="Google Shape;2490;p39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1" name="Google Shape;2491;p39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2" name="Google Shape;2492;p39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3" name="Google Shape;2493;p39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4" name="Google Shape;2494;p39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5" name="Google Shape;2495;p39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6" name="Google Shape;2496;p39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7" name="Google Shape;2497;p39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8" name="Google Shape;2498;p39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499" name="Google Shape;2499;p39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0" name="Google Shape;2500;p39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1" name="Google Shape;2501;p39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</p:grpSp>
        <p:grpSp>
          <p:nvGrpSpPr>
            <p:cNvPr id="2502" name="Google Shape;2502;p39"/>
            <p:cNvGrpSpPr/>
            <p:nvPr/>
          </p:nvGrpSpPr>
          <p:grpSpPr>
            <a:xfrm>
              <a:off x="0" y="2493426"/>
              <a:ext cx="1913954" cy="2289575"/>
              <a:chOff x="-7450" y="2338001"/>
              <a:chExt cx="1913954" cy="2289575"/>
            </a:xfrm>
          </p:grpSpPr>
          <p:sp>
            <p:nvSpPr>
              <p:cNvPr id="2503" name="Google Shape;2503;p39"/>
              <p:cNvSpPr/>
              <p:nvPr/>
            </p:nvSpPr>
            <p:spPr>
              <a:xfrm>
                <a:off x="-6669" y="3136967"/>
                <a:ext cx="35650" cy="12461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67" extrusionOk="0">
                    <a:moveTo>
                      <a:pt x="0" y="1"/>
                    </a:moveTo>
                    <a:lnTo>
                      <a:pt x="0" y="366"/>
                    </a:lnTo>
                    <a:cubicBezTo>
                      <a:pt x="639" y="206"/>
                      <a:pt x="1050" y="92"/>
                      <a:pt x="1050" y="92"/>
                    </a:cubicBezTo>
                    <a:cubicBezTo>
                      <a:pt x="1050" y="92"/>
                      <a:pt x="639" y="69"/>
                      <a:pt x="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4" name="Google Shape;2504;p39"/>
              <p:cNvSpPr/>
              <p:nvPr/>
            </p:nvSpPr>
            <p:spPr>
              <a:xfrm>
                <a:off x="553609" y="2695383"/>
                <a:ext cx="1331447" cy="1636646"/>
              </a:xfrm>
              <a:custGeom>
                <a:avLst/>
                <a:gdLst/>
                <a:ahLst/>
                <a:cxnLst/>
                <a:rect l="l" t="t" r="r" b="b"/>
                <a:pathLst>
                  <a:path w="39215" h="48204" extrusionOk="0">
                    <a:moveTo>
                      <a:pt x="7900" y="1"/>
                    </a:moveTo>
                    <a:cubicBezTo>
                      <a:pt x="7600" y="1"/>
                      <a:pt x="7249" y="273"/>
                      <a:pt x="7282" y="521"/>
                    </a:cubicBezTo>
                    <a:cubicBezTo>
                      <a:pt x="7533" y="2325"/>
                      <a:pt x="14152" y="14513"/>
                      <a:pt x="14152" y="14513"/>
                    </a:cubicBezTo>
                    <a:cubicBezTo>
                      <a:pt x="14152" y="14513"/>
                      <a:pt x="11926" y="13823"/>
                      <a:pt x="9664" y="13823"/>
                    </a:cubicBezTo>
                    <a:cubicBezTo>
                      <a:pt x="9325" y="13823"/>
                      <a:pt x="8985" y="13839"/>
                      <a:pt x="8652" y="13874"/>
                    </a:cubicBezTo>
                    <a:cubicBezTo>
                      <a:pt x="6095" y="14148"/>
                      <a:pt x="2466" y="15381"/>
                      <a:pt x="2466" y="15381"/>
                    </a:cubicBezTo>
                    <a:cubicBezTo>
                      <a:pt x="2466" y="15381"/>
                      <a:pt x="6917" y="15586"/>
                      <a:pt x="8286" y="15700"/>
                    </a:cubicBezTo>
                    <a:cubicBezTo>
                      <a:pt x="8387" y="15711"/>
                      <a:pt x="8507" y="15715"/>
                      <a:pt x="8643" y="15715"/>
                    </a:cubicBezTo>
                    <a:cubicBezTo>
                      <a:pt x="10312" y="15715"/>
                      <a:pt x="14335" y="14993"/>
                      <a:pt x="14335" y="14993"/>
                    </a:cubicBezTo>
                    <a:lnTo>
                      <a:pt x="14518" y="15312"/>
                    </a:lnTo>
                    <a:cubicBezTo>
                      <a:pt x="5502" y="17115"/>
                      <a:pt x="1" y="23484"/>
                      <a:pt x="1" y="23484"/>
                    </a:cubicBezTo>
                    <a:cubicBezTo>
                      <a:pt x="1" y="23484"/>
                      <a:pt x="3310" y="23233"/>
                      <a:pt x="7647" y="20242"/>
                    </a:cubicBezTo>
                    <a:cubicBezTo>
                      <a:pt x="11984" y="17252"/>
                      <a:pt x="14906" y="15951"/>
                      <a:pt x="14906" y="15951"/>
                    </a:cubicBezTo>
                    <a:lnTo>
                      <a:pt x="15248" y="16590"/>
                    </a:lnTo>
                    <a:cubicBezTo>
                      <a:pt x="14403" y="17115"/>
                      <a:pt x="8400" y="20859"/>
                      <a:pt x="5661" y="24693"/>
                    </a:cubicBezTo>
                    <a:cubicBezTo>
                      <a:pt x="4086" y="26885"/>
                      <a:pt x="1735" y="30925"/>
                      <a:pt x="1735" y="30925"/>
                    </a:cubicBezTo>
                    <a:cubicBezTo>
                      <a:pt x="1735" y="30925"/>
                      <a:pt x="5890" y="27432"/>
                      <a:pt x="8241" y="25218"/>
                    </a:cubicBezTo>
                    <a:cubicBezTo>
                      <a:pt x="10569" y="23004"/>
                      <a:pt x="15545" y="16978"/>
                      <a:pt x="15545" y="16978"/>
                    </a:cubicBezTo>
                    <a:lnTo>
                      <a:pt x="16115" y="17823"/>
                    </a:lnTo>
                    <a:cubicBezTo>
                      <a:pt x="16115" y="17823"/>
                      <a:pt x="11505" y="23324"/>
                      <a:pt x="9587" y="25652"/>
                    </a:cubicBezTo>
                    <a:cubicBezTo>
                      <a:pt x="7670" y="27957"/>
                      <a:pt x="3972" y="35262"/>
                      <a:pt x="3972" y="35262"/>
                    </a:cubicBezTo>
                    <a:cubicBezTo>
                      <a:pt x="6346" y="33527"/>
                      <a:pt x="10774" y="27273"/>
                      <a:pt x="11938" y="25721"/>
                    </a:cubicBezTo>
                    <a:cubicBezTo>
                      <a:pt x="13125" y="24191"/>
                      <a:pt x="16366" y="18188"/>
                      <a:pt x="16366" y="18188"/>
                    </a:cubicBezTo>
                    <a:lnTo>
                      <a:pt x="17553" y="19969"/>
                    </a:lnTo>
                    <a:cubicBezTo>
                      <a:pt x="15431" y="21772"/>
                      <a:pt x="12349" y="26497"/>
                      <a:pt x="11687" y="27501"/>
                    </a:cubicBezTo>
                    <a:cubicBezTo>
                      <a:pt x="10181" y="29715"/>
                      <a:pt x="6985" y="38594"/>
                      <a:pt x="6985" y="38594"/>
                    </a:cubicBezTo>
                    <a:cubicBezTo>
                      <a:pt x="7510" y="38092"/>
                      <a:pt x="11391" y="32363"/>
                      <a:pt x="11664" y="31655"/>
                    </a:cubicBezTo>
                    <a:cubicBezTo>
                      <a:pt x="11938" y="30970"/>
                      <a:pt x="13148" y="29076"/>
                      <a:pt x="13833" y="28117"/>
                    </a:cubicBezTo>
                    <a:cubicBezTo>
                      <a:pt x="14518" y="27159"/>
                      <a:pt x="17919" y="20471"/>
                      <a:pt x="17919" y="20471"/>
                    </a:cubicBezTo>
                    <a:lnTo>
                      <a:pt x="18786" y="21726"/>
                    </a:lnTo>
                    <a:cubicBezTo>
                      <a:pt x="18786" y="21726"/>
                      <a:pt x="15431" y="27478"/>
                      <a:pt x="13947" y="29783"/>
                    </a:cubicBezTo>
                    <a:cubicBezTo>
                      <a:pt x="12463" y="32112"/>
                      <a:pt x="11687" y="36585"/>
                      <a:pt x="11527" y="37247"/>
                    </a:cubicBezTo>
                    <a:cubicBezTo>
                      <a:pt x="11345" y="37886"/>
                      <a:pt x="10774" y="41653"/>
                      <a:pt x="10774" y="41653"/>
                    </a:cubicBezTo>
                    <a:lnTo>
                      <a:pt x="10774" y="41653"/>
                    </a:lnTo>
                    <a:cubicBezTo>
                      <a:pt x="11459" y="40762"/>
                      <a:pt x="15111" y="31473"/>
                      <a:pt x="16093" y="29510"/>
                    </a:cubicBezTo>
                    <a:cubicBezTo>
                      <a:pt x="17074" y="27547"/>
                      <a:pt x="19083" y="22114"/>
                      <a:pt x="19083" y="22114"/>
                    </a:cubicBezTo>
                    <a:lnTo>
                      <a:pt x="20270" y="23803"/>
                    </a:lnTo>
                    <a:cubicBezTo>
                      <a:pt x="15933" y="30788"/>
                      <a:pt x="15978" y="36038"/>
                      <a:pt x="15613" y="37841"/>
                    </a:cubicBezTo>
                    <a:cubicBezTo>
                      <a:pt x="15248" y="39644"/>
                      <a:pt x="14951" y="44369"/>
                      <a:pt x="14951" y="44369"/>
                    </a:cubicBezTo>
                    <a:cubicBezTo>
                      <a:pt x="14951" y="44369"/>
                      <a:pt x="16207" y="40580"/>
                      <a:pt x="16595" y="39667"/>
                    </a:cubicBezTo>
                    <a:cubicBezTo>
                      <a:pt x="17006" y="38731"/>
                      <a:pt x="18923" y="30856"/>
                      <a:pt x="19539" y="28939"/>
                    </a:cubicBezTo>
                    <a:cubicBezTo>
                      <a:pt x="20155" y="27044"/>
                      <a:pt x="20543" y="24237"/>
                      <a:pt x="20543" y="24237"/>
                    </a:cubicBezTo>
                    <a:lnTo>
                      <a:pt x="21776" y="26200"/>
                    </a:lnTo>
                    <a:cubicBezTo>
                      <a:pt x="21183" y="27250"/>
                      <a:pt x="19813" y="32705"/>
                      <a:pt x="19288" y="33869"/>
                    </a:cubicBezTo>
                    <a:cubicBezTo>
                      <a:pt x="18740" y="35033"/>
                      <a:pt x="19174" y="41721"/>
                      <a:pt x="19083" y="43068"/>
                    </a:cubicBezTo>
                    <a:cubicBezTo>
                      <a:pt x="18991" y="44414"/>
                      <a:pt x="18900" y="46674"/>
                      <a:pt x="18900" y="46674"/>
                    </a:cubicBezTo>
                    <a:cubicBezTo>
                      <a:pt x="18900" y="46674"/>
                      <a:pt x="20064" y="43958"/>
                      <a:pt x="20475" y="42885"/>
                    </a:cubicBezTo>
                    <a:cubicBezTo>
                      <a:pt x="20886" y="41835"/>
                      <a:pt x="21000" y="38662"/>
                      <a:pt x="21046" y="36426"/>
                    </a:cubicBezTo>
                    <a:cubicBezTo>
                      <a:pt x="21114" y="34189"/>
                      <a:pt x="22096" y="26702"/>
                      <a:pt x="22096" y="26702"/>
                    </a:cubicBezTo>
                    <a:lnTo>
                      <a:pt x="22689" y="27684"/>
                    </a:lnTo>
                    <a:cubicBezTo>
                      <a:pt x="21867" y="29373"/>
                      <a:pt x="22506" y="37886"/>
                      <a:pt x="22963" y="39598"/>
                    </a:cubicBezTo>
                    <a:cubicBezTo>
                      <a:pt x="23419" y="41310"/>
                      <a:pt x="23100" y="48203"/>
                      <a:pt x="23100" y="48203"/>
                    </a:cubicBezTo>
                    <a:cubicBezTo>
                      <a:pt x="24812" y="44666"/>
                      <a:pt x="24743" y="41059"/>
                      <a:pt x="24789" y="40283"/>
                    </a:cubicBezTo>
                    <a:cubicBezTo>
                      <a:pt x="24835" y="39507"/>
                      <a:pt x="24584" y="36699"/>
                      <a:pt x="24447" y="34531"/>
                    </a:cubicBezTo>
                    <a:cubicBezTo>
                      <a:pt x="24355" y="33139"/>
                      <a:pt x="23397" y="29213"/>
                      <a:pt x="23397" y="29213"/>
                    </a:cubicBezTo>
                    <a:lnTo>
                      <a:pt x="23397" y="29213"/>
                    </a:lnTo>
                    <a:cubicBezTo>
                      <a:pt x="24561" y="31883"/>
                      <a:pt x="28190" y="38069"/>
                      <a:pt x="29948" y="39758"/>
                    </a:cubicBezTo>
                    <a:cubicBezTo>
                      <a:pt x="31705" y="41424"/>
                      <a:pt x="36498" y="44232"/>
                      <a:pt x="36498" y="44232"/>
                    </a:cubicBezTo>
                    <a:cubicBezTo>
                      <a:pt x="36498" y="44232"/>
                      <a:pt x="32641" y="39667"/>
                      <a:pt x="32253" y="39302"/>
                    </a:cubicBezTo>
                    <a:cubicBezTo>
                      <a:pt x="31865" y="38959"/>
                      <a:pt x="28829" y="35558"/>
                      <a:pt x="28646" y="35033"/>
                    </a:cubicBezTo>
                    <a:cubicBezTo>
                      <a:pt x="28441" y="34508"/>
                      <a:pt x="24106" y="29146"/>
                      <a:pt x="24104" y="29144"/>
                    </a:cubicBezTo>
                    <a:lnTo>
                      <a:pt x="24104" y="29144"/>
                    </a:lnTo>
                    <a:cubicBezTo>
                      <a:pt x="24561" y="29692"/>
                      <a:pt x="29811" y="34531"/>
                      <a:pt x="32778" y="36197"/>
                    </a:cubicBezTo>
                    <a:cubicBezTo>
                      <a:pt x="35745" y="37864"/>
                      <a:pt x="38370" y="38366"/>
                      <a:pt x="38370" y="38366"/>
                    </a:cubicBezTo>
                    <a:cubicBezTo>
                      <a:pt x="38370" y="38366"/>
                      <a:pt x="35563" y="36540"/>
                      <a:pt x="34421" y="35695"/>
                    </a:cubicBezTo>
                    <a:cubicBezTo>
                      <a:pt x="33257" y="34851"/>
                      <a:pt x="30107" y="32500"/>
                      <a:pt x="29400" y="32043"/>
                    </a:cubicBezTo>
                    <a:cubicBezTo>
                      <a:pt x="28669" y="31609"/>
                      <a:pt x="25976" y="29783"/>
                      <a:pt x="25268" y="29395"/>
                    </a:cubicBezTo>
                    <a:cubicBezTo>
                      <a:pt x="24561" y="29007"/>
                      <a:pt x="24036" y="28254"/>
                      <a:pt x="24036" y="28254"/>
                    </a:cubicBezTo>
                    <a:lnTo>
                      <a:pt x="24036" y="28254"/>
                    </a:lnTo>
                    <a:cubicBezTo>
                      <a:pt x="24561" y="28688"/>
                      <a:pt x="30997" y="31792"/>
                      <a:pt x="33714" y="32477"/>
                    </a:cubicBezTo>
                    <a:cubicBezTo>
                      <a:pt x="35169" y="32844"/>
                      <a:pt x="36644" y="32929"/>
                      <a:pt x="37699" y="32929"/>
                    </a:cubicBezTo>
                    <a:cubicBezTo>
                      <a:pt x="38439" y="32929"/>
                      <a:pt x="38973" y="32887"/>
                      <a:pt x="39151" y="32871"/>
                    </a:cubicBezTo>
                    <a:lnTo>
                      <a:pt x="39151" y="32871"/>
                    </a:lnTo>
                    <a:cubicBezTo>
                      <a:pt x="39157" y="32871"/>
                      <a:pt x="39163" y="32871"/>
                      <a:pt x="39169" y="32871"/>
                    </a:cubicBezTo>
                    <a:cubicBezTo>
                      <a:pt x="39190" y="32871"/>
                      <a:pt x="39205" y="32869"/>
                      <a:pt x="39215" y="32865"/>
                    </a:cubicBezTo>
                    <a:lnTo>
                      <a:pt x="39215" y="32865"/>
                    </a:lnTo>
                    <a:cubicBezTo>
                      <a:pt x="39215" y="32865"/>
                      <a:pt x="39193" y="32867"/>
                      <a:pt x="39151" y="32871"/>
                    </a:cubicBezTo>
                    <a:lnTo>
                      <a:pt x="39151" y="32871"/>
                    </a:lnTo>
                    <a:cubicBezTo>
                      <a:pt x="38450" y="32837"/>
                      <a:pt x="33111" y="30950"/>
                      <a:pt x="31842" y="30468"/>
                    </a:cubicBezTo>
                    <a:cubicBezTo>
                      <a:pt x="30495" y="29966"/>
                      <a:pt x="22894" y="27090"/>
                      <a:pt x="22894" y="27090"/>
                    </a:cubicBezTo>
                    <a:lnTo>
                      <a:pt x="22461" y="26519"/>
                    </a:lnTo>
                    <a:lnTo>
                      <a:pt x="22461" y="26519"/>
                    </a:lnTo>
                    <a:cubicBezTo>
                      <a:pt x="22461" y="26519"/>
                      <a:pt x="25040" y="27204"/>
                      <a:pt x="26250" y="27547"/>
                    </a:cubicBezTo>
                    <a:cubicBezTo>
                      <a:pt x="27235" y="27820"/>
                      <a:pt x="30172" y="28108"/>
                      <a:pt x="32291" y="28108"/>
                    </a:cubicBezTo>
                    <a:cubicBezTo>
                      <a:pt x="32824" y="28108"/>
                      <a:pt x="33305" y="28090"/>
                      <a:pt x="33691" y="28049"/>
                    </a:cubicBezTo>
                    <a:cubicBezTo>
                      <a:pt x="35585" y="27820"/>
                      <a:pt x="38781" y="26428"/>
                      <a:pt x="38781" y="26428"/>
                    </a:cubicBezTo>
                    <a:cubicBezTo>
                      <a:pt x="38214" y="26216"/>
                      <a:pt x="36772" y="26133"/>
                      <a:pt x="35070" y="26133"/>
                    </a:cubicBezTo>
                    <a:cubicBezTo>
                      <a:pt x="32933" y="26133"/>
                      <a:pt x="30387" y="26263"/>
                      <a:pt x="28646" y="26428"/>
                    </a:cubicBezTo>
                    <a:cubicBezTo>
                      <a:pt x="28236" y="26464"/>
                      <a:pt x="27822" y="26479"/>
                      <a:pt x="27415" y="26479"/>
                    </a:cubicBezTo>
                    <a:cubicBezTo>
                      <a:pt x="24695" y="26479"/>
                      <a:pt x="22210" y="25789"/>
                      <a:pt x="22210" y="25789"/>
                    </a:cubicBezTo>
                    <a:lnTo>
                      <a:pt x="20886" y="23712"/>
                    </a:lnTo>
                    <a:lnTo>
                      <a:pt x="20886" y="23712"/>
                    </a:lnTo>
                    <a:cubicBezTo>
                      <a:pt x="22268" y="24196"/>
                      <a:pt x="23751" y="24354"/>
                      <a:pt x="25130" y="24354"/>
                    </a:cubicBezTo>
                    <a:cubicBezTo>
                      <a:pt x="27327" y="24354"/>
                      <a:pt x="29257" y="23952"/>
                      <a:pt x="30084" y="23826"/>
                    </a:cubicBezTo>
                    <a:cubicBezTo>
                      <a:pt x="31431" y="23621"/>
                      <a:pt x="36978" y="21247"/>
                      <a:pt x="36864" y="21247"/>
                    </a:cubicBezTo>
                    <a:cubicBezTo>
                      <a:pt x="36772" y="21247"/>
                      <a:pt x="33668" y="21521"/>
                      <a:pt x="33212" y="21589"/>
                    </a:cubicBezTo>
                    <a:cubicBezTo>
                      <a:pt x="32732" y="21635"/>
                      <a:pt x="28601" y="22411"/>
                      <a:pt x="28121" y="22571"/>
                    </a:cubicBezTo>
                    <a:cubicBezTo>
                      <a:pt x="27922" y="22650"/>
                      <a:pt x="27140" y="22678"/>
                      <a:pt x="26204" y="22678"/>
                    </a:cubicBezTo>
                    <a:cubicBezTo>
                      <a:pt x="24996" y="22678"/>
                      <a:pt x="23532" y="22632"/>
                      <a:pt x="22735" y="22593"/>
                    </a:cubicBezTo>
                    <a:cubicBezTo>
                      <a:pt x="22667" y="22590"/>
                      <a:pt x="22601" y="22589"/>
                      <a:pt x="22537" y="22589"/>
                    </a:cubicBezTo>
                    <a:cubicBezTo>
                      <a:pt x="21247" y="22589"/>
                      <a:pt x="20543" y="23210"/>
                      <a:pt x="20543" y="23210"/>
                    </a:cubicBezTo>
                    <a:lnTo>
                      <a:pt x="19037" y="21064"/>
                    </a:lnTo>
                    <a:cubicBezTo>
                      <a:pt x="19037" y="21064"/>
                      <a:pt x="22506" y="20859"/>
                      <a:pt x="23488" y="20813"/>
                    </a:cubicBezTo>
                    <a:cubicBezTo>
                      <a:pt x="24469" y="20790"/>
                      <a:pt x="29240" y="20174"/>
                      <a:pt x="30404" y="19809"/>
                    </a:cubicBezTo>
                    <a:cubicBezTo>
                      <a:pt x="31591" y="19466"/>
                      <a:pt x="36567" y="16887"/>
                      <a:pt x="36567" y="16887"/>
                    </a:cubicBezTo>
                    <a:lnTo>
                      <a:pt x="36567" y="16887"/>
                    </a:lnTo>
                    <a:cubicBezTo>
                      <a:pt x="36567" y="16887"/>
                      <a:pt x="32801" y="17321"/>
                      <a:pt x="31431" y="17595"/>
                    </a:cubicBezTo>
                    <a:cubicBezTo>
                      <a:pt x="30062" y="17846"/>
                      <a:pt x="25246" y="18531"/>
                      <a:pt x="24104" y="18736"/>
                    </a:cubicBezTo>
                    <a:cubicBezTo>
                      <a:pt x="22963" y="18941"/>
                      <a:pt x="18786" y="20676"/>
                      <a:pt x="18786" y="20676"/>
                    </a:cubicBezTo>
                    <a:lnTo>
                      <a:pt x="17211" y="18462"/>
                    </a:lnTo>
                    <a:cubicBezTo>
                      <a:pt x="17211" y="18462"/>
                      <a:pt x="23031" y="17709"/>
                      <a:pt x="24355" y="17526"/>
                    </a:cubicBezTo>
                    <a:cubicBezTo>
                      <a:pt x="25656" y="17344"/>
                      <a:pt x="29057" y="15974"/>
                      <a:pt x="31066" y="15152"/>
                    </a:cubicBezTo>
                    <a:cubicBezTo>
                      <a:pt x="33097" y="14331"/>
                      <a:pt x="34627" y="12391"/>
                      <a:pt x="34627" y="12391"/>
                    </a:cubicBezTo>
                    <a:lnTo>
                      <a:pt x="34627" y="12391"/>
                    </a:lnTo>
                    <a:cubicBezTo>
                      <a:pt x="34010" y="12756"/>
                      <a:pt x="28875" y="14239"/>
                      <a:pt x="28304" y="14445"/>
                    </a:cubicBezTo>
                    <a:cubicBezTo>
                      <a:pt x="27756" y="14650"/>
                      <a:pt x="23009" y="15792"/>
                      <a:pt x="21023" y="16385"/>
                    </a:cubicBezTo>
                    <a:cubicBezTo>
                      <a:pt x="19060" y="17001"/>
                      <a:pt x="16869" y="18028"/>
                      <a:pt x="16869" y="18028"/>
                    </a:cubicBezTo>
                    <a:cubicBezTo>
                      <a:pt x="16869" y="18028"/>
                      <a:pt x="16213" y="17045"/>
                      <a:pt x="16313" y="17045"/>
                    </a:cubicBezTo>
                    <a:cubicBezTo>
                      <a:pt x="16315" y="17045"/>
                      <a:pt x="16318" y="17046"/>
                      <a:pt x="16321" y="17047"/>
                    </a:cubicBezTo>
                    <a:cubicBezTo>
                      <a:pt x="16322" y="17047"/>
                      <a:pt x="16324" y="17047"/>
                      <a:pt x="16326" y="17047"/>
                    </a:cubicBezTo>
                    <a:cubicBezTo>
                      <a:pt x="16512" y="17047"/>
                      <a:pt x="19184" y="15947"/>
                      <a:pt x="20133" y="15472"/>
                    </a:cubicBezTo>
                    <a:cubicBezTo>
                      <a:pt x="21068" y="14993"/>
                      <a:pt x="24310" y="13167"/>
                      <a:pt x="26638" y="11432"/>
                    </a:cubicBezTo>
                    <a:cubicBezTo>
                      <a:pt x="28966" y="9697"/>
                      <a:pt x="30107" y="8100"/>
                      <a:pt x="30107" y="8099"/>
                    </a:cubicBezTo>
                    <a:lnTo>
                      <a:pt x="30107" y="8099"/>
                    </a:lnTo>
                    <a:cubicBezTo>
                      <a:pt x="27870" y="8510"/>
                      <a:pt x="24196" y="10770"/>
                      <a:pt x="22643" y="11500"/>
                    </a:cubicBezTo>
                    <a:cubicBezTo>
                      <a:pt x="21091" y="12254"/>
                      <a:pt x="18284" y="14559"/>
                      <a:pt x="17645" y="15426"/>
                    </a:cubicBezTo>
                    <a:cubicBezTo>
                      <a:pt x="17028" y="16271"/>
                      <a:pt x="15864" y="16522"/>
                      <a:pt x="15864" y="16522"/>
                    </a:cubicBezTo>
                    <a:lnTo>
                      <a:pt x="15385" y="15746"/>
                    </a:lnTo>
                    <a:cubicBezTo>
                      <a:pt x="15385" y="15746"/>
                      <a:pt x="17188" y="14308"/>
                      <a:pt x="17941" y="13692"/>
                    </a:cubicBezTo>
                    <a:cubicBezTo>
                      <a:pt x="18672" y="13053"/>
                      <a:pt x="20178" y="10724"/>
                      <a:pt x="20521" y="10199"/>
                    </a:cubicBezTo>
                    <a:cubicBezTo>
                      <a:pt x="20886" y="9674"/>
                      <a:pt x="23259" y="4996"/>
                      <a:pt x="23260" y="4995"/>
                    </a:cubicBezTo>
                    <a:lnTo>
                      <a:pt x="23260" y="4995"/>
                    </a:lnTo>
                    <a:cubicBezTo>
                      <a:pt x="22712" y="5543"/>
                      <a:pt x="20543" y="7186"/>
                      <a:pt x="19653" y="8122"/>
                    </a:cubicBezTo>
                    <a:cubicBezTo>
                      <a:pt x="18740" y="9081"/>
                      <a:pt x="17188" y="12368"/>
                      <a:pt x="16595" y="13418"/>
                    </a:cubicBezTo>
                    <a:cubicBezTo>
                      <a:pt x="15978" y="14445"/>
                      <a:pt x="15180" y="15358"/>
                      <a:pt x="15180" y="15358"/>
                    </a:cubicBezTo>
                    <a:cubicBezTo>
                      <a:pt x="13719" y="12756"/>
                      <a:pt x="8469" y="453"/>
                      <a:pt x="8195" y="133"/>
                    </a:cubicBezTo>
                    <a:cubicBezTo>
                      <a:pt x="8120" y="39"/>
                      <a:pt x="8014" y="1"/>
                      <a:pt x="79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6" name="Google Shape;2506;p39"/>
              <p:cNvSpPr/>
              <p:nvPr/>
            </p:nvSpPr>
            <p:spPr>
              <a:xfrm>
                <a:off x="821763" y="4393983"/>
                <a:ext cx="204632" cy="88378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2603" extrusionOk="0">
                    <a:moveTo>
                      <a:pt x="2557" y="0"/>
                    </a:moveTo>
                    <a:cubicBezTo>
                      <a:pt x="2100" y="23"/>
                      <a:pt x="1667" y="183"/>
                      <a:pt x="1256" y="411"/>
                    </a:cubicBezTo>
                    <a:cubicBezTo>
                      <a:pt x="868" y="640"/>
                      <a:pt x="183" y="1028"/>
                      <a:pt x="0" y="1507"/>
                    </a:cubicBezTo>
                    <a:cubicBezTo>
                      <a:pt x="229" y="1804"/>
                      <a:pt x="502" y="2078"/>
                      <a:pt x="822" y="2329"/>
                    </a:cubicBezTo>
                    <a:cubicBezTo>
                      <a:pt x="834" y="2335"/>
                      <a:pt x="846" y="2338"/>
                      <a:pt x="858" y="2338"/>
                    </a:cubicBezTo>
                    <a:cubicBezTo>
                      <a:pt x="890" y="2338"/>
                      <a:pt x="919" y="2316"/>
                      <a:pt x="936" y="2283"/>
                    </a:cubicBezTo>
                    <a:cubicBezTo>
                      <a:pt x="959" y="2306"/>
                      <a:pt x="959" y="2306"/>
                      <a:pt x="982" y="2306"/>
                    </a:cubicBezTo>
                    <a:cubicBezTo>
                      <a:pt x="2235" y="2473"/>
                      <a:pt x="3488" y="2583"/>
                      <a:pt x="4740" y="2583"/>
                    </a:cubicBezTo>
                    <a:cubicBezTo>
                      <a:pt x="4857" y="2583"/>
                      <a:pt x="4974" y="2582"/>
                      <a:pt x="5090" y="2580"/>
                    </a:cubicBezTo>
                    <a:cubicBezTo>
                      <a:pt x="5433" y="2557"/>
                      <a:pt x="5866" y="2603"/>
                      <a:pt x="5935" y="2192"/>
                    </a:cubicBezTo>
                    <a:cubicBezTo>
                      <a:pt x="6026" y="1804"/>
                      <a:pt x="5227" y="206"/>
                      <a:pt x="4885" y="46"/>
                    </a:cubicBezTo>
                    <a:cubicBezTo>
                      <a:pt x="4841" y="24"/>
                      <a:pt x="4797" y="15"/>
                      <a:pt x="4753" y="15"/>
                    </a:cubicBezTo>
                    <a:cubicBezTo>
                      <a:pt x="4614" y="15"/>
                      <a:pt x="4476" y="103"/>
                      <a:pt x="4337" y="137"/>
                    </a:cubicBezTo>
                    <a:cubicBezTo>
                      <a:pt x="4068" y="210"/>
                      <a:pt x="3780" y="259"/>
                      <a:pt x="3499" y="259"/>
                    </a:cubicBezTo>
                    <a:cubicBezTo>
                      <a:pt x="3160" y="259"/>
                      <a:pt x="2831" y="188"/>
                      <a:pt x="255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7" name="Google Shape;2507;p39"/>
              <p:cNvSpPr/>
              <p:nvPr/>
            </p:nvSpPr>
            <p:spPr>
              <a:xfrm>
                <a:off x="1556420" y="2635117"/>
                <a:ext cx="350084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0311" h="908" extrusionOk="0">
                    <a:moveTo>
                      <a:pt x="4144" y="1"/>
                    </a:moveTo>
                    <a:cubicBezTo>
                      <a:pt x="2775" y="1"/>
                      <a:pt x="1407" y="129"/>
                      <a:pt x="69" y="402"/>
                    </a:cubicBezTo>
                    <a:cubicBezTo>
                      <a:pt x="1" y="425"/>
                      <a:pt x="23" y="539"/>
                      <a:pt x="92" y="539"/>
                    </a:cubicBezTo>
                    <a:cubicBezTo>
                      <a:pt x="1525" y="338"/>
                      <a:pt x="2941" y="230"/>
                      <a:pt x="4352" y="230"/>
                    </a:cubicBezTo>
                    <a:cubicBezTo>
                      <a:pt x="6313" y="230"/>
                      <a:pt x="8262" y="440"/>
                      <a:pt x="10226" y="904"/>
                    </a:cubicBezTo>
                    <a:cubicBezTo>
                      <a:pt x="10234" y="907"/>
                      <a:pt x="10241" y="908"/>
                      <a:pt x="10247" y="908"/>
                    </a:cubicBezTo>
                    <a:cubicBezTo>
                      <a:pt x="10299" y="908"/>
                      <a:pt x="10310" y="833"/>
                      <a:pt x="10249" y="813"/>
                    </a:cubicBezTo>
                    <a:cubicBezTo>
                      <a:pt x="8273" y="291"/>
                      <a:pt x="6207" y="1"/>
                      <a:pt x="4144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8" name="Google Shape;2508;p39"/>
              <p:cNvSpPr/>
              <p:nvPr/>
            </p:nvSpPr>
            <p:spPr>
              <a:xfrm>
                <a:off x="1559713" y="2663400"/>
                <a:ext cx="305742" cy="99447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929" extrusionOk="0">
                    <a:moveTo>
                      <a:pt x="71" y="0"/>
                    </a:moveTo>
                    <a:cubicBezTo>
                      <a:pt x="15" y="0"/>
                      <a:pt x="0" y="117"/>
                      <a:pt x="63" y="117"/>
                    </a:cubicBezTo>
                    <a:cubicBezTo>
                      <a:pt x="3213" y="436"/>
                      <a:pt x="6181" y="1304"/>
                      <a:pt x="8920" y="2924"/>
                    </a:cubicBezTo>
                    <a:cubicBezTo>
                      <a:pt x="8926" y="2927"/>
                      <a:pt x="8932" y="2929"/>
                      <a:pt x="8939" y="2929"/>
                    </a:cubicBezTo>
                    <a:cubicBezTo>
                      <a:pt x="8976" y="2929"/>
                      <a:pt x="9005" y="2875"/>
                      <a:pt x="8965" y="2856"/>
                    </a:cubicBezTo>
                    <a:cubicBezTo>
                      <a:pt x="6295" y="1190"/>
                      <a:pt x="3213" y="140"/>
                      <a:pt x="86" y="3"/>
                    </a:cubicBezTo>
                    <a:cubicBezTo>
                      <a:pt x="81" y="1"/>
                      <a:pt x="76" y="0"/>
                      <a:pt x="71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09" name="Google Shape;2509;p39"/>
              <p:cNvSpPr/>
              <p:nvPr/>
            </p:nvSpPr>
            <p:spPr>
              <a:xfrm>
                <a:off x="1615564" y="2684280"/>
                <a:ext cx="180933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3136" extrusionOk="0">
                    <a:moveTo>
                      <a:pt x="86" y="0"/>
                    </a:moveTo>
                    <a:cubicBezTo>
                      <a:pt x="30" y="0"/>
                      <a:pt x="1" y="77"/>
                      <a:pt x="62" y="118"/>
                    </a:cubicBezTo>
                    <a:cubicBezTo>
                      <a:pt x="1956" y="826"/>
                      <a:pt x="3691" y="1807"/>
                      <a:pt x="5220" y="3131"/>
                    </a:cubicBezTo>
                    <a:cubicBezTo>
                      <a:pt x="5227" y="3134"/>
                      <a:pt x="5234" y="3136"/>
                      <a:pt x="5240" y="3136"/>
                    </a:cubicBezTo>
                    <a:cubicBezTo>
                      <a:pt x="5283" y="3136"/>
                      <a:pt x="5328" y="3082"/>
                      <a:pt x="5289" y="3063"/>
                    </a:cubicBezTo>
                    <a:cubicBezTo>
                      <a:pt x="3782" y="1693"/>
                      <a:pt x="2048" y="643"/>
                      <a:pt x="108" y="4"/>
                    </a:cubicBezTo>
                    <a:cubicBezTo>
                      <a:pt x="100" y="1"/>
                      <a:pt x="93" y="0"/>
                      <a:pt x="8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15" name="Google Shape;2515;p39"/>
              <p:cNvSpPr/>
              <p:nvPr/>
            </p:nvSpPr>
            <p:spPr>
              <a:xfrm>
                <a:off x="875238" y="2420912"/>
                <a:ext cx="64340" cy="182529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376" extrusionOk="0">
                    <a:moveTo>
                      <a:pt x="1895" y="0"/>
                    </a:moveTo>
                    <a:lnTo>
                      <a:pt x="1895" y="0"/>
                    </a:lnTo>
                    <a:cubicBezTo>
                      <a:pt x="1301" y="457"/>
                      <a:pt x="708" y="959"/>
                      <a:pt x="114" y="1438"/>
                    </a:cubicBezTo>
                    <a:cubicBezTo>
                      <a:pt x="0" y="2123"/>
                      <a:pt x="0" y="2831"/>
                      <a:pt x="69" y="3515"/>
                    </a:cubicBezTo>
                    <a:cubicBezTo>
                      <a:pt x="0" y="4132"/>
                      <a:pt x="114" y="4680"/>
                      <a:pt x="411" y="5341"/>
                    </a:cubicBezTo>
                    <a:cubicBezTo>
                      <a:pt x="427" y="5365"/>
                      <a:pt x="451" y="5375"/>
                      <a:pt x="475" y="5375"/>
                    </a:cubicBezTo>
                    <a:cubicBezTo>
                      <a:pt x="520" y="5375"/>
                      <a:pt x="563" y="5340"/>
                      <a:pt x="548" y="5296"/>
                    </a:cubicBezTo>
                    <a:cubicBezTo>
                      <a:pt x="434" y="4862"/>
                      <a:pt x="274" y="4406"/>
                      <a:pt x="320" y="3949"/>
                    </a:cubicBezTo>
                    <a:cubicBezTo>
                      <a:pt x="320" y="3858"/>
                      <a:pt x="343" y="3767"/>
                      <a:pt x="365" y="3675"/>
                    </a:cubicBezTo>
                    <a:cubicBezTo>
                      <a:pt x="434" y="3424"/>
                      <a:pt x="571" y="3196"/>
                      <a:pt x="685" y="2968"/>
                    </a:cubicBezTo>
                    <a:cubicBezTo>
                      <a:pt x="822" y="2648"/>
                      <a:pt x="959" y="2329"/>
                      <a:pt x="1096" y="2009"/>
                    </a:cubicBezTo>
                    <a:lnTo>
                      <a:pt x="1096" y="2009"/>
                    </a:lnTo>
                    <a:cubicBezTo>
                      <a:pt x="1005" y="2260"/>
                      <a:pt x="936" y="2534"/>
                      <a:pt x="845" y="2808"/>
                    </a:cubicBezTo>
                    <a:cubicBezTo>
                      <a:pt x="831" y="2836"/>
                      <a:pt x="860" y="2856"/>
                      <a:pt x="885" y="2856"/>
                    </a:cubicBezTo>
                    <a:cubicBezTo>
                      <a:pt x="900" y="2856"/>
                      <a:pt x="913" y="2848"/>
                      <a:pt x="913" y="2831"/>
                    </a:cubicBezTo>
                    <a:cubicBezTo>
                      <a:pt x="1119" y="2443"/>
                      <a:pt x="1324" y="2032"/>
                      <a:pt x="1415" y="1598"/>
                    </a:cubicBezTo>
                    <a:cubicBezTo>
                      <a:pt x="1484" y="1370"/>
                      <a:pt x="1507" y="1119"/>
                      <a:pt x="1552" y="891"/>
                    </a:cubicBezTo>
                    <a:cubicBezTo>
                      <a:pt x="1689" y="594"/>
                      <a:pt x="1803" y="297"/>
                      <a:pt x="189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16" name="Google Shape;2516;p39"/>
              <p:cNvSpPr/>
              <p:nvPr/>
            </p:nvSpPr>
            <p:spPr>
              <a:xfrm>
                <a:off x="984496" y="2343399"/>
                <a:ext cx="69772" cy="13499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3976" extrusionOk="0">
                    <a:moveTo>
                      <a:pt x="2055" y="1"/>
                    </a:moveTo>
                    <a:cubicBezTo>
                      <a:pt x="1439" y="320"/>
                      <a:pt x="845" y="708"/>
                      <a:pt x="297" y="1096"/>
                    </a:cubicBezTo>
                    <a:cubicBezTo>
                      <a:pt x="274" y="1165"/>
                      <a:pt x="252" y="1256"/>
                      <a:pt x="252" y="1325"/>
                    </a:cubicBezTo>
                    <a:cubicBezTo>
                      <a:pt x="160" y="1850"/>
                      <a:pt x="343" y="2352"/>
                      <a:pt x="206" y="2877"/>
                    </a:cubicBezTo>
                    <a:cubicBezTo>
                      <a:pt x="183" y="2877"/>
                      <a:pt x="206" y="2900"/>
                      <a:pt x="206" y="2900"/>
                    </a:cubicBezTo>
                    <a:cubicBezTo>
                      <a:pt x="160" y="2968"/>
                      <a:pt x="138" y="3037"/>
                      <a:pt x="115" y="3105"/>
                    </a:cubicBezTo>
                    <a:cubicBezTo>
                      <a:pt x="23" y="3402"/>
                      <a:pt x="1" y="3630"/>
                      <a:pt x="69" y="3927"/>
                    </a:cubicBezTo>
                    <a:cubicBezTo>
                      <a:pt x="80" y="3959"/>
                      <a:pt x="110" y="3976"/>
                      <a:pt x="139" y="3976"/>
                    </a:cubicBezTo>
                    <a:cubicBezTo>
                      <a:pt x="173" y="3976"/>
                      <a:pt x="206" y="3953"/>
                      <a:pt x="206" y="3904"/>
                    </a:cubicBezTo>
                    <a:cubicBezTo>
                      <a:pt x="138" y="3219"/>
                      <a:pt x="845" y="2352"/>
                      <a:pt x="1073" y="1644"/>
                    </a:cubicBezTo>
                    <a:cubicBezTo>
                      <a:pt x="1119" y="1507"/>
                      <a:pt x="1165" y="1393"/>
                      <a:pt x="1233" y="1279"/>
                    </a:cubicBezTo>
                    <a:lnTo>
                      <a:pt x="1233" y="1279"/>
                    </a:lnTo>
                    <a:cubicBezTo>
                      <a:pt x="1165" y="1553"/>
                      <a:pt x="1119" y="1850"/>
                      <a:pt x="1051" y="2124"/>
                    </a:cubicBezTo>
                    <a:cubicBezTo>
                      <a:pt x="1051" y="2152"/>
                      <a:pt x="1068" y="2171"/>
                      <a:pt x="1087" y="2171"/>
                    </a:cubicBezTo>
                    <a:cubicBezTo>
                      <a:pt x="1098" y="2171"/>
                      <a:pt x="1110" y="2164"/>
                      <a:pt x="1119" y="2146"/>
                    </a:cubicBezTo>
                    <a:cubicBezTo>
                      <a:pt x="1302" y="1690"/>
                      <a:pt x="1347" y="1188"/>
                      <a:pt x="1530" y="731"/>
                    </a:cubicBezTo>
                    <a:cubicBezTo>
                      <a:pt x="1690" y="480"/>
                      <a:pt x="1872" y="252"/>
                      <a:pt x="2055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18" name="Google Shape;2518;p39"/>
              <p:cNvSpPr/>
              <p:nvPr/>
            </p:nvSpPr>
            <p:spPr>
              <a:xfrm>
                <a:off x="-6669" y="3627544"/>
                <a:ext cx="451840" cy="345670"/>
              </a:xfrm>
              <a:custGeom>
                <a:avLst/>
                <a:gdLst/>
                <a:ahLst/>
                <a:cxnLst/>
                <a:rect l="l" t="t" r="r" b="b"/>
                <a:pathLst>
                  <a:path w="13308" h="10181" extrusionOk="0">
                    <a:moveTo>
                      <a:pt x="0" y="0"/>
                    </a:moveTo>
                    <a:lnTo>
                      <a:pt x="0" y="411"/>
                    </a:lnTo>
                    <a:cubicBezTo>
                      <a:pt x="434" y="548"/>
                      <a:pt x="890" y="685"/>
                      <a:pt x="1347" y="845"/>
                    </a:cubicBezTo>
                    <a:cubicBezTo>
                      <a:pt x="890" y="731"/>
                      <a:pt x="434" y="639"/>
                      <a:pt x="0" y="525"/>
                    </a:cubicBezTo>
                    <a:lnTo>
                      <a:pt x="0" y="6095"/>
                    </a:lnTo>
                    <a:cubicBezTo>
                      <a:pt x="822" y="6323"/>
                      <a:pt x="1666" y="6574"/>
                      <a:pt x="2511" y="6848"/>
                    </a:cubicBezTo>
                    <a:cubicBezTo>
                      <a:pt x="5354" y="7815"/>
                      <a:pt x="8608" y="9688"/>
                      <a:pt x="11769" y="9688"/>
                    </a:cubicBezTo>
                    <a:cubicBezTo>
                      <a:pt x="12262" y="9688"/>
                      <a:pt x="12752" y="9643"/>
                      <a:pt x="13239" y="9541"/>
                    </a:cubicBezTo>
                    <a:cubicBezTo>
                      <a:pt x="13262" y="9747"/>
                      <a:pt x="13284" y="9975"/>
                      <a:pt x="13307" y="10180"/>
                    </a:cubicBezTo>
                    <a:cubicBezTo>
                      <a:pt x="13285" y="8087"/>
                      <a:pt x="12552" y="3398"/>
                      <a:pt x="12532" y="3398"/>
                    </a:cubicBezTo>
                    <a:cubicBezTo>
                      <a:pt x="12531" y="3398"/>
                      <a:pt x="12531" y="3399"/>
                      <a:pt x="12531" y="3401"/>
                    </a:cubicBezTo>
                    <a:lnTo>
                      <a:pt x="12531" y="3424"/>
                    </a:lnTo>
                    <a:cubicBezTo>
                      <a:pt x="9838" y="2625"/>
                      <a:pt x="7030" y="2283"/>
                      <a:pt x="4360" y="1461"/>
                    </a:cubicBezTo>
                    <a:cubicBezTo>
                      <a:pt x="2922" y="1027"/>
                      <a:pt x="1461" y="411"/>
                      <a:pt x="0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0" name="Google Shape;2520;p39"/>
              <p:cNvSpPr/>
              <p:nvPr/>
            </p:nvSpPr>
            <p:spPr>
              <a:xfrm>
                <a:off x="1308773" y="2836794"/>
                <a:ext cx="81079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675" extrusionOk="0">
                    <a:moveTo>
                      <a:pt x="1795" y="0"/>
                    </a:moveTo>
                    <a:cubicBezTo>
                      <a:pt x="1185" y="0"/>
                      <a:pt x="593" y="199"/>
                      <a:pt x="82" y="533"/>
                    </a:cubicBezTo>
                    <a:cubicBezTo>
                      <a:pt x="0" y="595"/>
                      <a:pt x="46" y="674"/>
                      <a:pt x="106" y="674"/>
                    </a:cubicBezTo>
                    <a:cubicBezTo>
                      <a:pt x="113" y="674"/>
                      <a:pt x="120" y="673"/>
                      <a:pt x="128" y="670"/>
                    </a:cubicBezTo>
                    <a:cubicBezTo>
                      <a:pt x="881" y="556"/>
                      <a:pt x="1588" y="237"/>
                      <a:pt x="2342" y="123"/>
                    </a:cubicBezTo>
                    <a:cubicBezTo>
                      <a:pt x="2387" y="123"/>
                      <a:pt x="2387" y="54"/>
                      <a:pt x="2342" y="54"/>
                    </a:cubicBezTo>
                    <a:cubicBezTo>
                      <a:pt x="2159" y="18"/>
                      <a:pt x="1976" y="0"/>
                      <a:pt x="179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1" name="Google Shape;2521;p39"/>
              <p:cNvSpPr/>
              <p:nvPr/>
            </p:nvSpPr>
            <p:spPr>
              <a:xfrm>
                <a:off x="1238492" y="2824571"/>
                <a:ext cx="100737" cy="55648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639" extrusionOk="0">
                    <a:moveTo>
                      <a:pt x="2857" y="1"/>
                    </a:moveTo>
                    <a:cubicBezTo>
                      <a:pt x="2850" y="1"/>
                      <a:pt x="2844" y="2"/>
                      <a:pt x="2837" y="3"/>
                    </a:cubicBezTo>
                    <a:cubicBezTo>
                      <a:pt x="1764" y="163"/>
                      <a:pt x="965" y="825"/>
                      <a:pt x="98" y="1418"/>
                    </a:cubicBezTo>
                    <a:cubicBezTo>
                      <a:pt x="1" y="1496"/>
                      <a:pt x="52" y="1639"/>
                      <a:pt x="153" y="1639"/>
                    </a:cubicBezTo>
                    <a:cubicBezTo>
                      <a:pt x="171" y="1639"/>
                      <a:pt x="191" y="1634"/>
                      <a:pt x="212" y="1624"/>
                    </a:cubicBezTo>
                    <a:cubicBezTo>
                      <a:pt x="1079" y="1145"/>
                      <a:pt x="1924" y="483"/>
                      <a:pt x="2882" y="140"/>
                    </a:cubicBezTo>
                    <a:cubicBezTo>
                      <a:pt x="2967" y="119"/>
                      <a:pt x="2934" y="1"/>
                      <a:pt x="285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2" name="Google Shape;2522;p39"/>
              <p:cNvSpPr/>
              <p:nvPr/>
            </p:nvSpPr>
            <p:spPr>
              <a:xfrm>
                <a:off x="1134055" y="2825352"/>
                <a:ext cx="150919" cy="44206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1302" extrusionOk="0">
                    <a:moveTo>
                      <a:pt x="4314" y="1"/>
                    </a:moveTo>
                    <a:cubicBezTo>
                      <a:pt x="4307" y="1"/>
                      <a:pt x="4300" y="2"/>
                      <a:pt x="4292" y="3"/>
                    </a:cubicBezTo>
                    <a:cubicBezTo>
                      <a:pt x="2854" y="186"/>
                      <a:pt x="1644" y="916"/>
                      <a:pt x="161" y="939"/>
                    </a:cubicBezTo>
                    <a:cubicBezTo>
                      <a:pt x="24" y="939"/>
                      <a:pt x="1" y="1144"/>
                      <a:pt x="138" y="1190"/>
                    </a:cubicBezTo>
                    <a:cubicBezTo>
                      <a:pt x="386" y="1268"/>
                      <a:pt x="633" y="1301"/>
                      <a:pt x="878" y="1301"/>
                    </a:cubicBezTo>
                    <a:cubicBezTo>
                      <a:pt x="2071" y="1301"/>
                      <a:pt x="3220" y="508"/>
                      <a:pt x="4338" y="186"/>
                    </a:cubicBezTo>
                    <a:cubicBezTo>
                      <a:pt x="4444" y="143"/>
                      <a:pt x="4411" y="1"/>
                      <a:pt x="431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3" name="Google Shape;2523;p39"/>
              <p:cNvSpPr/>
              <p:nvPr/>
            </p:nvSpPr>
            <p:spPr>
              <a:xfrm>
                <a:off x="1061228" y="2826099"/>
                <a:ext cx="123044" cy="47737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1406" extrusionOk="0">
                    <a:moveTo>
                      <a:pt x="3533" y="1"/>
                    </a:moveTo>
                    <a:cubicBezTo>
                      <a:pt x="3528" y="1"/>
                      <a:pt x="3522" y="2"/>
                      <a:pt x="3515" y="4"/>
                    </a:cubicBezTo>
                    <a:cubicBezTo>
                      <a:pt x="3036" y="118"/>
                      <a:pt x="2580" y="346"/>
                      <a:pt x="2123" y="529"/>
                    </a:cubicBezTo>
                    <a:cubicBezTo>
                      <a:pt x="1461" y="826"/>
                      <a:pt x="890" y="940"/>
                      <a:pt x="183" y="1008"/>
                    </a:cubicBezTo>
                    <a:cubicBezTo>
                      <a:pt x="69" y="1031"/>
                      <a:pt x="0" y="1191"/>
                      <a:pt x="114" y="1237"/>
                    </a:cubicBezTo>
                    <a:cubicBezTo>
                      <a:pt x="339" y="1355"/>
                      <a:pt x="569" y="1405"/>
                      <a:pt x="801" y="1405"/>
                    </a:cubicBezTo>
                    <a:cubicBezTo>
                      <a:pt x="1775" y="1405"/>
                      <a:pt x="2787" y="524"/>
                      <a:pt x="3561" y="118"/>
                    </a:cubicBezTo>
                    <a:cubicBezTo>
                      <a:pt x="3623" y="97"/>
                      <a:pt x="3591" y="1"/>
                      <a:pt x="35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24" name="Google Shape;2524;p39"/>
              <p:cNvSpPr/>
              <p:nvPr/>
            </p:nvSpPr>
            <p:spPr>
              <a:xfrm>
                <a:off x="1036409" y="2814929"/>
                <a:ext cx="63152" cy="39996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78" extrusionOk="0">
                    <a:moveTo>
                      <a:pt x="1753" y="1"/>
                    </a:moveTo>
                    <a:cubicBezTo>
                      <a:pt x="1740" y="1"/>
                      <a:pt x="1726" y="5"/>
                      <a:pt x="1713" y="13"/>
                    </a:cubicBezTo>
                    <a:cubicBezTo>
                      <a:pt x="1462" y="219"/>
                      <a:pt x="1211" y="401"/>
                      <a:pt x="914" y="561"/>
                    </a:cubicBezTo>
                    <a:cubicBezTo>
                      <a:pt x="663" y="698"/>
                      <a:pt x="343" y="767"/>
                      <a:pt x="115" y="926"/>
                    </a:cubicBezTo>
                    <a:cubicBezTo>
                      <a:pt x="1" y="1018"/>
                      <a:pt x="47" y="1155"/>
                      <a:pt x="161" y="1177"/>
                    </a:cubicBezTo>
                    <a:cubicBezTo>
                      <a:pt x="480" y="1177"/>
                      <a:pt x="823" y="972"/>
                      <a:pt x="1051" y="812"/>
                    </a:cubicBezTo>
                    <a:cubicBezTo>
                      <a:pt x="1348" y="607"/>
                      <a:pt x="1599" y="379"/>
                      <a:pt x="1804" y="105"/>
                    </a:cubicBezTo>
                    <a:cubicBezTo>
                      <a:pt x="1859" y="68"/>
                      <a:pt x="1810" y="1"/>
                      <a:pt x="175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2" name="Google Shape;2532;p39"/>
              <p:cNvSpPr/>
              <p:nvPr/>
            </p:nvSpPr>
            <p:spPr>
              <a:xfrm>
                <a:off x="1439624" y="2496083"/>
                <a:ext cx="98225" cy="81554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02" extrusionOk="0">
                    <a:moveTo>
                      <a:pt x="2254" y="0"/>
                    </a:moveTo>
                    <a:lnTo>
                      <a:pt x="2254" y="0"/>
                    </a:lnTo>
                    <a:cubicBezTo>
                      <a:pt x="2277" y="251"/>
                      <a:pt x="2277" y="525"/>
                      <a:pt x="2254" y="776"/>
                    </a:cubicBezTo>
                    <a:cubicBezTo>
                      <a:pt x="2208" y="1164"/>
                      <a:pt x="1934" y="1324"/>
                      <a:pt x="1637" y="1530"/>
                    </a:cubicBezTo>
                    <a:cubicBezTo>
                      <a:pt x="1135" y="1872"/>
                      <a:pt x="565" y="2032"/>
                      <a:pt x="40" y="2329"/>
                    </a:cubicBezTo>
                    <a:cubicBezTo>
                      <a:pt x="0" y="2348"/>
                      <a:pt x="29" y="2402"/>
                      <a:pt x="66" y="2402"/>
                    </a:cubicBezTo>
                    <a:cubicBezTo>
                      <a:pt x="73" y="2402"/>
                      <a:pt x="79" y="2400"/>
                      <a:pt x="85" y="2397"/>
                    </a:cubicBezTo>
                    <a:cubicBezTo>
                      <a:pt x="519" y="2214"/>
                      <a:pt x="976" y="2214"/>
                      <a:pt x="1364" y="1986"/>
                    </a:cubicBezTo>
                    <a:cubicBezTo>
                      <a:pt x="1706" y="1804"/>
                      <a:pt x="2094" y="1621"/>
                      <a:pt x="2391" y="1393"/>
                    </a:cubicBezTo>
                    <a:cubicBezTo>
                      <a:pt x="2414" y="1393"/>
                      <a:pt x="2436" y="1370"/>
                      <a:pt x="2459" y="1347"/>
                    </a:cubicBezTo>
                    <a:lnTo>
                      <a:pt x="2459" y="1347"/>
                    </a:lnTo>
                    <a:cubicBezTo>
                      <a:pt x="2345" y="1598"/>
                      <a:pt x="2162" y="1804"/>
                      <a:pt x="1957" y="2032"/>
                    </a:cubicBezTo>
                    <a:cubicBezTo>
                      <a:pt x="1939" y="2069"/>
                      <a:pt x="1965" y="2136"/>
                      <a:pt x="2012" y="2136"/>
                    </a:cubicBezTo>
                    <a:cubicBezTo>
                      <a:pt x="2023" y="2136"/>
                      <a:pt x="2035" y="2132"/>
                      <a:pt x="2048" y="2123"/>
                    </a:cubicBezTo>
                    <a:cubicBezTo>
                      <a:pt x="2391" y="1941"/>
                      <a:pt x="2710" y="1621"/>
                      <a:pt x="2802" y="1233"/>
                    </a:cubicBezTo>
                    <a:cubicBezTo>
                      <a:pt x="2893" y="936"/>
                      <a:pt x="2847" y="639"/>
                      <a:pt x="2779" y="366"/>
                    </a:cubicBezTo>
                    <a:cubicBezTo>
                      <a:pt x="2642" y="297"/>
                      <a:pt x="2505" y="229"/>
                      <a:pt x="2368" y="160"/>
                    </a:cubicBezTo>
                    <a:cubicBezTo>
                      <a:pt x="2345" y="115"/>
                      <a:pt x="2299" y="69"/>
                      <a:pt x="2277" y="23"/>
                    </a:cubicBezTo>
                    <a:cubicBezTo>
                      <a:pt x="2277" y="23"/>
                      <a:pt x="2254" y="0"/>
                      <a:pt x="225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3" name="Google Shape;2533;p39"/>
              <p:cNvSpPr/>
              <p:nvPr/>
            </p:nvSpPr>
            <p:spPr>
              <a:xfrm>
                <a:off x="1242838" y="2338001"/>
                <a:ext cx="65630" cy="58093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711" extrusionOk="0">
                    <a:moveTo>
                      <a:pt x="837" y="0"/>
                    </a:moveTo>
                    <a:cubicBezTo>
                      <a:pt x="746" y="91"/>
                      <a:pt x="654" y="183"/>
                      <a:pt x="586" y="274"/>
                    </a:cubicBezTo>
                    <a:cubicBezTo>
                      <a:pt x="403" y="525"/>
                      <a:pt x="266" y="845"/>
                      <a:pt x="198" y="1164"/>
                    </a:cubicBezTo>
                    <a:cubicBezTo>
                      <a:pt x="129" y="1301"/>
                      <a:pt x="61" y="1461"/>
                      <a:pt x="15" y="1621"/>
                    </a:cubicBezTo>
                    <a:cubicBezTo>
                      <a:pt x="0" y="1665"/>
                      <a:pt x="54" y="1710"/>
                      <a:pt x="99" y="1710"/>
                    </a:cubicBezTo>
                    <a:cubicBezTo>
                      <a:pt x="123" y="1710"/>
                      <a:pt x="144" y="1698"/>
                      <a:pt x="152" y="1666"/>
                    </a:cubicBezTo>
                    <a:cubicBezTo>
                      <a:pt x="198" y="1575"/>
                      <a:pt x="266" y="1506"/>
                      <a:pt x="312" y="1415"/>
                    </a:cubicBezTo>
                    <a:cubicBezTo>
                      <a:pt x="335" y="1370"/>
                      <a:pt x="380" y="1324"/>
                      <a:pt x="403" y="1278"/>
                    </a:cubicBezTo>
                    <a:cubicBezTo>
                      <a:pt x="677" y="959"/>
                      <a:pt x="1020" y="753"/>
                      <a:pt x="1453" y="571"/>
                    </a:cubicBezTo>
                    <a:cubicBezTo>
                      <a:pt x="1613" y="502"/>
                      <a:pt x="1773" y="411"/>
                      <a:pt x="1933" y="320"/>
                    </a:cubicBezTo>
                    <a:cubicBezTo>
                      <a:pt x="1567" y="205"/>
                      <a:pt x="1202" y="91"/>
                      <a:pt x="83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7" name="Google Shape;2537;p39"/>
              <p:cNvSpPr/>
              <p:nvPr/>
            </p:nvSpPr>
            <p:spPr>
              <a:xfrm>
                <a:off x="479220" y="3220693"/>
                <a:ext cx="8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" fill="none" extrusionOk="0">
                    <a:moveTo>
                      <a:pt x="23" y="0"/>
                    </a:moveTo>
                    <a:cubicBezTo>
                      <a:pt x="0" y="0"/>
                      <a:pt x="0" y="0"/>
                      <a:pt x="23" y="0"/>
                    </a:cubicBezTo>
                  </a:path>
                </a:pathLst>
              </a:custGeom>
              <a:noFill/>
              <a:ln w="6850" cap="rnd" cmpd="sng">
                <a:solidFill>
                  <a:srgbClr val="6146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8" name="Google Shape;2538;p39"/>
              <p:cNvSpPr/>
              <p:nvPr/>
            </p:nvSpPr>
            <p:spPr>
              <a:xfrm>
                <a:off x="239756" y="2913798"/>
                <a:ext cx="536653" cy="767870"/>
              </a:xfrm>
              <a:custGeom>
                <a:avLst/>
                <a:gdLst/>
                <a:ahLst/>
                <a:cxnLst/>
                <a:rect l="l" t="t" r="r" b="b"/>
                <a:pathLst>
                  <a:path w="15806" h="22616" extrusionOk="0">
                    <a:moveTo>
                      <a:pt x="3105" y="0"/>
                    </a:moveTo>
                    <a:cubicBezTo>
                      <a:pt x="2078" y="343"/>
                      <a:pt x="1050" y="685"/>
                      <a:pt x="0" y="1005"/>
                    </a:cubicBezTo>
                    <a:cubicBezTo>
                      <a:pt x="160" y="1712"/>
                      <a:pt x="297" y="2420"/>
                      <a:pt x="434" y="3127"/>
                    </a:cubicBezTo>
                    <a:cubicBezTo>
                      <a:pt x="982" y="5980"/>
                      <a:pt x="1484" y="8925"/>
                      <a:pt x="2808" y="11550"/>
                    </a:cubicBezTo>
                    <a:cubicBezTo>
                      <a:pt x="3219" y="12371"/>
                      <a:pt x="3698" y="13102"/>
                      <a:pt x="4246" y="13764"/>
                    </a:cubicBezTo>
                    <a:cubicBezTo>
                      <a:pt x="4177" y="13718"/>
                      <a:pt x="4109" y="13673"/>
                      <a:pt x="4063" y="13604"/>
                    </a:cubicBezTo>
                    <a:cubicBezTo>
                      <a:pt x="2511" y="12120"/>
                      <a:pt x="1712" y="10363"/>
                      <a:pt x="1119" y="8331"/>
                    </a:cubicBezTo>
                    <a:cubicBezTo>
                      <a:pt x="1111" y="8308"/>
                      <a:pt x="1095" y="8298"/>
                      <a:pt x="1078" y="8298"/>
                    </a:cubicBezTo>
                    <a:cubicBezTo>
                      <a:pt x="1046" y="8298"/>
                      <a:pt x="1013" y="8332"/>
                      <a:pt x="1028" y="8377"/>
                    </a:cubicBezTo>
                    <a:cubicBezTo>
                      <a:pt x="1553" y="10294"/>
                      <a:pt x="2055" y="12257"/>
                      <a:pt x="3470" y="13718"/>
                    </a:cubicBezTo>
                    <a:cubicBezTo>
                      <a:pt x="4474" y="14745"/>
                      <a:pt x="5775" y="15636"/>
                      <a:pt x="7122" y="16343"/>
                    </a:cubicBezTo>
                    <a:cubicBezTo>
                      <a:pt x="7373" y="16503"/>
                      <a:pt x="7624" y="16663"/>
                      <a:pt x="7898" y="16800"/>
                    </a:cubicBezTo>
                    <a:cubicBezTo>
                      <a:pt x="9884" y="17918"/>
                      <a:pt x="11915" y="18763"/>
                      <a:pt x="13718" y="20132"/>
                    </a:cubicBezTo>
                    <a:cubicBezTo>
                      <a:pt x="14403" y="20908"/>
                      <a:pt x="15042" y="21730"/>
                      <a:pt x="15659" y="22597"/>
                    </a:cubicBezTo>
                    <a:cubicBezTo>
                      <a:pt x="15671" y="22610"/>
                      <a:pt x="15689" y="22616"/>
                      <a:pt x="15708" y="22616"/>
                    </a:cubicBezTo>
                    <a:cubicBezTo>
                      <a:pt x="15756" y="22616"/>
                      <a:pt x="15806" y="22578"/>
                      <a:pt x="15773" y="22529"/>
                    </a:cubicBezTo>
                    <a:cubicBezTo>
                      <a:pt x="15362" y="21639"/>
                      <a:pt x="14791" y="20840"/>
                      <a:pt x="14129" y="20086"/>
                    </a:cubicBezTo>
                    <a:cubicBezTo>
                      <a:pt x="14084" y="20041"/>
                      <a:pt x="14061" y="19995"/>
                      <a:pt x="14015" y="19972"/>
                    </a:cubicBezTo>
                    <a:cubicBezTo>
                      <a:pt x="13285" y="19151"/>
                      <a:pt x="12440" y="18397"/>
                      <a:pt x="11573" y="17781"/>
                    </a:cubicBezTo>
                    <a:cubicBezTo>
                      <a:pt x="10614" y="17073"/>
                      <a:pt x="9519" y="16526"/>
                      <a:pt x="8606" y="15772"/>
                    </a:cubicBezTo>
                    <a:cubicBezTo>
                      <a:pt x="7624" y="14996"/>
                      <a:pt x="6917" y="13969"/>
                      <a:pt x="6277" y="12919"/>
                    </a:cubicBezTo>
                    <a:cubicBezTo>
                      <a:pt x="5547" y="11687"/>
                      <a:pt x="4839" y="10454"/>
                      <a:pt x="4451" y="9062"/>
                    </a:cubicBezTo>
                    <a:cubicBezTo>
                      <a:pt x="4292" y="8468"/>
                      <a:pt x="4177" y="7852"/>
                      <a:pt x="4086" y="7259"/>
                    </a:cubicBezTo>
                    <a:lnTo>
                      <a:pt x="4086" y="7259"/>
                    </a:lnTo>
                    <a:cubicBezTo>
                      <a:pt x="4680" y="9267"/>
                      <a:pt x="5547" y="11162"/>
                      <a:pt x="6985" y="12737"/>
                    </a:cubicBezTo>
                    <a:cubicBezTo>
                      <a:pt x="7002" y="12754"/>
                      <a:pt x="7021" y="12761"/>
                      <a:pt x="7038" y="12761"/>
                    </a:cubicBezTo>
                    <a:cubicBezTo>
                      <a:pt x="7091" y="12761"/>
                      <a:pt x="7133" y="12697"/>
                      <a:pt x="7099" y="12645"/>
                    </a:cubicBezTo>
                    <a:cubicBezTo>
                      <a:pt x="5889" y="10842"/>
                      <a:pt x="4976" y="8993"/>
                      <a:pt x="4429" y="6871"/>
                    </a:cubicBezTo>
                    <a:cubicBezTo>
                      <a:pt x="3835" y="4611"/>
                      <a:pt x="3447" y="2306"/>
                      <a:pt x="31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39" name="Google Shape;2539;p39"/>
              <p:cNvSpPr/>
              <p:nvPr/>
            </p:nvSpPr>
            <p:spPr>
              <a:xfrm>
                <a:off x="383509" y="3584866"/>
                <a:ext cx="443725" cy="516214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5204" extrusionOk="0">
                    <a:moveTo>
                      <a:pt x="96" y="0"/>
                    </a:moveTo>
                    <a:cubicBezTo>
                      <a:pt x="43" y="0"/>
                      <a:pt x="1" y="65"/>
                      <a:pt x="35" y="116"/>
                    </a:cubicBezTo>
                    <a:cubicBezTo>
                      <a:pt x="857" y="1143"/>
                      <a:pt x="1701" y="2170"/>
                      <a:pt x="2705" y="3015"/>
                    </a:cubicBezTo>
                    <a:cubicBezTo>
                      <a:pt x="2705" y="3038"/>
                      <a:pt x="2705" y="3038"/>
                      <a:pt x="2728" y="3060"/>
                    </a:cubicBezTo>
                    <a:cubicBezTo>
                      <a:pt x="2911" y="3197"/>
                      <a:pt x="3093" y="3312"/>
                      <a:pt x="3276" y="3448"/>
                    </a:cubicBezTo>
                    <a:cubicBezTo>
                      <a:pt x="3299" y="3471"/>
                      <a:pt x="3299" y="3471"/>
                      <a:pt x="3322" y="3494"/>
                    </a:cubicBezTo>
                    <a:cubicBezTo>
                      <a:pt x="4257" y="4156"/>
                      <a:pt x="5193" y="4818"/>
                      <a:pt x="6038" y="5594"/>
                    </a:cubicBezTo>
                    <a:cubicBezTo>
                      <a:pt x="7019" y="6507"/>
                      <a:pt x="7727" y="7580"/>
                      <a:pt x="8389" y="8698"/>
                    </a:cubicBezTo>
                    <a:cubicBezTo>
                      <a:pt x="8161" y="8424"/>
                      <a:pt x="7910" y="8150"/>
                      <a:pt x="7658" y="7899"/>
                    </a:cubicBezTo>
                    <a:cubicBezTo>
                      <a:pt x="7632" y="7879"/>
                      <a:pt x="7605" y="7870"/>
                      <a:pt x="7580" y="7870"/>
                    </a:cubicBezTo>
                    <a:cubicBezTo>
                      <a:pt x="7494" y="7870"/>
                      <a:pt x="7428" y="7971"/>
                      <a:pt x="7499" y="8059"/>
                    </a:cubicBezTo>
                    <a:cubicBezTo>
                      <a:pt x="8343" y="9086"/>
                      <a:pt x="9074" y="10136"/>
                      <a:pt x="9781" y="11232"/>
                    </a:cubicBezTo>
                    <a:cubicBezTo>
                      <a:pt x="9941" y="11529"/>
                      <a:pt x="10101" y="11803"/>
                      <a:pt x="10261" y="12099"/>
                    </a:cubicBezTo>
                    <a:cubicBezTo>
                      <a:pt x="10557" y="12647"/>
                      <a:pt x="10831" y="13218"/>
                      <a:pt x="11105" y="13788"/>
                    </a:cubicBezTo>
                    <a:cubicBezTo>
                      <a:pt x="11288" y="14222"/>
                      <a:pt x="11584" y="14701"/>
                      <a:pt x="11767" y="15203"/>
                    </a:cubicBezTo>
                    <a:cubicBezTo>
                      <a:pt x="12178" y="14062"/>
                      <a:pt x="12589" y="12921"/>
                      <a:pt x="13068" y="11803"/>
                    </a:cubicBezTo>
                    <a:cubicBezTo>
                      <a:pt x="12703" y="10479"/>
                      <a:pt x="11995" y="9246"/>
                      <a:pt x="11128" y="8128"/>
                    </a:cubicBezTo>
                    <a:cubicBezTo>
                      <a:pt x="9895" y="6165"/>
                      <a:pt x="8115" y="4590"/>
                      <a:pt x="6015" y="3517"/>
                    </a:cubicBezTo>
                    <a:cubicBezTo>
                      <a:pt x="6002" y="3508"/>
                      <a:pt x="5990" y="3505"/>
                      <a:pt x="5979" y="3505"/>
                    </a:cubicBezTo>
                    <a:cubicBezTo>
                      <a:pt x="5932" y="3505"/>
                      <a:pt x="5910" y="3571"/>
                      <a:pt x="5947" y="3608"/>
                    </a:cubicBezTo>
                    <a:cubicBezTo>
                      <a:pt x="7453" y="4407"/>
                      <a:pt x="8777" y="5503"/>
                      <a:pt x="9850" y="6781"/>
                    </a:cubicBezTo>
                    <a:cubicBezTo>
                      <a:pt x="9439" y="6393"/>
                      <a:pt x="9005" y="6028"/>
                      <a:pt x="8549" y="5685"/>
                    </a:cubicBezTo>
                    <a:cubicBezTo>
                      <a:pt x="7133" y="4681"/>
                      <a:pt x="5559" y="4270"/>
                      <a:pt x="4029" y="3494"/>
                    </a:cubicBezTo>
                    <a:cubicBezTo>
                      <a:pt x="2454" y="2695"/>
                      <a:pt x="1267" y="1326"/>
                      <a:pt x="149" y="25"/>
                    </a:cubicBezTo>
                    <a:cubicBezTo>
                      <a:pt x="132" y="8"/>
                      <a:pt x="113" y="0"/>
                      <a:pt x="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0" name="Google Shape;2540;p39"/>
              <p:cNvSpPr/>
              <p:nvPr/>
            </p:nvSpPr>
            <p:spPr>
              <a:xfrm>
                <a:off x="533747" y="3886260"/>
                <a:ext cx="207450" cy="389978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11486" extrusionOk="0">
                    <a:moveTo>
                      <a:pt x="173" y="1"/>
                    </a:moveTo>
                    <a:cubicBezTo>
                      <a:pt x="139" y="1"/>
                      <a:pt x="106" y="23"/>
                      <a:pt x="106" y="72"/>
                    </a:cubicBezTo>
                    <a:cubicBezTo>
                      <a:pt x="221" y="894"/>
                      <a:pt x="426" y="1716"/>
                      <a:pt x="700" y="2515"/>
                    </a:cubicBezTo>
                    <a:cubicBezTo>
                      <a:pt x="974" y="3405"/>
                      <a:pt x="1293" y="4295"/>
                      <a:pt x="1567" y="5162"/>
                    </a:cubicBezTo>
                    <a:cubicBezTo>
                      <a:pt x="1636" y="5413"/>
                      <a:pt x="1704" y="5642"/>
                      <a:pt x="1795" y="5893"/>
                    </a:cubicBezTo>
                    <a:cubicBezTo>
                      <a:pt x="1179" y="4774"/>
                      <a:pt x="631" y="3633"/>
                      <a:pt x="106" y="2469"/>
                    </a:cubicBezTo>
                    <a:cubicBezTo>
                      <a:pt x="98" y="2445"/>
                      <a:pt x="82" y="2435"/>
                      <a:pt x="65" y="2435"/>
                    </a:cubicBezTo>
                    <a:cubicBezTo>
                      <a:pt x="34" y="2435"/>
                      <a:pt x="0" y="2470"/>
                      <a:pt x="15" y="2515"/>
                    </a:cubicBezTo>
                    <a:cubicBezTo>
                      <a:pt x="837" y="4569"/>
                      <a:pt x="1636" y="6578"/>
                      <a:pt x="2960" y="8335"/>
                    </a:cubicBezTo>
                    <a:cubicBezTo>
                      <a:pt x="3690" y="9431"/>
                      <a:pt x="4603" y="10526"/>
                      <a:pt x="5493" y="11485"/>
                    </a:cubicBezTo>
                    <a:cubicBezTo>
                      <a:pt x="5493" y="11234"/>
                      <a:pt x="5516" y="11006"/>
                      <a:pt x="5584" y="10777"/>
                    </a:cubicBezTo>
                    <a:cubicBezTo>
                      <a:pt x="5676" y="10321"/>
                      <a:pt x="5904" y="9910"/>
                      <a:pt x="6109" y="9476"/>
                    </a:cubicBezTo>
                    <a:cubicBezTo>
                      <a:pt x="5858" y="9088"/>
                      <a:pt x="5539" y="8700"/>
                      <a:pt x="5288" y="8358"/>
                    </a:cubicBezTo>
                    <a:cubicBezTo>
                      <a:pt x="4557" y="7354"/>
                      <a:pt x="3736" y="6372"/>
                      <a:pt x="2914" y="5436"/>
                    </a:cubicBezTo>
                    <a:cubicBezTo>
                      <a:pt x="2897" y="5419"/>
                      <a:pt x="2878" y="5412"/>
                      <a:pt x="2861" y="5412"/>
                    </a:cubicBezTo>
                    <a:cubicBezTo>
                      <a:pt x="2810" y="5412"/>
                      <a:pt x="2771" y="5476"/>
                      <a:pt x="2823" y="5528"/>
                    </a:cubicBezTo>
                    <a:cubicBezTo>
                      <a:pt x="3553" y="6372"/>
                      <a:pt x="4238" y="7240"/>
                      <a:pt x="4877" y="8153"/>
                    </a:cubicBezTo>
                    <a:cubicBezTo>
                      <a:pt x="4945" y="8289"/>
                      <a:pt x="5037" y="8404"/>
                      <a:pt x="5128" y="8518"/>
                    </a:cubicBezTo>
                    <a:cubicBezTo>
                      <a:pt x="4580" y="7879"/>
                      <a:pt x="4010" y="7240"/>
                      <a:pt x="3439" y="6669"/>
                    </a:cubicBezTo>
                    <a:cubicBezTo>
                      <a:pt x="1681" y="4866"/>
                      <a:pt x="837" y="2469"/>
                      <a:pt x="243" y="50"/>
                    </a:cubicBezTo>
                    <a:cubicBezTo>
                      <a:pt x="233" y="18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1" name="Google Shape;2541;p39"/>
              <p:cNvSpPr/>
              <p:nvPr/>
            </p:nvSpPr>
            <p:spPr>
              <a:xfrm>
                <a:off x="-6669" y="2979666"/>
                <a:ext cx="243372" cy="666114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9619" extrusionOk="0">
                    <a:moveTo>
                      <a:pt x="4017" y="0"/>
                    </a:moveTo>
                    <a:cubicBezTo>
                      <a:pt x="3538" y="137"/>
                      <a:pt x="3013" y="251"/>
                      <a:pt x="2511" y="366"/>
                    </a:cubicBezTo>
                    <a:cubicBezTo>
                      <a:pt x="2465" y="1233"/>
                      <a:pt x="2419" y="2077"/>
                      <a:pt x="2374" y="2945"/>
                    </a:cubicBezTo>
                    <a:cubicBezTo>
                      <a:pt x="2328" y="4086"/>
                      <a:pt x="2214" y="5273"/>
                      <a:pt x="2305" y="6414"/>
                    </a:cubicBezTo>
                    <a:cubicBezTo>
                      <a:pt x="2031" y="5912"/>
                      <a:pt x="1735" y="5410"/>
                      <a:pt x="1484" y="4885"/>
                    </a:cubicBezTo>
                    <a:cubicBezTo>
                      <a:pt x="1050" y="3493"/>
                      <a:pt x="1187" y="2055"/>
                      <a:pt x="1141" y="639"/>
                    </a:cubicBezTo>
                    <a:lnTo>
                      <a:pt x="1141" y="639"/>
                    </a:lnTo>
                    <a:cubicBezTo>
                      <a:pt x="753" y="731"/>
                      <a:pt x="365" y="776"/>
                      <a:pt x="0" y="845"/>
                    </a:cubicBezTo>
                    <a:cubicBezTo>
                      <a:pt x="0" y="2032"/>
                      <a:pt x="137" y="3219"/>
                      <a:pt x="548" y="4291"/>
                    </a:cubicBezTo>
                    <a:cubicBezTo>
                      <a:pt x="890" y="5136"/>
                      <a:pt x="1438" y="5866"/>
                      <a:pt x="1917" y="6642"/>
                    </a:cubicBezTo>
                    <a:cubicBezTo>
                      <a:pt x="2100" y="6939"/>
                      <a:pt x="2283" y="7259"/>
                      <a:pt x="2465" y="7578"/>
                    </a:cubicBezTo>
                    <a:cubicBezTo>
                      <a:pt x="2762" y="8925"/>
                      <a:pt x="3424" y="10158"/>
                      <a:pt x="3835" y="11481"/>
                    </a:cubicBezTo>
                    <a:cubicBezTo>
                      <a:pt x="4360" y="13102"/>
                      <a:pt x="4382" y="14791"/>
                      <a:pt x="4428" y="16480"/>
                    </a:cubicBezTo>
                    <a:cubicBezTo>
                      <a:pt x="4428" y="16537"/>
                      <a:pt x="4468" y="16566"/>
                      <a:pt x="4508" y="16566"/>
                    </a:cubicBezTo>
                    <a:cubicBezTo>
                      <a:pt x="4548" y="16566"/>
                      <a:pt x="4588" y="16537"/>
                      <a:pt x="4588" y="16480"/>
                    </a:cubicBezTo>
                    <a:cubicBezTo>
                      <a:pt x="4611" y="15019"/>
                      <a:pt x="4565" y="13513"/>
                      <a:pt x="4246" y="12075"/>
                    </a:cubicBezTo>
                    <a:cubicBezTo>
                      <a:pt x="4246" y="12052"/>
                      <a:pt x="4246" y="12029"/>
                      <a:pt x="4246" y="12006"/>
                    </a:cubicBezTo>
                    <a:cubicBezTo>
                      <a:pt x="4862" y="13513"/>
                      <a:pt x="5569" y="14997"/>
                      <a:pt x="6231" y="16412"/>
                    </a:cubicBezTo>
                    <a:cubicBezTo>
                      <a:pt x="6505" y="17416"/>
                      <a:pt x="6688" y="18443"/>
                      <a:pt x="6665" y="19516"/>
                    </a:cubicBezTo>
                    <a:cubicBezTo>
                      <a:pt x="6665" y="19584"/>
                      <a:pt x="6711" y="19619"/>
                      <a:pt x="6759" y="19619"/>
                    </a:cubicBezTo>
                    <a:cubicBezTo>
                      <a:pt x="6808" y="19619"/>
                      <a:pt x="6859" y="19584"/>
                      <a:pt x="6870" y="19516"/>
                    </a:cubicBezTo>
                    <a:cubicBezTo>
                      <a:pt x="7167" y="15955"/>
                      <a:pt x="4999" y="12737"/>
                      <a:pt x="4451" y="9290"/>
                    </a:cubicBezTo>
                    <a:cubicBezTo>
                      <a:pt x="3972" y="6232"/>
                      <a:pt x="4246" y="3105"/>
                      <a:pt x="401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2" name="Google Shape;2542;p39"/>
              <p:cNvSpPr/>
              <p:nvPr/>
            </p:nvSpPr>
            <p:spPr>
              <a:xfrm>
                <a:off x="-6669" y="3471363"/>
                <a:ext cx="133298" cy="406513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1973" extrusionOk="0">
                    <a:moveTo>
                      <a:pt x="46" y="1"/>
                    </a:moveTo>
                    <a:cubicBezTo>
                      <a:pt x="23" y="1"/>
                      <a:pt x="0" y="12"/>
                      <a:pt x="0" y="35"/>
                    </a:cubicBezTo>
                    <a:cubicBezTo>
                      <a:pt x="0" y="81"/>
                      <a:pt x="0" y="104"/>
                      <a:pt x="0" y="127"/>
                    </a:cubicBezTo>
                    <a:lnTo>
                      <a:pt x="0" y="1222"/>
                    </a:lnTo>
                    <a:cubicBezTo>
                      <a:pt x="46" y="1930"/>
                      <a:pt x="183" y="2592"/>
                      <a:pt x="457" y="3254"/>
                    </a:cubicBezTo>
                    <a:cubicBezTo>
                      <a:pt x="571" y="3527"/>
                      <a:pt x="708" y="3779"/>
                      <a:pt x="867" y="4030"/>
                    </a:cubicBezTo>
                    <a:cubicBezTo>
                      <a:pt x="525" y="3550"/>
                      <a:pt x="251" y="3048"/>
                      <a:pt x="0" y="2523"/>
                    </a:cubicBezTo>
                    <a:lnTo>
                      <a:pt x="0" y="4395"/>
                    </a:lnTo>
                    <a:cubicBezTo>
                      <a:pt x="183" y="4829"/>
                      <a:pt x="365" y="5262"/>
                      <a:pt x="548" y="5673"/>
                    </a:cubicBezTo>
                    <a:cubicBezTo>
                      <a:pt x="1210" y="7271"/>
                      <a:pt x="1666" y="8960"/>
                      <a:pt x="1940" y="10672"/>
                    </a:cubicBezTo>
                    <a:cubicBezTo>
                      <a:pt x="1963" y="10832"/>
                      <a:pt x="1986" y="11037"/>
                      <a:pt x="1986" y="11288"/>
                    </a:cubicBezTo>
                    <a:cubicBezTo>
                      <a:pt x="2168" y="11334"/>
                      <a:pt x="2351" y="11402"/>
                      <a:pt x="2534" y="11448"/>
                    </a:cubicBezTo>
                    <a:cubicBezTo>
                      <a:pt x="2990" y="11608"/>
                      <a:pt x="3447" y="11790"/>
                      <a:pt x="3926" y="11973"/>
                    </a:cubicBezTo>
                    <a:cubicBezTo>
                      <a:pt x="3903" y="10763"/>
                      <a:pt x="3766" y="9553"/>
                      <a:pt x="3424" y="8389"/>
                    </a:cubicBezTo>
                    <a:cubicBezTo>
                      <a:pt x="3104" y="7316"/>
                      <a:pt x="2556" y="6426"/>
                      <a:pt x="1940" y="5536"/>
                    </a:cubicBezTo>
                    <a:cubicBezTo>
                      <a:pt x="1689" y="4965"/>
                      <a:pt x="1324" y="4440"/>
                      <a:pt x="1004" y="3870"/>
                    </a:cubicBezTo>
                    <a:cubicBezTo>
                      <a:pt x="320" y="2706"/>
                      <a:pt x="0" y="1405"/>
                      <a:pt x="91" y="35"/>
                    </a:cubicBezTo>
                    <a:cubicBezTo>
                      <a:pt x="91" y="12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3" name="Google Shape;2543;p39"/>
              <p:cNvSpPr/>
              <p:nvPr/>
            </p:nvSpPr>
            <p:spPr>
              <a:xfrm>
                <a:off x="-7450" y="3475641"/>
                <a:ext cx="815" cy="37246"/>
              </a:xfrm>
              <a:custGeom>
                <a:avLst/>
                <a:gdLst/>
                <a:ahLst/>
                <a:cxnLst/>
                <a:rect l="l" t="t" r="r" b="b"/>
                <a:pathLst>
                  <a:path w="24" h="1097" extrusionOk="0">
                    <a:moveTo>
                      <a:pt x="23" y="1"/>
                    </a:moveTo>
                    <a:cubicBezTo>
                      <a:pt x="0" y="366"/>
                      <a:pt x="0" y="731"/>
                      <a:pt x="23" y="1096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4" name="Google Shape;2544;p39"/>
              <p:cNvSpPr/>
              <p:nvPr/>
            </p:nvSpPr>
            <p:spPr>
              <a:xfrm>
                <a:off x="239756" y="3552984"/>
                <a:ext cx="92249" cy="383018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1281" extrusionOk="0">
                    <a:moveTo>
                      <a:pt x="1493" y="0"/>
                    </a:moveTo>
                    <a:cubicBezTo>
                      <a:pt x="1436" y="0"/>
                      <a:pt x="1370" y="41"/>
                      <a:pt x="1370" y="119"/>
                    </a:cubicBezTo>
                    <a:cubicBezTo>
                      <a:pt x="1484" y="2242"/>
                      <a:pt x="1918" y="4410"/>
                      <a:pt x="1804" y="6556"/>
                    </a:cubicBezTo>
                    <a:cubicBezTo>
                      <a:pt x="1781" y="7012"/>
                      <a:pt x="1712" y="7446"/>
                      <a:pt x="1598" y="7857"/>
                    </a:cubicBezTo>
                    <a:cubicBezTo>
                      <a:pt x="1758" y="6716"/>
                      <a:pt x="1598" y="5483"/>
                      <a:pt x="1347" y="4593"/>
                    </a:cubicBezTo>
                    <a:cubicBezTo>
                      <a:pt x="1338" y="4558"/>
                      <a:pt x="1313" y="4543"/>
                      <a:pt x="1286" y="4543"/>
                    </a:cubicBezTo>
                    <a:cubicBezTo>
                      <a:pt x="1243" y="4543"/>
                      <a:pt x="1196" y="4582"/>
                      <a:pt x="1210" y="4639"/>
                    </a:cubicBezTo>
                    <a:cubicBezTo>
                      <a:pt x="1530" y="6556"/>
                      <a:pt x="1256" y="8199"/>
                      <a:pt x="594" y="9980"/>
                    </a:cubicBezTo>
                    <a:cubicBezTo>
                      <a:pt x="411" y="10299"/>
                      <a:pt x="183" y="10596"/>
                      <a:pt x="0" y="10893"/>
                    </a:cubicBezTo>
                    <a:cubicBezTo>
                      <a:pt x="366" y="11030"/>
                      <a:pt x="731" y="11167"/>
                      <a:pt x="1096" y="11281"/>
                    </a:cubicBezTo>
                    <a:cubicBezTo>
                      <a:pt x="1575" y="10505"/>
                      <a:pt x="1986" y="9660"/>
                      <a:pt x="2283" y="8975"/>
                    </a:cubicBezTo>
                    <a:cubicBezTo>
                      <a:pt x="2717" y="8017"/>
                      <a:pt x="2534" y="7127"/>
                      <a:pt x="2420" y="6214"/>
                    </a:cubicBezTo>
                    <a:cubicBezTo>
                      <a:pt x="2397" y="5871"/>
                      <a:pt x="2351" y="5506"/>
                      <a:pt x="2306" y="5164"/>
                    </a:cubicBezTo>
                    <a:cubicBezTo>
                      <a:pt x="2306" y="4890"/>
                      <a:pt x="2329" y="4616"/>
                      <a:pt x="2374" y="4319"/>
                    </a:cubicBezTo>
                    <a:cubicBezTo>
                      <a:pt x="2388" y="4279"/>
                      <a:pt x="2362" y="4255"/>
                      <a:pt x="2334" y="4255"/>
                    </a:cubicBezTo>
                    <a:cubicBezTo>
                      <a:pt x="2314" y="4255"/>
                      <a:pt x="2293" y="4268"/>
                      <a:pt x="2283" y="4296"/>
                    </a:cubicBezTo>
                    <a:cubicBezTo>
                      <a:pt x="2260" y="4365"/>
                      <a:pt x="2237" y="4433"/>
                      <a:pt x="2215" y="4502"/>
                    </a:cubicBezTo>
                    <a:cubicBezTo>
                      <a:pt x="2192" y="4296"/>
                      <a:pt x="2169" y="4114"/>
                      <a:pt x="2123" y="3931"/>
                    </a:cubicBezTo>
                    <a:cubicBezTo>
                      <a:pt x="1963" y="2653"/>
                      <a:pt x="1804" y="1352"/>
                      <a:pt x="1575" y="74"/>
                    </a:cubicBezTo>
                    <a:cubicBezTo>
                      <a:pt x="1575" y="24"/>
                      <a:pt x="1537" y="0"/>
                      <a:pt x="149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8" name="Google Shape;2548;p39"/>
              <p:cNvSpPr/>
              <p:nvPr/>
            </p:nvSpPr>
            <p:spPr>
              <a:xfrm>
                <a:off x="1420475" y="2489869"/>
                <a:ext cx="20507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99" extrusionOk="0">
                    <a:moveTo>
                      <a:pt x="196" y="0"/>
                    </a:moveTo>
                    <a:cubicBezTo>
                      <a:pt x="97" y="0"/>
                      <a:pt x="0" y="91"/>
                      <a:pt x="33" y="206"/>
                    </a:cubicBezTo>
                    <a:cubicBezTo>
                      <a:pt x="79" y="366"/>
                      <a:pt x="102" y="526"/>
                      <a:pt x="147" y="686"/>
                    </a:cubicBezTo>
                    <a:cubicBezTo>
                      <a:pt x="193" y="845"/>
                      <a:pt x="238" y="982"/>
                      <a:pt x="307" y="1142"/>
                    </a:cubicBezTo>
                    <a:cubicBezTo>
                      <a:pt x="326" y="1180"/>
                      <a:pt x="369" y="1198"/>
                      <a:pt x="414" y="1198"/>
                    </a:cubicBezTo>
                    <a:cubicBezTo>
                      <a:pt x="477" y="1198"/>
                      <a:pt x="545" y="1163"/>
                      <a:pt x="558" y="1096"/>
                    </a:cubicBezTo>
                    <a:cubicBezTo>
                      <a:pt x="604" y="891"/>
                      <a:pt x="604" y="754"/>
                      <a:pt x="558" y="549"/>
                    </a:cubicBezTo>
                    <a:cubicBezTo>
                      <a:pt x="512" y="343"/>
                      <a:pt x="421" y="206"/>
                      <a:pt x="307" y="46"/>
                    </a:cubicBezTo>
                    <a:cubicBezTo>
                      <a:pt x="275" y="14"/>
                      <a:pt x="235" y="0"/>
                      <a:pt x="1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49" name="Google Shape;2549;p39"/>
              <p:cNvSpPr/>
              <p:nvPr/>
            </p:nvSpPr>
            <p:spPr>
              <a:xfrm>
                <a:off x="1424685" y="3044752"/>
                <a:ext cx="815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3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0" name="Google Shape;2550;p39"/>
              <p:cNvSpPr/>
              <p:nvPr/>
            </p:nvSpPr>
            <p:spPr>
              <a:xfrm>
                <a:off x="1537169" y="2667202"/>
                <a:ext cx="12528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59" extrusionOk="0">
                    <a:moveTo>
                      <a:pt x="128" y="0"/>
                    </a:moveTo>
                    <a:cubicBezTo>
                      <a:pt x="66" y="0"/>
                      <a:pt x="0" y="60"/>
                      <a:pt x="20" y="119"/>
                    </a:cubicBezTo>
                    <a:cubicBezTo>
                      <a:pt x="43" y="142"/>
                      <a:pt x="43" y="142"/>
                      <a:pt x="43" y="165"/>
                    </a:cubicBezTo>
                    <a:cubicBezTo>
                      <a:pt x="61" y="233"/>
                      <a:pt x="98" y="259"/>
                      <a:pt x="138" y="259"/>
                    </a:cubicBezTo>
                    <a:cubicBezTo>
                      <a:pt x="244" y="259"/>
                      <a:pt x="369" y="71"/>
                      <a:pt x="202" y="5"/>
                    </a:cubicBezTo>
                    <a:lnTo>
                      <a:pt x="157" y="5"/>
                    </a:lnTo>
                    <a:cubicBezTo>
                      <a:pt x="148" y="2"/>
                      <a:pt x="138" y="0"/>
                      <a:pt x="12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1" name="Google Shape;2551;p39"/>
              <p:cNvSpPr/>
              <p:nvPr/>
            </p:nvSpPr>
            <p:spPr>
              <a:xfrm>
                <a:off x="1478160" y="2693685"/>
                <a:ext cx="11646" cy="933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43" y="275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2" name="Google Shape;2552;p39"/>
              <p:cNvSpPr/>
              <p:nvPr/>
            </p:nvSpPr>
            <p:spPr>
              <a:xfrm>
                <a:off x="1485120" y="2663468"/>
                <a:ext cx="10899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2" extrusionOk="0">
                    <a:moveTo>
                      <a:pt x="161" y="1"/>
                    </a:moveTo>
                    <a:cubicBezTo>
                      <a:pt x="1" y="1"/>
                      <a:pt x="1" y="252"/>
                      <a:pt x="161" y="252"/>
                    </a:cubicBezTo>
                    <a:cubicBezTo>
                      <a:pt x="320" y="252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3" name="Google Shape;2553;p39"/>
              <p:cNvSpPr/>
              <p:nvPr/>
            </p:nvSpPr>
            <p:spPr>
              <a:xfrm>
                <a:off x="1554892" y="2708421"/>
                <a:ext cx="10865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2" extrusionOk="0">
                    <a:moveTo>
                      <a:pt x="160" y="1"/>
                    </a:moveTo>
                    <a:cubicBezTo>
                      <a:pt x="0" y="1"/>
                      <a:pt x="0" y="252"/>
                      <a:pt x="160" y="252"/>
                    </a:cubicBezTo>
                    <a:cubicBezTo>
                      <a:pt x="320" y="252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7" name="Google Shape;2557;p39"/>
              <p:cNvSpPr/>
              <p:nvPr/>
            </p:nvSpPr>
            <p:spPr>
              <a:xfrm>
                <a:off x="1193335" y="2665675"/>
                <a:ext cx="299563" cy="176587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5201" extrusionOk="0">
                    <a:moveTo>
                      <a:pt x="8593" y="0"/>
                    </a:moveTo>
                    <a:cubicBezTo>
                      <a:pt x="6967" y="0"/>
                      <a:pt x="5371" y="857"/>
                      <a:pt x="4030" y="1693"/>
                    </a:cubicBezTo>
                    <a:cubicBezTo>
                      <a:pt x="2523" y="2629"/>
                      <a:pt x="1177" y="3770"/>
                      <a:pt x="35" y="5140"/>
                    </a:cubicBezTo>
                    <a:cubicBezTo>
                      <a:pt x="1" y="5157"/>
                      <a:pt x="32" y="5201"/>
                      <a:pt x="59" y="5201"/>
                    </a:cubicBezTo>
                    <a:cubicBezTo>
                      <a:pt x="67" y="5201"/>
                      <a:pt x="75" y="5196"/>
                      <a:pt x="81" y="5185"/>
                    </a:cubicBezTo>
                    <a:cubicBezTo>
                      <a:pt x="2226" y="2812"/>
                      <a:pt x="5422" y="164"/>
                      <a:pt x="8777" y="95"/>
                    </a:cubicBezTo>
                    <a:cubicBezTo>
                      <a:pt x="8823" y="95"/>
                      <a:pt x="8823" y="4"/>
                      <a:pt x="8777" y="4"/>
                    </a:cubicBezTo>
                    <a:cubicBezTo>
                      <a:pt x="8716" y="2"/>
                      <a:pt x="8654" y="0"/>
                      <a:pt x="8593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8" name="Google Shape;2558;p39"/>
              <p:cNvSpPr/>
              <p:nvPr/>
            </p:nvSpPr>
            <p:spPr>
              <a:xfrm>
                <a:off x="664429" y="4499371"/>
                <a:ext cx="202323" cy="12820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76" extrusionOk="0">
                    <a:moveTo>
                      <a:pt x="4634" y="1"/>
                    </a:moveTo>
                    <a:cubicBezTo>
                      <a:pt x="4338" y="1"/>
                      <a:pt x="4064" y="206"/>
                      <a:pt x="3790" y="275"/>
                    </a:cubicBezTo>
                    <a:cubicBezTo>
                      <a:pt x="3655" y="311"/>
                      <a:pt x="3482" y="335"/>
                      <a:pt x="3304" y="335"/>
                    </a:cubicBezTo>
                    <a:cubicBezTo>
                      <a:pt x="3149" y="335"/>
                      <a:pt x="2992" y="317"/>
                      <a:pt x="2854" y="275"/>
                    </a:cubicBezTo>
                    <a:cubicBezTo>
                      <a:pt x="2626" y="457"/>
                      <a:pt x="2420" y="640"/>
                      <a:pt x="2238" y="891"/>
                    </a:cubicBezTo>
                    <a:cubicBezTo>
                      <a:pt x="2192" y="959"/>
                      <a:pt x="2146" y="1005"/>
                      <a:pt x="2101" y="1073"/>
                    </a:cubicBezTo>
                    <a:cubicBezTo>
                      <a:pt x="1644" y="1256"/>
                      <a:pt x="1119" y="1279"/>
                      <a:pt x="708" y="1553"/>
                    </a:cubicBezTo>
                    <a:cubicBezTo>
                      <a:pt x="412" y="1735"/>
                      <a:pt x="161" y="2009"/>
                      <a:pt x="1" y="2329"/>
                    </a:cubicBezTo>
                    <a:cubicBezTo>
                      <a:pt x="24" y="2375"/>
                      <a:pt x="24" y="2397"/>
                      <a:pt x="69" y="2420"/>
                    </a:cubicBezTo>
                    <a:cubicBezTo>
                      <a:pt x="457" y="2694"/>
                      <a:pt x="937" y="2717"/>
                      <a:pt x="1393" y="2785"/>
                    </a:cubicBezTo>
                    <a:cubicBezTo>
                      <a:pt x="1735" y="2831"/>
                      <a:pt x="2169" y="2854"/>
                      <a:pt x="2489" y="3014"/>
                    </a:cubicBezTo>
                    <a:cubicBezTo>
                      <a:pt x="2557" y="3036"/>
                      <a:pt x="2603" y="3082"/>
                      <a:pt x="2671" y="3128"/>
                    </a:cubicBezTo>
                    <a:cubicBezTo>
                      <a:pt x="2671" y="3151"/>
                      <a:pt x="2671" y="3151"/>
                      <a:pt x="2671" y="3173"/>
                    </a:cubicBezTo>
                    <a:cubicBezTo>
                      <a:pt x="2831" y="3516"/>
                      <a:pt x="3219" y="3653"/>
                      <a:pt x="3584" y="3721"/>
                    </a:cubicBezTo>
                    <a:cubicBezTo>
                      <a:pt x="3757" y="3754"/>
                      <a:pt x="3975" y="3776"/>
                      <a:pt x="4193" y="3776"/>
                    </a:cubicBezTo>
                    <a:cubicBezTo>
                      <a:pt x="4437" y="3776"/>
                      <a:pt x="4682" y="3748"/>
                      <a:pt x="4863" y="3676"/>
                    </a:cubicBezTo>
                    <a:cubicBezTo>
                      <a:pt x="5159" y="3539"/>
                      <a:pt x="5205" y="3242"/>
                      <a:pt x="5159" y="2922"/>
                    </a:cubicBezTo>
                    <a:cubicBezTo>
                      <a:pt x="5479" y="2877"/>
                      <a:pt x="5821" y="2831"/>
                      <a:pt x="5867" y="2466"/>
                    </a:cubicBezTo>
                    <a:cubicBezTo>
                      <a:pt x="5958" y="1918"/>
                      <a:pt x="5547" y="1119"/>
                      <a:pt x="5342" y="640"/>
                    </a:cubicBezTo>
                    <a:cubicBezTo>
                      <a:pt x="5205" y="320"/>
                      <a:pt x="5045" y="1"/>
                      <a:pt x="463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59" name="Google Shape;2559;p39"/>
              <p:cNvSpPr/>
              <p:nvPr/>
            </p:nvSpPr>
            <p:spPr>
              <a:xfrm>
                <a:off x="785333" y="4535361"/>
                <a:ext cx="58942" cy="6569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35" extrusionOk="0">
                    <a:moveTo>
                      <a:pt x="799" y="1"/>
                    </a:moveTo>
                    <a:cubicBezTo>
                      <a:pt x="568" y="1"/>
                      <a:pt x="315" y="91"/>
                      <a:pt x="69" y="128"/>
                    </a:cubicBezTo>
                    <a:cubicBezTo>
                      <a:pt x="0" y="128"/>
                      <a:pt x="0" y="219"/>
                      <a:pt x="69" y="219"/>
                    </a:cubicBezTo>
                    <a:cubicBezTo>
                      <a:pt x="297" y="219"/>
                      <a:pt x="548" y="219"/>
                      <a:pt x="754" y="287"/>
                    </a:cubicBezTo>
                    <a:cubicBezTo>
                      <a:pt x="1005" y="356"/>
                      <a:pt x="1096" y="561"/>
                      <a:pt x="1142" y="790"/>
                    </a:cubicBezTo>
                    <a:cubicBezTo>
                      <a:pt x="1256" y="1155"/>
                      <a:pt x="1302" y="1588"/>
                      <a:pt x="1530" y="1885"/>
                    </a:cubicBezTo>
                    <a:cubicBezTo>
                      <a:pt x="1556" y="1920"/>
                      <a:pt x="1585" y="1935"/>
                      <a:pt x="1612" y="1935"/>
                    </a:cubicBezTo>
                    <a:cubicBezTo>
                      <a:pt x="1655" y="1935"/>
                      <a:pt x="1690" y="1896"/>
                      <a:pt x="1690" y="1839"/>
                    </a:cubicBezTo>
                    <a:cubicBezTo>
                      <a:pt x="1735" y="1543"/>
                      <a:pt x="1644" y="1223"/>
                      <a:pt x="1575" y="926"/>
                    </a:cubicBezTo>
                    <a:cubicBezTo>
                      <a:pt x="1507" y="721"/>
                      <a:pt x="1461" y="470"/>
                      <a:pt x="1324" y="287"/>
                    </a:cubicBezTo>
                    <a:cubicBezTo>
                      <a:pt x="1177" y="66"/>
                      <a:pt x="996" y="1"/>
                      <a:pt x="79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</p:grpSp>
      </p:grpSp>
      <p:grpSp>
        <p:nvGrpSpPr>
          <p:cNvPr id="2561" name="Google Shape;2561;p39"/>
          <p:cNvGrpSpPr/>
          <p:nvPr/>
        </p:nvGrpSpPr>
        <p:grpSpPr>
          <a:xfrm>
            <a:off x="7089702" y="1262884"/>
            <a:ext cx="2068533" cy="3251602"/>
            <a:chOff x="7089702" y="1262884"/>
            <a:chExt cx="2068533" cy="3251602"/>
          </a:xfrm>
        </p:grpSpPr>
        <p:grpSp>
          <p:nvGrpSpPr>
            <p:cNvPr id="2562" name="Google Shape;2562;p39"/>
            <p:cNvGrpSpPr/>
            <p:nvPr/>
          </p:nvGrpSpPr>
          <p:grpSpPr>
            <a:xfrm>
              <a:off x="7543850" y="1262884"/>
              <a:ext cx="1614385" cy="2929394"/>
              <a:chOff x="7543850" y="1262884"/>
              <a:chExt cx="1614385" cy="2929394"/>
            </a:xfrm>
          </p:grpSpPr>
          <p:sp>
            <p:nvSpPr>
              <p:cNvPr id="2563" name="Google Shape;2563;p39"/>
              <p:cNvSpPr/>
              <p:nvPr/>
            </p:nvSpPr>
            <p:spPr>
              <a:xfrm>
                <a:off x="7659831" y="2058530"/>
                <a:ext cx="987919" cy="79080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4" name="Google Shape;2564;p39"/>
              <p:cNvSpPr/>
              <p:nvPr/>
            </p:nvSpPr>
            <p:spPr>
              <a:xfrm>
                <a:off x="7828565" y="2153716"/>
                <a:ext cx="827813" cy="68530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5" name="Google Shape;2565;p39"/>
              <p:cNvSpPr/>
              <p:nvPr/>
            </p:nvSpPr>
            <p:spPr>
              <a:xfrm>
                <a:off x="8556097" y="2736188"/>
                <a:ext cx="12200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6" name="Google Shape;2566;p39"/>
              <p:cNvSpPr/>
              <p:nvPr/>
            </p:nvSpPr>
            <p:spPr>
              <a:xfrm>
                <a:off x="8372842" y="2572379"/>
                <a:ext cx="216934" cy="18610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7" name="Google Shape;2567;p39"/>
              <p:cNvSpPr/>
              <p:nvPr/>
            </p:nvSpPr>
            <p:spPr>
              <a:xfrm>
                <a:off x="8463043" y="2656746"/>
                <a:ext cx="13643" cy="1361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8" name="Google Shape;2568;p39"/>
              <p:cNvSpPr/>
              <p:nvPr/>
            </p:nvSpPr>
            <p:spPr>
              <a:xfrm>
                <a:off x="8201035" y="2451820"/>
                <a:ext cx="286371" cy="229542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69" name="Google Shape;2569;p39"/>
              <p:cNvSpPr/>
              <p:nvPr/>
            </p:nvSpPr>
            <p:spPr>
              <a:xfrm>
                <a:off x="8087249" y="2300996"/>
                <a:ext cx="227629" cy="243404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0" name="Google Shape;2570;p39"/>
              <p:cNvSpPr/>
              <p:nvPr/>
            </p:nvSpPr>
            <p:spPr>
              <a:xfrm>
                <a:off x="8147341" y="2402612"/>
                <a:ext cx="10757" cy="107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1" name="Google Shape;2571;p39"/>
              <p:cNvSpPr/>
              <p:nvPr/>
            </p:nvSpPr>
            <p:spPr>
              <a:xfrm>
                <a:off x="7969104" y="2247271"/>
                <a:ext cx="201880" cy="177543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2" name="Google Shape;2572;p39"/>
              <p:cNvSpPr/>
              <p:nvPr/>
            </p:nvSpPr>
            <p:spPr>
              <a:xfrm>
                <a:off x="7986981" y="2274463"/>
                <a:ext cx="13643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3" name="Google Shape;2573;p39"/>
              <p:cNvSpPr/>
              <p:nvPr/>
            </p:nvSpPr>
            <p:spPr>
              <a:xfrm>
                <a:off x="7857419" y="2127528"/>
                <a:ext cx="158224" cy="16957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4" name="Google Shape;2574;p39"/>
              <p:cNvSpPr/>
              <p:nvPr/>
            </p:nvSpPr>
            <p:spPr>
              <a:xfrm>
                <a:off x="8079345" y="221434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5" name="Google Shape;2575;p39"/>
              <p:cNvSpPr/>
              <p:nvPr/>
            </p:nvSpPr>
            <p:spPr>
              <a:xfrm>
                <a:off x="8040675" y="2179967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6" name="Google Shape;2576;p39"/>
              <p:cNvSpPr/>
              <p:nvPr/>
            </p:nvSpPr>
            <p:spPr>
              <a:xfrm>
                <a:off x="8087939" y="2169241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7" name="Google Shape;2577;p39"/>
              <p:cNvSpPr/>
              <p:nvPr/>
            </p:nvSpPr>
            <p:spPr>
              <a:xfrm>
                <a:off x="8008465" y="2517149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8" name="Google Shape;2578;p39"/>
              <p:cNvSpPr/>
              <p:nvPr/>
            </p:nvSpPr>
            <p:spPr>
              <a:xfrm>
                <a:off x="7965497" y="2485661"/>
                <a:ext cx="42277" cy="3293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79" name="Google Shape;2579;p39"/>
              <p:cNvSpPr/>
              <p:nvPr/>
            </p:nvSpPr>
            <p:spPr>
              <a:xfrm>
                <a:off x="8022076" y="2469195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0" name="Google Shape;2580;p39"/>
              <p:cNvSpPr/>
              <p:nvPr/>
            </p:nvSpPr>
            <p:spPr>
              <a:xfrm>
                <a:off x="8286938" y="2270888"/>
                <a:ext cx="4155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1" name="Google Shape;2581;p39"/>
              <p:cNvSpPr/>
              <p:nvPr/>
            </p:nvSpPr>
            <p:spPr>
              <a:xfrm>
                <a:off x="8251153" y="2241532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2" name="Google Shape;2582;p39"/>
              <p:cNvSpPr/>
              <p:nvPr/>
            </p:nvSpPr>
            <p:spPr>
              <a:xfrm>
                <a:off x="8169546" y="267249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3" name="Google Shape;2583;p39"/>
              <p:cNvSpPr/>
              <p:nvPr/>
            </p:nvSpPr>
            <p:spPr>
              <a:xfrm>
                <a:off x="8125857" y="2656746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4" name="Google Shape;2584;p39"/>
              <p:cNvSpPr/>
              <p:nvPr/>
            </p:nvSpPr>
            <p:spPr>
              <a:xfrm>
                <a:off x="7543850" y="1262884"/>
                <a:ext cx="1614291" cy="889221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5" name="Google Shape;2585;p39"/>
              <p:cNvSpPr/>
              <p:nvPr/>
            </p:nvSpPr>
            <p:spPr>
              <a:xfrm>
                <a:off x="7772394" y="1411575"/>
                <a:ext cx="1385752" cy="578011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6" name="Google Shape;2586;p39"/>
              <p:cNvSpPr/>
              <p:nvPr/>
            </p:nvSpPr>
            <p:spPr>
              <a:xfrm>
                <a:off x="8204610" y="1585796"/>
                <a:ext cx="19351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7" name="Google Shape;2587;p39"/>
              <p:cNvSpPr/>
              <p:nvPr/>
            </p:nvSpPr>
            <p:spPr>
              <a:xfrm>
                <a:off x="7896059" y="1360172"/>
                <a:ext cx="340785" cy="266424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8" name="Google Shape;2588;p39"/>
              <p:cNvSpPr/>
              <p:nvPr/>
            </p:nvSpPr>
            <p:spPr>
              <a:xfrm>
                <a:off x="8415810" y="1691050"/>
                <a:ext cx="14333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89" name="Google Shape;2589;p39"/>
              <p:cNvSpPr/>
              <p:nvPr/>
            </p:nvSpPr>
            <p:spPr>
              <a:xfrm>
                <a:off x="8050868" y="1438422"/>
                <a:ext cx="395011" cy="334199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0" name="Google Shape;2590;p39"/>
              <p:cNvSpPr/>
              <p:nvPr/>
            </p:nvSpPr>
            <p:spPr>
              <a:xfrm>
                <a:off x="8728626" y="1839209"/>
                <a:ext cx="17939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1" name="Google Shape;2591;p39"/>
              <p:cNvSpPr/>
              <p:nvPr/>
            </p:nvSpPr>
            <p:spPr>
              <a:xfrm>
                <a:off x="8329812" y="1516265"/>
                <a:ext cx="431046" cy="41404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2" name="Google Shape;2592;p39"/>
              <p:cNvSpPr/>
              <p:nvPr/>
            </p:nvSpPr>
            <p:spPr>
              <a:xfrm>
                <a:off x="9014251" y="1943741"/>
                <a:ext cx="17218" cy="1862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3" name="Google Shape;2593;p39"/>
              <p:cNvSpPr/>
              <p:nvPr/>
            </p:nvSpPr>
            <p:spPr>
              <a:xfrm>
                <a:off x="8628421" y="1665364"/>
                <a:ext cx="419505" cy="413985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4" name="Google Shape;2594;p39"/>
              <p:cNvSpPr/>
              <p:nvPr/>
            </p:nvSpPr>
            <p:spPr>
              <a:xfrm>
                <a:off x="8441122" y="2126995"/>
                <a:ext cx="715880" cy="2065283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5" name="Google Shape;2595;p39"/>
              <p:cNvSpPr/>
              <p:nvPr/>
            </p:nvSpPr>
            <p:spPr>
              <a:xfrm>
                <a:off x="8549292" y="2271985"/>
                <a:ext cx="608872" cy="1482913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6" name="Google Shape;2596;p39"/>
              <p:cNvSpPr/>
              <p:nvPr/>
            </p:nvSpPr>
            <p:spPr>
              <a:xfrm>
                <a:off x="8515074" y="2408885"/>
                <a:ext cx="272289" cy="2247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7" name="Google Shape;2597;p39"/>
              <p:cNvSpPr/>
              <p:nvPr/>
            </p:nvSpPr>
            <p:spPr>
              <a:xfrm>
                <a:off x="8747946" y="2607349"/>
                <a:ext cx="14364" cy="150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8" name="Google Shape;2598;p39"/>
              <p:cNvSpPr/>
              <p:nvPr/>
            </p:nvSpPr>
            <p:spPr>
              <a:xfrm>
                <a:off x="8868945" y="2839999"/>
                <a:ext cx="157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89" extrusionOk="0">
                    <a:moveTo>
                      <a:pt x="69" y="1"/>
                    </a:moveTo>
                    <a:cubicBezTo>
                      <a:pt x="46" y="137"/>
                      <a:pt x="23" y="252"/>
                      <a:pt x="0" y="389"/>
                    </a:cubicBezTo>
                    <a:cubicBezTo>
                      <a:pt x="160" y="320"/>
                      <a:pt x="320" y="252"/>
                      <a:pt x="503" y="183"/>
                    </a:cubicBezTo>
                    <a:cubicBezTo>
                      <a:pt x="366" y="115"/>
                      <a:pt x="229" y="69"/>
                      <a:pt x="69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599" name="Google Shape;2599;p39"/>
              <p:cNvSpPr/>
              <p:nvPr/>
            </p:nvSpPr>
            <p:spPr>
              <a:xfrm>
                <a:off x="8517928" y="2616037"/>
                <a:ext cx="417466" cy="249551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0" name="Google Shape;2600;p39"/>
              <p:cNvSpPr/>
              <p:nvPr/>
            </p:nvSpPr>
            <p:spPr>
              <a:xfrm>
                <a:off x="8965576" y="3105580"/>
                <a:ext cx="13643" cy="100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115" y="1"/>
                    </a:moveTo>
                    <a:cubicBezTo>
                      <a:pt x="92" y="115"/>
                      <a:pt x="47" y="206"/>
                      <a:pt x="1" y="320"/>
                    </a:cubicBezTo>
                    <a:cubicBezTo>
                      <a:pt x="138" y="252"/>
                      <a:pt x="298" y="160"/>
                      <a:pt x="435" y="92"/>
                    </a:cubicBezTo>
                    <a:cubicBezTo>
                      <a:pt x="320" y="69"/>
                      <a:pt x="229" y="23"/>
                      <a:pt x="11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1" name="Google Shape;2601;p39"/>
              <p:cNvSpPr/>
              <p:nvPr/>
            </p:nvSpPr>
            <p:spPr>
              <a:xfrm>
                <a:off x="8503658" y="2777806"/>
                <a:ext cx="587075" cy="351981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2" name="Google Shape;2602;p39"/>
              <p:cNvSpPr/>
              <p:nvPr/>
            </p:nvSpPr>
            <p:spPr>
              <a:xfrm>
                <a:off x="8559328" y="3132082"/>
                <a:ext cx="598836" cy="228162"/>
              </a:xfrm>
              <a:custGeom>
                <a:avLst/>
                <a:gdLst/>
                <a:ahLst/>
                <a:cxnLst/>
                <a:rect l="l" t="t" r="r" b="b"/>
                <a:pathLst>
                  <a:path w="19094" h="7275" extrusionOk="0">
                    <a:moveTo>
                      <a:pt x="19094" y="0"/>
                    </a:moveTo>
                    <a:cubicBezTo>
                      <a:pt x="18660" y="845"/>
                      <a:pt x="18226" y="1712"/>
                      <a:pt x="17861" y="2579"/>
                    </a:cubicBezTo>
                    <a:cubicBezTo>
                      <a:pt x="17099" y="4405"/>
                      <a:pt x="16478" y="6494"/>
                      <a:pt x="14480" y="6494"/>
                    </a:cubicBezTo>
                    <a:cubicBezTo>
                      <a:pt x="14204" y="6494"/>
                      <a:pt x="13902" y="6454"/>
                      <a:pt x="13570" y="6368"/>
                    </a:cubicBezTo>
                    <a:cubicBezTo>
                      <a:pt x="11539" y="5843"/>
                      <a:pt x="9781" y="4588"/>
                      <a:pt x="7841" y="3835"/>
                    </a:cubicBezTo>
                    <a:cubicBezTo>
                      <a:pt x="5399" y="2853"/>
                      <a:pt x="2934" y="1872"/>
                      <a:pt x="674" y="502"/>
                    </a:cubicBezTo>
                    <a:cubicBezTo>
                      <a:pt x="613" y="467"/>
                      <a:pt x="554" y="451"/>
                      <a:pt x="498" y="451"/>
                    </a:cubicBezTo>
                    <a:cubicBezTo>
                      <a:pt x="196" y="451"/>
                      <a:pt x="0" y="907"/>
                      <a:pt x="309" y="1119"/>
                    </a:cubicBezTo>
                    <a:cubicBezTo>
                      <a:pt x="2819" y="2625"/>
                      <a:pt x="5558" y="3538"/>
                      <a:pt x="8206" y="4748"/>
                    </a:cubicBezTo>
                    <a:cubicBezTo>
                      <a:pt x="10238" y="5661"/>
                      <a:pt x="12223" y="6985"/>
                      <a:pt x="14483" y="7259"/>
                    </a:cubicBezTo>
                    <a:cubicBezTo>
                      <a:pt x="14582" y="7269"/>
                      <a:pt x="14678" y="7275"/>
                      <a:pt x="14772" y="7275"/>
                    </a:cubicBezTo>
                    <a:cubicBezTo>
                      <a:pt x="16455" y="7275"/>
                      <a:pt x="17346" y="5585"/>
                      <a:pt x="17930" y="4223"/>
                    </a:cubicBezTo>
                    <a:cubicBezTo>
                      <a:pt x="18295" y="3378"/>
                      <a:pt x="18683" y="2557"/>
                      <a:pt x="19094" y="1735"/>
                    </a:cubicBezTo>
                    <a:lnTo>
                      <a:pt x="19094" y="0"/>
                    </a:ln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3" name="Google Shape;2603;p39"/>
              <p:cNvSpPr/>
              <p:nvPr/>
            </p:nvSpPr>
            <p:spPr>
              <a:xfrm>
                <a:off x="8579607" y="3429873"/>
                <a:ext cx="564650" cy="221670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7068" extrusionOk="0">
                    <a:moveTo>
                      <a:pt x="537" y="1"/>
                    </a:moveTo>
                    <a:cubicBezTo>
                      <a:pt x="251" y="1"/>
                      <a:pt x="0" y="356"/>
                      <a:pt x="269" y="571"/>
                    </a:cubicBezTo>
                    <a:cubicBezTo>
                      <a:pt x="2277" y="2237"/>
                      <a:pt x="4879" y="2740"/>
                      <a:pt x="7322" y="3470"/>
                    </a:cubicBezTo>
                    <a:cubicBezTo>
                      <a:pt x="10700" y="4474"/>
                      <a:pt x="13850" y="6026"/>
                      <a:pt x="17205" y="7053"/>
                    </a:cubicBezTo>
                    <a:cubicBezTo>
                      <a:pt x="17238" y="7063"/>
                      <a:pt x="17271" y="7068"/>
                      <a:pt x="17302" y="7068"/>
                    </a:cubicBezTo>
                    <a:cubicBezTo>
                      <a:pt x="17420" y="7068"/>
                      <a:pt x="17521" y="7002"/>
                      <a:pt x="17593" y="6894"/>
                    </a:cubicBezTo>
                    <a:cubicBezTo>
                      <a:pt x="17730" y="6711"/>
                      <a:pt x="17867" y="6506"/>
                      <a:pt x="18004" y="6323"/>
                    </a:cubicBezTo>
                    <a:lnTo>
                      <a:pt x="18004" y="5068"/>
                    </a:lnTo>
                    <a:cubicBezTo>
                      <a:pt x="17798" y="5364"/>
                      <a:pt x="17616" y="5661"/>
                      <a:pt x="17410" y="5958"/>
                    </a:cubicBezTo>
                    <a:cubicBezTo>
                      <a:pt x="17273" y="6153"/>
                      <a:pt x="17090" y="6225"/>
                      <a:pt x="16884" y="6225"/>
                    </a:cubicBezTo>
                    <a:cubicBezTo>
                      <a:pt x="16442" y="6225"/>
                      <a:pt x="15898" y="5893"/>
                      <a:pt x="15493" y="5752"/>
                    </a:cubicBezTo>
                    <a:cubicBezTo>
                      <a:pt x="12937" y="4817"/>
                      <a:pt x="10449" y="3767"/>
                      <a:pt x="7869" y="2899"/>
                    </a:cubicBezTo>
                    <a:cubicBezTo>
                      <a:pt x="5450" y="2123"/>
                      <a:pt x="2779" y="1735"/>
                      <a:pt x="771" y="92"/>
                    </a:cubicBezTo>
                    <a:cubicBezTo>
                      <a:pt x="697" y="28"/>
                      <a:pt x="616" y="1"/>
                      <a:pt x="53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4" name="Google Shape;2604;p39"/>
              <p:cNvSpPr/>
              <p:nvPr/>
            </p:nvSpPr>
            <p:spPr>
              <a:xfrm>
                <a:off x="8676532" y="3743878"/>
                <a:ext cx="481634" cy="188551"/>
              </a:xfrm>
              <a:custGeom>
                <a:avLst/>
                <a:gdLst/>
                <a:ahLst/>
                <a:cxnLst/>
                <a:rect l="l" t="t" r="r" b="b"/>
                <a:pathLst>
                  <a:path w="15357" h="6012" extrusionOk="0">
                    <a:moveTo>
                      <a:pt x="509" y="0"/>
                    </a:moveTo>
                    <a:cubicBezTo>
                      <a:pt x="134" y="0"/>
                      <a:pt x="0" y="585"/>
                      <a:pt x="406" y="671"/>
                    </a:cubicBezTo>
                    <a:cubicBezTo>
                      <a:pt x="5588" y="1926"/>
                      <a:pt x="10358" y="4254"/>
                      <a:pt x="15357" y="6012"/>
                    </a:cubicBezTo>
                    <a:lnTo>
                      <a:pt x="15357" y="5304"/>
                    </a:lnTo>
                    <a:cubicBezTo>
                      <a:pt x="15220" y="5236"/>
                      <a:pt x="15083" y="5190"/>
                      <a:pt x="14946" y="5144"/>
                    </a:cubicBezTo>
                    <a:cubicBezTo>
                      <a:pt x="10153" y="3433"/>
                      <a:pt x="5565" y="1218"/>
                      <a:pt x="589" y="9"/>
                    </a:cubicBezTo>
                    <a:cubicBezTo>
                      <a:pt x="561" y="3"/>
                      <a:pt x="534" y="0"/>
                      <a:pt x="50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5" name="Google Shape;2605;p39"/>
              <p:cNvSpPr/>
              <p:nvPr/>
            </p:nvSpPr>
            <p:spPr>
              <a:xfrm>
                <a:off x="8623842" y="1998501"/>
                <a:ext cx="534323" cy="721243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6" name="Google Shape;2606;p39"/>
              <p:cNvSpPr/>
              <p:nvPr/>
            </p:nvSpPr>
            <p:spPr>
              <a:xfrm>
                <a:off x="8866876" y="2114481"/>
                <a:ext cx="291295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7" name="Google Shape;2607;p39"/>
              <p:cNvSpPr/>
              <p:nvPr/>
            </p:nvSpPr>
            <p:spPr>
              <a:xfrm>
                <a:off x="8727372" y="2300275"/>
                <a:ext cx="430795" cy="366502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8" name="Google Shape;2608;p39"/>
              <p:cNvSpPr/>
              <p:nvPr/>
            </p:nvSpPr>
            <p:spPr>
              <a:xfrm>
                <a:off x="8665273" y="2483089"/>
                <a:ext cx="492893" cy="220196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09" name="Google Shape;2609;p39"/>
              <p:cNvSpPr/>
              <p:nvPr/>
            </p:nvSpPr>
            <p:spPr>
              <a:xfrm>
                <a:off x="9069921" y="2072486"/>
                <a:ext cx="88254" cy="376664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10" name="Google Shape;2610;p39"/>
              <p:cNvSpPr/>
              <p:nvPr/>
            </p:nvSpPr>
            <p:spPr>
              <a:xfrm>
                <a:off x="8664928" y="3146383"/>
                <a:ext cx="9315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grpSp>
            <p:nvGrpSpPr>
              <p:cNvPr id="2611" name="Google Shape;2611;p39"/>
              <p:cNvGrpSpPr/>
              <p:nvPr/>
            </p:nvGrpSpPr>
            <p:grpSpPr>
              <a:xfrm>
                <a:off x="8344614" y="1291769"/>
                <a:ext cx="813621" cy="626346"/>
                <a:chOff x="8267893" y="1920039"/>
                <a:chExt cx="890274" cy="685355"/>
              </a:xfrm>
            </p:grpSpPr>
            <p:sp>
              <p:nvSpPr>
                <p:cNvPr id="2612" name="Google Shape;2612;p39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613" name="Google Shape;2613;p39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614" name="Google Shape;2614;p39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615" name="Google Shape;2615;p39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  <p:sp>
              <p:nvSpPr>
                <p:cNvPr id="2616" name="Google Shape;2616;p39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2617" name="Google Shape;2617;p39"/>
            <p:cNvGrpSpPr/>
            <p:nvPr/>
          </p:nvGrpSpPr>
          <p:grpSpPr>
            <a:xfrm>
              <a:off x="7089702" y="2810575"/>
              <a:ext cx="2066580" cy="1703911"/>
              <a:chOff x="7089702" y="2810575"/>
              <a:chExt cx="2066580" cy="1703911"/>
            </a:xfrm>
          </p:grpSpPr>
          <p:sp>
            <p:nvSpPr>
              <p:cNvPr id="2618" name="Google Shape;2618;p39"/>
              <p:cNvSpPr/>
              <p:nvPr/>
            </p:nvSpPr>
            <p:spPr>
              <a:xfrm>
                <a:off x="8531999" y="2810575"/>
                <a:ext cx="624269" cy="1228338"/>
              </a:xfrm>
              <a:custGeom>
                <a:avLst/>
                <a:gdLst/>
                <a:ahLst/>
                <a:cxnLst/>
                <a:rect l="l" t="t" r="r" b="b"/>
                <a:pathLst>
                  <a:path w="18307" h="36019" extrusionOk="0">
                    <a:moveTo>
                      <a:pt x="14906" y="0"/>
                    </a:moveTo>
                    <a:lnTo>
                      <a:pt x="14906" y="0"/>
                    </a:lnTo>
                    <a:cubicBezTo>
                      <a:pt x="14906" y="1"/>
                      <a:pt x="13468" y="4132"/>
                      <a:pt x="13262" y="6049"/>
                    </a:cubicBezTo>
                    <a:cubicBezTo>
                      <a:pt x="13080" y="7966"/>
                      <a:pt x="14084" y="13535"/>
                      <a:pt x="14769" y="15749"/>
                    </a:cubicBezTo>
                    <a:cubicBezTo>
                      <a:pt x="14769" y="15749"/>
                      <a:pt x="13308" y="12896"/>
                      <a:pt x="12646" y="12006"/>
                    </a:cubicBezTo>
                    <a:cubicBezTo>
                      <a:pt x="11619" y="10637"/>
                      <a:pt x="10318" y="8833"/>
                      <a:pt x="9907" y="8400"/>
                    </a:cubicBezTo>
                    <a:cubicBezTo>
                      <a:pt x="9473" y="7943"/>
                      <a:pt x="7670" y="5752"/>
                      <a:pt x="4817" y="4519"/>
                    </a:cubicBezTo>
                    <a:lnTo>
                      <a:pt x="4817" y="4519"/>
                    </a:lnTo>
                    <a:cubicBezTo>
                      <a:pt x="4817" y="4520"/>
                      <a:pt x="8538" y="8468"/>
                      <a:pt x="9154" y="9746"/>
                    </a:cubicBezTo>
                    <a:cubicBezTo>
                      <a:pt x="9770" y="11002"/>
                      <a:pt x="13765" y="16434"/>
                      <a:pt x="15134" y="17005"/>
                    </a:cubicBezTo>
                    <a:lnTo>
                      <a:pt x="15271" y="17918"/>
                    </a:lnTo>
                    <a:cubicBezTo>
                      <a:pt x="15271" y="17918"/>
                      <a:pt x="10820" y="13923"/>
                      <a:pt x="9633" y="12622"/>
                    </a:cubicBezTo>
                    <a:cubicBezTo>
                      <a:pt x="8469" y="11299"/>
                      <a:pt x="6757" y="9472"/>
                      <a:pt x="5981" y="9039"/>
                    </a:cubicBezTo>
                    <a:cubicBezTo>
                      <a:pt x="5182" y="8628"/>
                      <a:pt x="3083" y="7578"/>
                      <a:pt x="3082" y="7578"/>
                    </a:cubicBezTo>
                    <a:lnTo>
                      <a:pt x="3082" y="7578"/>
                    </a:lnTo>
                    <a:cubicBezTo>
                      <a:pt x="3083" y="7578"/>
                      <a:pt x="4292" y="8879"/>
                      <a:pt x="5045" y="9655"/>
                    </a:cubicBezTo>
                    <a:cubicBezTo>
                      <a:pt x="5799" y="10408"/>
                      <a:pt x="8971" y="14631"/>
                      <a:pt x="9884" y="15065"/>
                    </a:cubicBezTo>
                    <a:cubicBezTo>
                      <a:pt x="10820" y="15476"/>
                      <a:pt x="14449" y="18055"/>
                      <a:pt x="15340" y="18397"/>
                    </a:cubicBezTo>
                    <a:lnTo>
                      <a:pt x="15613" y="20200"/>
                    </a:lnTo>
                    <a:cubicBezTo>
                      <a:pt x="15613" y="20200"/>
                      <a:pt x="13924" y="18717"/>
                      <a:pt x="12578" y="17895"/>
                    </a:cubicBezTo>
                    <a:cubicBezTo>
                      <a:pt x="11231" y="17073"/>
                      <a:pt x="6027" y="13307"/>
                      <a:pt x="5319" y="12965"/>
                    </a:cubicBezTo>
                    <a:cubicBezTo>
                      <a:pt x="4589" y="12622"/>
                      <a:pt x="1896" y="11002"/>
                      <a:pt x="1895" y="11002"/>
                    </a:cubicBezTo>
                    <a:lnTo>
                      <a:pt x="1895" y="11002"/>
                    </a:lnTo>
                    <a:cubicBezTo>
                      <a:pt x="1896" y="11002"/>
                      <a:pt x="4498" y="13672"/>
                      <a:pt x="5662" y="14563"/>
                    </a:cubicBezTo>
                    <a:cubicBezTo>
                      <a:pt x="6803" y="15476"/>
                      <a:pt x="9473" y="18648"/>
                      <a:pt x="15659" y="20588"/>
                    </a:cubicBezTo>
                    <a:lnTo>
                      <a:pt x="15819" y="22209"/>
                    </a:lnTo>
                    <a:cubicBezTo>
                      <a:pt x="15819" y="22209"/>
                      <a:pt x="11824" y="19995"/>
                      <a:pt x="10227" y="19310"/>
                    </a:cubicBezTo>
                    <a:cubicBezTo>
                      <a:pt x="8629" y="18648"/>
                      <a:pt x="1667" y="14951"/>
                      <a:pt x="777" y="14768"/>
                    </a:cubicBezTo>
                    <a:lnTo>
                      <a:pt x="777" y="14768"/>
                    </a:lnTo>
                    <a:cubicBezTo>
                      <a:pt x="777" y="14768"/>
                      <a:pt x="3060" y="16731"/>
                      <a:pt x="3516" y="17028"/>
                    </a:cubicBezTo>
                    <a:cubicBezTo>
                      <a:pt x="3950" y="17347"/>
                      <a:pt x="6712" y="19630"/>
                      <a:pt x="8789" y="20246"/>
                    </a:cubicBezTo>
                    <a:cubicBezTo>
                      <a:pt x="10866" y="20885"/>
                      <a:pt x="15842" y="22597"/>
                      <a:pt x="15842" y="22597"/>
                    </a:cubicBezTo>
                    <a:lnTo>
                      <a:pt x="15956" y="23784"/>
                    </a:lnTo>
                    <a:cubicBezTo>
                      <a:pt x="15956" y="23784"/>
                      <a:pt x="10501" y="21547"/>
                      <a:pt x="9588" y="21319"/>
                    </a:cubicBezTo>
                    <a:cubicBezTo>
                      <a:pt x="8675" y="21091"/>
                      <a:pt x="6985" y="20588"/>
                      <a:pt x="6460" y="20314"/>
                    </a:cubicBezTo>
                    <a:cubicBezTo>
                      <a:pt x="5936" y="20041"/>
                      <a:pt x="663" y="18603"/>
                      <a:pt x="92" y="18557"/>
                    </a:cubicBezTo>
                    <a:lnTo>
                      <a:pt x="92" y="18557"/>
                    </a:lnTo>
                    <a:cubicBezTo>
                      <a:pt x="92" y="18557"/>
                      <a:pt x="6575" y="22232"/>
                      <a:pt x="8629" y="22780"/>
                    </a:cubicBezTo>
                    <a:cubicBezTo>
                      <a:pt x="9534" y="23051"/>
                      <a:pt x="13734" y="24286"/>
                      <a:pt x="15942" y="24286"/>
                    </a:cubicBezTo>
                    <a:cubicBezTo>
                      <a:pt x="15962" y="24286"/>
                      <a:pt x="15982" y="24286"/>
                      <a:pt x="16001" y="24286"/>
                    </a:cubicBezTo>
                    <a:lnTo>
                      <a:pt x="16207" y="25975"/>
                    </a:lnTo>
                    <a:cubicBezTo>
                      <a:pt x="16207" y="25975"/>
                      <a:pt x="11185" y="24035"/>
                      <a:pt x="9679" y="23715"/>
                    </a:cubicBezTo>
                    <a:cubicBezTo>
                      <a:pt x="8281" y="23414"/>
                      <a:pt x="2970" y="22079"/>
                      <a:pt x="434" y="22079"/>
                    </a:cubicBezTo>
                    <a:cubicBezTo>
                      <a:pt x="278" y="22079"/>
                      <a:pt x="134" y="22084"/>
                      <a:pt x="1" y="22095"/>
                    </a:cubicBezTo>
                    <a:cubicBezTo>
                      <a:pt x="1" y="22095"/>
                      <a:pt x="5981" y="24583"/>
                      <a:pt x="8309" y="24994"/>
                    </a:cubicBezTo>
                    <a:cubicBezTo>
                      <a:pt x="10638" y="25382"/>
                      <a:pt x="16253" y="26318"/>
                      <a:pt x="16253" y="26318"/>
                    </a:cubicBezTo>
                    <a:lnTo>
                      <a:pt x="16344" y="27094"/>
                    </a:lnTo>
                    <a:cubicBezTo>
                      <a:pt x="16344" y="27094"/>
                      <a:pt x="10249" y="26066"/>
                      <a:pt x="7716" y="25930"/>
                    </a:cubicBezTo>
                    <a:cubicBezTo>
                      <a:pt x="6308" y="25866"/>
                      <a:pt x="4358" y="25852"/>
                      <a:pt x="2903" y="25852"/>
                    </a:cubicBezTo>
                    <a:cubicBezTo>
                      <a:pt x="1739" y="25852"/>
                      <a:pt x="891" y="25861"/>
                      <a:pt x="891" y="25861"/>
                    </a:cubicBezTo>
                    <a:cubicBezTo>
                      <a:pt x="891" y="25861"/>
                      <a:pt x="4383" y="27048"/>
                      <a:pt x="6460" y="27573"/>
                    </a:cubicBezTo>
                    <a:cubicBezTo>
                      <a:pt x="7678" y="27873"/>
                      <a:pt x="9113" y="27976"/>
                      <a:pt x="10511" y="27976"/>
                    </a:cubicBezTo>
                    <a:cubicBezTo>
                      <a:pt x="13255" y="27976"/>
                      <a:pt x="15853" y="27580"/>
                      <a:pt x="16367" y="27504"/>
                    </a:cubicBezTo>
                    <a:lnTo>
                      <a:pt x="16481" y="28052"/>
                    </a:lnTo>
                    <a:cubicBezTo>
                      <a:pt x="16481" y="28052"/>
                      <a:pt x="14061" y="28783"/>
                      <a:pt x="9930" y="29216"/>
                    </a:cubicBezTo>
                    <a:cubicBezTo>
                      <a:pt x="5799" y="29650"/>
                      <a:pt x="3676" y="31202"/>
                      <a:pt x="3676" y="31202"/>
                    </a:cubicBezTo>
                    <a:cubicBezTo>
                      <a:pt x="3676" y="31202"/>
                      <a:pt x="4531" y="31333"/>
                      <a:pt x="5921" y="31333"/>
                    </a:cubicBezTo>
                    <a:cubicBezTo>
                      <a:pt x="8385" y="31333"/>
                      <a:pt x="12530" y="30922"/>
                      <a:pt x="16572" y="28646"/>
                    </a:cubicBezTo>
                    <a:lnTo>
                      <a:pt x="16641" y="28920"/>
                    </a:lnTo>
                    <a:cubicBezTo>
                      <a:pt x="16641" y="28920"/>
                      <a:pt x="13399" y="30837"/>
                      <a:pt x="12646" y="31613"/>
                    </a:cubicBezTo>
                    <a:cubicBezTo>
                      <a:pt x="11870" y="32389"/>
                      <a:pt x="9314" y="34786"/>
                      <a:pt x="9314" y="34786"/>
                    </a:cubicBezTo>
                    <a:cubicBezTo>
                      <a:pt x="9314" y="34786"/>
                      <a:pt x="12144" y="33667"/>
                      <a:pt x="13810" y="32526"/>
                    </a:cubicBezTo>
                    <a:cubicBezTo>
                      <a:pt x="15476" y="31362"/>
                      <a:pt x="16778" y="29308"/>
                      <a:pt x="16778" y="29308"/>
                    </a:cubicBezTo>
                    <a:cubicBezTo>
                      <a:pt x="16778" y="29308"/>
                      <a:pt x="17531" y="32800"/>
                      <a:pt x="18307" y="36018"/>
                    </a:cubicBezTo>
                    <a:lnTo>
                      <a:pt x="18307" y="33211"/>
                    </a:lnTo>
                    <a:cubicBezTo>
                      <a:pt x="17691" y="31088"/>
                      <a:pt x="17120" y="29125"/>
                      <a:pt x="16960" y="28258"/>
                    </a:cubicBezTo>
                    <a:lnTo>
                      <a:pt x="16960" y="28258"/>
                    </a:lnTo>
                    <a:cubicBezTo>
                      <a:pt x="16960" y="28258"/>
                      <a:pt x="17577" y="28372"/>
                      <a:pt x="18307" y="28554"/>
                    </a:cubicBezTo>
                    <a:lnTo>
                      <a:pt x="18307" y="27892"/>
                    </a:lnTo>
                    <a:cubicBezTo>
                      <a:pt x="17599" y="27915"/>
                      <a:pt x="16869" y="27938"/>
                      <a:pt x="16869" y="27938"/>
                    </a:cubicBezTo>
                    <a:lnTo>
                      <a:pt x="16755" y="27231"/>
                    </a:lnTo>
                    <a:cubicBezTo>
                      <a:pt x="16755" y="27231"/>
                      <a:pt x="17325" y="26929"/>
                      <a:pt x="17976" y="26929"/>
                    </a:cubicBezTo>
                    <a:cubicBezTo>
                      <a:pt x="18085" y="26929"/>
                      <a:pt x="18196" y="26937"/>
                      <a:pt x="18307" y="26957"/>
                    </a:cubicBezTo>
                    <a:lnTo>
                      <a:pt x="18307" y="26112"/>
                    </a:lnTo>
                    <a:cubicBezTo>
                      <a:pt x="17531" y="26363"/>
                      <a:pt x="16800" y="26614"/>
                      <a:pt x="16778" y="26683"/>
                    </a:cubicBezTo>
                    <a:cubicBezTo>
                      <a:pt x="16774" y="26687"/>
                      <a:pt x="16771" y="26689"/>
                      <a:pt x="16768" y="26689"/>
                    </a:cubicBezTo>
                    <a:cubicBezTo>
                      <a:pt x="16699" y="26689"/>
                      <a:pt x="16595" y="25815"/>
                      <a:pt x="16595" y="25815"/>
                    </a:cubicBezTo>
                    <a:cubicBezTo>
                      <a:pt x="16595" y="25815"/>
                      <a:pt x="17371" y="25587"/>
                      <a:pt x="18307" y="25268"/>
                    </a:cubicBezTo>
                    <a:lnTo>
                      <a:pt x="18307" y="24240"/>
                    </a:lnTo>
                    <a:cubicBezTo>
                      <a:pt x="17371" y="24857"/>
                      <a:pt x="16595" y="25359"/>
                      <a:pt x="16595" y="25359"/>
                    </a:cubicBezTo>
                    <a:lnTo>
                      <a:pt x="16367" y="23236"/>
                    </a:lnTo>
                    <a:cubicBezTo>
                      <a:pt x="16367" y="23236"/>
                      <a:pt x="17303" y="22917"/>
                      <a:pt x="18307" y="22574"/>
                    </a:cubicBezTo>
                    <a:lnTo>
                      <a:pt x="18307" y="21364"/>
                    </a:lnTo>
                    <a:cubicBezTo>
                      <a:pt x="17439" y="22026"/>
                      <a:pt x="16321" y="22871"/>
                      <a:pt x="16321" y="22871"/>
                    </a:cubicBezTo>
                    <a:lnTo>
                      <a:pt x="16138" y="20817"/>
                    </a:lnTo>
                    <a:cubicBezTo>
                      <a:pt x="16138" y="20817"/>
                      <a:pt x="16960" y="20817"/>
                      <a:pt x="17759" y="20041"/>
                    </a:cubicBezTo>
                    <a:cubicBezTo>
                      <a:pt x="17919" y="19904"/>
                      <a:pt x="18101" y="19721"/>
                      <a:pt x="18307" y="19538"/>
                    </a:cubicBezTo>
                    <a:lnTo>
                      <a:pt x="18307" y="17758"/>
                    </a:lnTo>
                    <a:cubicBezTo>
                      <a:pt x="17485" y="18466"/>
                      <a:pt x="16663" y="19333"/>
                      <a:pt x="16070" y="20337"/>
                    </a:cubicBezTo>
                    <a:lnTo>
                      <a:pt x="15819" y="18397"/>
                    </a:lnTo>
                    <a:cubicBezTo>
                      <a:pt x="15819" y="18397"/>
                      <a:pt x="16823" y="16891"/>
                      <a:pt x="18307" y="15544"/>
                    </a:cubicBezTo>
                    <a:lnTo>
                      <a:pt x="18307" y="14106"/>
                    </a:lnTo>
                    <a:cubicBezTo>
                      <a:pt x="17873" y="14585"/>
                      <a:pt x="17508" y="15019"/>
                      <a:pt x="17325" y="15270"/>
                    </a:cubicBezTo>
                    <a:cubicBezTo>
                      <a:pt x="16778" y="16092"/>
                      <a:pt x="15591" y="17849"/>
                      <a:pt x="15591" y="17849"/>
                    </a:cubicBezTo>
                    <a:lnTo>
                      <a:pt x="15545" y="17279"/>
                    </a:lnTo>
                    <a:cubicBezTo>
                      <a:pt x="15545" y="17279"/>
                      <a:pt x="17211" y="14220"/>
                      <a:pt x="18307" y="12212"/>
                    </a:cubicBezTo>
                    <a:lnTo>
                      <a:pt x="18307" y="10089"/>
                    </a:lnTo>
                    <a:cubicBezTo>
                      <a:pt x="17097" y="12348"/>
                      <a:pt x="15705" y="15567"/>
                      <a:pt x="15636" y="15978"/>
                    </a:cubicBezTo>
                    <a:cubicBezTo>
                      <a:pt x="15636" y="15978"/>
                      <a:pt x="15568" y="15247"/>
                      <a:pt x="15796" y="14677"/>
                    </a:cubicBezTo>
                    <a:cubicBezTo>
                      <a:pt x="16001" y="14083"/>
                      <a:pt x="16686" y="11595"/>
                      <a:pt x="16892" y="10956"/>
                    </a:cubicBezTo>
                    <a:cubicBezTo>
                      <a:pt x="17097" y="10317"/>
                      <a:pt x="17759" y="7281"/>
                      <a:pt x="18033" y="6186"/>
                    </a:cubicBezTo>
                    <a:cubicBezTo>
                      <a:pt x="18101" y="5889"/>
                      <a:pt x="18193" y="5501"/>
                      <a:pt x="18307" y="5067"/>
                    </a:cubicBezTo>
                    <a:lnTo>
                      <a:pt x="18307" y="3606"/>
                    </a:lnTo>
                    <a:cubicBezTo>
                      <a:pt x="17850" y="4337"/>
                      <a:pt x="17280" y="5410"/>
                      <a:pt x="16778" y="6733"/>
                    </a:cubicBezTo>
                    <a:cubicBezTo>
                      <a:pt x="15865" y="9244"/>
                      <a:pt x="15225" y="14859"/>
                      <a:pt x="15225" y="15407"/>
                    </a:cubicBezTo>
                    <a:cubicBezTo>
                      <a:pt x="15225" y="15407"/>
                      <a:pt x="15066" y="9975"/>
                      <a:pt x="14906" y="9564"/>
                    </a:cubicBezTo>
                    <a:cubicBezTo>
                      <a:pt x="14746" y="9130"/>
                      <a:pt x="14837" y="5547"/>
                      <a:pt x="14883" y="5136"/>
                    </a:cubicBezTo>
                    <a:cubicBezTo>
                      <a:pt x="14929" y="4725"/>
                      <a:pt x="14906" y="1"/>
                      <a:pt x="14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19" name="Google Shape;2619;p39"/>
              <p:cNvSpPr/>
              <p:nvPr/>
            </p:nvSpPr>
            <p:spPr>
              <a:xfrm>
                <a:off x="7359031" y="3454273"/>
                <a:ext cx="1297164" cy="1060213"/>
              </a:xfrm>
              <a:custGeom>
                <a:avLst/>
                <a:gdLst/>
                <a:ahLst/>
                <a:cxnLst/>
                <a:rect l="l" t="t" r="r" b="b"/>
                <a:pathLst>
                  <a:path w="38040" h="31089" extrusionOk="0">
                    <a:moveTo>
                      <a:pt x="12326" y="1"/>
                    </a:moveTo>
                    <a:cubicBezTo>
                      <a:pt x="12321" y="10"/>
                      <a:pt x="12319" y="28"/>
                      <a:pt x="12320" y="52"/>
                    </a:cubicBezTo>
                    <a:lnTo>
                      <a:pt x="12320" y="52"/>
                    </a:lnTo>
                    <a:cubicBezTo>
                      <a:pt x="12324" y="18"/>
                      <a:pt x="12326" y="1"/>
                      <a:pt x="12326" y="1"/>
                    </a:cubicBezTo>
                    <a:close/>
                    <a:moveTo>
                      <a:pt x="12320" y="52"/>
                    </a:moveTo>
                    <a:cubicBezTo>
                      <a:pt x="12283" y="394"/>
                      <a:pt x="12097" y="2387"/>
                      <a:pt x="12554" y="4360"/>
                    </a:cubicBezTo>
                    <a:cubicBezTo>
                      <a:pt x="13079" y="6506"/>
                      <a:pt x="15430" y="11641"/>
                      <a:pt x="15772" y="12052"/>
                    </a:cubicBezTo>
                    <a:cubicBezTo>
                      <a:pt x="15772" y="12052"/>
                      <a:pt x="15179" y="11619"/>
                      <a:pt x="14882" y="11071"/>
                    </a:cubicBezTo>
                    <a:cubicBezTo>
                      <a:pt x="14586" y="10500"/>
                      <a:pt x="13193" y="8355"/>
                      <a:pt x="12851" y="7784"/>
                    </a:cubicBezTo>
                    <a:cubicBezTo>
                      <a:pt x="12508" y="7213"/>
                      <a:pt x="10660" y="4703"/>
                      <a:pt x="10021" y="3767"/>
                    </a:cubicBezTo>
                    <a:cubicBezTo>
                      <a:pt x="9359" y="2854"/>
                      <a:pt x="7966" y="617"/>
                      <a:pt x="7966" y="617"/>
                    </a:cubicBezTo>
                    <a:lnTo>
                      <a:pt x="7966" y="617"/>
                    </a:lnTo>
                    <a:cubicBezTo>
                      <a:pt x="7966" y="617"/>
                      <a:pt x="8332" y="2671"/>
                      <a:pt x="9610" y="5045"/>
                    </a:cubicBezTo>
                    <a:cubicBezTo>
                      <a:pt x="10888" y="7419"/>
                      <a:pt x="14654" y="11619"/>
                      <a:pt x="15065" y="11984"/>
                    </a:cubicBezTo>
                    <a:cubicBezTo>
                      <a:pt x="15065" y="11984"/>
                      <a:pt x="10888" y="8492"/>
                      <a:pt x="10477" y="8332"/>
                    </a:cubicBezTo>
                    <a:cubicBezTo>
                      <a:pt x="10066" y="8172"/>
                      <a:pt x="7418" y="5730"/>
                      <a:pt x="7145" y="5433"/>
                    </a:cubicBezTo>
                    <a:cubicBezTo>
                      <a:pt x="6871" y="5113"/>
                      <a:pt x="3310" y="2009"/>
                      <a:pt x="3310" y="2009"/>
                    </a:cubicBezTo>
                    <a:lnTo>
                      <a:pt x="3310" y="2009"/>
                    </a:lnTo>
                    <a:cubicBezTo>
                      <a:pt x="3310" y="2010"/>
                      <a:pt x="5456" y="5844"/>
                      <a:pt x="6779" y="7236"/>
                    </a:cubicBezTo>
                    <a:cubicBezTo>
                      <a:pt x="8080" y="8651"/>
                      <a:pt x="12919" y="11596"/>
                      <a:pt x="15019" y="12532"/>
                    </a:cubicBezTo>
                    <a:cubicBezTo>
                      <a:pt x="15019" y="12532"/>
                      <a:pt x="11915" y="11733"/>
                      <a:pt x="10819" y="11641"/>
                    </a:cubicBezTo>
                    <a:cubicBezTo>
                      <a:pt x="9188" y="11533"/>
                      <a:pt x="7101" y="11320"/>
                      <a:pt x="6375" y="11320"/>
                    </a:cubicBezTo>
                    <a:cubicBezTo>
                      <a:pt x="6339" y="11320"/>
                      <a:pt x="6306" y="11321"/>
                      <a:pt x="6277" y="11322"/>
                    </a:cubicBezTo>
                    <a:cubicBezTo>
                      <a:pt x="5684" y="11345"/>
                      <a:pt x="2831" y="11231"/>
                      <a:pt x="0" y="12554"/>
                    </a:cubicBezTo>
                    <a:cubicBezTo>
                      <a:pt x="0" y="12554"/>
                      <a:pt x="1188" y="12520"/>
                      <a:pt x="2592" y="12520"/>
                    </a:cubicBezTo>
                    <a:cubicBezTo>
                      <a:pt x="4197" y="12520"/>
                      <a:pt x="6084" y="12565"/>
                      <a:pt x="6802" y="12760"/>
                    </a:cubicBezTo>
                    <a:cubicBezTo>
                      <a:pt x="7729" y="13027"/>
                      <a:pt x="11193" y="13402"/>
                      <a:pt x="13704" y="13402"/>
                    </a:cubicBezTo>
                    <a:cubicBezTo>
                      <a:pt x="14843" y="13402"/>
                      <a:pt x="15786" y="13324"/>
                      <a:pt x="16206" y="13125"/>
                    </a:cubicBezTo>
                    <a:lnTo>
                      <a:pt x="16982" y="13604"/>
                    </a:lnTo>
                    <a:cubicBezTo>
                      <a:pt x="16982" y="13604"/>
                      <a:pt x="11048" y="14289"/>
                      <a:pt x="9290" y="14312"/>
                    </a:cubicBezTo>
                    <a:cubicBezTo>
                      <a:pt x="7510" y="14335"/>
                      <a:pt x="4999" y="14380"/>
                      <a:pt x="4177" y="14700"/>
                    </a:cubicBezTo>
                    <a:cubicBezTo>
                      <a:pt x="3333" y="14997"/>
                      <a:pt x="1164" y="15887"/>
                      <a:pt x="1164" y="15887"/>
                    </a:cubicBezTo>
                    <a:cubicBezTo>
                      <a:pt x="1164" y="15887"/>
                      <a:pt x="2945" y="15841"/>
                      <a:pt x="4017" y="15796"/>
                    </a:cubicBezTo>
                    <a:cubicBezTo>
                      <a:pt x="4101" y="15790"/>
                      <a:pt x="4212" y="15788"/>
                      <a:pt x="4346" y="15788"/>
                    </a:cubicBezTo>
                    <a:cubicBezTo>
                      <a:pt x="5334" y="15788"/>
                      <a:pt x="7560" y="15919"/>
                      <a:pt x="9251" y="15919"/>
                    </a:cubicBezTo>
                    <a:cubicBezTo>
                      <a:pt x="10196" y="15919"/>
                      <a:pt x="10975" y="15878"/>
                      <a:pt x="11276" y="15750"/>
                    </a:cubicBezTo>
                    <a:cubicBezTo>
                      <a:pt x="12212" y="15339"/>
                      <a:pt x="16526" y="14312"/>
                      <a:pt x="17370" y="13878"/>
                    </a:cubicBezTo>
                    <a:lnTo>
                      <a:pt x="18900" y="14860"/>
                    </a:lnTo>
                    <a:cubicBezTo>
                      <a:pt x="18900" y="14860"/>
                      <a:pt x="16686" y="15134"/>
                      <a:pt x="15179" y="15590"/>
                    </a:cubicBezTo>
                    <a:cubicBezTo>
                      <a:pt x="13650" y="16069"/>
                      <a:pt x="7418" y="17485"/>
                      <a:pt x="6665" y="17781"/>
                    </a:cubicBezTo>
                    <a:cubicBezTo>
                      <a:pt x="5935" y="18101"/>
                      <a:pt x="2922" y="19037"/>
                      <a:pt x="2922" y="19037"/>
                    </a:cubicBezTo>
                    <a:cubicBezTo>
                      <a:pt x="2922" y="19037"/>
                      <a:pt x="6665" y="18854"/>
                      <a:pt x="8103" y="18580"/>
                    </a:cubicBezTo>
                    <a:cubicBezTo>
                      <a:pt x="9541" y="18329"/>
                      <a:pt x="13673" y="18420"/>
                      <a:pt x="19242" y="15065"/>
                    </a:cubicBezTo>
                    <a:lnTo>
                      <a:pt x="20566" y="16047"/>
                    </a:lnTo>
                    <a:cubicBezTo>
                      <a:pt x="20566" y="16047"/>
                      <a:pt x="16252" y="17576"/>
                      <a:pt x="14677" y="18329"/>
                    </a:cubicBezTo>
                    <a:cubicBezTo>
                      <a:pt x="13125" y="19082"/>
                      <a:pt x="5752" y="21844"/>
                      <a:pt x="5022" y="22369"/>
                    </a:cubicBezTo>
                    <a:cubicBezTo>
                      <a:pt x="5022" y="22369"/>
                      <a:pt x="8012" y="21958"/>
                      <a:pt x="8537" y="21821"/>
                    </a:cubicBezTo>
                    <a:cubicBezTo>
                      <a:pt x="9039" y="21707"/>
                      <a:pt x="12577" y="21160"/>
                      <a:pt x="14449" y="19995"/>
                    </a:cubicBezTo>
                    <a:cubicBezTo>
                      <a:pt x="16297" y="18854"/>
                      <a:pt x="20863" y="16275"/>
                      <a:pt x="20863" y="16275"/>
                    </a:cubicBezTo>
                    <a:lnTo>
                      <a:pt x="21844" y="16982"/>
                    </a:lnTo>
                    <a:cubicBezTo>
                      <a:pt x="21844" y="16982"/>
                      <a:pt x="16526" y="19585"/>
                      <a:pt x="15750" y="20110"/>
                    </a:cubicBezTo>
                    <a:cubicBezTo>
                      <a:pt x="14996" y="20635"/>
                      <a:pt x="13490" y="21570"/>
                      <a:pt x="12942" y="21776"/>
                    </a:cubicBezTo>
                    <a:cubicBezTo>
                      <a:pt x="12394" y="22004"/>
                      <a:pt x="7806" y="24994"/>
                      <a:pt x="7396" y="25382"/>
                    </a:cubicBezTo>
                    <a:cubicBezTo>
                      <a:pt x="7396" y="25382"/>
                      <a:pt x="14449" y="22963"/>
                      <a:pt x="16229" y="21821"/>
                    </a:cubicBezTo>
                    <a:cubicBezTo>
                      <a:pt x="17005" y="21296"/>
                      <a:pt x="20794" y="18923"/>
                      <a:pt x="22232" y="17279"/>
                    </a:cubicBezTo>
                    <a:lnTo>
                      <a:pt x="23624" y="18238"/>
                    </a:lnTo>
                    <a:cubicBezTo>
                      <a:pt x="23624" y="18238"/>
                      <a:pt x="18854" y="20726"/>
                      <a:pt x="17621" y="21639"/>
                    </a:cubicBezTo>
                    <a:cubicBezTo>
                      <a:pt x="16389" y="22552"/>
                      <a:pt x="11390" y="25953"/>
                      <a:pt x="9998" y="27802"/>
                    </a:cubicBezTo>
                    <a:cubicBezTo>
                      <a:pt x="9998" y="27802"/>
                      <a:pt x="15795" y="24994"/>
                      <a:pt x="17667" y="23511"/>
                    </a:cubicBezTo>
                    <a:cubicBezTo>
                      <a:pt x="19516" y="22027"/>
                      <a:pt x="23921" y="18443"/>
                      <a:pt x="23921" y="18443"/>
                    </a:cubicBezTo>
                    <a:lnTo>
                      <a:pt x="24560" y="18900"/>
                    </a:lnTo>
                    <a:cubicBezTo>
                      <a:pt x="24560" y="18900"/>
                      <a:pt x="19744" y="22757"/>
                      <a:pt x="17987" y="24583"/>
                    </a:cubicBezTo>
                    <a:cubicBezTo>
                      <a:pt x="16206" y="26387"/>
                      <a:pt x="13399" y="29628"/>
                      <a:pt x="13399" y="29628"/>
                    </a:cubicBezTo>
                    <a:cubicBezTo>
                      <a:pt x="13399" y="29628"/>
                      <a:pt x="16594" y="27824"/>
                      <a:pt x="18375" y="26615"/>
                    </a:cubicBezTo>
                    <a:cubicBezTo>
                      <a:pt x="21433" y="24492"/>
                      <a:pt x="24446" y="19813"/>
                      <a:pt x="24880" y="19128"/>
                    </a:cubicBezTo>
                    <a:lnTo>
                      <a:pt x="25382" y="19425"/>
                    </a:lnTo>
                    <a:cubicBezTo>
                      <a:pt x="25382" y="19425"/>
                      <a:pt x="24332" y="21707"/>
                      <a:pt x="21912" y="25108"/>
                    </a:cubicBezTo>
                    <a:cubicBezTo>
                      <a:pt x="19493" y="28486"/>
                      <a:pt x="19242" y="31089"/>
                      <a:pt x="19242" y="31089"/>
                    </a:cubicBezTo>
                    <a:cubicBezTo>
                      <a:pt x="19242" y="31089"/>
                      <a:pt x="24355" y="26820"/>
                      <a:pt x="25884" y="19744"/>
                    </a:cubicBezTo>
                    <a:lnTo>
                      <a:pt x="26112" y="19881"/>
                    </a:lnTo>
                    <a:cubicBezTo>
                      <a:pt x="26112" y="19881"/>
                      <a:pt x="25405" y="23579"/>
                      <a:pt x="25496" y="24652"/>
                    </a:cubicBezTo>
                    <a:cubicBezTo>
                      <a:pt x="25565" y="25725"/>
                      <a:pt x="25679" y="29240"/>
                      <a:pt x="25679" y="29240"/>
                    </a:cubicBezTo>
                    <a:cubicBezTo>
                      <a:pt x="25679" y="29240"/>
                      <a:pt x="26706" y="26387"/>
                      <a:pt x="26957" y="24378"/>
                    </a:cubicBezTo>
                    <a:cubicBezTo>
                      <a:pt x="27185" y="22347"/>
                      <a:pt x="26500" y="20018"/>
                      <a:pt x="26500" y="20018"/>
                    </a:cubicBezTo>
                    <a:lnTo>
                      <a:pt x="26500" y="20018"/>
                    </a:lnTo>
                    <a:cubicBezTo>
                      <a:pt x="26501" y="20019"/>
                      <a:pt x="36064" y="25405"/>
                      <a:pt x="37479" y="25610"/>
                    </a:cubicBezTo>
                    <a:cubicBezTo>
                      <a:pt x="37490" y="25612"/>
                      <a:pt x="37500" y="25613"/>
                      <a:pt x="37511" y="25613"/>
                    </a:cubicBezTo>
                    <a:cubicBezTo>
                      <a:pt x="37756" y="25613"/>
                      <a:pt x="38040" y="25122"/>
                      <a:pt x="37799" y="24903"/>
                    </a:cubicBezTo>
                    <a:cubicBezTo>
                      <a:pt x="37548" y="24697"/>
                      <a:pt x="27893" y="20383"/>
                      <a:pt x="25838" y="19219"/>
                    </a:cubicBezTo>
                    <a:cubicBezTo>
                      <a:pt x="25838" y="19219"/>
                      <a:pt x="26569" y="18580"/>
                      <a:pt x="27413" y="18124"/>
                    </a:cubicBezTo>
                    <a:cubicBezTo>
                      <a:pt x="28235" y="17644"/>
                      <a:pt x="30860" y="16480"/>
                      <a:pt x="31613" y="15773"/>
                    </a:cubicBezTo>
                    <a:cubicBezTo>
                      <a:pt x="32366" y="15065"/>
                      <a:pt x="33690" y="13376"/>
                      <a:pt x="34124" y="12942"/>
                    </a:cubicBezTo>
                    <a:lnTo>
                      <a:pt x="34124" y="12942"/>
                    </a:lnTo>
                    <a:cubicBezTo>
                      <a:pt x="34124" y="12943"/>
                      <a:pt x="30426" y="14768"/>
                      <a:pt x="29993" y="15042"/>
                    </a:cubicBezTo>
                    <a:cubicBezTo>
                      <a:pt x="29582" y="15316"/>
                      <a:pt x="27710" y="16480"/>
                      <a:pt x="27208" y="17051"/>
                    </a:cubicBezTo>
                    <a:cubicBezTo>
                      <a:pt x="26706" y="17622"/>
                      <a:pt x="25542" y="19037"/>
                      <a:pt x="25542" y="19037"/>
                    </a:cubicBezTo>
                    <a:lnTo>
                      <a:pt x="24925" y="18649"/>
                    </a:lnTo>
                    <a:cubicBezTo>
                      <a:pt x="24925" y="18649"/>
                      <a:pt x="25154" y="17736"/>
                      <a:pt x="25838" y="17256"/>
                    </a:cubicBezTo>
                    <a:cubicBezTo>
                      <a:pt x="26523" y="16754"/>
                      <a:pt x="28395" y="14586"/>
                      <a:pt x="28988" y="13353"/>
                    </a:cubicBezTo>
                    <a:cubicBezTo>
                      <a:pt x="29582" y="12144"/>
                      <a:pt x="31408" y="9268"/>
                      <a:pt x="31750" y="7510"/>
                    </a:cubicBezTo>
                    <a:lnTo>
                      <a:pt x="31750" y="7510"/>
                    </a:lnTo>
                    <a:cubicBezTo>
                      <a:pt x="31750" y="7510"/>
                      <a:pt x="30495" y="8400"/>
                      <a:pt x="29102" y="10203"/>
                    </a:cubicBezTo>
                    <a:cubicBezTo>
                      <a:pt x="27687" y="12029"/>
                      <a:pt x="26204" y="14563"/>
                      <a:pt x="25816" y="15293"/>
                    </a:cubicBezTo>
                    <a:cubicBezTo>
                      <a:pt x="25428" y="16047"/>
                      <a:pt x="24515" y="18169"/>
                      <a:pt x="24537" y="18284"/>
                    </a:cubicBezTo>
                    <a:cubicBezTo>
                      <a:pt x="24540" y="18294"/>
                      <a:pt x="24534" y="18299"/>
                      <a:pt x="24523" y="18299"/>
                    </a:cubicBezTo>
                    <a:cubicBezTo>
                      <a:pt x="24417" y="18299"/>
                      <a:pt x="23761" y="17850"/>
                      <a:pt x="23761" y="17850"/>
                    </a:cubicBezTo>
                    <a:cubicBezTo>
                      <a:pt x="23761" y="17850"/>
                      <a:pt x="24606" y="16115"/>
                      <a:pt x="25108" y="14563"/>
                    </a:cubicBezTo>
                    <a:cubicBezTo>
                      <a:pt x="25610" y="13011"/>
                      <a:pt x="26569" y="9290"/>
                      <a:pt x="26729" y="8857"/>
                    </a:cubicBezTo>
                    <a:cubicBezTo>
                      <a:pt x="26888" y="8400"/>
                      <a:pt x="28144" y="4360"/>
                      <a:pt x="28441" y="3881"/>
                    </a:cubicBezTo>
                    <a:lnTo>
                      <a:pt x="28441" y="3881"/>
                    </a:lnTo>
                    <a:cubicBezTo>
                      <a:pt x="28440" y="3881"/>
                      <a:pt x="26888" y="5068"/>
                      <a:pt x="26204" y="6665"/>
                    </a:cubicBezTo>
                    <a:cubicBezTo>
                      <a:pt x="25542" y="8240"/>
                      <a:pt x="24423" y="10911"/>
                      <a:pt x="24264" y="11938"/>
                    </a:cubicBezTo>
                    <a:cubicBezTo>
                      <a:pt x="24081" y="12965"/>
                      <a:pt x="23419" y="17553"/>
                      <a:pt x="23419" y="17553"/>
                    </a:cubicBezTo>
                    <a:lnTo>
                      <a:pt x="21684" y="16298"/>
                    </a:lnTo>
                    <a:cubicBezTo>
                      <a:pt x="21684" y="16298"/>
                      <a:pt x="23122" y="13011"/>
                      <a:pt x="23305" y="12121"/>
                    </a:cubicBezTo>
                    <a:cubicBezTo>
                      <a:pt x="23487" y="11208"/>
                      <a:pt x="24058" y="7419"/>
                      <a:pt x="24286" y="6346"/>
                    </a:cubicBezTo>
                    <a:cubicBezTo>
                      <a:pt x="24515" y="5250"/>
                      <a:pt x="24903" y="2306"/>
                      <a:pt x="24903" y="2306"/>
                    </a:cubicBezTo>
                    <a:lnTo>
                      <a:pt x="24903" y="2306"/>
                    </a:lnTo>
                    <a:cubicBezTo>
                      <a:pt x="24902" y="2306"/>
                      <a:pt x="22803" y="6209"/>
                      <a:pt x="22506" y="7122"/>
                    </a:cubicBezTo>
                    <a:cubicBezTo>
                      <a:pt x="22209" y="8058"/>
                      <a:pt x="21684" y="11801"/>
                      <a:pt x="21639" y="12577"/>
                    </a:cubicBezTo>
                    <a:cubicBezTo>
                      <a:pt x="21593" y="13353"/>
                      <a:pt x="21388" y="16092"/>
                      <a:pt x="21388" y="16092"/>
                    </a:cubicBezTo>
                    <a:lnTo>
                      <a:pt x="19721" y="14883"/>
                    </a:lnTo>
                    <a:cubicBezTo>
                      <a:pt x="19721" y="14883"/>
                      <a:pt x="20269" y="14266"/>
                      <a:pt x="20223" y="13148"/>
                    </a:cubicBezTo>
                    <a:cubicBezTo>
                      <a:pt x="20201" y="12029"/>
                      <a:pt x="20178" y="9245"/>
                      <a:pt x="20315" y="8880"/>
                    </a:cubicBezTo>
                    <a:cubicBezTo>
                      <a:pt x="20452" y="8514"/>
                      <a:pt x="21091" y="5273"/>
                      <a:pt x="21159" y="4885"/>
                    </a:cubicBezTo>
                    <a:cubicBezTo>
                      <a:pt x="21205" y="4520"/>
                      <a:pt x="21456" y="2078"/>
                      <a:pt x="21479" y="2009"/>
                    </a:cubicBezTo>
                    <a:cubicBezTo>
                      <a:pt x="21479" y="2008"/>
                      <a:pt x="21479" y="2008"/>
                      <a:pt x="21478" y="2008"/>
                    </a:cubicBezTo>
                    <a:cubicBezTo>
                      <a:pt x="21438" y="2008"/>
                      <a:pt x="19514" y="6288"/>
                      <a:pt x="19356" y="7327"/>
                    </a:cubicBezTo>
                    <a:cubicBezTo>
                      <a:pt x="19173" y="8400"/>
                      <a:pt x="18375" y="11756"/>
                      <a:pt x="19310" y="14609"/>
                    </a:cubicBezTo>
                    <a:lnTo>
                      <a:pt x="17690" y="13536"/>
                    </a:lnTo>
                    <a:cubicBezTo>
                      <a:pt x="17690" y="13536"/>
                      <a:pt x="17005" y="10911"/>
                      <a:pt x="17279" y="8446"/>
                    </a:cubicBezTo>
                    <a:cubicBezTo>
                      <a:pt x="17553" y="5958"/>
                      <a:pt x="17758" y="1438"/>
                      <a:pt x="17393" y="434"/>
                    </a:cubicBezTo>
                    <a:lnTo>
                      <a:pt x="17393" y="434"/>
                    </a:lnTo>
                    <a:cubicBezTo>
                      <a:pt x="17393" y="434"/>
                      <a:pt x="16252" y="2945"/>
                      <a:pt x="16069" y="4451"/>
                    </a:cubicBezTo>
                    <a:cubicBezTo>
                      <a:pt x="15864" y="5935"/>
                      <a:pt x="16115" y="9336"/>
                      <a:pt x="16366" y="10318"/>
                    </a:cubicBezTo>
                    <a:cubicBezTo>
                      <a:pt x="16617" y="11276"/>
                      <a:pt x="17119" y="13330"/>
                      <a:pt x="17119" y="13330"/>
                    </a:cubicBezTo>
                    <a:lnTo>
                      <a:pt x="16686" y="12988"/>
                    </a:lnTo>
                    <a:cubicBezTo>
                      <a:pt x="16686" y="12988"/>
                      <a:pt x="14494" y="6917"/>
                      <a:pt x="14129" y="5867"/>
                    </a:cubicBezTo>
                    <a:cubicBezTo>
                      <a:pt x="13757" y="4861"/>
                      <a:pt x="12339" y="609"/>
                      <a:pt x="12320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0" name="Google Shape;2620;p39"/>
              <p:cNvSpPr/>
              <p:nvPr/>
            </p:nvSpPr>
            <p:spPr>
              <a:xfrm>
                <a:off x="8521905" y="3020571"/>
                <a:ext cx="197712" cy="125020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3666" extrusionOk="0">
                    <a:moveTo>
                      <a:pt x="4763" y="1"/>
                    </a:moveTo>
                    <a:cubicBezTo>
                      <a:pt x="4329" y="1"/>
                      <a:pt x="3871" y="287"/>
                      <a:pt x="3470" y="416"/>
                    </a:cubicBezTo>
                    <a:cubicBezTo>
                      <a:pt x="2465" y="758"/>
                      <a:pt x="1507" y="895"/>
                      <a:pt x="457" y="941"/>
                    </a:cubicBezTo>
                    <a:cubicBezTo>
                      <a:pt x="388" y="941"/>
                      <a:pt x="0" y="1009"/>
                      <a:pt x="343" y="1283"/>
                    </a:cubicBezTo>
                    <a:cubicBezTo>
                      <a:pt x="708" y="1557"/>
                      <a:pt x="845" y="1968"/>
                      <a:pt x="1164" y="2265"/>
                    </a:cubicBezTo>
                    <a:cubicBezTo>
                      <a:pt x="1370" y="2447"/>
                      <a:pt x="1598" y="2584"/>
                      <a:pt x="1849" y="2698"/>
                    </a:cubicBezTo>
                    <a:cubicBezTo>
                      <a:pt x="1940" y="2744"/>
                      <a:pt x="2032" y="2767"/>
                      <a:pt x="2123" y="2812"/>
                    </a:cubicBezTo>
                    <a:cubicBezTo>
                      <a:pt x="2967" y="3109"/>
                      <a:pt x="3858" y="3155"/>
                      <a:pt x="4634" y="3657"/>
                    </a:cubicBezTo>
                    <a:cubicBezTo>
                      <a:pt x="4645" y="3663"/>
                      <a:pt x="4656" y="3665"/>
                      <a:pt x="4667" y="3665"/>
                    </a:cubicBezTo>
                    <a:cubicBezTo>
                      <a:pt x="4741" y="3665"/>
                      <a:pt x="4794" y="3540"/>
                      <a:pt x="4794" y="3520"/>
                    </a:cubicBezTo>
                    <a:cubicBezTo>
                      <a:pt x="5067" y="3041"/>
                      <a:pt x="5524" y="2287"/>
                      <a:pt x="5684" y="1603"/>
                    </a:cubicBezTo>
                    <a:cubicBezTo>
                      <a:pt x="5798" y="1055"/>
                      <a:pt x="5729" y="530"/>
                      <a:pt x="5296" y="187"/>
                    </a:cubicBezTo>
                    <a:cubicBezTo>
                      <a:pt x="5126" y="52"/>
                      <a:pt x="4947" y="1"/>
                      <a:pt x="476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1" name="Google Shape;2621;p39"/>
              <p:cNvSpPr/>
              <p:nvPr/>
            </p:nvSpPr>
            <p:spPr>
              <a:xfrm>
                <a:off x="8613739" y="3053479"/>
                <a:ext cx="104687" cy="12065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538" extrusionOk="0">
                    <a:moveTo>
                      <a:pt x="2590" y="1"/>
                    </a:moveTo>
                    <a:cubicBezTo>
                      <a:pt x="2513" y="1"/>
                      <a:pt x="2426" y="15"/>
                      <a:pt x="2329" y="44"/>
                    </a:cubicBezTo>
                    <a:cubicBezTo>
                      <a:pt x="1872" y="181"/>
                      <a:pt x="1484" y="683"/>
                      <a:pt x="1142" y="1048"/>
                    </a:cubicBezTo>
                    <a:cubicBezTo>
                      <a:pt x="777" y="1459"/>
                      <a:pt x="389" y="1825"/>
                      <a:pt x="1" y="2167"/>
                    </a:cubicBezTo>
                    <a:cubicBezTo>
                      <a:pt x="663" y="2372"/>
                      <a:pt x="914" y="3148"/>
                      <a:pt x="1507" y="3536"/>
                    </a:cubicBezTo>
                    <a:cubicBezTo>
                      <a:pt x="1509" y="3537"/>
                      <a:pt x="1510" y="3538"/>
                      <a:pt x="1512" y="3538"/>
                    </a:cubicBezTo>
                    <a:cubicBezTo>
                      <a:pt x="1599" y="3538"/>
                      <a:pt x="2101" y="2577"/>
                      <a:pt x="2123" y="2555"/>
                    </a:cubicBezTo>
                    <a:cubicBezTo>
                      <a:pt x="2374" y="2076"/>
                      <a:pt x="2808" y="1345"/>
                      <a:pt x="3014" y="660"/>
                    </a:cubicBezTo>
                    <a:cubicBezTo>
                      <a:pt x="3069" y="270"/>
                      <a:pt x="2928" y="1"/>
                      <a:pt x="2590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2" name="Google Shape;2622;p39"/>
              <p:cNvSpPr/>
              <p:nvPr/>
            </p:nvSpPr>
            <p:spPr>
              <a:xfrm>
                <a:off x="8611999" y="3119227"/>
                <a:ext cx="204157" cy="50062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1468" extrusionOk="0">
                    <a:moveTo>
                      <a:pt x="4228" y="0"/>
                    </a:moveTo>
                    <a:cubicBezTo>
                      <a:pt x="2751" y="0"/>
                      <a:pt x="1246" y="477"/>
                      <a:pt x="74" y="1335"/>
                    </a:cubicBezTo>
                    <a:cubicBezTo>
                      <a:pt x="1" y="1371"/>
                      <a:pt x="31" y="1467"/>
                      <a:pt x="93" y="1467"/>
                    </a:cubicBezTo>
                    <a:cubicBezTo>
                      <a:pt x="108" y="1467"/>
                      <a:pt x="125" y="1462"/>
                      <a:pt x="143" y="1449"/>
                    </a:cubicBezTo>
                    <a:cubicBezTo>
                      <a:pt x="1518" y="613"/>
                      <a:pt x="2906" y="216"/>
                      <a:pt x="4419" y="216"/>
                    </a:cubicBezTo>
                    <a:cubicBezTo>
                      <a:pt x="4890" y="216"/>
                      <a:pt x="5373" y="254"/>
                      <a:pt x="5872" y="330"/>
                    </a:cubicBezTo>
                    <a:cubicBezTo>
                      <a:pt x="5941" y="330"/>
                      <a:pt x="5986" y="216"/>
                      <a:pt x="5895" y="216"/>
                    </a:cubicBezTo>
                    <a:cubicBezTo>
                      <a:pt x="5357" y="71"/>
                      <a:pt x="4794" y="0"/>
                      <a:pt x="42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3" name="Google Shape;2623;p39"/>
              <p:cNvSpPr/>
              <p:nvPr/>
            </p:nvSpPr>
            <p:spPr>
              <a:xfrm>
                <a:off x="8624651" y="3176074"/>
                <a:ext cx="136741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22" extrusionOk="0">
                    <a:moveTo>
                      <a:pt x="1784" y="0"/>
                    </a:moveTo>
                    <a:cubicBezTo>
                      <a:pt x="1192" y="0"/>
                      <a:pt x="599" y="121"/>
                      <a:pt x="46" y="352"/>
                    </a:cubicBezTo>
                    <a:cubicBezTo>
                      <a:pt x="0" y="375"/>
                      <a:pt x="23" y="421"/>
                      <a:pt x="69" y="421"/>
                    </a:cubicBezTo>
                    <a:cubicBezTo>
                      <a:pt x="586" y="230"/>
                      <a:pt x="1100" y="141"/>
                      <a:pt x="1608" y="141"/>
                    </a:cubicBezTo>
                    <a:cubicBezTo>
                      <a:pt x="2379" y="141"/>
                      <a:pt x="3138" y="346"/>
                      <a:pt x="3880" y="717"/>
                    </a:cubicBezTo>
                    <a:cubicBezTo>
                      <a:pt x="3888" y="720"/>
                      <a:pt x="3895" y="721"/>
                      <a:pt x="3903" y="721"/>
                    </a:cubicBezTo>
                    <a:cubicBezTo>
                      <a:pt x="3962" y="721"/>
                      <a:pt x="4010" y="644"/>
                      <a:pt x="3949" y="603"/>
                    </a:cubicBezTo>
                    <a:cubicBezTo>
                      <a:pt x="3285" y="195"/>
                      <a:pt x="2535" y="0"/>
                      <a:pt x="1784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4" name="Google Shape;2624;p39"/>
              <p:cNvSpPr/>
              <p:nvPr/>
            </p:nvSpPr>
            <p:spPr>
              <a:xfrm>
                <a:off x="8203539" y="2884439"/>
                <a:ext cx="185299" cy="138968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4075" extrusionOk="0">
                    <a:moveTo>
                      <a:pt x="1588" y="1"/>
                    </a:moveTo>
                    <a:cubicBezTo>
                      <a:pt x="1569" y="1"/>
                      <a:pt x="1549" y="1"/>
                      <a:pt x="1530" y="2"/>
                    </a:cubicBezTo>
                    <a:cubicBezTo>
                      <a:pt x="959" y="48"/>
                      <a:pt x="617" y="436"/>
                      <a:pt x="412" y="961"/>
                    </a:cubicBezTo>
                    <a:cubicBezTo>
                      <a:pt x="138" y="1623"/>
                      <a:pt x="92" y="2468"/>
                      <a:pt x="46" y="3038"/>
                    </a:cubicBezTo>
                    <a:cubicBezTo>
                      <a:pt x="46" y="3061"/>
                      <a:pt x="1" y="3244"/>
                      <a:pt x="92" y="3244"/>
                    </a:cubicBezTo>
                    <a:cubicBezTo>
                      <a:pt x="1028" y="3266"/>
                      <a:pt x="1781" y="3723"/>
                      <a:pt x="2648" y="3951"/>
                    </a:cubicBezTo>
                    <a:cubicBezTo>
                      <a:pt x="2740" y="3997"/>
                      <a:pt x="2831" y="3997"/>
                      <a:pt x="2945" y="4020"/>
                    </a:cubicBezTo>
                    <a:cubicBezTo>
                      <a:pt x="3146" y="4053"/>
                      <a:pt x="3334" y="4074"/>
                      <a:pt x="3528" y="4074"/>
                    </a:cubicBezTo>
                    <a:cubicBezTo>
                      <a:pt x="3599" y="4074"/>
                      <a:pt x="3671" y="4071"/>
                      <a:pt x="3744" y="4065"/>
                    </a:cubicBezTo>
                    <a:cubicBezTo>
                      <a:pt x="4178" y="3997"/>
                      <a:pt x="4543" y="3723"/>
                      <a:pt x="4977" y="3700"/>
                    </a:cubicBezTo>
                    <a:cubicBezTo>
                      <a:pt x="5433" y="3677"/>
                      <a:pt x="5136" y="3426"/>
                      <a:pt x="5091" y="3381"/>
                    </a:cubicBezTo>
                    <a:cubicBezTo>
                      <a:pt x="4246" y="2741"/>
                      <a:pt x="3516" y="2080"/>
                      <a:pt x="2899" y="1235"/>
                    </a:cubicBezTo>
                    <a:cubicBezTo>
                      <a:pt x="2544" y="769"/>
                      <a:pt x="2254" y="1"/>
                      <a:pt x="158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5" name="Google Shape;2625;p39"/>
              <p:cNvSpPr/>
              <p:nvPr/>
            </p:nvSpPr>
            <p:spPr>
              <a:xfrm>
                <a:off x="8200436" y="2905172"/>
                <a:ext cx="93434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575" extrusionOk="0">
                    <a:moveTo>
                      <a:pt x="1155" y="1"/>
                    </a:moveTo>
                    <a:cubicBezTo>
                      <a:pt x="908" y="1"/>
                      <a:pt x="687" y="143"/>
                      <a:pt x="503" y="353"/>
                    </a:cubicBezTo>
                    <a:cubicBezTo>
                      <a:pt x="229" y="1015"/>
                      <a:pt x="183" y="1860"/>
                      <a:pt x="137" y="2430"/>
                    </a:cubicBezTo>
                    <a:cubicBezTo>
                      <a:pt x="137" y="2453"/>
                      <a:pt x="0" y="3571"/>
                      <a:pt x="69" y="3571"/>
                    </a:cubicBezTo>
                    <a:cubicBezTo>
                      <a:pt x="110" y="3573"/>
                      <a:pt x="151" y="3574"/>
                      <a:pt x="192" y="3574"/>
                    </a:cubicBezTo>
                    <a:cubicBezTo>
                      <a:pt x="907" y="3574"/>
                      <a:pt x="1584" y="3283"/>
                      <a:pt x="2253" y="3283"/>
                    </a:cubicBezTo>
                    <a:cubicBezTo>
                      <a:pt x="2415" y="3283"/>
                      <a:pt x="2577" y="3301"/>
                      <a:pt x="2739" y="3343"/>
                    </a:cubicBezTo>
                    <a:cubicBezTo>
                      <a:pt x="2580" y="2841"/>
                      <a:pt x="2420" y="2316"/>
                      <a:pt x="2306" y="1768"/>
                    </a:cubicBezTo>
                    <a:cubicBezTo>
                      <a:pt x="2192" y="1266"/>
                      <a:pt x="2146" y="627"/>
                      <a:pt x="1735" y="262"/>
                    </a:cubicBezTo>
                    <a:cubicBezTo>
                      <a:pt x="1532" y="78"/>
                      <a:pt x="1337" y="1"/>
                      <a:pt x="115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6" name="Google Shape;2626;p39"/>
              <p:cNvSpPr/>
              <p:nvPr/>
            </p:nvSpPr>
            <p:spPr>
              <a:xfrm>
                <a:off x="8100793" y="2970135"/>
                <a:ext cx="120987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2207" extrusionOk="0">
                    <a:moveTo>
                      <a:pt x="69" y="0"/>
                    </a:moveTo>
                    <a:cubicBezTo>
                      <a:pt x="24" y="0"/>
                      <a:pt x="1" y="91"/>
                      <a:pt x="69" y="91"/>
                    </a:cubicBezTo>
                    <a:cubicBezTo>
                      <a:pt x="1439" y="297"/>
                      <a:pt x="2580" y="1027"/>
                      <a:pt x="3379" y="2169"/>
                    </a:cubicBezTo>
                    <a:cubicBezTo>
                      <a:pt x="3399" y="2196"/>
                      <a:pt x="3424" y="2207"/>
                      <a:pt x="3447" y="2207"/>
                    </a:cubicBezTo>
                    <a:cubicBezTo>
                      <a:pt x="3502" y="2207"/>
                      <a:pt x="3548" y="2148"/>
                      <a:pt x="3516" y="2100"/>
                    </a:cubicBezTo>
                    <a:cubicBezTo>
                      <a:pt x="2785" y="868"/>
                      <a:pt x="1484" y="137"/>
                      <a:pt x="6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7" name="Google Shape;2627;p39"/>
              <p:cNvSpPr/>
              <p:nvPr/>
            </p:nvSpPr>
            <p:spPr>
              <a:xfrm>
                <a:off x="8090665" y="2903979"/>
                <a:ext cx="148130" cy="138729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4068" extrusionOk="0">
                    <a:moveTo>
                      <a:pt x="92" y="0"/>
                    </a:moveTo>
                    <a:cubicBezTo>
                      <a:pt x="24" y="0"/>
                      <a:pt x="1" y="91"/>
                      <a:pt x="69" y="114"/>
                    </a:cubicBezTo>
                    <a:cubicBezTo>
                      <a:pt x="2055" y="730"/>
                      <a:pt x="3493" y="2031"/>
                      <a:pt x="4178" y="4017"/>
                    </a:cubicBezTo>
                    <a:cubicBezTo>
                      <a:pt x="4187" y="4052"/>
                      <a:pt x="4215" y="4067"/>
                      <a:pt x="4245" y="4067"/>
                    </a:cubicBezTo>
                    <a:cubicBezTo>
                      <a:pt x="4293" y="4067"/>
                      <a:pt x="4343" y="4028"/>
                      <a:pt x="4315" y="3972"/>
                    </a:cubicBezTo>
                    <a:cubicBezTo>
                      <a:pt x="3858" y="2009"/>
                      <a:pt x="2101" y="320"/>
                      <a:pt x="92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8" name="Google Shape;2628;p39"/>
              <p:cNvSpPr/>
              <p:nvPr/>
            </p:nvSpPr>
            <p:spPr>
              <a:xfrm>
                <a:off x="7089702" y="2983469"/>
                <a:ext cx="2066528" cy="1526360"/>
              </a:xfrm>
              <a:custGeom>
                <a:avLst/>
                <a:gdLst/>
                <a:ahLst/>
                <a:cxnLst/>
                <a:rect l="l" t="t" r="r" b="b"/>
                <a:pathLst>
                  <a:path w="60602" h="44758" extrusionOk="0">
                    <a:moveTo>
                      <a:pt x="34981" y="1"/>
                    </a:moveTo>
                    <a:cubicBezTo>
                      <a:pt x="34839" y="1"/>
                      <a:pt x="34697" y="7"/>
                      <a:pt x="34558" y="20"/>
                    </a:cubicBezTo>
                    <a:cubicBezTo>
                      <a:pt x="34490" y="20"/>
                      <a:pt x="34421" y="89"/>
                      <a:pt x="34398" y="134"/>
                    </a:cubicBezTo>
                    <a:cubicBezTo>
                      <a:pt x="33782" y="225"/>
                      <a:pt x="33234" y="591"/>
                      <a:pt x="32709" y="1002"/>
                    </a:cubicBezTo>
                    <a:cubicBezTo>
                      <a:pt x="32664" y="1024"/>
                      <a:pt x="32641" y="1047"/>
                      <a:pt x="32595" y="1070"/>
                    </a:cubicBezTo>
                    <a:cubicBezTo>
                      <a:pt x="31568" y="1892"/>
                      <a:pt x="30655" y="2850"/>
                      <a:pt x="29788" y="3809"/>
                    </a:cubicBezTo>
                    <a:cubicBezTo>
                      <a:pt x="29377" y="4243"/>
                      <a:pt x="28989" y="4699"/>
                      <a:pt x="28578" y="5133"/>
                    </a:cubicBezTo>
                    <a:cubicBezTo>
                      <a:pt x="28441" y="5270"/>
                      <a:pt x="28304" y="5407"/>
                      <a:pt x="28190" y="5544"/>
                    </a:cubicBezTo>
                    <a:cubicBezTo>
                      <a:pt x="28076" y="5658"/>
                      <a:pt x="27939" y="5795"/>
                      <a:pt x="27825" y="5909"/>
                    </a:cubicBezTo>
                    <a:cubicBezTo>
                      <a:pt x="27574" y="6160"/>
                      <a:pt x="27323" y="6388"/>
                      <a:pt x="27049" y="6639"/>
                    </a:cubicBezTo>
                    <a:cubicBezTo>
                      <a:pt x="26866" y="6776"/>
                      <a:pt x="26683" y="6936"/>
                      <a:pt x="26501" y="7073"/>
                    </a:cubicBezTo>
                    <a:cubicBezTo>
                      <a:pt x="26227" y="7278"/>
                      <a:pt x="25930" y="7484"/>
                      <a:pt x="25633" y="7667"/>
                    </a:cubicBezTo>
                    <a:cubicBezTo>
                      <a:pt x="25108" y="8009"/>
                      <a:pt x="24584" y="8351"/>
                      <a:pt x="24081" y="8739"/>
                    </a:cubicBezTo>
                    <a:cubicBezTo>
                      <a:pt x="22301" y="10132"/>
                      <a:pt x="22552" y="12551"/>
                      <a:pt x="23009" y="14560"/>
                    </a:cubicBezTo>
                    <a:cubicBezTo>
                      <a:pt x="23260" y="15655"/>
                      <a:pt x="23716" y="16728"/>
                      <a:pt x="24401" y="17641"/>
                    </a:cubicBezTo>
                    <a:cubicBezTo>
                      <a:pt x="25245" y="18760"/>
                      <a:pt x="26455" y="19581"/>
                      <a:pt x="27254" y="20745"/>
                    </a:cubicBezTo>
                    <a:cubicBezTo>
                      <a:pt x="27870" y="22891"/>
                      <a:pt x="27026" y="25379"/>
                      <a:pt x="26752" y="27547"/>
                    </a:cubicBezTo>
                    <a:cubicBezTo>
                      <a:pt x="26752" y="27547"/>
                      <a:pt x="26752" y="27547"/>
                      <a:pt x="26752" y="27570"/>
                    </a:cubicBezTo>
                    <a:cubicBezTo>
                      <a:pt x="26752" y="27593"/>
                      <a:pt x="26752" y="27616"/>
                      <a:pt x="26775" y="27639"/>
                    </a:cubicBezTo>
                    <a:cubicBezTo>
                      <a:pt x="25907" y="28301"/>
                      <a:pt x="25268" y="29122"/>
                      <a:pt x="24720" y="30081"/>
                    </a:cubicBezTo>
                    <a:cubicBezTo>
                      <a:pt x="24104" y="31131"/>
                      <a:pt x="23511" y="32226"/>
                      <a:pt x="22963" y="33345"/>
                    </a:cubicBezTo>
                    <a:cubicBezTo>
                      <a:pt x="22940" y="33391"/>
                      <a:pt x="22894" y="33459"/>
                      <a:pt x="22872" y="33505"/>
                    </a:cubicBezTo>
                    <a:cubicBezTo>
                      <a:pt x="22621" y="34007"/>
                      <a:pt x="22392" y="34509"/>
                      <a:pt x="22164" y="35011"/>
                    </a:cubicBezTo>
                    <a:cubicBezTo>
                      <a:pt x="22164" y="35034"/>
                      <a:pt x="22141" y="35034"/>
                      <a:pt x="22141" y="35034"/>
                    </a:cubicBezTo>
                    <a:cubicBezTo>
                      <a:pt x="21662" y="35262"/>
                      <a:pt x="21068" y="35331"/>
                      <a:pt x="20566" y="35422"/>
                    </a:cubicBezTo>
                    <a:cubicBezTo>
                      <a:pt x="20498" y="35445"/>
                      <a:pt x="20406" y="35468"/>
                      <a:pt x="20338" y="35468"/>
                    </a:cubicBezTo>
                    <a:cubicBezTo>
                      <a:pt x="19745" y="35605"/>
                      <a:pt x="19151" y="35742"/>
                      <a:pt x="18558" y="35856"/>
                    </a:cubicBezTo>
                    <a:cubicBezTo>
                      <a:pt x="18284" y="35924"/>
                      <a:pt x="18033" y="35993"/>
                      <a:pt x="17759" y="36038"/>
                    </a:cubicBezTo>
                    <a:cubicBezTo>
                      <a:pt x="16732" y="36267"/>
                      <a:pt x="15704" y="36518"/>
                      <a:pt x="14677" y="36746"/>
                    </a:cubicBezTo>
                    <a:cubicBezTo>
                      <a:pt x="14609" y="36769"/>
                      <a:pt x="14563" y="36769"/>
                      <a:pt x="14518" y="36792"/>
                    </a:cubicBezTo>
                    <a:cubicBezTo>
                      <a:pt x="12555" y="37225"/>
                      <a:pt x="10477" y="37887"/>
                      <a:pt x="8446" y="38070"/>
                    </a:cubicBezTo>
                    <a:cubicBezTo>
                      <a:pt x="8094" y="38107"/>
                      <a:pt x="7742" y="38124"/>
                      <a:pt x="7394" y="38124"/>
                    </a:cubicBezTo>
                    <a:cubicBezTo>
                      <a:pt x="7110" y="38124"/>
                      <a:pt x="6829" y="38113"/>
                      <a:pt x="6552" y="38093"/>
                    </a:cubicBezTo>
                    <a:cubicBezTo>
                      <a:pt x="5391" y="37987"/>
                      <a:pt x="4172" y="37745"/>
                      <a:pt x="2985" y="37745"/>
                    </a:cubicBezTo>
                    <a:cubicBezTo>
                      <a:pt x="2888" y="37745"/>
                      <a:pt x="2791" y="37747"/>
                      <a:pt x="2694" y="37750"/>
                    </a:cubicBezTo>
                    <a:cubicBezTo>
                      <a:pt x="1758" y="37796"/>
                      <a:pt x="1461" y="38321"/>
                      <a:pt x="1005" y="39097"/>
                    </a:cubicBezTo>
                    <a:cubicBezTo>
                      <a:pt x="708" y="39599"/>
                      <a:pt x="1" y="40307"/>
                      <a:pt x="343" y="40900"/>
                    </a:cubicBezTo>
                    <a:cubicBezTo>
                      <a:pt x="503" y="41151"/>
                      <a:pt x="936" y="41334"/>
                      <a:pt x="1165" y="41494"/>
                    </a:cubicBezTo>
                    <a:cubicBezTo>
                      <a:pt x="1758" y="41882"/>
                      <a:pt x="2352" y="42224"/>
                      <a:pt x="2968" y="42544"/>
                    </a:cubicBezTo>
                    <a:cubicBezTo>
                      <a:pt x="3014" y="42566"/>
                      <a:pt x="3036" y="42566"/>
                      <a:pt x="3059" y="42566"/>
                    </a:cubicBezTo>
                    <a:lnTo>
                      <a:pt x="3082" y="42566"/>
                    </a:lnTo>
                    <a:cubicBezTo>
                      <a:pt x="3658" y="42628"/>
                      <a:pt x="4234" y="42649"/>
                      <a:pt x="4806" y="42649"/>
                    </a:cubicBezTo>
                    <a:cubicBezTo>
                      <a:pt x="5300" y="42649"/>
                      <a:pt x="5791" y="42633"/>
                      <a:pt x="6278" y="42612"/>
                    </a:cubicBezTo>
                    <a:cubicBezTo>
                      <a:pt x="8104" y="42498"/>
                      <a:pt x="9930" y="42270"/>
                      <a:pt x="11756" y="42201"/>
                    </a:cubicBezTo>
                    <a:cubicBezTo>
                      <a:pt x="12205" y="42180"/>
                      <a:pt x="12652" y="42170"/>
                      <a:pt x="13098" y="42170"/>
                    </a:cubicBezTo>
                    <a:cubicBezTo>
                      <a:pt x="14552" y="42170"/>
                      <a:pt x="15989" y="42277"/>
                      <a:pt x="17439" y="42452"/>
                    </a:cubicBezTo>
                    <a:cubicBezTo>
                      <a:pt x="17873" y="42498"/>
                      <a:pt x="18307" y="42566"/>
                      <a:pt x="18763" y="42612"/>
                    </a:cubicBezTo>
                    <a:cubicBezTo>
                      <a:pt x="18786" y="42612"/>
                      <a:pt x="18832" y="42635"/>
                      <a:pt x="18854" y="42635"/>
                    </a:cubicBezTo>
                    <a:cubicBezTo>
                      <a:pt x="19288" y="42680"/>
                      <a:pt x="19722" y="42749"/>
                      <a:pt x="20178" y="42817"/>
                    </a:cubicBezTo>
                    <a:cubicBezTo>
                      <a:pt x="20749" y="42909"/>
                      <a:pt x="21319" y="43000"/>
                      <a:pt x="21867" y="43091"/>
                    </a:cubicBezTo>
                    <a:lnTo>
                      <a:pt x="21890" y="43091"/>
                    </a:lnTo>
                    <a:cubicBezTo>
                      <a:pt x="23967" y="43411"/>
                      <a:pt x="26044" y="43730"/>
                      <a:pt x="28121" y="43913"/>
                    </a:cubicBezTo>
                    <a:cubicBezTo>
                      <a:pt x="28964" y="43990"/>
                      <a:pt x="29929" y="44128"/>
                      <a:pt x="30845" y="44128"/>
                    </a:cubicBezTo>
                    <a:cubicBezTo>
                      <a:pt x="31295" y="44128"/>
                      <a:pt x="31733" y="44094"/>
                      <a:pt x="32139" y="44004"/>
                    </a:cubicBezTo>
                    <a:cubicBezTo>
                      <a:pt x="32184" y="43982"/>
                      <a:pt x="32230" y="43982"/>
                      <a:pt x="32298" y="43959"/>
                    </a:cubicBezTo>
                    <a:cubicBezTo>
                      <a:pt x="32938" y="43753"/>
                      <a:pt x="33303" y="43183"/>
                      <a:pt x="33782" y="42703"/>
                    </a:cubicBezTo>
                    <a:cubicBezTo>
                      <a:pt x="33805" y="42658"/>
                      <a:pt x="33828" y="42635"/>
                      <a:pt x="33873" y="42589"/>
                    </a:cubicBezTo>
                    <a:cubicBezTo>
                      <a:pt x="33873" y="42635"/>
                      <a:pt x="33896" y="42658"/>
                      <a:pt x="33942" y="42680"/>
                    </a:cubicBezTo>
                    <a:cubicBezTo>
                      <a:pt x="34033" y="42703"/>
                      <a:pt x="34124" y="42726"/>
                      <a:pt x="34239" y="42772"/>
                    </a:cubicBezTo>
                    <a:cubicBezTo>
                      <a:pt x="35220" y="43068"/>
                      <a:pt x="36247" y="43274"/>
                      <a:pt x="37274" y="43411"/>
                    </a:cubicBezTo>
                    <a:cubicBezTo>
                      <a:pt x="38416" y="43571"/>
                      <a:pt x="39603" y="43662"/>
                      <a:pt x="40767" y="43730"/>
                    </a:cubicBezTo>
                    <a:cubicBezTo>
                      <a:pt x="43300" y="43890"/>
                      <a:pt x="45811" y="44050"/>
                      <a:pt x="48322" y="44187"/>
                    </a:cubicBezTo>
                    <a:lnTo>
                      <a:pt x="48413" y="44187"/>
                    </a:lnTo>
                    <a:cubicBezTo>
                      <a:pt x="49669" y="44255"/>
                      <a:pt x="50924" y="44347"/>
                      <a:pt x="52202" y="44415"/>
                    </a:cubicBezTo>
                    <a:cubicBezTo>
                      <a:pt x="54622" y="44575"/>
                      <a:pt x="57064" y="44712"/>
                      <a:pt x="59506" y="44758"/>
                    </a:cubicBezTo>
                    <a:lnTo>
                      <a:pt x="60602" y="44758"/>
                    </a:lnTo>
                    <a:lnTo>
                      <a:pt x="60602" y="23074"/>
                    </a:lnTo>
                    <a:cubicBezTo>
                      <a:pt x="60442" y="23028"/>
                      <a:pt x="60259" y="22982"/>
                      <a:pt x="60100" y="22959"/>
                    </a:cubicBezTo>
                    <a:cubicBezTo>
                      <a:pt x="59734" y="22891"/>
                      <a:pt x="59392" y="22822"/>
                      <a:pt x="59050" y="22731"/>
                    </a:cubicBezTo>
                    <a:cubicBezTo>
                      <a:pt x="58114" y="22503"/>
                      <a:pt x="57201" y="22183"/>
                      <a:pt x="56334" y="21750"/>
                    </a:cubicBezTo>
                    <a:cubicBezTo>
                      <a:pt x="56037" y="21613"/>
                      <a:pt x="55717" y="21430"/>
                      <a:pt x="55420" y="21270"/>
                    </a:cubicBezTo>
                    <a:cubicBezTo>
                      <a:pt x="55078" y="21065"/>
                      <a:pt x="54667" y="20791"/>
                      <a:pt x="54188" y="20471"/>
                    </a:cubicBezTo>
                    <a:cubicBezTo>
                      <a:pt x="53458" y="20015"/>
                      <a:pt x="52636" y="19444"/>
                      <a:pt x="51883" y="18897"/>
                    </a:cubicBezTo>
                    <a:cubicBezTo>
                      <a:pt x="51175" y="18417"/>
                      <a:pt x="50559" y="17961"/>
                      <a:pt x="50102" y="17618"/>
                    </a:cubicBezTo>
                    <a:cubicBezTo>
                      <a:pt x="50102" y="17595"/>
                      <a:pt x="50079" y="17595"/>
                      <a:pt x="50057" y="17573"/>
                    </a:cubicBezTo>
                    <a:cubicBezTo>
                      <a:pt x="50079" y="17573"/>
                      <a:pt x="50262" y="17481"/>
                      <a:pt x="50513" y="17322"/>
                    </a:cubicBezTo>
                    <a:cubicBezTo>
                      <a:pt x="50627" y="17253"/>
                      <a:pt x="50718" y="17162"/>
                      <a:pt x="50833" y="17093"/>
                    </a:cubicBezTo>
                    <a:cubicBezTo>
                      <a:pt x="51175" y="16819"/>
                      <a:pt x="51517" y="16500"/>
                      <a:pt x="51677" y="16112"/>
                    </a:cubicBezTo>
                    <a:cubicBezTo>
                      <a:pt x="51883" y="15587"/>
                      <a:pt x="52020" y="15153"/>
                      <a:pt x="51860" y="14583"/>
                    </a:cubicBezTo>
                    <a:cubicBezTo>
                      <a:pt x="51654" y="13966"/>
                      <a:pt x="51152" y="13441"/>
                      <a:pt x="50764" y="12916"/>
                    </a:cubicBezTo>
                    <a:lnTo>
                      <a:pt x="49258" y="10885"/>
                    </a:lnTo>
                    <a:cubicBezTo>
                      <a:pt x="49052" y="10588"/>
                      <a:pt x="48824" y="10314"/>
                      <a:pt x="48619" y="10018"/>
                    </a:cubicBezTo>
                    <a:cubicBezTo>
                      <a:pt x="48596" y="9995"/>
                      <a:pt x="48573" y="9972"/>
                      <a:pt x="48573" y="9949"/>
                    </a:cubicBezTo>
                    <a:cubicBezTo>
                      <a:pt x="48527" y="9903"/>
                      <a:pt x="48504" y="9881"/>
                      <a:pt x="48482" y="9835"/>
                    </a:cubicBezTo>
                    <a:cubicBezTo>
                      <a:pt x="48276" y="9561"/>
                      <a:pt x="48094" y="9287"/>
                      <a:pt x="47911" y="9013"/>
                    </a:cubicBezTo>
                    <a:cubicBezTo>
                      <a:pt x="47842" y="8922"/>
                      <a:pt x="47797" y="8853"/>
                      <a:pt x="47751" y="8785"/>
                    </a:cubicBezTo>
                    <a:cubicBezTo>
                      <a:pt x="47660" y="8648"/>
                      <a:pt x="47591" y="8534"/>
                      <a:pt x="47500" y="8397"/>
                    </a:cubicBezTo>
                    <a:cubicBezTo>
                      <a:pt x="47500" y="8374"/>
                      <a:pt x="47477" y="8328"/>
                      <a:pt x="47454" y="8306"/>
                    </a:cubicBezTo>
                    <a:cubicBezTo>
                      <a:pt x="47363" y="8146"/>
                      <a:pt x="47272" y="7986"/>
                      <a:pt x="47181" y="7803"/>
                    </a:cubicBezTo>
                    <a:cubicBezTo>
                      <a:pt x="46952" y="7393"/>
                      <a:pt x="46770" y="6959"/>
                      <a:pt x="46610" y="6480"/>
                    </a:cubicBezTo>
                    <a:cubicBezTo>
                      <a:pt x="46496" y="6160"/>
                      <a:pt x="46382" y="5818"/>
                      <a:pt x="46245" y="5475"/>
                    </a:cubicBezTo>
                    <a:cubicBezTo>
                      <a:pt x="46131" y="5179"/>
                      <a:pt x="45994" y="4882"/>
                      <a:pt x="45811" y="4631"/>
                    </a:cubicBezTo>
                    <a:cubicBezTo>
                      <a:pt x="45834" y="4608"/>
                      <a:pt x="45857" y="4562"/>
                      <a:pt x="45811" y="4517"/>
                    </a:cubicBezTo>
                    <a:cubicBezTo>
                      <a:pt x="44396" y="3170"/>
                      <a:pt x="42615" y="2188"/>
                      <a:pt x="40812" y="1458"/>
                    </a:cubicBezTo>
                    <a:cubicBezTo>
                      <a:pt x="40767" y="1435"/>
                      <a:pt x="40744" y="1412"/>
                      <a:pt x="40698" y="1390"/>
                    </a:cubicBezTo>
                    <a:cubicBezTo>
                      <a:pt x="40424" y="1275"/>
                      <a:pt x="40128" y="1184"/>
                      <a:pt x="39831" y="1070"/>
                    </a:cubicBezTo>
                    <a:cubicBezTo>
                      <a:pt x="39648" y="1002"/>
                      <a:pt x="39466" y="933"/>
                      <a:pt x="39260" y="887"/>
                    </a:cubicBezTo>
                    <a:cubicBezTo>
                      <a:pt x="39078" y="819"/>
                      <a:pt x="38895" y="773"/>
                      <a:pt x="38712" y="705"/>
                    </a:cubicBezTo>
                    <a:cubicBezTo>
                      <a:pt x="38302" y="591"/>
                      <a:pt x="37891" y="477"/>
                      <a:pt x="37480" y="385"/>
                    </a:cubicBezTo>
                    <a:cubicBezTo>
                      <a:pt x="36699" y="210"/>
                      <a:pt x="35819" y="1"/>
                      <a:pt x="34981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29" name="Google Shape;2629;p39"/>
              <p:cNvSpPr/>
              <p:nvPr/>
            </p:nvSpPr>
            <p:spPr>
              <a:xfrm>
                <a:off x="7813903" y="3209868"/>
                <a:ext cx="1095633" cy="713049"/>
              </a:xfrm>
              <a:custGeom>
                <a:avLst/>
                <a:gdLst/>
                <a:ahLst/>
                <a:cxnLst/>
                <a:rect l="l" t="t" r="r" b="b"/>
                <a:pathLst>
                  <a:path w="32130" h="20909" extrusionOk="0">
                    <a:moveTo>
                      <a:pt x="5812" y="0"/>
                    </a:moveTo>
                    <a:cubicBezTo>
                      <a:pt x="4899" y="799"/>
                      <a:pt x="3803" y="1347"/>
                      <a:pt x="2844" y="2100"/>
                    </a:cubicBezTo>
                    <a:cubicBezTo>
                      <a:pt x="2799" y="2146"/>
                      <a:pt x="2730" y="2192"/>
                      <a:pt x="2685" y="2237"/>
                    </a:cubicBezTo>
                    <a:cubicBezTo>
                      <a:pt x="2251" y="2534"/>
                      <a:pt x="1840" y="2854"/>
                      <a:pt x="1452" y="3219"/>
                    </a:cubicBezTo>
                    <a:cubicBezTo>
                      <a:pt x="1429" y="3242"/>
                      <a:pt x="1406" y="3242"/>
                      <a:pt x="1384" y="3264"/>
                    </a:cubicBezTo>
                    <a:cubicBezTo>
                      <a:pt x="562" y="4040"/>
                      <a:pt x="219" y="4976"/>
                      <a:pt x="14" y="6095"/>
                    </a:cubicBezTo>
                    <a:cubicBezTo>
                      <a:pt x="0" y="6218"/>
                      <a:pt x="85" y="6292"/>
                      <a:pt x="175" y="6292"/>
                    </a:cubicBezTo>
                    <a:cubicBezTo>
                      <a:pt x="235" y="6292"/>
                      <a:pt x="297" y="6259"/>
                      <a:pt x="334" y="6186"/>
                    </a:cubicBezTo>
                    <a:cubicBezTo>
                      <a:pt x="630" y="5433"/>
                      <a:pt x="927" y="4771"/>
                      <a:pt x="1361" y="4177"/>
                    </a:cubicBezTo>
                    <a:cubicBezTo>
                      <a:pt x="1452" y="4063"/>
                      <a:pt x="1566" y="3949"/>
                      <a:pt x="1657" y="3812"/>
                    </a:cubicBezTo>
                    <a:lnTo>
                      <a:pt x="1657" y="3812"/>
                    </a:lnTo>
                    <a:cubicBezTo>
                      <a:pt x="1635" y="3903"/>
                      <a:pt x="1612" y="3995"/>
                      <a:pt x="1589" y="4086"/>
                    </a:cubicBezTo>
                    <a:cubicBezTo>
                      <a:pt x="1520" y="4223"/>
                      <a:pt x="1452" y="4337"/>
                      <a:pt x="1384" y="4474"/>
                    </a:cubicBezTo>
                    <a:cubicBezTo>
                      <a:pt x="881" y="5387"/>
                      <a:pt x="630" y="6437"/>
                      <a:pt x="699" y="7556"/>
                    </a:cubicBezTo>
                    <a:cubicBezTo>
                      <a:pt x="712" y="7607"/>
                      <a:pt x="760" y="7636"/>
                      <a:pt x="805" y="7636"/>
                    </a:cubicBezTo>
                    <a:cubicBezTo>
                      <a:pt x="839" y="7636"/>
                      <a:pt x="871" y="7618"/>
                      <a:pt x="881" y="7578"/>
                    </a:cubicBezTo>
                    <a:cubicBezTo>
                      <a:pt x="1087" y="6916"/>
                      <a:pt x="1247" y="6209"/>
                      <a:pt x="1452" y="5547"/>
                    </a:cubicBezTo>
                    <a:cubicBezTo>
                      <a:pt x="1452" y="5844"/>
                      <a:pt x="1475" y="6163"/>
                      <a:pt x="1520" y="6460"/>
                    </a:cubicBezTo>
                    <a:cubicBezTo>
                      <a:pt x="1361" y="7875"/>
                      <a:pt x="1520" y="9222"/>
                      <a:pt x="2251" y="10546"/>
                    </a:cubicBezTo>
                    <a:cubicBezTo>
                      <a:pt x="2267" y="10577"/>
                      <a:pt x="2293" y="10590"/>
                      <a:pt x="2320" y="10590"/>
                    </a:cubicBezTo>
                    <a:cubicBezTo>
                      <a:pt x="2369" y="10590"/>
                      <a:pt x="2418" y="10545"/>
                      <a:pt x="2388" y="10500"/>
                    </a:cubicBezTo>
                    <a:cubicBezTo>
                      <a:pt x="2137" y="9747"/>
                      <a:pt x="1954" y="8948"/>
                      <a:pt x="1840" y="8172"/>
                    </a:cubicBezTo>
                    <a:lnTo>
                      <a:pt x="1840" y="8172"/>
                    </a:lnTo>
                    <a:cubicBezTo>
                      <a:pt x="2091" y="9176"/>
                      <a:pt x="2525" y="10158"/>
                      <a:pt x="3164" y="11002"/>
                    </a:cubicBezTo>
                    <a:cubicBezTo>
                      <a:pt x="3917" y="11984"/>
                      <a:pt x="4921" y="12737"/>
                      <a:pt x="5698" y="13673"/>
                    </a:cubicBezTo>
                    <a:cubicBezTo>
                      <a:pt x="5812" y="13810"/>
                      <a:pt x="5926" y="13947"/>
                      <a:pt x="6017" y="14106"/>
                    </a:cubicBezTo>
                    <a:cubicBezTo>
                      <a:pt x="6633" y="16252"/>
                      <a:pt x="5789" y="18740"/>
                      <a:pt x="5515" y="20908"/>
                    </a:cubicBezTo>
                    <a:cubicBezTo>
                      <a:pt x="7387" y="19744"/>
                      <a:pt x="9235" y="18603"/>
                      <a:pt x="11267" y="17781"/>
                    </a:cubicBezTo>
                    <a:cubicBezTo>
                      <a:pt x="13412" y="16937"/>
                      <a:pt x="15649" y="16343"/>
                      <a:pt x="17863" y="15681"/>
                    </a:cubicBezTo>
                    <a:cubicBezTo>
                      <a:pt x="18594" y="15476"/>
                      <a:pt x="19324" y="15248"/>
                      <a:pt x="20032" y="14997"/>
                    </a:cubicBezTo>
                    <a:cubicBezTo>
                      <a:pt x="21515" y="14494"/>
                      <a:pt x="22999" y="13924"/>
                      <a:pt x="24437" y="13285"/>
                    </a:cubicBezTo>
                    <a:cubicBezTo>
                      <a:pt x="24779" y="13148"/>
                      <a:pt x="25099" y="12988"/>
                      <a:pt x="25441" y="12851"/>
                    </a:cubicBezTo>
                    <a:cubicBezTo>
                      <a:pt x="26628" y="12326"/>
                      <a:pt x="27815" y="11755"/>
                      <a:pt x="28888" y="10979"/>
                    </a:cubicBezTo>
                    <a:cubicBezTo>
                      <a:pt x="29025" y="10888"/>
                      <a:pt x="29139" y="10774"/>
                      <a:pt x="29276" y="10683"/>
                    </a:cubicBezTo>
                    <a:cubicBezTo>
                      <a:pt x="29413" y="10568"/>
                      <a:pt x="29527" y="10454"/>
                      <a:pt x="29664" y="10340"/>
                    </a:cubicBezTo>
                    <a:lnTo>
                      <a:pt x="29664" y="10340"/>
                    </a:lnTo>
                    <a:cubicBezTo>
                      <a:pt x="29641" y="10386"/>
                      <a:pt x="29618" y="10409"/>
                      <a:pt x="29618" y="10454"/>
                    </a:cubicBezTo>
                    <a:cubicBezTo>
                      <a:pt x="29596" y="10477"/>
                      <a:pt x="29573" y="10523"/>
                      <a:pt x="29550" y="10546"/>
                    </a:cubicBezTo>
                    <a:cubicBezTo>
                      <a:pt x="29499" y="10648"/>
                      <a:pt x="29576" y="10738"/>
                      <a:pt x="29656" y="10738"/>
                    </a:cubicBezTo>
                    <a:cubicBezTo>
                      <a:pt x="29683" y="10738"/>
                      <a:pt x="29710" y="10728"/>
                      <a:pt x="29733" y="10705"/>
                    </a:cubicBezTo>
                    <a:cubicBezTo>
                      <a:pt x="30166" y="10272"/>
                      <a:pt x="30463" y="9770"/>
                      <a:pt x="30600" y="9199"/>
                    </a:cubicBezTo>
                    <a:cubicBezTo>
                      <a:pt x="30691" y="9633"/>
                      <a:pt x="30737" y="10066"/>
                      <a:pt x="30783" y="10523"/>
                    </a:cubicBezTo>
                    <a:cubicBezTo>
                      <a:pt x="30783" y="10612"/>
                      <a:pt x="30839" y="10658"/>
                      <a:pt x="30901" y="10658"/>
                    </a:cubicBezTo>
                    <a:cubicBezTo>
                      <a:pt x="30951" y="10658"/>
                      <a:pt x="31003" y="10629"/>
                      <a:pt x="31034" y="10568"/>
                    </a:cubicBezTo>
                    <a:cubicBezTo>
                      <a:pt x="31513" y="9313"/>
                      <a:pt x="31011" y="8081"/>
                      <a:pt x="30258" y="7031"/>
                    </a:cubicBezTo>
                    <a:lnTo>
                      <a:pt x="30258" y="7031"/>
                    </a:lnTo>
                    <a:cubicBezTo>
                      <a:pt x="30965" y="7692"/>
                      <a:pt x="31627" y="8377"/>
                      <a:pt x="31947" y="9382"/>
                    </a:cubicBezTo>
                    <a:cubicBezTo>
                      <a:pt x="31957" y="9425"/>
                      <a:pt x="31994" y="9447"/>
                      <a:pt x="32029" y="9447"/>
                    </a:cubicBezTo>
                    <a:cubicBezTo>
                      <a:pt x="32068" y="9447"/>
                      <a:pt x="32106" y="9419"/>
                      <a:pt x="32106" y="9359"/>
                    </a:cubicBezTo>
                    <a:cubicBezTo>
                      <a:pt x="32129" y="8035"/>
                      <a:pt x="30942" y="7031"/>
                      <a:pt x="30029" y="6209"/>
                    </a:cubicBezTo>
                    <a:cubicBezTo>
                      <a:pt x="29048" y="5319"/>
                      <a:pt x="28135" y="4360"/>
                      <a:pt x="27336" y="3310"/>
                    </a:cubicBezTo>
                    <a:cubicBezTo>
                      <a:pt x="27313" y="3264"/>
                      <a:pt x="27267" y="3242"/>
                      <a:pt x="27245" y="3196"/>
                    </a:cubicBezTo>
                    <a:cubicBezTo>
                      <a:pt x="27039" y="2945"/>
                      <a:pt x="26857" y="2648"/>
                      <a:pt x="26674" y="2374"/>
                    </a:cubicBezTo>
                    <a:cubicBezTo>
                      <a:pt x="26605" y="2283"/>
                      <a:pt x="26560" y="2214"/>
                      <a:pt x="26514" y="2146"/>
                    </a:cubicBezTo>
                    <a:cubicBezTo>
                      <a:pt x="26423" y="2009"/>
                      <a:pt x="26354" y="1895"/>
                      <a:pt x="26286" y="1758"/>
                    </a:cubicBezTo>
                    <a:cubicBezTo>
                      <a:pt x="26149" y="2511"/>
                      <a:pt x="26126" y="3264"/>
                      <a:pt x="26240" y="4018"/>
                    </a:cubicBezTo>
                    <a:cubicBezTo>
                      <a:pt x="26354" y="4725"/>
                      <a:pt x="26583" y="5182"/>
                      <a:pt x="25944" y="5684"/>
                    </a:cubicBezTo>
                    <a:cubicBezTo>
                      <a:pt x="25510" y="6026"/>
                      <a:pt x="24871" y="6232"/>
                      <a:pt x="24391" y="6437"/>
                    </a:cubicBezTo>
                    <a:cubicBezTo>
                      <a:pt x="22474" y="7213"/>
                      <a:pt x="20443" y="7533"/>
                      <a:pt x="18434" y="7989"/>
                    </a:cubicBezTo>
                    <a:cubicBezTo>
                      <a:pt x="18388" y="7989"/>
                      <a:pt x="18366" y="8012"/>
                      <a:pt x="18343" y="8058"/>
                    </a:cubicBezTo>
                    <a:cubicBezTo>
                      <a:pt x="17042" y="7715"/>
                      <a:pt x="16197" y="5935"/>
                      <a:pt x="15490" y="4953"/>
                    </a:cubicBezTo>
                    <a:cubicBezTo>
                      <a:pt x="14736" y="3903"/>
                      <a:pt x="13846" y="3447"/>
                      <a:pt x="12682" y="2899"/>
                    </a:cubicBezTo>
                    <a:cubicBezTo>
                      <a:pt x="12657" y="2886"/>
                      <a:pt x="12633" y="2881"/>
                      <a:pt x="12611" y="2881"/>
                    </a:cubicBezTo>
                    <a:cubicBezTo>
                      <a:pt x="12554" y="2881"/>
                      <a:pt x="12510" y="2918"/>
                      <a:pt x="12477" y="2968"/>
                    </a:cubicBezTo>
                    <a:cubicBezTo>
                      <a:pt x="12143" y="2899"/>
                      <a:pt x="11802" y="2869"/>
                      <a:pt x="11456" y="2869"/>
                    </a:cubicBezTo>
                    <a:cubicBezTo>
                      <a:pt x="10548" y="2869"/>
                      <a:pt x="9616" y="3072"/>
                      <a:pt x="8756" y="3287"/>
                    </a:cubicBezTo>
                    <a:cubicBezTo>
                      <a:pt x="8543" y="3342"/>
                      <a:pt x="8338" y="3375"/>
                      <a:pt x="8144" y="3375"/>
                    </a:cubicBezTo>
                    <a:cubicBezTo>
                      <a:pt x="7695" y="3375"/>
                      <a:pt x="7308" y="3202"/>
                      <a:pt x="7021" y="2739"/>
                    </a:cubicBezTo>
                    <a:cubicBezTo>
                      <a:pt x="6816" y="2397"/>
                      <a:pt x="6656" y="2009"/>
                      <a:pt x="6496" y="1621"/>
                    </a:cubicBezTo>
                    <a:cubicBezTo>
                      <a:pt x="6268" y="1073"/>
                      <a:pt x="6063" y="525"/>
                      <a:pt x="58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0" name="Google Shape;2630;p39"/>
              <p:cNvSpPr/>
              <p:nvPr/>
            </p:nvSpPr>
            <p:spPr>
              <a:xfrm>
                <a:off x="7835386" y="3362438"/>
                <a:ext cx="846089" cy="5604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16435" extrusionOk="0">
                    <a:moveTo>
                      <a:pt x="754" y="0"/>
                    </a:moveTo>
                    <a:cubicBezTo>
                      <a:pt x="251" y="913"/>
                      <a:pt x="0" y="1963"/>
                      <a:pt x="69" y="3082"/>
                    </a:cubicBezTo>
                    <a:cubicBezTo>
                      <a:pt x="82" y="3133"/>
                      <a:pt x="130" y="3162"/>
                      <a:pt x="175" y="3162"/>
                    </a:cubicBezTo>
                    <a:cubicBezTo>
                      <a:pt x="209" y="3162"/>
                      <a:pt x="241" y="3144"/>
                      <a:pt x="251" y="3104"/>
                    </a:cubicBezTo>
                    <a:cubicBezTo>
                      <a:pt x="457" y="2442"/>
                      <a:pt x="617" y="1735"/>
                      <a:pt x="822" y="1073"/>
                    </a:cubicBezTo>
                    <a:cubicBezTo>
                      <a:pt x="822" y="1370"/>
                      <a:pt x="845" y="1689"/>
                      <a:pt x="890" y="1986"/>
                    </a:cubicBezTo>
                    <a:cubicBezTo>
                      <a:pt x="731" y="3401"/>
                      <a:pt x="890" y="4748"/>
                      <a:pt x="1621" y="6072"/>
                    </a:cubicBezTo>
                    <a:cubicBezTo>
                      <a:pt x="1637" y="6103"/>
                      <a:pt x="1663" y="6116"/>
                      <a:pt x="1690" y="6116"/>
                    </a:cubicBezTo>
                    <a:cubicBezTo>
                      <a:pt x="1739" y="6116"/>
                      <a:pt x="1788" y="6071"/>
                      <a:pt x="1758" y="6026"/>
                    </a:cubicBezTo>
                    <a:cubicBezTo>
                      <a:pt x="1507" y="5273"/>
                      <a:pt x="1324" y="4474"/>
                      <a:pt x="1210" y="3698"/>
                    </a:cubicBezTo>
                    <a:lnTo>
                      <a:pt x="1210" y="3698"/>
                    </a:lnTo>
                    <a:cubicBezTo>
                      <a:pt x="1461" y="4702"/>
                      <a:pt x="1895" y="5684"/>
                      <a:pt x="2534" y="6528"/>
                    </a:cubicBezTo>
                    <a:cubicBezTo>
                      <a:pt x="3287" y="7510"/>
                      <a:pt x="4291" y="8263"/>
                      <a:pt x="5068" y="9199"/>
                    </a:cubicBezTo>
                    <a:cubicBezTo>
                      <a:pt x="5182" y="9336"/>
                      <a:pt x="5296" y="9473"/>
                      <a:pt x="5387" y="9632"/>
                    </a:cubicBezTo>
                    <a:cubicBezTo>
                      <a:pt x="6003" y="11778"/>
                      <a:pt x="5159" y="14266"/>
                      <a:pt x="4885" y="16434"/>
                    </a:cubicBezTo>
                    <a:cubicBezTo>
                      <a:pt x="6757" y="15270"/>
                      <a:pt x="8605" y="14129"/>
                      <a:pt x="10637" y="13307"/>
                    </a:cubicBezTo>
                    <a:cubicBezTo>
                      <a:pt x="12782" y="12463"/>
                      <a:pt x="15019" y="11869"/>
                      <a:pt x="17233" y="11207"/>
                    </a:cubicBezTo>
                    <a:cubicBezTo>
                      <a:pt x="17964" y="11002"/>
                      <a:pt x="18694" y="10774"/>
                      <a:pt x="19402" y="10523"/>
                    </a:cubicBezTo>
                    <a:cubicBezTo>
                      <a:pt x="20885" y="10020"/>
                      <a:pt x="22369" y="9450"/>
                      <a:pt x="23807" y="8811"/>
                    </a:cubicBezTo>
                    <a:cubicBezTo>
                      <a:pt x="24149" y="8674"/>
                      <a:pt x="24469" y="8514"/>
                      <a:pt x="24811" y="8377"/>
                    </a:cubicBezTo>
                    <a:lnTo>
                      <a:pt x="24811" y="8377"/>
                    </a:lnTo>
                    <a:cubicBezTo>
                      <a:pt x="20406" y="9883"/>
                      <a:pt x="15613" y="10477"/>
                      <a:pt x="11048" y="10774"/>
                    </a:cubicBezTo>
                    <a:cubicBezTo>
                      <a:pt x="10951" y="10781"/>
                      <a:pt x="10857" y="10785"/>
                      <a:pt x="10767" y="10785"/>
                    </a:cubicBezTo>
                    <a:cubicBezTo>
                      <a:pt x="9245" y="10785"/>
                      <a:pt x="8666" y="9724"/>
                      <a:pt x="7761" y="8582"/>
                    </a:cubicBezTo>
                    <a:cubicBezTo>
                      <a:pt x="6894" y="7487"/>
                      <a:pt x="5707" y="6848"/>
                      <a:pt x="4588" y="6026"/>
                    </a:cubicBezTo>
                    <a:cubicBezTo>
                      <a:pt x="2580" y="4588"/>
                      <a:pt x="890" y="2397"/>
                      <a:pt x="754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1" name="Google Shape;2631;p39"/>
              <p:cNvSpPr/>
              <p:nvPr/>
            </p:nvSpPr>
            <p:spPr>
              <a:xfrm>
                <a:off x="7813903" y="3319607"/>
                <a:ext cx="49513" cy="1048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074" extrusionOk="0">
                    <a:moveTo>
                      <a:pt x="1452" y="1"/>
                    </a:moveTo>
                    <a:cubicBezTo>
                      <a:pt x="1429" y="24"/>
                      <a:pt x="1406" y="24"/>
                      <a:pt x="1384" y="46"/>
                    </a:cubicBezTo>
                    <a:cubicBezTo>
                      <a:pt x="562" y="822"/>
                      <a:pt x="219" y="1758"/>
                      <a:pt x="14" y="2877"/>
                    </a:cubicBezTo>
                    <a:cubicBezTo>
                      <a:pt x="0" y="3000"/>
                      <a:pt x="85" y="3074"/>
                      <a:pt x="175" y="3074"/>
                    </a:cubicBezTo>
                    <a:cubicBezTo>
                      <a:pt x="235" y="3074"/>
                      <a:pt x="297" y="3041"/>
                      <a:pt x="334" y="2968"/>
                    </a:cubicBezTo>
                    <a:cubicBezTo>
                      <a:pt x="630" y="2215"/>
                      <a:pt x="927" y="1553"/>
                      <a:pt x="1361" y="959"/>
                    </a:cubicBezTo>
                    <a:cubicBezTo>
                      <a:pt x="1361" y="663"/>
                      <a:pt x="1384" y="320"/>
                      <a:pt x="145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2" name="Google Shape;2632;p39"/>
              <p:cNvSpPr/>
              <p:nvPr/>
            </p:nvSpPr>
            <p:spPr>
              <a:xfrm>
                <a:off x="8241698" y="4291531"/>
                <a:ext cx="914562" cy="218256"/>
              </a:xfrm>
              <a:custGeom>
                <a:avLst/>
                <a:gdLst/>
                <a:ahLst/>
                <a:cxnLst/>
                <a:rect l="l" t="t" r="r" b="b"/>
                <a:pathLst>
                  <a:path w="26820" h="6400" extrusionOk="0">
                    <a:moveTo>
                      <a:pt x="8" y="4330"/>
                    </a:moveTo>
                    <a:cubicBezTo>
                      <a:pt x="5" y="4335"/>
                      <a:pt x="3" y="4340"/>
                      <a:pt x="0" y="4345"/>
                    </a:cubicBezTo>
                    <a:cubicBezTo>
                      <a:pt x="3" y="4340"/>
                      <a:pt x="5" y="4335"/>
                      <a:pt x="8" y="4330"/>
                    </a:cubicBezTo>
                    <a:close/>
                    <a:moveTo>
                      <a:pt x="3566" y="0"/>
                    </a:moveTo>
                    <a:cubicBezTo>
                      <a:pt x="3473" y="0"/>
                      <a:pt x="3409" y="134"/>
                      <a:pt x="3470" y="214"/>
                    </a:cubicBezTo>
                    <a:lnTo>
                      <a:pt x="3447" y="214"/>
                    </a:lnTo>
                    <a:cubicBezTo>
                      <a:pt x="2309" y="1420"/>
                      <a:pt x="831" y="2784"/>
                      <a:pt x="8" y="4330"/>
                    </a:cubicBezTo>
                    <a:lnTo>
                      <a:pt x="8" y="4330"/>
                    </a:lnTo>
                    <a:cubicBezTo>
                      <a:pt x="29" y="4294"/>
                      <a:pt x="51" y="4271"/>
                      <a:pt x="91" y="4231"/>
                    </a:cubicBezTo>
                    <a:cubicBezTo>
                      <a:pt x="91" y="4277"/>
                      <a:pt x="114" y="4300"/>
                      <a:pt x="160" y="4322"/>
                    </a:cubicBezTo>
                    <a:cubicBezTo>
                      <a:pt x="2374" y="5030"/>
                      <a:pt x="4679" y="5235"/>
                      <a:pt x="6985" y="5372"/>
                    </a:cubicBezTo>
                    <a:cubicBezTo>
                      <a:pt x="9541" y="5532"/>
                      <a:pt x="12098" y="5692"/>
                      <a:pt x="14631" y="5829"/>
                    </a:cubicBezTo>
                    <a:cubicBezTo>
                      <a:pt x="18694" y="6080"/>
                      <a:pt x="22757" y="6377"/>
                      <a:pt x="26820" y="6400"/>
                    </a:cubicBezTo>
                    <a:lnTo>
                      <a:pt x="26820" y="5213"/>
                    </a:lnTo>
                    <a:cubicBezTo>
                      <a:pt x="25907" y="5099"/>
                      <a:pt x="24994" y="4962"/>
                      <a:pt x="24104" y="4825"/>
                    </a:cubicBezTo>
                    <a:cubicBezTo>
                      <a:pt x="20566" y="4277"/>
                      <a:pt x="17188" y="3341"/>
                      <a:pt x="13764" y="2359"/>
                    </a:cubicBezTo>
                    <a:lnTo>
                      <a:pt x="13764" y="2359"/>
                    </a:lnTo>
                    <a:cubicBezTo>
                      <a:pt x="16526" y="2770"/>
                      <a:pt x="19173" y="3546"/>
                      <a:pt x="21912" y="4186"/>
                    </a:cubicBezTo>
                    <a:cubicBezTo>
                      <a:pt x="21919" y="4188"/>
                      <a:pt x="21925" y="4189"/>
                      <a:pt x="21930" y="4189"/>
                    </a:cubicBezTo>
                    <a:cubicBezTo>
                      <a:pt x="21988" y="4189"/>
                      <a:pt x="22018" y="4092"/>
                      <a:pt x="21935" y="4071"/>
                    </a:cubicBezTo>
                    <a:cubicBezTo>
                      <a:pt x="19196" y="3113"/>
                      <a:pt x="16389" y="2428"/>
                      <a:pt x="13513" y="1949"/>
                    </a:cubicBezTo>
                    <a:cubicBezTo>
                      <a:pt x="10819" y="1515"/>
                      <a:pt x="8126" y="944"/>
                      <a:pt x="5410" y="602"/>
                    </a:cubicBezTo>
                    <a:cubicBezTo>
                      <a:pt x="4793" y="442"/>
                      <a:pt x="4200" y="260"/>
                      <a:pt x="3606" y="8"/>
                    </a:cubicBezTo>
                    <a:cubicBezTo>
                      <a:pt x="3593" y="3"/>
                      <a:pt x="3579" y="0"/>
                      <a:pt x="3566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3" name="Google Shape;2633;p39"/>
              <p:cNvSpPr/>
              <p:nvPr/>
            </p:nvSpPr>
            <p:spPr>
              <a:xfrm>
                <a:off x="7089702" y="4270627"/>
                <a:ext cx="288009" cy="167273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905" extrusionOk="0">
                    <a:moveTo>
                      <a:pt x="2985" y="0"/>
                    </a:moveTo>
                    <a:cubicBezTo>
                      <a:pt x="2888" y="0"/>
                      <a:pt x="2791" y="2"/>
                      <a:pt x="2694" y="5"/>
                    </a:cubicBezTo>
                    <a:cubicBezTo>
                      <a:pt x="1758" y="51"/>
                      <a:pt x="1461" y="576"/>
                      <a:pt x="1005" y="1352"/>
                    </a:cubicBezTo>
                    <a:cubicBezTo>
                      <a:pt x="708" y="1854"/>
                      <a:pt x="1" y="2562"/>
                      <a:pt x="343" y="3155"/>
                    </a:cubicBezTo>
                    <a:cubicBezTo>
                      <a:pt x="503" y="3406"/>
                      <a:pt x="936" y="3589"/>
                      <a:pt x="1165" y="3749"/>
                    </a:cubicBezTo>
                    <a:cubicBezTo>
                      <a:pt x="1758" y="4137"/>
                      <a:pt x="2352" y="4479"/>
                      <a:pt x="2968" y="4799"/>
                    </a:cubicBezTo>
                    <a:cubicBezTo>
                      <a:pt x="3014" y="4821"/>
                      <a:pt x="3036" y="4821"/>
                      <a:pt x="3059" y="4821"/>
                    </a:cubicBezTo>
                    <a:lnTo>
                      <a:pt x="3082" y="4821"/>
                    </a:lnTo>
                    <a:cubicBezTo>
                      <a:pt x="3658" y="4883"/>
                      <a:pt x="4234" y="4904"/>
                      <a:pt x="4806" y="4904"/>
                    </a:cubicBezTo>
                    <a:cubicBezTo>
                      <a:pt x="5300" y="4904"/>
                      <a:pt x="5791" y="4888"/>
                      <a:pt x="6278" y="4867"/>
                    </a:cubicBezTo>
                    <a:cubicBezTo>
                      <a:pt x="6894" y="3931"/>
                      <a:pt x="7076" y="2767"/>
                      <a:pt x="8081" y="2082"/>
                    </a:cubicBezTo>
                    <a:cubicBezTo>
                      <a:pt x="8159" y="2023"/>
                      <a:pt x="8103" y="1913"/>
                      <a:pt x="8027" y="1913"/>
                    </a:cubicBezTo>
                    <a:cubicBezTo>
                      <a:pt x="8015" y="1913"/>
                      <a:pt x="8002" y="1916"/>
                      <a:pt x="7990" y="1923"/>
                    </a:cubicBezTo>
                    <a:cubicBezTo>
                      <a:pt x="7556" y="2174"/>
                      <a:pt x="7191" y="2493"/>
                      <a:pt x="6894" y="2858"/>
                    </a:cubicBezTo>
                    <a:cubicBezTo>
                      <a:pt x="7259" y="1877"/>
                      <a:pt x="7647" y="918"/>
                      <a:pt x="8446" y="325"/>
                    </a:cubicBezTo>
                    <a:lnTo>
                      <a:pt x="8446" y="325"/>
                    </a:lnTo>
                    <a:cubicBezTo>
                      <a:pt x="8094" y="362"/>
                      <a:pt x="7742" y="379"/>
                      <a:pt x="7394" y="379"/>
                    </a:cubicBezTo>
                    <a:cubicBezTo>
                      <a:pt x="7110" y="379"/>
                      <a:pt x="6829" y="368"/>
                      <a:pt x="6552" y="348"/>
                    </a:cubicBezTo>
                    <a:cubicBezTo>
                      <a:pt x="5391" y="242"/>
                      <a:pt x="4172" y="0"/>
                      <a:pt x="298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4" name="Google Shape;2634;p39"/>
              <p:cNvSpPr/>
              <p:nvPr/>
            </p:nvSpPr>
            <p:spPr>
              <a:xfrm>
                <a:off x="8488657" y="3314116"/>
                <a:ext cx="186800" cy="106809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132" extrusionOk="0">
                    <a:moveTo>
                      <a:pt x="5357" y="1"/>
                    </a:moveTo>
                    <a:cubicBezTo>
                      <a:pt x="5335" y="1"/>
                      <a:pt x="5311" y="8"/>
                      <a:pt x="5289" y="25"/>
                    </a:cubicBezTo>
                    <a:cubicBezTo>
                      <a:pt x="4627" y="550"/>
                      <a:pt x="4125" y="1326"/>
                      <a:pt x="3395" y="1737"/>
                    </a:cubicBezTo>
                    <a:cubicBezTo>
                      <a:pt x="2881" y="2022"/>
                      <a:pt x="2345" y="2136"/>
                      <a:pt x="1797" y="2136"/>
                    </a:cubicBezTo>
                    <a:cubicBezTo>
                      <a:pt x="1249" y="2136"/>
                      <a:pt x="690" y="2022"/>
                      <a:pt x="131" y="1851"/>
                    </a:cubicBezTo>
                    <a:cubicBezTo>
                      <a:pt x="124" y="1849"/>
                      <a:pt x="117" y="1848"/>
                      <a:pt x="111" y="1848"/>
                    </a:cubicBezTo>
                    <a:cubicBezTo>
                      <a:pt x="33" y="1848"/>
                      <a:pt x="1" y="1968"/>
                      <a:pt x="85" y="2011"/>
                    </a:cubicBezTo>
                    <a:cubicBezTo>
                      <a:pt x="718" y="2368"/>
                      <a:pt x="1640" y="2632"/>
                      <a:pt x="2481" y="2632"/>
                    </a:cubicBezTo>
                    <a:cubicBezTo>
                      <a:pt x="2822" y="2632"/>
                      <a:pt x="3150" y="2589"/>
                      <a:pt x="3440" y="2490"/>
                    </a:cubicBezTo>
                    <a:cubicBezTo>
                      <a:pt x="3577" y="2444"/>
                      <a:pt x="3714" y="2399"/>
                      <a:pt x="3851" y="2353"/>
                    </a:cubicBezTo>
                    <a:lnTo>
                      <a:pt x="3851" y="2353"/>
                    </a:lnTo>
                    <a:cubicBezTo>
                      <a:pt x="3486" y="2650"/>
                      <a:pt x="2984" y="2832"/>
                      <a:pt x="2573" y="2992"/>
                    </a:cubicBezTo>
                    <a:cubicBezTo>
                      <a:pt x="2489" y="3013"/>
                      <a:pt x="2521" y="3132"/>
                      <a:pt x="2599" y="3132"/>
                    </a:cubicBezTo>
                    <a:cubicBezTo>
                      <a:pt x="2605" y="3132"/>
                      <a:pt x="2612" y="3131"/>
                      <a:pt x="2619" y="3129"/>
                    </a:cubicBezTo>
                    <a:cubicBezTo>
                      <a:pt x="3189" y="3038"/>
                      <a:pt x="3851" y="2764"/>
                      <a:pt x="4308" y="2399"/>
                    </a:cubicBezTo>
                    <a:cubicBezTo>
                      <a:pt x="4719" y="2079"/>
                      <a:pt x="4787" y="1577"/>
                      <a:pt x="4878" y="1098"/>
                    </a:cubicBezTo>
                    <a:cubicBezTo>
                      <a:pt x="5015" y="755"/>
                      <a:pt x="5129" y="413"/>
                      <a:pt x="5426" y="139"/>
                    </a:cubicBezTo>
                    <a:cubicBezTo>
                      <a:pt x="5478" y="70"/>
                      <a:pt x="5425" y="1"/>
                      <a:pt x="535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5" name="Google Shape;2635;p39"/>
              <p:cNvSpPr/>
              <p:nvPr/>
            </p:nvSpPr>
            <p:spPr>
              <a:xfrm>
                <a:off x="8391912" y="3264260"/>
                <a:ext cx="81601" cy="149642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388" extrusionOk="0">
                    <a:moveTo>
                      <a:pt x="618" y="0"/>
                    </a:moveTo>
                    <a:cubicBezTo>
                      <a:pt x="585" y="0"/>
                      <a:pt x="550" y="15"/>
                      <a:pt x="525" y="49"/>
                    </a:cubicBezTo>
                    <a:cubicBezTo>
                      <a:pt x="320" y="460"/>
                      <a:pt x="183" y="893"/>
                      <a:pt x="160" y="1350"/>
                    </a:cubicBezTo>
                    <a:cubicBezTo>
                      <a:pt x="46" y="1715"/>
                      <a:pt x="0" y="2080"/>
                      <a:pt x="92" y="2491"/>
                    </a:cubicBezTo>
                    <a:cubicBezTo>
                      <a:pt x="229" y="3130"/>
                      <a:pt x="594" y="3792"/>
                      <a:pt x="891" y="4363"/>
                    </a:cubicBezTo>
                    <a:cubicBezTo>
                      <a:pt x="899" y="4380"/>
                      <a:pt x="915" y="4388"/>
                      <a:pt x="929" y="4388"/>
                    </a:cubicBezTo>
                    <a:cubicBezTo>
                      <a:pt x="952" y="4388"/>
                      <a:pt x="973" y="4368"/>
                      <a:pt x="959" y="4340"/>
                    </a:cubicBezTo>
                    <a:cubicBezTo>
                      <a:pt x="822" y="3929"/>
                      <a:pt x="685" y="3495"/>
                      <a:pt x="594" y="3062"/>
                    </a:cubicBezTo>
                    <a:lnTo>
                      <a:pt x="594" y="3062"/>
                    </a:lnTo>
                    <a:cubicBezTo>
                      <a:pt x="1005" y="3632"/>
                      <a:pt x="1644" y="3952"/>
                      <a:pt x="2306" y="4249"/>
                    </a:cubicBezTo>
                    <a:cubicBezTo>
                      <a:pt x="2311" y="4251"/>
                      <a:pt x="2316" y="4252"/>
                      <a:pt x="2320" y="4252"/>
                    </a:cubicBezTo>
                    <a:cubicBezTo>
                      <a:pt x="2360" y="4252"/>
                      <a:pt x="2392" y="4175"/>
                      <a:pt x="2351" y="4135"/>
                    </a:cubicBezTo>
                    <a:cubicBezTo>
                      <a:pt x="1918" y="3815"/>
                      <a:pt x="1416" y="3610"/>
                      <a:pt x="1164" y="3107"/>
                    </a:cubicBezTo>
                    <a:cubicBezTo>
                      <a:pt x="1028" y="2833"/>
                      <a:pt x="959" y="2468"/>
                      <a:pt x="891" y="2172"/>
                    </a:cubicBezTo>
                    <a:cubicBezTo>
                      <a:pt x="776" y="1487"/>
                      <a:pt x="799" y="802"/>
                      <a:pt x="731" y="117"/>
                    </a:cubicBezTo>
                    <a:cubicBezTo>
                      <a:pt x="731" y="45"/>
                      <a:pt x="676" y="0"/>
                      <a:pt x="61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6" name="Google Shape;2636;p39"/>
              <p:cNvSpPr/>
              <p:nvPr/>
            </p:nvSpPr>
            <p:spPr>
              <a:xfrm>
                <a:off x="8126471" y="3191147"/>
                <a:ext cx="153723" cy="98931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901" extrusionOk="0">
                    <a:moveTo>
                      <a:pt x="4340" y="1"/>
                    </a:moveTo>
                    <a:cubicBezTo>
                      <a:pt x="4306" y="1"/>
                      <a:pt x="4273" y="14"/>
                      <a:pt x="4246" y="47"/>
                    </a:cubicBezTo>
                    <a:cubicBezTo>
                      <a:pt x="3813" y="595"/>
                      <a:pt x="3333" y="1371"/>
                      <a:pt x="2717" y="1759"/>
                    </a:cubicBezTo>
                    <a:cubicBezTo>
                      <a:pt x="1964" y="2261"/>
                      <a:pt x="914" y="2238"/>
                      <a:pt x="47" y="2490"/>
                    </a:cubicBezTo>
                    <a:cubicBezTo>
                      <a:pt x="1" y="2512"/>
                      <a:pt x="1" y="2604"/>
                      <a:pt x="69" y="2604"/>
                    </a:cubicBezTo>
                    <a:cubicBezTo>
                      <a:pt x="594" y="2604"/>
                      <a:pt x="1211" y="2604"/>
                      <a:pt x="1804" y="2512"/>
                    </a:cubicBezTo>
                    <a:lnTo>
                      <a:pt x="1804" y="2512"/>
                    </a:lnTo>
                    <a:cubicBezTo>
                      <a:pt x="1507" y="2626"/>
                      <a:pt x="1211" y="2741"/>
                      <a:pt x="914" y="2832"/>
                    </a:cubicBezTo>
                    <a:cubicBezTo>
                      <a:pt x="868" y="2855"/>
                      <a:pt x="891" y="2900"/>
                      <a:pt x="937" y="2900"/>
                    </a:cubicBezTo>
                    <a:cubicBezTo>
                      <a:pt x="1690" y="2786"/>
                      <a:pt x="2420" y="2604"/>
                      <a:pt x="3014" y="2216"/>
                    </a:cubicBezTo>
                    <a:cubicBezTo>
                      <a:pt x="3060" y="2216"/>
                      <a:pt x="3082" y="2193"/>
                      <a:pt x="3105" y="2193"/>
                    </a:cubicBezTo>
                    <a:cubicBezTo>
                      <a:pt x="3927" y="1782"/>
                      <a:pt x="4246" y="1006"/>
                      <a:pt x="4475" y="184"/>
                    </a:cubicBezTo>
                    <a:cubicBezTo>
                      <a:pt x="4507" y="87"/>
                      <a:pt x="4424" y="1"/>
                      <a:pt x="43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7" name="Google Shape;2637;p39"/>
              <p:cNvSpPr/>
              <p:nvPr/>
            </p:nvSpPr>
            <p:spPr>
              <a:xfrm>
                <a:off x="8386456" y="3019958"/>
                <a:ext cx="138889" cy="18841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525" extrusionOk="0">
                    <a:moveTo>
                      <a:pt x="1804" y="0"/>
                    </a:moveTo>
                    <a:cubicBezTo>
                      <a:pt x="1735" y="68"/>
                      <a:pt x="1690" y="137"/>
                      <a:pt x="1621" y="228"/>
                    </a:cubicBezTo>
                    <a:cubicBezTo>
                      <a:pt x="1416" y="502"/>
                      <a:pt x="1324" y="845"/>
                      <a:pt x="1142" y="1118"/>
                    </a:cubicBezTo>
                    <a:cubicBezTo>
                      <a:pt x="959" y="1392"/>
                      <a:pt x="685" y="1598"/>
                      <a:pt x="548" y="1895"/>
                    </a:cubicBezTo>
                    <a:cubicBezTo>
                      <a:pt x="1" y="3081"/>
                      <a:pt x="1142" y="4565"/>
                      <a:pt x="1735" y="5501"/>
                    </a:cubicBezTo>
                    <a:cubicBezTo>
                      <a:pt x="1752" y="5517"/>
                      <a:pt x="1776" y="5525"/>
                      <a:pt x="1800" y="5525"/>
                    </a:cubicBezTo>
                    <a:cubicBezTo>
                      <a:pt x="1845" y="5525"/>
                      <a:pt x="1887" y="5499"/>
                      <a:pt x="1872" y="5455"/>
                    </a:cubicBezTo>
                    <a:cubicBezTo>
                      <a:pt x="1667" y="4885"/>
                      <a:pt x="1347" y="4314"/>
                      <a:pt x="1210" y="3721"/>
                    </a:cubicBezTo>
                    <a:cubicBezTo>
                      <a:pt x="1028" y="2899"/>
                      <a:pt x="1188" y="2419"/>
                      <a:pt x="1621" y="1735"/>
                    </a:cubicBezTo>
                    <a:cubicBezTo>
                      <a:pt x="1758" y="1529"/>
                      <a:pt x="1849" y="1324"/>
                      <a:pt x="1964" y="1096"/>
                    </a:cubicBezTo>
                    <a:cubicBezTo>
                      <a:pt x="1964" y="1141"/>
                      <a:pt x="1964" y="1187"/>
                      <a:pt x="1964" y="1210"/>
                    </a:cubicBezTo>
                    <a:cubicBezTo>
                      <a:pt x="2101" y="2283"/>
                      <a:pt x="3356" y="2830"/>
                      <a:pt x="3949" y="3584"/>
                    </a:cubicBezTo>
                    <a:cubicBezTo>
                      <a:pt x="3963" y="3604"/>
                      <a:pt x="3980" y="3612"/>
                      <a:pt x="3997" y="3612"/>
                    </a:cubicBezTo>
                    <a:cubicBezTo>
                      <a:pt x="4037" y="3612"/>
                      <a:pt x="4073" y="3564"/>
                      <a:pt x="4041" y="3515"/>
                    </a:cubicBezTo>
                    <a:cubicBezTo>
                      <a:pt x="3744" y="2967"/>
                      <a:pt x="3128" y="2442"/>
                      <a:pt x="2831" y="1895"/>
                    </a:cubicBezTo>
                    <a:lnTo>
                      <a:pt x="2831" y="1895"/>
                    </a:lnTo>
                    <a:cubicBezTo>
                      <a:pt x="3105" y="2237"/>
                      <a:pt x="3493" y="2534"/>
                      <a:pt x="3812" y="2762"/>
                    </a:cubicBezTo>
                    <a:cubicBezTo>
                      <a:pt x="3823" y="2772"/>
                      <a:pt x="3832" y="2777"/>
                      <a:pt x="3840" y="2777"/>
                    </a:cubicBezTo>
                    <a:cubicBezTo>
                      <a:pt x="3866" y="2777"/>
                      <a:pt x="3876" y="2728"/>
                      <a:pt x="3858" y="2693"/>
                    </a:cubicBezTo>
                    <a:cubicBezTo>
                      <a:pt x="3402" y="2146"/>
                      <a:pt x="2694" y="1666"/>
                      <a:pt x="2648" y="890"/>
                    </a:cubicBezTo>
                    <a:cubicBezTo>
                      <a:pt x="2671" y="708"/>
                      <a:pt x="2717" y="548"/>
                      <a:pt x="2785" y="388"/>
                    </a:cubicBezTo>
                    <a:cubicBezTo>
                      <a:pt x="2740" y="365"/>
                      <a:pt x="2717" y="342"/>
                      <a:pt x="2671" y="320"/>
                    </a:cubicBezTo>
                    <a:cubicBezTo>
                      <a:pt x="2397" y="205"/>
                      <a:pt x="2101" y="114"/>
                      <a:pt x="180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8" name="Google Shape;2638;p39"/>
              <p:cNvSpPr/>
              <p:nvPr/>
            </p:nvSpPr>
            <p:spPr>
              <a:xfrm>
                <a:off x="8265023" y="3007477"/>
                <a:ext cx="163510" cy="14971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390" extrusionOk="0">
                    <a:moveTo>
                      <a:pt x="4246" y="1"/>
                    </a:moveTo>
                    <a:cubicBezTo>
                      <a:pt x="4178" y="161"/>
                      <a:pt x="4109" y="298"/>
                      <a:pt x="4018" y="434"/>
                    </a:cubicBezTo>
                    <a:cubicBezTo>
                      <a:pt x="3625" y="744"/>
                      <a:pt x="3177" y="849"/>
                      <a:pt x="2587" y="849"/>
                    </a:cubicBezTo>
                    <a:cubicBezTo>
                      <a:pt x="2525" y="849"/>
                      <a:pt x="2462" y="848"/>
                      <a:pt x="2398" y="845"/>
                    </a:cubicBezTo>
                    <a:cubicBezTo>
                      <a:pt x="2370" y="845"/>
                      <a:pt x="2342" y="844"/>
                      <a:pt x="2314" y="844"/>
                    </a:cubicBezTo>
                    <a:cubicBezTo>
                      <a:pt x="1589" y="844"/>
                      <a:pt x="863" y="1123"/>
                      <a:pt x="138" y="1211"/>
                    </a:cubicBezTo>
                    <a:cubicBezTo>
                      <a:pt x="47" y="1233"/>
                      <a:pt x="1" y="1393"/>
                      <a:pt x="115" y="1416"/>
                    </a:cubicBezTo>
                    <a:cubicBezTo>
                      <a:pt x="282" y="1452"/>
                      <a:pt x="448" y="1464"/>
                      <a:pt x="613" y="1464"/>
                    </a:cubicBezTo>
                    <a:cubicBezTo>
                      <a:pt x="983" y="1464"/>
                      <a:pt x="1350" y="1402"/>
                      <a:pt x="1722" y="1402"/>
                    </a:cubicBezTo>
                    <a:cubicBezTo>
                      <a:pt x="1818" y="1402"/>
                      <a:pt x="1913" y="1406"/>
                      <a:pt x="2009" y="1416"/>
                    </a:cubicBezTo>
                    <a:cubicBezTo>
                      <a:pt x="2388" y="1470"/>
                      <a:pt x="2752" y="1610"/>
                      <a:pt x="3136" y="1610"/>
                    </a:cubicBezTo>
                    <a:cubicBezTo>
                      <a:pt x="3238" y="1610"/>
                      <a:pt x="3342" y="1600"/>
                      <a:pt x="3447" y="1576"/>
                    </a:cubicBezTo>
                    <a:lnTo>
                      <a:pt x="3447" y="1576"/>
                    </a:lnTo>
                    <a:cubicBezTo>
                      <a:pt x="3379" y="1690"/>
                      <a:pt x="3333" y="1804"/>
                      <a:pt x="3265" y="1918"/>
                    </a:cubicBezTo>
                    <a:cubicBezTo>
                      <a:pt x="2694" y="2922"/>
                      <a:pt x="1485" y="3128"/>
                      <a:pt x="480" y="3562"/>
                    </a:cubicBezTo>
                    <a:cubicBezTo>
                      <a:pt x="396" y="3604"/>
                      <a:pt x="448" y="3724"/>
                      <a:pt x="528" y="3724"/>
                    </a:cubicBezTo>
                    <a:cubicBezTo>
                      <a:pt x="535" y="3724"/>
                      <a:pt x="542" y="3723"/>
                      <a:pt x="549" y="3721"/>
                    </a:cubicBezTo>
                    <a:cubicBezTo>
                      <a:pt x="1348" y="3562"/>
                      <a:pt x="2124" y="3356"/>
                      <a:pt x="2922" y="3196"/>
                    </a:cubicBezTo>
                    <a:lnTo>
                      <a:pt x="2922" y="3196"/>
                    </a:lnTo>
                    <a:cubicBezTo>
                      <a:pt x="2603" y="3425"/>
                      <a:pt x="2238" y="3607"/>
                      <a:pt x="1781" y="3744"/>
                    </a:cubicBezTo>
                    <a:cubicBezTo>
                      <a:pt x="1348" y="3858"/>
                      <a:pt x="937" y="3995"/>
                      <a:pt x="617" y="4315"/>
                    </a:cubicBezTo>
                    <a:cubicBezTo>
                      <a:pt x="599" y="4352"/>
                      <a:pt x="610" y="4389"/>
                      <a:pt x="640" y="4389"/>
                    </a:cubicBezTo>
                    <a:cubicBezTo>
                      <a:pt x="647" y="4389"/>
                      <a:pt x="654" y="4387"/>
                      <a:pt x="663" y="4383"/>
                    </a:cubicBezTo>
                    <a:cubicBezTo>
                      <a:pt x="1233" y="3972"/>
                      <a:pt x="1895" y="3927"/>
                      <a:pt x="2534" y="3698"/>
                    </a:cubicBezTo>
                    <a:cubicBezTo>
                      <a:pt x="2968" y="3539"/>
                      <a:pt x="3242" y="3288"/>
                      <a:pt x="3470" y="2945"/>
                    </a:cubicBezTo>
                    <a:cubicBezTo>
                      <a:pt x="3516" y="2877"/>
                      <a:pt x="3584" y="2831"/>
                      <a:pt x="3653" y="2740"/>
                    </a:cubicBezTo>
                    <a:cubicBezTo>
                      <a:pt x="4201" y="2078"/>
                      <a:pt x="4543" y="1096"/>
                      <a:pt x="4794" y="183"/>
                    </a:cubicBezTo>
                    <a:cubicBezTo>
                      <a:pt x="4612" y="115"/>
                      <a:pt x="4429" y="69"/>
                      <a:pt x="42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39" name="Google Shape;2639;p39"/>
              <p:cNvSpPr/>
              <p:nvPr/>
            </p:nvSpPr>
            <p:spPr>
              <a:xfrm>
                <a:off x="8488077" y="3266681"/>
                <a:ext cx="259569" cy="260441"/>
              </a:xfrm>
              <a:custGeom>
                <a:avLst/>
                <a:gdLst/>
                <a:ahLst/>
                <a:cxnLst/>
                <a:rect l="l" t="t" r="r" b="b"/>
                <a:pathLst>
                  <a:path w="7612" h="7637" extrusionOk="0">
                    <a:moveTo>
                      <a:pt x="6447" y="1"/>
                    </a:moveTo>
                    <a:cubicBezTo>
                      <a:pt x="6379" y="229"/>
                      <a:pt x="6333" y="480"/>
                      <a:pt x="6288" y="754"/>
                    </a:cubicBezTo>
                    <a:cubicBezTo>
                      <a:pt x="6082" y="1804"/>
                      <a:pt x="6037" y="2785"/>
                      <a:pt x="6037" y="3812"/>
                    </a:cubicBezTo>
                    <a:cubicBezTo>
                      <a:pt x="6037" y="5547"/>
                      <a:pt x="4188" y="5707"/>
                      <a:pt x="2887" y="6232"/>
                    </a:cubicBezTo>
                    <a:cubicBezTo>
                      <a:pt x="1905" y="6597"/>
                      <a:pt x="969" y="7054"/>
                      <a:pt x="56" y="7533"/>
                    </a:cubicBezTo>
                    <a:cubicBezTo>
                      <a:pt x="1" y="7570"/>
                      <a:pt x="20" y="7637"/>
                      <a:pt x="66" y="7637"/>
                    </a:cubicBezTo>
                    <a:cubicBezTo>
                      <a:pt x="77" y="7637"/>
                      <a:pt x="89" y="7633"/>
                      <a:pt x="102" y="7624"/>
                    </a:cubicBezTo>
                    <a:cubicBezTo>
                      <a:pt x="1335" y="7008"/>
                      <a:pt x="2613" y="6506"/>
                      <a:pt x="3937" y="6186"/>
                    </a:cubicBezTo>
                    <a:cubicBezTo>
                      <a:pt x="4667" y="6004"/>
                      <a:pt x="5512" y="5867"/>
                      <a:pt x="6105" y="5387"/>
                    </a:cubicBezTo>
                    <a:lnTo>
                      <a:pt x="6105" y="5387"/>
                    </a:lnTo>
                    <a:cubicBezTo>
                      <a:pt x="5694" y="6163"/>
                      <a:pt x="4576" y="6460"/>
                      <a:pt x="3868" y="6825"/>
                    </a:cubicBezTo>
                    <a:cubicBezTo>
                      <a:pt x="3768" y="6886"/>
                      <a:pt x="3826" y="7016"/>
                      <a:pt x="3904" y="7016"/>
                    </a:cubicBezTo>
                    <a:cubicBezTo>
                      <a:pt x="3914" y="7016"/>
                      <a:pt x="3926" y="7014"/>
                      <a:pt x="3937" y="7008"/>
                    </a:cubicBezTo>
                    <a:cubicBezTo>
                      <a:pt x="5009" y="6734"/>
                      <a:pt x="6699" y="6232"/>
                      <a:pt x="6904" y="4931"/>
                    </a:cubicBezTo>
                    <a:cubicBezTo>
                      <a:pt x="7018" y="4018"/>
                      <a:pt x="6972" y="3173"/>
                      <a:pt x="7338" y="2306"/>
                    </a:cubicBezTo>
                    <a:cubicBezTo>
                      <a:pt x="7406" y="2101"/>
                      <a:pt x="7497" y="1895"/>
                      <a:pt x="7612" y="1713"/>
                    </a:cubicBezTo>
                    <a:cubicBezTo>
                      <a:pt x="7589" y="1690"/>
                      <a:pt x="7566" y="1667"/>
                      <a:pt x="7566" y="1644"/>
                    </a:cubicBezTo>
                    <a:cubicBezTo>
                      <a:pt x="7520" y="1598"/>
                      <a:pt x="7497" y="1576"/>
                      <a:pt x="7475" y="1530"/>
                    </a:cubicBezTo>
                    <a:cubicBezTo>
                      <a:pt x="7269" y="1256"/>
                      <a:pt x="7087" y="982"/>
                      <a:pt x="6904" y="708"/>
                    </a:cubicBezTo>
                    <a:cubicBezTo>
                      <a:pt x="6835" y="617"/>
                      <a:pt x="6790" y="548"/>
                      <a:pt x="6744" y="480"/>
                    </a:cubicBezTo>
                    <a:cubicBezTo>
                      <a:pt x="6653" y="343"/>
                      <a:pt x="6584" y="229"/>
                      <a:pt x="6493" y="92"/>
                    </a:cubicBezTo>
                    <a:cubicBezTo>
                      <a:pt x="6493" y="69"/>
                      <a:pt x="6470" y="23"/>
                      <a:pt x="644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0" name="Google Shape;2640;p39"/>
              <p:cNvSpPr/>
              <p:nvPr/>
            </p:nvSpPr>
            <p:spPr>
              <a:xfrm>
                <a:off x="8038525" y="3158478"/>
                <a:ext cx="39965" cy="94941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2784" extrusionOk="0">
                    <a:moveTo>
                      <a:pt x="754" y="1"/>
                    </a:moveTo>
                    <a:cubicBezTo>
                      <a:pt x="617" y="138"/>
                      <a:pt x="480" y="275"/>
                      <a:pt x="366" y="412"/>
                    </a:cubicBezTo>
                    <a:cubicBezTo>
                      <a:pt x="252" y="526"/>
                      <a:pt x="115" y="663"/>
                      <a:pt x="1" y="777"/>
                    </a:cubicBezTo>
                    <a:cubicBezTo>
                      <a:pt x="46" y="1188"/>
                      <a:pt x="138" y="1622"/>
                      <a:pt x="297" y="2010"/>
                    </a:cubicBezTo>
                    <a:cubicBezTo>
                      <a:pt x="297" y="2029"/>
                      <a:pt x="306" y="2036"/>
                      <a:pt x="315" y="2036"/>
                    </a:cubicBezTo>
                    <a:cubicBezTo>
                      <a:pt x="328" y="2036"/>
                      <a:pt x="343" y="2023"/>
                      <a:pt x="343" y="2010"/>
                    </a:cubicBezTo>
                    <a:cubicBezTo>
                      <a:pt x="275" y="1667"/>
                      <a:pt x="229" y="1325"/>
                      <a:pt x="206" y="982"/>
                    </a:cubicBezTo>
                    <a:lnTo>
                      <a:pt x="206" y="982"/>
                    </a:lnTo>
                    <a:cubicBezTo>
                      <a:pt x="389" y="1576"/>
                      <a:pt x="685" y="2169"/>
                      <a:pt x="1005" y="2740"/>
                    </a:cubicBezTo>
                    <a:cubicBezTo>
                      <a:pt x="1021" y="2771"/>
                      <a:pt x="1047" y="2784"/>
                      <a:pt x="1074" y="2784"/>
                    </a:cubicBezTo>
                    <a:cubicBezTo>
                      <a:pt x="1123" y="2784"/>
                      <a:pt x="1172" y="2739"/>
                      <a:pt x="1142" y="2694"/>
                    </a:cubicBezTo>
                    <a:cubicBezTo>
                      <a:pt x="1028" y="2352"/>
                      <a:pt x="891" y="2032"/>
                      <a:pt x="800" y="1690"/>
                    </a:cubicBezTo>
                    <a:cubicBezTo>
                      <a:pt x="685" y="1256"/>
                      <a:pt x="777" y="823"/>
                      <a:pt x="754" y="389"/>
                    </a:cubicBezTo>
                    <a:cubicBezTo>
                      <a:pt x="754" y="252"/>
                      <a:pt x="754" y="138"/>
                      <a:pt x="75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1" name="Google Shape;2641;p39"/>
              <p:cNvSpPr/>
              <p:nvPr/>
            </p:nvSpPr>
            <p:spPr>
              <a:xfrm>
                <a:off x="7963810" y="3224668"/>
                <a:ext cx="65131" cy="116903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28" extrusionOk="0">
                    <a:moveTo>
                      <a:pt x="868" y="0"/>
                    </a:moveTo>
                    <a:cubicBezTo>
                      <a:pt x="594" y="205"/>
                      <a:pt x="297" y="411"/>
                      <a:pt x="0" y="594"/>
                    </a:cubicBezTo>
                    <a:cubicBezTo>
                      <a:pt x="343" y="1233"/>
                      <a:pt x="845" y="1826"/>
                      <a:pt x="1256" y="2305"/>
                    </a:cubicBezTo>
                    <a:lnTo>
                      <a:pt x="1302" y="2305"/>
                    </a:lnTo>
                    <a:cubicBezTo>
                      <a:pt x="1484" y="2648"/>
                      <a:pt x="1644" y="3013"/>
                      <a:pt x="1735" y="3378"/>
                    </a:cubicBezTo>
                    <a:cubicBezTo>
                      <a:pt x="1744" y="3413"/>
                      <a:pt x="1773" y="3428"/>
                      <a:pt x="1803" y="3428"/>
                    </a:cubicBezTo>
                    <a:cubicBezTo>
                      <a:pt x="1853" y="3428"/>
                      <a:pt x="1909" y="3389"/>
                      <a:pt x="1895" y="3333"/>
                    </a:cubicBezTo>
                    <a:cubicBezTo>
                      <a:pt x="1712" y="2283"/>
                      <a:pt x="1142" y="1324"/>
                      <a:pt x="913" y="274"/>
                    </a:cubicBezTo>
                    <a:cubicBezTo>
                      <a:pt x="891" y="183"/>
                      <a:pt x="891" y="91"/>
                      <a:pt x="86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2" name="Google Shape;2642;p39"/>
              <p:cNvSpPr/>
              <p:nvPr/>
            </p:nvSpPr>
            <p:spPr>
              <a:xfrm>
                <a:off x="8408247" y="3158034"/>
                <a:ext cx="290362" cy="234011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6862" extrusionOk="0">
                    <a:moveTo>
                      <a:pt x="5712" y="0"/>
                    </a:moveTo>
                    <a:cubicBezTo>
                      <a:pt x="4545" y="0"/>
                      <a:pt x="3364" y="378"/>
                      <a:pt x="2420" y="1041"/>
                    </a:cubicBezTo>
                    <a:cubicBezTo>
                      <a:pt x="845" y="2159"/>
                      <a:pt x="1" y="4259"/>
                      <a:pt x="1484" y="5857"/>
                    </a:cubicBezTo>
                    <a:cubicBezTo>
                      <a:pt x="2142" y="6556"/>
                      <a:pt x="3003" y="6861"/>
                      <a:pt x="3882" y="6861"/>
                    </a:cubicBezTo>
                    <a:cubicBezTo>
                      <a:pt x="4956" y="6861"/>
                      <a:pt x="6057" y="6405"/>
                      <a:pt x="6848" y="5652"/>
                    </a:cubicBezTo>
                    <a:cubicBezTo>
                      <a:pt x="7442" y="5081"/>
                      <a:pt x="8241" y="3849"/>
                      <a:pt x="8515" y="2684"/>
                    </a:cubicBezTo>
                    <a:cubicBezTo>
                      <a:pt x="8286" y="2274"/>
                      <a:pt x="8104" y="1840"/>
                      <a:pt x="7944" y="1361"/>
                    </a:cubicBezTo>
                    <a:cubicBezTo>
                      <a:pt x="7830" y="1041"/>
                      <a:pt x="7716" y="699"/>
                      <a:pt x="7579" y="356"/>
                    </a:cubicBezTo>
                    <a:cubicBezTo>
                      <a:pt x="6988" y="114"/>
                      <a:pt x="6352" y="0"/>
                      <a:pt x="57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3" name="Google Shape;2643;p39"/>
              <p:cNvSpPr/>
              <p:nvPr/>
            </p:nvSpPr>
            <p:spPr>
              <a:xfrm>
                <a:off x="8050972" y="3017605"/>
                <a:ext cx="222639" cy="240832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062" extrusionOk="0">
                    <a:moveTo>
                      <a:pt x="4520" y="1"/>
                    </a:moveTo>
                    <a:cubicBezTo>
                      <a:pt x="4475" y="23"/>
                      <a:pt x="4452" y="46"/>
                      <a:pt x="4406" y="69"/>
                    </a:cubicBezTo>
                    <a:cubicBezTo>
                      <a:pt x="3379" y="891"/>
                      <a:pt x="2466" y="1849"/>
                      <a:pt x="1599" y="2808"/>
                    </a:cubicBezTo>
                    <a:cubicBezTo>
                      <a:pt x="1074" y="3401"/>
                      <a:pt x="549" y="3995"/>
                      <a:pt x="1" y="4543"/>
                    </a:cubicBezTo>
                    <a:cubicBezTo>
                      <a:pt x="469" y="5930"/>
                      <a:pt x="1592" y="7061"/>
                      <a:pt x="2975" y="7061"/>
                    </a:cubicBezTo>
                    <a:cubicBezTo>
                      <a:pt x="3345" y="7061"/>
                      <a:pt x="3733" y="6980"/>
                      <a:pt x="4132" y="6802"/>
                    </a:cubicBezTo>
                    <a:cubicBezTo>
                      <a:pt x="6095" y="5935"/>
                      <a:pt x="6529" y="3493"/>
                      <a:pt x="5707" y="1667"/>
                    </a:cubicBezTo>
                    <a:cubicBezTo>
                      <a:pt x="5502" y="1210"/>
                      <a:pt x="5068" y="571"/>
                      <a:pt x="4520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4" name="Google Shape;2644;p39"/>
              <p:cNvSpPr/>
              <p:nvPr/>
            </p:nvSpPr>
            <p:spPr>
              <a:xfrm>
                <a:off x="8134417" y="3119568"/>
                <a:ext cx="88353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966" extrusionOk="0">
                    <a:moveTo>
                      <a:pt x="932" y="1"/>
                    </a:moveTo>
                    <a:cubicBezTo>
                      <a:pt x="590" y="183"/>
                      <a:pt x="270" y="457"/>
                      <a:pt x="110" y="777"/>
                    </a:cubicBezTo>
                    <a:cubicBezTo>
                      <a:pt x="110" y="777"/>
                      <a:pt x="110" y="800"/>
                      <a:pt x="110" y="800"/>
                    </a:cubicBezTo>
                    <a:cubicBezTo>
                      <a:pt x="88" y="822"/>
                      <a:pt x="42" y="868"/>
                      <a:pt x="19" y="891"/>
                    </a:cubicBezTo>
                    <a:cubicBezTo>
                      <a:pt x="0" y="928"/>
                      <a:pt x="27" y="965"/>
                      <a:pt x="50" y="965"/>
                    </a:cubicBezTo>
                    <a:cubicBezTo>
                      <a:pt x="56" y="965"/>
                      <a:pt x="60" y="963"/>
                      <a:pt x="65" y="959"/>
                    </a:cubicBezTo>
                    <a:cubicBezTo>
                      <a:pt x="381" y="801"/>
                      <a:pt x="594" y="626"/>
                      <a:pt x="912" y="626"/>
                    </a:cubicBezTo>
                    <a:cubicBezTo>
                      <a:pt x="962" y="626"/>
                      <a:pt x="1014" y="631"/>
                      <a:pt x="1069" y="640"/>
                    </a:cubicBezTo>
                    <a:cubicBezTo>
                      <a:pt x="1411" y="685"/>
                      <a:pt x="1731" y="822"/>
                      <a:pt x="2050" y="936"/>
                    </a:cubicBezTo>
                    <a:cubicBezTo>
                      <a:pt x="2084" y="948"/>
                      <a:pt x="2117" y="954"/>
                      <a:pt x="2148" y="954"/>
                    </a:cubicBezTo>
                    <a:cubicBezTo>
                      <a:pt x="2417" y="954"/>
                      <a:pt x="2590" y="555"/>
                      <a:pt x="2324" y="411"/>
                    </a:cubicBezTo>
                    <a:cubicBezTo>
                      <a:pt x="2073" y="252"/>
                      <a:pt x="1777" y="160"/>
                      <a:pt x="1480" y="115"/>
                    </a:cubicBezTo>
                    <a:cubicBezTo>
                      <a:pt x="1571" y="115"/>
                      <a:pt x="1685" y="92"/>
                      <a:pt x="1777" y="69"/>
                    </a:cubicBezTo>
                    <a:cubicBezTo>
                      <a:pt x="1799" y="69"/>
                      <a:pt x="1799" y="23"/>
                      <a:pt x="1777" y="23"/>
                    </a:cubicBezTo>
                    <a:cubicBezTo>
                      <a:pt x="1706" y="11"/>
                      <a:pt x="1636" y="5"/>
                      <a:pt x="1567" y="5"/>
                    </a:cubicBezTo>
                    <a:cubicBezTo>
                      <a:pt x="1387" y="5"/>
                      <a:pt x="1211" y="43"/>
                      <a:pt x="1046" y="92"/>
                    </a:cubicBezTo>
                    <a:cubicBezTo>
                      <a:pt x="978" y="115"/>
                      <a:pt x="909" y="138"/>
                      <a:pt x="841" y="160"/>
                    </a:cubicBezTo>
                    <a:cubicBezTo>
                      <a:pt x="818" y="183"/>
                      <a:pt x="795" y="206"/>
                      <a:pt x="772" y="206"/>
                    </a:cubicBezTo>
                    <a:cubicBezTo>
                      <a:pt x="818" y="138"/>
                      <a:pt x="886" y="92"/>
                      <a:pt x="932" y="23"/>
                    </a:cubicBezTo>
                    <a:cubicBezTo>
                      <a:pt x="955" y="23"/>
                      <a:pt x="932" y="1"/>
                      <a:pt x="93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5" name="Google Shape;2645;p39"/>
              <p:cNvSpPr/>
              <p:nvPr/>
            </p:nvSpPr>
            <p:spPr>
              <a:xfrm>
                <a:off x="8121254" y="3166730"/>
                <a:ext cx="107995" cy="61896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15" extrusionOk="0">
                    <a:moveTo>
                      <a:pt x="1613" y="0"/>
                    </a:moveTo>
                    <a:cubicBezTo>
                      <a:pt x="989" y="0"/>
                      <a:pt x="894" y="639"/>
                      <a:pt x="302" y="639"/>
                    </a:cubicBezTo>
                    <a:cubicBezTo>
                      <a:pt x="224" y="639"/>
                      <a:pt x="137" y="628"/>
                      <a:pt x="40" y="603"/>
                    </a:cubicBezTo>
                    <a:cubicBezTo>
                      <a:pt x="37" y="600"/>
                      <a:pt x="33" y="599"/>
                      <a:pt x="30" y="599"/>
                    </a:cubicBezTo>
                    <a:cubicBezTo>
                      <a:pt x="12" y="599"/>
                      <a:pt x="1" y="652"/>
                      <a:pt x="40" y="672"/>
                    </a:cubicBezTo>
                    <a:cubicBezTo>
                      <a:pt x="793" y="855"/>
                      <a:pt x="656" y="1585"/>
                      <a:pt x="1387" y="1790"/>
                    </a:cubicBezTo>
                    <a:cubicBezTo>
                      <a:pt x="1457" y="1807"/>
                      <a:pt x="1524" y="1815"/>
                      <a:pt x="1587" y="1815"/>
                    </a:cubicBezTo>
                    <a:cubicBezTo>
                      <a:pt x="2203" y="1815"/>
                      <a:pt x="2503" y="1104"/>
                      <a:pt x="3073" y="1104"/>
                    </a:cubicBezTo>
                    <a:cubicBezTo>
                      <a:pt x="3089" y="1104"/>
                      <a:pt x="3105" y="1104"/>
                      <a:pt x="3121" y="1106"/>
                    </a:cubicBezTo>
                    <a:cubicBezTo>
                      <a:pt x="3167" y="1106"/>
                      <a:pt x="3167" y="1037"/>
                      <a:pt x="3121" y="1037"/>
                    </a:cubicBezTo>
                    <a:cubicBezTo>
                      <a:pt x="2459" y="991"/>
                      <a:pt x="2436" y="101"/>
                      <a:pt x="1752" y="10"/>
                    </a:cubicBezTo>
                    <a:cubicBezTo>
                      <a:pt x="1703" y="3"/>
                      <a:pt x="1657" y="0"/>
                      <a:pt x="161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6" name="Google Shape;2646;p39"/>
              <p:cNvSpPr/>
              <p:nvPr/>
            </p:nvSpPr>
            <p:spPr>
              <a:xfrm>
                <a:off x="8147511" y="3170890"/>
                <a:ext cx="56845" cy="5292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52" extrusionOk="0">
                    <a:moveTo>
                      <a:pt x="828" y="0"/>
                    </a:moveTo>
                    <a:cubicBezTo>
                      <a:pt x="758" y="0"/>
                      <a:pt x="687" y="9"/>
                      <a:pt x="617" y="25"/>
                    </a:cubicBezTo>
                    <a:cubicBezTo>
                      <a:pt x="297" y="116"/>
                      <a:pt x="114" y="390"/>
                      <a:pt x="69" y="733"/>
                    </a:cubicBezTo>
                    <a:cubicBezTo>
                      <a:pt x="1" y="1193"/>
                      <a:pt x="416" y="1551"/>
                      <a:pt x="840" y="1551"/>
                    </a:cubicBezTo>
                    <a:cubicBezTo>
                      <a:pt x="984" y="1551"/>
                      <a:pt x="1128" y="1510"/>
                      <a:pt x="1256" y="1417"/>
                    </a:cubicBezTo>
                    <a:cubicBezTo>
                      <a:pt x="1575" y="1166"/>
                      <a:pt x="1666" y="573"/>
                      <a:pt x="1393" y="299"/>
                    </a:cubicBezTo>
                    <a:cubicBezTo>
                      <a:pt x="1271" y="90"/>
                      <a:pt x="1055" y="0"/>
                      <a:pt x="828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7" name="Google Shape;2647;p39"/>
              <p:cNvSpPr/>
              <p:nvPr/>
            </p:nvSpPr>
            <p:spPr>
              <a:xfrm>
                <a:off x="8165414" y="3177029"/>
                <a:ext cx="22370" cy="40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8" extrusionOk="0">
                    <a:moveTo>
                      <a:pt x="497" y="0"/>
                    </a:moveTo>
                    <a:cubicBezTo>
                      <a:pt x="467" y="0"/>
                      <a:pt x="436" y="9"/>
                      <a:pt x="411" y="28"/>
                    </a:cubicBezTo>
                    <a:cubicBezTo>
                      <a:pt x="251" y="187"/>
                      <a:pt x="160" y="301"/>
                      <a:pt x="92" y="507"/>
                    </a:cubicBezTo>
                    <a:cubicBezTo>
                      <a:pt x="23" y="689"/>
                      <a:pt x="0" y="872"/>
                      <a:pt x="23" y="1055"/>
                    </a:cubicBezTo>
                    <a:cubicBezTo>
                      <a:pt x="35" y="1138"/>
                      <a:pt x="108" y="1178"/>
                      <a:pt x="183" y="1178"/>
                    </a:cubicBezTo>
                    <a:cubicBezTo>
                      <a:pt x="251" y="1178"/>
                      <a:pt x="321" y="1143"/>
                      <a:pt x="343" y="1078"/>
                    </a:cubicBezTo>
                    <a:cubicBezTo>
                      <a:pt x="388" y="918"/>
                      <a:pt x="457" y="758"/>
                      <a:pt x="502" y="598"/>
                    </a:cubicBezTo>
                    <a:cubicBezTo>
                      <a:pt x="571" y="438"/>
                      <a:pt x="594" y="324"/>
                      <a:pt x="639" y="142"/>
                    </a:cubicBezTo>
                    <a:cubicBezTo>
                      <a:pt x="656" y="59"/>
                      <a:pt x="576" y="0"/>
                      <a:pt x="49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8" name="Google Shape;2648;p39"/>
              <p:cNvSpPr/>
              <p:nvPr/>
            </p:nvSpPr>
            <p:spPr>
              <a:xfrm>
                <a:off x="8478290" y="3236331"/>
                <a:ext cx="72428" cy="5691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669" extrusionOk="0">
                    <a:moveTo>
                      <a:pt x="1005" y="0"/>
                    </a:moveTo>
                    <a:cubicBezTo>
                      <a:pt x="982" y="0"/>
                      <a:pt x="960" y="23"/>
                      <a:pt x="982" y="46"/>
                    </a:cubicBezTo>
                    <a:cubicBezTo>
                      <a:pt x="1051" y="115"/>
                      <a:pt x="1142" y="160"/>
                      <a:pt x="1211" y="229"/>
                    </a:cubicBezTo>
                    <a:cubicBezTo>
                      <a:pt x="972" y="129"/>
                      <a:pt x="699" y="65"/>
                      <a:pt x="452" y="65"/>
                    </a:cubicBezTo>
                    <a:cubicBezTo>
                      <a:pt x="415" y="65"/>
                      <a:pt x="379" y="66"/>
                      <a:pt x="343" y="69"/>
                    </a:cubicBezTo>
                    <a:cubicBezTo>
                      <a:pt x="1" y="69"/>
                      <a:pt x="1" y="594"/>
                      <a:pt x="321" y="662"/>
                    </a:cubicBezTo>
                    <a:cubicBezTo>
                      <a:pt x="663" y="731"/>
                      <a:pt x="1005" y="754"/>
                      <a:pt x="1325" y="891"/>
                    </a:cubicBezTo>
                    <a:cubicBezTo>
                      <a:pt x="1713" y="1028"/>
                      <a:pt x="1827" y="1324"/>
                      <a:pt x="2032" y="1644"/>
                    </a:cubicBezTo>
                    <a:cubicBezTo>
                      <a:pt x="2041" y="1661"/>
                      <a:pt x="2057" y="1669"/>
                      <a:pt x="2072" y="1669"/>
                    </a:cubicBezTo>
                    <a:cubicBezTo>
                      <a:pt x="2098" y="1669"/>
                      <a:pt x="2124" y="1649"/>
                      <a:pt x="2124" y="1621"/>
                    </a:cubicBezTo>
                    <a:cubicBezTo>
                      <a:pt x="2101" y="1575"/>
                      <a:pt x="2101" y="1530"/>
                      <a:pt x="2101" y="1484"/>
                    </a:cubicBezTo>
                    <a:cubicBezTo>
                      <a:pt x="2101" y="1096"/>
                      <a:pt x="1964" y="708"/>
                      <a:pt x="1759" y="411"/>
                    </a:cubicBezTo>
                    <a:cubicBezTo>
                      <a:pt x="1751" y="404"/>
                      <a:pt x="1746" y="401"/>
                      <a:pt x="1742" y="401"/>
                    </a:cubicBezTo>
                    <a:cubicBezTo>
                      <a:pt x="1736" y="401"/>
                      <a:pt x="1736" y="411"/>
                      <a:pt x="1736" y="411"/>
                    </a:cubicBezTo>
                    <a:cubicBezTo>
                      <a:pt x="1759" y="480"/>
                      <a:pt x="1781" y="571"/>
                      <a:pt x="1804" y="662"/>
                    </a:cubicBezTo>
                    <a:cubicBezTo>
                      <a:pt x="1781" y="617"/>
                      <a:pt x="1759" y="594"/>
                      <a:pt x="1736" y="571"/>
                    </a:cubicBezTo>
                    <a:cubicBezTo>
                      <a:pt x="1713" y="525"/>
                      <a:pt x="1667" y="480"/>
                      <a:pt x="1622" y="411"/>
                    </a:cubicBezTo>
                    <a:cubicBezTo>
                      <a:pt x="1439" y="252"/>
                      <a:pt x="1234" y="69"/>
                      <a:pt x="10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49" name="Google Shape;2649;p39"/>
              <p:cNvSpPr/>
              <p:nvPr/>
            </p:nvSpPr>
            <p:spPr>
              <a:xfrm>
                <a:off x="8441938" y="3282027"/>
                <a:ext cx="102573" cy="61998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818" extrusionOk="0">
                    <a:moveTo>
                      <a:pt x="1490" y="1"/>
                    </a:moveTo>
                    <a:cubicBezTo>
                      <a:pt x="1089" y="1"/>
                      <a:pt x="743" y="342"/>
                      <a:pt x="344" y="342"/>
                    </a:cubicBezTo>
                    <a:cubicBezTo>
                      <a:pt x="253" y="342"/>
                      <a:pt x="160" y="324"/>
                      <a:pt x="63" y="281"/>
                    </a:cubicBezTo>
                    <a:cubicBezTo>
                      <a:pt x="56" y="278"/>
                      <a:pt x="50" y="276"/>
                      <a:pt x="45" y="276"/>
                    </a:cubicBezTo>
                    <a:cubicBezTo>
                      <a:pt x="12" y="276"/>
                      <a:pt x="1" y="330"/>
                      <a:pt x="40" y="350"/>
                    </a:cubicBezTo>
                    <a:cubicBezTo>
                      <a:pt x="656" y="623"/>
                      <a:pt x="451" y="1582"/>
                      <a:pt x="1204" y="1787"/>
                    </a:cubicBezTo>
                    <a:cubicBezTo>
                      <a:pt x="1292" y="1809"/>
                      <a:pt x="1372" y="1818"/>
                      <a:pt x="1447" y="1818"/>
                    </a:cubicBezTo>
                    <a:cubicBezTo>
                      <a:pt x="1934" y="1818"/>
                      <a:pt x="2192" y="1430"/>
                      <a:pt x="2671" y="1430"/>
                    </a:cubicBezTo>
                    <a:cubicBezTo>
                      <a:pt x="2753" y="1430"/>
                      <a:pt x="2842" y="1441"/>
                      <a:pt x="2939" y="1468"/>
                    </a:cubicBezTo>
                    <a:cubicBezTo>
                      <a:pt x="2984" y="1468"/>
                      <a:pt x="3007" y="1399"/>
                      <a:pt x="2961" y="1399"/>
                    </a:cubicBezTo>
                    <a:cubicBezTo>
                      <a:pt x="2071" y="1194"/>
                      <a:pt x="2551" y="350"/>
                      <a:pt x="1752" y="53"/>
                    </a:cubicBezTo>
                    <a:cubicBezTo>
                      <a:pt x="1661" y="16"/>
                      <a:pt x="1574" y="1"/>
                      <a:pt x="149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462740" y="3286494"/>
                <a:ext cx="5684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49" extrusionOk="0">
                    <a:moveTo>
                      <a:pt x="899" y="0"/>
                    </a:moveTo>
                    <a:cubicBezTo>
                      <a:pt x="802" y="0"/>
                      <a:pt x="705" y="25"/>
                      <a:pt x="617" y="82"/>
                    </a:cubicBezTo>
                    <a:cubicBezTo>
                      <a:pt x="229" y="196"/>
                      <a:pt x="0" y="743"/>
                      <a:pt x="183" y="1132"/>
                    </a:cubicBezTo>
                    <a:cubicBezTo>
                      <a:pt x="295" y="1411"/>
                      <a:pt x="571" y="1548"/>
                      <a:pt x="848" y="1548"/>
                    </a:cubicBezTo>
                    <a:cubicBezTo>
                      <a:pt x="1136" y="1548"/>
                      <a:pt x="1425" y="1400"/>
                      <a:pt x="1530" y="1109"/>
                    </a:cubicBezTo>
                    <a:cubicBezTo>
                      <a:pt x="1667" y="789"/>
                      <a:pt x="1644" y="447"/>
                      <a:pt x="1393" y="219"/>
                    </a:cubicBezTo>
                    <a:cubicBezTo>
                      <a:pt x="1260" y="85"/>
                      <a:pt x="1079" y="0"/>
                      <a:pt x="899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1" name="Google Shape;2651;p39"/>
              <p:cNvSpPr/>
              <p:nvPr/>
            </p:nvSpPr>
            <p:spPr>
              <a:xfrm>
                <a:off x="8478529" y="3292837"/>
                <a:ext cx="22370" cy="4020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9" extrusionOk="0">
                    <a:moveTo>
                      <a:pt x="494" y="1"/>
                    </a:moveTo>
                    <a:cubicBezTo>
                      <a:pt x="428" y="1"/>
                      <a:pt x="358" y="35"/>
                      <a:pt x="336" y="101"/>
                    </a:cubicBezTo>
                    <a:cubicBezTo>
                      <a:pt x="268" y="261"/>
                      <a:pt x="199" y="421"/>
                      <a:pt x="154" y="580"/>
                    </a:cubicBezTo>
                    <a:cubicBezTo>
                      <a:pt x="85" y="740"/>
                      <a:pt x="62" y="854"/>
                      <a:pt x="17" y="1037"/>
                    </a:cubicBezTo>
                    <a:cubicBezTo>
                      <a:pt x="0" y="1120"/>
                      <a:pt x="80" y="1178"/>
                      <a:pt x="159" y="1178"/>
                    </a:cubicBezTo>
                    <a:cubicBezTo>
                      <a:pt x="190" y="1178"/>
                      <a:pt x="220" y="1170"/>
                      <a:pt x="245" y="1151"/>
                    </a:cubicBezTo>
                    <a:cubicBezTo>
                      <a:pt x="382" y="1014"/>
                      <a:pt x="496" y="877"/>
                      <a:pt x="565" y="694"/>
                    </a:cubicBezTo>
                    <a:cubicBezTo>
                      <a:pt x="633" y="512"/>
                      <a:pt x="656" y="329"/>
                      <a:pt x="633" y="124"/>
                    </a:cubicBezTo>
                    <a:cubicBezTo>
                      <a:pt x="633" y="41"/>
                      <a:pt x="565" y="1"/>
                      <a:pt x="49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2" name="Google Shape;2652;p39"/>
              <p:cNvSpPr/>
              <p:nvPr/>
            </p:nvSpPr>
            <p:spPr>
              <a:xfrm>
                <a:off x="8187205" y="3289188"/>
                <a:ext cx="199758" cy="123894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633" extrusionOk="0">
                    <a:moveTo>
                      <a:pt x="1099" y="0"/>
                    </a:moveTo>
                    <a:cubicBezTo>
                      <a:pt x="980" y="0"/>
                      <a:pt x="858" y="28"/>
                      <a:pt x="731" y="94"/>
                    </a:cubicBezTo>
                    <a:cubicBezTo>
                      <a:pt x="0" y="459"/>
                      <a:pt x="1347" y="3335"/>
                      <a:pt x="1804" y="3586"/>
                    </a:cubicBezTo>
                    <a:cubicBezTo>
                      <a:pt x="1864" y="3618"/>
                      <a:pt x="1974" y="3633"/>
                      <a:pt x="2119" y="3633"/>
                    </a:cubicBezTo>
                    <a:cubicBezTo>
                      <a:pt x="3130" y="3633"/>
                      <a:pt x="5858" y="2912"/>
                      <a:pt x="5638" y="2034"/>
                    </a:cubicBezTo>
                    <a:cubicBezTo>
                      <a:pt x="5456" y="1349"/>
                      <a:pt x="3744" y="1167"/>
                      <a:pt x="2853" y="847"/>
                    </a:cubicBezTo>
                    <a:cubicBezTo>
                      <a:pt x="2142" y="585"/>
                      <a:pt x="1645" y="0"/>
                      <a:pt x="1099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3" name="Google Shape;2653;p39"/>
              <p:cNvSpPr/>
              <p:nvPr/>
            </p:nvSpPr>
            <p:spPr>
              <a:xfrm>
                <a:off x="8092234" y="3315242"/>
                <a:ext cx="387205" cy="219859"/>
              </a:xfrm>
              <a:custGeom>
                <a:avLst/>
                <a:gdLst/>
                <a:ahLst/>
                <a:cxnLst/>
                <a:rect l="l" t="t" r="r" b="b"/>
                <a:pathLst>
                  <a:path w="11355" h="6447" extrusionOk="0">
                    <a:moveTo>
                      <a:pt x="143" y="0"/>
                    </a:moveTo>
                    <a:cubicBezTo>
                      <a:pt x="117" y="0"/>
                      <a:pt x="92" y="18"/>
                      <a:pt x="92" y="60"/>
                    </a:cubicBezTo>
                    <a:cubicBezTo>
                      <a:pt x="1" y="1338"/>
                      <a:pt x="1" y="3324"/>
                      <a:pt x="1233" y="4123"/>
                    </a:cubicBezTo>
                    <a:cubicBezTo>
                      <a:pt x="1595" y="4362"/>
                      <a:pt x="1959" y="4463"/>
                      <a:pt x="2315" y="4463"/>
                    </a:cubicBezTo>
                    <a:cubicBezTo>
                      <a:pt x="3082" y="4463"/>
                      <a:pt x="3813" y="3993"/>
                      <a:pt x="4406" y="3416"/>
                    </a:cubicBezTo>
                    <a:cubicBezTo>
                      <a:pt x="4452" y="4123"/>
                      <a:pt x="4611" y="5150"/>
                      <a:pt x="5114" y="5675"/>
                    </a:cubicBezTo>
                    <a:cubicBezTo>
                      <a:pt x="5593" y="6177"/>
                      <a:pt x="6574" y="6360"/>
                      <a:pt x="7236" y="6429"/>
                    </a:cubicBezTo>
                    <a:cubicBezTo>
                      <a:pt x="7346" y="6441"/>
                      <a:pt x="7452" y="6447"/>
                      <a:pt x="7556" y="6447"/>
                    </a:cubicBezTo>
                    <a:cubicBezTo>
                      <a:pt x="9405" y="6447"/>
                      <a:pt x="10414" y="4591"/>
                      <a:pt x="11322" y="3164"/>
                    </a:cubicBezTo>
                    <a:cubicBezTo>
                      <a:pt x="11354" y="3116"/>
                      <a:pt x="11318" y="3068"/>
                      <a:pt x="11278" y="3068"/>
                    </a:cubicBezTo>
                    <a:cubicBezTo>
                      <a:pt x="11261" y="3068"/>
                      <a:pt x="11244" y="3076"/>
                      <a:pt x="11231" y="3096"/>
                    </a:cubicBezTo>
                    <a:cubicBezTo>
                      <a:pt x="10455" y="4192"/>
                      <a:pt x="9291" y="5926"/>
                      <a:pt x="7853" y="6063"/>
                    </a:cubicBezTo>
                    <a:cubicBezTo>
                      <a:pt x="7753" y="6074"/>
                      <a:pt x="7648" y="6079"/>
                      <a:pt x="7540" y="6079"/>
                    </a:cubicBezTo>
                    <a:cubicBezTo>
                      <a:pt x="6956" y="6079"/>
                      <a:pt x="6276" y="5929"/>
                      <a:pt x="5775" y="5698"/>
                    </a:cubicBezTo>
                    <a:cubicBezTo>
                      <a:pt x="4794" y="5219"/>
                      <a:pt x="4703" y="4260"/>
                      <a:pt x="4543" y="3301"/>
                    </a:cubicBezTo>
                    <a:cubicBezTo>
                      <a:pt x="4543" y="3256"/>
                      <a:pt x="4497" y="3256"/>
                      <a:pt x="4452" y="3256"/>
                    </a:cubicBezTo>
                    <a:cubicBezTo>
                      <a:pt x="4452" y="3244"/>
                      <a:pt x="4440" y="3239"/>
                      <a:pt x="4426" y="3239"/>
                    </a:cubicBezTo>
                    <a:cubicBezTo>
                      <a:pt x="4412" y="3239"/>
                      <a:pt x="4395" y="3244"/>
                      <a:pt x="4383" y="3256"/>
                    </a:cubicBezTo>
                    <a:cubicBezTo>
                      <a:pt x="3750" y="3716"/>
                      <a:pt x="2973" y="4194"/>
                      <a:pt x="2227" y="4194"/>
                    </a:cubicBezTo>
                    <a:cubicBezTo>
                      <a:pt x="1789" y="4194"/>
                      <a:pt x="1362" y="4029"/>
                      <a:pt x="982" y="3598"/>
                    </a:cubicBezTo>
                    <a:cubicBezTo>
                      <a:pt x="160" y="2662"/>
                      <a:pt x="297" y="1247"/>
                      <a:pt x="206" y="60"/>
                    </a:cubicBezTo>
                    <a:cubicBezTo>
                      <a:pt x="206" y="24"/>
                      <a:pt x="173" y="0"/>
                      <a:pt x="14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9866" y="3479883"/>
                <a:ext cx="15447" cy="1214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6" extrusionOk="0">
                    <a:moveTo>
                      <a:pt x="236" y="0"/>
                    </a:moveTo>
                    <a:cubicBezTo>
                      <a:pt x="226" y="0"/>
                      <a:pt x="216" y="1"/>
                      <a:pt x="206" y="3"/>
                    </a:cubicBezTo>
                    <a:cubicBezTo>
                      <a:pt x="92" y="26"/>
                      <a:pt x="1" y="185"/>
                      <a:pt x="92" y="277"/>
                    </a:cubicBezTo>
                    <a:lnTo>
                      <a:pt x="115" y="299"/>
                    </a:lnTo>
                    <a:cubicBezTo>
                      <a:pt x="153" y="338"/>
                      <a:pt x="199" y="356"/>
                      <a:pt x="243" y="356"/>
                    </a:cubicBezTo>
                    <a:cubicBezTo>
                      <a:pt x="305" y="356"/>
                      <a:pt x="362" y="320"/>
                      <a:pt x="389" y="254"/>
                    </a:cubicBezTo>
                    <a:cubicBezTo>
                      <a:pt x="452" y="127"/>
                      <a:pt x="359" y="0"/>
                      <a:pt x="23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5" name="Google Shape;2655;p39"/>
              <p:cNvSpPr/>
              <p:nvPr/>
            </p:nvSpPr>
            <p:spPr>
              <a:xfrm>
                <a:off x="8359994" y="3431630"/>
                <a:ext cx="9923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08" extrusionOk="0">
                    <a:moveTo>
                      <a:pt x="158" y="1"/>
                    </a:moveTo>
                    <a:cubicBezTo>
                      <a:pt x="152" y="1"/>
                      <a:pt x="145" y="1"/>
                      <a:pt x="137" y="3"/>
                    </a:cubicBezTo>
                    <a:cubicBezTo>
                      <a:pt x="1" y="25"/>
                      <a:pt x="46" y="208"/>
                      <a:pt x="160" y="208"/>
                    </a:cubicBezTo>
                    <a:cubicBezTo>
                      <a:pt x="290" y="186"/>
                      <a:pt x="276" y="1"/>
                      <a:pt x="15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6" name="Google Shape;2656;p39"/>
              <p:cNvSpPr/>
              <p:nvPr/>
            </p:nvSpPr>
            <p:spPr>
              <a:xfrm>
                <a:off x="8152968" y="3407554"/>
                <a:ext cx="15140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50" extrusionOk="0">
                    <a:moveTo>
                      <a:pt x="240" y="1"/>
                    </a:moveTo>
                    <a:cubicBezTo>
                      <a:pt x="216" y="1"/>
                      <a:pt x="189" y="8"/>
                      <a:pt x="160" y="24"/>
                    </a:cubicBezTo>
                    <a:cubicBezTo>
                      <a:pt x="160" y="24"/>
                      <a:pt x="137" y="24"/>
                      <a:pt x="137" y="47"/>
                    </a:cubicBezTo>
                    <a:cubicBezTo>
                      <a:pt x="0" y="115"/>
                      <a:pt x="23" y="298"/>
                      <a:pt x="183" y="321"/>
                    </a:cubicBezTo>
                    <a:cubicBezTo>
                      <a:pt x="183" y="343"/>
                      <a:pt x="183" y="343"/>
                      <a:pt x="205" y="343"/>
                    </a:cubicBezTo>
                    <a:cubicBezTo>
                      <a:pt x="222" y="348"/>
                      <a:pt x="238" y="350"/>
                      <a:pt x="252" y="350"/>
                    </a:cubicBezTo>
                    <a:cubicBezTo>
                      <a:pt x="443" y="350"/>
                      <a:pt x="409" y="1"/>
                      <a:pt x="2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118969" y="3370929"/>
                <a:ext cx="14288" cy="1026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01" extrusionOk="0">
                    <a:moveTo>
                      <a:pt x="218" y="1"/>
                    </a:moveTo>
                    <a:cubicBezTo>
                      <a:pt x="211" y="1"/>
                      <a:pt x="205" y="1"/>
                      <a:pt x="198" y="2"/>
                    </a:cubicBezTo>
                    <a:cubicBezTo>
                      <a:pt x="0" y="24"/>
                      <a:pt x="35" y="300"/>
                      <a:pt x="201" y="300"/>
                    </a:cubicBezTo>
                    <a:cubicBezTo>
                      <a:pt x="208" y="300"/>
                      <a:pt x="214" y="300"/>
                      <a:pt x="221" y="299"/>
                    </a:cubicBezTo>
                    <a:cubicBezTo>
                      <a:pt x="419" y="277"/>
                      <a:pt x="384" y="1"/>
                      <a:pt x="21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8" name="Google Shape;2658;p39"/>
              <p:cNvSpPr/>
              <p:nvPr/>
            </p:nvSpPr>
            <p:spPr>
              <a:xfrm>
                <a:off x="8160743" y="3371441"/>
                <a:ext cx="11799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63" extrusionOk="0">
                    <a:moveTo>
                      <a:pt x="184" y="1"/>
                    </a:moveTo>
                    <a:cubicBezTo>
                      <a:pt x="169" y="1"/>
                      <a:pt x="154" y="4"/>
                      <a:pt x="137" y="10"/>
                    </a:cubicBezTo>
                    <a:cubicBezTo>
                      <a:pt x="137" y="10"/>
                      <a:pt x="114" y="33"/>
                      <a:pt x="114" y="33"/>
                    </a:cubicBezTo>
                    <a:cubicBezTo>
                      <a:pt x="0" y="79"/>
                      <a:pt x="23" y="238"/>
                      <a:pt x="137" y="261"/>
                    </a:cubicBezTo>
                    <a:lnTo>
                      <a:pt x="160" y="261"/>
                    </a:lnTo>
                    <a:cubicBezTo>
                      <a:pt x="167" y="262"/>
                      <a:pt x="173" y="262"/>
                      <a:pt x="179" y="262"/>
                    </a:cubicBezTo>
                    <a:cubicBezTo>
                      <a:pt x="345" y="262"/>
                      <a:pt x="321" y="1"/>
                      <a:pt x="18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59" name="Google Shape;2659;p39"/>
              <p:cNvSpPr/>
              <p:nvPr/>
            </p:nvSpPr>
            <p:spPr>
              <a:xfrm>
                <a:off x="8135815" y="3339522"/>
                <a:ext cx="9514" cy="753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136" y="1"/>
                    </a:moveTo>
                    <a:cubicBezTo>
                      <a:pt x="122" y="1"/>
                      <a:pt x="108" y="4"/>
                      <a:pt x="92" y="10"/>
                    </a:cubicBezTo>
                    <a:cubicBezTo>
                      <a:pt x="92" y="10"/>
                      <a:pt x="92" y="33"/>
                      <a:pt x="92" y="33"/>
                    </a:cubicBezTo>
                    <a:cubicBezTo>
                      <a:pt x="1" y="79"/>
                      <a:pt x="24" y="193"/>
                      <a:pt x="115" y="216"/>
                    </a:cubicBezTo>
                    <a:lnTo>
                      <a:pt x="138" y="216"/>
                    </a:lnTo>
                    <a:cubicBezTo>
                      <a:pt x="149" y="219"/>
                      <a:pt x="158" y="220"/>
                      <a:pt x="167" y="220"/>
                    </a:cubicBezTo>
                    <a:cubicBezTo>
                      <a:pt x="278" y="220"/>
                      <a:pt x="250" y="1"/>
                      <a:pt x="13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86456" y="3455705"/>
                <a:ext cx="12378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63" extrusionOk="0">
                    <a:moveTo>
                      <a:pt x="214" y="1"/>
                    </a:moveTo>
                    <a:cubicBezTo>
                      <a:pt x="204" y="1"/>
                      <a:pt x="194" y="2"/>
                      <a:pt x="183" y="4"/>
                    </a:cubicBezTo>
                    <a:lnTo>
                      <a:pt x="138" y="4"/>
                    </a:lnTo>
                    <a:cubicBezTo>
                      <a:pt x="69" y="27"/>
                      <a:pt x="1" y="118"/>
                      <a:pt x="69" y="164"/>
                    </a:cubicBezTo>
                    <a:cubicBezTo>
                      <a:pt x="69" y="187"/>
                      <a:pt x="92" y="187"/>
                      <a:pt x="92" y="210"/>
                    </a:cubicBezTo>
                    <a:cubicBezTo>
                      <a:pt x="126" y="248"/>
                      <a:pt x="158" y="263"/>
                      <a:pt x="187" y="263"/>
                    </a:cubicBezTo>
                    <a:cubicBezTo>
                      <a:pt x="305" y="263"/>
                      <a:pt x="362" y="1"/>
                      <a:pt x="21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1" name="Google Shape;2661;p39"/>
              <p:cNvSpPr/>
              <p:nvPr/>
            </p:nvSpPr>
            <p:spPr>
              <a:xfrm>
                <a:off x="8315083" y="3457342"/>
                <a:ext cx="10469" cy="791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2" extrusionOk="0">
                    <a:moveTo>
                      <a:pt x="152" y="0"/>
                    </a:moveTo>
                    <a:cubicBezTo>
                      <a:pt x="146" y="0"/>
                      <a:pt x="138" y="1"/>
                      <a:pt x="131" y="2"/>
                    </a:cubicBezTo>
                    <a:cubicBezTo>
                      <a:pt x="0" y="24"/>
                      <a:pt x="15" y="232"/>
                      <a:pt x="154" y="232"/>
                    </a:cubicBezTo>
                    <a:cubicBezTo>
                      <a:pt x="161" y="232"/>
                      <a:pt x="169" y="231"/>
                      <a:pt x="176" y="230"/>
                    </a:cubicBezTo>
                    <a:cubicBezTo>
                      <a:pt x="307" y="208"/>
                      <a:pt x="292" y="0"/>
                      <a:pt x="15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2" name="Google Shape;2662;p39"/>
              <p:cNvSpPr/>
              <p:nvPr/>
            </p:nvSpPr>
            <p:spPr>
              <a:xfrm>
                <a:off x="8316413" y="3461264"/>
                <a:ext cx="73963" cy="34266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0048" extrusionOk="0">
                    <a:moveTo>
                      <a:pt x="55" y="0"/>
                    </a:moveTo>
                    <a:cubicBezTo>
                      <a:pt x="29" y="0"/>
                      <a:pt x="0" y="25"/>
                      <a:pt x="0" y="69"/>
                    </a:cubicBezTo>
                    <a:cubicBezTo>
                      <a:pt x="434" y="1758"/>
                      <a:pt x="936" y="3425"/>
                      <a:pt x="1279" y="5137"/>
                    </a:cubicBezTo>
                    <a:cubicBezTo>
                      <a:pt x="1598" y="6757"/>
                      <a:pt x="1781" y="8378"/>
                      <a:pt x="2032" y="9998"/>
                    </a:cubicBezTo>
                    <a:cubicBezTo>
                      <a:pt x="2042" y="10030"/>
                      <a:pt x="2073" y="10047"/>
                      <a:pt x="2102" y="10047"/>
                    </a:cubicBezTo>
                    <a:cubicBezTo>
                      <a:pt x="2136" y="10047"/>
                      <a:pt x="2169" y="10025"/>
                      <a:pt x="2169" y="9976"/>
                    </a:cubicBezTo>
                    <a:cubicBezTo>
                      <a:pt x="1986" y="6666"/>
                      <a:pt x="1256" y="3128"/>
                      <a:pt x="92" y="24"/>
                    </a:cubicBezTo>
                    <a:cubicBezTo>
                      <a:pt x="84" y="8"/>
                      <a:pt x="70" y="0"/>
                      <a:pt x="55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55561" y="3484419"/>
                <a:ext cx="140663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13024" extrusionOk="0">
                    <a:moveTo>
                      <a:pt x="81" y="1"/>
                    </a:moveTo>
                    <a:cubicBezTo>
                      <a:pt x="40" y="1"/>
                      <a:pt x="1" y="43"/>
                      <a:pt x="16" y="75"/>
                    </a:cubicBezTo>
                    <a:cubicBezTo>
                      <a:pt x="998" y="2061"/>
                      <a:pt x="1888" y="4070"/>
                      <a:pt x="2550" y="6170"/>
                    </a:cubicBezTo>
                    <a:cubicBezTo>
                      <a:pt x="3235" y="8406"/>
                      <a:pt x="3600" y="10666"/>
                      <a:pt x="3965" y="12949"/>
                    </a:cubicBezTo>
                    <a:cubicBezTo>
                      <a:pt x="3965" y="13000"/>
                      <a:pt x="3998" y="13024"/>
                      <a:pt x="4033" y="13024"/>
                    </a:cubicBezTo>
                    <a:cubicBezTo>
                      <a:pt x="4077" y="13024"/>
                      <a:pt x="4125" y="12989"/>
                      <a:pt x="4125" y="12926"/>
                    </a:cubicBezTo>
                    <a:cubicBezTo>
                      <a:pt x="3874" y="8498"/>
                      <a:pt x="2299" y="3887"/>
                      <a:pt x="131" y="30"/>
                    </a:cubicBezTo>
                    <a:cubicBezTo>
                      <a:pt x="117" y="9"/>
                      <a:pt x="99" y="1"/>
                      <a:pt x="81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4" name="Google Shape;2664;p39"/>
              <p:cNvSpPr/>
              <p:nvPr/>
            </p:nvSpPr>
            <p:spPr>
              <a:xfrm>
                <a:off x="8386183" y="3458229"/>
                <a:ext cx="241803" cy="319984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9383" extrusionOk="0">
                    <a:moveTo>
                      <a:pt x="79" y="0"/>
                    </a:moveTo>
                    <a:cubicBezTo>
                      <a:pt x="31" y="0"/>
                      <a:pt x="1" y="77"/>
                      <a:pt x="54" y="113"/>
                    </a:cubicBezTo>
                    <a:cubicBezTo>
                      <a:pt x="3022" y="2715"/>
                      <a:pt x="5213" y="5773"/>
                      <a:pt x="6902" y="9334"/>
                    </a:cubicBezTo>
                    <a:cubicBezTo>
                      <a:pt x="6919" y="9368"/>
                      <a:pt x="6951" y="9383"/>
                      <a:pt x="6982" y="9383"/>
                    </a:cubicBezTo>
                    <a:cubicBezTo>
                      <a:pt x="7037" y="9383"/>
                      <a:pt x="7091" y="9338"/>
                      <a:pt x="7062" y="9266"/>
                    </a:cubicBezTo>
                    <a:cubicBezTo>
                      <a:pt x="5601" y="5682"/>
                      <a:pt x="3090" y="2464"/>
                      <a:pt x="123" y="21"/>
                    </a:cubicBezTo>
                    <a:cubicBezTo>
                      <a:pt x="108" y="6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5" name="Google Shape;2665;p39"/>
              <p:cNvSpPr/>
              <p:nvPr/>
            </p:nvSpPr>
            <p:spPr>
              <a:xfrm>
                <a:off x="8365655" y="3431527"/>
                <a:ext cx="252204" cy="22910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18" extrusionOk="0">
                    <a:moveTo>
                      <a:pt x="67" y="1"/>
                    </a:moveTo>
                    <a:cubicBezTo>
                      <a:pt x="29" y="1"/>
                      <a:pt x="1" y="54"/>
                      <a:pt x="40" y="74"/>
                    </a:cubicBezTo>
                    <a:cubicBezTo>
                      <a:pt x="1341" y="987"/>
                      <a:pt x="2642" y="1877"/>
                      <a:pt x="3829" y="2950"/>
                    </a:cubicBezTo>
                    <a:cubicBezTo>
                      <a:pt x="5084" y="4091"/>
                      <a:pt x="6180" y="5347"/>
                      <a:pt x="7230" y="6693"/>
                    </a:cubicBezTo>
                    <a:cubicBezTo>
                      <a:pt x="7247" y="6710"/>
                      <a:pt x="7267" y="6718"/>
                      <a:pt x="7286" y="6718"/>
                    </a:cubicBezTo>
                    <a:cubicBezTo>
                      <a:pt x="7344" y="6718"/>
                      <a:pt x="7395" y="6653"/>
                      <a:pt x="7344" y="6602"/>
                    </a:cubicBezTo>
                    <a:cubicBezTo>
                      <a:pt x="5518" y="4000"/>
                      <a:pt x="2916" y="1512"/>
                      <a:pt x="86" y="6"/>
                    </a:cubicBezTo>
                    <a:cubicBezTo>
                      <a:pt x="79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7829930" y="3230875"/>
                <a:ext cx="313413" cy="114107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3346" extrusionOk="0">
                    <a:moveTo>
                      <a:pt x="92" y="1"/>
                    </a:moveTo>
                    <a:cubicBezTo>
                      <a:pt x="23" y="1"/>
                      <a:pt x="1" y="92"/>
                      <a:pt x="69" y="92"/>
                    </a:cubicBezTo>
                    <a:cubicBezTo>
                      <a:pt x="3082" y="412"/>
                      <a:pt x="6780" y="1165"/>
                      <a:pt x="9062" y="3333"/>
                    </a:cubicBezTo>
                    <a:cubicBezTo>
                      <a:pt x="9075" y="3342"/>
                      <a:pt x="9088" y="3345"/>
                      <a:pt x="9100" y="3345"/>
                    </a:cubicBezTo>
                    <a:cubicBezTo>
                      <a:pt x="9152" y="3345"/>
                      <a:pt x="9191" y="3275"/>
                      <a:pt x="9153" y="3219"/>
                    </a:cubicBezTo>
                    <a:cubicBezTo>
                      <a:pt x="8035" y="2101"/>
                      <a:pt x="6369" y="1484"/>
                      <a:pt x="4885" y="982"/>
                    </a:cubicBezTo>
                    <a:cubicBezTo>
                      <a:pt x="3333" y="457"/>
                      <a:pt x="1712" y="115"/>
                      <a:pt x="9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7" name="Google Shape;2667;p39"/>
              <p:cNvSpPr/>
              <p:nvPr/>
            </p:nvSpPr>
            <p:spPr>
              <a:xfrm>
                <a:off x="7774652" y="3318822"/>
                <a:ext cx="396617" cy="60259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1767" extrusionOk="0">
                    <a:moveTo>
                      <a:pt x="3116" y="0"/>
                    </a:moveTo>
                    <a:cubicBezTo>
                      <a:pt x="2106" y="0"/>
                      <a:pt x="1101" y="34"/>
                      <a:pt x="115" y="69"/>
                    </a:cubicBezTo>
                    <a:cubicBezTo>
                      <a:pt x="1" y="92"/>
                      <a:pt x="24" y="229"/>
                      <a:pt x="115" y="229"/>
                    </a:cubicBezTo>
                    <a:cubicBezTo>
                      <a:pt x="896" y="211"/>
                      <a:pt x="1674" y="195"/>
                      <a:pt x="2447" y="195"/>
                    </a:cubicBezTo>
                    <a:cubicBezTo>
                      <a:pt x="5543" y="195"/>
                      <a:pt x="8574" y="444"/>
                      <a:pt x="11459" y="1758"/>
                    </a:cubicBezTo>
                    <a:cubicBezTo>
                      <a:pt x="11473" y="1764"/>
                      <a:pt x="11487" y="1767"/>
                      <a:pt x="11499" y="1767"/>
                    </a:cubicBezTo>
                    <a:cubicBezTo>
                      <a:pt x="11588" y="1767"/>
                      <a:pt x="11631" y="1639"/>
                      <a:pt x="11551" y="1599"/>
                    </a:cubicBezTo>
                    <a:cubicBezTo>
                      <a:pt x="8944" y="279"/>
                      <a:pt x="6012" y="0"/>
                      <a:pt x="311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8" name="Google Shape;2668;p39"/>
              <p:cNvSpPr/>
              <p:nvPr/>
            </p:nvSpPr>
            <p:spPr>
              <a:xfrm>
                <a:off x="7698812" y="3373316"/>
                <a:ext cx="430035" cy="118677"/>
              </a:xfrm>
              <a:custGeom>
                <a:avLst/>
                <a:gdLst/>
                <a:ahLst/>
                <a:cxnLst/>
                <a:rect l="l" t="t" r="r" b="b"/>
                <a:pathLst>
                  <a:path w="12611" h="3480" extrusionOk="0">
                    <a:moveTo>
                      <a:pt x="12519" y="1"/>
                    </a:moveTo>
                    <a:cubicBezTo>
                      <a:pt x="8251" y="92"/>
                      <a:pt x="3891" y="1439"/>
                      <a:pt x="79" y="3333"/>
                    </a:cubicBezTo>
                    <a:cubicBezTo>
                      <a:pt x="1" y="3372"/>
                      <a:pt x="24" y="3479"/>
                      <a:pt x="90" y="3479"/>
                    </a:cubicBezTo>
                    <a:cubicBezTo>
                      <a:pt x="100" y="3479"/>
                      <a:pt x="112" y="3476"/>
                      <a:pt x="125" y="3470"/>
                    </a:cubicBezTo>
                    <a:cubicBezTo>
                      <a:pt x="4074" y="1530"/>
                      <a:pt x="8182" y="594"/>
                      <a:pt x="12542" y="115"/>
                    </a:cubicBezTo>
                    <a:cubicBezTo>
                      <a:pt x="12610" y="115"/>
                      <a:pt x="12610" y="1"/>
                      <a:pt x="12519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69" name="Google Shape;2669;p39"/>
              <p:cNvSpPr/>
              <p:nvPr/>
            </p:nvSpPr>
            <p:spPr>
              <a:xfrm>
                <a:off x="7888038" y="3410589"/>
                <a:ext cx="273277" cy="104797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073" extrusionOk="0">
                    <a:moveTo>
                      <a:pt x="7946" y="0"/>
                    </a:moveTo>
                    <a:cubicBezTo>
                      <a:pt x="7941" y="0"/>
                      <a:pt x="7935" y="1"/>
                      <a:pt x="7929" y="3"/>
                    </a:cubicBezTo>
                    <a:cubicBezTo>
                      <a:pt x="5190" y="277"/>
                      <a:pt x="2382" y="1487"/>
                      <a:pt x="77" y="2925"/>
                    </a:cubicBezTo>
                    <a:cubicBezTo>
                      <a:pt x="0" y="2983"/>
                      <a:pt x="52" y="3072"/>
                      <a:pt x="125" y="3072"/>
                    </a:cubicBezTo>
                    <a:cubicBezTo>
                      <a:pt x="139" y="3072"/>
                      <a:pt x="154" y="3069"/>
                      <a:pt x="168" y="3062"/>
                    </a:cubicBezTo>
                    <a:cubicBezTo>
                      <a:pt x="1424" y="2331"/>
                      <a:pt x="2725" y="1692"/>
                      <a:pt x="4071" y="1190"/>
                    </a:cubicBezTo>
                    <a:cubicBezTo>
                      <a:pt x="5350" y="711"/>
                      <a:pt x="6651" y="460"/>
                      <a:pt x="7952" y="117"/>
                    </a:cubicBezTo>
                    <a:cubicBezTo>
                      <a:pt x="8014" y="97"/>
                      <a:pt x="8001" y="0"/>
                      <a:pt x="794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0" name="Google Shape;2670;p39"/>
              <p:cNvSpPr/>
              <p:nvPr/>
            </p:nvSpPr>
            <p:spPr>
              <a:xfrm>
                <a:off x="8137520" y="3503720"/>
                <a:ext cx="99538" cy="9807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876" extrusionOk="0">
                    <a:moveTo>
                      <a:pt x="137" y="0"/>
                    </a:moveTo>
                    <a:cubicBezTo>
                      <a:pt x="91" y="0"/>
                      <a:pt x="42" y="35"/>
                      <a:pt x="42" y="80"/>
                    </a:cubicBezTo>
                    <a:cubicBezTo>
                      <a:pt x="0" y="1302"/>
                      <a:pt x="1184" y="2875"/>
                      <a:pt x="2498" y="2875"/>
                    </a:cubicBezTo>
                    <a:cubicBezTo>
                      <a:pt x="2607" y="2875"/>
                      <a:pt x="2717" y="2864"/>
                      <a:pt x="2827" y="2842"/>
                    </a:cubicBezTo>
                    <a:cubicBezTo>
                      <a:pt x="2895" y="2819"/>
                      <a:pt x="2918" y="2705"/>
                      <a:pt x="2827" y="2682"/>
                    </a:cubicBezTo>
                    <a:cubicBezTo>
                      <a:pt x="2256" y="2408"/>
                      <a:pt x="1708" y="2248"/>
                      <a:pt x="1252" y="1792"/>
                    </a:cubicBezTo>
                    <a:cubicBezTo>
                      <a:pt x="727" y="1290"/>
                      <a:pt x="544" y="673"/>
                      <a:pt x="202" y="34"/>
                    </a:cubicBezTo>
                    <a:cubicBezTo>
                      <a:pt x="186" y="10"/>
                      <a:pt x="162" y="0"/>
                      <a:pt x="13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1" name="Google Shape;2671;p39"/>
              <p:cNvSpPr/>
              <p:nvPr/>
            </p:nvSpPr>
            <p:spPr>
              <a:xfrm>
                <a:off x="7937450" y="3627849"/>
                <a:ext cx="1000085" cy="427066"/>
              </a:xfrm>
              <a:custGeom>
                <a:avLst/>
                <a:gdLst/>
                <a:ahLst/>
                <a:cxnLst/>
                <a:rect l="l" t="t" r="r" b="b"/>
                <a:pathLst>
                  <a:path w="29328" h="12523" extrusionOk="0">
                    <a:moveTo>
                      <a:pt x="27023" y="1"/>
                    </a:moveTo>
                    <a:cubicBezTo>
                      <a:pt x="24557" y="1690"/>
                      <a:pt x="21910" y="3333"/>
                      <a:pt x="19079" y="4086"/>
                    </a:cubicBezTo>
                    <a:cubicBezTo>
                      <a:pt x="19018" y="4086"/>
                      <a:pt x="19030" y="4158"/>
                      <a:pt x="19081" y="4158"/>
                    </a:cubicBezTo>
                    <a:cubicBezTo>
                      <a:pt x="19088" y="4158"/>
                      <a:pt x="19095" y="4157"/>
                      <a:pt x="19102" y="4155"/>
                    </a:cubicBezTo>
                    <a:cubicBezTo>
                      <a:pt x="21271" y="3812"/>
                      <a:pt x="23142" y="2968"/>
                      <a:pt x="24900" y="1872"/>
                    </a:cubicBezTo>
                    <a:lnTo>
                      <a:pt x="24900" y="1872"/>
                    </a:lnTo>
                    <a:cubicBezTo>
                      <a:pt x="24535" y="2146"/>
                      <a:pt x="24192" y="2420"/>
                      <a:pt x="23827" y="2671"/>
                    </a:cubicBezTo>
                    <a:cubicBezTo>
                      <a:pt x="22663" y="3470"/>
                      <a:pt x="21408" y="4155"/>
                      <a:pt x="20015" y="4497"/>
                    </a:cubicBezTo>
                    <a:cubicBezTo>
                      <a:pt x="18486" y="4908"/>
                      <a:pt x="16888" y="4931"/>
                      <a:pt x="15313" y="5136"/>
                    </a:cubicBezTo>
                    <a:cubicBezTo>
                      <a:pt x="12277" y="5547"/>
                      <a:pt x="9242" y="6414"/>
                      <a:pt x="6457" y="7761"/>
                    </a:cubicBezTo>
                    <a:cubicBezTo>
                      <a:pt x="6229" y="7852"/>
                      <a:pt x="6000" y="7967"/>
                      <a:pt x="5795" y="8104"/>
                    </a:cubicBezTo>
                    <a:cubicBezTo>
                      <a:pt x="3672" y="9199"/>
                      <a:pt x="1732" y="10591"/>
                      <a:pt x="89" y="12303"/>
                    </a:cubicBezTo>
                    <a:cubicBezTo>
                      <a:pt x="0" y="12392"/>
                      <a:pt x="77" y="12522"/>
                      <a:pt x="180" y="12522"/>
                    </a:cubicBezTo>
                    <a:cubicBezTo>
                      <a:pt x="209" y="12522"/>
                      <a:pt x="241" y="12511"/>
                      <a:pt x="271" y="12486"/>
                    </a:cubicBezTo>
                    <a:cubicBezTo>
                      <a:pt x="2417" y="10500"/>
                      <a:pt x="4859" y="8971"/>
                      <a:pt x="7484" y="7852"/>
                    </a:cubicBezTo>
                    <a:cubicBezTo>
                      <a:pt x="8101" y="7729"/>
                      <a:pt x="8741" y="7685"/>
                      <a:pt x="9389" y="7685"/>
                    </a:cubicBezTo>
                    <a:cubicBezTo>
                      <a:pt x="10299" y="7685"/>
                      <a:pt x="11224" y="7772"/>
                      <a:pt x="12118" y="7852"/>
                    </a:cubicBezTo>
                    <a:cubicBezTo>
                      <a:pt x="13556" y="7967"/>
                      <a:pt x="15016" y="8058"/>
                      <a:pt x="16454" y="8081"/>
                    </a:cubicBezTo>
                    <a:cubicBezTo>
                      <a:pt x="16767" y="8081"/>
                      <a:pt x="17084" y="8084"/>
                      <a:pt x="17403" y="8084"/>
                    </a:cubicBezTo>
                    <a:cubicBezTo>
                      <a:pt x="18195" y="8084"/>
                      <a:pt x="18997" y="8061"/>
                      <a:pt x="19776" y="7900"/>
                    </a:cubicBezTo>
                    <a:lnTo>
                      <a:pt x="19776" y="7900"/>
                    </a:lnTo>
                    <a:cubicBezTo>
                      <a:pt x="19763" y="7906"/>
                      <a:pt x="19760" y="7921"/>
                      <a:pt x="19741" y="7921"/>
                    </a:cubicBezTo>
                    <a:cubicBezTo>
                      <a:pt x="18897" y="8263"/>
                      <a:pt x="18075" y="8263"/>
                      <a:pt x="17185" y="8286"/>
                    </a:cubicBezTo>
                    <a:cubicBezTo>
                      <a:pt x="15747" y="8332"/>
                      <a:pt x="14195" y="8514"/>
                      <a:pt x="12848" y="9062"/>
                    </a:cubicBezTo>
                    <a:cubicBezTo>
                      <a:pt x="12739" y="9106"/>
                      <a:pt x="12734" y="9338"/>
                      <a:pt x="12874" y="9338"/>
                    </a:cubicBezTo>
                    <a:cubicBezTo>
                      <a:pt x="12880" y="9338"/>
                      <a:pt x="12887" y="9337"/>
                      <a:pt x="12894" y="9336"/>
                    </a:cubicBezTo>
                    <a:cubicBezTo>
                      <a:pt x="14583" y="9131"/>
                      <a:pt x="16203" y="8948"/>
                      <a:pt x="17915" y="8902"/>
                    </a:cubicBezTo>
                    <a:cubicBezTo>
                      <a:pt x="19285" y="8857"/>
                      <a:pt x="20380" y="8355"/>
                      <a:pt x="21499" y="7624"/>
                    </a:cubicBezTo>
                    <a:cubicBezTo>
                      <a:pt x="22823" y="6734"/>
                      <a:pt x="23964" y="5661"/>
                      <a:pt x="25151" y="4611"/>
                    </a:cubicBezTo>
                    <a:cubicBezTo>
                      <a:pt x="25630" y="4246"/>
                      <a:pt x="26110" y="3881"/>
                      <a:pt x="26589" y="3516"/>
                    </a:cubicBezTo>
                    <a:cubicBezTo>
                      <a:pt x="27502" y="2854"/>
                      <a:pt x="28415" y="2215"/>
                      <a:pt x="29328" y="1575"/>
                    </a:cubicBezTo>
                    <a:cubicBezTo>
                      <a:pt x="28598" y="1119"/>
                      <a:pt x="27776" y="548"/>
                      <a:pt x="2702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2" name="Google Shape;2672;p39"/>
              <p:cNvSpPr/>
              <p:nvPr/>
            </p:nvSpPr>
            <p:spPr>
              <a:xfrm>
                <a:off x="7844730" y="4025608"/>
                <a:ext cx="53707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4474" extrusionOk="0">
                    <a:moveTo>
                      <a:pt x="15636" y="0"/>
                    </a:moveTo>
                    <a:cubicBezTo>
                      <a:pt x="14449" y="114"/>
                      <a:pt x="13216" y="206"/>
                      <a:pt x="12029" y="434"/>
                    </a:cubicBezTo>
                    <a:cubicBezTo>
                      <a:pt x="12029" y="411"/>
                      <a:pt x="12006" y="411"/>
                      <a:pt x="11983" y="411"/>
                    </a:cubicBezTo>
                    <a:cubicBezTo>
                      <a:pt x="9130" y="982"/>
                      <a:pt x="6391" y="1849"/>
                      <a:pt x="3584" y="2511"/>
                    </a:cubicBezTo>
                    <a:cubicBezTo>
                      <a:pt x="3470" y="2534"/>
                      <a:pt x="3378" y="2557"/>
                      <a:pt x="3264" y="2580"/>
                    </a:cubicBezTo>
                    <a:cubicBezTo>
                      <a:pt x="5090" y="1781"/>
                      <a:pt x="6825" y="845"/>
                      <a:pt x="8834" y="480"/>
                    </a:cubicBezTo>
                    <a:cubicBezTo>
                      <a:pt x="8925" y="457"/>
                      <a:pt x="8902" y="297"/>
                      <a:pt x="8811" y="297"/>
                    </a:cubicBezTo>
                    <a:cubicBezTo>
                      <a:pt x="6848" y="388"/>
                      <a:pt x="5022" y="1301"/>
                      <a:pt x="3241" y="2009"/>
                    </a:cubicBezTo>
                    <a:cubicBezTo>
                      <a:pt x="2443" y="2328"/>
                      <a:pt x="1644" y="2580"/>
                      <a:pt x="822" y="2785"/>
                    </a:cubicBezTo>
                    <a:cubicBezTo>
                      <a:pt x="799" y="2831"/>
                      <a:pt x="753" y="2899"/>
                      <a:pt x="731" y="2945"/>
                    </a:cubicBezTo>
                    <a:cubicBezTo>
                      <a:pt x="480" y="3447"/>
                      <a:pt x="251" y="3949"/>
                      <a:pt x="23" y="4451"/>
                    </a:cubicBezTo>
                    <a:cubicBezTo>
                      <a:pt x="23" y="4466"/>
                      <a:pt x="14" y="4471"/>
                      <a:pt x="7" y="4473"/>
                    </a:cubicBezTo>
                    <a:lnTo>
                      <a:pt x="7" y="4473"/>
                    </a:lnTo>
                    <a:cubicBezTo>
                      <a:pt x="712" y="4359"/>
                      <a:pt x="1418" y="4245"/>
                      <a:pt x="2123" y="4132"/>
                    </a:cubicBezTo>
                    <a:cubicBezTo>
                      <a:pt x="3721" y="3903"/>
                      <a:pt x="5524" y="3858"/>
                      <a:pt x="7053" y="3287"/>
                    </a:cubicBezTo>
                    <a:cubicBezTo>
                      <a:pt x="7806" y="3013"/>
                      <a:pt x="8400" y="2511"/>
                      <a:pt x="9085" y="2077"/>
                    </a:cubicBezTo>
                    <a:cubicBezTo>
                      <a:pt x="9792" y="1644"/>
                      <a:pt x="10523" y="1301"/>
                      <a:pt x="11299" y="1050"/>
                    </a:cubicBezTo>
                    <a:cubicBezTo>
                      <a:pt x="12714" y="571"/>
                      <a:pt x="14198" y="365"/>
                      <a:pt x="15658" y="183"/>
                    </a:cubicBezTo>
                    <a:cubicBezTo>
                      <a:pt x="15750" y="183"/>
                      <a:pt x="15750" y="0"/>
                      <a:pt x="15636" y="0"/>
                    </a:cubicBezTo>
                    <a:close/>
                    <a:moveTo>
                      <a:pt x="7" y="4473"/>
                    </a:moveTo>
                    <a:cubicBezTo>
                      <a:pt x="5" y="4473"/>
                      <a:pt x="3" y="4474"/>
                      <a:pt x="0" y="4474"/>
                    </a:cubicBezTo>
                    <a:cubicBezTo>
                      <a:pt x="0" y="4474"/>
                      <a:pt x="3" y="4474"/>
                      <a:pt x="7" y="4473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3" name="Google Shape;2673;p39"/>
              <p:cNvSpPr/>
              <p:nvPr/>
            </p:nvSpPr>
            <p:spPr>
              <a:xfrm>
                <a:off x="7514872" y="4295964"/>
                <a:ext cx="320540" cy="157008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04" extrusionOk="0">
                    <a:moveTo>
                      <a:pt x="65" y="0"/>
                    </a:moveTo>
                    <a:cubicBezTo>
                      <a:pt x="37" y="0"/>
                      <a:pt x="1" y="49"/>
                      <a:pt x="18" y="84"/>
                    </a:cubicBezTo>
                    <a:cubicBezTo>
                      <a:pt x="315" y="655"/>
                      <a:pt x="817" y="1020"/>
                      <a:pt x="1365" y="1362"/>
                    </a:cubicBezTo>
                    <a:cubicBezTo>
                      <a:pt x="1365" y="1385"/>
                      <a:pt x="1388" y="1408"/>
                      <a:pt x="1410" y="1431"/>
                    </a:cubicBezTo>
                    <a:cubicBezTo>
                      <a:pt x="1456" y="1431"/>
                      <a:pt x="1502" y="1453"/>
                      <a:pt x="1547" y="1453"/>
                    </a:cubicBezTo>
                    <a:cubicBezTo>
                      <a:pt x="2072" y="1750"/>
                      <a:pt x="2597" y="1978"/>
                      <a:pt x="3077" y="2275"/>
                    </a:cubicBezTo>
                    <a:cubicBezTo>
                      <a:pt x="3898" y="2754"/>
                      <a:pt x="4674" y="3348"/>
                      <a:pt x="5405" y="3941"/>
                    </a:cubicBezTo>
                    <a:cubicBezTo>
                      <a:pt x="4743" y="3531"/>
                      <a:pt x="4058" y="3188"/>
                      <a:pt x="3328" y="2960"/>
                    </a:cubicBezTo>
                    <a:cubicBezTo>
                      <a:pt x="3322" y="2958"/>
                      <a:pt x="3316" y="2957"/>
                      <a:pt x="3310" y="2957"/>
                    </a:cubicBezTo>
                    <a:cubicBezTo>
                      <a:pt x="3252" y="2957"/>
                      <a:pt x="3220" y="3055"/>
                      <a:pt x="3282" y="3097"/>
                    </a:cubicBezTo>
                    <a:cubicBezTo>
                      <a:pt x="3830" y="3394"/>
                      <a:pt x="4401" y="3667"/>
                      <a:pt x="4971" y="3964"/>
                    </a:cubicBezTo>
                    <a:cubicBezTo>
                      <a:pt x="5405" y="4010"/>
                      <a:pt x="5839" y="4078"/>
                      <a:pt x="6295" y="4124"/>
                    </a:cubicBezTo>
                    <a:cubicBezTo>
                      <a:pt x="6227" y="4078"/>
                      <a:pt x="6181" y="4033"/>
                      <a:pt x="6135" y="3987"/>
                    </a:cubicBezTo>
                    <a:lnTo>
                      <a:pt x="6135" y="3987"/>
                    </a:lnTo>
                    <a:cubicBezTo>
                      <a:pt x="6227" y="4033"/>
                      <a:pt x="6295" y="4078"/>
                      <a:pt x="6386" y="4147"/>
                    </a:cubicBezTo>
                    <a:cubicBezTo>
                      <a:pt x="6820" y="4192"/>
                      <a:pt x="7254" y="4261"/>
                      <a:pt x="7710" y="4329"/>
                    </a:cubicBezTo>
                    <a:cubicBezTo>
                      <a:pt x="8281" y="4421"/>
                      <a:pt x="8851" y="4512"/>
                      <a:pt x="9399" y="4603"/>
                    </a:cubicBezTo>
                    <a:cubicBezTo>
                      <a:pt x="7003" y="3302"/>
                      <a:pt x="4629" y="1750"/>
                      <a:pt x="1935" y="1294"/>
                    </a:cubicBezTo>
                    <a:cubicBezTo>
                      <a:pt x="1228" y="974"/>
                      <a:pt x="566" y="609"/>
                      <a:pt x="87" y="15"/>
                    </a:cubicBezTo>
                    <a:cubicBezTo>
                      <a:pt x="81" y="5"/>
                      <a:pt x="73" y="0"/>
                      <a:pt x="6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4" name="Google Shape;2674;p39"/>
              <p:cNvSpPr/>
              <p:nvPr/>
            </p:nvSpPr>
            <p:spPr>
              <a:xfrm>
                <a:off x="7590201" y="4212416"/>
                <a:ext cx="460452" cy="178015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5220" extrusionOk="0">
                    <a:moveTo>
                      <a:pt x="3082" y="0"/>
                    </a:moveTo>
                    <a:cubicBezTo>
                      <a:pt x="2055" y="229"/>
                      <a:pt x="1027" y="480"/>
                      <a:pt x="0" y="708"/>
                    </a:cubicBezTo>
                    <a:cubicBezTo>
                      <a:pt x="776" y="1484"/>
                      <a:pt x="1940" y="1872"/>
                      <a:pt x="3105" y="2055"/>
                    </a:cubicBezTo>
                    <a:cubicBezTo>
                      <a:pt x="4474" y="2260"/>
                      <a:pt x="5821" y="2260"/>
                      <a:pt x="7167" y="2580"/>
                    </a:cubicBezTo>
                    <a:cubicBezTo>
                      <a:pt x="8400" y="2853"/>
                      <a:pt x="9564" y="3333"/>
                      <a:pt x="10751" y="3721"/>
                    </a:cubicBezTo>
                    <a:cubicBezTo>
                      <a:pt x="10757" y="3723"/>
                      <a:pt x="10763" y="3724"/>
                      <a:pt x="10769" y="3724"/>
                    </a:cubicBezTo>
                    <a:cubicBezTo>
                      <a:pt x="10827" y="3724"/>
                      <a:pt x="10859" y="3625"/>
                      <a:pt x="10797" y="3584"/>
                    </a:cubicBezTo>
                    <a:cubicBezTo>
                      <a:pt x="10728" y="3538"/>
                      <a:pt x="10637" y="3493"/>
                      <a:pt x="10546" y="3447"/>
                    </a:cubicBezTo>
                    <a:lnTo>
                      <a:pt x="10546" y="3447"/>
                    </a:lnTo>
                    <a:cubicBezTo>
                      <a:pt x="11596" y="3858"/>
                      <a:pt x="12554" y="4383"/>
                      <a:pt x="13399" y="5204"/>
                    </a:cubicBezTo>
                    <a:cubicBezTo>
                      <a:pt x="13409" y="5215"/>
                      <a:pt x="13421" y="5220"/>
                      <a:pt x="13433" y="5220"/>
                    </a:cubicBezTo>
                    <a:cubicBezTo>
                      <a:pt x="13470" y="5220"/>
                      <a:pt x="13502" y="5171"/>
                      <a:pt x="13467" y="5136"/>
                    </a:cubicBezTo>
                    <a:cubicBezTo>
                      <a:pt x="12052" y="3493"/>
                      <a:pt x="9907" y="2739"/>
                      <a:pt x="7875" y="2123"/>
                    </a:cubicBezTo>
                    <a:cubicBezTo>
                      <a:pt x="7190" y="1918"/>
                      <a:pt x="6506" y="1689"/>
                      <a:pt x="5844" y="1438"/>
                    </a:cubicBezTo>
                    <a:lnTo>
                      <a:pt x="5844" y="1438"/>
                    </a:lnTo>
                    <a:cubicBezTo>
                      <a:pt x="6140" y="1461"/>
                      <a:pt x="6437" y="1461"/>
                      <a:pt x="6734" y="1507"/>
                    </a:cubicBezTo>
                    <a:cubicBezTo>
                      <a:pt x="7807" y="1598"/>
                      <a:pt x="8834" y="1872"/>
                      <a:pt x="9884" y="2169"/>
                    </a:cubicBezTo>
                    <a:cubicBezTo>
                      <a:pt x="9890" y="2170"/>
                      <a:pt x="9896" y="2171"/>
                      <a:pt x="9901" y="2171"/>
                    </a:cubicBezTo>
                    <a:cubicBezTo>
                      <a:pt x="9980" y="2171"/>
                      <a:pt x="10015" y="2030"/>
                      <a:pt x="9929" y="2009"/>
                    </a:cubicBezTo>
                    <a:cubicBezTo>
                      <a:pt x="8332" y="1393"/>
                      <a:pt x="6711" y="1347"/>
                      <a:pt x="5090" y="936"/>
                    </a:cubicBezTo>
                    <a:cubicBezTo>
                      <a:pt x="4406" y="754"/>
                      <a:pt x="3721" y="434"/>
                      <a:pt x="308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5" name="Google Shape;2675;p39"/>
              <p:cNvSpPr/>
              <p:nvPr/>
            </p:nvSpPr>
            <p:spPr>
              <a:xfrm>
                <a:off x="8257248" y="3897762"/>
                <a:ext cx="555318" cy="566101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6600" extrusionOk="0">
                    <a:moveTo>
                      <a:pt x="16190" y="0"/>
                    </a:moveTo>
                    <a:cubicBezTo>
                      <a:pt x="16171" y="0"/>
                      <a:pt x="16151" y="9"/>
                      <a:pt x="16138" y="29"/>
                    </a:cubicBezTo>
                    <a:cubicBezTo>
                      <a:pt x="13741" y="3247"/>
                      <a:pt x="11048" y="6580"/>
                      <a:pt x="7647" y="8794"/>
                    </a:cubicBezTo>
                    <a:cubicBezTo>
                      <a:pt x="6848" y="9296"/>
                      <a:pt x="5981" y="9729"/>
                      <a:pt x="5250" y="10346"/>
                    </a:cubicBezTo>
                    <a:cubicBezTo>
                      <a:pt x="4520" y="10939"/>
                      <a:pt x="3995" y="11715"/>
                      <a:pt x="3424" y="12468"/>
                    </a:cubicBezTo>
                    <a:cubicBezTo>
                      <a:pt x="2945" y="13108"/>
                      <a:pt x="2420" y="13701"/>
                      <a:pt x="1895" y="14249"/>
                    </a:cubicBezTo>
                    <a:cubicBezTo>
                      <a:pt x="2078" y="13975"/>
                      <a:pt x="2260" y="13678"/>
                      <a:pt x="2443" y="13404"/>
                    </a:cubicBezTo>
                    <a:cubicBezTo>
                      <a:pt x="3630" y="11715"/>
                      <a:pt x="4954" y="10140"/>
                      <a:pt x="6460" y="8725"/>
                    </a:cubicBezTo>
                    <a:cubicBezTo>
                      <a:pt x="6516" y="8688"/>
                      <a:pt x="6466" y="8621"/>
                      <a:pt x="6409" y="8621"/>
                    </a:cubicBezTo>
                    <a:cubicBezTo>
                      <a:pt x="6396" y="8621"/>
                      <a:pt x="6382" y="8625"/>
                      <a:pt x="6369" y="8634"/>
                    </a:cubicBezTo>
                    <a:cubicBezTo>
                      <a:pt x="4931" y="9889"/>
                      <a:pt x="3561" y="11213"/>
                      <a:pt x="2374" y="12720"/>
                    </a:cubicBezTo>
                    <a:cubicBezTo>
                      <a:pt x="1553" y="13770"/>
                      <a:pt x="914" y="14934"/>
                      <a:pt x="46" y="15915"/>
                    </a:cubicBezTo>
                    <a:cubicBezTo>
                      <a:pt x="23" y="15915"/>
                      <a:pt x="1" y="15938"/>
                      <a:pt x="1" y="15961"/>
                    </a:cubicBezTo>
                    <a:cubicBezTo>
                      <a:pt x="982" y="16257"/>
                      <a:pt x="2009" y="16463"/>
                      <a:pt x="3036" y="16600"/>
                    </a:cubicBezTo>
                    <a:cubicBezTo>
                      <a:pt x="3630" y="16098"/>
                      <a:pt x="4200" y="15527"/>
                      <a:pt x="4748" y="14956"/>
                    </a:cubicBezTo>
                    <a:cubicBezTo>
                      <a:pt x="4862" y="14888"/>
                      <a:pt x="4954" y="14819"/>
                      <a:pt x="5045" y="14728"/>
                    </a:cubicBezTo>
                    <a:cubicBezTo>
                      <a:pt x="6255" y="13838"/>
                      <a:pt x="7464" y="12948"/>
                      <a:pt x="8606" y="11966"/>
                    </a:cubicBezTo>
                    <a:cubicBezTo>
                      <a:pt x="10592" y="10254"/>
                      <a:pt x="12555" y="8132"/>
                      <a:pt x="13513" y="5644"/>
                    </a:cubicBezTo>
                    <a:cubicBezTo>
                      <a:pt x="13544" y="5583"/>
                      <a:pt x="13493" y="5532"/>
                      <a:pt x="13442" y="5532"/>
                    </a:cubicBezTo>
                    <a:cubicBezTo>
                      <a:pt x="13417" y="5532"/>
                      <a:pt x="13391" y="5545"/>
                      <a:pt x="13376" y="5575"/>
                    </a:cubicBezTo>
                    <a:cubicBezTo>
                      <a:pt x="12075" y="8109"/>
                      <a:pt x="10249" y="10072"/>
                      <a:pt x="8035" y="11829"/>
                    </a:cubicBezTo>
                    <a:cubicBezTo>
                      <a:pt x="7693" y="12103"/>
                      <a:pt x="7373" y="12354"/>
                      <a:pt x="7031" y="12628"/>
                    </a:cubicBezTo>
                    <a:cubicBezTo>
                      <a:pt x="7236" y="12423"/>
                      <a:pt x="7442" y="12217"/>
                      <a:pt x="7647" y="12035"/>
                    </a:cubicBezTo>
                    <a:cubicBezTo>
                      <a:pt x="10592" y="9410"/>
                      <a:pt x="12691" y="5735"/>
                      <a:pt x="14654" y="2311"/>
                    </a:cubicBezTo>
                    <a:cubicBezTo>
                      <a:pt x="15202" y="1581"/>
                      <a:pt x="15727" y="850"/>
                      <a:pt x="16252" y="97"/>
                    </a:cubicBezTo>
                    <a:cubicBezTo>
                      <a:pt x="16285" y="49"/>
                      <a:pt x="16237" y="0"/>
                      <a:pt x="1619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6" name="Google Shape;2676;p39"/>
              <p:cNvSpPr/>
              <p:nvPr/>
            </p:nvSpPr>
            <p:spPr>
              <a:xfrm>
                <a:off x="9076044" y="4155603"/>
                <a:ext cx="80237" cy="11189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3281" extrusionOk="0">
                    <a:moveTo>
                      <a:pt x="2353" y="0"/>
                    </a:moveTo>
                    <a:cubicBezTo>
                      <a:pt x="1622" y="1027"/>
                      <a:pt x="801" y="2009"/>
                      <a:pt x="70" y="3059"/>
                    </a:cubicBezTo>
                    <a:cubicBezTo>
                      <a:pt x="1" y="3163"/>
                      <a:pt x="77" y="3280"/>
                      <a:pt x="177" y="3280"/>
                    </a:cubicBezTo>
                    <a:cubicBezTo>
                      <a:pt x="209" y="3280"/>
                      <a:pt x="243" y="3269"/>
                      <a:pt x="276" y="3241"/>
                    </a:cubicBezTo>
                    <a:cubicBezTo>
                      <a:pt x="1029" y="2556"/>
                      <a:pt x="1714" y="1735"/>
                      <a:pt x="2353" y="913"/>
                    </a:cubicBezTo>
                    <a:lnTo>
                      <a:pt x="2353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7" name="Google Shape;2677;p39"/>
              <p:cNvSpPr/>
              <p:nvPr/>
            </p:nvSpPr>
            <p:spPr>
              <a:xfrm>
                <a:off x="8569032" y="3725141"/>
                <a:ext cx="534313" cy="673013"/>
              </a:xfrm>
              <a:custGeom>
                <a:avLst/>
                <a:gdLst/>
                <a:ahLst/>
                <a:cxnLst/>
                <a:rect l="l" t="t" r="r" b="b"/>
                <a:pathLst>
                  <a:path w="15669" h="19735" extrusionOk="0">
                    <a:moveTo>
                      <a:pt x="12953" y="1"/>
                    </a:moveTo>
                    <a:cubicBezTo>
                      <a:pt x="12405" y="731"/>
                      <a:pt x="11925" y="1484"/>
                      <a:pt x="11492" y="2283"/>
                    </a:cubicBezTo>
                    <a:cubicBezTo>
                      <a:pt x="11378" y="2466"/>
                      <a:pt x="11263" y="2648"/>
                      <a:pt x="11149" y="2808"/>
                    </a:cubicBezTo>
                    <a:cubicBezTo>
                      <a:pt x="10099" y="4474"/>
                      <a:pt x="8981" y="6300"/>
                      <a:pt x="8365" y="8149"/>
                    </a:cubicBezTo>
                    <a:cubicBezTo>
                      <a:pt x="8349" y="8210"/>
                      <a:pt x="8395" y="8251"/>
                      <a:pt x="8441" y="8251"/>
                    </a:cubicBezTo>
                    <a:cubicBezTo>
                      <a:pt x="8464" y="8251"/>
                      <a:pt x="8486" y="8241"/>
                      <a:pt x="8502" y="8218"/>
                    </a:cubicBezTo>
                    <a:cubicBezTo>
                      <a:pt x="9255" y="6962"/>
                      <a:pt x="9871" y="5639"/>
                      <a:pt x="10579" y="4360"/>
                    </a:cubicBezTo>
                    <a:lnTo>
                      <a:pt x="10579" y="4360"/>
                    </a:lnTo>
                    <a:cubicBezTo>
                      <a:pt x="10054" y="5730"/>
                      <a:pt x="9666" y="7122"/>
                      <a:pt x="9186" y="8492"/>
                    </a:cubicBezTo>
                    <a:cubicBezTo>
                      <a:pt x="8639" y="9998"/>
                      <a:pt x="7817" y="11276"/>
                      <a:pt x="6881" y="12463"/>
                    </a:cubicBezTo>
                    <a:cubicBezTo>
                      <a:pt x="6105" y="13308"/>
                      <a:pt x="5329" y="14152"/>
                      <a:pt x="4576" y="15020"/>
                    </a:cubicBezTo>
                    <a:cubicBezTo>
                      <a:pt x="4553" y="15020"/>
                      <a:pt x="4553" y="15043"/>
                      <a:pt x="4553" y="15065"/>
                    </a:cubicBezTo>
                    <a:cubicBezTo>
                      <a:pt x="3092" y="16617"/>
                      <a:pt x="1608" y="18170"/>
                      <a:pt x="56" y="19630"/>
                    </a:cubicBezTo>
                    <a:cubicBezTo>
                      <a:pt x="1" y="19667"/>
                      <a:pt x="50" y="19734"/>
                      <a:pt x="107" y="19734"/>
                    </a:cubicBezTo>
                    <a:cubicBezTo>
                      <a:pt x="121" y="19734"/>
                      <a:pt x="134" y="19730"/>
                      <a:pt x="148" y="19722"/>
                    </a:cubicBezTo>
                    <a:cubicBezTo>
                      <a:pt x="2042" y="18192"/>
                      <a:pt x="3754" y="16481"/>
                      <a:pt x="5443" y="14746"/>
                    </a:cubicBezTo>
                    <a:cubicBezTo>
                      <a:pt x="6333" y="13810"/>
                      <a:pt x="7223" y="12920"/>
                      <a:pt x="7977" y="11915"/>
                    </a:cubicBezTo>
                    <a:cubicBezTo>
                      <a:pt x="8228" y="11687"/>
                      <a:pt x="8479" y="11436"/>
                      <a:pt x="8730" y="11185"/>
                    </a:cubicBezTo>
                    <a:cubicBezTo>
                      <a:pt x="9666" y="10249"/>
                      <a:pt x="10510" y="9336"/>
                      <a:pt x="11149" y="8218"/>
                    </a:cubicBezTo>
                    <a:lnTo>
                      <a:pt x="11149" y="8218"/>
                    </a:lnTo>
                    <a:cubicBezTo>
                      <a:pt x="10510" y="9656"/>
                      <a:pt x="9825" y="10888"/>
                      <a:pt x="8753" y="12075"/>
                    </a:cubicBezTo>
                    <a:cubicBezTo>
                      <a:pt x="7703" y="13239"/>
                      <a:pt x="6516" y="14312"/>
                      <a:pt x="5511" y="15499"/>
                    </a:cubicBezTo>
                    <a:cubicBezTo>
                      <a:pt x="5476" y="15552"/>
                      <a:pt x="5509" y="15605"/>
                      <a:pt x="5558" y="15605"/>
                    </a:cubicBezTo>
                    <a:cubicBezTo>
                      <a:pt x="5572" y="15605"/>
                      <a:pt x="5587" y="15601"/>
                      <a:pt x="5603" y="15590"/>
                    </a:cubicBezTo>
                    <a:cubicBezTo>
                      <a:pt x="7794" y="13696"/>
                      <a:pt x="10054" y="11527"/>
                      <a:pt x="11286" y="8857"/>
                    </a:cubicBezTo>
                    <a:cubicBezTo>
                      <a:pt x="12564" y="6095"/>
                      <a:pt x="13843" y="3424"/>
                      <a:pt x="15669" y="982"/>
                    </a:cubicBezTo>
                    <a:cubicBezTo>
                      <a:pt x="14733" y="754"/>
                      <a:pt x="13820" y="434"/>
                      <a:pt x="1295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8" name="Google Shape;2678;p39"/>
              <p:cNvSpPr/>
              <p:nvPr/>
            </p:nvSpPr>
            <p:spPr>
              <a:xfrm>
                <a:off x="8737491" y="3933739"/>
                <a:ext cx="418782" cy="564396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6550" extrusionOk="0">
                    <a:moveTo>
                      <a:pt x="12281" y="1"/>
                    </a:moveTo>
                    <a:cubicBezTo>
                      <a:pt x="11208" y="823"/>
                      <a:pt x="10272" y="1850"/>
                      <a:pt x="9633" y="3059"/>
                    </a:cubicBezTo>
                    <a:cubicBezTo>
                      <a:pt x="8743" y="4794"/>
                      <a:pt x="8697" y="6803"/>
                      <a:pt x="7967" y="8606"/>
                    </a:cubicBezTo>
                    <a:cubicBezTo>
                      <a:pt x="7488" y="9747"/>
                      <a:pt x="6666" y="10569"/>
                      <a:pt x="5821" y="11413"/>
                    </a:cubicBezTo>
                    <a:cubicBezTo>
                      <a:pt x="5000" y="12235"/>
                      <a:pt x="4178" y="13057"/>
                      <a:pt x="3356" y="13856"/>
                    </a:cubicBezTo>
                    <a:cubicBezTo>
                      <a:pt x="2694" y="14518"/>
                      <a:pt x="1987" y="15180"/>
                      <a:pt x="1279" y="15819"/>
                    </a:cubicBezTo>
                    <a:cubicBezTo>
                      <a:pt x="1644" y="15294"/>
                      <a:pt x="2032" y="14746"/>
                      <a:pt x="2420" y="14244"/>
                    </a:cubicBezTo>
                    <a:cubicBezTo>
                      <a:pt x="3813" y="12418"/>
                      <a:pt x="5273" y="10683"/>
                      <a:pt x="6689" y="8903"/>
                    </a:cubicBezTo>
                    <a:cubicBezTo>
                      <a:pt x="6740" y="8851"/>
                      <a:pt x="6701" y="8787"/>
                      <a:pt x="6640" y="8787"/>
                    </a:cubicBezTo>
                    <a:cubicBezTo>
                      <a:pt x="6620" y="8787"/>
                      <a:pt x="6597" y="8794"/>
                      <a:pt x="6575" y="8811"/>
                    </a:cubicBezTo>
                    <a:cubicBezTo>
                      <a:pt x="5000" y="10341"/>
                      <a:pt x="3516" y="12053"/>
                      <a:pt x="2101" y="13764"/>
                    </a:cubicBezTo>
                    <a:cubicBezTo>
                      <a:pt x="1416" y="14563"/>
                      <a:pt x="686" y="15431"/>
                      <a:pt x="1" y="16321"/>
                    </a:cubicBezTo>
                    <a:lnTo>
                      <a:pt x="92" y="16321"/>
                    </a:lnTo>
                    <a:cubicBezTo>
                      <a:pt x="1348" y="16389"/>
                      <a:pt x="2603" y="16481"/>
                      <a:pt x="3881" y="16549"/>
                    </a:cubicBezTo>
                    <a:cubicBezTo>
                      <a:pt x="4680" y="15819"/>
                      <a:pt x="5456" y="15066"/>
                      <a:pt x="6232" y="14335"/>
                    </a:cubicBezTo>
                    <a:cubicBezTo>
                      <a:pt x="6894" y="13696"/>
                      <a:pt x="7624" y="13080"/>
                      <a:pt x="8172" y="12327"/>
                    </a:cubicBezTo>
                    <a:cubicBezTo>
                      <a:pt x="8629" y="11665"/>
                      <a:pt x="8811" y="10911"/>
                      <a:pt x="8948" y="10135"/>
                    </a:cubicBezTo>
                    <a:cubicBezTo>
                      <a:pt x="9565" y="6643"/>
                      <a:pt x="9975" y="3037"/>
                      <a:pt x="12281" y="412"/>
                    </a:cubicBezTo>
                    <a:lnTo>
                      <a:pt x="12281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79" name="Google Shape;2679;p39"/>
              <p:cNvSpPr/>
              <p:nvPr/>
            </p:nvSpPr>
            <p:spPr>
              <a:xfrm>
                <a:off x="9118909" y="4354857"/>
                <a:ext cx="37374" cy="1549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4543" extrusionOk="0">
                    <a:moveTo>
                      <a:pt x="1096" y="0"/>
                    </a:moveTo>
                    <a:cubicBezTo>
                      <a:pt x="1027" y="183"/>
                      <a:pt x="959" y="366"/>
                      <a:pt x="890" y="548"/>
                    </a:cubicBezTo>
                    <a:cubicBezTo>
                      <a:pt x="525" y="1712"/>
                      <a:pt x="388" y="2922"/>
                      <a:pt x="114" y="4109"/>
                    </a:cubicBezTo>
                    <a:cubicBezTo>
                      <a:pt x="69" y="4246"/>
                      <a:pt x="46" y="4383"/>
                      <a:pt x="0" y="4543"/>
                    </a:cubicBezTo>
                    <a:lnTo>
                      <a:pt x="1005" y="4543"/>
                    </a:lnTo>
                    <a:cubicBezTo>
                      <a:pt x="1027" y="4428"/>
                      <a:pt x="1073" y="4337"/>
                      <a:pt x="1096" y="4223"/>
                    </a:cubicBez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80" name="Google Shape;2680;p39"/>
              <p:cNvSpPr/>
              <p:nvPr/>
            </p:nvSpPr>
            <p:spPr>
              <a:xfrm>
                <a:off x="8243983" y="4235673"/>
                <a:ext cx="912277" cy="274116"/>
              </a:xfrm>
              <a:custGeom>
                <a:avLst/>
                <a:gdLst/>
                <a:ahLst/>
                <a:cxnLst/>
                <a:rect l="l" t="t" r="r" b="b"/>
                <a:pathLst>
                  <a:path w="26753" h="8038" extrusionOk="0">
                    <a:moveTo>
                      <a:pt x="3417" y="0"/>
                    </a:moveTo>
                    <a:cubicBezTo>
                      <a:pt x="3317" y="0"/>
                      <a:pt x="3218" y="52"/>
                      <a:pt x="3151" y="163"/>
                    </a:cubicBezTo>
                    <a:cubicBezTo>
                      <a:pt x="1587" y="2498"/>
                      <a:pt x="0" y="5870"/>
                      <a:pt x="24" y="5870"/>
                    </a:cubicBezTo>
                    <a:cubicBezTo>
                      <a:pt x="24" y="5870"/>
                      <a:pt x="24" y="5869"/>
                      <a:pt x="24" y="5869"/>
                    </a:cubicBezTo>
                    <a:cubicBezTo>
                      <a:pt x="24" y="5915"/>
                      <a:pt x="47" y="5938"/>
                      <a:pt x="93" y="5960"/>
                    </a:cubicBezTo>
                    <a:cubicBezTo>
                      <a:pt x="184" y="5983"/>
                      <a:pt x="275" y="6006"/>
                      <a:pt x="390" y="6052"/>
                    </a:cubicBezTo>
                    <a:cubicBezTo>
                      <a:pt x="1371" y="6348"/>
                      <a:pt x="2398" y="6554"/>
                      <a:pt x="3425" y="6691"/>
                    </a:cubicBezTo>
                    <a:cubicBezTo>
                      <a:pt x="4567" y="6851"/>
                      <a:pt x="5754" y="6942"/>
                      <a:pt x="6918" y="7010"/>
                    </a:cubicBezTo>
                    <a:cubicBezTo>
                      <a:pt x="9451" y="7170"/>
                      <a:pt x="11962" y="7330"/>
                      <a:pt x="14473" y="7467"/>
                    </a:cubicBezTo>
                    <a:lnTo>
                      <a:pt x="14564" y="7467"/>
                    </a:lnTo>
                    <a:cubicBezTo>
                      <a:pt x="15820" y="7535"/>
                      <a:pt x="17075" y="7627"/>
                      <a:pt x="18353" y="7695"/>
                    </a:cubicBezTo>
                    <a:cubicBezTo>
                      <a:pt x="20773" y="7855"/>
                      <a:pt x="23215" y="7992"/>
                      <a:pt x="25657" y="8038"/>
                    </a:cubicBezTo>
                    <a:lnTo>
                      <a:pt x="26753" y="8038"/>
                    </a:lnTo>
                    <a:lnTo>
                      <a:pt x="26753" y="4180"/>
                    </a:lnTo>
                    <a:cubicBezTo>
                      <a:pt x="24217" y="4495"/>
                      <a:pt x="21669" y="4714"/>
                      <a:pt x="19109" y="4714"/>
                    </a:cubicBezTo>
                    <a:cubicBezTo>
                      <a:pt x="18144" y="4714"/>
                      <a:pt x="17176" y="4683"/>
                      <a:pt x="16208" y="4614"/>
                    </a:cubicBezTo>
                    <a:cubicBezTo>
                      <a:pt x="14062" y="4454"/>
                      <a:pt x="11916" y="4089"/>
                      <a:pt x="9862" y="3450"/>
                    </a:cubicBezTo>
                    <a:cubicBezTo>
                      <a:pt x="7831" y="2833"/>
                      <a:pt x="5046" y="1920"/>
                      <a:pt x="3699" y="163"/>
                    </a:cubicBezTo>
                    <a:cubicBezTo>
                      <a:pt x="3629" y="57"/>
                      <a:pt x="3523" y="0"/>
                      <a:pt x="3417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81" name="Google Shape;2681;p39"/>
              <p:cNvSpPr/>
              <p:nvPr/>
            </p:nvSpPr>
            <p:spPr>
              <a:xfrm>
                <a:off x="7090180" y="4294361"/>
                <a:ext cx="79726" cy="77754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2280" extrusionOk="0">
                    <a:moveTo>
                      <a:pt x="2033" y="1"/>
                    </a:moveTo>
                    <a:cubicBezTo>
                      <a:pt x="1036" y="1"/>
                      <a:pt x="0" y="1287"/>
                      <a:pt x="215" y="2231"/>
                    </a:cubicBezTo>
                    <a:cubicBezTo>
                      <a:pt x="225" y="2263"/>
                      <a:pt x="256" y="2280"/>
                      <a:pt x="285" y="2280"/>
                    </a:cubicBezTo>
                    <a:cubicBezTo>
                      <a:pt x="319" y="2280"/>
                      <a:pt x="352" y="2257"/>
                      <a:pt x="352" y="2208"/>
                    </a:cubicBezTo>
                    <a:cubicBezTo>
                      <a:pt x="352" y="1660"/>
                      <a:pt x="740" y="1181"/>
                      <a:pt x="1151" y="838"/>
                    </a:cubicBezTo>
                    <a:cubicBezTo>
                      <a:pt x="1493" y="565"/>
                      <a:pt x="1904" y="450"/>
                      <a:pt x="2246" y="245"/>
                    </a:cubicBezTo>
                    <a:cubicBezTo>
                      <a:pt x="2338" y="199"/>
                      <a:pt x="2338" y="40"/>
                      <a:pt x="2224" y="17"/>
                    </a:cubicBezTo>
                    <a:cubicBezTo>
                      <a:pt x="2160" y="6"/>
                      <a:pt x="2097" y="1"/>
                      <a:pt x="20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  <p:sp>
            <p:nvSpPr>
              <p:cNvPr id="2682" name="Google Shape;2682;p39"/>
              <p:cNvSpPr/>
              <p:nvPr/>
            </p:nvSpPr>
            <p:spPr>
              <a:xfrm>
                <a:off x="7142627" y="4326041"/>
                <a:ext cx="77100" cy="91156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673" extrusionOk="0">
                    <a:moveTo>
                      <a:pt x="2101" y="1"/>
                    </a:moveTo>
                    <a:cubicBezTo>
                      <a:pt x="1439" y="69"/>
                      <a:pt x="914" y="366"/>
                      <a:pt x="571" y="914"/>
                    </a:cubicBezTo>
                    <a:cubicBezTo>
                      <a:pt x="252" y="1439"/>
                      <a:pt x="1" y="2101"/>
                      <a:pt x="389" y="2626"/>
                    </a:cubicBezTo>
                    <a:cubicBezTo>
                      <a:pt x="409" y="2656"/>
                      <a:pt x="446" y="2672"/>
                      <a:pt x="482" y="2672"/>
                    </a:cubicBezTo>
                    <a:cubicBezTo>
                      <a:pt x="528" y="2672"/>
                      <a:pt x="571" y="2644"/>
                      <a:pt x="571" y="2580"/>
                    </a:cubicBezTo>
                    <a:cubicBezTo>
                      <a:pt x="571" y="2055"/>
                      <a:pt x="663" y="1599"/>
                      <a:pt x="937" y="1142"/>
                    </a:cubicBezTo>
                    <a:cubicBezTo>
                      <a:pt x="1233" y="663"/>
                      <a:pt x="1713" y="526"/>
                      <a:pt x="2169" y="252"/>
                    </a:cubicBezTo>
                    <a:cubicBezTo>
                      <a:pt x="2260" y="183"/>
                      <a:pt x="2238" y="1"/>
                      <a:pt x="210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omic Sans MS" pitchFamily="66" charset="0"/>
                </a:endParaRPr>
              </a:p>
            </p:txBody>
          </p:sp>
        </p:grpSp>
      </p:grpSp>
      <p:sp>
        <p:nvSpPr>
          <p:cNvPr id="239" name="Google Shape;2457;p39"/>
          <p:cNvSpPr/>
          <p:nvPr/>
        </p:nvSpPr>
        <p:spPr>
          <a:xfrm>
            <a:off x="5205100" y="1735590"/>
            <a:ext cx="941700" cy="333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rlow Medium"/>
                <a:cs typeface="Barlow Medium"/>
                <a:sym typeface="Barlow Medium"/>
              </a:rPr>
              <a:t>scary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40" name="Picture 2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/>
          <a:stretch/>
        </p:blipFill>
        <p:spPr>
          <a:xfrm>
            <a:off x="6946788" y="2779198"/>
            <a:ext cx="2938044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684" y="2414439"/>
            <a:ext cx="3304168" cy="186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Google Shape;1175;p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704D95-336E-C155-D54B-1F7C2B1BA3AD}"/>
              </a:ext>
            </a:extLst>
          </p:cNvPr>
          <p:cNvSpPr/>
          <p:nvPr/>
        </p:nvSpPr>
        <p:spPr>
          <a:xfrm>
            <a:off x="6739277" y="168187"/>
            <a:ext cx="709195" cy="709195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" name="Google Shape;1177;p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632FD1-2ADA-289A-E315-126E5597898A}"/>
              </a:ext>
            </a:extLst>
          </p:cNvPr>
          <p:cNvSpPr/>
          <p:nvPr/>
        </p:nvSpPr>
        <p:spPr>
          <a:xfrm flipH="1">
            <a:off x="6930201" y="312742"/>
            <a:ext cx="418294" cy="41829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EF7BB-8A7E-C99B-6E46-78CD0D5C6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3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3" grpId="0" build="p"/>
      <p:bldP spid="2455" grpId="0" build="p"/>
      <p:bldP spid="2456" grpId="0" animBg="1"/>
      <p:bldP spid="2457" grpId="0" animBg="1"/>
      <p:bldP spid="2458" grpId="0" animBg="1"/>
      <p:bldP spid="2459" grpId="0" animBg="1"/>
      <p:bldP spid="2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0755" y="527163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5.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593" y="419470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Write and say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952593" y="788802"/>
            <a:ext cx="7277006" cy="3682024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1. </a:t>
            </a:r>
            <a:r>
              <a:rPr lang="en-US" sz="1800" dirty="0">
                <a:latin typeface="Comic Sans MS" pitchFamily="66" charset="0"/>
              </a:rPr>
              <a:t>dark caves/ Eαrly people/ in/ were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2. </a:t>
            </a:r>
            <a:r>
              <a:rPr lang="en-US" sz="1800" dirty="0">
                <a:latin typeface="Comic Sans MS" pitchFamily="66" charset="0"/>
              </a:rPr>
              <a:t>not/ were/ tall/ Eαrly people/ but/ strong/ were/ they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3. </a:t>
            </a:r>
            <a:r>
              <a:rPr lang="en-US" sz="1800" dirty="0">
                <a:latin typeface="Comic Sans MS" pitchFamily="66" charset="0"/>
              </a:rPr>
              <a:t>huge/ dinosaurs/ Some/ were/ reαlly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4. </a:t>
            </a:r>
            <a:r>
              <a:rPr lang="en-US" sz="1800" dirty="0">
                <a:latin typeface="Comic Sans MS" pitchFamily="66" charset="0"/>
              </a:rPr>
              <a:t>big/ strong/ and/ Mammoths/ were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Comic Sans MS" pitchFamily="66" charset="0"/>
              </a:rPr>
              <a:t>5. </a:t>
            </a:r>
            <a:r>
              <a:rPr lang="en-US" sz="1800" dirty="0">
                <a:latin typeface="Comic Sans MS" pitchFamily="66" charset="0"/>
              </a:rPr>
              <a:t>Dinosaur bones/ long/ were/ and/ big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Comic Sans MS" pitchFamily="66" charset="0"/>
              </a:rPr>
              <a:t>___________________________________________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19175"/>
          <a:stretch/>
        </p:blipFill>
        <p:spPr>
          <a:xfrm flipH="1">
            <a:off x="7903203" y="3532823"/>
            <a:ext cx="1679685" cy="15066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846" y="3523152"/>
            <a:ext cx="1857353" cy="1238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9507" y="1200150"/>
            <a:ext cx="3999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Early people were in dark caves.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9507" y="1885950"/>
            <a:ext cx="5910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Early people were not tall but they were strong.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9507" y="2571750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Some dinosaurs were really huge.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9507" y="3268133"/>
            <a:ext cx="397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Mammoths were big and strong.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19506" y="4019550"/>
            <a:ext cx="4193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Dinosaur bones were big and long.</a:t>
            </a:r>
          </a:p>
        </p:txBody>
      </p:sp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2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28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8651" y="1122534"/>
            <a:ext cx="34067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11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7, 8, 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1" y="1727200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75990" y="451834"/>
            <a:ext cx="745737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UNIT 11: BEFORE OUR TIME</a:t>
            </a:r>
            <a:endParaRPr lang="x-none" sz="3200" b="1" kern="0" spc="3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021982" y="1138370"/>
            <a:ext cx="3565392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omic Sans MS" panose="030F0702030302020204" pitchFamily="66" charset="0"/>
              </a:rPr>
              <a:t>LESSON 3: PERIOD 3</a:t>
            </a:r>
            <a:endParaRPr lang="x-none" sz="2400" b="1" kern="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702184" y="1575736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3" y="3556786"/>
            <a:ext cx="1737073" cy="1737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103596" y="2126348"/>
            <a:ext cx="5402164" cy="30469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bg2"/>
                </a:solidFill>
                <a:latin typeface="Comic Sans MS" pitchFamily="66" charset="0"/>
                <a:sym typeface="Arial"/>
              </a:rPr>
              <a:t>Review vocabulary: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- cave, early people, 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dinosaur bones, mammoth</a:t>
            </a:r>
          </a:p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sym typeface="Arial"/>
              </a:rPr>
              <a:t>Review structure:</a:t>
            </a:r>
          </a:p>
          <a:p>
            <a:pPr defTabSz="914355"/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-</a:t>
            </a:r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 The dinosaur wasn’t small.</a:t>
            </a:r>
          </a:p>
          <a:p>
            <a:pPr defTabSz="914355"/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- The early people weren’t tall.</a:t>
            </a:r>
          </a:p>
          <a:p>
            <a:pPr defTabSz="914355"/>
            <a:endParaRPr lang="en-US" sz="2400" dirty="0">
              <a:solidFill>
                <a:schemeClr val="bg2"/>
              </a:solidFill>
              <a:latin typeface="Comic Sans MS" pitchFamily="66" charset="0"/>
            </a:endParaRPr>
          </a:p>
          <a:p>
            <a:pPr defTabSz="914355">
              <a:buClr>
                <a:srgbClr val="000000"/>
              </a:buClr>
            </a:pPr>
            <a:endParaRPr lang="en-US" sz="2400" kern="0" spc="30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19" y="2571750"/>
            <a:ext cx="1821896" cy="229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65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95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650"/>
                            </p:stCondLst>
                            <p:childTnLst>
                              <p:par>
                                <p:cTn id="1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3"/>
            <a:ext cx="509024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28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76291" y="1365159"/>
            <a:ext cx="37914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Pass the bomb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pic>
        <p:nvPicPr>
          <p:cNvPr id="11" name="Upbeat and Happy Pop Background Music For Vide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267834.62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6326" y="-599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2744" y="754981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33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8782" y="209523"/>
            <a:ext cx="4466435" cy="783193"/>
          </a:xfrm>
          <a:prstGeom prst="flowChartAlternateProcess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ə</a:t>
            </a:r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2498" y="1208402"/>
            <a:ext cx="2288203" cy="71508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</a:t>
            </a: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88" y="2339159"/>
            <a:ext cx="3063622" cy="2191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chw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27335" y="397919"/>
            <a:ext cx="406400" cy="406400"/>
          </a:xfrm>
          <a:prstGeom prst="rect">
            <a:avLst/>
          </a:prstGeom>
        </p:spPr>
      </p:pic>
      <p:pic>
        <p:nvPicPr>
          <p:cNvPr id="8" name="11.12-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67400" y="13861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7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8783" y="325221"/>
            <a:ext cx="4466435" cy="783193"/>
          </a:xfrm>
          <a:prstGeom prst="flowChartAlternateProcess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ŋ</a:t>
            </a:r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2646" y="1528802"/>
            <a:ext cx="1638708" cy="71508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stro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59051"/>
            <a:ext cx="3364299" cy="3364299"/>
          </a:xfrm>
          <a:prstGeom prst="rect">
            <a:avLst/>
          </a:prstGeom>
        </p:spPr>
      </p:pic>
      <p:pic>
        <p:nvPicPr>
          <p:cNvPr id="11" name="11.12-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4833" y="1750969"/>
            <a:ext cx="406400" cy="406400"/>
          </a:xfrm>
          <a:prstGeom prst="rect">
            <a:avLst/>
          </a:prstGeom>
        </p:spPr>
      </p:pic>
      <p:pic>
        <p:nvPicPr>
          <p:cNvPr id="3" name="12_ng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B349BA15-58EF-F0C7-B7FC-643D99FA1F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06480" y="604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7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4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070" y="1302951"/>
            <a:ext cx="1574730" cy="783193"/>
          </a:xfrm>
          <a:prstGeom prst="flowChartAlternateProcess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ŋ</a:t>
            </a:r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6081" y="3051710"/>
            <a:ext cx="1638708" cy="71508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stro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ng</a:t>
            </a:r>
          </a:p>
        </p:txBody>
      </p:sp>
      <p:pic>
        <p:nvPicPr>
          <p:cNvPr id="11" name="11.12-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77018" y="3206056"/>
            <a:ext cx="406400" cy="40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133" y="553058"/>
            <a:ext cx="2150533" cy="442674"/>
          </a:xfrm>
          <a:prstGeom prst="flowChartAlternateProcess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Comic Sans MS" pitchFamily="66" charset="0"/>
              </a:rPr>
              <a:t>Let’s listen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46667" y="2495550"/>
            <a:ext cx="771010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81200" y="1123950"/>
            <a:ext cx="0" cy="3200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2282" y="1823561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Sounds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8135" y="294759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Words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8965" y="1317754"/>
            <a:ext cx="1572691" cy="783193"/>
          </a:xfrm>
          <a:prstGeom prst="flowChartAlternateProcess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ə</a:t>
            </a:r>
            <a:r>
              <a:rPr lang="en-US" sz="4000" dirty="0">
                <a:solidFill>
                  <a:schemeClr val="bg2"/>
                </a:solidFill>
                <a:latin typeface="Comic Sans MS" pitchFamily="66" charset="0"/>
              </a:rPr>
              <a:t>/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1208" y="3051711"/>
            <a:ext cx="2288203" cy="71508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</a:t>
            </a: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th</a:t>
            </a:r>
          </a:p>
        </p:txBody>
      </p:sp>
      <p:pic>
        <p:nvPicPr>
          <p:cNvPr id="20" name="schw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68800" y="1506150"/>
            <a:ext cx="406400" cy="406400"/>
          </a:xfrm>
          <a:prstGeom prst="rect">
            <a:avLst/>
          </a:prstGeom>
        </p:spPr>
      </p:pic>
      <p:pic>
        <p:nvPicPr>
          <p:cNvPr id="22" name="11.12-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07467" y="3206056"/>
            <a:ext cx="406400" cy="406400"/>
          </a:xfrm>
          <a:prstGeom prst="rect">
            <a:avLst/>
          </a:prstGeom>
        </p:spPr>
      </p:pic>
      <p:pic>
        <p:nvPicPr>
          <p:cNvPr id="3" name="12_ng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6F95D88D-A321-AFAD-F445-DE18B0F434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77018" y="1506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1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5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2" grpId="0"/>
      <p:bldP spid="16" grpId="0"/>
      <p:bldP spid="17" grpId="0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7377" y="604136"/>
            <a:ext cx="377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7. Listen and repeat. TR 11.12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2234" y="1449053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</a:t>
            </a: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235" y="2362938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stro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2235" y="3375252"/>
            <a:ext cx="5323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Mamm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</a:t>
            </a: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ths were stro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ng</a:t>
            </a: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59" y="585602"/>
            <a:ext cx="3468301" cy="3468301"/>
          </a:xfrm>
          <a:prstGeom prst="rect">
            <a:avLst/>
          </a:prstGeom>
        </p:spPr>
      </p:pic>
      <p:pic>
        <p:nvPicPr>
          <p:cNvPr id="12" name="11.12-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11374" y="-599240"/>
            <a:ext cx="406400" cy="406400"/>
          </a:xfrm>
          <a:prstGeom prst="rect">
            <a:avLst/>
          </a:prstGeom>
        </p:spPr>
      </p:pic>
      <p:pic>
        <p:nvPicPr>
          <p:cNvPr id="13" name="11.12-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5920" y="1619561"/>
            <a:ext cx="406400" cy="406400"/>
          </a:xfrm>
          <a:prstGeom prst="rect">
            <a:avLst/>
          </a:prstGeom>
        </p:spPr>
      </p:pic>
      <p:pic>
        <p:nvPicPr>
          <p:cNvPr id="16" name="11.12-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34981" y="2543548"/>
            <a:ext cx="406400" cy="406400"/>
          </a:xfrm>
          <a:prstGeom prst="rect">
            <a:avLst/>
          </a:prstGeom>
        </p:spPr>
      </p:pic>
      <p:pic>
        <p:nvPicPr>
          <p:cNvPr id="18" name="11.12-3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50850" y="3614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1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9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  <p:bldP spid="5" grpId="0"/>
      <p:bldP spid="5" grpId="1"/>
      <p:bldP spid="6" grpId="0"/>
      <p:bldP spid="6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5750" y="779778"/>
            <a:ext cx="3512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12502</TotalTime>
  <Words>562</Words>
  <Application>Microsoft Office PowerPoint</Application>
  <PresentationFormat>On-screen Show (16:9)</PresentationFormat>
  <Paragraphs>95</Paragraphs>
  <Slides>21</Slides>
  <Notes>18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Life Savers ExtraBold</vt:lpstr>
      <vt:lpstr>Quicksand SemiBold</vt:lpstr>
      <vt:lpstr>Sriracha</vt:lpstr>
      <vt:lpstr>Quicksand</vt:lpstr>
      <vt:lpstr>Life Savers</vt:lpstr>
      <vt:lpstr>Bebas Neue</vt:lpstr>
      <vt:lpstr>Arial</vt:lpstr>
      <vt:lpstr>Comic Sans MS</vt:lpstr>
      <vt:lpstr>Barlow Medium</vt:lpstr>
      <vt:lpstr>Bangers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Who's Who Game</vt:lpstr>
      <vt:lpstr>Fact Match-Up Game</vt:lpstr>
      <vt:lpstr>Sentences about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Kim Chi</cp:lastModifiedBy>
  <cp:revision>333</cp:revision>
  <dcterms:modified xsi:type="dcterms:W3CDTF">2025-04-26T09:09:20Z</dcterms:modified>
</cp:coreProperties>
</file>