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4.wav" ContentType="audio/wav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96" r:id="rId3"/>
    <p:sldId id="304" r:id="rId4"/>
    <p:sldId id="312" r:id="rId5"/>
    <p:sldId id="305" r:id="rId6"/>
    <p:sldId id="306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07" r:id="rId23"/>
    <p:sldId id="308" r:id="rId24"/>
    <p:sldId id="309" r:id="rId25"/>
    <p:sldId id="310" r:id="rId26"/>
    <p:sldId id="311" r:id="rId27"/>
    <p:sldId id="27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51D"/>
    <a:srgbClr val="E7F2F9"/>
    <a:srgbClr val="8DD6FB"/>
    <a:srgbClr val="62C7FA"/>
    <a:srgbClr val="9ADBFC"/>
    <a:srgbClr val="990000"/>
    <a:srgbClr val="A50021"/>
    <a:srgbClr val="3C4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700" autoAdjust="0"/>
  </p:normalViewPr>
  <p:slideViewPr>
    <p:cSldViewPr>
      <p:cViewPr varScale="1">
        <p:scale>
          <a:sx n="80" d="100"/>
          <a:sy n="80" d="100"/>
        </p:scale>
        <p:origin x="103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54BD-3A6E-4B2E-B485-EF0E72A5434C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7F91-D32D-487B-A2FD-F8B5DA814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-There is a set</a:t>
            </a:r>
            <a:r>
              <a:rPr lang="en-US" baseline="0" dirty="0"/>
              <a:t> of mystery boxes set on this bonus game.</a:t>
            </a:r>
          </a:p>
          <a:p>
            <a:pPr marL="158750" indent="0">
              <a:buNone/>
            </a:pP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click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mở</a:t>
            </a:r>
            <a:r>
              <a:rPr lang="en-GB" baseline="0" dirty="0"/>
              <a:t> mystery box,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&lt;5</a:t>
            </a:r>
            <a:endParaRPr lang="en-US" baseline="0" dirty="0"/>
          </a:p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0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31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152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21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2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52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3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05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bomb bonus</a:t>
            </a:r>
            <a:r>
              <a:rPr lang="en-US" baseline="0" dirty="0"/>
              <a:t> here. </a:t>
            </a:r>
          </a:p>
          <a:p>
            <a:r>
              <a:rPr lang="en-US" baseline="0" dirty="0"/>
              <a:t>To keep it interesting I have some bonuses where students must destroy or change points. 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72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94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-Students can choose how many they want to open. They DON’T have to open if they are happy with their points.</a:t>
            </a:r>
          </a:p>
          <a:p>
            <a:endParaRPr lang="en-US" baseline="0" dirty="0"/>
          </a:p>
          <a:p>
            <a:r>
              <a:rPr lang="en-US" baseline="0" dirty="0"/>
              <a:t>-Eventually there will be a bomb at the end, so students should keep in mind that they will get a bomb if they go too far! </a:t>
            </a:r>
          </a:p>
          <a:p>
            <a:endParaRPr lang="en-US" baseline="0" dirty="0"/>
          </a:p>
          <a:p>
            <a:r>
              <a:rPr lang="en-US" baseline="0" dirty="0"/>
              <a:t>-Students can stop anytime. </a:t>
            </a:r>
          </a:p>
          <a:p>
            <a:endParaRPr lang="en-US" baseline="0" dirty="0"/>
          </a:p>
          <a:p>
            <a:r>
              <a:rPr lang="en-US" baseline="0" dirty="0"/>
              <a:t>-Click the icon in the right hand corner to return to the question selection page.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67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</a:t>
            </a:r>
            <a:r>
              <a:rPr lang="en-US" baseline="0" dirty="0"/>
              <a:t> link: https://verbnow.com/wp-content/uploads/2021/04/dinosaur4-apr21.jpg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</a:t>
            </a:r>
            <a:r>
              <a:rPr lang="en-US" baseline="0" dirty="0"/>
              <a:t> link: https://verbnow.com/wp-content/uploads/2021/04/dinosaur4-apr21.jpg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</a:t>
            </a:r>
            <a:r>
              <a:rPr lang="en-US" baseline="0" dirty="0"/>
              <a:t> link: https://verbnow.com/wp-content/uploads/2021/04/dinosaur4-apr21.jpg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=Wd9fGMQGlYg&amp;ab_channel=</a:t>
            </a:r>
            <a:r>
              <a:rPr lang="en-US" dirty="0" err="1"/>
              <a:t>JunyTony-SongsandStories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STRONG – SCARY</a:t>
            </a:r>
            <a:r>
              <a:rPr lang="en-US" baseline="0" dirty="0"/>
              <a:t> – HUGE - MAMMOTHS – CAVE – YESTERDAY - DINOSAUR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 chia </a:t>
            </a:r>
            <a:r>
              <a:rPr lang="en-GB" dirty="0" err="1"/>
              <a:t>lớ</a:t>
            </a:r>
            <a:r>
              <a:rPr lang="en-GB" baseline="0" dirty="0" err="1"/>
              <a:t>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2 </a:t>
            </a:r>
            <a:r>
              <a:rPr lang="en-GB" baseline="0" dirty="0" err="1"/>
              <a:t>nhóm</a:t>
            </a:r>
            <a:r>
              <a:rPr lang="en-GB" baseline="0" dirty="0"/>
              <a:t>,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nhóm</a:t>
            </a:r>
            <a:r>
              <a:rPr lang="en-GB" baseline="0" dirty="0"/>
              <a:t> rung </a:t>
            </a:r>
            <a:r>
              <a:rPr lang="en-GB" baseline="0" dirty="0" err="1"/>
              <a:t>chuông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giành</a:t>
            </a:r>
            <a:r>
              <a:rPr lang="en-GB" baseline="0" dirty="0"/>
              <a:t> </a:t>
            </a:r>
            <a:r>
              <a:rPr lang="en-GB" baseline="0" dirty="0" err="1"/>
              <a:t>quyền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. </a:t>
            </a:r>
            <a:r>
              <a:rPr lang="en-GB" baseline="0" dirty="0" err="1"/>
              <a:t>Nếu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đúng</a:t>
            </a:r>
            <a:r>
              <a:rPr lang="en-GB" baseline="0" dirty="0"/>
              <a:t>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giáo</a:t>
            </a:r>
            <a:r>
              <a:rPr lang="en-GB" baseline="0" dirty="0"/>
              <a:t> </a:t>
            </a:r>
            <a:r>
              <a:rPr lang="en-GB" baseline="0" dirty="0" err="1"/>
              <a:t>viên</a:t>
            </a:r>
            <a:r>
              <a:rPr lang="en-GB" baseline="0" dirty="0"/>
              <a:t> click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sang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mở</a:t>
            </a:r>
            <a:r>
              <a:rPr lang="en-GB" baseline="0" dirty="0"/>
              <a:t> mystery box. </a:t>
            </a:r>
            <a:r>
              <a:rPr lang="en-GB" baseline="0" dirty="0" err="1"/>
              <a:t>Nếu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sai</a:t>
            </a:r>
            <a:r>
              <a:rPr lang="en-GB" baseline="0" dirty="0"/>
              <a:t> </a:t>
            </a:r>
            <a:r>
              <a:rPr lang="en-GB" baseline="0" dirty="0" err="1"/>
              <a:t>thì</a:t>
            </a:r>
            <a:r>
              <a:rPr lang="en-GB" baseline="0" dirty="0"/>
              <a:t> click </a:t>
            </a:r>
            <a:r>
              <a:rPr lang="en-GB" baseline="0" dirty="0" err="1"/>
              <a:t>vào</a:t>
            </a:r>
            <a:r>
              <a:rPr lang="en-GB" baseline="0" dirty="0"/>
              <a:t> icon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X ở </a:t>
            </a:r>
            <a:r>
              <a:rPr lang="en-GB" baseline="0" dirty="0" err="1"/>
              <a:t>góc</a:t>
            </a:r>
            <a:r>
              <a:rPr lang="en-GB" baseline="0" dirty="0"/>
              <a:t> </a:t>
            </a:r>
            <a:r>
              <a:rPr lang="en-GB" baseline="0" dirty="0" err="1"/>
              <a:t>dưới</a:t>
            </a:r>
            <a:r>
              <a:rPr lang="en-GB" baseline="0" dirty="0"/>
              <a:t> </a:t>
            </a:r>
            <a:r>
              <a:rPr lang="en-GB" baseline="0" dirty="0" err="1"/>
              <a:t>bên</a:t>
            </a:r>
            <a:r>
              <a:rPr lang="en-GB" baseline="0" dirty="0"/>
              <a:t> </a:t>
            </a:r>
            <a:r>
              <a:rPr lang="en-GB" baseline="0" dirty="0" err="1"/>
              <a:t>phải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16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on the respective letter box to go to the question page.</a:t>
            </a:r>
          </a:p>
          <a:p>
            <a:r>
              <a:rPr lang="en-US" baseline="0" dirty="0"/>
              <a:t>DO NOT CLICK on the dog. Nothing will happen!</a:t>
            </a:r>
          </a:p>
          <a:p>
            <a:r>
              <a:rPr lang="en-US" baseline="0" dirty="0"/>
              <a:t>Click STOP to move to the next part</a:t>
            </a:r>
          </a:p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12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/ Press the Right arrow button -&gt; to show the answer.</a:t>
            </a:r>
          </a:p>
          <a:p>
            <a:r>
              <a:rPr lang="en-US" dirty="0"/>
              <a:t>If the students answer correctly, +2 points and then press the right arrow button again -&gt;</a:t>
            </a:r>
          </a:p>
          <a:p>
            <a:endParaRPr lang="en-US" dirty="0"/>
          </a:p>
          <a:p>
            <a:r>
              <a:rPr lang="en-US" dirty="0"/>
              <a:t>Only click the Naruto Icon on the</a:t>
            </a:r>
            <a:r>
              <a:rPr lang="en-US" baseline="0" dirty="0"/>
              <a:t> right hand side IF the team answered wrong. </a:t>
            </a:r>
            <a:br>
              <a:rPr lang="en-US" baseline="0" dirty="0"/>
            </a:br>
            <a:r>
              <a:rPr lang="en-US" baseline="0" dirty="0"/>
              <a:t>It will hyperlink back to the question page.</a:t>
            </a:r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A5-2EBF-495D-937A-EEC38D95051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5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8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3" y="4949818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4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38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7" y="3624316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80" y="228443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9" y="495728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80" y="503728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9" y="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5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9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8" y="3456368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2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1/2/2024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94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10" y="1098473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7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7" y="4209534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1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07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60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42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jpeg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slide" Target="slide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media" Target="../media/media5.wav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slide" Target="slide9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4" Type="http://schemas.openxmlformats.org/officeDocument/2006/relationships/audio" Target="../media/media5.wav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8.jpeg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slide" Target="slide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9.xml"/><Relationship Id="rId3" Type="http://schemas.microsoft.com/office/2007/relationships/media" Target="../media/media5.wav"/><Relationship Id="rId7" Type="http://schemas.openxmlformats.org/officeDocument/2006/relationships/image" Target="../media/image58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5.wav"/><Relationship Id="rId9" Type="http://schemas.openxmlformats.org/officeDocument/2006/relationships/image" Target="../media/image52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60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9.xml"/><Relationship Id="rId3" Type="http://schemas.microsoft.com/office/2007/relationships/media" Target="../media/media5.wav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62.png"/><Relationship Id="rId4" Type="http://schemas.openxmlformats.org/officeDocument/2006/relationships/audio" Target="../media/media5.wav"/><Relationship Id="rId9" Type="http://schemas.openxmlformats.org/officeDocument/2006/relationships/image" Target="../media/image53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63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9.xml"/><Relationship Id="rId3" Type="http://schemas.microsoft.com/office/2007/relationships/media" Target="../media/media5.wav"/><Relationship Id="rId7" Type="http://schemas.openxmlformats.org/officeDocument/2006/relationships/image" Target="../media/image64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5.wav"/><Relationship Id="rId9" Type="http://schemas.openxmlformats.org/officeDocument/2006/relationships/image" Target="../media/image52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6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image" Target="../media/image69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9.xml"/><Relationship Id="rId3" Type="http://schemas.microsoft.com/office/2007/relationships/media" Target="../media/media5.wav"/><Relationship Id="rId7" Type="http://schemas.openxmlformats.org/officeDocument/2006/relationships/image" Target="../media/image70.png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3.png"/><Relationship Id="rId4" Type="http://schemas.openxmlformats.org/officeDocument/2006/relationships/audio" Target="../media/media5.wav"/><Relationship Id="rId9" Type="http://schemas.openxmlformats.org/officeDocument/2006/relationships/image" Target="../media/image52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7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72.gif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22.png"/><Relationship Id="rId4" Type="http://schemas.openxmlformats.org/officeDocument/2006/relationships/image" Target="../media/image24.png"/><Relationship Id="rId14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0.gif"/><Relationship Id="rId14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10" Type="http://schemas.openxmlformats.org/officeDocument/2006/relationships/image" Target="../media/image76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7.jpeg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microsoft.com/office/2007/relationships/hdphoto" Target="../media/hdphoto16.wdp"/><Relationship Id="rId2" Type="http://schemas.openxmlformats.org/officeDocument/2006/relationships/notesSlide" Target="../notesSlides/notesSlide6.xml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6.jpeg"/><Relationship Id="rId7" Type="http://schemas.openxmlformats.org/officeDocument/2006/relationships/slide" Target="slide18.xml"/><Relationship Id="rId12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11" Type="http://schemas.openxmlformats.org/officeDocument/2006/relationships/slide" Target="slide24.xml"/><Relationship Id="rId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image" Target="../media/image47.png"/><Relationship Id="rId9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662781" y="3408673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omic Sans MS" panose="030F0702030302020204" pitchFamily="66" charset="0"/>
            </a:endParaRPr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last week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last month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last year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8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5538" y="489972"/>
            <a:ext cx="3891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5D351D"/>
                </a:solidFill>
                <a:latin typeface="Comic Sans MS" panose="030F0702030302020204" pitchFamily="66" charset="0"/>
              </a:rPr>
              <a:t>Before “today” is ______</a:t>
            </a:r>
            <a:endParaRPr lang="en-US" sz="4000" dirty="0">
              <a:solidFill>
                <a:srgbClr val="5D351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5223" y="1921422"/>
            <a:ext cx="3014210" cy="21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c06.deviantart.net/fs71/i/2014/060/c/6/background_naruto_by_nitopfam-d78k9o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" y="0"/>
            <a:ext cx="9141919" cy="51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574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2" descr="http://3.bp.blogspot.com/-T-GENjr-vnk/UXAjkmF_e4I/AAAAAAAAE0U/13LBC6qJUk0/s1600/naruto_png_by_hidan_sama1408_2-d45gmj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39" y="-51785"/>
            <a:ext cx="2969128" cy="51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395536" y="198900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3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574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+4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6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9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모서리가 둥근 직사각형 19"/>
          <p:cNvSpPr/>
          <p:nvPr/>
        </p:nvSpPr>
        <p:spPr>
          <a:xfrm>
            <a:off x="395536" y="194816"/>
            <a:ext cx="4536504" cy="41302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://trophy01.np.community.playstation.net/trophy/np/NPWR00637_00_2D1D46CE705E1BE279A4FC88903795B2AA0D13BA/624D3D2E9402CEBA0FE1A6A5BDD59EBB9778D08A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6" name="33245__ljudman__grenad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4624" y="12756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0303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icture 4" descr="http://trophy01.np.community.playstation.net/trophy/np/NPWR00637_00_2D1D46CE705E1BE279A4FC88903795B2AA0D13BA/624D3D2E9402CEBA0FE1A6A5BDD59EBB9778D08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원통 11"/>
          <p:cNvSpPr/>
          <p:nvPr/>
        </p:nvSpPr>
        <p:spPr>
          <a:xfrm rot="16200000">
            <a:off x="4025487" y="2965049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0" y="113808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0" y="2645817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strong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6" y="2965401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3839984" y="4592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533927" y="-1367717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572007" y="14001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friendly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-110847" y="45959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small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5D351D"/>
                </a:solidFill>
                <a:latin typeface="Comic Sans MS" panose="030F0702030302020204" pitchFamily="66" charset="0"/>
              </a:rPr>
              <a:t>tiny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곱셈 기호 1">
            <a:hlinkClick r:id="rId7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000187" y="454770"/>
            <a:ext cx="352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5D351D"/>
                </a:solidFill>
                <a:latin typeface="Comic Sans MS" panose="030F0702030302020204" pitchFamily="66" charset="0"/>
              </a:rPr>
              <a:t>T.Rex</a:t>
            </a:r>
            <a:r>
              <a:rPr lang="en-GB" sz="2800" dirty="0">
                <a:solidFill>
                  <a:srgbClr val="5D351D"/>
                </a:solidFill>
                <a:latin typeface="Comic Sans MS" panose="030F0702030302020204" pitchFamily="66" charset="0"/>
              </a:rPr>
              <a:t> was a ____ dinosaur.</a:t>
            </a:r>
            <a:endParaRPr lang="en-US" sz="2800" dirty="0">
              <a:solidFill>
                <a:srgbClr val="5D351D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Hai chân trước có kích thước tí hon của khủng long Tyrannosaurus rex có tác  dụng gì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08" y="1593742"/>
            <a:ext cx="3737061" cy="211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1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c09.deviantart.net/fs70/i/2014/060/9/9/background_naruto_by_nitopfam-d78kaj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3.wikia.nocookie.net/__cb20130227125737/voiceacting/images/d/d5/Sasuke_Uchiha_Young_Naruto_Charac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57520"/>
            <a:ext cx="5381252" cy="62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40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87004" y="19548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모서리가 둥근 직사각형 20"/>
          <p:cNvSpPr/>
          <p:nvPr/>
        </p:nvSpPr>
        <p:spPr>
          <a:xfrm>
            <a:off x="395536" y="195486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3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40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모서리가 둥근 직사각형 23"/>
          <p:cNvSpPr/>
          <p:nvPr/>
        </p:nvSpPr>
        <p:spPr>
          <a:xfrm>
            <a:off x="395536" y="183078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395536" y="187162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6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78087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모서리가 둥근 직사각형 26"/>
          <p:cNvSpPr/>
          <p:nvPr/>
        </p:nvSpPr>
        <p:spPr>
          <a:xfrm>
            <a:off x="395536" y="199570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376460" y="168718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9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35" y="65964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모서리가 둥근 직사각형 29"/>
          <p:cNvSpPr/>
          <p:nvPr/>
        </p:nvSpPr>
        <p:spPr>
          <a:xfrm>
            <a:off x="376460" y="187162"/>
            <a:ext cx="4536504" cy="41302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5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36" name="33245__ljudman__grenad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1275606"/>
            <a:ext cx="487363" cy="487363"/>
          </a:xfrm>
          <a:prstGeom prst="rect">
            <a:avLst/>
          </a:prstGeom>
        </p:spPr>
      </p:pic>
      <p:pic>
        <p:nvPicPr>
          <p:cNvPr id="33" name="Picture 4" descr="http://trophy01.np.community.playstation.net/trophy/np/NPWR00637_00_2D1D46CE705E1BE279A4FC88903795B2AA0D13BA/624D3D2E9402CEBA0FE1A6A5BDD59EBB9778D08A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97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3030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rgbClr val="5D351D"/>
                </a:solidFill>
                <a:latin typeface="Comic Sans MS" panose="030F0702030302020204" pitchFamily="66" charset="0"/>
              </a:rPr>
              <a:t>They lived on the tree.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rgbClr val="5D351D"/>
                </a:solidFill>
                <a:latin typeface="Comic Sans MS" panose="030F0702030302020204" pitchFamily="66" charset="0"/>
              </a:rPr>
              <a:t>They lived in the cave.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rgbClr val="5D351D"/>
                </a:solidFill>
                <a:latin typeface="Comic Sans MS" panose="030F0702030302020204" pitchFamily="66" charset="0"/>
              </a:rPr>
              <a:t>They lived in the castle.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rgbClr val="5D351D"/>
                </a:solidFill>
                <a:latin typeface="Comic Sans MS" panose="030F0702030302020204" pitchFamily="66" charset="0"/>
              </a:rPr>
              <a:t>They lived in the house.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22676" y="171980"/>
            <a:ext cx="4351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Where did Early people live?</a:t>
            </a:r>
            <a:endParaRPr lang="en-US" altLang="ko-K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  <p:pic>
        <p:nvPicPr>
          <p:cNvPr id="2050" name="Picture 2" descr="Early humans co-existed in Africa with human-like species 300,000 years a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97" y="1758980"/>
            <a:ext cx="3826202" cy="2152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Picture 4" descr="http://trophy01.np.community.playstation.net/trophy/np/NPWR00637_00_2D1D46CE705E1BE279A4FC88903795B2AA0D13BA/624D3D2E9402CEBA0FE1A6A5BDD59EBB9778D08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곱셈 기호 1">
            <a:hlinkClick r:id="rId8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c06.deviantart.net/fs71/i/2013/249/d/3/naruto_background_by_unicornlove993-d6lawf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95536" y="123478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1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95536" y="135886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95536" y="123478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9" y="61440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387004" y="123478"/>
            <a:ext cx="4536504" cy="4130250"/>
          </a:xfrm>
          <a:prstGeom prst="roundRect">
            <a:avLst/>
          </a:prstGeom>
          <a:solidFill>
            <a:srgbClr val="F757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8" name="Picture 4" descr="http://i234.photobucket.com/albums/ee126/gaara-lover13/Sakura-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008" y="90274"/>
            <a:ext cx="3848472" cy="73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18" name="33245__ljudman__grenad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1275606"/>
            <a:ext cx="487363" cy="487363"/>
          </a:xfrm>
          <a:prstGeom prst="rect">
            <a:avLst/>
          </a:prstGeom>
        </p:spPr>
      </p:pic>
      <p:pic>
        <p:nvPicPr>
          <p:cNvPr id="19" name="Picture 4" descr="http://trophy01.np.community.playstation.net/trophy/np/NPWR00637_00_2D1D46CE705E1BE279A4FC88903795B2AA0D13BA/624D3D2E9402CEBA0FE1A6A5BDD59EBB9778D08A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0303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omic Sans MS" panose="030F0702030302020204" pitchFamily="66" charset="0"/>
            </a:endParaRPr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5D351D"/>
                </a:solidFill>
                <a:latin typeface="Comic Sans MS" panose="030F0702030302020204" pitchFamily="66" charset="0"/>
              </a:rPr>
              <a:t>I was in the opera house.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5D351D"/>
                </a:solidFill>
                <a:latin typeface="Comic Sans MS" panose="030F0702030302020204" pitchFamily="66" charset="0"/>
              </a:rPr>
              <a:t>I was in the bank.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8" name="원통 17"/>
          <p:cNvSpPr/>
          <p:nvPr/>
        </p:nvSpPr>
        <p:spPr>
          <a:xfrm rot="16200000">
            <a:off x="4031765" y="1418489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19" name="원통 18"/>
          <p:cNvSpPr/>
          <p:nvPr/>
        </p:nvSpPr>
        <p:spPr>
          <a:xfrm rot="16200000">
            <a:off x="1725708" y="-185393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788" y="1305200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5D351D"/>
                </a:solidFill>
                <a:latin typeface="Comic Sans MS" panose="030F0702030302020204" pitchFamily="66" charset="0"/>
              </a:rPr>
              <a:t>I was in the school.</a:t>
            </a:r>
          </a:p>
        </p:txBody>
      </p:sp>
      <p:sp>
        <p:nvSpPr>
          <p:cNvPr id="21" name="원통 20"/>
          <p:cNvSpPr/>
          <p:nvPr/>
        </p:nvSpPr>
        <p:spPr>
          <a:xfrm rot="16200000">
            <a:off x="103618" y="188653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5D351D"/>
                </a:solidFill>
                <a:latin typeface="Comic Sans MS" panose="030F0702030302020204" pitchFamily="66" charset="0"/>
              </a:rPr>
              <a:t>I was in the museum.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3022" y="420729"/>
            <a:ext cx="4351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Where were you last year?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  <p:pic>
        <p:nvPicPr>
          <p:cNvPr id="3074" name="Picture 2" descr="Museum of Central Austral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28"/>
            <a:ext cx="3167876" cy="2111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Picture 4" descr="http://trophy01.np.community.playstation.net/trophy/np/NPWR00637_00_2D1D46CE705E1BE279A4FC88903795B2AA0D13BA/624D3D2E9402CEBA0FE1A6A5BDD59EBB9778D08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곱셈 기호 1">
            <a:hlinkClick r:id="rId8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c02.deviantart.net/fs70/i/2014/060/e/8/background_naruto_by_nitopfam-d78kc8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fanart.tv/fanart/tv/78857/characterart/naruto-5066780cec10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6675088" cy="66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17372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5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51520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3" y="6770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51520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+5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1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63" y="6770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242988" y="186134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32660" y="161318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5" y="65224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32660" y="173726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32660" y="189088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5" y="680013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229321" y="193172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29321" y="19548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20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96" y="68641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모서리가 둥근 직사각형 20"/>
          <p:cNvSpPr/>
          <p:nvPr/>
        </p:nvSpPr>
        <p:spPr>
          <a:xfrm>
            <a:off x="242988" y="177810"/>
            <a:ext cx="4536504" cy="413025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4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25" name="33245__ljudman__grenad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1275606"/>
            <a:ext cx="487363" cy="487363"/>
          </a:xfrm>
          <a:prstGeom prst="rect">
            <a:avLst/>
          </a:prstGeom>
        </p:spPr>
      </p:pic>
      <p:pic>
        <p:nvPicPr>
          <p:cNvPr id="26" name="Picture 4" descr="http://trophy01.np.community.playstation.net/trophy/np/NPWR00637_00_2D1D46CE705E1BE279A4FC88903795B2AA0D13BA/624D3D2E9402CEBA0FE1A6A5BDD59EBB9778D08A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30303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Mammoth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Early people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88969" y="166940"/>
            <a:ext cx="4351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____ was big and strong.</a:t>
            </a:r>
          </a:p>
        </p:txBody>
      </p:sp>
      <p:pic>
        <p:nvPicPr>
          <p:cNvPr id="4098" name="Picture 2" descr="Mammoth | Definition, Size, Height, Picture, &amp; Facts | Britan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30" y="1834295"/>
            <a:ext cx="3121025" cy="2159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Picture 4" descr="http://trophy01.np.community.playstation.net/trophy/np/NPWR00637_00_2D1D46CE705E1BE279A4FC88903795B2AA0D13BA/624D3D2E9402CEBA0FE1A6A5BDD59EBB9778D08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곱셈 기호 1">
            <a:hlinkClick r:id="rId8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c03.deviantart.net/fs71/i/2014/060/0/0/background_naruto_by_nitopfam-d78kh4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c06.deviantart.net/fs70/f/2012/235/2/0/_hatake_kakashi_render__by_andrehatake-d5c4jt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2" y="0"/>
            <a:ext cx="4780062" cy="63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347614"/>
            <a:ext cx="55169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Change </a:t>
            </a:r>
            <a:b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88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Points!!</a:t>
            </a:r>
            <a:endParaRPr lang="en-GB" sz="88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8" name="Picture 4" descr="http://trophy01.np.community.playstation.net/trophy/np/NPWR00637_00_2D1D46CE705E1BE279A4FC88903795B2AA0D13BA/624D3D2E9402CEBA0FE1A6A5BDD59EBB9778D08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2899" y="334276"/>
            <a:ext cx="8458200" cy="44749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9850" cap="rnd" cmpd="sng">
            <a:solidFill>
              <a:srgbClr val="62C7F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31" y="199755"/>
            <a:ext cx="4322340" cy="33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92936" y="1276350"/>
            <a:ext cx="3958135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Unit 11: Before our time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FUN TIME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AND PROJECT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45846"/>
            <a:ext cx="3973594" cy="2987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8169" y="1980931"/>
            <a:ext cx="3429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oi49.tinypic.com/2rw3xi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546"/>
            <a:ext cx="9153872" cy="525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986327" y="159481"/>
            <a:ext cx="4974502" cy="486054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원통 11"/>
          <p:cNvSpPr/>
          <p:nvPr/>
        </p:nvSpPr>
        <p:spPr>
          <a:xfrm rot="16200000">
            <a:off x="4025488" y="40670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원통 8"/>
          <p:cNvSpPr/>
          <p:nvPr/>
        </p:nvSpPr>
        <p:spPr>
          <a:xfrm rot="16200000">
            <a:off x="1719431" y="-1420257"/>
            <a:ext cx="1224136" cy="4167591"/>
          </a:xfrm>
          <a:prstGeom prst="can">
            <a:avLst>
              <a:gd name="adj" fmla="val 38024"/>
            </a:avLst>
          </a:prstGeom>
          <a:solidFill>
            <a:srgbClr val="1444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57511" y="87473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1" name="원통 10"/>
          <p:cNvSpPr/>
          <p:nvPr/>
        </p:nvSpPr>
        <p:spPr>
          <a:xfrm rot="16200000">
            <a:off x="74657" y="40705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원통 13"/>
          <p:cNvSpPr/>
          <p:nvPr/>
        </p:nvSpPr>
        <p:spPr>
          <a:xfrm rot="16417477">
            <a:off x="4025488" y="2998993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원통 14"/>
          <p:cNvSpPr/>
          <p:nvPr/>
        </p:nvSpPr>
        <p:spPr>
          <a:xfrm rot="16417477">
            <a:off x="1719431" y="1172031"/>
            <a:ext cx="1224136" cy="4167591"/>
          </a:xfrm>
          <a:prstGeom prst="can">
            <a:avLst>
              <a:gd name="adj" fmla="val 38024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모서리가 둥근 직사각형 15"/>
          <p:cNvSpPr/>
          <p:nvPr/>
        </p:nvSpPr>
        <p:spPr>
          <a:xfrm rot="217477">
            <a:off x="757511" y="2679761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17" name="원통 16"/>
          <p:cNvSpPr/>
          <p:nvPr/>
        </p:nvSpPr>
        <p:spPr>
          <a:xfrm rot="16417477">
            <a:off x="74657" y="2999345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원통 17"/>
          <p:cNvSpPr/>
          <p:nvPr/>
        </p:nvSpPr>
        <p:spPr>
          <a:xfrm rot="15815623">
            <a:off x="4025488" y="147976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원통 18"/>
          <p:cNvSpPr/>
          <p:nvPr/>
        </p:nvSpPr>
        <p:spPr>
          <a:xfrm rot="15815623">
            <a:off x="1719431" y="-124114"/>
            <a:ext cx="1224136" cy="4167591"/>
          </a:xfrm>
          <a:prstGeom prst="can">
            <a:avLst>
              <a:gd name="adj" fmla="val 38024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모서리가 둥근 직사각형 19"/>
          <p:cNvSpPr/>
          <p:nvPr/>
        </p:nvSpPr>
        <p:spPr>
          <a:xfrm rot="21215623">
            <a:off x="757511" y="1366479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small</a:t>
            </a:r>
          </a:p>
        </p:txBody>
      </p:sp>
      <p:sp>
        <p:nvSpPr>
          <p:cNvPr id="21" name="원통 20"/>
          <p:cNvSpPr/>
          <p:nvPr/>
        </p:nvSpPr>
        <p:spPr>
          <a:xfrm rot="15815623">
            <a:off x="97341" y="1947817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원통 21"/>
          <p:cNvSpPr/>
          <p:nvPr/>
        </p:nvSpPr>
        <p:spPr>
          <a:xfrm rot="16200000">
            <a:off x="4025487" y="4295136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원통 22"/>
          <p:cNvSpPr/>
          <p:nvPr/>
        </p:nvSpPr>
        <p:spPr>
          <a:xfrm rot="16200000">
            <a:off x="1719430" y="2468174"/>
            <a:ext cx="1224136" cy="4167591"/>
          </a:xfrm>
          <a:prstGeom prst="can">
            <a:avLst>
              <a:gd name="adj" fmla="val 38024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757510" y="3975904"/>
            <a:ext cx="3598466" cy="1152129"/>
          </a:xfrm>
          <a:prstGeom prst="roundRect">
            <a:avLst>
              <a:gd name="adj" fmla="val 23952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scary</a:t>
            </a:r>
          </a:p>
        </p:txBody>
      </p:sp>
      <p:sp>
        <p:nvSpPr>
          <p:cNvPr id="25" name="원통 24"/>
          <p:cNvSpPr/>
          <p:nvPr/>
        </p:nvSpPr>
        <p:spPr>
          <a:xfrm rot="16200000">
            <a:off x="74656" y="4295488"/>
            <a:ext cx="435344" cy="513664"/>
          </a:xfrm>
          <a:prstGeom prst="can">
            <a:avLst/>
          </a:prstGeom>
          <a:solidFill>
            <a:srgbClr val="5D35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45359" y="334099"/>
            <a:ext cx="4351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Early people weren’t ____.</a:t>
            </a:r>
          </a:p>
        </p:txBody>
      </p:sp>
      <p:pic>
        <p:nvPicPr>
          <p:cNvPr id="26" name="Picture 2" descr="Early humans co-existed in Africa with human-like species 300,000 years a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36" y="2206880"/>
            <a:ext cx="3150497" cy="1772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1" name="Picture 4" descr="http://trophy01.np.community.playstation.net/trophy/np/NPWR00637_00_2D1D46CE705E1BE279A4FC88903795B2AA0D13BA/624D3D2E9402CEBA0FE1A6A5BDD59EBB9778D08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93" y="4012880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곱셈 기호 1">
            <a:hlinkClick r:id="rId8" action="ppaction://hlinksldjump"/>
          </p:cNvPr>
          <p:cNvSpPr/>
          <p:nvPr/>
        </p:nvSpPr>
        <p:spPr>
          <a:xfrm>
            <a:off x="8604448" y="4615820"/>
            <a:ext cx="539552" cy="602941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5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5.deviantart.net/fs70/i/2014/064/e/0/background_naruto_by_nitopfam-d78zon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0"/>
            <a:ext cx="9159984" cy="51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img2.wikia.nocookie.net/__cb20140904062937/fear-world/images/3/3b/Rock_lee_rend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64554"/>
            <a:ext cx="4413772" cy="67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79512" y="18613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14787" y="17372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8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223319" y="173726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+5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1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9512" y="173726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4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7" y="664651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179512" y="18613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+3</a:t>
            </a:r>
            <a:endParaRPr lang="en-GB" sz="199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14787" y="232234"/>
            <a:ext cx="4536504" cy="41302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17" name="Picture 4" descr="http://www.personal.psu.edu/users/c/l/clv5117/Resume%20link%20imag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" y="723159"/>
            <a:ext cx="3156569" cy="31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직사각형 17"/>
          <p:cNvSpPr/>
          <p:nvPr/>
        </p:nvSpPr>
        <p:spPr>
          <a:xfrm>
            <a:off x="214787" y="204464"/>
            <a:ext cx="4536504" cy="4130250"/>
          </a:xfrm>
          <a:prstGeom prst="roundRect">
            <a:avLst/>
          </a:prstGeom>
          <a:solidFill>
            <a:srgbClr val="2682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762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BOMB!</a:t>
            </a:r>
            <a:endParaRPr lang="en-GB" sz="9600" dirty="0">
              <a:ln w="762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4403452"/>
            <a:ext cx="551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Open the mystery box? </a:t>
            </a:r>
            <a:endParaRPr lang="en-GB" sz="3600" dirty="0">
              <a:ln w="18415" cmpd="sng">
                <a:solidFill>
                  <a:srgbClr val="00206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Naruto Soundtrack - The Raising Fighting Spi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624" y="-405833"/>
            <a:ext cx="487363" cy="487363"/>
          </a:xfrm>
          <a:prstGeom prst="rect">
            <a:avLst/>
          </a:prstGeom>
        </p:spPr>
      </p:pic>
      <p:pic>
        <p:nvPicPr>
          <p:cNvPr id="23" name="33245__ljudman__grenad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44624" y="1275606"/>
            <a:ext cx="487363" cy="487363"/>
          </a:xfrm>
          <a:prstGeom prst="rect">
            <a:avLst/>
          </a:prstGeom>
        </p:spPr>
      </p:pic>
      <p:pic>
        <p:nvPicPr>
          <p:cNvPr id="24" name="Picture 4" descr="http://trophy01.np.community.playstation.net/trophy/np/NPWR00637_00_2D1D46CE705E1BE279A4FC88903795B2AA0D13BA/624D3D2E9402CEBA0FE1A6A5BDD59EBB9778D08A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68" y="3955975"/>
            <a:ext cx="1205880" cy="12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9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3030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2899" y="334276"/>
            <a:ext cx="8458200" cy="44749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9850" cap="rnd" cmpd="sng">
            <a:solidFill>
              <a:srgbClr val="62C7F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9755"/>
            <a:ext cx="5486400" cy="267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7161" y="1538152"/>
            <a:ext cx="3289683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3. PROJECT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762371"/>
            <a:ext cx="4648200" cy="34861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735345"/>
            <a:ext cx="3917761" cy="39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177764"/>
            <a:ext cx="8763000" cy="48323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69850" cap="rnd" cmpd="sng">
            <a:solidFill>
              <a:srgbClr val="8DD6FB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3074" name="Picture 2" descr="Dinosaurs of all types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9" y="895350"/>
            <a:ext cx="3167965" cy="396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57614" y="274339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PROJECT: Before our time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6" y="2076211"/>
            <a:ext cx="3179233" cy="3179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971550"/>
            <a:ext cx="4374568" cy="1123712"/>
          </a:xfrm>
          <a:prstGeom prst="wedgeRoundRectCallout">
            <a:avLst>
              <a:gd name="adj1" fmla="val -5047"/>
              <a:gd name="adj2" fmla="val 82090"/>
              <a:gd name="adj3" fmla="val 16667"/>
            </a:avLst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2"/>
                </a:solidFill>
                <a:latin typeface="Comic Sans MS" pitchFamily="66" charset="0"/>
              </a:rPr>
              <a:t>Look at this dinosaur.</a:t>
            </a:r>
          </a:p>
          <a:p>
            <a:r>
              <a:rPr lang="en-US" sz="3000" b="1" dirty="0">
                <a:solidFill>
                  <a:schemeClr val="bg2"/>
                </a:solidFill>
                <a:latin typeface="Comic Sans MS" pitchFamily="66" charset="0"/>
              </a:rPr>
              <a:t>Its head was small.</a:t>
            </a:r>
          </a:p>
        </p:txBody>
      </p:sp>
    </p:spTree>
    <p:extLst>
      <p:ext uri="{BB962C8B-B14F-4D97-AF65-F5344CB8AC3E}">
        <p14:creationId xmlns:p14="http://schemas.microsoft.com/office/powerpoint/2010/main" val="91020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2899" y="334276"/>
            <a:ext cx="8458200" cy="44749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9850" cap="rnd" cmpd="sng">
            <a:solidFill>
              <a:srgbClr val="62C7F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9755"/>
            <a:ext cx="5486400" cy="267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66727" y="1538152"/>
            <a:ext cx="4610558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4. ASSESSMENT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45846"/>
            <a:ext cx="3973594" cy="2987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8169" y="1980931"/>
            <a:ext cx="3429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177764"/>
            <a:ext cx="8763000" cy="48323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69850" cap="rnd" cmpd="sng">
            <a:solidFill>
              <a:srgbClr val="8DD6FB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7091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Write and say.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5497" y="740247"/>
            <a:ext cx="552266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1.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my old schools / not / large and beautiful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_____________________________________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2.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the old town / not / small and quiet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_____________________________________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3.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my first piαno lesson / not / great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_____________________________________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4.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our journey to the desert / not / cool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_____________________________________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5.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her old gardens/ not / big </a:t>
            </a: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_____________________________________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5391" y="1200150"/>
            <a:ext cx="49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My old schools were not large and beautiful.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2038350"/>
            <a:ext cx="416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The old town was not small and quiet.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0" y="2863905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My first piano lesson was not great.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3714750"/>
            <a:ext cx="443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Our journey to the desert was not cool.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448310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Her old gardens were not big.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724150"/>
            <a:ext cx="2926330" cy="2926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40247"/>
            <a:ext cx="2499045" cy="18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2" grpId="0"/>
      <p:bldP spid="3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177764"/>
            <a:ext cx="8829958" cy="48323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69850" cap="rnd" cmpd="sng">
            <a:solidFill>
              <a:srgbClr val="8DD6FB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57020" y="2487142"/>
            <a:ext cx="8829958" cy="2523007"/>
          </a:xfrm>
          <a:prstGeom prst="roundRect">
            <a:avLst/>
          </a:prstGeom>
          <a:solidFill>
            <a:srgbClr val="E7F2F9"/>
          </a:solidFill>
          <a:ln w="69850" cap="rnd" cmpd="sng">
            <a:solidFill>
              <a:srgbClr val="8DD6FB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420178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FUN TIME AND PROJECT</a:t>
            </a:r>
            <a:endParaRPr lang="x-none" sz="2400" b="1" kern="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64695" y="2724150"/>
            <a:ext cx="2895600" cy="4618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lnSpc>
                <a:spcPct val="150000"/>
              </a:lnSpc>
              <a:buClr>
                <a:srgbClr val="000000"/>
              </a:buClr>
            </a:pPr>
            <a:r>
              <a:rPr lang="en-US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Review vocabulary: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381000" y="4342274"/>
            <a:ext cx="1483895" cy="4618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lnSpc>
                <a:spcPct val="150000"/>
              </a:lnSpc>
              <a:buClr>
                <a:srgbClr val="000000"/>
              </a:buClr>
            </a:pPr>
            <a:r>
              <a:rPr lang="en-US" kern="0" spc="300" dirty="0">
                <a:solidFill>
                  <a:schemeClr val="bg2"/>
                </a:solidFill>
                <a:latin typeface="Comic Sans MS" pitchFamily="66" charset="0"/>
                <a:sym typeface="Arial"/>
              </a:rPr>
              <a:t>Project: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191" y="2788097"/>
            <a:ext cx="61220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yesterday	last week	last month</a:t>
            </a:r>
          </a:p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last year	dinosaur	huge</a:t>
            </a:r>
          </a:p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strong		mammoth 	early people </a:t>
            </a:r>
          </a:p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scary		cave 		dinosaur bones	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6484" y="438074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2"/>
                </a:solidFill>
                <a:latin typeface="Comic Sans MS" pitchFamily="66" charset="0"/>
              </a:rPr>
              <a:t>Before our time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" y="1291845"/>
            <a:ext cx="2921000" cy="13254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7" y="1138370"/>
            <a:ext cx="2083025" cy="15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5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5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85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95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16" grpId="0"/>
      <p:bldP spid="17" grpId="0"/>
      <p:bldP spid="18" grpId="0"/>
      <p:bldP spid="19" grpId="0" build="p"/>
      <p:bldP spid="20" grpId="0" build="p"/>
      <p:bldP spid="4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7340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2899" y="334276"/>
            <a:ext cx="8458200" cy="44749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9850" cap="rnd" cmpd="sng">
            <a:solidFill>
              <a:srgbClr val="62C7F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31" y="199755"/>
            <a:ext cx="4322340" cy="33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15528" y="1276350"/>
            <a:ext cx="3684022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1. FUN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1024" y="2217807"/>
            <a:ext cx="4312399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Let’s sing a song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0" y="2419350"/>
            <a:ext cx="6636006" cy="301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27" y="695325"/>
            <a:ext cx="1549400" cy="1162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732" flipH="1">
            <a:off x="829979" y="502027"/>
            <a:ext cx="11811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2" name="Tyrannosaurus Rex - T-Rex, the King of Dinosaurs - Nursery Rhymes - JunyTony.mp4">
            <a:hlinkClick r:id="" action="ppaction://media"/>
            <a:extLst>
              <a:ext uri="{FF2B5EF4-FFF2-40B4-BE49-F238E27FC236}">
                <a16:creationId xmlns:a16="http://schemas.microsoft.com/office/drawing/2014/main" id="{329593C9-5083-4260-7667-E78C76463E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4.96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76" y="50724"/>
            <a:ext cx="8963645" cy="504205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2899" y="334276"/>
            <a:ext cx="8458200" cy="447494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9850" cap="rnd" cmpd="sng">
            <a:solidFill>
              <a:srgbClr val="62C7F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9755"/>
            <a:ext cx="5486400" cy="267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15752" y="1538152"/>
            <a:ext cx="3512500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2. 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492" y="2246038"/>
            <a:ext cx="3691020" cy="2768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66" y="1924380"/>
            <a:ext cx="3020728" cy="22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177764"/>
            <a:ext cx="8763000" cy="48323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69850" cap="rnd" cmpd="sng">
            <a:solidFill>
              <a:srgbClr val="8DD6FB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3" y="674449"/>
            <a:ext cx="6235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22" y="2091970"/>
            <a:ext cx="1511721" cy="1511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7433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Find and 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41337"/>
            <a:ext cx="1388352" cy="1450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09" b="80149" l="49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3" t="12381" b="21429"/>
          <a:stretch/>
        </p:blipFill>
        <p:spPr>
          <a:xfrm>
            <a:off x="1828800" y="3648590"/>
            <a:ext cx="2125007" cy="11802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3" y="3673227"/>
            <a:ext cx="1219430" cy="10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750149" y="3562350"/>
            <a:ext cx="986905" cy="1291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4"/>
          <a:stretch/>
        </p:blipFill>
        <p:spPr>
          <a:xfrm>
            <a:off x="4191000" y="3648590"/>
            <a:ext cx="1723997" cy="118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r="7435" b="28995"/>
          <a:stretch/>
        </p:blipFill>
        <p:spPr bwMode="auto">
          <a:xfrm>
            <a:off x="6268796" y="3648590"/>
            <a:ext cx="2380947" cy="12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6400800" y="4057432"/>
            <a:ext cx="1058469" cy="7331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27017" y="2876550"/>
            <a:ext cx="2971800" cy="3048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27018" y="2495550"/>
            <a:ext cx="39624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5005" y="740247"/>
            <a:ext cx="3453812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08418" y="1428750"/>
            <a:ext cx="457200" cy="17526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41357" y="1808389"/>
            <a:ext cx="195746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24948" y="3257550"/>
            <a:ext cx="454067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05528" y="766784"/>
            <a:ext cx="457200" cy="132518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 animBg="1"/>
      <p:bldP spid="22" grpId="0" animBg="1"/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amingbolt.com/wp-content/uploads/2011/11/3778403_NARUTO_OP_composite1_01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alldesktops.com/wp-content/uploads/2013/05/Naruto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246">
            <a:off x="12574" y="2195888"/>
            <a:ext cx="6302277" cy="290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st Anime Music Of All Time_ _Naruto OST - Naruto Main Theme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7893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h09.deviantart.net/fs71/PRE/f/2012/326/2/4/naruto_color_wallpaper_by_deohvi-d5lspz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50"/>
            <a:ext cx="9165395" cy="52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9600" y="25219"/>
            <a:ext cx="5903168" cy="5149485"/>
          </a:xfrm>
          <a:prstGeom prst="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omic Sans MS" panose="030F0702030302020204" pitchFamily="66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275606"/>
            <a:ext cx="5733256" cy="374441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Aharoni" pitchFamily="2" charset="-79"/>
              </a:rPr>
              <a:t>Choose and answer a </a:t>
            </a:r>
            <a:br>
              <a:rPr lang="en-US" sz="2400" dirty="0">
                <a:latin typeface="Comic Sans MS" panose="030F0702030302020204" pitchFamily="66" charset="0"/>
                <a:cs typeface="Aharoni" pitchFamily="2" charset="-79"/>
              </a:rPr>
            </a:br>
            <a:r>
              <a:rPr lang="en-US" sz="2400" dirty="0">
                <a:latin typeface="Comic Sans MS" panose="030F0702030302020204" pitchFamily="66" charset="0"/>
                <a:cs typeface="Aharoni" pitchFamily="2" charset="-79"/>
              </a:rPr>
              <a:t>question.</a:t>
            </a:r>
          </a:p>
          <a:p>
            <a:r>
              <a:rPr lang="en-US" sz="2400" dirty="0">
                <a:latin typeface="Comic Sans MS" panose="030F0702030302020204" pitchFamily="66" charset="0"/>
                <a:cs typeface="Aharoni" pitchFamily="2" charset="-79"/>
              </a:rPr>
              <a:t>Right answer: </a:t>
            </a:r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rgbClr val="268238"/>
                </a:solidFill>
                <a:latin typeface="Comic Sans MS" panose="030F0702030302020204" pitchFamily="66" charset="0"/>
                <a:cs typeface="Aharoni" pitchFamily="2" charset="-79"/>
              </a:rPr>
              <a:t>+2</a:t>
            </a:r>
            <a:br>
              <a:rPr lang="en-US" sz="2400" dirty="0">
                <a:latin typeface="Comic Sans MS" panose="030F0702030302020204" pitchFamily="66" charset="0"/>
                <a:cs typeface="Aharoni" pitchFamily="2" charset="-79"/>
              </a:rPr>
            </a:br>
            <a:endParaRPr lang="en-US" sz="2400" dirty="0">
              <a:latin typeface="Comic Sans MS" panose="030F0702030302020204" pitchFamily="66" charset="0"/>
              <a:cs typeface="Aharoni" pitchFamily="2" charset="-79"/>
            </a:endParaRPr>
          </a:p>
          <a:p>
            <a:r>
              <a:rPr lang="en-US" sz="2400" dirty="0">
                <a:latin typeface="Comic Sans MS" panose="030F0702030302020204" pitchFamily="66" charset="0"/>
                <a:cs typeface="Aharoni" pitchFamily="2" charset="-79"/>
              </a:rPr>
              <a:t>Then you can open a </a:t>
            </a:r>
            <a:br>
              <a:rPr lang="en-US" sz="2400" dirty="0">
                <a:latin typeface="Comic Sans MS" panose="030F0702030302020204" pitchFamily="66" charset="0"/>
                <a:cs typeface="Aharoni" pitchFamily="2" charset="-79"/>
              </a:rPr>
            </a:br>
            <a:r>
              <a:rPr lang="en-US" sz="2400" dirty="0">
                <a:latin typeface="Comic Sans MS" panose="030F0702030302020204" pitchFamily="66" charset="0"/>
                <a:cs typeface="Aharoni" pitchFamily="2" charset="-79"/>
              </a:rPr>
              <a:t>mystery box</a:t>
            </a:r>
            <a:endParaRPr lang="en-GB" sz="2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857250"/>
          </a:xfrm>
        </p:spPr>
        <p:txBody>
          <a:bodyPr/>
          <a:lstStyle/>
          <a:p>
            <a:r>
              <a:rPr lang="en-US" sz="4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Welcome to the game!</a:t>
            </a:r>
            <a:endParaRPr lang="en-GB" sz="4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ew2.fjcdn.com/comments/I+m+the+team+captain+now+_c9b7b84b42326eb732be7dfcce5460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5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21" y="770437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6" y="770437"/>
            <a:ext cx="2142475" cy="160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25" y="783523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21" y="2659449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26" y="2659449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fc06.deviantart.net/fs70/i/2012/065/c/5/pakkun_by_enomis94-d4rzj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25" y="2672535"/>
            <a:ext cx="2142475" cy="160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hlinkClick r:id="rId5" action="ppaction://hlinksldjump"/>
          </p:cNvPr>
          <p:cNvSpPr/>
          <p:nvPr/>
        </p:nvSpPr>
        <p:spPr>
          <a:xfrm>
            <a:off x="497544" y="2390249"/>
            <a:ext cx="591401" cy="3886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직사각형 30">
            <a:hlinkClick r:id="rId6" action="ppaction://hlinksldjump"/>
          </p:cNvPr>
          <p:cNvSpPr/>
          <p:nvPr/>
        </p:nvSpPr>
        <p:spPr>
          <a:xfrm>
            <a:off x="2215891" y="2390249"/>
            <a:ext cx="591401" cy="38866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hlinkClick r:id="rId7" action="ppaction://hlinksldjump"/>
              </a:rPr>
              <a:t>B</a:t>
            </a:r>
            <a:endParaRPr lang="en-GB" sz="2800" dirty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직사각형 32">
            <a:hlinkClick r:id="rId8" action="ppaction://hlinksldjump"/>
          </p:cNvPr>
          <p:cNvSpPr/>
          <p:nvPr/>
        </p:nvSpPr>
        <p:spPr>
          <a:xfrm>
            <a:off x="3910491" y="2403335"/>
            <a:ext cx="521810" cy="35256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9" action="ppaction://hlinksldjump"/>
              </a:rPr>
              <a:t>C</a:t>
            </a:r>
            <a:endParaRPr lang="en-GB" sz="28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직사각형 38">
            <a:hlinkClick r:id="rId10" action="ppaction://hlinksldjump"/>
          </p:cNvPr>
          <p:cNvSpPr/>
          <p:nvPr/>
        </p:nvSpPr>
        <p:spPr>
          <a:xfrm>
            <a:off x="525897" y="4273371"/>
            <a:ext cx="564999" cy="39468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직사각형 40">
            <a:hlinkClick r:id="rId7" action="ppaction://hlinksldjump"/>
          </p:cNvPr>
          <p:cNvSpPr/>
          <p:nvPr/>
        </p:nvSpPr>
        <p:spPr>
          <a:xfrm>
            <a:off x="2247901" y="4241800"/>
            <a:ext cx="533400" cy="42625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11" action="ppaction://hlinksldjump"/>
              </a:rPr>
              <a:t>G</a:t>
            </a:r>
            <a:endParaRPr lang="en-GB" sz="2800" b="1" u="sng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직사각형 42">
            <a:hlinkClick r:id="rId9" action="ppaction://hlinksldjump"/>
          </p:cNvPr>
          <p:cNvSpPr/>
          <p:nvPr/>
        </p:nvSpPr>
        <p:spPr>
          <a:xfrm>
            <a:off x="3942476" y="4216400"/>
            <a:ext cx="616824" cy="53139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hlinkClick r:id="rId9" action="ppaction://hlinksldjump"/>
              </a:rPr>
              <a:t>H</a:t>
            </a:r>
            <a:endParaRPr lang="en-GB" sz="28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오른쪽 화살표 2">
            <a:hlinkClick r:id="rId12" action="ppaction://hlinksldjump"/>
          </p:cNvPr>
          <p:cNvSpPr/>
          <p:nvPr/>
        </p:nvSpPr>
        <p:spPr>
          <a:xfrm>
            <a:off x="7596336" y="3965570"/>
            <a:ext cx="1475656" cy="10544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STOP</a:t>
            </a:r>
            <a:endParaRPr lang="en-GB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3" grpId="0" animBg="1"/>
      <p:bldP spid="39" grpId="0" animBg="1"/>
      <p:bldP spid="41" grpId="0" animBg="1"/>
      <p:bldP spid="43" grpId="0" animBg="1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1400</Words>
  <Application>Microsoft Office PowerPoint</Application>
  <PresentationFormat>On-screen Show (16:9)</PresentationFormat>
  <Paragraphs>194</Paragraphs>
  <Slides>27</Slides>
  <Notes>26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the game!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VU THI PHUONG HIEN</cp:lastModifiedBy>
  <cp:revision>98</cp:revision>
  <dcterms:created xsi:type="dcterms:W3CDTF">2023-03-31T02:14:44Z</dcterms:created>
  <dcterms:modified xsi:type="dcterms:W3CDTF">2024-01-02T10:33:26Z</dcterms:modified>
</cp:coreProperties>
</file>