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media/audio2.wav" ContentType="audio/x-wav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media/audio3.wav" ContentType="audio/x-wav"/>
  <Override PartName="/ppt/media/audio4.wav" ContentType="audio/x-wav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media/audio5.wav" ContentType="audio/x-wav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media/audio6.wav" ContentType="audio/x-wav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media/audio7.wav" ContentType="audio/x-wav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media/audio8.wav" ContentType="audio/x-wav"/>
  <Override PartName="/ppt/tags/tag10.xml" ContentType="application/vnd.openxmlformats-officedocument.presentationml.tags+xml"/>
  <Override PartName="/ppt/media/media2.wav" ContentType="audio/x-wav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media/media3.wav" ContentType="audio/x-wav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media/media4.wav" ContentType="audio/x-wav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media/media5.wav" ContentType="audio/x-wav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media/media6.wav" ContentType="audio/x-wav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media/media7.wav" ContentType="audio/x-wav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media/audio9.wav" ContentType="audio/x-wav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</p:sldMasterIdLst>
  <p:notesMasterIdLst>
    <p:notesMasterId r:id="rId28"/>
  </p:notesMasterIdLst>
  <p:sldIdLst>
    <p:sldId id="274" r:id="rId5"/>
    <p:sldId id="275" r:id="rId6"/>
    <p:sldId id="256" r:id="rId7"/>
    <p:sldId id="276" r:id="rId8"/>
    <p:sldId id="257" r:id="rId9"/>
    <p:sldId id="258" r:id="rId10"/>
    <p:sldId id="259" r:id="rId11"/>
    <p:sldId id="260" r:id="rId12"/>
    <p:sldId id="261" r:id="rId13"/>
    <p:sldId id="264" r:id="rId14"/>
    <p:sldId id="263" r:id="rId15"/>
    <p:sldId id="265" r:id="rId16"/>
    <p:sldId id="266" r:id="rId17"/>
    <p:sldId id="267" r:id="rId18"/>
    <p:sldId id="277" r:id="rId19"/>
    <p:sldId id="268" r:id="rId20"/>
    <p:sldId id="269" r:id="rId21"/>
    <p:sldId id="271" r:id="rId22"/>
    <p:sldId id="278" r:id="rId23"/>
    <p:sldId id="282" r:id="rId24"/>
    <p:sldId id="279" r:id="rId25"/>
    <p:sldId id="280" r:id="rId26"/>
    <p:sldId id="281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CCDF"/>
    <a:srgbClr val="FFFFFF"/>
    <a:srgbClr val="F9AD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8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186A7-AF76-4A45-A477-31912A9C24FC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8387B2-746B-4186-842C-D0289A6E7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46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7861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289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135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926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3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459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943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5942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0385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9369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38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3542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1148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629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6581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9A0DB2DC-4C9A-4742-B13C-FB6460FD3503}" type="slidenum">
              <a:rPr lang="en-US" altLang="zh-CN" sz="14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23</a:t>
            </a:fld>
            <a:endParaRPr lang="zh-CN" altLang="en-US" sz="1400" kern="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8315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92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97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428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214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405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09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895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D3DE-3FAA-498C-9FAB-E953C28E1C9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DB06-A98E-4A53-BF03-FED979BA23D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24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D3DE-3FAA-498C-9FAB-E953C28E1C9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DB06-A98E-4A53-BF03-FED979BA2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6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D3DE-3FAA-498C-9FAB-E953C28E1C9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DB06-A98E-4A53-BF03-FED979BA2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88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0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76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0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82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402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6778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439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449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1734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403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D3DE-3FAA-498C-9FAB-E953C28E1C9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DB06-A98E-4A53-BF03-FED979BA23D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274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8488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5422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3193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23182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99173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49061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84037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47481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80149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29590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D3DE-3FAA-498C-9FAB-E953C28E1C9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DB06-A98E-4A53-BF03-FED979BA23D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827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54999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13440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93397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55505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8919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74053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509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18386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70700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0640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D3DE-3FAA-498C-9FAB-E953C28E1C9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DB06-A98E-4A53-BF03-FED979BA2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3551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10861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4/23/2024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9132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D3DE-3FAA-498C-9FAB-E953C28E1C9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DB06-A98E-4A53-BF03-FED979BA2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133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D3DE-3FAA-498C-9FAB-E953C28E1C9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DB06-A98E-4A53-BF03-FED979BA2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0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D3DE-3FAA-498C-9FAB-E953C28E1C9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DB06-A98E-4A53-BF03-FED979BA2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32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D3DE-3FAA-498C-9FAB-E953C28E1C9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DB06-A98E-4A53-BF03-FED979BA2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94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D3DE-3FAA-498C-9FAB-E953C28E1C9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DB06-A98E-4A53-BF03-FED979BA2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37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BD3DE-3FAA-498C-9FAB-E953C28E1C9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9DB06-A98E-4A53-BF03-FED979BA2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16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55DED-ADB5-4A35-A848-C509F1032BB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979E8-F1AA-48B2-B6D2-412F57A39332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4135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0213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3692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openxmlformats.org/officeDocument/2006/relationships/image" Target="../media/image23.png"/><Relationship Id="rId21" Type="http://schemas.microsoft.com/office/2007/relationships/hdphoto" Target="../media/hdphoto7.wdp"/><Relationship Id="rId34" Type="http://schemas.openxmlformats.org/officeDocument/2006/relationships/image" Target="../media/image19.png"/><Relationship Id="rId42" Type="http://schemas.microsoft.com/office/2007/relationships/hdphoto" Target="../media/hdphoto15.wdp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microsoft.com/office/2007/relationships/hdphoto" Target="../media/hdphoto11.wdp"/><Relationship Id="rId41" Type="http://schemas.openxmlformats.org/officeDocument/2006/relationships/image" Target="../media/image24.png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24" Type="http://schemas.openxmlformats.org/officeDocument/2006/relationships/image" Target="../media/image13.png"/><Relationship Id="rId32" Type="http://schemas.microsoft.com/office/2007/relationships/hdphoto" Target="../media/hdphoto12.wdp"/><Relationship Id="rId37" Type="http://schemas.openxmlformats.org/officeDocument/2006/relationships/image" Target="../media/image21.png"/><Relationship Id="rId40" Type="http://schemas.microsoft.com/office/2007/relationships/hdphoto" Target="../media/hdphoto14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5.png"/><Relationship Id="rId36" Type="http://schemas.openxmlformats.org/officeDocument/2006/relationships/image" Target="../media/image20.emf"/><Relationship Id="rId10" Type="http://schemas.openxmlformats.org/officeDocument/2006/relationships/image" Target="../media/image6.png"/><Relationship Id="rId19" Type="http://schemas.microsoft.com/office/2007/relationships/hdphoto" Target="../media/hdphoto6.wdp"/><Relationship Id="rId31" Type="http://schemas.openxmlformats.org/officeDocument/2006/relationships/image" Target="../media/image17.pn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0.wdp"/><Relationship Id="rId30" Type="http://schemas.openxmlformats.org/officeDocument/2006/relationships/image" Target="../media/image16.png"/><Relationship Id="rId35" Type="http://schemas.microsoft.com/office/2007/relationships/hdphoto" Target="../media/hdphoto13.wdp"/><Relationship Id="rId43" Type="http://schemas.openxmlformats.org/officeDocument/2006/relationships/image" Target="../media/image1.png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7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18.png"/><Relationship Id="rId38" Type="http://schemas.openxmlformats.org/officeDocument/2006/relationships/image" Target="../media/image2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audio" Target="../media/audio3.wav"/><Relationship Id="rId9" Type="http://schemas.microsoft.com/office/2007/relationships/hdphoto" Target="../media/hdphoto19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13" Type="http://schemas.openxmlformats.org/officeDocument/2006/relationships/image" Target="../media/image48.png"/><Relationship Id="rId3" Type="http://schemas.openxmlformats.org/officeDocument/2006/relationships/audio" Target="../media/media3.wav"/><Relationship Id="rId7" Type="http://schemas.openxmlformats.org/officeDocument/2006/relationships/audio" Target="../media/audio1.wav"/><Relationship Id="rId12" Type="http://schemas.microsoft.com/office/2007/relationships/hdphoto" Target="../media/hdphoto19.wdp"/><Relationship Id="rId2" Type="http://schemas.microsoft.com/office/2007/relationships/media" Target="../media/media3.wav"/><Relationship Id="rId1" Type="http://schemas.openxmlformats.org/officeDocument/2006/relationships/tags" Target="../tags/tag12.xml"/><Relationship Id="rId6" Type="http://schemas.openxmlformats.org/officeDocument/2006/relationships/audio" Target="../media/audio3.wav"/><Relationship Id="rId11" Type="http://schemas.openxmlformats.org/officeDocument/2006/relationships/image" Target="../media/image47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5.png"/><Relationship Id="rId1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13" Type="http://schemas.openxmlformats.org/officeDocument/2006/relationships/image" Target="../media/image48.png"/><Relationship Id="rId3" Type="http://schemas.openxmlformats.org/officeDocument/2006/relationships/audio" Target="../media/media4.wav"/><Relationship Id="rId7" Type="http://schemas.openxmlformats.org/officeDocument/2006/relationships/audio" Target="../media/audio1.wav"/><Relationship Id="rId12" Type="http://schemas.microsoft.com/office/2007/relationships/hdphoto" Target="../media/hdphoto19.wdp"/><Relationship Id="rId2" Type="http://schemas.microsoft.com/office/2007/relationships/media" Target="../media/media4.wav"/><Relationship Id="rId1" Type="http://schemas.openxmlformats.org/officeDocument/2006/relationships/tags" Target="../tags/tag13.xml"/><Relationship Id="rId6" Type="http://schemas.openxmlformats.org/officeDocument/2006/relationships/audio" Target="../media/audio3.wav"/><Relationship Id="rId11" Type="http://schemas.openxmlformats.org/officeDocument/2006/relationships/image" Target="../media/image47.png"/><Relationship Id="rId5" Type="http://schemas.openxmlformats.org/officeDocument/2006/relationships/notesSlide" Target="../notesSlides/notesSlide12.xml"/><Relationship Id="rId15" Type="http://schemas.openxmlformats.org/officeDocument/2006/relationships/image" Target="../media/image21.png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13" Type="http://schemas.openxmlformats.org/officeDocument/2006/relationships/image" Target="../media/image48.png"/><Relationship Id="rId3" Type="http://schemas.openxmlformats.org/officeDocument/2006/relationships/audio" Target="../media/media5.wav"/><Relationship Id="rId7" Type="http://schemas.openxmlformats.org/officeDocument/2006/relationships/audio" Target="../media/audio1.wav"/><Relationship Id="rId12" Type="http://schemas.microsoft.com/office/2007/relationships/hdphoto" Target="../media/hdphoto19.wdp"/><Relationship Id="rId2" Type="http://schemas.microsoft.com/office/2007/relationships/media" Target="../media/media5.wav"/><Relationship Id="rId1" Type="http://schemas.openxmlformats.org/officeDocument/2006/relationships/tags" Target="../tags/tag14.xml"/><Relationship Id="rId6" Type="http://schemas.openxmlformats.org/officeDocument/2006/relationships/audio" Target="../media/audio3.wav"/><Relationship Id="rId11" Type="http://schemas.openxmlformats.org/officeDocument/2006/relationships/image" Target="../media/image47.png"/><Relationship Id="rId5" Type="http://schemas.openxmlformats.org/officeDocument/2006/relationships/notesSlide" Target="../notesSlides/notesSlide13.xml"/><Relationship Id="rId15" Type="http://schemas.openxmlformats.org/officeDocument/2006/relationships/image" Target="../media/image21.png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13" Type="http://schemas.openxmlformats.org/officeDocument/2006/relationships/image" Target="../media/image49.png"/><Relationship Id="rId3" Type="http://schemas.openxmlformats.org/officeDocument/2006/relationships/audio" Target="../media/media6.wav"/><Relationship Id="rId7" Type="http://schemas.openxmlformats.org/officeDocument/2006/relationships/audio" Target="../media/audio1.wav"/><Relationship Id="rId12" Type="http://schemas.microsoft.com/office/2007/relationships/hdphoto" Target="../media/hdphoto19.wdp"/><Relationship Id="rId2" Type="http://schemas.microsoft.com/office/2007/relationships/media" Target="../media/media6.wav"/><Relationship Id="rId1" Type="http://schemas.openxmlformats.org/officeDocument/2006/relationships/tags" Target="../tags/tag15.xml"/><Relationship Id="rId6" Type="http://schemas.openxmlformats.org/officeDocument/2006/relationships/audio" Target="../media/audio3.wav"/><Relationship Id="rId11" Type="http://schemas.openxmlformats.org/officeDocument/2006/relationships/image" Target="../media/image47.png"/><Relationship Id="rId5" Type="http://schemas.openxmlformats.org/officeDocument/2006/relationships/notesSlide" Target="../notesSlides/notesSlide14.xml"/><Relationship Id="rId15" Type="http://schemas.openxmlformats.org/officeDocument/2006/relationships/image" Target="../media/image21.png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5.png"/><Relationship Id="rId1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29.xml"/><Relationship Id="rId16" Type="http://schemas.microsoft.com/office/2007/relationships/hdphoto" Target="../media/hdphoto16.wdp"/><Relationship Id="rId20" Type="http://schemas.openxmlformats.org/officeDocument/2006/relationships/audio" Target="NULL"/><Relationship Id="rId1" Type="http://schemas.openxmlformats.org/officeDocument/2006/relationships/tags" Target="../tags/tag16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7.wav"/><Relationship Id="rId7" Type="http://schemas.openxmlformats.org/officeDocument/2006/relationships/image" Target="../media/image50.png"/><Relationship Id="rId2" Type="http://schemas.microsoft.com/office/2007/relationships/media" Target="../media/media7.wav"/><Relationship Id="rId1" Type="http://schemas.openxmlformats.org/officeDocument/2006/relationships/tags" Target="../tags/tag17.xml"/><Relationship Id="rId6" Type="http://schemas.openxmlformats.org/officeDocument/2006/relationships/audio" Target="../media/audio3.wav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media7.wav"/><Relationship Id="rId7" Type="http://schemas.openxmlformats.org/officeDocument/2006/relationships/audio" Target="../media/audio9.wav"/><Relationship Id="rId2" Type="http://schemas.microsoft.com/office/2007/relationships/media" Target="../media/media7.wav"/><Relationship Id="rId1" Type="http://schemas.openxmlformats.org/officeDocument/2006/relationships/tags" Target="../tags/tag18.xml"/><Relationship Id="rId6" Type="http://schemas.openxmlformats.org/officeDocument/2006/relationships/audio" Target="../media/audio3.wav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Relationship Id="rId6" Type="http://schemas.openxmlformats.org/officeDocument/2006/relationships/image" Target="../media/image53.png"/><Relationship Id="rId5" Type="http://schemas.openxmlformats.org/officeDocument/2006/relationships/image" Target="../media/image51.pn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29.xml"/><Relationship Id="rId16" Type="http://schemas.microsoft.com/office/2007/relationships/hdphoto" Target="../media/hdphoto16.wdp"/><Relationship Id="rId20" Type="http://schemas.openxmlformats.org/officeDocument/2006/relationships/audio" Target="NULL"/><Relationship Id="rId1" Type="http://schemas.openxmlformats.org/officeDocument/2006/relationships/tags" Target="../tags/tag20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29.xml"/><Relationship Id="rId16" Type="http://schemas.microsoft.com/office/2007/relationships/hdphoto" Target="../media/hdphoto16.wdp"/><Relationship Id="rId20" Type="http://schemas.openxmlformats.org/officeDocument/2006/relationships/audio" Target="NULL"/><Relationship Id="rId1" Type="http://schemas.openxmlformats.org/officeDocument/2006/relationships/tags" Target="../tags/tag3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1.xml"/><Relationship Id="rId6" Type="http://schemas.openxmlformats.org/officeDocument/2006/relationships/image" Target="../media/image55.jpeg"/><Relationship Id="rId11" Type="http://schemas.openxmlformats.org/officeDocument/2006/relationships/image" Target="../media/image1.png"/><Relationship Id="rId5" Type="http://schemas.openxmlformats.org/officeDocument/2006/relationships/image" Target="../media/image54.jpeg"/><Relationship Id="rId10" Type="http://schemas.openxmlformats.org/officeDocument/2006/relationships/image" Target="../media/image57.png"/><Relationship Id="rId4" Type="http://schemas.openxmlformats.org/officeDocument/2006/relationships/audio" Target="../media/audio3.wav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29.xml"/><Relationship Id="rId16" Type="http://schemas.microsoft.com/office/2007/relationships/hdphoto" Target="../media/hdphoto16.wdp"/><Relationship Id="rId20" Type="http://schemas.openxmlformats.org/officeDocument/2006/relationships/audio" Target="../media/audio2.wav"/><Relationship Id="rId1" Type="http://schemas.openxmlformats.org/officeDocument/2006/relationships/tags" Target="../tags/tag22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3.xml"/><Relationship Id="rId6" Type="http://schemas.openxmlformats.org/officeDocument/2006/relationships/image" Target="../media/image58.png"/><Relationship Id="rId5" Type="http://schemas.openxmlformats.org/officeDocument/2006/relationships/image" Target="../media/image51.png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audio" Target="../media/audio1.wav"/><Relationship Id="rId3" Type="http://schemas.openxmlformats.org/officeDocument/2006/relationships/audio" Target="../media/media8.mp3"/><Relationship Id="rId7" Type="http://schemas.openxmlformats.org/officeDocument/2006/relationships/image" Target="../media/image59.jpeg"/><Relationship Id="rId12" Type="http://schemas.openxmlformats.org/officeDocument/2006/relationships/image" Target="../media/image1.png"/><Relationship Id="rId2" Type="http://schemas.microsoft.com/office/2007/relationships/media" Target="../media/media8.mp3"/><Relationship Id="rId1" Type="http://schemas.openxmlformats.org/officeDocument/2006/relationships/tags" Target="../tags/tag24.xml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23.xml"/><Relationship Id="rId10" Type="http://schemas.openxmlformats.org/officeDocument/2006/relationships/image" Target="../media/image62.png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5.jpg"/><Relationship Id="rId5" Type="http://schemas.openxmlformats.org/officeDocument/2006/relationships/audio" Target="../media/audio4.wav"/><Relationship Id="rId10" Type="http://schemas.microsoft.com/office/2007/relationships/hdphoto" Target="../media/hdphoto18.wdp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29.xml"/><Relationship Id="rId16" Type="http://schemas.microsoft.com/office/2007/relationships/hdphoto" Target="../media/hdphoto16.wdp"/><Relationship Id="rId20" Type="http://schemas.openxmlformats.org/officeDocument/2006/relationships/audio" Target="NULL"/><Relationship Id="rId1" Type="http://schemas.openxmlformats.org/officeDocument/2006/relationships/tags" Target="../tags/tag5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8.jpg"/><Relationship Id="rId5" Type="http://schemas.openxmlformats.org/officeDocument/2006/relationships/audio" Target="../media/audio5.wav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8.jpg"/><Relationship Id="rId5" Type="http://schemas.openxmlformats.org/officeDocument/2006/relationships/audio" Target="../media/audio6.wav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8.jpg"/><Relationship Id="rId5" Type="http://schemas.openxmlformats.org/officeDocument/2006/relationships/audio" Target="../media/audio7.wav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8.jpg"/><Relationship Id="rId5" Type="http://schemas.openxmlformats.org/officeDocument/2006/relationships/audio" Target="../media/audio8.wav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media2.wav"/><Relationship Id="rId7" Type="http://schemas.openxmlformats.org/officeDocument/2006/relationships/image" Target="../media/image38.jpg"/><Relationship Id="rId2" Type="http://schemas.microsoft.com/office/2007/relationships/media" Target="../media/media2.wav"/><Relationship Id="rId1" Type="http://schemas.openxmlformats.org/officeDocument/2006/relationships/tags" Target="../tags/tag10.xml"/><Relationship Id="rId6" Type="http://schemas.openxmlformats.org/officeDocument/2006/relationships/audio" Target="../media/audio3.wav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3" r="13983"/>
          <a:stretch/>
        </p:blipFill>
        <p:spPr bwMode="auto">
          <a:xfrm>
            <a:off x="4270082" y="3281770"/>
            <a:ext cx="1737259" cy="3353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图片 2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63" y="368300"/>
            <a:ext cx="8329112" cy="3820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812544" y="4901491"/>
            <a:ext cx="1296011" cy="1868728"/>
            <a:chOff x="7388780" y="3578866"/>
            <a:chExt cx="1003694" cy="14681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9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275738">
              <a:off x="7388780" y="3578866"/>
              <a:ext cx="1003694" cy="1468183"/>
            </a:xfrm>
            <a:prstGeom prst="rect">
              <a:avLst/>
            </a:prstGeom>
          </p:spPr>
        </p:pic>
        <p:sp>
          <p:nvSpPr>
            <p:cNvPr id="105" name="Google Shape;2717;p75"/>
            <p:cNvSpPr/>
            <p:nvPr/>
          </p:nvSpPr>
          <p:spPr>
            <a:xfrm rot="3159552">
              <a:off x="8048276" y="3595884"/>
              <a:ext cx="203465" cy="255146"/>
            </a:xfrm>
            <a:custGeom>
              <a:avLst/>
              <a:gdLst/>
              <a:ahLst/>
              <a:cxnLst/>
              <a:rect l="l" t="t" r="r" b="b"/>
              <a:pathLst>
                <a:path w="1940" h="2689" extrusionOk="0">
                  <a:moveTo>
                    <a:pt x="1836" y="0"/>
                  </a:moveTo>
                  <a:lnTo>
                    <a:pt x="1836" y="0"/>
                  </a:lnTo>
                  <a:cubicBezTo>
                    <a:pt x="1190" y="104"/>
                    <a:pt x="751" y="543"/>
                    <a:pt x="415" y="1086"/>
                  </a:cubicBezTo>
                  <a:cubicBezTo>
                    <a:pt x="208" y="1629"/>
                    <a:pt x="1" y="2146"/>
                    <a:pt x="1" y="2689"/>
                  </a:cubicBezTo>
                  <a:cubicBezTo>
                    <a:pt x="647" y="2482"/>
                    <a:pt x="1294" y="2146"/>
                    <a:pt x="1604" y="1629"/>
                  </a:cubicBezTo>
                  <a:cubicBezTo>
                    <a:pt x="1940" y="1086"/>
                    <a:pt x="1707" y="543"/>
                    <a:pt x="18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8" name="Rectangle 197"/>
          <p:cNvSpPr/>
          <p:nvPr/>
        </p:nvSpPr>
        <p:spPr>
          <a:xfrm>
            <a:off x="5071221" y="1243047"/>
            <a:ext cx="265329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58303">
              <a:buClr>
                <a:srgbClr val="000000"/>
              </a:buClr>
              <a:defRPr/>
            </a:pPr>
            <a:r>
              <a:rPr lang="en-US" sz="40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Unit 11</a:t>
            </a:r>
            <a:endParaRPr lang="en-US" sz="44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  <a:p>
            <a:pPr algn="ctr" defTabSz="1258303">
              <a:buClr>
                <a:srgbClr val="000000"/>
              </a:buClr>
              <a:defRPr/>
            </a:pPr>
            <a:r>
              <a:rPr lang="en-US" sz="44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My day</a:t>
            </a:r>
            <a:endParaRPr lang="en-US" sz="40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ectangle 59"/>
          <p:cNvSpPr/>
          <p:nvPr/>
        </p:nvSpPr>
        <p:spPr>
          <a:xfrm>
            <a:off x="4359252" y="2618555"/>
            <a:ext cx="3914854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Lesson 3 – Task 1,2,3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485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35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37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98" grpId="0"/>
      <p:bldP spid="198" grpId="1"/>
      <p:bldP spid="60" grpId="0"/>
      <p:bldP spid="6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40;p28"/>
          <p:cNvSpPr/>
          <p:nvPr/>
        </p:nvSpPr>
        <p:spPr>
          <a:xfrm>
            <a:off x="6941529" y="606469"/>
            <a:ext cx="4074072" cy="1873152"/>
          </a:xfrm>
          <a:custGeom>
            <a:avLst/>
            <a:gdLst/>
            <a:ahLst/>
            <a:cxnLst/>
            <a:rect l="l" t="t" r="r" b="b"/>
            <a:pathLst>
              <a:path w="70837" h="32569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4"/>
                </a:cubicBezTo>
                <a:cubicBezTo>
                  <a:pt x="16049" y="14983"/>
                  <a:pt x="14050" y="13708"/>
                  <a:pt x="11755" y="13708"/>
                </a:cubicBezTo>
                <a:cubicBezTo>
                  <a:pt x="8896" y="13708"/>
                  <a:pt x="6501" y="15687"/>
                  <a:pt x="5859" y="18349"/>
                </a:cubicBezTo>
                <a:cubicBezTo>
                  <a:pt x="5248" y="17643"/>
                  <a:pt x="4344" y="17197"/>
                  <a:pt x="3337" y="17197"/>
                </a:cubicBezTo>
                <a:cubicBezTo>
                  <a:pt x="1495" y="17197"/>
                  <a:pt x="1" y="18691"/>
                  <a:pt x="1" y="20534"/>
                </a:cubicBezTo>
                <a:cubicBezTo>
                  <a:pt x="1" y="22378"/>
                  <a:pt x="1495" y="23871"/>
                  <a:pt x="3337" y="23871"/>
                </a:cubicBezTo>
                <a:cubicBezTo>
                  <a:pt x="4559" y="23871"/>
                  <a:pt x="5628" y="23213"/>
                  <a:pt x="6210" y="22231"/>
                </a:cubicBezTo>
                <a:cubicBezTo>
                  <a:pt x="7152" y="24357"/>
                  <a:pt x="9280" y="25840"/>
                  <a:pt x="11755" y="25840"/>
                </a:cubicBezTo>
                <a:cubicBezTo>
                  <a:pt x="13856" y="25840"/>
                  <a:pt x="15705" y="24773"/>
                  <a:pt x="16794" y="23151"/>
                </a:cubicBezTo>
                <a:cubicBezTo>
                  <a:pt x="17989" y="28540"/>
                  <a:pt x="22795" y="32569"/>
                  <a:pt x="28542" y="32569"/>
                </a:cubicBezTo>
                <a:cubicBezTo>
                  <a:pt x="34359" y="32569"/>
                  <a:pt x="39212" y="28442"/>
                  <a:pt x="40333" y="22957"/>
                </a:cubicBezTo>
                <a:cubicBezTo>
                  <a:pt x="41495" y="23340"/>
                  <a:pt x="42737" y="23549"/>
                  <a:pt x="44027" y="23549"/>
                </a:cubicBezTo>
                <a:cubicBezTo>
                  <a:pt x="47136" y="23549"/>
                  <a:pt x="49966" y="22342"/>
                  <a:pt x="52071" y="20372"/>
                </a:cubicBezTo>
                <a:cubicBezTo>
                  <a:pt x="53398" y="21818"/>
                  <a:pt x="55305" y="22726"/>
                  <a:pt x="57424" y="22726"/>
                </a:cubicBezTo>
                <a:cubicBezTo>
                  <a:pt x="59540" y="22726"/>
                  <a:pt x="61442" y="21823"/>
                  <a:pt x="62770" y="20380"/>
                </a:cubicBezTo>
                <a:cubicBezTo>
                  <a:pt x="63462" y="21787"/>
                  <a:pt x="64911" y="22757"/>
                  <a:pt x="66585" y="22757"/>
                </a:cubicBezTo>
                <a:cubicBezTo>
                  <a:pt x="68933" y="22757"/>
                  <a:pt x="70836" y="20854"/>
                  <a:pt x="70836" y="18504"/>
                </a:cubicBezTo>
                <a:cubicBezTo>
                  <a:pt x="70836" y="16154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6"/>
                </a:cubicBezTo>
                <a:cubicBezTo>
                  <a:pt x="64280" y="11052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3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128" y="1141718"/>
            <a:ext cx="7723696" cy="56312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14" y="-94378"/>
            <a:ext cx="2836775" cy="2836775"/>
          </a:xfrm>
          <a:prstGeom prst="rect">
            <a:avLst/>
          </a:prstGeom>
        </p:spPr>
      </p:pic>
      <p:sp>
        <p:nvSpPr>
          <p:cNvPr id="38" name="Google Shape;268;p28"/>
          <p:cNvSpPr/>
          <p:nvPr/>
        </p:nvSpPr>
        <p:spPr>
          <a:xfrm>
            <a:off x="219320" y="1368227"/>
            <a:ext cx="2318808" cy="86459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12" b="95396" l="24324" r="71658">
                        <a14:foregroundMark x1="11538" y1="24970" x2="11538" y2="24970"/>
                        <a14:foregroundMark x1="19615" y1="24364" x2="19615" y2="24364"/>
                        <a14:foregroundMark x1="16587" y1="39152" x2="16587" y2="39152"/>
                        <a14:foregroundMark x1="12885" y1="36848" x2="12885" y2="36848"/>
                        <a14:foregroundMark x1="9712" y1="25394" x2="9712" y2="25394"/>
                        <a14:foregroundMark x1="18125" y1="24788" x2="18125" y2="24788"/>
                        <a14:foregroundMark x1="15433" y1="87636" x2="15433" y2="87636"/>
                        <a14:foregroundMark x1="13558" y1="94364" x2="13558" y2="94364"/>
                        <a14:foregroundMark x1="19808" y1="89758" x2="19808" y2="89758"/>
                        <a14:foregroundMark x1="22981" y1="92909" x2="22981" y2="92909"/>
                        <a14:foregroundMark x1="23798" y1="94364" x2="23798" y2="94364"/>
                        <a14:foregroundMark x1="12404" y1="93152" x2="12404" y2="93152"/>
                        <a14:foregroundMark x1="42878" y1="13812" x2="42878" y2="13812"/>
                        <a14:foregroundMark x1="42878" y1="26611" x2="42878" y2="26611"/>
                        <a14:foregroundMark x1="50256" y1="37845" x2="50256" y2="37845"/>
                        <a14:foregroundMark x1="46603" y1="90792" x2="46603" y2="90792"/>
                        <a14:foregroundMark x1="47553" y1="85820" x2="47553" y2="85820"/>
                        <a14:foregroundMark x1="57195" y1="93002" x2="57195" y2="93002"/>
                        <a14:foregroundMark x1="53251" y1="85820" x2="53251" y2="85820"/>
                        <a14:foregroundMark x1="56976" y1="89871" x2="56976" y2="89871"/>
                        <a14:foregroundMark x1="51497" y1="12247" x2="51497" y2="12247"/>
                        <a14:foregroundMark x1="41417" y1="11602" x2="41417" y2="11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4169" r="26298"/>
          <a:stretch/>
        </p:blipFill>
        <p:spPr>
          <a:xfrm rot="10800000" flipV="1">
            <a:off x="8809638" y="2557950"/>
            <a:ext cx="2708279" cy="42770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68780" y="2410300"/>
            <a:ext cx="50623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Checking game</a:t>
            </a:r>
          </a:p>
          <a:p>
            <a:pPr algn="ctr"/>
            <a:r>
              <a:rPr lang="en-US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Listen and tick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068951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40;p28"/>
          <p:cNvSpPr/>
          <p:nvPr/>
        </p:nvSpPr>
        <p:spPr>
          <a:xfrm>
            <a:off x="6941529" y="606469"/>
            <a:ext cx="4074072" cy="1873152"/>
          </a:xfrm>
          <a:custGeom>
            <a:avLst/>
            <a:gdLst/>
            <a:ahLst/>
            <a:cxnLst/>
            <a:rect l="l" t="t" r="r" b="b"/>
            <a:pathLst>
              <a:path w="70837" h="32569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4"/>
                </a:cubicBezTo>
                <a:cubicBezTo>
                  <a:pt x="16049" y="14983"/>
                  <a:pt x="14050" y="13708"/>
                  <a:pt x="11755" y="13708"/>
                </a:cubicBezTo>
                <a:cubicBezTo>
                  <a:pt x="8896" y="13708"/>
                  <a:pt x="6501" y="15687"/>
                  <a:pt x="5859" y="18349"/>
                </a:cubicBezTo>
                <a:cubicBezTo>
                  <a:pt x="5248" y="17643"/>
                  <a:pt x="4344" y="17197"/>
                  <a:pt x="3337" y="17197"/>
                </a:cubicBezTo>
                <a:cubicBezTo>
                  <a:pt x="1495" y="17197"/>
                  <a:pt x="1" y="18691"/>
                  <a:pt x="1" y="20534"/>
                </a:cubicBezTo>
                <a:cubicBezTo>
                  <a:pt x="1" y="22378"/>
                  <a:pt x="1495" y="23871"/>
                  <a:pt x="3337" y="23871"/>
                </a:cubicBezTo>
                <a:cubicBezTo>
                  <a:pt x="4559" y="23871"/>
                  <a:pt x="5628" y="23213"/>
                  <a:pt x="6210" y="22231"/>
                </a:cubicBezTo>
                <a:cubicBezTo>
                  <a:pt x="7152" y="24357"/>
                  <a:pt x="9280" y="25840"/>
                  <a:pt x="11755" y="25840"/>
                </a:cubicBezTo>
                <a:cubicBezTo>
                  <a:pt x="13856" y="25840"/>
                  <a:pt x="15705" y="24773"/>
                  <a:pt x="16794" y="23151"/>
                </a:cubicBezTo>
                <a:cubicBezTo>
                  <a:pt x="17989" y="28540"/>
                  <a:pt x="22795" y="32569"/>
                  <a:pt x="28542" y="32569"/>
                </a:cubicBezTo>
                <a:cubicBezTo>
                  <a:pt x="34359" y="32569"/>
                  <a:pt x="39212" y="28442"/>
                  <a:pt x="40333" y="22957"/>
                </a:cubicBezTo>
                <a:cubicBezTo>
                  <a:pt x="41495" y="23340"/>
                  <a:pt x="42737" y="23549"/>
                  <a:pt x="44027" y="23549"/>
                </a:cubicBezTo>
                <a:cubicBezTo>
                  <a:pt x="47136" y="23549"/>
                  <a:pt x="49966" y="22342"/>
                  <a:pt x="52071" y="20372"/>
                </a:cubicBezTo>
                <a:cubicBezTo>
                  <a:pt x="53398" y="21818"/>
                  <a:pt x="55305" y="22726"/>
                  <a:pt x="57424" y="22726"/>
                </a:cubicBezTo>
                <a:cubicBezTo>
                  <a:pt x="59540" y="22726"/>
                  <a:pt x="61442" y="21823"/>
                  <a:pt x="62770" y="20380"/>
                </a:cubicBezTo>
                <a:cubicBezTo>
                  <a:pt x="63462" y="21787"/>
                  <a:pt x="64911" y="22757"/>
                  <a:pt x="66585" y="22757"/>
                </a:cubicBezTo>
                <a:cubicBezTo>
                  <a:pt x="68933" y="22757"/>
                  <a:pt x="70836" y="20854"/>
                  <a:pt x="70836" y="18504"/>
                </a:cubicBezTo>
                <a:cubicBezTo>
                  <a:pt x="70836" y="16154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6"/>
                </a:cubicBezTo>
                <a:cubicBezTo>
                  <a:pt x="64280" y="11052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3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128" y="1141718"/>
            <a:ext cx="7723696" cy="563124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41A15E0-E83D-42E9-A760-80E9A0B3C76B}"/>
              </a:ext>
            </a:extLst>
          </p:cNvPr>
          <p:cNvSpPr/>
          <p:nvPr/>
        </p:nvSpPr>
        <p:spPr>
          <a:xfrm>
            <a:off x="3851868" y="3957341"/>
            <a:ext cx="851203" cy="861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ysClr val="windowText" lastClr="000000"/>
                </a:solidFill>
                <a:sym typeface="Arial"/>
              </a:rPr>
              <a:t>A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en-US" sz="2667" kern="0" dirty="0">
              <a:solidFill>
                <a:prstClr val="white"/>
              </a:solidFill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14" y="-94378"/>
            <a:ext cx="2836775" cy="2836775"/>
          </a:xfrm>
          <a:prstGeom prst="rect">
            <a:avLst/>
          </a:prstGeom>
        </p:spPr>
      </p:pic>
      <p:sp>
        <p:nvSpPr>
          <p:cNvPr id="38" name="Google Shape;268;p28"/>
          <p:cNvSpPr/>
          <p:nvPr/>
        </p:nvSpPr>
        <p:spPr>
          <a:xfrm>
            <a:off x="219320" y="1368227"/>
            <a:ext cx="2318808" cy="86459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512" b="95396" l="24324" r="71658">
                        <a14:foregroundMark x1="11538" y1="24970" x2="11538" y2="24970"/>
                        <a14:foregroundMark x1="19615" y1="24364" x2="19615" y2="24364"/>
                        <a14:foregroundMark x1="16587" y1="39152" x2="16587" y2="39152"/>
                        <a14:foregroundMark x1="12885" y1="36848" x2="12885" y2="36848"/>
                        <a14:foregroundMark x1="9712" y1="25394" x2="9712" y2="25394"/>
                        <a14:foregroundMark x1="18125" y1="24788" x2="18125" y2="24788"/>
                        <a14:foregroundMark x1="15433" y1="87636" x2="15433" y2="87636"/>
                        <a14:foregroundMark x1="13558" y1="94364" x2="13558" y2="94364"/>
                        <a14:foregroundMark x1="19808" y1="89758" x2="19808" y2="89758"/>
                        <a14:foregroundMark x1="22981" y1="92909" x2="22981" y2="92909"/>
                        <a14:foregroundMark x1="23798" y1="94364" x2="23798" y2="94364"/>
                        <a14:foregroundMark x1="12404" y1="93152" x2="12404" y2="93152"/>
                        <a14:foregroundMark x1="42878" y1="13812" x2="42878" y2="13812"/>
                        <a14:foregroundMark x1="42878" y1="26611" x2="42878" y2="26611"/>
                        <a14:foregroundMark x1="50256" y1="37845" x2="50256" y2="37845"/>
                        <a14:foregroundMark x1="46603" y1="90792" x2="46603" y2="90792"/>
                        <a14:foregroundMark x1="47553" y1="85820" x2="47553" y2="85820"/>
                        <a14:foregroundMark x1="57195" y1="93002" x2="57195" y2="93002"/>
                        <a14:foregroundMark x1="53251" y1="85820" x2="53251" y2="85820"/>
                        <a14:foregroundMark x1="56976" y1="89871" x2="56976" y2="89871"/>
                        <a14:foregroundMark x1="51497" y1="12247" x2="51497" y2="12247"/>
                        <a14:foregroundMark x1="41417" y1="11602" x2="41417" y2="11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4169" r="26298"/>
          <a:stretch/>
        </p:blipFill>
        <p:spPr>
          <a:xfrm rot="10800000" flipV="1">
            <a:off x="8809638" y="2557950"/>
            <a:ext cx="2708279" cy="427706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41A15E0-E83D-42E9-A760-80E9A0B3C76B}"/>
              </a:ext>
            </a:extLst>
          </p:cNvPr>
          <p:cNvSpPr/>
          <p:nvPr/>
        </p:nvSpPr>
        <p:spPr>
          <a:xfrm>
            <a:off x="5663475" y="3957341"/>
            <a:ext cx="851203" cy="861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ysClr val="windowText" lastClr="000000"/>
                </a:solidFill>
                <a:sym typeface="Arial"/>
              </a:rPr>
              <a:t>B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en-US" sz="26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41A15E0-E83D-42E9-A760-80E9A0B3C76B}"/>
              </a:ext>
            </a:extLst>
          </p:cNvPr>
          <p:cNvSpPr/>
          <p:nvPr/>
        </p:nvSpPr>
        <p:spPr>
          <a:xfrm>
            <a:off x="7475081" y="3957341"/>
            <a:ext cx="851203" cy="861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ysClr val="windowText" lastClr="000000"/>
                </a:solidFill>
                <a:sym typeface="Arial"/>
              </a:rPr>
              <a:t>C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en-US" sz="26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613A60-1EAE-42CE-B76E-7F0F9D92AE96}"/>
              </a:ext>
            </a:extLst>
          </p:cNvPr>
          <p:cNvSpPr txBox="1"/>
          <p:nvPr/>
        </p:nvSpPr>
        <p:spPr>
          <a:xfrm>
            <a:off x="3952628" y="4140713"/>
            <a:ext cx="6687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800" b="1" kern="0" dirty="0">
                <a:solidFill>
                  <a:srgbClr val="FF0000"/>
                </a:solidFill>
                <a:latin typeface="Arial"/>
                <a:cs typeface="Arial"/>
                <a:sym typeface="Wingdings" panose="05000000000000000000" pitchFamily="2" charset="2"/>
              </a:rPr>
              <a:t></a:t>
            </a:r>
            <a:endParaRPr lang="en-US" sz="4800" b="1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/>
          <a:srcRect l="6767" t="4003" r="75642" b="36833"/>
          <a:stretch/>
        </p:blipFill>
        <p:spPr>
          <a:xfrm>
            <a:off x="5318111" y="2047676"/>
            <a:ext cx="1541929" cy="15993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/>
          <a:srcRect l="76219" t="3581" r="6301" b="36396"/>
          <a:stretch/>
        </p:blipFill>
        <p:spPr>
          <a:xfrm>
            <a:off x="3506505" y="2057590"/>
            <a:ext cx="1541929" cy="15993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/>
          <a:srcRect l="53049" t="4247" r="29471" b="39064"/>
          <a:stretch/>
        </p:blipFill>
        <p:spPr>
          <a:xfrm>
            <a:off x="7129717" y="2047675"/>
            <a:ext cx="1541929" cy="1599385"/>
          </a:xfrm>
          <a:prstGeom prst="rect">
            <a:avLst/>
          </a:prstGeom>
        </p:spPr>
      </p:pic>
      <p:pic>
        <p:nvPicPr>
          <p:cNvPr id="2" name="11 (mp3cut.net) (3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>
            <a:biLevel thresh="75000"/>
          </a:blip>
          <a:stretch>
            <a:fillRect/>
          </a:stretch>
        </p:blipFill>
        <p:spPr>
          <a:xfrm>
            <a:off x="8994892" y="174287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661876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40;p28"/>
          <p:cNvSpPr/>
          <p:nvPr/>
        </p:nvSpPr>
        <p:spPr>
          <a:xfrm>
            <a:off x="6941529" y="606469"/>
            <a:ext cx="4074072" cy="1873152"/>
          </a:xfrm>
          <a:custGeom>
            <a:avLst/>
            <a:gdLst/>
            <a:ahLst/>
            <a:cxnLst/>
            <a:rect l="l" t="t" r="r" b="b"/>
            <a:pathLst>
              <a:path w="70837" h="32569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4"/>
                </a:cubicBezTo>
                <a:cubicBezTo>
                  <a:pt x="16049" y="14983"/>
                  <a:pt x="14050" y="13708"/>
                  <a:pt x="11755" y="13708"/>
                </a:cubicBezTo>
                <a:cubicBezTo>
                  <a:pt x="8896" y="13708"/>
                  <a:pt x="6501" y="15687"/>
                  <a:pt x="5859" y="18349"/>
                </a:cubicBezTo>
                <a:cubicBezTo>
                  <a:pt x="5248" y="17643"/>
                  <a:pt x="4344" y="17197"/>
                  <a:pt x="3337" y="17197"/>
                </a:cubicBezTo>
                <a:cubicBezTo>
                  <a:pt x="1495" y="17197"/>
                  <a:pt x="1" y="18691"/>
                  <a:pt x="1" y="20534"/>
                </a:cubicBezTo>
                <a:cubicBezTo>
                  <a:pt x="1" y="22378"/>
                  <a:pt x="1495" y="23871"/>
                  <a:pt x="3337" y="23871"/>
                </a:cubicBezTo>
                <a:cubicBezTo>
                  <a:pt x="4559" y="23871"/>
                  <a:pt x="5628" y="23213"/>
                  <a:pt x="6210" y="22231"/>
                </a:cubicBezTo>
                <a:cubicBezTo>
                  <a:pt x="7152" y="24357"/>
                  <a:pt x="9280" y="25840"/>
                  <a:pt x="11755" y="25840"/>
                </a:cubicBezTo>
                <a:cubicBezTo>
                  <a:pt x="13856" y="25840"/>
                  <a:pt x="15705" y="24773"/>
                  <a:pt x="16794" y="23151"/>
                </a:cubicBezTo>
                <a:cubicBezTo>
                  <a:pt x="17989" y="28540"/>
                  <a:pt x="22795" y="32569"/>
                  <a:pt x="28542" y="32569"/>
                </a:cubicBezTo>
                <a:cubicBezTo>
                  <a:pt x="34359" y="32569"/>
                  <a:pt x="39212" y="28442"/>
                  <a:pt x="40333" y="22957"/>
                </a:cubicBezTo>
                <a:cubicBezTo>
                  <a:pt x="41495" y="23340"/>
                  <a:pt x="42737" y="23549"/>
                  <a:pt x="44027" y="23549"/>
                </a:cubicBezTo>
                <a:cubicBezTo>
                  <a:pt x="47136" y="23549"/>
                  <a:pt x="49966" y="22342"/>
                  <a:pt x="52071" y="20372"/>
                </a:cubicBezTo>
                <a:cubicBezTo>
                  <a:pt x="53398" y="21818"/>
                  <a:pt x="55305" y="22726"/>
                  <a:pt x="57424" y="22726"/>
                </a:cubicBezTo>
                <a:cubicBezTo>
                  <a:pt x="59540" y="22726"/>
                  <a:pt x="61442" y="21823"/>
                  <a:pt x="62770" y="20380"/>
                </a:cubicBezTo>
                <a:cubicBezTo>
                  <a:pt x="63462" y="21787"/>
                  <a:pt x="64911" y="22757"/>
                  <a:pt x="66585" y="22757"/>
                </a:cubicBezTo>
                <a:cubicBezTo>
                  <a:pt x="68933" y="22757"/>
                  <a:pt x="70836" y="20854"/>
                  <a:pt x="70836" y="18504"/>
                </a:cubicBezTo>
                <a:cubicBezTo>
                  <a:pt x="70836" y="16154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6"/>
                </a:cubicBezTo>
                <a:cubicBezTo>
                  <a:pt x="64280" y="11052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3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128" y="1141718"/>
            <a:ext cx="7723696" cy="563124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41A15E0-E83D-42E9-A760-80E9A0B3C76B}"/>
              </a:ext>
            </a:extLst>
          </p:cNvPr>
          <p:cNvSpPr/>
          <p:nvPr/>
        </p:nvSpPr>
        <p:spPr>
          <a:xfrm>
            <a:off x="3851868" y="3957341"/>
            <a:ext cx="851203" cy="861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ysClr val="windowText" lastClr="000000"/>
                </a:solidFill>
                <a:sym typeface="Arial"/>
              </a:rPr>
              <a:t>A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en-US" sz="2667" kern="0" dirty="0">
              <a:solidFill>
                <a:prstClr val="white"/>
              </a:solidFill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14" y="-94378"/>
            <a:ext cx="2836775" cy="2836775"/>
          </a:xfrm>
          <a:prstGeom prst="rect">
            <a:avLst/>
          </a:prstGeom>
        </p:spPr>
      </p:pic>
      <p:sp>
        <p:nvSpPr>
          <p:cNvPr id="38" name="Google Shape;268;p28"/>
          <p:cNvSpPr/>
          <p:nvPr/>
        </p:nvSpPr>
        <p:spPr>
          <a:xfrm>
            <a:off x="219320" y="1368227"/>
            <a:ext cx="2318808" cy="86459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512" b="95396" l="24324" r="71658">
                        <a14:foregroundMark x1="11538" y1="24970" x2="11538" y2="24970"/>
                        <a14:foregroundMark x1="19615" y1="24364" x2="19615" y2="24364"/>
                        <a14:foregroundMark x1="16587" y1="39152" x2="16587" y2="39152"/>
                        <a14:foregroundMark x1="12885" y1="36848" x2="12885" y2="36848"/>
                        <a14:foregroundMark x1="9712" y1="25394" x2="9712" y2="25394"/>
                        <a14:foregroundMark x1="18125" y1="24788" x2="18125" y2="24788"/>
                        <a14:foregroundMark x1="15433" y1="87636" x2="15433" y2="87636"/>
                        <a14:foregroundMark x1="13558" y1="94364" x2="13558" y2="94364"/>
                        <a14:foregroundMark x1="19808" y1="89758" x2="19808" y2="89758"/>
                        <a14:foregroundMark x1="22981" y1="92909" x2="22981" y2="92909"/>
                        <a14:foregroundMark x1="23798" y1="94364" x2="23798" y2="94364"/>
                        <a14:foregroundMark x1="12404" y1="93152" x2="12404" y2="93152"/>
                        <a14:foregroundMark x1="42878" y1="13812" x2="42878" y2="13812"/>
                        <a14:foregroundMark x1="42878" y1="26611" x2="42878" y2="26611"/>
                        <a14:foregroundMark x1="50256" y1="37845" x2="50256" y2="37845"/>
                        <a14:foregroundMark x1="46603" y1="90792" x2="46603" y2="90792"/>
                        <a14:foregroundMark x1="47553" y1="85820" x2="47553" y2="85820"/>
                        <a14:foregroundMark x1="57195" y1="93002" x2="57195" y2="93002"/>
                        <a14:foregroundMark x1="53251" y1="85820" x2="53251" y2="85820"/>
                        <a14:foregroundMark x1="56976" y1="89871" x2="56976" y2="89871"/>
                        <a14:foregroundMark x1="51497" y1="12247" x2="51497" y2="12247"/>
                        <a14:foregroundMark x1="41417" y1="11602" x2="41417" y2="11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4169" r="26298"/>
          <a:stretch/>
        </p:blipFill>
        <p:spPr>
          <a:xfrm rot="10800000" flipV="1">
            <a:off x="8809638" y="2557950"/>
            <a:ext cx="2708279" cy="427706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41A15E0-E83D-42E9-A760-80E9A0B3C76B}"/>
              </a:ext>
            </a:extLst>
          </p:cNvPr>
          <p:cNvSpPr/>
          <p:nvPr/>
        </p:nvSpPr>
        <p:spPr>
          <a:xfrm>
            <a:off x="5663475" y="3957341"/>
            <a:ext cx="851203" cy="861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ysClr val="windowText" lastClr="000000"/>
                </a:solidFill>
                <a:sym typeface="Arial"/>
              </a:rPr>
              <a:t>B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en-US" sz="26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41A15E0-E83D-42E9-A760-80E9A0B3C76B}"/>
              </a:ext>
            </a:extLst>
          </p:cNvPr>
          <p:cNvSpPr/>
          <p:nvPr/>
        </p:nvSpPr>
        <p:spPr>
          <a:xfrm>
            <a:off x="7475081" y="3957341"/>
            <a:ext cx="851203" cy="861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ysClr val="windowText" lastClr="000000"/>
                </a:solidFill>
                <a:sym typeface="Arial"/>
              </a:rPr>
              <a:t>C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en-US" sz="26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613A60-1EAE-42CE-B76E-7F0F9D92AE96}"/>
              </a:ext>
            </a:extLst>
          </p:cNvPr>
          <p:cNvSpPr txBox="1"/>
          <p:nvPr/>
        </p:nvSpPr>
        <p:spPr>
          <a:xfrm>
            <a:off x="7619882" y="4147075"/>
            <a:ext cx="6687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800" b="1" kern="0" dirty="0">
                <a:solidFill>
                  <a:srgbClr val="FF0000"/>
                </a:solidFill>
                <a:latin typeface="Arial"/>
                <a:cs typeface="Arial"/>
                <a:sym typeface="Wingdings" panose="05000000000000000000" pitchFamily="2" charset="2"/>
              </a:rPr>
              <a:t></a:t>
            </a:r>
            <a:endParaRPr lang="en-US" sz="4800" b="1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/>
          <a:srcRect l="6767" t="4003" r="75642" b="36833"/>
          <a:stretch/>
        </p:blipFill>
        <p:spPr>
          <a:xfrm>
            <a:off x="3478522" y="2047675"/>
            <a:ext cx="1541929" cy="15993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/>
          <a:srcRect l="53049" t="4247" r="29471" b="39064"/>
          <a:stretch/>
        </p:blipFill>
        <p:spPr>
          <a:xfrm>
            <a:off x="5349265" y="2047675"/>
            <a:ext cx="1541929" cy="15993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" b="267"/>
          <a:stretch/>
        </p:blipFill>
        <p:spPr>
          <a:xfrm>
            <a:off x="7220008" y="2047675"/>
            <a:ext cx="1541929" cy="1564151"/>
          </a:xfrm>
          <a:prstGeom prst="rect">
            <a:avLst/>
          </a:prstGeom>
        </p:spPr>
      </p:pic>
      <p:pic>
        <p:nvPicPr>
          <p:cNvPr id="2" name="11 (mp3cut.net)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>
            <a:biLevel thresh="75000"/>
          </a:blip>
          <a:stretch>
            <a:fillRect/>
          </a:stretch>
        </p:blipFill>
        <p:spPr>
          <a:xfrm>
            <a:off x="9207080" y="168072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5797176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40;p28"/>
          <p:cNvSpPr/>
          <p:nvPr/>
        </p:nvSpPr>
        <p:spPr>
          <a:xfrm>
            <a:off x="6941529" y="606469"/>
            <a:ext cx="4074072" cy="1873152"/>
          </a:xfrm>
          <a:custGeom>
            <a:avLst/>
            <a:gdLst/>
            <a:ahLst/>
            <a:cxnLst/>
            <a:rect l="l" t="t" r="r" b="b"/>
            <a:pathLst>
              <a:path w="70837" h="32569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4"/>
                </a:cubicBezTo>
                <a:cubicBezTo>
                  <a:pt x="16049" y="14983"/>
                  <a:pt x="14050" y="13708"/>
                  <a:pt x="11755" y="13708"/>
                </a:cubicBezTo>
                <a:cubicBezTo>
                  <a:pt x="8896" y="13708"/>
                  <a:pt x="6501" y="15687"/>
                  <a:pt x="5859" y="18349"/>
                </a:cubicBezTo>
                <a:cubicBezTo>
                  <a:pt x="5248" y="17643"/>
                  <a:pt x="4344" y="17197"/>
                  <a:pt x="3337" y="17197"/>
                </a:cubicBezTo>
                <a:cubicBezTo>
                  <a:pt x="1495" y="17197"/>
                  <a:pt x="1" y="18691"/>
                  <a:pt x="1" y="20534"/>
                </a:cubicBezTo>
                <a:cubicBezTo>
                  <a:pt x="1" y="22378"/>
                  <a:pt x="1495" y="23871"/>
                  <a:pt x="3337" y="23871"/>
                </a:cubicBezTo>
                <a:cubicBezTo>
                  <a:pt x="4559" y="23871"/>
                  <a:pt x="5628" y="23213"/>
                  <a:pt x="6210" y="22231"/>
                </a:cubicBezTo>
                <a:cubicBezTo>
                  <a:pt x="7152" y="24357"/>
                  <a:pt x="9280" y="25840"/>
                  <a:pt x="11755" y="25840"/>
                </a:cubicBezTo>
                <a:cubicBezTo>
                  <a:pt x="13856" y="25840"/>
                  <a:pt x="15705" y="24773"/>
                  <a:pt x="16794" y="23151"/>
                </a:cubicBezTo>
                <a:cubicBezTo>
                  <a:pt x="17989" y="28540"/>
                  <a:pt x="22795" y="32569"/>
                  <a:pt x="28542" y="32569"/>
                </a:cubicBezTo>
                <a:cubicBezTo>
                  <a:pt x="34359" y="32569"/>
                  <a:pt x="39212" y="28442"/>
                  <a:pt x="40333" y="22957"/>
                </a:cubicBezTo>
                <a:cubicBezTo>
                  <a:pt x="41495" y="23340"/>
                  <a:pt x="42737" y="23549"/>
                  <a:pt x="44027" y="23549"/>
                </a:cubicBezTo>
                <a:cubicBezTo>
                  <a:pt x="47136" y="23549"/>
                  <a:pt x="49966" y="22342"/>
                  <a:pt x="52071" y="20372"/>
                </a:cubicBezTo>
                <a:cubicBezTo>
                  <a:pt x="53398" y="21818"/>
                  <a:pt x="55305" y="22726"/>
                  <a:pt x="57424" y="22726"/>
                </a:cubicBezTo>
                <a:cubicBezTo>
                  <a:pt x="59540" y="22726"/>
                  <a:pt x="61442" y="21823"/>
                  <a:pt x="62770" y="20380"/>
                </a:cubicBezTo>
                <a:cubicBezTo>
                  <a:pt x="63462" y="21787"/>
                  <a:pt x="64911" y="22757"/>
                  <a:pt x="66585" y="22757"/>
                </a:cubicBezTo>
                <a:cubicBezTo>
                  <a:pt x="68933" y="22757"/>
                  <a:pt x="70836" y="20854"/>
                  <a:pt x="70836" y="18504"/>
                </a:cubicBezTo>
                <a:cubicBezTo>
                  <a:pt x="70836" y="16154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6"/>
                </a:cubicBezTo>
                <a:cubicBezTo>
                  <a:pt x="64280" y="11052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3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128" y="1141718"/>
            <a:ext cx="7723696" cy="563124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41A15E0-E83D-42E9-A760-80E9A0B3C76B}"/>
              </a:ext>
            </a:extLst>
          </p:cNvPr>
          <p:cNvSpPr/>
          <p:nvPr/>
        </p:nvSpPr>
        <p:spPr>
          <a:xfrm>
            <a:off x="3851868" y="3957341"/>
            <a:ext cx="851203" cy="861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ysClr val="windowText" lastClr="000000"/>
                </a:solidFill>
                <a:sym typeface="Arial"/>
              </a:rPr>
              <a:t>A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en-US" sz="2667" kern="0" dirty="0">
              <a:solidFill>
                <a:prstClr val="white"/>
              </a:solidFill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14" y="-94378"/>
            <a:ext cx="2836775" cy="2836775"/>
          </a:xfrm>
          <a:prstGeom prst="rect">
            <a:avLst/>
          </a:prstGeom>
        </p:spPr>
      </p:pic>
      <p:sp>
        <p:nvSpPr>
          <p:cNvPr id="38" name="Google Shape;268;p28"/>
          <p:cNvSpPr/>
          <p:nvPr/>
        </p:nvSpPr>
        <p:spPr>
          <a:xfrm>
            <a:off x="219320" y="1368227"/>
            <a:ext cx="2318808" cy="86459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512" b="95396" l="24324" r="71658">
                        <a14:foregroundMark x1="11538" y1="24970" x2="11538" y2="24970"/>
                        <a14:foregroundMark x1="19615" y1="24364" x2="19615" y2="24364"/>
                        <a14:foregroundMark x1="16587" y1="39152" x2="16587" y2="39152"/>
                        <a14:foregroundMark x1="12885" y1="36848" x2="12885" y2="36848"/>
                        <a14:foregroundMark x1="9712" y1="25394" x2="9712" y2="25394"/>
                        <a14:foregroundMark x1="18125" y1="24788" x2="18125" y2="24788"/>
                        <a14:foregroundMark x1="15433" y1="87636" x2="15433" y2="87636"/>
                        <a14:foregroundMark x1="13558" y1="94364" x2="13558" y2="94364"/>
                        <a14:foregroundMark x1="19808" y1="89758" x2="19808" y2="89758"/>
                        <a14:foregroundMark x1="22981" y1="92909" x2="22981" y2="92909"/>
                        <a14:foregroundMark x1="23798" y1="94364" x2="23798" y2="94364"/>
                        <a14:foregroundMark x1="12404" y1="93152" x2="12404" y2="93152"/>
                        <a14:foregroundMark x1="42878" y1="13812" x2="42878" y2="13812"/>
                        <a14:foregroundMark x1="42878" y1="26611" x2="42878" y2="26611"/>
                        <a14:foregroundMark x1="50256" y1="37845" x2="50256" y2="37845"/>
                        <a14:foregroundMark x1="46603" y1="90792" x2="46603" y2="90792"/>
                        <a14:foregroundMark x1="47553" y1="85820" x2="47553" y2="85820"/>
                        <a14:foregroundMark x1="57195" y1="93002" x2="57195" y2="93002"/>
                        <a14:foregroundMark x1="53251" y1="85820" x2="53251" y2="85820"/>
                        <a14:foregroundMark x1="56976" y1="89871" x2="56976" y2="89871"/>
                        <a14:foregroundMark x1="51497" y1="12247" x2="51497" y2="12247"/>
                        <a14:foregroundMark x1="41417" y1="11602" x2="41417" y2="11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4169" r="26298"/>
          <a:stretch/>
        </p:blipFill>
        <p:spPr>
          <a:xfrm rot="10800000" flipV="1">
            <a:off x="8809638" y="2557950"/>
            <a:ext cx="2708279" cy="427706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41A15E0-E83D-42E9-A760-80E9A0B3C76B}"/>
              </a:ext>
            </a:extLst>
          </p:cNvPr>
          <p:cNvSpPr/>
          <p:nvPr/>
        </p:nvSpPr>
        <p:spPr>
          <a:xfrm>
            <a:off x="5663475" y="3957341"/>
            <a:ext cx="851203" cy="861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ysClr val="windowText" lastClr="000000"/>
                </a:solidFill>
                <a:sym typeface="Arial"/>
              </a:rPr>
              <a:t>B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en-US" sz="26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41A15E0-E83D-42E9-A760-80E9A0B3C76B}"/>
              </a:ext>
            </a:extLst>
          </p:cNvPr>
          <p:cNvSpPr/>
          <p:nvPr/>
        </p:nvSpPr>
        <p:spPr>
          <a:xfrm>
            <a:off x="7475081" y="3957341"/>
            <a:ext cx="851203" cy="861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ysClr val="windowText" lastClr="000000"/>
                </a:solidFill>
                <a:sym typeface="Arial"/>
              </a:rPr>
              <a:t>C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en-US" sz="26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613A60-1EAE-42CE-B76E-7F0F9D92AE96}"/>
              </a:ext>
            </a:extLst>
          </p:cNvPr>
          <p:cNvSpPr txBox="1"/>
          <p:nvPr/>
        </p:nvSpPr>
        <p:spPr>
          <a:xfrm>
            <a:off x="7621274" y="4182309"/>
            <a:ext cx="6687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800" b="1" kern="0" dirty="0">
                <a:solidFill>
                  <a:srgbClr val="FF0000"/>
                </a:solidFill>
                <a:latin typeface="Arial"/>
                <a:cs typeface="Arial"/>
                <a:sym typeface="Wingdings" panose="05000000000000000000" pitchFamily="2" charset="2"/>
              </a:rPr>
              <a:t></a:t>
            </a:r>
            <a:endParaRPr lang="en-US" sz="4800" b="1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/>
          <a:srcRect l="6767" t="4003" r="75642" b="36833"/>
          <a:stretch/>
        </p:blipFill>
        <p:spPr>
          <a:xfrm>
            <a:off x="7230459" y="2047675"/>
            <a:ext cx="1541929" cy="15993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" b="267"/>
          <a:stretch/>
        </p:blipFill>
        <p:spPr>
          <a:xfrm>
            <a:off x="5339767" y="2082909"/>
            <a:ext cx="1541929" cy="15641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/>
          <a:srcRect l="76219" t="3581" r="6301" b="36396"/>
          <a:stretch/>
        </p:blipFill>
        <p:spPr>
          <a:xfrm>
            <a:off x="3506505" y="2057590"/>
            <a:ext cx="1541929" cy="1599385"/>
          </a:xfrm>
          <a:prstGeom prst="rect">
            <a:avLst/>
          </a:prstGeom>
        </p:spPr>
      </p:pic>
      <p:pic>
        <p:nvPicPr>
          <p:cNvPr id="2" name="11 (mp3cut.net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>
            <a:biLevel thresh="75000"/>
          </a:blip>
          <a:stretch>
            <a:fillRect/>
          </a:stretch>
        </p:blipFill>
        <p:spPr>
          <a:xfrm>
            <a:off x="9121151" y="174287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2138988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40;p28"/>
          <p:cNvSpPr/>
          <p:nvPr/>
        </p:nvSpPr>
        <p:spPr>
          <a:xfrm>
            <a:off x="6941529" y="606469"/>
            <a:ext cx="4074072" cy="1873152"/>
          </a:xfrm>
          <a:custGeom>
            <a:avLst/>
            <a:gdLst/>
            <a:ahLst/>
            <a:cxnLst/>
            <a:rect l="l" t="t" r="r" b="b"/>
            <a:pathLst>
              <a:path w="70837" h="32569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4"/>
                </a:cubicBezTo>
                <a:cubicBezTo>
                  <a:pt x="16049" y="14983"/>
                  <a:pt x="14050" y="13708"/>
                  <a:pt x="11755" y="13708"/>
                </a:cubicBezTo>
                <a:cubicBezTo>
                  <a:pt x="8896" y="13708"/>
                  <a:pt x="6501" y="15687"/>
                  <a:pt x="5859" y="18349"/>
                </a:cubicBezTo>
                <a:cubicBezTo>
                  <a:pt x="5248" y="17643"/>
                  <a:pt x="4344" y="17197"/>
                  <a:pt x="3337" y="17197"/>
                </a:cubicBezTo>
                <a:cubicBezTo>
                  <a:pt x="1495" y="17197"/>
                  <a:pt x="1" y="18691"/>
                  <a:pt x="1" y="20534"/>
                </a:cubicBezTo>
                <a:cubicBezTo>
                  <a:pt x="1" y="22378"/>
                  <a:pt x="1495" y="23871"/>
                  <a:pt x="3337" y="23871"/>
                </a:cubicBezTo>
                <a:cubicBezTo>
                  <a:pt x="4559" y="23871"/>
                  <a:pt x="5628" y="23213"/>
                  <a:pt x="6210" y="22231"/>
                </a:cubicBezTo>
                <a:cubicBezTo>
                  <a:pt x="7152" y="24357"/>
                  <a:pt x="9280" y="25840"/>
                  <a:pt x="11755" y="25840"/>
                </a:cubicBezTo>
                <a:cubicBezTo>
                  <a:pt x="13856" y="25840"/>
                  <a:pt x="15705" y="24773"/>
                  <a:pt x="16794" y="23151"/>
                </a:cubicBezTo>
                <a:cubicBezTo>
                  <a:pt x="17989" y="28540"/>
                  <a:pt x="22795" y="32569"/>
                  <a:pt x="28542" y="32569"/>
                </a:cubicBezTo>
                <a:cubicBezTo>
                  <a:pt x="34359" y="32569"/>
                  <a:pt x="39212" y="28442"/>
                  <a:pt x="40333" y="22957"/>
                </a:cubicBezTo>
                <a:cubicBezTo>
                  <a:pt x="41495" y="23340"/>
                  <a:pt x="42737" y="23549"/>
                  <a:pt x="44027" y="23549"/>
                </a:cubicBezTo>
                <a:cubicBezTo>
                  <a:pt x="47136" y="23549"/>
                  <a:pt x="49966" y="22342"/>
                  <a:pt x="52071" y="20372"/>
                </a:cubicBezTo>
                <a:cubicBezTo>
                  <a:pt x="53398" y="21818"/>
                  <a:pt x="55305" y="22726"/>
                  <a:pt x="57424" y="22726"/>
                </a:cubicBezTo>
                <a:cubicBezTo>
                  <a:pt x="59540" y="22726"/>
                  <a:pt x="61442" y="21823"/>
                  <a:pt x="62770" y="20380"/>
                </a:cubicBezTo>
                <a:cubicBezTo>
                  <a:pt x="63462" y="21787"/>
                  <a:pt x="64911" y="22757"/>
                  <a:pt x="66585" y="22757"/>
                </a:cubicBezTo>
                <a:cubicBezTo>
                  <a:pt x="68933" y="22757"/>
                  <a:pt x="70836" y="20854"/>
                  <a:pt x="70836" y="18504"/>
                </a:cubicBezTo>
                <a:cubicBezTo>
                  <a:pt x="70836" y="16154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6"/>
                </a:cubicBezTo>
                <a:cubicBezTo>
                  <a:pt x="64280" y="11052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3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128" y="1141718"/>
            <a:ext cx="7723696" cy="563124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41A15E0-E83D-42E9-A760-80E9A0B3C76B}"/>
              </a:ext>
            </a:extLst>
          </p:cNvPr>
          <p:cNvSpPr/>
          <p:nvPr/>
        </p:nvSpPr>
        <p:spPr>
          <a:xfrm>
            <a:off x="3851868" y="3957341"/>
            <a:ext cx="851203" cy="861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ysClr val="windowText" lastClr="000000"/>
                </a:solidFill>
                <a:sym typeface="Arial"/>
              </a:rPr>
              <a:t>A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en-US" sz="2667" kern="0" dirty="0">
              <a:solidFill>
                <a:prstClr val="white"/>
              </a:solidFill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14" y="-94378"/>
            <a:ext cx="2836775" cy="2836775"/>
          </a:xfrm>
          <a:prstGeom prst="rect">
            <a:avLst/>
          </a:prstGeom>
        </p:spPr>
      </p:pic>
      <p:sp>
        <p:nvSpPr>
          <p:cNvPr id="38" name="Google Shape;268;p28"/>
          <p:cNvSpPr/>
          <p:nvPr/>
        </p:nvSpPr>
        <p:spPr>
          <a:xfrm>
            <a:off x="219320" y="1368227"/>
            <a:ext cx="2318808" cy="86459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512" b="95396" l="24324" r="71658">
                        <a14:foregroundMark x1="11538" y1="24970" x2="11538" y2="24970"/>
                        <a14:foregroundMark x1="19615" y1="24364" x2="19615" y2="24364"/>
                        <a14:foregroundMark x1="16587" y1="39152" x2="16587" y2="39152"/>
                        <a14:foregroundMark x1="12885" y1="36848" x2="12885" y2="36848"/>
                        <a14:foregroundMark x1="9712" y1="25394" x2="9712" y2="25394"/>
                        <a14:foregroundMark x1="18125" y1="24788" x2="18125" y2="24788"/>
                        <a14:foregroundMark x1="15433" y1="87636" x2="15433" y2="87636"/>
                        <a14:foregroundMark x1="13558" y1="94364" x2="13558" y2="94364"/>
                        <a14:foregroundMark x1="19808" y1="89758" x2="19808" y2="89758"/>
                        <a14:foregroundMark x1="22981" y1="92909" x2="22981" y2="92909"/>
                        <a14:foregroundMark x1="23798" y1="94364" x2="23798" y2="94364"/>
                        <a14:foregroundMark x1="12404" y1="93152" x2="12404" y2="93152"/>
                        <a14:foregroundMark x1="42878" y1="13812" x2="42878" y2="13812"/>
                        <a14:foregroundMark x1="42878" y1="26611" x2="42878" y2="26611"/>
                        <a14:foregroundMark x1="50256" y1="37845" x2="50256" y2="37845"/>
                        <a14:foregroundMark x1="46603" y1="90792" x2="46603" y2="90792"/>
                        <a14:foregroundMark x1="47553" y1="85820" x2="47553" y2="85820"/>
                        <a14:foregroundMark x1="57195" y1="93002" x2="57195" y2="93002"/>
                        <a14:foregroundMark x1="53251" y1="85820" x2="53251" y2="85820"/>
                        <a14:foregroundMark x1="56976" y1="89871" x2="56976" y2="89871"/>
                        <a14:foregroundMark x1="51497" y1="12247" x2="51497" y2="12247"/>
                        <a14:foregroundMark x1="41417" y1="11602" x2="41417" y2="11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4169" r="26298"/>
          <a:stretch/>
        </p:blipFill>
        <p:spPr>
          <a:xfrm rot="10800000" flipV="1">
            <a:off x="8809638" y="2557950"/>
            <a:ext cx="2708279" cy="427706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41A15E0-E83D-42E9-A760-80E9A0B3C76B}"/>
              </a:ext>
            </a:extLst>
          </p:cNvPr>
          <p:cNvSpPr/>
          <p:nvPr/>
        </p:nvSpPr>
        <p:spPr>
          <a:xfrm>
            <a:off x="5663475" y="3957341"/>
            <a:ext cx="851203" cy="861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ysClr val="windowText" lastClr="000000"/>
                </a:solidFill>
                <a:sym typeface="Arial"/>
              </a:rPr>
              <a:t>B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en-US" sz="26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41A15E0-E83D-42E9-A760-80E9A0B3C76B}"/>
              </a:ext>
            </a:extLst>
          </p:cNvPr>
          <p:cNvSpPr/>
          <p:nvPr/>
        </p:nvSpPr>
        <p:spPr>
          <a:xfrm>
            <a:off x="7475081" y="3957341"/>
            <a:ext cx="851203" cy="861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ysClr val="windowText" lastClr="000000"/>
                </a:solidFill>
                <a:sym typeface="Arial"/>
              </a:rPr>
              <a:t>C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en-US" sz="26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613A60-1EAE-42CE-B76E-7F0F9D92AE96}"/>
              </a:ext>
            </a:extLst>
          </p:cNvPr>
          <p:cNvSpPr txBox="1"/>
          <p:nvPr/>
        </p:nvSpPr>
        <p:spPr>
          <a:xfrm>
            <a:off x="5782715" y="4087393"/>
            <a:ext cx="6687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800" b="1" kern="0" dirty="0">
                <a:solidFill>
                  <a:srgbClr val="FF0000"/>
                </a:solidFill>
                <a:latin typeface="Arial"/>
                <a:cs typeface="Arial"/>
                <a:sym typeface="Wingdings" panose="05000000000000000000" pitchFamily="2" charset="2"/>
              </a:rPr>
              <a:t></a:t>
            </a:r>
            <a:endParaRPr lang="en-US" sz="4800" b="1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" b="267"/>
          <a:stretch/>
        </p:blipFill>
        <p:spPr>
          <a:xfrm>
            <a:off x="3518225" y="2082909"/>
            <a:ext cx="1541929" cy="15641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/>
          <a:srcRect l="76219" t="3581" r="6301" b="36396"/>
          <a:stretch/>
        </p:blipFill>
        <p:spPr>
          <a:xfrm>
            <a:off x="7234230" y="2047675"/>
            <a:ext cx="1541929" cy="15993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4"/>
          <a:srcRect l="53049" t="4247" r="29471" b="39064"/>
          <a:stretch/>
        </p:blipFill>
        <p:spPr>
          <a:xfrm>
            <a:off x="5349265" y="2082909"/>
            <a:ext cx="1541929" cy="1599385"/>
          </a:xfrm>
          <a:prstGeom prst="rect">
            <a:avLst/>
          </a:prstGeom>
        </p:spPr>
      </p:pic>
      <p:pic>
        <p:nvPicPr>
          <p:cNvPr id="2" name="11 (mp3cut.net) (2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>
            <a:biLevel thresh="75000"/>
          </a:blip>
          <a:stretch>
            <a:fillRect/>
          </a:stretch>
        </p:blipFill>
        <p:spPr>
          <a:xfrm>
            <a:off x="9119195" y="172638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0903662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 Practice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3615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b="34902"/>
          <a:stretch/>
        </p:blipFill>
        <p:spPr>
          <a:xfrm>
            <a:off x="0" y="8792"/>
            <a:ext cx="12192000" cy="572344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738348" y="476397"/>
            <a:ext cx="5327277" cy="77096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Task 2 Listen and match.</a:t>
            </a:r>
          </a:p>
        </p:txBody>
      </p:sp>
      <p:pic>
        <p:nvPicPr>
          <p:cNvPr id="6" name="11.10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10456025" y="602044"/>
            <a:ext cx="609600" cy="6096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6765" t="64967" r="4118"/>
          <a:stretch/>
        </p:blipFill>
        <p:spPr>
          <a:xfrm>
            <a:off x="824753" y="4193931"/>
            <a:ext cx="10865224" cy="266406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541993" y="1769501"/>
            <a:ext cx="4074459" cy="199740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Who are they?</a:t>
            </a:r>
          </a:p>
          <a:p>
            <a:pPr algn="just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What do they do?</a:t>
            </a:r>
          </a:p>
          <a:p>
            <a:pPr algn="just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this?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8293887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60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21977" y="551308"/>
            <a:ext cx="8485123" cy="55401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6406" y="835904"/>
            <a:ext cx="7888941" cy="50461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499782" y="304800"/>
            <a:ext cx="5327277" cy="77096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Task 2 Listen and match.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/>
          <a:srcRect l="22837" t="88294" r="22586" b="1604"/>
          <a:stretch/>
        </p:blipFill>
        <p:spPr>
          <a:xfrm>
            <a:off x="5230877" y="5793430"/>
            <a:ext cx="6580094" cy="95025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9" name="Straight Connector 8"/>
          <p:cNvCxnSpPr/>
          <p:nvPr/>
        </p:nvCxnSpPr>
        <p:spPr>
          <a:xfrm>
            <a:off x="8910918" y="6060141"/>
            <a:ext cx="1757082" cy="43030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9350188" y="6087035"/>
            <a:ext cx="1317812" cy="46839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11.10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>
            <a:biLevel thresh="75000"/>
          </a:blip>
          <a:stretch>
            <a:fillRect/>
          </a:stretch>
        </p:blipFill>
        <p:spPr>
          <a:xfrm>
            <a:off x="5189876" y="436954"/>
            <a:ext cx="609600" cy="6096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9420126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60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06160" y="1450036"/>
            <a:ext cx="11663111" cy="45070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3374076" y="800101"/>
            <a:ext cx="5327277" cy="77096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Task 3 Look and say.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515" y="2048605"/>
            <a:ext cx="11115675" cy="335331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1550657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4 Production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2792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 Warm up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7435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assroom, Desks, Pictures, Room, Education, Te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per, Brush, Color, Palette, Painting, Creativit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9" t="4760" r="27082" b="4495"/>
          <a:stretch/>
        </p:blipFill>
        <p:spPr bwMode="auto">
          <a:xfrm flipH="1">
            <a:off x="1272988" y="1732702"/>
            <a:ext cx="5450541" cy="482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Callout 7"/>
          <p:cNvSpPr/>
          <p:nvPr/>
        </p:nvSpPr>
        <p:spPr>
          <a:xfrm flipH="1">
            <a:off x="7037812" y="1307868"/>
            <a:ext cx="4839904" cy="1657380"/>
          </a:xfrm>
          <a:prstGeom prst="wedgeEllipseCallout">
            <a:avLst>
              <a:gd name="adj1" fmla="val 27844"/>
              <a:gd name="adj2" fmla="val 67454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chemeClr val="accent1"/>
                </a:solidFill>
                <a:latin typeface="Comic Sans MS" panose="030F0702030302020204" pitchFamily="66" charset="0"/>
              </a:rPr>
              <a:t>I go to </a:t>
            </a:r>
          </a:p>
          <a:p>
            <a:pPr algn="ctr"/>
            <a:r>
              <a:rPr lang="en-US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the playground </a:t>
            </a:r>
            <a:r>
              <a:rPr lang="en-US" sz="3500" dirty="0">
                <a:solidFill>
                  <a:schemeClr val="accent1"/>
                </a:solidFill>
                <a:latin typeface="Comic Sans MS" panose="030F0702030302020204" pitchFamily="66" charset="0"/>
              </a:rPr>
              <a:t>by </a:t>
            </a:r>
            <a:r>
              <a:rPr lang="en-US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bus.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23528" y="3321255"/>
            <a:ext cx="2080443" cy="3288180"/>
          </a:xfrm>
          <a:prstGeom prst="rect">
            <a:avLst/>
          </a:prstGeom>
        </p:spPr>
      </p:pic>
      <p:pic>
        <p:nvPicPr>
          <p:cNvPr id="1028" name="Picture 4" descr="Playground, Garden, Park, Public, City, Cartoon, Happ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601" y="2848484"/>
            <a:ext cx="4121314" cy="299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us, Cartoon, Speeding, Cute, Vehicle, Isolated, School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223" y="4597637"/>
            <a:ext cx="2020234" cy="113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1396252" y="409287"/>
            <a:ext cx="5327277" cy="77096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Draw and talk!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0477258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5 Assessment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6263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t="3605" r="54948" b="57614"/>
          <a:stretch/>
        </p:blipFill>
        <p:spPr>
          <a:xfrm>
            <a:off x="335921" y="1814431"/>
            <a:ext cx="2698203" cy="44160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t="43208" r="51131"/>
          <a:stretch/>
        </p:blipFill>
        <p:spPr>
          <a:xfrm>
            <a:off x="6262352" y="728355"/>
            <a:ext cx="2774072" cy="612964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799748" y="502025"/>
            <a:ext cx="5735523" cy="95474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Reorder the letters to make the correct word.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06030" y="2457335"/>
            <a:ext cx="2841734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500" dirty="0" err="1">
                <a:latin typeface="Comic Sans MS" panose="030F0702030302020204" pitchFamily="66" charset="0"/>
              </a:rPr>
              <a:t>kbei</a:t>
            </a:r>
            <a:endParaRPr lang="en-US" sz="3500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06029" y="3011703"/>
            <a:ext cx="2841734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Comic Sans MS" panose="030F0702030302020204" pitchFamily="66" charset="0"/>
              </a:rPr>
              <a:t>-&gt; bike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06028" y="4643210"/>
            <a:ext cx="2841735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500" dirty="0" err="1">
                <a:latin typeface="Comic Sans MS" panose="030F0702030302020204" pitchFamily="66" charset="0"/>
              </a:rPr>
              <a:t>mtobkeroi</a:t>
            </a:r>
            <a:endParaRPr lang="en-US" sz="3500" dirty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46888" y="5388157"/>
            <a:ext cx="2563906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500" dirty="0" err="1">
                <a:latin typeface="Comic Sans MS" panose="030F0702030302020204" pitchFamily="66" charset="0"/>
              </a:rPr>
              <a:t>riant</a:t>
            </a:r>
            <a:endParaRPr lang="en-US" sz="3500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46888" y="3319814"/>
            <a:ext cx="2563906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500" dirty="0" err="1">
                <a:latin typeface="Comic Sans MS" panose="030F0702030302020204" pitchFamily="66" charset="0"/>
              </a:rPr>
              <a:t>rac</a:t>
            </a:r>
            <a:endParaRPr lang="en-US" sz="3500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46888" y="1183489"/>
            <a:ext cx="2563906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500" dirty="0" err="1">
                <a:latin typeface="Comic Sans MS" panose="030F0702030302020204" pitchFamily="66" charset="0"/>
              </a:rPr>
              <a:t>sbu</a:t>
            </a:r>
            <a:endParaRPr lang="en-US" sz="3500" dirty="0"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54753" y="5316342"/>
            <a:ext cx="2793011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Comic Sans MS" panose="030F0702030302020204" pitchFamily="66" charset="0"/>
              </a:rPr>
              <a:t>-&gt; motorbike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646888" y="1782165"/>
            <a:ext cx="2563906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Comic Sans MS" panose="030F0702030302020204" pitchFamily="66" charset="0"/>
              </a:rPr>
              <a:t>-&gt; bus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46888" y="3864052"/>
            <a:ext cx="2563906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Comic Sans MS" panose="030F0702030302020204" pitchFamily="66" charset="0"/>
              </a:rPr>
              <a:t>-&gt; car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646888" y="5915042"/>
            <a:ext cx="2563906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Comic Sans MS" panose="030F0702030302020204" pitchFamily="66" charset="0"/>
              </a:rPr>
              <a:t>-&gt; train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6525918"/>
      </p:ext>
    </p:extLst>
  </p:cSld>
  <p:clrMapOvr>
    <a:masterClrMapping/>
  </p:clrMapOvr>
  <p:transition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41" y="4598"/>
            <a:ext cx="12123575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671663" y="2862000"/>
            <a:ext cx="6786995" cy="25545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  <a:buClr>
                <a:srgbClr val="000000"/>
              </a:buClr>
            </a:pPr>
            <a:r>
              <a:rPr lang="en-US" altLang="zh-CN" sz="8000" b="1" kern="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cs typeface="Arial"/>
                <a:sym typeface="Arial"/>
              </a:rPr>
              <a:t>Thank you   &amp; goodbye!</a:t>
            </a:r>
            <a:endParaRPr lang="zh-CN" altLang="en-US" sz="8000" b="1" kern="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cs typeface="Arial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4885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6" name="breeze.wav"/>
          </p:stSnd>
        </p:sndAc>
      </p:transition>
    </mc:Choice>
    <mc:Fallback xmlns="">
      <p:transition spd="slow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1818" y="756892"/>
            <a:ext cx="9144000" cy="1655762"/>
          </a:xfrm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Comic Sans MS" panose="030F0702030302020204" pitchFamily="66" charset="0"/>
              </a:rPr>
              <a:t>Game</a:t>
            </a:r>
          </a:p>
          <a:p>
            <a:r>
              <a:rPr lang="en-US" sz="5000" dirty="0">
                <a:solidFill>
                  <a:schemeClr val="bg1"/>
                </a:solidFill>
                <a:latin typeface="Comic Sans MS" panose="030F0702030302020204" pitchFamily="66" charset="0"/>
              </a:rPr>
              <a:t>Word connection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587" y="3421398"/>
            <a:ext cx="1843074" cy="3288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88926" y="3421398"/>
            <a:ext cx="2080443" cy="328818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1461114" y="2216316"/>
            <a:ext cx="2716927" cy="986795"/>
          </a:xfrm>
          <a:prstGeom prst="wedgeEllipseCallout">
            <a:avLst>
              <a:gd name="adj1" fmla="val 13542"/>
              <a:gd name="adj2" fmla="val 62500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te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7888186" y="2216316"/>
            <a:ext cx="2716927" cy="986795"/>
          </a:xfrm>
          <a:prstGeom prst="wedgeEllipseCallout">
            <a:avLst>
              <a:gd name="adj1" fmla="val -15659"/>
              <a:gd name="adj2" fmla="val 67951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pple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1461113" y="2216315"/>
            <a:ext cx="2716927" cy="986795"/>
          </a:xfrm>
          <a:prstGeom prst="wedgeEllipseCallout">
            <a:avLst>
              <a:gd name="adj1" fmla="val 13542"/>
              <a:gd name="adj2" fmla="val 62500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gg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7888186" y="2216314"/>
            <a:ext cx="2716927" cy="986795"/>
          </a:xfrm>
          <a:prstGeom prst="wedgeEllipseCallout">
            <a:avLst>
              <a:gd name="adj1" fmla="val -15659"/>
              <a:gd name="adj2" fmla="val 67951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g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iraffe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9656599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 Presentation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5088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7140" y="1524000"/>
            <a:ext cx="3744742" cy="312074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Rounded Rectangle 4"/>
          <p:cNvSpPr/>
          <p:nvPr/>
        </p:nvSpPr>
        <p:spPr>
          <a:xfrm>
            <a:off x="6409764" y="2593556"/>
            <a:ext cx="4074459" cy="981635"/>
          </a:xfrm>
          <a:prstGeom prst="roundRect">
            <a:avLst/>
          </a:prstGeom>
          <a:solidFill>
            <a:srgbClr val="F9ADF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motorbike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318426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409764" y="2593556"/>
            <a:ext cx="4074459" cy="981635"/>
          </a:xfrm>
          <a:prstGeom prst="roundRect">
            <a:avLst/>
          </a:prstGeom>
          <a:solidFill>
            <a:srgbClr val="F9ADF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train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5424" y="1523999"/>
            <a:ext cx="3744742" cy="312074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7500317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409764" y="2593556"/>
            <a:ext cx="4074459" cy="981635"/>
          </a:xfrm>
          <a:prstGeom prst="roundRect">
            <a:avLst/>
          </a:prstGeom>
          <a:solidFill>
            <a:srgbClr val="F9ADF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bike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3001" y="1523999"/>
            <a:ext cx="3744742" cy="312074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0678312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409764" y="2593556"/>
            <a:ext cx="4074459" cy="981635"/>
          </a:xfrm>
          <a:prstGeom prst="roundRect">
            <a:avLst/>
          </a:prstGeom>
          <a:solidFill>
            <a:srgbClr val="F9ADF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bus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3001" y="1523999"/>
            <a:ext cx="3744742" cy="312074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9596091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3294" y="2201258"/>
            <a:ext cx="8821271" cy="264741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884393" y="1237130"/>
            <a:ext cx="6459072" cy="77096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Task 1 Listen and point. Repeat.</a:t>
            </a:r>
          </a:p>
        </p:txBody>
      </p:sp>
      <p:pic>
        <p:nvPicPr>
          <p:cNvPr id="3" name="11.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8733865" y="135160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9062667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29.Unit 11 - Lesson 3 - Period 1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AtVy1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C1XL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LVct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AtVy1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C1XL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LVct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C1XLVXahn1hYAAAAGIAAAAcAAAAdW5pdmVyc2FsL2xvY2FsX3NldHRpbmdzLnhtbLOxr8jNUShLLSrOzM+zVTLUM1BSSM1Lzk/JzEu3VQoNcdO1UFIoLknMS0nMyc9LtVXKy1dSsLfjssnJT07MCU4tKQEqLFYoyEmsTC0KSc0FMkpS/RJzgSrDw42V9O24AFBLAwQUAAIACAAuVy1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AuVy1VPMoRpUsAAABqAAAAGwAAAHVuaXZlcnNhbC91bml2ZXJzYWwucG5nLnhtbLOxr8jNUShLLSrOzM+zVTLUM1Cyt+PlsikoSi3LTC1XqACKGekZQICSQqWtkgkStzwzpSTDVsnCwBAhlpGamZ5RYqtkhiSoDzQSAFBLAQIAABQAAgAIAOOGAlPDxJh2RwMAAOEJAAAUAAAAAAAAAAEAAAAAAAAAAAB1bml2ZXJzYWwvcGxheWVyLnhtbFBLAQIAABQAAgAIAC1XLVXKowNubAYAACgZAAAdAAAAAAAAAAEAAAAAAHkDAAB1bml2ZXJzYWwvY29tbW9uX21lc3NhZ2VzLmxuZ1BLAQIAABQAAgAIAC1XLVUVHmAbowAAAH8BAAAuAAAAAAAAAAEAAAAAACAKAAB1bml2ZXJzYWwvcGxheWJhY2tfYW5kX25hdmlnYXRpb25fc2V0dGluZ3MueG1sUEsBAgAAFAACAAgALVctVaenV+h8BAAAbxcAACcAAAAAAAAAAQAAAAAADwsAAHVuaXZlcnNhbC9mbGFzaF9wdWJsaXNoaW5nX3NldHRpbmdzLnhtbFBLAQIAABQAAgAIAC1XLVW86VOGdwMAAOgMAAAhAAAAAAAAAAEAAAAAANAPAAB1bml2ZXJzYWwvZmxhc2hfc2tpbl9zZXR0aW5ncy54bWxQSwECAAAUAAIACAAtVy1VF9vd2HcEAAD5FgAAJgAAAAAAAAABAAAAAACGEwAAdW5pdmVyc2FsL2h0bWxfcHVibGlzaGluZ19zZXR0aW5ncy54bWxQSwECAAAUAAIACAAtVy1VVHMZhbABAACBBgAAHwAAAAAAAAABAAAAAABBGAAAdW5pdmVyc2FsL2h0bWxfc2tpbl9zZXR0aW5ncy5qc1BLAQIAABQAAgAIAC1XLVXahn1hYAAAAGIAAAAcAAAAAAAAAAEAAAAAAC4aAAB1bml2ZXJzYWwvbG9jYWxfc2V0dGluZ3MueG1sUEsBAgAAFAACAAgALlctVYPsCm8cBgAARxMAABcAAAAAAAAAAAAAAAAAyBoAAHVuaXZlcnNhbC91bml2ZXJzYWwucG5nUEsBAgAAFAACAAgALlctVTzKEaVLAAAAagAAABsAAAAAAAAAAQAAAAAAGSEAAHVuaXZlcnNhbC91bml2ZXJzYWwucG5nLnhtbFBLBQYAAAAACgAKAAYDAACdIQAAAAA="/>
  <p:tag name="ISPRING_LMS_API_VERSION" val="SCORM 2004 (2nd edition)"/>
  <p:tag name="ISPRING_ULTRA_SCORM_COURSE_ID" val="ACF2B20C-192E-46FB-8E3F-DB2E0511AF54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ài giảng thiếu\\Unit 11\\Unit 1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129.Unit 11 - Lesson 3 - Period 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394BAD7-6F3A-4FF6-83AC-7B7D81632820}:26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1561AD-C8F0-448A-8ACC-9C7771B3D0EA}:26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D3874F-4C36-4030-82BF-7EC09982ACD9}:26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259EF2-A2B1-4C8E-B75B-7179A17F5E46}:26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781516-2327-4F22-AFB3-6E1BB1A6870D}:26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AF0051-28DE-41EF-9B72-0F6643DC4B19}:26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759FC2-6C68-4DEF-AB9E-8D0AC2E73623}:27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E0F0C4-70FE-48B5-877C-B6FD373216D1}:26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9D9D0C-E51E-4297-83E7-822565998C9C}:26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6A03F4-8AF5-4F3E-8CF2-88EB7DA79803}:27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EC4A26-2EEA-4D70-85E0-712E733B10D8}:27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A3A5B3-C070-4E0A-A362-274876F12643}:27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2298B4E-D0E2-4081-9BF2-8B302F9972A2}:28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79A9454-AB20-439D-9968-95FA13D7029E}:27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C2ED5CA-3311-400A-932C-1281A5CC33AE}:28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E508B5-5120-41C9-9881-9C1E10A01E4D}:2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8EA570-4BEC-48BC-AFD4-B50F1F8F4ADF}:2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D97609-881C-4D9F-8024-1ECDE72B0543}:25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5E82A4-A1A3-4BBD-AA2D-4BECD758E716}:2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62CB66-2A6E-42FF-999B-B0CD7F968761}:25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5FB878-5479-472B-9ECF-5533EF52A58D}:25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2C84E8-1FD4-49BD-A848-35EDB60006E7}:25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45AE9F-154C-436B-B3AC-3DA4EA9931B3}:26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154</Words>
  <Application>Microsoft Office PowerPoint</Application>
  <PresentationFormat>Widescreen</PresentationFormat>
  <Paragraphs>80</Paragraphs>
  <Slides>23</Slides>
  <Notes>23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Arial</vt:lpstr>
      <vt:lpstr>Bebas Neue</vt:lpstr>
      <vt:lpstr>Calibri</vt:lpstr>
      <vt:lpstr>Calibri Light</vt:lpstr>
      <vt:lpstr>Comic Sans MS</vt:lpstr>
      <vt:lpstr>Gill Sans Ultra Bold</vt:lpstr>
      <vt:lpstr>Life Savers</vt:lpstr>
      <vt:lpstr>Life Savers ExtraBold</vt:lpstr>
      <vt:lpstr>Quicksand</vt:lpstr>
      <vt:lpstr>Quicksand SemiBold</vt:lpstr>
      <vt:lpstr>Office Theme</vt:lpstr>
      <vt:lpstr>1_Office Theme</vt:lpstr>
      <vt:lpstr>8_Office Theme</vt:lpstr>
      <vt:lpstr>1_Science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129.Unit 11 - Lesson 3 - Period 1</dc:title>
  <dc:creator>DELL 7240</dc:creator>
  <cp:lastModifiedBy>Admin</cp:lastModifiedBy>
  <cp:revision>50</cp:revision>
  <dcterms:created xsi:type="dcterms:W3CDTF">2022-04-15T14:23:59Z</dcterms:created>
  <dcterms:modified xsi:type="dcterms:W3CDTF">2024-04-23T03:04:08Z</dcterms:modified>
</cp:coreProperties>
</file>