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media/media3.wav" ContentType="audio/x-wav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media/audio4.wav" ContentType="audio/x-wav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</p:sldMasterIdLst>
  <p:notesMasterIdLst>
    <p:notesMasterId r:id="rId37"/>
  </p:notesMasterIdLst>
  <p:sldIdLst>
    <p:sldId id="300" r:id="rId7"/>
    <p:sldId id="276" r:id="rId8"/>
    <p:sldId id="290" r:id="rId9"/>
    <p:sldId id="258" r:id="rId10"/>
    <p:sldId id="259" r:id="rId11"/>
    <p:sldId id="260" r:id="rId12"/>
    <p:sldId id="261" r:id="rId13"/>
    <p:sldId id="262" r:id="rId14"/>
    <p:sldId id="263" r:id="rId15"/>
    <p:sldId id="277" r:id="rId16"/>
    <p:sldId id="264" r:id="rId17"/>
    <p:sldId id="265" r:id="rId18"/>
    <p:sldId id="278" r:id="rId19"/>
    <p:sldId id="266" r:id="rId20"/>
    <p:sldId id="267" r:id="rId21"/>
    <p:sldId id="268" r:id="rId22"/>
    <p:sldId id="269" r:id="rId23"/>
    <p:sldId id="270" r:id="rId24"/>
    <p:sldId id="272" r:id="rId25"/>
    <p:sldId id="279" r:id="rId26"/>
    <p:sldId id="285" r:id="rId27"/>
    <p:sldId id="287" r:id="rId28"/>
    <p:sldId id="288" r:id="rId29"/>
    <p:sldId id="289" r:id="rId30"/>
    <p:sldId id="283" r:id="rId31"/>
    <p:sldId id="284" r:id="rId32"/>
    <p:sldId id="280" r:id="rId33"/>
    <p:sldId id="273" r:id="rId34"/>
    <p:sldId id="275" r:id="rId35"/>
    <p:sldId id="281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99FF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4" autoAdjust="0"/>
    <p:restoredTop sz="95184" autoAdjust="0"/>
  </p:normalViewPr>
  <p:slideViewPr>
    <p:cSldViewPr snapToGrid="0">
      <p:cViewPr varScale="1">
        <p:scale>
          <a:sx n="81" d="100"/>
          <a:sy n="81" d="100"/>
        </p:scale>
        <p:origin x="9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1BEB-7487-4A38-9510-82027D57BA0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A9218-328E-41E9-8A69-BDF04F85D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8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8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6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2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32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58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6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plays music</a:t>
            </a:r>
            <a:r>
              <a:rPr lang="en-US" baseline="0" dirty="0"/>
              <a:t> when </a:t>
            </a:r>
            <a:r>
              <a:rPr lang="en-US" baseline="0" dirty="0" err="1"/>
              <a:t>Ss</a:t>
            </a:r>
            <a:r>
              <a:rPr lang="en-US" baseline="0" dirty="0"/>
              <a:t> pass the ball. When music stops, the S holding the ball will answer the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3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6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61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8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0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04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46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2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20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7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</a:t>
            </a:r>
            <a:r>
              <a:rPr lang="en-US" baseline="0" dirty="0"/>
              <a:t> to put the pieces of pictures come to right places.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7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0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A9218-328E-41E9-8A69-BDF04F85D4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2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6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7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9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81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77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1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52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1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75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4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67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88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11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9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6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45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4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4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36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6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2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8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07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10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3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74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0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2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83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02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12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45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84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0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64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679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71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949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526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9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03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052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332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5135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294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228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560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665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124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79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37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307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870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280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77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9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8324-F42E-4E6F-82D1-E77FB7FA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FC2E8-3EE1-49F6-A746-A0442463D8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EC3C-C226-4183-910F-C47A622104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DC331-44E0-4CD0-AED3-7853F418B0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77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878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8.gif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3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emf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.wav"/><Relationship Id="rId7" Type="http://schemas.openxmlformats.org/officeDocument/2006/relationships/image" Target="../media/image44.jpg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4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.xml"/><Relationship Id="rId6" Type="http://schemas.openxmlformats.org/officeDocument/2006/relationships/image" Target="../media/image44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Relationship Id="rId6" Type="http://schemas.openxmlformats.org/officeDocument/2006/relationships/image" Target="../media/image5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1.xml"/><Relationship Id="rId5" Type="http://schemas.openxmlformats.org/officeDocument/2006/relationships/image" Target="../media/image52.jp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2.xml"/><Relationship Id="rId6" Type="http://schemas.openxmlformats.org/officeDocument/2006/relationships/image" Target="../media/image52.jpg"/><Relationship Id="rId5" Type="http://schemas.openxmlformats.org/officeDocument/2006/relationships/audio" Target="../media/audio4.wav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3.xml"/><Relationship Id="rId6" Type="http://schemas.openxmlformats.org/officeDocument/2006/relationships/image" Target="../media/image52.jpg"/><Relationship Id="rId5" Type="http://schemas.openxmlformats.org/officeDocument/2006/relationships/audio" Target="../media/audio4.wav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4.xml"/><Relationship Id="rId6" Type="http://schemas.openxmlformats.org/officeDocument/2006/relationships/image" Target="../media/image52.jpg"/><Relationship Id="rId5" Type="http://schemas.openxmlformats.org/officeDocument/2006/relationships/audio" Target="../media/audio4.wav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5.xml"/><Relationship Id="rId6" Type="http://schemas.openxmlformats.org/officeDocument/2006/relationships/image" Target="../media/image56.png"/><Relationship Id="rId5" Type="http://schemas.openxmlformats.org/officeDocument/2006/relationships/image" Target="../media/image52.jp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6.xml"/><Relationship Id="rId6" Type="http://schemas.openxmlformats.org/officeDocument/2006/relationships/image" Target="../media/image52.jpg"/><Relationship Id="rId5" Type="http://schemas.openxmlformats.org/officeDocument/2006/relationships/audio" Target="../media/audio4.wav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1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7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9.xml"/><Relationship Id="rId6" Type="http://schemas.openxmlformats.org/officeDocument/2006/relationships/image" Target="../media/image58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0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6.jp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41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41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41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41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360071" y="3989063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7"/>
          <a:srcRect l="10354" r="10354"/>
          <a:stretch/>
        </p:blipFill>
        <p:spPr bwMode="auto">
          <a:xfrm>
            <a:off x="4426937" y="3432177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8033-E2A2-1854-92C8-5828011696F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4419" y="515144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C51E359-5733-992B-E775-223A2373C76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A183E-F450-D78B-EABE-489A431A90F0}"/>
              </a:ext>
            </a:extLst>
          </p:cNvPr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7625E-DE87-BB0B-479C-6ABBA4E5BB08}"/>
              </a:ext>
            </a:extLst>
          </p:cNvPr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4,5,6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58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14504" y="2765942"/>
            <a:ext cx="6946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How do you go to ______?</a:t>
            </a:r>
          </a:p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By 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05972" y="447549"/>
            <a:ext cx="8227624" cy="2318393"/>
            <a:chOff x="2094395" y="688077"/>
            <a:chExt cx="8227624" cy="23183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6767" t="4003" r="75869" b="36833"/>
          <a:stretch/>
        </p:blipFill>
        <p:spPr>
          <a:xfrm rot="20846696">
            <a:off x="401986" y="4037602"/>
            <a:ext cx="1772684" cy="178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30082" t="4248" r="52845" b="37730"/>
          <a:stretch/>
        </p:blipFill>
        <p:spPr>
          <a:xfrm rot="608253">
            <a:off x="10043992" y="4249551"/>
            <a:ext cx="1787733" cy="16695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76195" t="3875" r="6394" b="37965"/>
          <a:stretch/>
        </p:blipFill>
        <p:spPr>
          <a:xfrm rot="418292">
            <a:off x="2013039" y="4628464"/>
            <a:ext cx="1536353" cy="1550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53049" t="4247" r="29471" b="39064"/>
          <a:stretch/>
        </p:blipFill>
        <p:spPr>
          <a:xfrm rot="21227594">
            <a:off x="8776098" y="4653432"/>
            <a:ext cx="1520476" cy="1550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69565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62" y="2277269"/>
            <a:ext cx="11344275" cy="34480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78014" y="1154300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Task 4 Listen and repeat.</a:t>
            </a:r>
          </a:p>
        </p:txBody>
      </p:sp>
      <p:pic>
        <p:nvPicPr>
          <p:cNvPr id="8" name="11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088270" y="1298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125661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48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959" y="1811547"/>
            <a:ext cx="11557735" cy="41422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378013" y="725304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Ask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8011" r="9000"/>
          <a:stretch/>
        </p:blipFill>
        <p:spPr>
          <a:xfrm>
            <a:off x="3481746" y="2848708"/>
            <a:ext cx="8299945" cy="2499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8" y="1907246"/>
            <a:ext cx="3510502" cy="4012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2220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13801" y="539987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Ask and answer.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835" y="1971972"/>
            <a:ext cx="3382902" cy="391169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1538" y="1851202"/>
            <a:ext cx="4675517" cy="16907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How do you go to school?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453222" y="3697255"/>
            <a:ext cx="4186685" cy="1690778"/>
          </a:xfrm>
          <a:prstGeom prst="wedgeEllipseCallout">
            <a:avLst>
              <a:gd name="adj1" fmla="val 29442"/>
              <a:gd name="adj2" fmla="val 573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By motorbike.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28904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299" y="1730432"/>
            <a:ext cx="3662219" cy="42876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13801" y="539987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Ask and answer.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41538" y="1851202"/>
            <a:ext cx="4675517" cy="16907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How do you </a:t>
            </a:r>
          </a:p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go to the zoo?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453222" y="3697255"/>
            <a:ext cx="4186685" cy="1690778"/>
          </a:xfrm>
          <a:prstGeom prst="wedgeEllipseCallout">
            <a:avLst>
              <a:gd name="adj1" fmla="val 29442"/>
              <a:gd name="adj2" fmla="val 573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By bus.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9041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2979" y="1851202"/>
            <a:ext cx="3582335" cy="42094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13801" y="539987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Ask and answer.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41538" y="1851202"/>
            <a:ext cx="4675517" cy="16907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How do you </a:t>
            </a:r>
          </a:p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go to </a:t>
            </a:r>
            <a:r>
              <a:rPr lang="en-US" sz="3200" dirty="0" err="1">
                <a:solidFill>
                  <a:srgbClr val="0099FF"/>
                </a:solidFill>
                <a:latin typeface="Comic Sans MS" panose="030F0702030302020204" pitchFamily="66" charset="0"/>
              </a:rPr>
              <a:t>Sapa</a:t>
            </a:r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453222" y="3697255"/>
            <a:ext cx="4186685" cy="1690778"/>
          </a:xfrm>
          <a:prstGeom prst="wedgeEllipseCallout">
            <a:avLst>
              <a:gd name="adj1" fmla="val 29442"/>
              <a:gd name="adj2" fmla="val 573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By train.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1455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528" y="1851202"/>
            <a:ext cx="3482516" cy="43829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13801" y="539987"/>
            <a:ext cx="7435970" cy="897147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Ask and answer.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41538" y="1851202"/>
            <a:ext cx="5020575" cy="169077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99FF"/>
                </a:solidFill>
                <a:latin typeface="Comic Sans MS" panose="030F0702030302020204" pitchFamily="66" charset="0"/>
              </a:rPr>
              <a:t>How do you </a:t>
            </a:r>
          </a:p>
          <a:p>
            <a:pPr algn="ctr"/>
            <a:r>
              <a:rPr lang="en-US" sz="3000" dirty="0">
                <a:solidFill>
                  <a:srgbClr val="0099FF"/>
                </a:solidFill>
                <a:latin typeface="Comic Sans MS" panose="030F0702030302020204" pitchFamily="66" charset="0"/>
              </a:rPr>
              <a:t>go to the library?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453222" y="3697255"/>
            <a:ext cx="4186685" cy="1690778"/>
          </a:xfrm>
          <a:prstGeom prst="wedgeEllipseCallout">
            <a:avLst>
              <a:gd name="adj1" fmla="val 29442"/>
              <a:gd name="adj2" fmla="val 573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By car.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39884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5000" r="-1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44313" y="971308"/>
            <a:ext cx="7565369" cy="192716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    Game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Pass the ball</a:t>
            </a:r>
          </a:p>
        </p:txBody>
      </p:sp>
      <p:pic>
        <p:nvPicPr>
          <p:cNvPr id="1026" name="Picture 2" descr="Circle, Ball, Sphere, Windows Icon Vari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" b="90694" l="9767" r="97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75" y="1051498"/>
            <a:ext cx="1759759" cy="18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55274" y="3749013"/>
            <a:ext cx="4675517" cy="1690778"/>
          </a:xfrm>
          <a:prstGeom prst="wedgeEllipseCallout">
            <a:avLst>
              <a:gd name="adj1" fmla="val 24185"/>
              <a:gd name="adj2" fmla="val -762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How do you </a:t>
            </a:r>
          </a:p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go to ____?     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660475" y="3749013"/>
            <a:ext cx="3786965" cy="1690778"/>
          </a:xfrm>
          <a:prstGeom prst="wedgeEllipseCallout">
            <a:avLst>
              <a:gd name="adj1" fmla="val -34656"/>
              <a:gd name="adj2" fmla="val -752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99FF"/>
                </a:solidFill>
                <a:latin typeface="Comic Sans MS" panose="030F0702030302020204" pitchFamily="66" charset="0"/>
              </a:rPr>
              <a:t>By 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5389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25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91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t="-1000" r="-1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5815" y="2205320"/>
            <a:ext cx="7927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do on _______? </a:t>
            </a:r>
          </a:p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Who do you ________ with? </a:t>
            </a:r>
          </a:p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How do you go to ________?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05815" y="403826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43676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000" r="-1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05815" y="403826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126109" y="1369852"/>
            <a:ext cx="4329770" cy="1479757"/>
          </a:xfrm>
          <a:prstGeom prst="wedgeEllipseCallout">
            <a:avLst>
              <a:gd name="adj1" fmla="val -9533"/>
              <a:gd name="adj2" fmla="val 8141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On Saturdays, I go to the library.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108" y1="18848" x2="66098" y2="34727"/>
                        <a14:foregroundMark x1="77733" y1="17333" x2="33200" y2="22667"/>
                        <a14:foregroundMark x1="34905" y1="25939" x2="79037" y2="2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0034" y="3210179"/>
            <a:ext cx="2173237" cy="3598783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119249" y="1369852"/>
            <a:ext cx="4058652" cy="1479757"/>
          </a:xfrm>
          <a:prstGeom prst="wedgeEllipseCallout">
            <a:avLst>
              <a:gd name="adj1" fmla="val 18948"/>
              <a:gd name="adj2" fmla="val 744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182" y1="15585" x2="46384" y2="34991"/>
                        <a14:foregroundMark x1="63120" y1="14069" x2="49897" y2="30928"/>
                        <a14:foregroundMark x1="54132" y1="14857" x2="67872" y2="25409"/>
                        <a14:foregroundMark x1="4442" y1="6064" x2="67045" y2="8551"/>
                        <a14:foregroundMark x1="4442" y1="20619" x2="36570" y2="728"/>
                        <a14:foregroundMark x1="21544" y1="5562" x2="58169" y2="24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8" y="3071004"/>
            <a:ext cx="2316807" cy="3737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1097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000" r="-1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05815" y="403826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126109" y="1369852"/>
            <a:ext cx="4329770" cy="1479757"/>
          </a:xfrm>
          <a:prstGeom prst="wedgeEllipseCallout">
            <a:avLst>
              <a:gd name="adj1" fmla="val -9533"/>
              <a:gd name="adj2" fmla="val 8141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go to the library with my sister.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108" y1="18848" x2="66098" y2="34727"/>
                        <a14:foregroundMark x1="77733" y1="17333" x2="33200" y2="22667"/>
                        <a14:foregroundMark x1="34905" y1="25939" x2="79037" y2="2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0034" y="3210179"/>
            <a:ext cx="2173237" cy="3598783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72554" y="1369852"/>
            <a:ext cx="4781219" cy="1479757"/>
          </a:xfrm>
          <a:prstGeom prst="wedgeEllipseCallout">
            <a:avLst>
              <a:gd name="adj1" fmla="val 18948"/>
              <a:gd name="adj2" fmla="val 744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Who do you go to the library with?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182" y1="15585" x2="46384" y2="34991"/>
                        <a14:foregroundMark x1="63120" y1="14069" x2="49897" y2="30928"/>
                        <a14:foregroundMark x1="54132" y1="14857" x2="67872" y2="25409"/>
                        <a14:foregroundMark x1="4442" y1="6064" x2="67045" y2="8551"/>
                        <a14:foregroundMark x1="4442" y1="20619" x2="36570" y2="728"/>
                        <a14:foregroundMark x1="21544" y1="5562" x2="58169" y2="24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8" y="3071004"/>
            <a:ext cx="2316807" cy="3737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39737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1000" r="-1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05815" y="403826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126109" y="1369852"/>
            <a:ext cx="4329770" cy="1479757"/>
          </a:xfrm>
          <a:prstGeom prst="wedgeEllipseCallout">
            <a:avLst>
              <a:gd name="adj1" fmla="val -9533"/>
              <a:gd name="adj2" fmla="val 8141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go to the library by bus.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8182" y1="15585" x2="46384" y2="34991"/>
                        <a14:foregroundMark x1="63120" y1="14069" x2="49897" y2="30928"/>
                        <a14:foregroundMark x1="54132" y1="14857" x2="67872" y2="25409"/>
                        <a14:foregroundMark x1="4442" y1="6064" x2="67045" y2="8551"/>
                        <a14:foregroundMark x1="4442" y1="20619" x2="36570" y2="728"/>
                        <a14:foregroundMark x1="21544" y1="5562" x2="58169" y2="24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8" y="3071004"/>
            <a:ext cx="2316807" cy="3737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108" y1="18848" x2="66098" y2="34727"/>
                        <a14:foregroundMark x1="77733" y1="17333" x2="33200" y2="22667"/>
                        <a14:foregroundMark x1="34905" y1="25939" x2="79037" y2="2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0034" y="3210179"/>
            <a:ext cx="2173237" cy="3598783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72554" y="1369852"/>
            <a:ext cx="4781219" cy="1479757"/>
          </a:xfrm>
          <a:prstGeom prst="wedgeEllipseCallout">
            <a:avLst>
              <a:gd name="adj1" fmla="val 18948"/>
              <a:gd name="adj2" fmla="val 744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do you go to the library?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98754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6000" t="-5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2874" y="618978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5" b="91640" l="62087" r="98140">
                        <a14:foregroundMark x1="63740" y1="33123" x2="89050" y2="85804"/>
                        <a14:foregroundMark x1="64463" y1="86278" x2="92665" y2="14984"/>
                        <a14:foregroundMark x1="63740" y1="33912" x2="85331" y2="33123"/>
                        <a14:foregroundMark x1="64153" y1="35174" x2="64153" y2="36278"/>
                        <a14:foregroundMark x1="66736" y1="62461" x2="84091" y2="83281"/>
                        <a14:foregroundMark x1="66426" y1="85174" x2="87810" y2="85804"/>
                        <a14:foregroundMark x1="68905" y1="85174" x2="92149" y2="58517"/>
                        <a14:foregroundMark x1="70351" y1="60410" x2="86467" y2="80599"/>
                        <a14:foregroundMark x1="66632" y1="85174" x2="72211" y2="60095"/>
                        <a14:foregroundMark x1="67872" y1="85174" x2="78822" y2="59937"/>
                        <a14:foregroundMark x1="73347" y1="86909" x2="86777" y2="67350"/>
                        <a14:foregroundMark x1="72417" y1="85174" x2="87293" y2="61356"/>
                        <a14:foregroundMark x1="84504" y1="83438" x2="75103" y2="82650"/>
                        <a14:foregroundMark x1="81095" y1="61356" x2="85021" y2="66088"/>
                        <a14:foregroundMark x1="92459" y1="90379" x2="92459" y2="72082"/>
                        <a14:foregroundMark x1="81508" y1="90536" x2="81612" y2="85804"/>
                        <a14:foregroundMark x1="63430" y1="84385" x2="63533" y2="33438"/>
                        <a14:foregroundMark x1="77066" y1="31703" x2="79752" y2="32019"/>
                        <a14:foregroundMark x1="84917" y1="16404" x2="86674" y2="22082"/>
                        <a14:foregroundMark x1="88740" y1="32650" x2="88740" y2="32650"/>
                        <a14:foregroundMark x1="82128" y1="90536" x2="83058" y2="85489"/>
                        <a14:foregroundMark x1="83161" y1="90536" x2="83574" y2="83754"/>
                        <a14:foregroundMark x1="90909" y1="90694" x2="92872" y2="90694"/>
                      </a14:backgroundRemoval>
                    </a14:imgEffect>
                  </a14:imgLayer>
                </a14:imgProps>
              </a:ext>
            </a:extLst>
          </a:blip>
          <a:srcRect l="61268" t="2119" b="11614"/>
          <a:stretch/>
        </p:blipFill>
        <p:spPr>
          <a:xfrm>
            <a:off x="4703885" y="-53787"/>
            <a:ext cx="5004623" cy="6858001"/>
          </a:xfrm>
          <a:prstGeom prst="rect">
            <a:avLst/>
          </a:prstGeom>
          <a:ln w="285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6692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t="-5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1" b="100000" l="5596" r="28349">
                        <a14:foregroundMark x1="12385" y1="83694" x2="13303" y2="99711"/>
                        <a14:foregroundMark x1="20734" y1="83405" x2="21651" y2="99711"/>
                        <a14:foregroundMark x1="14128" y1="83117" x2="10917" y2="93939"/>
                        <a14:foregroundMark x1="11651" y1="84271" x2="13945" y2="89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182" y="1931764"/>
            <a:ext cx="7748338" cy="4926236"/>
          </a:xfrm>
          <a:prstGeom prst="rect">
            <a:avLst/>
          </a:prstGeom>
          <a:ln w="38100"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1012874" y="618978"/>
            <a:ext cx="5875478" cy="744632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Draw and write. Talk.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5" b="91640" l="62087" r="98140">
                        <a14:foregroundMark x1="63740" y1="33123" x2="89050" y2="85804"/>
                        <a14:foregroundMark x1="64463" y1="86278" x2="92665" y2="14984"/>
                        <a14:foregroundMark x1="63740" y1="33912" x2="85331" y2="33123"/>
                        <a14:foregroundMark x1="64153" y1="35174" x2="64153" y2="36278"/>
                        <a14:foregroundMark x1="66736" y1="62461" x2="84091" y2="83281"/>
                        <a14:foregroundMark x1="66426" y1="85174" x2="87810" y2="85804"/>
                        <a14:foregroundMark x1="68905" y1="85174" x2="92149" y2="58517"/>
                        <a14:foregroundMark x1="70351" y1="60410" x2="86467" y2="80599"/>
                        <a14:foregroundMark x1="66632" y1="85174" x2="72211" y2="60095"/>
                        <a14:foregroundMark x1="67872" y1="85174" x2="78822" y2="59937"/>
                        <a14:foregroundMark x1="73347" y1="86909" x2="86777" y2="67350"/>
                        <a14:foregroundMark x1="72417" y1="85174" x2="87293" y2="61356"/>
                        <a14:foregroundMark x1="84504" y1="83438" x2="75103" y2="82650"/>
                        <a14:foregroundMark x1="81095" y1="61356" x2="85021" y2="66088"/>
                        <a14:foregroundMark x1="92459" y1="90379" x2="92459" y2="72082"/>
                        <a14:foregroundMark x1="81508" y1="90536" x2="81612" y2="85804"/>
                        <a14:foregroundMark x1="63430" y1="84385" x2="63533" y2="33438"/>
                        <a14:foregroundMark x1="77066" y1="31703" x2="79752" y2="32019"/>
                        <a14:foregroundMark x1="84917" y1="16404" x2="86674" y2="22082"/>
                        <a14:foregroundMark x1="88740" y1="32650" x2="88740" y2="32650"/>
                        <a14:foregroundMark x1="82128" y1="90536" x2="83058" y2="85489"/>
                        <a14:foregroundMark x1="83161" y1="90536" x2="83574" y2="83754"/>
                        <a14:foregroundMark x1="90909" y1="90694" x2="92872" y2="90694"/>
                      </a14:backgroundRemoval>
                    </a14:imgEffect>
                  </a14:imgLayer>
                </a14:imgProps>
              </a:ext>
            </a:extLst>
          </a:blip>
          <a:srcRect l="61268" t="2119" b="11614"/>
          <a:stretch/>
        </p:blipFill>
        <p:spPr>
          <a:xfrm>
            <a:off x="5315143" y="2492188"/>
            <a:ext cx="3146415" cy="4365812"/>
          </a:xfrm>
          <a:prstGeom prst="rect">
            <a:avLst/>
          </a:prstGeom>
          <a:ln w="2857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570033" y="1273964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How do you go to school?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645031" y="1191885"/>
            <a:ext cx="3934017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go to school </a:t>
            </a:r>
          </a:p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by bike.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896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07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2537" b="38403"/>
          <a:stretch/>
        </p:blipFill>
        <p:spPr>
          <a:xfrm>
            <a:off x="1915887" y="771911"/>
            <a:ext cx="8250952" cy="59844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521858" y="259216"/>
            <a:ext cx="6923128" cy="50838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tick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2458" y="1872343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570514" y="3931401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744685" y="5636516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634513" y="259216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36350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62414" b="-1"/>
          <a:stretch/>
        </p:blipFill>
        <p:spPr>
          <a:xfrm>
            <a:off x="1409700" y="1477108"/>
            <a:ext cx="9372600" cy="43140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634436" y="611153"/>
            <a:ext cx="6923128" cy="508384"/>
          </a:xfrm>
          <a:prstGeom prst="roundRect">
            <a:avLst/>
          </a:prstGeom>
          <a:solidFill>
            <a:srgbClr val="F4B1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tick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0514" y="2177143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585028" y="5126780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663542" y="571795"/>
            <a:ext cx="34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ym typeface="Wingdings" panose="05000000000000000000" pitchFamily="2" charset="2"/>
              </a:rPr>
              <a:t>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8987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ortation Song - Vehicle Song - Cars, Boats, Trains, Planes - Kids English Learning (1)">
            <a:hlinkClick r:id="" action="ppaction://media"/>
            <a:extLst>
              <a:ext uri="{FF2B5EF4-FFF2-40B4-BE49-F238E27FC236}">
                <a16:creationId xmlns:a16="http://schemas.microsoft.com/office/drawing/2014/main" id="{00879D70-6F72-6049-414C-350572FE2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188"/>
            <a:ext cx="12192000" cy="6744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465FD-B1D2-BC51-4868-86D71E0A3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24188"/>
            <a:ext cx="973363" cy="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8922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5407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54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3000" r="2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62193" y="4852523"/>
            <a:ext cx="1766619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bus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1959429"/>
          </a:xfrm>
          <a:prstGeom prst="rect">
            <a:avLst/>
          </a:prstGeom>
          <a:solidFill>
            <a:srgbClr val="1D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3002483" y="338580"/>
            <a:ext cx="6187034" cy="860535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What is this?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6195" t="3875" r="6394" b="37965"/>
          <a:stretch/>
        </p:blipFill>
        <p:spPr>
          <a:xfrm>
            <a:off x="3290294" y="2139490"/>
            <a:ext cx="2310418" cy="2331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3049" t="4247" r="29471" b="39064"/>
          <a:stretch/>
        </p:blipFill>
        <p:spPr>
          <a:xfrm>
            <a:off x="6266927" y="2139490"/>
            <a:ext cx="2286539" cy="2331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t="2892" r="65698" b="1366"/>
          <a:stretch/>
        </p:blipFill>
        <p:spPr>
          <a:xfrm>
            <a:off x="8891006" y="1669197"/>
            <a:ext cx="3300994" cy="5222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6767" t="4003" r="75869" b="36833"/>
          <a:stretch/>
        </p:blipFill>
        <p:spPr>
          <a:xfrm>
            <a:off x="362882" y="2160222"/>
            <a:ext cx="2310418" cy="2331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0082" t="4248" r="52845" b="37730"/>
          <a:stretch/>
        </p:blipFill>
        <p:spPr>
          <a:xfrm>
            <a:off x="9248709" y="2139490"/>
            <a:ext cx="2496753" cy="23317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26886" y="4852523"/>
            <a:ext cx="1766619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7500" y="4852523"/>
            <a:ext cx="1766619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Comic Sans MS" panose="030F0702030302020204" pitchFamily="66" charset="0"/>
              </a:rPr>
              <a:t>motorbike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13775" y="4852523"/>
            <a:ext cx="1766619" cy="608646"/>
          </a:xfrm>
          <a:prstGeom prst="rect">
            <a:avLst/>
          </a:prstGeom>
          <a:solidFill>
            <a:srgbClr val="FE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train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65" y="12418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01527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19927" y="1548348"/>
            <a:ext cx="10066340" cy="4728504"/>
            <a:chOff x="987269" y="1136868"/>
            <a:chExt cx="10066340" cy="4728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69" y="1136868"/>
              <a:ext cx="10066340" cy="47285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91048" y="2639346"/>
              <a:ext cx="785878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Jigsaw puzzle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828375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33409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26105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6389" y="633137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767" t="4003" r="84578" b="66164"/>
          <a:stretch/>
        </p:blipFill>
        <p:spPr>
          <a:xfrm>
            <a:off x="3428251" y="4286624"/>
            <a:ext cx="2606603" cy="1703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5518" t="4003" r="75869" b="66673"/>
          <a:stretch/>
        </p:blipFill>
        <p:spPr>
          <a:xfrm>
            <a:off x="9292070" y="4279573"/>
            <a:ext cx="2594093" cy="16746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6767" t="33835" r="84530" b="36833"/>
          <a:stretch/>
        </p:blipFill>
        <p:spPr>
          <a:xfrm>
            <a:off x="397237" y="4286624"/>
            <a:ext cx="2621117" cy="16750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5518" t="33582" r="75869" b="36833"/>
          <a:stretch/>
        </p:blipFill>
        <p:spPr>
          <a:xfrm>
            <a:off x="6444751" y="4272110"/>
            <a:ext cx="2594093" cy="16895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7237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motorbike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05543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10617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2227 -0.5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139 L -0.24427 -0.5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139 L 0.27149 -0.283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277 L -0.01185 -0.284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33409"/>
            <a:ext cx="2606556" cy="1693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26105"/>
            <a:ext cx="2606556" cy="1693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6389" y="633137"/>
            <a:ext cx="2606556" cy="1693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3049" t="4247" r="38147" b="67657"/>
          <a:stretch/>
        </p:blipFill>
        <p:spPr>
          <a:xfrm>
            <a:off x="9256419" y="4263843"/>
            <a:ext cx="2630005" cy="16745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61806" t="4247" r="29471" b="67657"/>
          <a:stretch/>
        </p:blipFill>
        <p:spPr>
          <a:xfrm>
            <a:off x="307718" y="4263843"/>
            <a:ext cx="2605481" cy="16745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3049" t="32107" r="38193" b="39065"/>
          <a:stretch/>
        </p:blipFill>
        <p:spPr>
          <a:xfrm>
            <a:off x="6301251" y="4263843"/>
            <a:ext cx="2615937" cy="17181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61759" t="32107" r="29471" b="39065"/>
          <a:stretch/>
        </p:blipFill>
        <p:spPr>
          <a:xfrm>
            <a:off x="3252430" y="4263843"/>
            <a:ext cx="2619549" cy="171819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7237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7237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1079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0.49115 -0.53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57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1485 -0.28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5 -0.2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-0.45899 -0.530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6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12589" y="632809"/>
            <a:ext cx="2606556" cy="16937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86389" y="2328608"/>
            <a:ext cx="2606556" cy="1700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5816" y="632945"/>
            <a:ext cx="2606556" cy="16935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11708" y="2326377"/>
            <a:ext cx="2606556" cy="1693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76195" t="4691" r="15173" b="66979"/>
          <a:stretch/>
        </p:blipFill>
        <p:spPr>
          <a:xfrm>
            <a:off x="9317537" y="4335626"/>
            <a:ext cx="2606040" cy="17108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84855" t="4117" r="6394" b="67552"/>
          <a:stretch/>
        </p:blipFill>
        <p:spPr>
          <a:xfrm>
            <a:off x="3283506" y="4335626"/>
            <a:ext cx="2606040" cy="1713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76195" t="32690" r="15145" b="37965"/>
          <a:stretch/>
        </p:blipFill>
        <p:spPr>
          <a:xfrm>
            <a:off x="6311707" y="4380476"/>
            <a:ext cx="2606040" cy="1747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84949" t="32690" r="6394" b="37965"/>
          <a:stretch/>
        </p:blipFill>
        <p:spPr>
          <a:xfrm>
            <a:off x="220022" y="4380477"/>
            <a:ext cx="2606040" cy="169089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7237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bus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8931" y="1072008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28363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185 L -0.46106 -0.5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4.07407E-6 L 0.24922 -0.54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833 L -0.21458 -0.30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L 0.49909 -0.30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t="-39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1251" y="633409"/>
            <a:ext cx="2606556" cy="169324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0542" y="2326105"/>
            <a:ext cx="2606556" cy="169324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6389" y="633137"/>
            <a:ext cx="2606556" cy="169324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251" y="2318882"/>
            <a:ext cx="2606556" cy="169324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3042" y="6104021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0043" y="61112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044" y="6113630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84045" y="6121444"/>
            <a:ext cx="3747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0082" t="4248" r="61410" b="67310"/>
          <a:stretch/>
        </p:blipFill>
        <p:spPr>
          <a:xfrm>
            <a:off x="406861" y="4444124"/>
            <a:ext cx="2601869" cy="165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8590" t="4248" r="52845" b="67068"/>
          <a:stretch/>
        </p:blipFill>
        <p:spPr>
          <a:xfrm>
            <a:off x="6231481" y="4437279"/>
            <a:ext cx="2619549" cy="16739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0082" t="31967" r="61226" b="37730"/>
          <a:stretch/>
        </p:blipFill>
        <p:spPr>
          <a:xfrm>
            <a:off x="9242352" y="4335507"/>
            <a:ext cx="2658140" cy="1768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8635" t="33172" r="52845" b="37730"/>
          <a:stretch/>
        </p:blipFill>
        <p:spPr>
          <a:xfrm>
            <a:off x="3234679" y="4444124"/>
            <a:ext cx="2605481" cy="169817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8931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train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7237" y="1053210"/>
            <a:ext cx="2835401" cy="853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51698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26914 -0.5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0469 -0.55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45404 -0.3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0.2526 -0.311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0.Unit 11 - Lesson 3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xV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HFX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cVc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xV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HFX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cVc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HFXLVXahn1hYAAAAGIAAAAcAAAAdW5pdmVyc2FsL2xvY2FsX3NldHRpbmdzLnhtbLOxr8jNUShLLSrOzM+zVTLUM1BSSM1Lzk/JzEu3VQoNcdO1UFIoLknMS0nMyc9LtVXKy1dSsLfjssnJT07MCU4tKQEqLFYoyEmsTC0KSc0FMkpS/RJzgSrDw42V9O24AFBLAwQUAAIACAByV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yVy1VPMoRpUsAAABqAAAAGwAAAHVuaXZlcnNhbC91bml2ZXJzYWwucG5nLnhtbLOxr8jNUShLLSrOzM+zVTLUM1Cyt+PlsikoSi3LTC1XqACKGekZQICSQqWtkgkStzwzpSTDVsnCwBAhlpGamZ5RYqtkhiSoDzQSAFBLAQIAABQAAgAIAOOGAlPDxJh2RwMAAOEJAAAUAAAAAAAAAAEAAAAAAAAAAAB1bml2ZXJzYWwvcGxheWVyLnhtbFBLAQIAABQAAgAIAHFXLVXKowNubAYAACgZAAAdAAAAAAAAAAEAAAAAAHkDAAB1bml2ZXJzYWwvY29tbW9uX21lc3NhZ2VzLmxuZ1BLAQIAABQAAgAIAHFXLVUVHmAbowAAAH8BAAAuAAAAAAAAAAEAAAAAACAKAAB1bml2ZXJzYWwvcGxheWJhY2tfYW5kX25hdmlnYXRpb25fc2V0dGluZ3MueG1sUEsBAgAAFAACAAgAcVctVaenV+h8BAAAbxcAACcAAAAAAAAAAQAAAAAADwsAAHVuaXZlcnNhbC9mbGFzaF9wdWJsaXNoaW5nX3NldHRpbmdzLnhtbFBLAQIAABQAAgAIAHFXLVW86VOGdwMAAOgMAAAhAAAAAAAAAAEAAAAAANAPAAB1bml2ZXJzYWwvZmxhc2hfc2tpbl9zZXR0aW5ncy54bWxQSwECAAAUAAIACABxVy1VF9vd2HcEAAD5FgAAJgAAAAAAAAABAAAAAACGEwAAdW5pdmVyc2FsL2h0bWxfcHVibGlzaGluZ19zZXR0aW5ncy54bWxQSwECAAAUAAIACABxVy1VVHMZhbABAACBBgAAHwAAAAAAAAABAAAAAABBGAAAdW5pdmVyc2FsL2h0bWxfc2tpbl9zZXR0aW5ncy5qc1BLAQIAABQAAgAIAHFXLVXahn1hYAAAAGIAAAAcAAAAAAAAAAEAAAAAAC4aAAB1bml2ZXJzYWwvbG9jYWxfc2V0dGluZ3MueG1sUEsBAgAAFAACAAgAclctVYPsCm8cBgAARxMAABcAAAAAAAAAAAAAAAAAyBoAAHVuaXZlcnNhbC91bml2ZXJzYWwucG5nUEsBAgAAFAACAAgAclctVTzKEaVLAAAAagAAABsAAAAAAAAAAQAAAAAAGSEAAHVuaXZlcnNhbC91bml2ZXJzYWwucG5nLnhtbFBLBQYAAAAACgAKAAYDAACdIQAAAAA="/>
  <p:tag name="ISPRING_LMS_API_VERSION" val="SCORM 2004 (2nd edition)"/>
  <p:tag name="ISPRING_ULTRA_SCORM_COURSE_ID" val="A1E66D19-3454-4688-B631-BEC6F2A740F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0.Unit 11 - Lesson 3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6E6D87-7FBF-42C5-BEBD-3AD2ABD08F61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4EFC28-51EC-4E76-A9D5-542493B294F0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36D095-BCAA-4502-A3A3-300D309D290D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281E0D-6389-451A-9DBB-C0EE96A541CB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21996-2C40-446B-859B-B5899EEB53EC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3B5261-0477-46BF-857A-9D1235DD566D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AFA86-7DE3-42F8-8657-3CCC6A101AD1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CE2768-7D1E-4EF5-8DE0-E6EE746E39DF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1ADB6B-6694-4F27-B298-66490D402313}:2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509E88-26F6-47C7-A3E8-4B191A8A6081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E7761F-BE90-4446-89F6-28100538F0EC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8448A5-A8D3-4140-9D53-76A385B1D6F1}:2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8448A5-A8D3-4140-9D53-76A385B1D6F1}:2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8448A5-A8D3-4140-9D53-76A385B1D6F1}:2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8448A5-A8D3-4140-9D53-76A385B1D6F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835178-88F3-4060-B54A-94F58E5A55F7}:2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E596F-9DF3-426C-BA10-B7CBF5AAB757}:2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A035-53CD-4061-AAEF-2D3559D132C4}:2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9D39FE-FFB3-49CF-A1B8-0AC6BC88E856}:2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DCB10-B892-45CE-8686-66565F6303C0}: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6C3135-D5DD-4299-B3E5-6E8A44F53228}:2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1ABE19-F849-4DC1-A525-2C839BA1FB21}: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959D47-A5F6-47AB-AA2E-23620FBC7BDF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77AF3-A874-4EC2-85B4-6A9C3C72D12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C3F20-A24A-40ED-9BE6-1C6C544E19C9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96B2C-C552-4458-A915-8CB7EEFB9E09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E73B44-0C0F-4BAA-B41A-6EBD5B1A3CE3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812F33-6C7A-4BB2-B16A-38203D672AC6}:26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385</Words>
  <Application>Microsoft Office PowerPoint</Application>
  <PresentationFormat>Widescreen</PresentationFormat>
  <Paragraphs>137</Paragraphs>
  <Slides>30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Wingdings</vt:lpstr>
      <vt:lpstr>1_Office Theme</vt:lpstr>
      <vt:lpstr>2_Office Theme</vt:lpstr>
      <vt:lpstr>3_Office Theme</vt:lpstr>
      <vt:lpstr>4_Office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130.Unit 11 - Lesson 3 - Period 2</dc:title>
  <dc:creator>DELL 7240</dc:creator>
  <cp:lastModifiedBy>Admin</cp:lastModifiedBy>
  <cp:revision>77</cp:revision>
  <dcterms:created xsi:type="dcterms:W3CDTF">2022-04-22T13:44:47Z</dcterms:created>
  <dcterms:modified xsi:type="dcterms:W3CDTF">2024-04-23T03:35:25Z</dcterms:modified>
</cp:coreProperties>
</file>