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2"/>
  </p:notesMasterIdLst>
  <p:sldIdLst>
    <p:sldId id="258" r:id="rId4"/>
    <p:sldId id="259" r:id="rId5"/>
    <p:sldId id="338" r:id="rId6"/>
    <p:sldId id="330" r:id="rId7"/>
    <p:sldId id="331" r:id="rId8"/>
    <p:sldId id="334" r:id="rId9"/>
    <p:sldId id="335" r:id="rId10"/>
    <p:sldId id="2693" r:id="rId11"/>
    <p:sldId id="2694" r:id="rId12"/>
    <p:sldId id="2695" r:id="rId13"/>
    <p:sldId id="2696" r:id="rId14"/>
    <p:sldId id="2636" r:id="rId15"/>
    <p:sldId id="2697" r:id="rId16"/>
    <p:sldId id="2698" r:id="rId17"/>
    <p:sldId id="560" r:id="rId18"/>
    <p:sldId id="2642" r:id="rId19"/>
    <p:sldId id="2692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9654A-F6DE-4F42-8366-0C5798957FC9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7752-20A9-4F26-BB39-A63E8C2A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6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9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09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09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7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39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0782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5338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657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912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888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088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3608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8352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85126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7482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114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21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6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7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5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6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A8E69E-2B71-4A52-A79C-71EE816270D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6122AF-0892-4217-B503-4F347B598C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3C776-2159-41F8-B3B0-74091BCA356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3AE983-91C6-43C7-A767-1E6B3BB9EEE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86F777-6527-4C7B-BDBA-C5C4DB0B51F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049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00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7057C01-E3B8-288E-80BF-4645775C6B1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336" y="246471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8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10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gif"/><Relationship Id="rId1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8" r="15152"/>
          <a:stretch/>
        </p:blipFill>
        <p:spPr>
          <a:xfrm>
            <a:off x="1064525" y="655093"/>
            <a:ext cx="10391800" cy="3493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449C3-4AE9-4443-AA1C-52F29BE2E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171" y="3964765"/>
            <a:ext cx="1832607" cy="18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637953" y="1222744"/>
            <a:ext cx="1084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Các hoạt động: thực hành giao tiếp tiếng Anh, vẽ, hát, múa, tham gia thể dục nhịp điệu, khiêu vũ thể thao,...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VIP ENGLISH - Bật mí phương pháp học tiếng Anh giao tiếp cho trẻ em hiệu quả">
            <a:extLst>
              <a:ext uri="{FF2B5EF4-FFF2-40B4-BE49-F238E27FC236}">
                <a16:creationId xmlns:a16="http://schemas.microsoft.com/office/drawing/2014/main" id="{D30F319E-8167-39C3-79B8-5CEF3D8E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9" y="2514462"/>
            <a:ext cx="5582094" cy="37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ạt động Giáo dục âm nhạc ở lớp Mẫu giáo 5 tuổi B">
            <a:extLst>
              <a:ext uri="{FF2B5EF4-FFF2-40B4-BE49-F238E27FC236}">
                <a16:creationId xmlns:a16="http://schemas.microsoft.com/office/drawing/2014/main" id="{BB2815EE-383F-DC58-9D83-F699D7BD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91" y="2570863"/>
            <a:ext cx="5100083" cy="35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22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542260" y="510362"/>
            <a:ext cx="10845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Các hoạt động khác: hoạt động ở địa phương (vệ sinh đường phố, trồng cây xanh, hoạt động thiện nguyện,...); trải nghiệm ở trang trại chăn nuôi; trồng rau, cây ăn quả;...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Làm mất vệ sinh công cộng, ai phạt, phạt ai? - Tuổi Trẻ Online">
            <a:extLst>
              <a:ext uri="{FF2B5EF4-FFF2-40B4-BE49-F238E27FC236}">
                <a16:creationId xmlns:a16="http://schemas.microsoft.com/office/drawing/2014/main" id="{AC40ECEB-7BD0-3144-C3D7-5663A1AD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2" y="2333264"/>
            <a:ext cx="4818654" cy="35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ải nghiệm làm nông dân ở nông trang xanh Củ Chi TPHCM">
            <a:extLst>
              <a:ext uri="{FF2B5EF4-FFF2-40B4-BE49-F238E27FC236}">
                <a16:creationId xmlns:a16="http://schemas.microsoft.com/office/drawing/2014/main" id="{33A2CE26-F110-DCB2-15EE-32F344B6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1" y="2362706"/>
            <a:ext cx="5454504" cy="34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825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805" y="1"/>
            <a:ext cx="10795196" cy="7312068"/>
          </a:xfrm>
          <a:prstGeom prst="rect">
            <a:avLst/>
          </a:prstGeom>
        </p:spPr>
      </p:pic>
      <p:sp>
        <p:nvSpPr>
          <p:cNvPr id="2" name="文本框 47">
            <a:extLst>
              <a:ext uri="{FF2B5EF4-FFF2-40B4-BE49-F238E27FC236}">
                <a16:creationId xmlns:a16="http://schemas.microsoft.com/office/drawing/2014/main" id="{D9021398-22DE-691F-35D4-BEEFF88B2F68}"/>
              </a:ext>
            </a:extLst>
          </p:cNvPr>
          <p:cNvSpPr txBox="1"/>
          <p:nvPr/>
        </p:nvSpPr>
        <p:spPr>
          <a:xfrm>
            <a:off x="3341945" y="305863"/>
            <a:ext cx="9078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Dự kiến nội dung trình bày.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B5E14D-8529-D81B-CEBE-B22395F753EA}"/>
              </a:ext>
            </a:extLst>
          </p:cNvPr>
          <p:cNvSpPr/>
          <p:nvPr/>
        </p:nvSpPr>
        <p:spPr>
          <a:xfrm>
            <a:off x="3925796" y="1306923"/>
            <a:ext cx="5635036" cy="8304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763A2-CF97-6A5B-C08E-E549B2E9F155}"/>
              </a:ext>
            </a:extLst>
          </p:cNvPr>
          <p:cNvSpPr/>
          <p:nvPr/>
        </p:nvSpPr>
        <p:spPr>
          <a:xfrm>
            <a:off x="3925797" y="2421122"/>
            <a:ext cx="5635036" cy="114549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762ADB-A86D-99B5-4E91-DF86FD1D086E}"/>
              </a:ext>
            </a:extLst>
          </p:cNvPr>
          <p:cNvSpPr/>
          <p:nvPr/>
        </p:nvSpPr>
        <p:spPr>
          <a:xfrm>
            <a:off x="3957695" y="3904099"/>
            <a:ext cx="5635036" cy="8304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742336-4E2A-EBDC-05BF-AFF4A654AD78}"/>
              </a:ext>
            </a:extLst>
          </p:cNvPr>
          <p:cNvSpPr/>
          <p:nvPr/>
        </p:nvSpPr>
        <p:spPr>
          <a:xfrm>
            <a:off x="3947062" y="5063048"/>
            <a:ext cx="5635036" cy="124205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5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E959DB-9A8E-8285-1DFE-0FA0DD77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09" y="1116307"/>
            <a:ext cx="9732446" cy="1244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60769-2B37-4A38-0BC5-2AA7A8C6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64" y="2438065"/>
            <a:ext cx="9387265" cy="221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29A59-EE31-0FEE-A297-FBE788F43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65" y="4968727"/>
            <a:ext cx="86296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480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5187D-CD4B-57D6-6ED3-2DD570F203B7}"/>
              </a:ext>
            </a:extLst>
          </p:cNvPr>
          <p:cNvSpPr/>
          <p:nvPr/>
        </p:nvSpPr>
        <p:spPr>
          <a:xfrm>
            <a:off x="1467293" y="1306923"/>
            <a:ext cx="9271591" cy="11598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89A7CF-34DD-72BD-0F1F-C8265741CDAD}"/>
              </a:ext>
            </a:extLst>
          </p:cNvPr>
          <p:cNvSpPr/>
          <p:nvPr/>
        </p:nvSpPr>
        <p:spPr>
          <a:xfrm>
            <a:off x="1456660" y="3305844"/>
            <a:ext cx="9271591" cy="11598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Thái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65736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FDE8818-E952-384C-3ED9-BFB5301D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50" y="2107028"/>
            <a:ext cx="4962280" cy="470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FFDD7-A11A-F9A2-92A5-81CD84D3A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46" y="763448"/>
            <a:ext cx="7888908" cy="1749704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4DB2E1E-646B-1740-BF35-66DC5DECA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336" y="246471"/>
            <a:ext cx="1412646" cy="14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90418" y="369020"/>
            <a:ext cx="8280094" cy="2267854"/>
            <a:chOff x="3159209" y="1736851"/>
            <a:chExt cx="7999329" cy="4577151"/>
          </a:xfrm>
        </p:grpSpPr>
        <p:sp>
          <p:nvSpPr>
            <p:cNvPr id="5" name="Rectangular Callout 4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5085" y="2216408"/>
              <a:ext cx="7267576" cy="3411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28594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Cùng người thân làm một tờ rơi về những hoạt động bảo vệ môi trường mà trẻ em có thể thực hiện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287102-097D-F566-6EE5-31A15720B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896" y="3164183"/>
            <a:ext cx="78962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871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245DE3-308A-AAC8-7FA4-34E13E42B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344" y="746319"/>
            <a:ext cx="5249111" cy="13839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43DFF6-DF08-36DC-8661-0FB3D85A922C}"/>
              </a:ext>
            </a:extLst>
          </p:cNvPr>
          <p:cNvGrpSpPr/>
          <p:nvPr/>
        </p:nvGrpSpPr>
        <p:grpSpPr>
          <a:xfrm>
            <a:off x="5181600" y="3124200"/>
            <a:ext cx="7010400" cy="2219326"/>
            <a:chOff x="3159209" y="1736851"/>
            <a:chExt cx="7999329" cy="4577151"/>
          </a:xfrm>
        </p:grpSpPr>
        <p:sp>
          <p:nvSpPr>
            <p:cNvPr id="7" name="Rectangular Callout 4">
              <a:extLst>
                <a:ext uri="{FF2B5EF4-FFF2-40B4-BE49-F238E27FC236}">
                  <a16:creationId xmlns:a16="http://schemas.microsoft.com/office/drawing/2014/main" id="{828A7725-A749-3DD1-A9C4-492B67465DCF}"/>
                </a:ext>
              </a:extLst>
            </p:cNvPr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79C1-4001-EB6B-D642-149DE54A9A48}"/>
                </a:ext>
              </a:extLst>
            </p:cNvPr>
            <p:cNvSpPr/>
            <p:nvPr/>
          </p:nvSpPr>
          <p:spPr>
            <a:xfrm>
              <a:off x="3525085" y="2216408"/>
              <a:ext cx="7267576" cy="1803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28594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………..</a:t>
              </a:r>
            </a:p>
            <a:p>
              <a:pPr marL="0" marR="0" lvl="0" indent="228594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……….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096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2">
            <a:extLst>
              <a:ext uri="{FF2B5EF4-FFF2-40B4-BE49-F238E27FC236}">
                <a16:creationId xmlns:a16="http://schemas.microsoft.com/office/drawing/2014/main" id="{82CAF634-6AB9-4EE8-A876-BED0E07965D4}"/>
              </a:ext>
            </a:extLst>
          </p:cNvPr>
          <p:cNvSpPr/>
          <p:nvPr/>
        </p:nvSpPr>
        <p:spPr>
          <a:xfrm flipH="1">
            <a:off x="7118986" y="4337769"/>
            <a:ext cx="4871836" cy="2195225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997F20BD-7320-47C6-98AF-715B0546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5" b="99064" l="5814" r="95349">
                        <a14:foregroundMark x1="36628" y1="14449" x2="62442" y2="27339"/>
                        <a14:foregroundMark x1="51047" y1="5977" x2="86395" y2="27339"/>
                        <a14:foregroundMark x1="67442" y1="17983" x2="91860" y2="26871"/>
                        <a14:foregroundMark x1="84884" y1="23129" x2="95349" y2="26455"/>
                        <a14:foregroundMark x1="5814" y1="23129" x2="20698" y2="43763"/>
                        <a14:foregroundMark x1="25233" y1="42464" x2="61512" y2="50676"/>
                        <a14:foregroundMark x1="63953" y1="39553" x2="63023" y2="79574"/>
                        <a14:foregroundMark x1="47093" y1="50884" x2="46512" y2="76871"/>
                        <a14:foregroundMark x1="30698" y1="84667" x2="28140" y2="96674"/>
                        <a14:foregroundMark x1="28140" y1="96674" x2="28140" y2="96674"/>
                        <a14:foregroundMark x1="57558" y1="80457" x2="65000" y2="94647"/>
                        <a14:foregroundMark x1="65000" y1="94647" x2="65000" y2="94647"/>
                        <a14:foregroundMark x1="58488" y1="45114" x2="65000" y2="63981"/>
                        <a14:foregroundMark x1="57558" y1="40437" x2="73372" y2="58004"/>
                        <a14:foregroundMark x1="25233" y1="43555" x2="43140" y2="46206"/>
                        <a14:foregroundMark x1="25698" y1="41320" x2="44070" y2="44231"/>
                        <a14:foregroundMark x1="24186" y1="44023" x2="34186" y2="47349"/>
                        <a14:foregroundMark x1="24186" y1="44439" x2="35581" y2="47765"/>
                        <a14:foregroundMark x1="18256" y1="45322" x2="29651" y2="47557"/>
                        <a14:foregroundMark x1="43605" y1="44023" x2="57558" y2="44231"/>
                        <a14:foregroundMark x1="51047" y1="31341" x2="66512" y2="34667"/>
                        <a14:foregroundMark x1="49070" y1="28222" x2="60465" y2="32900"/>
                        <a14:foregroundMark x1="60930" y1="29990" x2="68488" y2="33108"/>
                        <a14:foregroundMark x1="63023" y1="40644" x2="70465" y2="57796"/>
                        <a14:foregroundMark x1="67907" y1="55094" x2="70930" y2="67100"/>
                        <a14:foregroundMark x1="66512" y1="54002" x2="70930" y2="62682"/>
                        <a14:foregroundMark x1="79419" y1="45322" x2="81395" y2="47765"/>
                        <a14:foregroundMark x1="80930" y1="45322" x2="84302" y2="47349"/>
                        <a14:foregroundMark x1="45116" y1="59979" x2="58953" y2="63565"/>
                        <a14:foregroundMark x1="76860" y1="42204" x2="82326" y2="47557"/>
                        <a14:foregroundMark x1="77442" y1="42204" x2="86860" y2="50208"/>
                        <a14:foregroundMark x1="77442" y1="42672" x2="80349" y2="43555"/>
                        <a14:foregroundMark x1="74884" y1="41320" x2="78837" y2="43555"/>
                        <a14:foregroundMark x1="58488" y1="93555" x2="73953" y2="95322"/>
                        <a14:foregroundMark x1="56512" y1="95114" x2="77442" y2="96674"/>
                        <a14:foregroundMark x1="70465" y1="92879" x2="82907" y2="95114"/>
                        <a14:foregroundMark x1="17209" y1="96674" x2="23721" y2="98441"/>
                        <a14:foregroundMark x1="17209" y1="96206" x2="27674" y2="97973"/>
                        <a14:foregroundMark x1="36163" y1="75312" x2="36163" y2="87994"/>
                        <a14:foregroundMark x1="11279" y1="25312" x2="11279" y2="25312"/>
                        <a14:foregroundMark x1="67442" y1="11798" x2="73953" y2="24012"/>
                        <a14:foregroundMark x1="45581" y1="4678" x2="79419" y2="9096"/>
                        <a14:foregroundMark x1="72907" y1="6913" x2="90349" y2="22661"/>
                        <a14:foregroundMark x1="90349" y1="22661" x2="90349" y2="22869"/>
                        <a14:foregroundMark x1="18256" y1="98909" x2="19767" y2="98909"/>
                        <a14:foregroundMark x1="56047" y1="97349" x2="71395" y2="96881"/>
                        <a14:foregroundMark x1="66977" y1="97349" x2="77442" y2="97973"/>
                        <a14:foregroundMark x1="69419" y1="97765" x2="75930" y2="98441"/>
                        <a14:foregroundMark x1="76860" y1="99116" x2="81395" y2="97557"/>
                        <a14:foregroundMark x1="82907" y1="97557" x2="82907" y2="97557"/>
                        <a14:foregroundMark x1="58488" y1="1975" x2="83837" y2="11331"/>
                        <a14:foregroundMark x1="40116" y1="7328" x2="26163" y2="14449"/>
                        <a14:foregroundMark x1="52093" y1="4210" x2="83372" y2="12890"/>
                        <a14:foregroundMark x1="84884" y1="9979" x2="90349" y2="13981"/>
                        <a14:foregroundMark x1="90349" y1="14865" x2="90349" y2="1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03" y="2860057"/>
            <a:ext cx="1641485" cy="3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61AE2115-07AA-4E86-8396-05E997BB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9" y="3243726"/>
            <a:ext cx="1596901" cy="3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9D3C8-2E10-E443-909E-F35B34FB0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808032"/>
            <a:ext cx="12192000" cy="33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6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HÈ VUI - Nhạc và lời - Lê Bùi - Bài hát mẫu - Âm nhạc - lớp 2 - KNTTVCS">
            <a:hlinkClick r:id="" action="ppaction://media"/>
            <a:extLst>
              <a:ext uri="{FF2B5EF4-FFF2-40B4-BE49-F238E27FC236}">
                <a16:creationId xmlns:a16="http://schemas.microsoft.com/office/drawing/2014/main" id="{9220FA79-58AE-F248-B1AE-20BC5FDBD3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0" y="0"/>
            <a:ext cx="12192000" cy="6761554"/>
          </a:xfrm>
          <a:prstGeom prst="rect">
            <a:avLst/>
          </a:prstGeom>
          <a:ln w="38100">
            <a:solidFill>
              <a:srgbClr val="F15731"/>
            </a:solidFill>
            <a:prstDash val="solid"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925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EDB2A4C-EA85-4673-AC23-11CBDC444793}"/>
              </a:ext>
            </a:extLst>
          </p:cNvPr>
          <p:cNvGrpSpPr/>
          <p:nvPr/>
        </p:nvGrpSpPr>
        <p:grpSpPr>
          <a:xfrm rot="1870030">
            <a:off x="1514478" y="440041"/>
            <a:ext cx="10927779" cy="3786918"/>
            <a:chOff x="103076" y="1423283"/>
            <a:chExt cx="7274309" cy="381562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470771B-AC65-4121-916D-FCAF4D658A9B}"/>
                </a:ext>
              </a:extLst>
            </p:cNvPr>
            <p:cNvSpPr/>
            <p:nvPr/>
          </p:nvSpPr>
          <p:spPr>
            <a:xfrm rot="19314337" flipV="1">
              <a:off x="103076" y="1423283"/>
              <a:ext cx="5761177" cy="236430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E2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id-ID" sz="1467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Google Shape;1984;p32">
              <a:extLst>
                <a:ext uri="{FF2B5EF4-FFF2-40B4-BE49-F238E27FC236}">
                  <a16:creationId xmlns:a16="http://schemas.microsoft.com/office/drawing/2014/main" id="{DBF559C2-10D4-447C-AB35-4F207B8BA91A}"/>
                </a:ext>
              </a:extLst>
            </p:cNvPr>
            <p:cNvSpPr txBox="1">
              <a:spLocks/>
            </p:cNvSpPr>
            <p:nvPr/>
          </p:nvSpPr>
          <p:spPr>
            <a:xfrm rot="19265308">
              <a:off x="694744" y="1777797"/>
              <a:ext cx="4876418" cy="725652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77">
                <a:defRPr/>
              </a:pP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thấy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bài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hát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về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mùa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gì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  <a:endParaRPr lang="vi-VN" sz="40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8DE9A2F-3801-8D65-7B68-8CEB6806BAB2}"/>
                </a:ext>
              </a:extLst>
            </p:cNvPr>
            <p:cNvSpPr/>
            <p:nvPr/>
          </p:nvSpPr>
          <p:spPr>
            <a:xfrm rot="19314337" flipV="1">
              <a:off x="1616208" y="2874604"/>
              <a:ext cx="5761177" cy="2364307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E2C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id-ID" sz="1467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Google Shape;1984;p32">
              <a:extLst>
                <a:ext uri="{FF2B5EF4-FFF2-40B4-BE49-F238E27FC236}">
                  <a16:creationId xmlns:a16="http://schemas.microsoft.com/office/drawing/2014/main" id="{791EDCC7-8362-D192-408F-0BF262F86357}"/>
                </a:ext>
              </a:extLst>
            </p:cNvPr>
            <p:cNvSpPr txBox="1">
              <a:spLocks/>
            </p:cNvSpPr>
            <p:nvPr/>
          </p:nvSpPr>
          <p:spPr>
            <a:xfrm rot="19265308">
              <a:off x="2245905" y="3171146"/>
              <a:ext cx="4876418" cy="725652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ctr" anchorCtr="0"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914377">
                <a:defRPr/>
              </a:pP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có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thích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mùa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hè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dirty="0" err="1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không</a:t>
              </a:r>
              <a:r>
                <a:rPr lang="en-US" sz="4000" b="1" dirty="0">
                  <a:ln/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  <a:endParaRPr lang="vi-VN" sz="4000" b="1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289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10363319" y="536736"/>
            <a:ext cx="1383829" cy="1100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FD873C-E745-4C18-826F-41AAD7ECCD8C}"/>
              </a:ext>
            </a:extLst>
          </p:cNvPr>
          <p:cNvGrpSpPr/>
          <p:nvPr/>
        </p:nvGrpSpPr>
        <p:grpSpPr>
          <a:xfrm>
            <a:off x="3050901" y="1526343"/>
            <a:ext cx="6648736" cy="4412341"/>
            <a:chOff x="4750789" y="1763569"/>
            <a:chExt cx="4228364" cy="27507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2C2D04-B731-42F8-A3AC-E44D522B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89" y="1763569"/>
              <a:ext cx="4228364" cy="2750798"/>
            </a:xfrm>
            <a:prstGeom prst="rect">
              <a:avLst/>
            </a:prstGeom>
          </p:spPr>
        </p:pic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2F51AE75-4D97-46B1-A44E-05EAC43D1A7C}"/>
                </a:ext>
              </a:extLst>
            </p:cNvPr>
            <p:cNvSpPr txBox="1"/>
            <p:nvPr/>
          </p:nvSpPr>
          <p:spPr>
            <a:xfrm>
              <a:off x="6772862" y="2267406"/>
              <a:ext cx="131367" cy="74281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altLang="zh-CN" sz="5867" kern="0" cap="all">
                <a:solidFill>
                  <a:srgbClr val="002060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15AF-A34C-427F-9A0C-70A7D8DBFE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8798652" y="4811929"/>
            <a:ext cx="1271000" cy="1141653"/>
          </a:xfrm>
          <a:prstGeom prst="rect">
            <a:avLst/>
          </a:prstGeom>
        </p:spPr>
      </p:pic>
      <p:pic>
        <p:nvPicPr>
          <p:cNvPr id="1028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BAE58615-4F2A-44D9-BA64-B600D0B5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75" b="99064" l="5814" r="95349">
                        <a14:foregroundMark x1="36628" y1="14449" x2="62442" y2="27339"/>
                        <a14:foregroundMark x1="51047" y1="5977" x2="86395" y2="27339"/>
                        <a14:foregroundMark x1="67442" y1="17983" x2="91860" y2="26871"/>
                        <a14:foregroundMark x1="84884" y1="23129" x2="95349" y2="26455"/>
                        <a14:foregroundMark x1="5814" y1="23129" x2="20698" y2="43763"/>
                        <a14:foregroundMark x1="25233" y1="42464" x2="61512" y2="50676"/>
                        <a14:foregroundMark x1="63953" y1="39553" x2="63023" y2="79574"/>
                        <a14:foregroundMark x1="47093" y1="50884" x2="46512" y2="76871"/>
                        <a14:foregroundMark x1="30698" y1="84667" x2="28140" y2="96674"/>
                        <a14:foregroundMark x1="28140" y1="96674" x2="28140" y2="96674"/>
                        <a14:foregroundMark x1="57558" y1="80457" x2="65000" y2="94647"/>
                        <a14:foregroundMark x1="65000" y1="94647" x2="65000" y2="94647"/>
                        <a14:foregroundMark x1="58488" y1="45114" x2="65000" y2="63981"/>
                        <a14:foregroundMark x1="57558" y1="40437" x2="73372" y2="58004"/>
                        <a14:foregroundMark x1="25233" y1="43555" x2="43140" y2="46206"/>
                        <a14:foregroundMark x1="25698" y1="41320" x2="44070" y2="44231"/>
                        <a14:foregroundMark x1="24186" y1="44023" x2="34186" y2="47349"/>
                        <a14:foregroundMark x1="24186" y1="44439" x2="35581" y2="47765"/>
                        <a14:foregroundMark x1="18256" y1="45322" x2="29651" y2="47557"/>
                        <a14:foregroundMark x1="43605" y1="44023" x2="57558" y2="44231"/>
                        <a14:foregroundMark x1="51047" y1="31341" x2="66512" y2="34667"/>
                        <a14:foregroundMark x1="49070" y1="28222" x2="60465" y2="32900"/>
                        <a14:foregroundMark x1="60930" y1="29990" x2="68488" y2="33108"/>
                        <a14:foregroundMark x1="63023" y1="40644" x2="70465" y2="57796"/>
                        <a14:foregroundMark x1="67907" y1="55094" x2="70930" y2="67100"/>
                        <a14:foregroundMark x1="66512" y1="54002" x2="70930" y2="62682"/>
                        <a14:foregroundMark x1="79419" y1="45322" x2="81395" y2="47765"/>
                        <a14:foregroundMark x1="80930" y1="45322" x2="84302" y2="47349"/>
                        <a14:foregroundMark x1="45116" y1="59979" x2="58953" y2="63565"/>
                        <a14:foregroundMark x1="76860" y1="42204" x2="82326" y2="47557"/>
                        <a14:foregroundMark x1="77442" y1="42204" x2="86860" y2="50208"/>
                        <a14:foregroundMark x1="77442" y1="42672" x2="80349" y2="43555"/>
                        <a14:foregroundMark x1="74884" y1="41320" x2="78837" y2="43555"/>
                        <a14:foregroundMark x1="58488" y1="93555" x2="73953" y2="95322"/>
                        <a14:foregroundMark x1="56512" y1="95114" x2="77442" y2="96674"/>
                        <a14:foregroundMark x1="70465" y1="92879" x2="82907" y2="95114"/>
                        <a14:foregroundMark x1="17209" y1="96674" x2="23721" y2="98441"/>
                        <a14:foregroundMark x1="17209" y1="96206" x2="27674" y2="97973"/>
                        <a14:foregroundMark x1="36163" y1="75312" x2="36163" y2="87994"/>
                        <a14:foregroundMark x1="11279" y1="25312" x2="11279" y2="25312"/>
                        <a14:foregroundMark x1="67442" y1="11798" x2="73953" y2="24012"/>
                        <a14:foregroundMark x1="45581" y1="4678" x2="79419" y2="9096"/>
                        <a14:foregroundMark x1="72907" y1="6913" x2="90349" y2="22661"/>
                        <a14:foregroundMark x1="90349" y1="22661" x2="90349" y2="22869"/>
                        <a14:foregroundMark x1="18256" y1="98909" x2="19767" y2="98909"/>
                        <a14:foregroundMark x1="56047" y1="97349" x2="71395" y2="96881"/>
                        <a14:foregroundMark x1="66977" y1="97349" x2="77442" y2="97973"/>
                        <a14:foregroundMark x1="69419" y1="97765" x2="75930" y2="98441"/>
                        <a14:foregroundMark x1="76860" y1="99116" x2="81395" y2="97557"/>
                        <a14:foregroundMark x1="82907" y1="97557" x2="82907" y2="97557"/>
                        <a14:foregroundMark x1="58488" y1="1975" x2="83837" y2="11331"/>
                        <a14:foregroundMark x1="40116" y1="7328" x2="26163" y2="14449"/>
                        <a14:foregroundMark x1="52093" y1="4210" x2="83372" y2="12890"/>
                        <a14:foregroundMark x1="84884" y1="9979" x2="90349" y2="13981"/>
                        <a14:foregroundMark x1="90349" y1="14865" x2="90349" y2="1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24" y="2591866"/>
            <a:ext cx="1641485" cy="3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35D8597E-310B-4093-9F5B-C207002B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83" y="2135965"/>
            <a:ext cx="1596901" cy="3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1EE783-6F71-407E-B486-259B18055DA1}"/>
              </a:ext>
            </a:extLst>
          </p:cNvPr>
          <p:cNvSpPr/>
          <p:nvPr/>
        </p:nvSpPr>
        <p:spPr>
          <a:xfrm>
            <a:off x="-9707716" y="2891143"/>
            <a:ext cx="4408861" cy="23855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E6E6E6"/>
                </a:solidFill>
                <a:latin typeface="Calibri" panose="020F0502020204030204"/>
                <a:sym typeface="Arial"/>
              </a:rPr>
              <a:t>PPT LH9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30B778-834F-97DC-7989-C00CD870C7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6371" y="426436"/>
            <a:ext cx="3810330" cy="199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4052E0-DD88-187D-C5AD-EF8F2F7139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6721" y="3356458"/>
            <a:ext cx="531007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73460" y="698629"/>
            <a:ext cx="7999329" cy="3359022"/>
            <a:chOff x="3159209" y="1736851"/>
            <a:chExt cx="7999329" cy="4577151"/>
          </a:xfrm>
        </p:grpSpPr>
        <p:sp>
          <p:nvSpPr>
            <p:cNvPr id="5" name="Rectangular Callout 4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GB" sz="8800" b="1">
                <a:solidFill>
                  <a:srgbClr val="FF0000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5085" y="2216408"/>
              <a:ext cx="7267576" cy="3145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28594" algn="ctr" defTabSz="914377"/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Yêu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cầu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: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Thảo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luận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về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những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thiếu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nhi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vào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kì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nghỉ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hè</a:t>
              </a:r>
              <a:r>
                <a:rPr lang="en-GB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1130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E0708-AD27-8720-F658-3E890FFC0ACE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67E20-CB32-E9DC-849C-CFC54B5B09E9}"/>
              </a:ext>
            </a:extLst>
          </p:cNvPr>
          <p:cNvSpPr txBox="1"/>
          <p:nvPr/>
        </p:nvSpPr>
        <p:spPr>
          <a:xfrm>
            <a:off x="616688" y="1222744"/>
            <a:ext cx="10802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Nhớ lại các hoạt động em đã tham gia trong các kì nghỉ hè. Tìm đọc thêm những hoạt động trong hè được thiếu nhi yêu thích. Ví dụ: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C0A05C-7387-C400-B42F-EC2ECDAA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0" y="2609739"/>
            <a:ext cx="11228949" cy="292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6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4098159" y="85061"/>
            <a:ext cx="3727404" cy="903767"/>
            <a:chOff x="5873796" y="1499191"/>
            <a:chExt cx="5843226" cy="4199860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469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– Trại hè:</a:t>
              </a:r>
              <a:endPara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946298" y="1679944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trại hè phổ biến: trại hè truyền thống, trại hè quân đội, trại hè tiếng Anh, trại hè quốc tế,...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ài thuyết trình về trại hè hay ngắn gọn | VFO.VN">
            <a:extLst>
              <a:ext uri="{FF2B5EF4-FFF2-40B4-BE49-F238E27FC236}">
                <a16:creationId xmlns:a16="http://schemas.microsoft.com/office/drawing/2014/main" id="{E937D20C-19F4-DD3C-D6A8-547D32AF4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2" y="2752355"/>
            <a:ext cx="5018567" cy="339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ại hè quân đội - SYC - Đơn vị đào tạo kỹ năng sống hàng đầu Việt Nam">
            <a:extLst>
              <a:ext uri="{FF2B5EF4-FFF2-40B4-BE49-F238E27FC236}">
                <a16:creationId xmlns:a16="http://schemas.microsoft.com/office/drawing/2014/main" id="{03AD52F8-3537-ED64-65FE-01A7908D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98" y="3078201"/>
            <a:ext cx="5472222" cy="29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42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4098159" y="85061"/>
            <a:ext cx="3727404" cy="903767"/>
            <a:chOff x="5873796" y="1499191"/>
            <a:chExt cx="5843226" cy="4199860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– Trại hè: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765544" y="1148316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Các hoạt động: cắm trại, thi nghi thức Đội, thi văn nghệ, thi thể thao, chơi trò chơi, thực hành tiếng Anh, tham gia hội thi “Tài năng chiến sĩ”,..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5 Lý Do Tại Sao Trẻ Em Nên Tham Gia Trại Hè">
            <a:extLst>
              <a:ext uri="{FF2B5EF4-FFF2-40B4-BE49-F238E27FC236}">
                <a16:creationId xmlns:a16="http://schemas.microsoft.com/office/drawing/2014/main" id="{A240BD0E-47F0-88DC-D851-8E92F837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" y="2965491"/>
            <a:ext cx="5188688" cy="33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c sinh Điện Bàn trổ tài &quot;Em làm chiến sĩ tí hon&quot;">
            <a:extLst>
              <a:ext uri="{FF2B5EF4-FFF2-40B4-BE49-F238E27FC236}">
                <a16:creationId xmlns:a16="http://schemas.microsoft.com/office/drawing/2014/main" id="{C87D982F-FE16-298D-8370-D71BB9F17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28" y="2955849"/>
            <a:ext cx="5505261" cy="32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87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6F2963-6CA6-4A63-8AE8-A1BC99EBE3B7}"/>
              </a:ext>
            </a:extLst>
          </p:cNvPr>
          <p:cNvSpPr/>
          <p:nvPr/>
        </p:nvSpPr>
        <p:spPr>
          <a:xfrm>
            <a:off x="203200" y="177800"/>
            <a:ext cx="1165860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10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637953" y="1222744"/>
            <a:ext cx="1084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Các câu lạc bộ được yêu thích: Câu lạc bộ Tiếng Anh, Câu lạc bộ Nghệ thuật, Câu lạc bộ Thể thao, Câu lạc bộ Kĩ năng sống,...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Đăng Ký CLB Tiếng Anh Cho Bé - Tiếng Anh Nghe Nói Kids">
            <a:extLst>
              <a:ext uri="{FF2B5EF4-FFF2-40B4-BE49-F238E27FC236}">
                <a16:creationId xmlns:a16="http://schemas.microsoft.com/office/drawing/2014/main" id="{4CD0C650-FD29-AE5C-6B1D-45984915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" y="2586505"/>
            <a:ext cx="5244509" cy="34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âu lạc bộ bóng đá trẻ em Ngôi Sao Hà Nội">
            <a:extLst>
              <a:ext uri="{FF2B5EF4-FFF2-40B4-BE49-F238E27FC236}">
                <a16:creationId xmlns:a16="http://schemas.microsoft.com/office/drawing/2014/main" id="{01DCED25-A921-5BBE-014C-AD749204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22" y="2526339"/>
            <a:ext cx="4366548" cy="32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6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360</Words>
  <Application>Microsoft Office PowerPoint</Application>
  <PresentationFormat>Widescreen</PresentationFormat>
  <Paragraphs>27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UVN Binh Duong</vt:lpstr>
      <vt:lpstr>Arial</vt:lpstr>
      <vt:lpstr>Arial-Rounded</vt:lpstr>
      <vt:lpstr>Calibri</vt:lpstr>
      <vt:lpstr>Cambria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2024-03-14T04:45:21Z</dcterms:created>
  <dcterms:modified xsi:type="dcterms:W3CDTF">2025-02-16T01:06:03Z</dcterms:modified>
</cp:coreProperties>
</file>