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  3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03541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60</a:t>
              </a:r>
              <a:endParaRPr lang="en-US" sz="2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D19BBDE-EDF1-C717-6EE5-DFF6C40D1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076" y="1384032"/>
            <a:ext cx="951058" cy="10668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186604-CC64-8FB2-F7B8-79CB3332A310}"/>
              </a:ext>
            </a:extLst>
          </p:cNvPr>
          <p:cNvSpPr txBox="1"/>
          <p:nvPr/>
        </p:nvSpPr>
        <p:spPr>
          <a:xfrm>
            <a:off x="8819244" y="1712591"/>
            <a:ext cx="635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101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Bích Ngọc</cp:lastModifiedBy>
  <cp:revision>16</cp:revision>
  <dcterms:created xsi:type="dcterms:W3CDTF">2020-08-07T08:50:12Z</dcterms:created>
  <dcterms:modified xsi:type="dcterms:W3CDTF">2024-03-27T03:10:09Z</dcterms:modified>
</cp:coreProperties>
</file>