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8" r:id="rId3"/>
    <p:sldId id="309" r:id="rId4"/>
    <p:sldId id="260" r:id="rId5"/>
    <p:sldId id="257" r:id="rId6"/>
    <p:sldId id="277" r:id="rId7"/>
    <p:sldId id="274" r:id="rId8"/>
    <p:sldId id="310" r:id="rId9"/>
    <p:sldId id="314" r:id="rId10"/>
    <p:sldId id="271" r:id="rId11"/>
    <p:sldId id="311" r:id="rId12"/>
    <p:sldId id="259" r:id="rId13"/>
    <p:sldId id="270" r:id="rId14"/>
    <p:sldId id="312" r:id="rId15"/>
    <p:sldId id="263" r:id="rId16"/>
    <p:sldId id="272" r:id="rId17"/>
    <p:sldId id="313" r:id="rId18"/>
    <p:sldId id="306" r:id="rId19"/>
    <p:sldId id="307" r:id="rId20"/>
    <p:sldId id="308" r:id="rId21"/>
  </p:sldIdLst>
  <p:sldSz cx="18288000" cy="10287000"/>
  <p:notesSz cx="6858000" cy="9144000"/>
  <p:embeddedFontLs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7"/>
    <a:srgbClr val="E0EACC"/>
    <a:srgbClr val="FFF6D9"/>
    <a:srgbClr val="CCE9AD"/>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0994B-C4F4-402D-846A-1506C1D4A42D}"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750D5-9F30-47F0-BF0F-C412D2D3DFE8}" type="slidenum">
              <a:rPr lang="en-US" smtClean="0"/>
              <a:t>‹#›</a:t>
            </a:fld>
            <a:endParaRPr lang="en-US"/>
          </a:p>
        </p:txBody>
      </p:sp>
    </p:spTree>
    <p:extLst>
      <p:ext uri="{BB962C8B-B14F-4D97-AF65-F5344CB8AC3E}">
        <p14:creationId xmlns:p14="http://schemas.microsoft.com/office/powerpoint/2010/main" val="348447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750D5-9F30-47F0-BF0F-C412D2D3DFE8}" type="slidenum">
              <a:rPr lang="en-US" smtClean="0"/>
              <a:t>1</a:t>
            </a:fld>
            <a:endParaRPr lang="en-US"/>
          </a:p>
        </p:txBody>
      </p:sp>
    </p:spTree>
    <p:extLst>
      <p:ext uri="{BB962C8B-B14F-4D97-AF65-F5344CB8AC3E}">
        <p14:creationId xmlns:p14="http://schemas.microsoft.com/office/powerpoint/2010/main" val="107057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3.svg"/><Relationship Id="rId7" Type="http://schemas.openxmlformats.org/officeDocument/2006/relationships/image" Target="../media/image4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4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6.svg"/><Relationship Id="rId4" Type="http://schemas.openxmlformats.org/officeDocument/2006/relationships/image" Target="../media/image27.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21.svg"/><Relationship Id="rId7" Type="http://schemas.openxmlformats.org/officeDocument/2006/relationships/image" Target="../media/image54.svg"/><Relationship Id="rId12" Type="http://schemas.openxmlformats.org/officeDocument/2006/relationships/image" Target="../media/image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png"/><Relationship Id="rId5" Type="http://schemas.openxmlformats.org/officeDocument/2006/relationships/image" Target="../media/image52.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56.svg"/><Relationship Id="rId14" Type="http://schemas.openxmlformats.org/officeDocument/2006/relationships/image" Target="../media/image59.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0.svg"/><Relationship Id="rId7" Type="http://schemas.openxmlformats.org/officeDocument/2006/relationships/image" Target="../media/image3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6.svg"/><Relationship Id="rId4" Type="http://schemas.openxmlformats.org/officeDocument/2006/relationships/image" Target="../media/image27.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3.svg"/><Relationship Id="rId7" Type="http://schemas.openxmlformats.org/officeDocument/2006/relationships/image" Target="../media/image65.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2.svg"/><Relationship Id="rId5" Type="http://schemas.openxmlformats.org/officeDocument/2006/relationships/image" Target="../media/image33.svg"/><Relationship Id="rId10" Type="http://schemas.openxmlformats.org/officeDocument/2006/relationships/image" Target="../media/image1.png"/><Relationship Id="rId4" Type="http://schemas.openxmlformats.org/officeDocument/2006/relationships/image" Target="../media/image18.png"/><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7.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svg"/><Relationship Id="rId7" Type="http://schemas.openxmlformats.org/officeDocument/2006/relationships/image" Target="../media/image2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svg"/><Relationship Id="rId10" Type="http://schemas.openxmlformats.org/officeDocument/2006/relationships/image" Target="../media/image20.jpeg"/><Relationship Id="rId4" Type="http://schemas.openxmlformats.org/officeDocument/2006/relationships/image" Target="../media/image1.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svg"/><Relationship Id="rId7"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svg"/><Relationship Id="rId10" Type="http://schemas.openxmlformats.org/officeDocument/2006/relationships/image" Target="../media/image21.jpeg"/><Relationship Id="rId4" Type="http://schemas.openxmlformats.org/officeDocument/2006/relationships/image" Target="../media/image1.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10" name="Freeform 10"/>
          <p:cNvSpPr/>
          <p:nvPr/>
        </p:nvSpPr>
        <p:spPr>
          <a:xfrm>
            <a:off x="-288808" y="101748"/>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1"/>
          <p:cNvSpPr/>
          <p:nvPr/>
        </p:nvSpPr>
        <p:spPr>
          <a:xfrm rot="1120969">
            <a:off x="15812034" y="7430305"/>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rot="-554734">
            <a:off x="16005417" y="135424"/>
            <a:ext cx="2161027" cy="1687887"/>
          </a:xfrm>
          <a:custGeom>
            <a:avLst/>
            <a:gdLst/>
            <a:ahLst/>
            <a:cxnLst/>
            <a:rect l="l" t="t" r="r" b="b"/>
            <a:pathLst>
              <a:path w="2161027" h="1687887">
                <a:moveTo>
                  <a:pt x="0" y="0"/>
                </a:moveTo>
                <a:lnTo>
                  <a:pt x="2161027" y="0"/>
                </a:lnTo>
                <a:lnTo>
                  <a:pt x="2161027" y="1687887"/>
                </a:lnTo>
                <a:lnTo>
                  <a:pt x="0" y="168788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4"/>
          <p:cNvSpPr/>
          <p:nvPr/>
        </p:nvSpPr>
        <p:spPr>
          <a:xfrm>
            <a:off x="-288808" y="9477576"/>
            <a:ext cx="2199029" cy="707676"/>
          </a:xfrm>
          <a:custGeom>
            <a:avLst/>
            <a:gdLst/>
            <a:ahLst/>
            <a:cxnLst/>
            <a:rect l="l" t="t" r="r" b="b"/>
            <a:pathLst>
              <a:path w="4592218" h="1432379">
                <a:moveTo>
                  <a:pt x="0" y="0"/>
                </a:moveTo>
                <a:lnTo>
                  <a:pt x="4592218" y="0"/>
                </a:lnTo>
                <a:lnTo>
                  <a:pt x="4592218" y="1432378"/>
                </a:lnTo>
                <a:lnTo>
                  <a:pt x="0" y="143237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7" name="TextBox 11">
            <a:extLst>
              <a:ext uri="{FF2B5EF4-FFF2-40B4-BE49-F238E27FC236}">
                <a16:creationId xmlns:a16="http://schemas.microsoft.com/office/drawing/2014/main" xmlns="" id="{1ADDD74D-089E-E333-A514-D97541D715F0}"/>
              </a:ext>
            </a:extLst>
          </p:cNvPr>
          <p:cNvSpPr txBox="1"/>
          <p:nvPr/>
        </p:nvSpPr>
        <p:spPr>
          <a:xfrm>
            <a:off x="605822" y="3540848"/>
            <a:ext cx="17076355" cy="3205301"/>
          </a:xfrm>
          <a:prstGeom prst="rect">
            <a:avLst/>
          </a:prstGeom>
        </p:spPr>
        <p:txBody>
          <a:bodyPr wrap="square" lIns="0" tIns="0" rIns="0" bIns="0" rtlCol="0" anchor="t">
            <a:spAutoFit/>
          </a:bodyPr>
          <a:lstStyle/>
          <a:p>
            <a:pPr algn="ctr">
              <a:lnSpc>
                <a:spcPct val="150000"/>
              </a:lnSpc>
            </a:pPr>
            <a:r>
              <a:rPr lang="en-US" sz="7400" b="1">
                <a:solidFill>
                  <a:schemeClr val="accent2">
                    <a:lumMod val="50000"/>
                  </a:schemeClr>
                </a:solidFill>
                <a:latin typeface="Arial" panose="020B0604020202020204" pitchFamily="34" charset="0"/>
                <a:cs typeface="Arial" panose="020B0604020202020204" pitchFamily="34" charset="0"/>
              </a:rPr>
              <a:t>THÂN MẾN CHÀO </a:t>
            </a:r>
            <a:r>
              <a:rPr lang="en-US" sz="7400" b="1" dirty="0">
                <a:solidFill>
                  <a:schemeClr val="accent2">
                    <a:lumMod val="50000"/>
                  </a:schemeClr>
                </a:solidFill>
                <a:latin typeface="Arial" panose="020B0604020202020204" pitchFamily="34" charset="0"/>
                <a:cs typeface="Arial" panose="020B0604020202020204" pitchFamily="34" charset="0"/>
              </a:rPr>
              <a:t>MỪNG </a:t>
            </a:r>
            <a:r>
              <a:rPr lang="en-US" sz="7400" b="1">
                <a:solidFill>
                  <a:schemeClr val="accent2">
                    <a:lumMod val="50000"/>
                  </a:schemeClr>
                </a:solidFill>
                <a:latin typeface="Arial" panose="020B0604020202020204" pitchFamily="34" charset="0"/>
                <a:cs typeface="Arial" panose="020B0604020202020204" pitchFamily="34" charset="0"/>
              </a:rPr>
              <a:t>CÁC EM ĐẾN VỚI BÀI HỌC HÔM NAY!</a:t>
            </a:r>
            <a:endParaRPr lang="en-US" sz="74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1" name="Freeform 21"/>
          <p:cNvSpPr/>
          <p:nvPr/>
        </p:nvSpPr>
        <p:spPr>
          <a:xfrm rot="1120969">
            <a:off x="58092" y="-30893"/>
            <a:ext cx="1325857" cy="1360488"/>
          </a:xfrm>
          <a:custGeom>
            <a:avLst/>
            <a:gdLst/>
            <a:ahLst/>
            <a:cxnLst/>
            <a:rect l="l" t="t" r="r" b="b"/>
            <a:pathLst>
              <a:path w="1325857" h="1360488">
                <a:moveTo>
                  <a:pt x="0" y="0"/>
                </a:moveTo>
                <a:lnTo>
                  <a:pt x="1325857" y="0"/>
                </a:lnTo>
                <a:lnTo>
                  <a:pt x="1325857" y="1360488"/>
                </a:lnTo>
                <a:lnTo>
                  <a:pt x="0" y="1360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2" name="Freeform 22"/>
          <p:cNvSpPr/>
          <p:nvPr/>
        </p:nvSpPr>
        <p:spPr>
          <a:xfrm rot="225782">
            <a:off x="17046047" y="8966803"/>
            <a:ext cx="1325857" cy="1360488"/>
          </a:xfrm>
          <a:custGeom>
            <a:avLst/>
            <a:gdLst/>
            <a:ahLst/>
            <a:cxnLst/>
            <a:rect l="l" t="t" r="r" b="b"/>
            <a:pathLst>
              <a:path w="1325857" h="1360488">
                <a:moveTo>
                  <a:pt x="0" y="0"/>
                </a:moveTo>
                <a:lnTo>
                  <a:pt x="1325858" y="0"/>
                </a:lnTo>
                <a:lnTo>
                  <a:pt x="1325858" y="1360488"/>
                </a:lnTo>
                <a:lnTo>
                  <a:pt x="0" y="13604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CF93696A-BDA7-4871-8C9E-B5DADC1120AB}"/>
              </a:ext>
            </a:extLst>
          </p:cNvPr>
          <p:cNvGrpSpPr/>
          <p:nvPr/>
        </p:nvGrpSpPr>
        <p:grpSpPr>
          <a:xfrm>
            <a:off x="1398115" y="845368"/>
            <a:ext cx="5536086" cy="4741725"/>
            <a:chOff x="-166270" y="535876"/>
            <a:chExt cx="5536086" cy="4741725"/>
          </a:xfrm>
        </p:grpSpPr>
        <p:sp>
          <p:nvSpPr>
            <p:cNvPr id="3" name="Line Callout 1 (Border and Accent Bar) 3">
              <a:extLst>
                <a:ext uri="{FF2B5EF4-FFF2-40B4-BE49-F238E27FC236}">
                  <a16:creationId xmlns:a16="http://schemas.microsoft.com/office/drawing/2014/main" xmlns="" id="{75EA2CEF-7E21-446E-D3C3-345B2ABE34A3}"/>
                </a:ext>
              </a:extLst>
            </p:cNvPr>
            <p:cNvSpPr/>
            <p:nvPr/>
          </p:nvSpPr>
          <p:spPr>
            <a:xfrm>
              <a:off x="-166270" y="1321432"/>
              <a:ext cx="5536086" cy="3956169"/>
            </a:xfrm>
            <a:prstGeom prst="roundRect">
              <a:avLst/>
            </a:prstGeom>
            <a:solidFill>
              <a:schemeClr val="bg1"/>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rgbClr val="C00000"/>
                  </a:solidFill>
                  <a:latin typeface="Arial" panose="020B0604020202020204" pitchFamily="34" charset="0"/>
                  <a:cs typeface="Arial" panose="020B0604020202020204" pitchFamily="34" charset="0"/>
                </a:rPr>
                <a:t>LƯU Ý TRƯỚC KHI ĐỌC</a:t>
              </a:r>
              <a:endParaRPr lang="en-US" sz="4800" dirty="0">
                <a:solidFill>
                  <a:srgbClr val="C00000"/>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xmlns="" id="{28FA5A08-95F7-DD3C-0784-067409A15A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62602" y="535876"/>
              <a:ext cx="1078342" cy="1108575"/>
            </a:xfrm>
            <a:prstGeom prst="rect">
              <a:avLst/>
            </a:prstGeom>
          </p:spPr>
        </p:pic>
      </p:grpSp>
      <p:pic>
        <p:nvPicPr>
          <p:cNvPr id="5" name="Picture 4" descr="A red and white circle with a exclamation mark&#10;&#10;Description automatically generated">
            <a:extLst>
              <a:ext uri="{FF2B5EF4-FFF2-40B4-BE49-F238E27FC236}">
                <a16:creationId xmlns:a16="http://schemas.microsoft.com/office/drawing/2014/main" xmlns="" id="{AB86231B-3A8B-3794-67A5-EA2103A475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51648">
            <a:off x="2172752" y="6122809"/>
            <a:ext cx="3986812" cy="3986812"/>
          </a:xfrm>
          <a:prstGeom prst="rect">
            <a:avLst/>
          </a:prstGeom>
        </p:spPr>
      </p:pic>
      <p:sp>
        <p:nvSpPr>
          <p:cNvPr id="6" name="Speech Bubble: Rectangle with Corners Rounded 5">
            <a:extLst>
              <a:ext uri="{FF2B5EF4-FFF2-40B4-BE49-F238E27FC236}">
                <a16:creationId xmlns:a16="http://schemas.microsoft.com/office/drawing/2014/main" xmlns="" id="{794FD34F-2EFA-5BDA-E491-F485AB3F44F6}"/>
              </a:ext>
            </a:extLst>
          </p:cNvPr>
          <p:cNvSpPr/>
          <p:nvPr/>
        </p:nvSpPr>
        <p:spPr>
          <a:xfrm>
            <a:off x="8382001" y="1506106"/>
            <a:ext cx="8991599" cy="3741177"/>
          </a:xfrm>
          <a:prstGeom prst="wedgeRoundRectCallout">
            <a:avLst>
              <a:gd name="adj1" fmla="val -61434"/>
              <a:gd name="adj2" fmla="val 47738"/>
              <a:gd name="adj3" fmla="val 16667"/>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cs typeface="Arial" panose="020B0604020202020204" pitchFamily="34" charset="0"/>
              </a:rPr>
              <a:t>Các em </a:t>
            </a:r>
            <a:r>
              <a:rPr lang="vi-VN" sz="4000">
                <a:solidFill>
                  <a:prstClr val="black"/>
                </a:solidFill>
                <a:latin typeface="Arial" panose="020B0604020202020204" pitchFamily="34" charset="0"/>
                <a:cs typeface="Arial" panose="020B0604020202020204" pitchFamily="34" charset="0"/>
              </a:rPr>
              <a:t>tìm câu chuyện và có mang sách, truyện tới lớp thì tự đọc hoặc đọc trong nhóm</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xmlns="" id="{59ABF58E-A8BA-20F9-3903-AE906E6F131F}"/>
              </a:ext>
            </a:extLst>
          </p:cNvPr>
          <p:cNvSpPr/>
          <p:nvPr/>
        </p:nvSpPr>
        <p:spPr>
          <a:xfrm>
            <a:off x="8382000" y="5905870"/>
            <a:ext cx="8991600" cy="3741177"/>
          </a:xfrm>
          <a:prstGeom prst="wedgeRoundRectCallout">
            <a:avLst>
              <a:gd name="adj1" fmla="val -61647"/>
              <a:gd name="adj2" fmla="val -42448"/>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prstClr val="black"/>
                </a:solidFill>
                <a:latin typeface="Arial" panose="020B0604020202020204" pitchFamily="34" charset="0"/>
                <a:cs typeface="Arial" panose="020B0604020202020204" pitchFamily="34" charset="0"/>
              </a:rPr>
              <a:t>Các em </a:t>
            </a:r>
            <a:r>
              <a:rPr lang="vi-VN" sz="4000">
                <a:solidFill>
                  <a:prstClr val="black"/>
                </a:solidFill>
                <a:latin typeface="Arial" panose="020B0604020202020204" pitchFamily="34" charset="0"/>
                <a:cs typeface="Arial" panose="020B0604020202020204" pitchFamily="34" charset="0"/>
              </a:rPr>
              <a:t>chưa tìm được câu chuyện có thể nhờ GV cung cấp sách.</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062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85850"/>
            <a:ext cx="16230600" cy="8115300"/>
            <a:chOff x="0" y="0"/>
            <a:chExt cx="21640800" cy="10820400"/>
          </a:xfrm>
        </p:grpSpPr>
        <p:sp>
          <p:nvSpPr>
            <p:cNvPr id="3" name="Freeform 3"/>
            <p:cNvSpPr/>
            <p:nvPr/>
          </p:nvSpPr>
          <p:spPr>
            <a:xfrm>
              <a:off x="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p:nvPr/>
          </p:nvSpPr>
          <p:spPr>
            <a:xfrm>
              <a:off x="1082040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1168568" y="1033618"/>
            <a:ext cx="15950863" cy="8115300"/>
            <a:chOff x="0" y="0"/>
            <a:chExt cx="3489249" cy="1207604"/>
          </a:xfrm>
        </p:grpSpPr>
        <p:sp>
          <p:nvSpPr>
            <p:cNvPr id="6" name="Freeform 6"/>
            <p:cNvSpPr/>
            <p:nvPr/>
          </p:nvSpPr>
          <p:spPr>
            <a:xfrm>
              <a:off x="10160" y="16510"/>
              <a:ext cx="3466389" cy="1179664"/>
            </a:xfrm>
            <a:custGeom>
              <a:avLst/>
              <a:gdLst/>
              <a:ahLst/>
              <a:cxnLst/>
              <a:rect l="l" t="t" r="r" b="b"/>
              <a:pathLst>
                <a:path w="3466389" h="1179664">
                  <a:moveTo>
                    <a:pt x="3466389" y="1179664"/>
                  </a:moveTo>
                  <a:lnTo>
                    <a:pt x="0" y="1172044"/>
                  </a:lnTo>
                  <a:lnTo>
                    <a:pt x="0" y="422365"/>
                  </a:lnTo>
                  <a:lnTo>
                    <a:pt x="17780" y="19050"/>
                  </a:lnTo>
                  <a:lnTo>
                    <a:pt x="1726460" y="0"/>
                  </a:lnTo>
                  <a:lnTo>
                    <a:pt x="3447339" y="5080"/>
                  </a:lnTo>
                  <a:close/>
                </a:path>
              </a:pathLst>
            </a:custGeom>
            <a:solidFill>
              <a:schemeClr val="accent6">
                <a:lumMod val="20000"/>
                <a:lumOff val="8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p:nvPr/>
          </p:nvSpPr>
          <p:spPr>
            <a:xfrm>
              <a:off x="-3810" y="0"/>
              <a:ext cx="3495599" cy="1206334"/>
            </a:xfrm>
            <a:custGeom>
              <a:avLst/>
              <a:gdLst/>
              <a:ahLst/>
              <a:cxnLst/>
              <a:rect l="l" t="t" r="r" b="b"/>
              <a:pathLst>
                <a:path w="3495599" h="1206334">
                  <a:moveTo>
                    <a:pt x="3461309" y="21590"/>
                  </a:moveTo>
                  <a:cubicBezTo>
                    <a:pt x="3462579" y="34290"/>
                    <a:pt x="3462579" y="44450"/>
                    <a:pt x="3463849" y="54610"/>
                  </a:cubicBezTo>
                  <a:cubicBezTo>
                    <a:pt x="3466389" y="81057"/>
                    <a:pt x="3467659" y="105257"/>
                    <a:pt x="3470199" y="128593"/>
                  </a:cubicBezTo>
                  <a:cubicBezTo>
                    <a:pt x="3470199" y="162301"/>
                    <a:pt x="3482899" y="826944"/>
                    <a:pt x="3489249" y="860652"/>
                  </a:cubicBezTo>
                  <a:cubicBezTo>
                    <a:pt x="3495599" y="911645"/>
                    <a:pt x="3491789" y="963503"/>
                    <a:pt x="3491789" y="1014496"/>
                  </a:cubicBezTo>
                  <a:cubicBezTo>
                    <a:pt x="3491789" y="1059440"/>
                    <a:pt x="3493059" y="1100926"/>
                    <a:pt x="3494329" y="1145374"/>
                  </a:cubicBezTo>
                  <a:cubicBezTo>
                    <a:pt x="3494329" y="1166964"/>
                    <a:pt x="3494329" y="1180934"/>
                    <a:pt x="3494329" y="1205064"/>
                  </a:cubicBezTo>
                  <a:cubicBezTo>
                    <a:pt x="3471469" y="1205064"/>
                    <a:pt x="3451149" y="1206334"/>
                    <a:pt x="3425052" y="1205064"/>
                  </a:cubicBezTo>
                  <a:cubicBezTo>
                    <a:pt x="3250688" y="1199984"/>
                    <a:pt x="3073642" y="1206334"/>
                    <a:pt x="2899278" y="1201254"/>
                  </a:cubicBezTo>
                  <a:cubicBezTo>
                    <a:pt x="2794660" y="1197444"/>
                    <a:pt x="2692724" y="1199984"/>
                    <a:pt x="2588106" y="1197444"/>
                  </a:cubicBezTo>
                  <a:cubicBezTo>
                    <a:pt x="2539820" y="1196174"/>
                    <a:pt x="2491535" y="1194904"/>
                    <a:pt x="2443250" y="1193634"/>
                  </a:cubicBezTo>
                  <a:cubicBezTo>
                    <a:pt x="2413742" y="1193634"/>
                    <a:pt x="2386917" y="1194904"/>
                    <a:pt x="2357409" y="1194904"/>
                  </a:cubicBezTo>
                  <a:cubicBezTo>
                    <a:pt x="2282299" y="1193634"/>
                    <a:pt x="2075744" y="1194904"/>
                    <a:pt x="2000634" y="1193634"/>
                  </a:cubicBezTo>
                  <a:cubicBezTo>
                    <a:pt x="1946984" y="1192364"/>
                    <a:pt x="873976" y="1201254"/>
                    <a:pt x="820325" y="1199984"/>
                  </a:cubicBezTo>
                  <a:cubicBezTo>
                    <a:pt x="806913" y="1199984"/>
                    <a:pt x="790818" y="1201254"/>
                    <a:pt x="777405" y="1201254"/>
                  </a:cubicBezTo>
                  <a:cubicBezTo>
                    <a:pt x="745215" y="1201254"/>
                    <a:pt x="715707" y="1202524"/>
                    <a:pt x="683517" y="1202524"/>
                  </a:cubicBezTo>
                  <a:cubicBezTo>
                    <a:pt x="603041" y="1202524"/>
                    <a:pt x="525248" y="1201254"/>
                    <a:pt x="444773" y="1199984"/>
                  </a:cubicBezTo>
                  <a:cubicBezTo>
                    <a:pt x="396487" y="1198714"/>
                    <a:pt x="348202" y="1197444"/>
                    <a:pt x="302599" y="1196174"/>
                  </a:cubicBezTo>
                  <a:cubicBezTo>
                    <a:pt x="216758" y="1194904"/>
                    <a:pt x="130918" y="1193634"/>
                    <a:pt x="48260" y="1193634"/>
                  </a:cubicBezTo>
                  <a:cubicBezTo>
                    <a:pt x="38100" y="1193634"/>
                    <a:pt x="29210" y="1193634"/>
                    <a:pt x="19050" y="1192364"/>
                  </a:cubicBezTo>
                  <a:cubicBezTo>
                    <a:pt x="10160" y="1191094"/>
                    <a:pt x="5080" y="1184744"/>
                    <a:pt x="7620" y="1175854"/>
                  </a:cubicBezTo>
                  <a:cubicBezTo>
                    <a:pt x="16510" y="1144141"/>
                    <a:pt x="12700" y="1122533"/>
                    <a:pt x="11430" y="1100061"/>
                  </a:cubicBezTo>
                  <a:cubicBezTo>
                    <a:pt x="10160" y="1054254"/>
                    <a:pt x="6350" y="1009310"/>
                    <a:pt x="7620" y="963503"/>
                  </a:cubicBezTo>
                  <a:cubicBezTo>
                    <a:pt x="5080" y="906459"/>
                    <a:pt x="0" y="200330"/>
                    <a:pt x="7620" y="142422"/>
                  </a:cubicBezTo>
                  <a:cubicBezTo>
                    <a:pt x="8890" y="131186"/>
                    <a:pt x="7620" y="119086"/>
                    <a:pt x="8890" y="107850"/>
                  </a:cubicBezTo>
                  <a:cubicBezTo>
                    <a:pt x="10160" y="89700"/>
                    <a:pt x="12700" y="69821"/>
                    <a:pt x="13970" y="44450"/>
                  </a:cubicBezTo>
                  <a:cubicBezTo>
                    <a:pt x="13970" y="41910"/>
                    <a:pt x="15240" y="39370"/>
                    <a:pt x="16510" y="38100"/>
                  </a:cubicBezTo>
                  <a:cubicBezTo>
                    <a:pt x="38100" y="35560"/>
                    <a:pt x="63855" y="30480"/>
                    <a:pt x="106775" y="29210"/>
                  </a:cubicBezTo>
                  <a:cubicBezTo>
                    <a:pt x="179203" y="25400"/>
                    <a:pt x="251631" y="22860"/>
                    <a:pt x="326742" y="20320"/>
                  </a:cubicBezTo>
                  <a:cubicBezTo>
                    <a:pt x="377710" y="17780"/>
                    <a:pt x="428677" y="16510"/>
                    <a:pt x="476963" y="13970"/>
                  </a:cubicBezTo>
                  <a:cubicBezTo>
                    <a:pt x="525248" y="11430"/>
                    <a:pt x="576216" y="8890"/>
                    <a:pt x="624501" y="8890"/>
                  </a:cubicBezTo>
                  <a:cubicBezTo>
                    <a:pt x="678152" y="7620"/>
                    <a:pt x="731802" y="10160"/>
                    <a:pt x="785453" y="8890"/>
                  </a:cubicBezTo>
                  <a:cubicBezTo>
                    <a:pt x="852516" y="8890"/>
                    <a:pt x="2067697" y="6350"/>
                    <a:pt x="2134760" y="5080"/>
                  </a:cubicBezTo>
                  <a:cubicBezTo>
                    <a:pt x="2199141" y="3810"/>
                    <a:pt x="2263521" y="2540"/>
                    <a:pt x="2330584" y="2540"/>
                  </a:cubicBezTo>
                  <a:cubicBezTo>
                    <a:pt x="2440567" y="1270"/>
                    <a:pt x="2547868" y="0"/>
                    <a:pt x="2657851" y="0"/>
                  </a:cubicBezTo>
                  <a:cubicBezTo>
                    <a:pt x="2703454" y="0"/>
                    <a:pt x="2751740" y="2540"/>
                    <a:pt x="2797342" y="2540"/>
                  </a:cubicBezTo>
                  <a:cubicBezTo>
                    <a:pt x="2923421" y="3810"/>
                    <a:pt x="3052182" y="5080"/>
                    <a:pt x="3178260" y="7620"/>
                  </a:cubicBezTo>
                  <a:cubicBezTo>
                    <a:pt x="3245323" y="8890"/>
                    <a:pt x="3312386" y="12700"/>
                    <a:pt x="3379449" y="16510"/>
                  </a:cubicBezTo>
                  <a:cubicBezTo>
                    <a:pt x="3395544" y="16510"/>
                    <a:pt x="3411640" y="16510"/>
                    <a:pt x="3425052" y="16510"/>
                  </a:cubicBezTo>
                  <a:cubicBezTo>
                    <a:pt x="3442259" y="17780"/>
                    <a:pt x="3451149" y="20320"/>
                    <a:pt x="3461309" y="21590"/>
                  </a:cubicBezTo>
                  <a:close/>
                  <a:moveTo>
                    <a:pt x="3471469" y="1188554"/>
                  </a:moveTo>
                  <a:cubicBezTo>
                    <a:pt x="3472739" y="1172044"/>
                    <a:pt x="3474009" y="1159344"/>
                    <a:pt x="3474009" y="1146644"/>
                  </a:cubicBezTo>
                  <a:cubicBezTo>
                    <a:pt x="3472739" y="1096604"/>
                    <a:pt x="3471469" y="1050797"/>
                    <a:pt x="3471469" y="1001532"/>
                  </a:cubicBezTo>
                  <a:cubicBezTo>
                    <a:pt x="3471469" y="979060"/>
                    <a:pt x="3474009" y="956588"/>
                    <a:pt x="3472739" y="934117"/>
                  </a:cubicBezTo>
                  <a:cubicBezTo>
                    <a:pt x="3472739" y="913374"/>
                    <a:pt x="3471469" y="891766"/>
                    <a:pt x="3470199" y="871023"/>
                  </a:cubicBezTo>
                  <a:cubicBezTo>
                    <a:pt x="3465119" y="839044"/>
                    <a:pt x="3453689" y="176994"/>
                    <a:pt x="3453689" y="145015"/>
                  </a:cubicBezTo>
                  <a:cubicBezTo>
                    <a:pt x="3451149" y="118222"/>
                    <a:pt x="3448609" y="90564"/>
                    <a:pt x="3446069" y="63500"/>
                  </a:cubicBezTo>
                  <a:cubicBezTo>
                    <a:pt x="3444799" y="44450"/>
                    <a:pt x="3443529" y="43180"/>
                    <a:pt x="3417004" y="41910"/>
                  </a:cubicBezTo>
                  <a:cubicBezTo>
                    <a:pt x="3408957" y="41910"/>
                    <a:pt x="3403592" y="41910"/>
                    <a:pt x="3395544" y="40640"/>
                  </a:cubicBezTo>
                  <a:cubicBezTo>
                    <a:pt x="3328481" y="36830"/>
                    <a:pt x="3258736" y="31750"/>
                    <a:pt x="3191673" y="30480"/>
                  </a:cubicBezTo>
                  <a:cubicBezTo>
                    <a:pt x="3028039" y="26670"/>
                    <a:pt x="2861723" y="25400"/>
                    <a:pt x="2698089" y="22860"/>
                  </a:cubicBezTo>
                  <a:cubicBezTo>
                    <a:pt x="2673947" y="22860"/>
                    <a:pt x="2647121" y="22860"/>
                    <a:pt x="2622979" y="22860"/>
                  </a:cubicBezTo>
                  <a:cubicBezTo>
                    <a:pt x="2582741" y="22860"/>
                    <a:pt x="2542503" y="22860"/>
                    <a:pt x="2504948" y="22860"/>
                  </a:cubicBezTo>
                  <a:cubicBezTo>
                    <a:pt x="2419107" y="22860"/>
                    <a:pt x="2333266" y="22860"/>
                    <a:pt x="2250108" y="24130"/>
                  </a:cubicBezTo>
                  <a:cubicBezTo>
                    <a:pt x="2177680" y="25400"/>
                    <a:pt x="957134" y="29210"/>
                    <a:pt x="884706" y="29210"/>
                  </a:cubicBezTo>
                  <a:cubicBezTo>
                    <a:pt x="766675" y="29210"/>
                    <a:pt x="648644" y="26670"/>
                    <a:pt x="530613" y="33020"/>
                  </a:cubicBezTo>
                  <a:cubicBezTo>
                    <a:pt x="468915" y="36830"/>
                    <a:pt x="409900" y="36830"/>
                    <a:pt x="350884" y="38100"/>
                  </a:cubicBezTo>
                  <a:cubicBezTo>
                    <a:pt x="248949" y="41910"/>
                    <a:pt x="147013" y="45720"/>
                    <a:pt x="49530" y="50800"/>
                  </a:cubicBezTo>
                  <a:cubicBezTo>
                    <a:pt x="36830" y="50800"/>
                    <a:pt x="34290" y="53340"/>
                    <a:pt x="33020" y="67228"/>
                  </a:cubicBezTo>
                  <a:cubicBezTo>
                    <a:pt x="31750" y="82785"/>
                    <a:pt x="31750" y="98343"/>
                    <a:pt x="30480" y="113900"/>
                  </a:cubicBezTo>
                  <a:cubicBezTo>
                    <a:pt x="29210" y="139829"/>
                    <a:pt x="26670" y="164894"/>
                    <a:pt x="25400" y="190822"/>
                  </a:cubicBezTo>
                  <a:cubicBezTo>
                    <a:pt x="20320" y="218480"/>
                    <a:pt x="26670" y="894359"/>
                    <a:pt x="29210" y="922017"/>
                  </a:cubicBezTo>
                  <a:cubicBezTo>
                    <a:pt x="29210" y="951403"/>
                    <a:pt x="29210" y="981653"/>
                    <a:pt x="30480" y="1011039"/>
                  </a:cubicBezTo>
                  <a:cubicBezTo>
                    <a:pt x="30480" y="1032646"/>
                    <a:pt x="33020" y="1054254"/>
                    <a:pt x="33020" y="1075861"/>
                  </a:cubicBezTo>
                  <a:cubicBezTo>
                    <a:pt x="33020" y="1099197"/>
                    <a:pt x="33020" y="1122533"/>
                    <a:pt x="31750" y="1146644"/>
                  </a:cubicBezTo>
                  <a:cubicBezTo>
                    <a:pt x="31750" y="1150454"/>
                    <a:pt x="31750" y="1152994"/>
                    <a:pt x="31750" y="1156804"/>
                  </a:cubicBezTo>
                  <a:cubicBezTo>
                    <a:pt x="31750" y="1166964"/>
                    <a:pt x="35560" y="1170774"/>
                    <a:pt x="44450" y="1170774"/>
                  </a:cubicBezTo>
                  <a:cubicBezTo>
                    <a:pt x="69220" y="1170774"/>
                    <a:pt x="106775" y="1172044"/>
                    <a:pt x="141648" y="1172044"/>
                  </a:cubicBezTo>
                  <a:cubicBezTo>
                    <a:pt x="192616" y="1172044"/>
                    <a:pt x="246266" y="1169504"/>
                    <a:pt x="297234" y="1172044"/>
                  </a:cubicBezTo>
                  <a:cubicBezTo>
                    <a:pt x="380392" y="1175854"/>
                    <a:pt x="463550" y="1178394"/>
                    <a:pt x="546708" y="1177124"/>
                  </a:cubicBezTo>
                  <a:cubicBezTo>
                    <a:pt x="600359" y="1175854"/>
                    <a:pt x="651327" y="1178394"/>
                    <a:pt x="704977" y="1178394"/>
                  </a:cubicBezTo>
                  <a:cubicBezTo>
                    <a:pt x="782770" y="1178394"/>
                    <a:pt x="860563" y="1177124"/>
                    <a:pt x="938356" y="1178394"/>
                  </a:cubicBezTo>
                  <a:cubicBezTo>
                    <a:pt x="1053705" y="1179664"/>
                    <a:pt x="2319854" y="1169504"/>
                    <a:pt x="2437885" y="1172044"/>
                  </a:cubicBezTo>
                  <a:cubicBezTo>
                    <a:pt x="2488853" y="1173314"/>
                    <a:pt x="2539820" y="1174584"/>
                    <a:pt x="2588106" y="1174584"/>
                  </a:cubicBezTo>
                  <a:cubicBezTo>
                    <a:pt x="2676629" y="1177124"/>
                    <a:pt x="2762470" y="1173314"/>
                    <a:pt x="2850993" y="1177124"/>
                  </a:cubicBezTo>
                  <a:cubicBezTo>
                    <a:pt x="2923421" y="1179664"/>
                    <a:pt x="2995849" y="1179664"/>
                    <a:pt x="3068277" y="1182204"/>
                  </a:cubicBezTo>
                  <a:cubicBezTo>
                    <a:pt x="3175578" y="1186014"/>
                    <a:pt x="3282878" y="1188554"/>
                    <a:pt x="3390179" y="1189824"/>
                  </a:cubicBezTo>
                  <a:cubicBezTo>
                    <a:pt x="3430417" y="1189824"/>
                    <a:pt x="3451149" y="1188554"/>
                    <a:pt x="3471469" y="1188554"/>
                  </a:cubicBezTo>
                  <a:close/>
                </a:path>
              </a:pathLst>
            </a:custGeom>
            <a:solidFill>
              <a:srgbClr val="FFD37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Freeform 14"/>
          <p:cNvSpPr/>
          <p:nvPr/>
        </p:nvSpPr>
        <p:spPr>
          <a:xfrm rot="-164968">
            <a:off x="14409408" y="101851"/>
            <a:ext cx="4276673" cy="1254613"/>
          </a:xfrm>
          <a:custGeom>
            <a:avLst/>
            <a:gdLst/>
            <a:ahLst/>
            <a:cxnLst/>
            <a:rect l="l" t="t" r="r" b="b"/>
            <a:pathLst>
              <a:path w="4276673" h="1254613">
                <a:moveTo>
                  <a:pt x="0" y="0"/>
                </a:moveTo>
                <a:lnTo>
                  <a:pt x="4276672" y="0"/>
                </a:lnTo>
                <a:lnTo>
                  <a:pt x="4276672"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94177">
            <a:off x="-1064739" y="8175804"/>
            <a:ext cx="4276673" cy="1254613"/>
          </a:xfrm>
          <a:custGeom>
            <a:avLst/>
            <a:gdLst/>
            <a:ahLst/>
            <a:cxnLst/>
            <a:rect l="l" t="t" r="r" b="b"/>
            <a:pathLst>
              <a:path w="4276673" h="1254613">
                <a:moveTo>
                  <a:pt x="0" y="0"/>
                </a:moveTo>
                <a:lnTo>
                  <a:pt x="4276673" y="0"/>
                </a:lnTo>
                <a:lnTo>
                  <a:pt x="4276673"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p:nvPr/>
        </p:nvSpPr>
        <p:spPr>
          <a:xfrm rot="1120969">
            <a:off x="15655276" y="7360287"/>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18"/>
          <p:cNvSpPr/>
          <p:nvPr/>
        </p:nvSpPr>
        <p:spPr>
          <a:xfrm rot="442805">
            <a:off x="54725" y="-138650"/>
            <a:ext cx="2660321" cy="2729807"/>
          </a:xfrm>
          <a:custGeom>
            <a:avLst/>
            <a:gdLst/>
            <a:ahLst/>
            <a:cxnLst/>
            <a:rect l="l" t="t" r="r" b="b"/>
            <a:pathLst>
              <a:path w="2660321" h="2729807">
                <a:moveTo>
                  <a:pt x="0" y="0"/>
                </a:moveTo>
                <a:lnTo>
                  <a:pt x="2660321" y="0"/>
                </a:lnTo>
                <a:lnTo>
                  <a:pt x="2660321" y="2729807"/>
                </a:lnTo>
                <a:lnTo>
                  <a:pt x="0" y="27298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20">
            <a:extLst>
              <a:ext uri="{FF2B5EF4-FFF2-40B4-BE49-F238E27FC236}">
                <a16:creationId xmlns:a16="http://schemas.microsoft.com/office/drawing/2014/main" xmlns="" id="{9EEDE1A2-13B0-7BB0-A1BB-FAB78EFBDC79}"/>
              </a:ext>
            </a:extLst>
          </p:cNvPr>
          <p:cNvSpPr txBox="1"/>
          <p:nvPr/>
        </p:nvSpPr>
        <p:spPr>
          <a:xfrm>
            <a:off x="2201091" y="3657634"/>
            <a:ext cx="13874206" cy="285873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VIẾT</a:t>
            </a:r>
            <a:r>
              <a:rPr kumimoji="0" lang="en-US" sz="66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PHIẾU ĐỌC SÁCH</a:t>
            </a:r>
            <a:endPar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5016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5" name="Freeform 25"/>
          <p:cNvSpPr/>
          <p:nvPr/>
        </p:nvSpPr>
        <p:spPr>
          <a:xfrm rot="10570462">
            <a:off x="-106506" y="113666"/>
            <a:ext cx="1731264" cy="1519683"/>
          </a:xfrm>
          <a:custGeom>
            <a:avLst/>
            <a:gdLst/>
            <a:ahLst/>
            <a:cxnLst/>
            <a:rect l="l" t="t" r="r" b="b"/>
            <a:pathLst>
              <a:path w="3559874" h="2948737">
                <a:moveTo>
                  <a:pt x="0" y="0"/>
                </a:moveTo>
                <a:lnTo>
                  <a:pt x="3559874" y="0"/>
                </a:lnTo>
                <a:lnTo>
                  <a:pt x="3559874" y="2948737"/>
                </a:lnTo>
                <a:lnTo>
                  <a:pt x="0" y="29487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7" name="Freeform 4">
            <a:extLst>
              <a:ext uri="{FF2B5EF4-FFF2-40B4-BE49-F238E27FC236}">
                <a16:creationId xmlns:a16="http://schemas.microsoft.com/office/drawing/2014/main" xmlns="" id="{3BB869DC-B20F-5DC3-693A-C80D1E848B38}"/>
              </a:ext>
            </a:extLst>
          </p:cNvPr>
          <p:cNvSpPr/>
          <p:nvPr/>
        </p:nvSpPr>
        <p:spPr>
          <a:xfrm>
            <a:off x="16925956" y="52162"/>
            <a:ext cx="1400175" cy="1265408"/>
          </a:xfrm>
          <a:custGeom>
            <a:avLst/>
            <a:gdLst/>
            <a:ahLst/>
            <a:cxnLst/>
            <a:rect l="l" t="t" r="r" b="b"/>
            <a:pathLst>
              <a:path w="1400175" h="1265408">
                <a:moveTo>
                  <a:pt x="0" y="0"/>
                </a:moveTo>
                <a:lnTo>
                  <a:pt x="1400175" y="0"/>
                </a:lnTo>
                <a:lnTo>
                  <a:pt x="1400175" y="1265407"/>
                </a:lnTo>
                <a:lnTo>
                  <a:pt x="0" y="12654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xmlns="" id="{8AB15310-3AE6-CA6D-3432-A45919331151}"/>
              </a:ext>
            </a:extLst>
          </p:cNvPr>
          <p:cNvSpPr/>
          <p:nvPr/>
        </p:nvSpPr>
        <p:spPr>
          <a:xfrm rot="10800000">
            <a:off x="6524267" y="1443924"/>
            <a:ext cx="10934702" cy="8331714"/>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3">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7" name="Freeform 12">
            <a:extLst>
              <a:ext uri="{FF2B5EF4-FFF2-40B4-BE49-F238E27FC236}">
                <a16:creationId xmlns:a16="http://schemas.microsoft.com/office/drawing/2014/main" xmlns="" id="{F83B127B-3BEC-858E-E0A3-8DF77FCDDD3E}"/>
              </a:ext>
            </a:extLst>
          </p:cNvPr>
          <p:cNvSpPr/>
          <p:nvPr/>
        </p:nvSpPr>
        <p:spPr>
          <a:xfrm rot="10800000">
            <a:off x="1045028" y="1443924"/>
            <a:ext cx="4945207" cy="8331713"/>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tx2">
              <a:lumMod val="60000"/>
              <a:lumOff val="40000"/>
            </a:schemeClr>
          </a:solidFill>
        </p:spPr>
        <p:txBody>
          <a:bodyPr/>
          <a:lstStyle/>
          <a:p>
            <a:endParaRPr lang="en-US">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xmlns="" id="{C22B6CC5-E503-DFEF-151F-33830E60F8C2}"/>
              </a:ext>
            </a:extLst>
          </p:cNvPr>
          <p:cNvGrpSpPr/>
          <p:nvPr/>
        </p:nvGrpSpPr>
        <p:grpSpPr>
          <a:xfrm>
            <a:off x="8508082" y="2171700"/>
            <a:ext cx="7010401" cy="1323808"/>
            <a:chOff x="9810167" y="1958530"/>
            <a:chExt cx="7010401" cy="1323808"/>
          </a:xfrm>
        </p:grpSpPr>
        <p:sp>
          <p:nvSpPr>
            <p:cNvPr id="9" name="Freeform 8">
              <a:extLst>
                <a:ext uri="{FF2B5EF4-FFF2-40B4-BE49-F238E27FC236}">
                  <a16:creationId xmlns:a16="http://schemas.microsoft.com/office/drawing/2014/main" xmlns="" id="{E2F9C6D4-CA58-74F2-DCFE-902F3B555F67}"/>
                </a:ext>
              </a:extLst>
            </p:cNvPr>
            <p:cNvSpPr/>
            <p:nvPr/>
          </p:nvSpPr>
          <p:spPr>
            <a:xfrm>
              <a:off x="9810167" y="1958530"/>
              <a:ext cx="7010401" cy="1323808"/>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4F23F957-8D03-F2CA-94CB-0209F5C653AB}"/>
                </a:ext>
              </a:extLst>
            </p:cNvPr>
            <p:cNvSpPr txBox="1"/>
            <p:nvPr/>
          </p:nvSpPr>
          <p:spPr>
            <a:xfrm>
              <a:off x="10163314" y="2246132"/>
              <a:ext cx="6385913"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HOẠT ĐỘNG CẢ LỚP</a:t>
              </a:r>
            </a:p>
          </p:txBody>
        </p:sp>
      </p:grpSp>
      <p:sp>
        <p:nvSpPr>
          <p:cNvPr id="11" name="TextBox 10">
            <a:extLst>
              <a:ext uri="{FF2B5EF4-FFF2-40B4-BE49-F238E27FC236}">
                <a16:creationId xmlns:a16="http://schemas.microsoft.com/office/drawing/2014/main" xmlns="" id="{10873EF8-5970-4BDA-B1A5-E48F0E928660}"/>
              </a:ext>
            </a:extLst>
          </p:cNvPr>
          <p:cNvSpPr txBox="1"/>
          <p:nvPr/>
        </p:nvSpPr>
        <p:spPr>
          <a:xfrm>
            <a:off x="7113638" y="3643632"/>
            <a:ext cx="9755960" cy="5518242"/>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Các em hãy tiến hành viết phiếu đọc sách bằng cách ghi chép </a:t>
            </a:r>
            <a:r>
              <a:rPr lang="vi-VN" sz="4000">
                <a:latin typeface="Arial" panose="020B0604020202020204" pitchFamily="34" charset="0"/>
                <a:ea typeface="Calibri" panose="020F0502020204030204" pitchFamily="34" charset="0"/>
                <a:cs typeface="Arial" panose="020B0604020202020204" pitchFamily="34" charset="0"/>
              </a:rPr>
              <a:t>các thông tin cơ bản vào </a:t>
            </a:r>
            <a:r>
              <a:rPr lang="vi-VN" sz="4000" b="1" i="1">
                <a:latin typeface="Arial" panose="020B0604020202020204" pitchFamily="34" charset="0"/>
                <a:ea typeface="Calibri" panose="020F0502020204030204" pitchFamily="34" charset="0"/>
                <a:cs typeface="Arial" panose="020B0604020202020204" pitchFamily="34" charset="0"/>
              </a:rPr>
              <a:t>Phiếu đọc sách</a:t>
            </a:r>
            <a:r>
              <a:rPr lang="en-US" sz="4000" b="1" i="1">
                <a:latin typeface="Arial" panose="020B0604020202020204" pitchFamily="34" charset="0"/>
                <a:ea typeface="Calibri" panose="020F0502020204030204" pitchFamily="34" charset="0"/>
                <a:cs typeface="Arial" panose="020B0604020202020204" pitchFamily="34" charset="0"/>
              </a:rPr>
              <a:t> </a:t>
            </a:r>
            <a:r>
              <a:rPr lang="en-US" sz="4000">
                <a:latin typeface="Arial" panose="020B0604020202020204" pitchFamily="34" charset="0"/>
                <a:ea typeface="Calibri" panose="020F0502020204030204" pitchFamily="34" charset="0"/>
                <a:cs typeface="Arial" panose="020B0604020202020204" pitchFamily="34" charset="0"/>
              </a:rPr>
              <a:t>theo mẫu cho sẵn dưới đây.</a:t>
            </a:r>
          </a:p>
          <a:p>
            <a:pPr marL="571500" indent="-571500" algn="just">
              <a:lnSpc>
                <a:spcPct val="150000"/>
              </a:lnSpc>
              <a:buFont typeface="Courier New" panose="02070309020205020404" pitchFamily="49" charset="0"/>
              <a:buChar char="o"/>
            </a:pPr>
            <a:r>
              <a:rPr lang="en-US" sz="4000">
                <a:latin typeface="Arial" panose="020B0604020202020204" pitchFamily="34" charset="0"/>
                <a:ea typeface="Calibri" panose="020F0502020204030204" pitchFamily="34" charset="0"/>
                <a:cs typeface="Arial" panose="020B0604020202020204" pitchFamily="34" charset="0"/>
              </a:rPr>
              <a:t>Sau đó, đại diện 1 – 2 bạn lên chia sẻ nội dung đã ghi trong </a:t>
            </a:r>
            <a:r>
              <a:rPr lang="en-US" sz="4000" b="1" i="1">
                <a:latin typeface="Arial" panose="020B0604020202020204" pitchFamily="34" charset="0"/>
                <a:ea typeface="Calibri" panose="020F0502020204030204" pitchFamily="34" charset="0"/>
                <a:cs typeface="Arial" panose="020B0604020202020204" pitchFamily="34" charset="0"/>
              </a:rPr>
              <a:t>Phiếu đọc sách</a:t>
            </a:r>
            <a:r>
              <a:rPr lang="en-US" sz="4000">
                <a:latin typeface="Arial" panose="020B0604020202020204" pitchFamily="34" charset="0"/>
                <a:ea typeface="Calibri" panose="020F0502020204030204" pitchFamily="34" charset="0"/>
                <a:cs typeface="Arial" panose="020B0604020202020204" pitchFamily="34" charset="0"/>
              </a:rPr>
              <a:t>.</a:t>
            </a:r>
            <a:endParaRPr lang="vi-VN" sz="4000">
              <a:latin typeface="Arial" panose="020B0604020202020204" pitchFamily="34" charset="0"/>
              <a:ea typeface="Calibri" panose="020F0502020204030204" pitchFamily="34" charset="0"/>
              <a:cs typeface="Arial" panose="020B0604020202020204" pitchFamily="34" charset="0"/>
            </a:endParaRPr>
          </a:p>
        </p:txBody>
      </p:sp>
      <p:pic>
        <p:nvPicPr>
          <p:cNvPr id="13" name="Picture 11">
            <a:extLst>
              <a:ext uri="{FF2B5EF4-FFF2-40B4-BE49-F238E27FC236}">
                <a16:creationId xmlns:a16="http://schemas.microsoft.com/office/drawing/2014/main" xmlns="" id="{6BE84CC5-A783-1154-41A4-C29392EA327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9126" y="4646424"/>
            <a:ext cx="5765141" cy="5123771"/>
          </a:xfrm>
          <a:prstGeom prst="rect">
            <a:avLst/>
          </a:prstGeom>
        </p:spPr>
      </p:pic>
      <p:sp>
        <p:nvSpPr>
          <p:cNvPr id="24" name="Freeform 24"/>
          <p:cNvSpPr/>
          <p:nvPr/>
        </p:nvSpPr>
        <p:spPr>
          <a:xfrm rot="1120969">
            <a:off x="16903537" y="8994146"/>
            <a:ext cx="1159825" cy="1316807"/>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outVertical)">
                                      <p:cBhvr>
                                        <p:cTn id="21" dur="500"/>
                                        <p:tgtEl>
                                          <p:spTgt spid="11">
                                            <p:txEl>
                                              <p:pRg st="0" end="0"/>
                                            </p:txEl>
                                          </p:spTgt>
                                        </p:tgtEl>
                                      </p:cBhvr>
                                    </p:animEffect>
                                  </p:childTnLst>
                                </p:cTn>
                              </p:par>
                            </p:childTnLst>
                          </p:cTn>
                        </p:par>
                        <p:par>
                          <p:cTn id="22" fill="hold">
                            <p:stCondLst>
                              <p:cond delay="500"/>
                            </p:stCondLst>
                            <p:childTnLst>
                              <p:par>
                                <p:cTn id="23" presetID="16" presetClass="entr" presetSubtype="37" fill="hold" grpId="0" nodeType="after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arn(outVertical)">
                                      <p:cBhvr>
                                        <p:cTn id="2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2079E266-70AE-1EBC-A81A-3B7F1C18A742}"/>
              </a:ext>
            </a:extLst>
          </p:cNvPr>
          <p:cNvGrpSpPr/>
          <p:nvPr/>
        </p:nvGrpSpPr>
        <p:grpSpPr>
          <a:xfrm>
            <a:off x="952500" y="952500"/>
            <a:ext cx="16383000" cy="8382000"/>
            <a:chOff x="762000" y="1485900"/>
            <a:chExt cx="16383000" cy="7924800"/>
          </a:xfrm>
        </p:grpSpPr>
        <p:sp>
          <p:nvSpPr>
            <p:cNvPr id="4" name="Rectangle: Rounded Corners 3">
              <a:extLst>
                <a:ext uri="{FF2B5EF4-FFF2-40B4-BE49-F238E27FC236}">
                  <a16:creationId xmlns:a16="http://schemas.microsoft.com/office/drawing/2014/main" xmlns="" id="{7D03855D-0DE4-0F30-8EA5-827224304005}"/>
                </a:ext>
              </a:extLst>
            </p:cNvPr>
            <p:cNvSpPr/>
            <p:nvPr/>
          </p:nvSpPr>
          <p:spPr>
            <a:xfrm>
              <a:off x="762000" y="1485900"/>
              <a:ext cx="16383000" cy="79248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5A620884-8625-4F7C-FB1B-753DBF0BB7FB}"/>
                </a:ext>
              </a:extLst>
            </p:cNvPr>
            <p:cNvSpPr/>
            <p:nvPr/>
          </p:nvSpPr>
          <p:spPr>
            <a:xfrm>
              <a:off x="1104900" y="1866900"/>
              <a:ext cx="15697200" cy="7162800"/>
            </a:xfrm>
            <a:prstGeom prst="roundRect">
              <a:avLst/>
            </a:prstGeom>
            <a:solidFill>
              <a:srgbClr val="E5F3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xmlns="" id="{331F4218-88B9-8EE4-A9B6-BC302189A0D0}"/>
              </a:ext>
            </a:extLst>
          </p:cNvPr>
          <p:cNvSpPr txBox="1"/>
          <p:nvPr/>
        </p:nvSpPr>
        <p:spPr>
          <a:xfrm>
            <a:off x="5844748" y="1638300"/>
            <a:ext cx="6598503"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PHIẾU ĐỌC SÁCH</a:t>
            </a:r>
            <a:endParaRPr lang="en-US" sz="4000" b="1"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xmlns="" id="{BEC01ECD-9ABF-6F9A-092A-4535C0164828}"/>
              </a:ext>
            </a:extLst>
          </p:cNvPr>
          <p:cNvGraphicFramePr>
            <a:graphicFrameLocks noGrp="1"/>
          </p:cNvGraphicFramePr>
          <p:nvPr>
            <p:extLst>
              <p:ext uri="{D42A27DB-BD31-4B8C-83A1-F6EECF244321}">
                <p14:modId xmlns:p14="http://schemas.microsoft.com/office/powerpoint/2010/main" val="53439242"/>
              </p:ext>
            </p:extLst>
          </p:nvPr>
        </p:nvGraphicFramePr>
        <p:xfrm>
          <a:off x="1981199" y="2629005"/>
          <a:ext cx="14325600" cy="5765800"/>
        </p:xfrm>
        <a:graphic>
          <a:graphicData uri="http://schemas.openxmlformats.org/drawingml/2006/table">
            <a:tbl>
              <a:tblPr firstRow="1" bandRow="1">
                <a:tableStyleId>{5C22544A-7EE6-4342-B048-85BDC9FD1C3A}</a:tableStyleId>
              </a:tblPr>
              <a:tblGrid>
                <a:gridCol w="4775200">
                  <a:extLst>
                    <a:ext uri="{9D8B030D-6E8A-4147-A177-3AD203B41FA5}">
                      <a16:colId xmlns:a16="http://schemas.microsoft.com/office/drawing/2014/main" xmlns="" val="4154213398"/>
                    </a:ext>
                  </a:extLst>
                </a:gridCol>
                <a:gridCol w="4775200">
                  <a:extLst>
                    <a:ext uri="{9D8B030D-6E8A-4147-A177-3AD203B41FA5}">
                      <a16:colId xmlns:a16="http://schemas.microsoft.com/office/drawing/2014/main" xmlns="" val="894953706"/>
                    </a:ext>
                  </a:extLst>
                </a:gridCol>
                <a:gridCol w="4775200">
                  <a:extLst>
                    <a:ext uri="{9D8B030D-6E8A-4147-A177-3AD203B41FA5}">
                      <a16:colId xmlns:a16="http://schemas.microsoft.com/office/drawing/2014/main" xmlns="" val="2356096460"/>
                    </a:ext>
                  </a:extLst>
                </a:gridCol>
              </a:tblGrid>
              <a:tr h="1153160">
                <a:tc>
                  <a:txBody>
                    <a:bodyPr/>
                    <a:lstStyle/>
                    <a:p>
                      <a:pPr lvl="1" algn="l"/>
                      <a:r>
                        <a:rPr lang="en-US" sz="3400" b="0">
                          <a:solidFill>
                            <a:schemeClr val="tx1"/>
                          </a:solidFill>
                          <a:latin typeface="Arial" panose="020B0604020202020204" pitchFamily="34" charset="0"/>
                          <a:cs typeface="Arial" panose="020B0604020202020204" pitchFamily="34" charset="0"/>
                        </a:rPr>
                        <a:t>Tên sách (báo):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a:r>
                        <a:rPr lang="en-US" sz="3400" b="0">
                          <a:solidFill>
                            <a:schemeClr val="tx1"/>
                          </a:solidFill>
                          <a:latin typeface="Arial" panose="020B0604020202020204" pitchFamily="34" charset="0"/>
                          <a:cs typeface="Arial" panose="020B0604020202020204" pitchFamily="34" charset="0"/>
                        </a:rPr>
                        <a:t>Tác giả: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1" algn="l"/>
                      <a:r>
                        <a:rPr lang="en-US" sz="3400" b="0">
                          <a:solidFill>
                            <a:schemeClr val="tx1"/>
                          </a:solidFill>
                          <a:latin typeface="Arial" panose="020B0604020202020204" pitchFamily="34" charset="0"/>
                          <a:cs typeface="Arial" panose="020B0604020202020204" pitchFamily="34" charset="0"/>
                        </a:rPr>
                        <a:t>Ngày đọc: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48218860"/>
                  </a:ext>
                </a:extLst>
              </a:tr>
              <a:tr h="1153160">
                <a:tc gridSpan="3">
                  <a:txBody>
                    <a:bodyPr/>
                    <a:lstStyle/>
                    <a:p>
                      <a:pPr lvl="1" algn="l"/>
                      <a:r>
                        <a:rPr lang="en-US" sz="3400" b="0">
                          <a:solidFill>
                            <a:schemeClr val="tx1"/>
                          </a:solidFill>
                          <a:latin typeface="Arial" panose="020B0604020202020204" pitchFamily="34" charset="0"/>
                          <a:cs typeface="Arial" panose="020B0604020202020204" pitchFamily="34" charset="0"/>
                        </a:rPr>
                        <a:t>Nội dung chính: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3181496"/>
                  </a:ext>
                </a:extLst>
              </a:tr>
              <a:tr h="1153160">
                <a:tc gridSpan="3">
                  <a:txBody>
                    <a:bodyPr/>
                    <a:lstStyle/>
                    <a:p>
                      <a:pPr lvl="1" algn="l"/>
                      <a:r>
                        <a:rPr lang="en-US" sz="3400" b="0">
                          <a:solidFill>
                            <a:schemeClr val="tx1"/>
                          </a:solidFill>
                          <a:latin typeface="Arial" panose="020B0604020202020204" pitchFamily="34" charset="0"/>
                          <a:cs typeface="Arial" panose="020B0604020202020204" pitchFamily="34" charset="0"/>
                        </a:rPr>
                        <a:t>Những thông tin chính về nơi được nhắc tới: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9617657"/>
                  </a:ext>
                </a:extLst>
              </a:tr>
              <a:tr h="1153160">
                <a:tc gridSpan="3">
                  <a:txBody>
                    <a:bodyPr/>
                    <a:lstStyle/>
                    <a:p>
                      <a:pPr lvl="1" algn="l"/>
                      <a:r>
                        <a:rPr lang="en-US" sz="3400" b="0">
                          <a:solidFill>
                            <a:schemeClr val="tx1"/>
                          </a:solidFill>
                          <a:latin typeface="Arial" panose="020B0604020202020204" pitchFamily="34" charset="0"/>
                          <a:cs typeface="Arial" panose="020B0604020202020204" pitchFamily="34" charset="0"/>
                        </a:rPr>
                        <a:t>Điều thú vị đối với em: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39293781"/>
                  </a:ext>
                </a:extLst>
              </a:tr>
              <a:tr h="1153160">
                <a:tc gridSpan="3">
                  <a:txBody>
                    <a:bodyPr/>
                    <a:lstStyle/>
                    <a:p>
                      <a:pPr lvl="1" algn="l"/>
                      <a:r>
                        <a:rPr lang="en-US" sz="3400" b="0">
                          <a:solidFill>
                            <a:schemeClr val="tx1"/>
                          </a:solidFill>
                          <a:latin typeface="Arial" panose="020B0604020202020204" pitchFamily="34" charset="0"/>
                          <a:cs typeface="Arial" panose="020B0604020202020204" pitchFamily="34" charset="0"/>
                        </a:rPr>
                        <a:t>Mức độ yêu thích: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0460918"/>
                  </a:ext>
                </a:extLst>
              </a:tr>
            </a:tbl>
          </a:graphicData>
        </a:graphic>
      </p:graphicFrame>
      <p:pic>
        <p:nvPicPr>
          <p:cNvPr id="10" name="Picture 9" descr="A red flower with white center&#10;&#10;Description automatically generated">
            <a:extLst>
              <a:ext uri="{FF2B5EF4-FFF2-40B4-BE49-F238E27FC236}">
                <a16:creationId xmlns:a16="http://schemas.microsoft.com/office/drawing/2014/main" xmlns="" id="{B7E400C0-F016-4C7C-AD7A-3935BAF5E1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933700"/>
            <a:ext cx="588709" cy="580806"/>
          </a:xfrm>
          <a:prstGeom prst="rect">
            <a:avLst/>
          </a:prstGeom>
        </p:spPr>
      </p:pic>
      <p:pic>
        <p:nvPicPr>
          <p:cNvPr id="11" name="Picture 10" descr="A red flower with white center&#10;&#10;Description automatically generated">
            <a:extLst>
              <a:ext uri="{FF2B5EF4-FFF2-40B4-BE49-F238E27FC236}">
                <a16:creationId xmlns:a16="http://schemas.microsoft.com/office/drawing/2014/main" xmlns="" id="{814761A9-1510-4779-8CDD-52D987E86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9" y="2933700"/>
            <a:ext cx="588709" cy="580806"/>
          </a:xfrm>
          <a:prstGeom prst="rect">
            <a:avLst/>
          </a:prstGeom>
        </p:spPr>
      </p:pic>
      <p:pic>
        <p:nvPicPr>
          <p:cNvPr id="12" name="Picture 11" descr="A red flower with white center&#10;&#10;Description automatically generated">
            <a:extLst>
              <a:ext uri="{FF2B5EF4-FFF2-40B4-BE49-F238E27FC236}">
                <a16:creationId xmlns:a16="http://schemas.microsoft.com/office/drawing/2014/main" xmlns="" id="{880EBDD8-D384-EF23-304C-7178240047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2933700"/>
            <a:ext cx="588709" cy="580806"/>
          </a:xfrm>
          <a:prstGeom prst="rect">
            <a:avLst/>
          </a:prstGeom>
        </p:spPr>
      </p:pic>
      <p:pic>
        <p:nvPicPr>
          <p:cNvPr id="13" name="Picture 12" descr="A red flower with white center&#10;&#10;Description automatically generated">
            <a:extLst>
              <a:ext uri="{FF2B5EF4-FFF2-40B4-BE49-F238E27FC236}">
                <a16:creationId xmlns:a16="http://schemas.microsoft.com/office/drawing/2014/main" xmlns="" id="{D2AAF38C-7449-C576-627E-39DDAA0AC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076700"/>
            <a:ext cx="588709" cy="580806"/>
          </a:xfrm>
          <a:prstGeom prst="rect">
            <a:avLst/>
          </a:prstGeom>
        </p:spPr>
      </p:pic>
      <p:pic>
        <p:nvPicPr>
          <p:cNvPr id="14" name="Picture 13" descr="A red flower with white center&#10;&#10;Description automatically generated">
            <a:extLst>
              <a:ext uri="{FF2B5EF4-FFF2-40B4-BE49-F238E27FC236}">
                <a16:creationId xmlns:a16="http://schemas.microsoft.com/office/drawing/2014/main" xmlns="" id="{8ACC2EAF-5486-D1F1-108E-719035A4A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5221502"/>
            <a:ext cx="588709" cy="580806"/>
          </a:xfrm>
          <a:prstGeom prst="rect">
            <a:avLst/>
          </a:prstGeom>
        </p:spPr>
      </p:pic>
      <p:pic>
        <p:nvPicPr>
          <p:cNvPr id="15" name="Picture 14" descr="A red flower with white center&#10;&#10;Description automatically generated">
            <a:extLst>
              <a:ext uri="{FF2B5EF4-FFF2-40B4-BE49-F238E27FC236}">
                <a16:creationId xmlns:a16="http://schemas.microsoft.com/office/drawing/2014/main" xmlns="" id="{F6B65D0B-6AE0-6CA0-C16B-7849D7C74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6362700"/>
            <a:ext cx="588709" cy="580806"/>
          </a:xfrm>
          <a:prstGeom prst="rect">
            <a:avLst/>
          </a:prstGeom>
        </p:spPr>
      </p:pic>
      <p:pic>
        <p:nvPicPr>
          <p:cNvPr id="17" name="Picture 16" descr="A star on a black background&#10;&#10;Description automatically generated">
            <a:extLst>
              <a:ext uri="{FF2B5EF4-FFF2-40B4-BE49-F238E27FC236}">
                <a16:creationId xmlns:a16="http://schemas.microsoft.com/office/drawing/2014/main" xmlns="" id="{A7D3ED50-C479-04CC-2146-F1B2E7B61AD8}"/>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051576" y="7580014"/>
            <a:ext cx="3092423" cy="637016"/>
          </a:xfrm>
          <a:prstGeom prst="rect">
            <a:avLst/>
          </a:prstGeom>
        </p:spPr>
      </p:pic>
    </p:spTree>
    <p:extLst>
      <p:ext uri="{BB962C8B-B14F-4D97-AF65-F5344CB8AC3E}">
        <p14:creationId xmlns:p14="http://schemas.microsoft.com/office/powerpoint/2010/main" val="656424572"/>
      </p:ext>
    </p:extLst>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85850"/>
            <a:ext cx="16230600" cy="8115300"/>
            <a:chOff x="0" y="0"/>
            <a:chExt cx="21640800" cy="10820400"/>
          </a:xfrm>
        </p:grpSpPr>
        <p:sp>
          <p:nvSpPr>
            <p:cNvPr id="3" name="Freeform 3"/>
            <p:cNvSpPr/>
            <p:nvPr/>
          </p:nvSpPr>
          <p:spPr>
            <a:xfrm>
              <a:off x="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p:nvPr/>
          </p:nvSpPr>
          <p:spPr>
            <a:xfrm>
              <a:off x="1082040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1168568" y="1033618"/>
            <a:ext cx="15950863" cy="8115300"/>
            <a:chOff x="0" y="0"/>
            <a:chExt cx="3489249" cy="1207604"/>
          </a:xfrm>
        </p:grpSpPr>
        <p:sp>
          <p:nvSpPr>
            <p:cNvPr id="6" name="Freeform 6"/>
            <p:cNvSpPr/>
            <p:nvPr/>
          </p:nvSpPr>
          <p:spPr>
            <a:xfrm>
              <a:off x="10160" y="16510"/>
              <a:ext cx="3466389" cy="1179664"/>
            </a:xfrm>
            <a:custGeom>
              <a:avLst/>
              <a:gdLst/>
              <a:ahLst/>
              <a:cxnLst/>
              <a:rect l="l" t="t" r="r" b="b"/>
              <a:pathLst>
                <a:path w="3466389" h="1179664">
                  <a:moveTo>
                    <a:pt x="3466389" y="1179664"/>
                  </a:moveTo>
                  <a:lnTo>
                    <a:pt x="0" y="1172044"/>
                  </a:lnTo>
                  <a:lnTo>
                    <a:pt x="0" y="422365"/>
                  </a:lnTo>
                  <a:lnTo>
                    <a:pt x="17780" y="19050"/>
                  </a:lnTo>
                  <a:lnTo>
                    <a:pt x="1726460" y="0"/>
                  </a:lnTo>
                  <a:lnTo>
                    <a:pt x="3447339" y="5080"/>
                  </a:lnTo>
                  <a:close/>
                </a:path>
              </a:pathLst>
            </a:custGeom>
            <a:solidFill>
              <a:schemeClr val="accent6">
                <a:lumMod val="20000"/>
                <a:lumOff val="8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p:nvPr/>
          </p:nvSpPr>
          <p:spPr>
            <a:xfrm>
              <a:off x="-3810" y="0"/>
              <a:ext cx="3495599" cy="1206334"/>
            </a:xfrm>
            <a:custGeom>
              <a:avLst/>
              <a:gdLst/>
              <a:ahLst/>
              <a:cxnLst/>
              <a:rect l="l" t="t" r="r" b="b"/>
              <a:pathLst>
                <a:path w="3495599" h="1206334">
                  <a:moveTo>
                    <a:pt x="3461309" y="21590"/>
                  </a:moveTo>
                  <a:cubicBezTo>
                    <a:pt x="3462579" y="34290"/>
                    <a:pt x="3462579" y="44450"/>
                    <a:pt x="3463849" y="54610"/>
                  </a:cubicBezTo>
                  <a:cubicBezTo>
                    <a:pt x="3466389" y="81057"/>
                    <a:pt x="3467659" y="105257"/>
                    <a:pt x="3470199" y="128593"/>
                  </a:cubicBezTo>
                  <a:cubicBezTo>
                    <a:pt x="3470199" y="162301"/>
                    <a:pt x="3482899" y="826944"/>
                    <a:pt x="3489249" y="860652"/>
                  </a:cubicBezTo>
                  <a:cubicBezTo>
                    <a:pt x="3495599" y="911645"/>
                    <a:pt x="3491789" y="963503"/>
                    <a:pt x="3491789" y="1014496"/>
                  </a:cubicBezTo>
                  <a:cubicBezTo>
                    <a:pt x="3491789" y="1059440"/>
                    <a:pt x="3493059" y="1100926"/>
                    <a:pt x="3494329" y="1145374"/>
                  </a:cubicBezTo>
                  <a:cubicBezTo>
                    <a:pt x="3494329" y="1166964"/>
                    <a:pt x="3494329" y="1180934"/>
                    <a:pt x="3494329" y="1205064"/>
                  </a:cubicBezTo>
                  <a:cubicBezTo>
                    <a:pt x="3471469" y="1205064"/>
                    <a:pt x="3451149" y="1206334"/>
                    <a:pt x="3425052" y="1205064"/>
                  </a:cubicBezTo>
                  <a:cubicBezTo>
                    <a:pt x="3250688" y="1199984"/>
                    <a:pt x="3073642" y="1206334"/>
                    <a:pt x="2899278" y="1201254"/>
                  </a:cubicBezTo>
                  <a:cubicBezTo>
                    <a:pt x="2794660" y="1197444"/>
                    <a:pt x="2692724" y="1199984"/>
                    <a:pt x="2588106" y="1197444"/>
                  </a:cubicBezTo>
                  <a:cubicBezTo>
                    <a:pt x="2539820" y="1196174"/>
                    <a:pt x="2491535" y="1194904"/>
                    <a:pt x="2443250" y="1193634"/>
                  </a:cubicBezTo>
                  <a:cubicBezTo>
                    <a:pt x="2413742" y="1193634"/>
                    <a:pt x="2386917" y="1194904"/>
                    <a:pt x="2357409" y="1194904"/>
                  </a:cubicBezTo>
                  <a:cubicBezTo>
                    <a:pt x="2282299" y="1193634"/>
                    <a:pt x="2075744" y="1194904"/>
                    <a:pt x="2000634" y="1193634"/>
                  </a:cubicBezTo>
                  <a:cubicBezTo>
                    <a:pt x="1946984" y="1192364"/>
                    <a:pt x="873976" y="1201254"/>
                    <a:pt x="820325" y="1199984"/>
                  </a:cubicBezTo>
                  <a:cubicBezTo>
                    <a:pt x="806913" y="1199984"/>
                    <a:pt x="790818" y="1201254"/>
                    <a:pt x="777405" y="1201254"/>
                  </a:cubicBezTo>
                  <a:cubicBezTo>
                    <a:pt x="745215" y="1201254"/>
                    <a:pt x="715707" y="1202524"/>
                    <a:pt x="683517" y="1202524"/>
                  </a:cubicBezTo>
                  <a:cubicBezTo>
                    <a:pt x="603041" y="1202524"/>
                    <a:pt x="525248" y="1201254"/>
                    <a:pt x="444773" y="1199984"/>
                  </a:cubicBezTo>
                  <a:cubicBezTo>
                    <a:pt x="396487" y="1198714"/>
                    <a:pt x="348202" y="1197444"/>
                    <a:pt x="302599" y="1196174"/>
                  </a:cubicBezTo>
                  <a:cubicBezTo>
                    <a:pt x="216758" y="1194904"/>
                    <a:pt x="130918" y="1193634"/>
                    <a:pt x="48260" y="1193634"/>
                  </a:cubicBezTo>
                  <a:cubicBezTo>
                    <a:pt x="38100" y="1193634"/>
                    <a:pt x="29210" y="1193634"/>
                    <a:pt x="19050" y="1192364"/>
                  </a:cubicBezTo>
                  <a:cubicBezTo>
                    <a:pt x="10160" y="1191094"/>
                    <a:pt x="5080" y="1184744"/>
                    <a:pt x="7620" y="1175854"/>
                  </a:cubicBezTo>
                  <a:cubicBezTo>
                    <a:pt x="16510" y="1144141"/>
                    <a:pt x="12700" y="1122533"/>
                    <a:pt x="11430" y="1100061"/>
                  </a:cubicBezTo>
                  <a:cubicBezTo>
                    <a:pt x="10160" y="1054254"/>
                    <a:pt x="6350" y="1009310"/>
                    <a:pt x="7620" y="963503"/>
                  </a:cubicBezTo>
                  <a:cubicBezTo>
                    <a:pt x="5080" y="906459"/>
                    <a:pt x="0" y="200330"/>
                    <a:pt x="7620" y="142422"/>
                  </a:cubicBezTo>
                  <a:cubicBezTo>
                    <a:pt x="8890" y="131186"/>
                    <a:pt x="7620" y="119086"/>
                    <a:pt x="8890" y="107850"/>
                  </a:cubicBezTo>
                  <a:cubicBezTo>
                    <a:pt x="10160" y="89700"/>
                    <a:pt x="12700" y="69821"/>
                    <a:pt x="13970" y="44450"/>
                  </a:cubicBezTo>
                  <a:cubicBezTo>
                    <a:pt x="13970" y="41910"/>
                    <a:pt x="15240" y="39370"/>
                    <a:pt x="16510" y="38100"/>
                  </a:cubicBezTo>
                  <a:cubicBezTo>
                    <a:pt x="38100" y="35560"/>
                    <a:pt x="63855" y="30480"/>
                    <a:pt x="106775" y="29210"/>
                  </a:cubicBezTo>
                  <a:cubicBezTo>
                    <a:pt x="179203" y="25400"/>
                    <a:pt x="251631" y="22860"/>
                    <a:pt x="326742" y="20320"/>
                  </a:cubicBezTo>
                  <a:cubicBezTo>
                    <a:pt x="377710" y="17780"/>
                    <a:pt x="428677" y="16510"/>
                    <a:pt x="476963" y="13970"/>
                  </a:cubicBezTo>
                  <a:cubicBezTo>
                    <a:pt x="525248" y="11430"/>
                    <a:pt x="576216" y="8890"/>
                    <a:pt x="624501" y="8890"/>
                  </a:cubicBezTo>
                  <a:cubicBezTo>
                    <a:pt x="678152" y="7620"/>
                    <a:pt x="731802" y="10160"/>
                    <a:pt x="785453" y="8890"/>
                  </a:cubicBezTo>
                  <a:cubicBezTo>
                    <a:pt x="852516" y="8890"/>
                    <a:pt x="2067697" y="6350"/>
                    <a:pt x="2134760" y="5080"/>
                  </a:cubicBezTo>
                  <a:cubicBezTo>
                    <a:pt x="2199141" y="3810"/>
                    <a:pt x="2263521" y="2540"/>
                    <a:pt x="2330584" y="2540"/>
                  </a:cubicBezTo>
                  <a:cubicBezTo>
                    <a:pt x="2440567" y="1270"/>
                    <a:pt x="2547868" y="0"/>
                    <a:pt x="2657851" y="0"/>
                  </a:cubicBezTo>
                  <a:cubicBezTo>
                    <a:pt x="2703454" y="0"/>
                    <a:pt x="2751740" y="2540"/>
                    <a:pt x="2797342" y="2540"/>
                  </a:cubicBezTo>
                  <a:cubicBezTo>
                    <a:pt x="2923421" y="3810"/>
                    <a:pt x="3052182" y="5080"/>
                    <a:pt x="3178260" y="7620"/>
                  </a:cubicBezTo>
                  <a:cubicBezTo>
                    <a:pt x="3245323" y="8890"/>
                    <a:pt x="3312386" y="12700"/>
                    <a:pt x="3379449" y="16510"/>
                  </a:cubicBezTo>
                  <a:cubicBezTo>
                    <a:pt x="3395544" y="16510"/>
                    <a:pt x="3411640" y="16510"/>
                    <a:pt x="3425052" y="16510"/>
                  </a:cubicBezTo>
                  <a:cubicBezTo>
                    <a:pt x="3442259" y="17780"/>
                    <a:pt x="3451149" y="20320"/>
                    <a:pt x="3461309" y="21590"/>
                  </a:cubicBezTo>
                  <a:close/>
                  <a:moveTo>
                    <a:pt x="3471469" y="1188554"/>
                  </a:moveTo>
                  <a:cubicBezTo>
                    <a:pt x="3472739" y="1172044"/>
                    <a:pt x="3474009" y="1159344"/>
                    <a:pt x="3474009" y="1146644"/>
                  </a:cubicBezTo>
                  <a:cubicBezTo>
                    <a:pt x="3472739" y="1096604"/>
                    <a:pt x="3471469" y="1050797"/>
                    <a:pt x="3471469" y="1001532"/>
                  </a:cubicBezTo>
                  <a:cubicBezTo>
                    <a:pt x="3471469" y="979060"/>
                    <a:pt x="3474009" y="956588"/>
                    <a:pt x="3472739" y="934117"/>
                  </a:cubicBezTo>
                  <a:cubicBezTo>
                    <a:pt x="3472739" y="913374"/>
                    <a:pt x="3471469" y="891766"/>
                    <a:pt x="3470199" y="871023"/>
                  </a:cubicBezTo>
                  <a:cubicBezTo>
                    <a:pt x="3465119" y="839044"/>
                    <a:pt x="3453689" y="176994"/>
                    <a:pt x="3453689" y="145015"/>
                  </a:cubicBezTo>
                  <a:cubicBezTo>
                    <a:pt x="3451149" y="118222"/>
                    <a:pt x="3448609" y="90564"/>
                    <a:pt x="3446069" y="63500"/>
                  </a:cubicBezTo>
                  <a:cubicBezTo>
                    <a:pt x="3444799" y="44450"/>
                    <a:pt x="3443529" y="43180"/>
                    <a:pt x="3417004" y="41910"/>
                  </a:cubicBezTo>
                  <a:cubicBezTo>
                    <a:pt x="3408957" y="41910"/>
                    <a:pt x="3403592" y="41910"/>
                    <a:pt x="3395544" y="40640"/>
                  </a:cubicBezTo>
                  <a:cubicBezTo>
                    <a:pt x="3328481" y="36830"/>
                    <a:pt x="3258736" y="31750"/>
                    <a:pt x="3191673" y="30480"/>
                  </a:cubicBezTo>
                  <a:cubicBezTo>
                    <a:pt x="3028039" y="26670"/>
                    <a:pt x="2861723" y="25400"/>
                    <a:pt x="2698089" y="22860"/>
                  </a:cubicBezTo>
                  <a:cubicBezTo>
                    <a:pt x="2673947" y="22860"/>
                    <a:pt x="2647121" y="22860"/>
                    <a:pt x="2622979" y="22860"/>
                  </a:cubicBezTo>
                  <a:cubicBezTo>
                    <a:pt x="2582741" y="22860"/>
                    <a:pt x="2542503" y="22860"/>
                    <a:pt x="2504948" y="22860"/>
                  </a:cubicBezTo>
                  <a:cubicBezTo>
                    <a:pt x="2419107" y="22860"/>
                    <a:pt x="2333266" y="22860"/>
                    <a:pt x="2250108" y="24130"/>
                  </a:cubicBezTo>
                  <a:cubicBezTo>
                    <a:pt x="2177680" y="25400"/>
                    <a:pt x="957134" y="29210"/>
                    <a:pt x="884706" y="29210"/>
                  </a:cubicBezTo>
                  <a:cubicBezTo>
                    <a:pt x="766675" y="29210"/>
                    <a:pt x="648644" y="26670"/>
                    <a:pt x="530613" y="33020"/>
                  </a:cubicBezTo>
                  <a:cubicBezTo>
                    <a:pt x="468915" y="36830"/>
                    <a:pt x="409900" y="36830"/>
                    <a:pt x="350884" y="38100"/>
                  </a:cubicBezTo>
                  <a:cubicBezTo>
                    <a:pt x="248949" y="41910"/>
                    <a:pt x="147013" y="45720"/>
                    <a:pt x="49530" y="50800"/>
                  </a:cubicBezTo>
                  <a:cubicBezTo>
                    <a:pt x="36830" y="50800"/>
                    <a:pt x="34290" y="53340"/>
                    <a:pt x="33020" y="67228"/>
                  </a:cubicBezTo>
                  <a:cubicBezTo>
                    <a:pt x="31750" y="82785"/>
                    <a:pt x="31750" y="98343"/>
                    <a:pt x="30480" y="113900"/>
                  </a:cubicBezTo>
                  <a:cubicBezTo>
                    <a:pt x="29210" y="139829"/>
                    <a:pt x="26670" y="164894"/>
                    <a:pt x="25400" y="190822"/>
                  </a:cubicBezTo>
                  <a:cubicBezTo>
                    <a:pt x="20320" y="218480"/>
                    <a:pt x="26670" y="894359"/>
                    <a:pt x="29210" y="922017"/>
                  </a:cubicBezTo>
                  <a:cubicBezTo>
                    <a:pt x="29210" y="951403"/>
                    <a:pt x="29210" y="981653"/>
                    <a:pt x="30480" y="1011039"/>
                  </a:cubicBezTo>
                  <a:cubicBezTo>
                    <a:pt x="30480" y="1032646"/>
                    <a:pt x="33020" y="1054254"/>
                    <a:pt x="33020" y="1075861"/>
                  </a:cubicBezTo>
                  <a:cubicBezTo>
                    <a:pt x="33020" y="1099197"/>
                    <a:pt x="33020" y="1122533"/>
                    <a:pt x="31750" y="1146644"/>
                  </a:cubicBezTo>
                  <a:cubicBezTo>
                    <a:pt x="31750" y="1150454"/>
                    <a:pt x="31750" y="1152994"/>
                    <a:pt x="31750" y="1156804"/>
                  </a:cubicBezTo>
                  <a:cubicBezTo>
                    <a:pt x="31750" y="1166964"/>
                    <a:pt x="35560" y="1170774"/>
                    <a:pt x="44450" y="1170774"/>
                  </a:cubicBezTo>
                  <a:cubicBezTo>
                    <a:pt x="69220" y="1170774"/>
                    <a:pt x="106775" y="1172044"/>
                    <a:pt x="141648" y="1172044"/>
                  </a:cubicBezTo>
                  <a:cubicBezTo>
                    <a:pt x="192616" y="1172044"/>
                    <a:pt x="246266" y="1169504"/>
                    <a:pt x="297234" y="1172044"/>
                  </a:cubicBezTo>
                  <a:cubicBezTo>
                    <a:pt x="380392" y="1175854"/>
                    <a:pt x="463550" y="1178394"/>
                    <a:pt x="546708" y="1177124"/>
                  </a:cubicBezTo>
                  <a:cubicBezTo>
                    <a:pt x="600359" y="1175854"/>
                    <a:pt x="651327" y="1178394"/>
                    <a:pt x="704977" y="1178394"/>
                  </a:cubicBezTo>
                  <a:cubicBezTo>
                    <a:pt x="782770" y="1178394"/>
                    <a:pt x="860563" y="1177124"/>
                    <a:pt x="938356" y="1178394"/>
                  </a:cubicBezTo>
                  <a:cubicBezTo>
                    <a:pt x="1053705" y="1179664"/>
                    <a:pt x="2319854" y="1169504"/>
                    <a:pt x="2437885" y="1172044"/>
                  </a:cubicBezTo>
                  <a:cubicBezTo>
                    <a:pt x="2488853" y="1173314"/>
                    <a:pt x="2539820" y="1174584"/>
                    <a:pt x="2588106" y="1174584"/>
                  </a:cubicBezTo>
                  <a:cubicBezTo>
                    <a:pt x="2676629" y="1177124"/>
                    <a:pt x="2762470" y="1173314"/>
                    <a:pt x="2850993" y="1177124"/>
                  </a:cubicBezTo>
                  <a:cubicBezTo>
                    <a:pt x="2923421" y="1179664"/>
                    <a:pt x="2995849" y="1179664"/>
                    <a:pt x="3068277" y="1182204"/>
                  </a:cubicBezTo>
                  <a:cubicBezTo>
                    <a:pt x="3175578" y="1186014"/>
                    <a:pt x="3282878" y="1188554"/>
                    <a:pt x="3390179" y="1189824"/>
                  </a:cubicBezTo>
                  <a:cubicBezTo>
                    <a:pt x="3430417" y="1189824"/>
                    <a:pt x="3451149" y="1188554"/>
                    <a:pt x="3471469" y="1188554"/>
                  </a:cubicBezTo>
                  <a:close/>
                </a:path>
              </a:pathLst>
            </a:custGeom>
            <a:solidFill>
              <a:srgbClr val="FFD37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Freeform 14"/>
          <p:cNvSpPr/>
          <p:nvPr/>
        </p:nvSpPr>
        <p:spPr>
          <a:xfrm rot="-164968">
            <a:off x="14409408" y="101851"/>
            <a:ext cx="4276673" cy="1254613"/>
          </a:xfrm>
          <a:custGeom>
            <a:avLst/>
            <a:gdLst/>
            <a:ahLst/>
            <a:cxnLst/>
            <a:rect l="l" t="t" r="r" b="b"/>
            <a:pathLst>
              <a:path w="4276673" h="1254613">
                <a:moveTo>
                  <a:pt x="0" y="0"/>
                </a:moveTo>
                <a:lnTo>
                  <a:pt x="4276672" y="0"/>
                </a:lnTo>
                <a:lnTo>
                  <a:pt x="4276672"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94177">
            <a:off x="-1064739" y="8175804"/>
            <a:ext cx="4276673" cy="1254613"/>
          </a:xfrm>
          <a:custGeom>
            <a:avLst/>
            <a:gdLst/>
            <a:ahLst/>
            <a:cxnLst/>
            <a:rect l="l" t="t" r="r" b="b"/>
            <a:pathLst>
              <a:path w="4276673" h="1254613">
                <a:moveTo>
                  <a:pt x="0" y="0"/>
                </a:moveTo>
                <a:lnTo>
                  <a:pt x="4276673" y="0"/>
                </a:lnTo>
                <a:lnTo>
                  <a:pt x="4276673"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p:nvPr/>
        </p:nvSpPr>
        <p:spPr>
          <a:xfrm rot="1120969">
            <a:off x="15655276" y="7360287"/>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18"/>
          <p:cNvSpPr/>
          <p:nvPr/>
        </p:nvSpPr>
        <p:spPr>
          <a:xfrm rot="442805">
            <a:off x="54725" y="-138650"/>
            <a:ext cx="2660321" cy="2729807"/>
          </a:xfrm>
          <a:custGeom>
            <a:avLst/>
            <a:gdLst/>
            <a:ahLst/>
            <a:cxnLst/>
            <a:rect l="l" t="t" r="r" b="b"/>
            <a:pathLst>
              <a:path w="2660321" h="2729807">
                <a:moveTo>
                  <a:pt x="0" y="0"/>
                </a:moveTo>
                <a:lnTo>
                  <a:pt x="2660321" y="0"/>
                </a:lnTo>
                <a:lnTo>
                  <a:pt x="2660321" y="2729807"/>
                </a:lnTo>
                <a:lnTo>
                  <a:pt x="0" y="27298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20">
            <a:extLst>
              <a:ext uri="{FF2B5EF4-FFF2-40B4-BE49-F238E27FC236}">
                <a16:creationId xmlns:a16="http://schemas.microsoft.com/office/drawing/2014/main" xmlns="" id="{9EEDE1A2-13B0-7BB0-A1BB-FAB78EFBDC79}"/>
              </a:ext>
            </a:extLst>
          </p:cNvPr>
          <p:cNvSpPr txBox="1"/>
          <p:nvPr/>
        </p:nvSpPr>
        <p:spPr>
          <a:xfrm>
            <a:off x="2201091" y="3657634"/>
            <a:ext cx="13874206" cy="285873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TRAO ĐỔI</a:t>
            </a:r>
            <a:endPar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31017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85850"/>
            <a:ext cx="16230600" cy="8115300"/>
            <a:chOff x="0" y="0"/>
            <a:chExt cx="21640800" cy="10820400"/>
          </a:xfrm>
        </p:grpSpPr>
        <p:sp>
          <p:nvSpPr>
            <p:cNvPr id="3" name="Freeform 3"/>
            <p:cNvSpPr/>
            <p:nvPr/>
          </p:nvSpPr>
          <p:spPr>
            <a:xfrm>
              <a:off x="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082040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endParaRPr lang="en-US"/>
            </a:p>
          </p:txBody>
        </p:sp>
      </p:grpSp>
      <p:pic>
        <p:nvPicPr>
          <p:cNvPr id="30" name="Picture 2">
            <a:extLst>
              <a:ext uri="{FF2B5EF4-FFF2-40B4-BE49-F238E27FC236}">
                <a16:creationId xmlns:a16="http://schemas.microsoft.com/office/drawing/2014/main" xmlns="" id="{C5FBA451-EF61-B026-331E-8890FE451A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28800" y="2400300"/>
            <a:ext cx="14147366" cy="5410200"/>
          </a:xfrm>
          <a:prstGeom prst="rect">
            <a:avLst/>
          </a:prstGeom>
        </p:spPr>
      </p:pic>
      <p:grpSp>
        <p:nvGrpSpPr>
          <p:cNvPr id="31" name="Group 30">
            <a:extLst>
              <a:ext uri="{FF2B5EF4-FFF2-40B4-BE49-F238E27FC236}">
                <a16:creationId xmlns:a16="http://schemas.microsoft.com/office/drawing/2014/main" xmlns="" id="{7E25FEDE-7BE5-5786-CCDD-EDE914F8F3BA}"/>
              </a:ext>
            </a:extLst>
          </p:cNvPr>
          <p:cNvGrpSpPr/>
          <p:nvPr/>
        </p:nvGrpSpPr>
        <p:grpSpPr>
          <a:xfrm>
            <a:off x="4481397" y="1687495"/>
            <a:ext cx="9146883" cy="1635454"/>
            <a:chOff x="3959518" y="1516582"/>
            <a:chExt cx="9146883" cy="1635454"/>
          </a:xfrm>
        </p:grpSpPr>
        <p:pic>
          <p:nvPicPr>
            <p:cNvPr id="32" name="Picture 9">
              <a:extLst>
                <a:ext uri="{FF2B5EF4-FFF2-40B4-BE49-F238E27FC236}">
                  <a16:creationId xmlns:a16="http://schemas.microsoft.com/office/drawing/2014/main" xmlns="" id="{BA97BA6E-1D74-26E5-AEEB-9BE8367F4F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59518" y="1516582"/>
              <a:ext cx="9146883" cy="1635454"/>
            </a:xfrm>
            <a:prstGeom prst="rect">
              <a:avLst/>
            </a:prstGeom>
          </p:spPr>
        </p:pic>
        <p:sp>
          <p:nvSpPr>
            <p:cNvPr id="33" name="TextBox 32">
              <a:extLst>
                <a:ext uri="{FF2B5EF4-FFF2-40B4-BE49-F238E27FC236}">
                  <a16:creationId xmlns:a16="http://schemas.microsoft.com/office/drawing/2014/main" xmlns="" id="{C80E3262-6931-A6DB-1E46-DB9D1AAF6886}"/>
                </a:ext>
              </a:extLst>
            </p:cNvPr>
            <p:cNvSpPr txBox="1"/>
            <p:nvPr/>
          </p:nvSpPr>
          <p:spPr>
            <a:xfrm>
              <a:off x="4392285" y="1918810"/>
              <a:ext cx="8281348"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THEO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xmlns="" id="{E5F3ECFC-8FED-101C-6884-DAB77BB7C20A}"/>
              </a:ext>
            </a:extLst>
          </p:cNvPr>
          <p:cNvSpPr txBox="1"/>
          <p:nvPr/>
        </p:nvSpPr>
        <p:spPr>
          <a:xfrm>
            <a:off x="3544905" y="3635243"/>
            <a:ext cx="10813127" cy="3013838"/>
          </a:xfrm>
          <a:prstGeom prst="rect">
            <a:avLst/>
          </a:prstGeom>
          <a:noFill/>
        </p:spPr>
        <p:txBody>
          <a:bodyPr wrap="square">
            <a:spAutoFit/>
          </a:bodyPr>
          <a:lstStyle/>
          <a:p>
            <a:pPr algn="ctr">
              <a:lnSpc>
                <a:spcPct val="150000"/>
              </a:lnSpc>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Các em hãy t</a:t>
            </a: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rao đổi với bạn </a:t>
            </a: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trong nhóm </a:t>
            </a: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những điều đáng nhớ về các vùng miền đất nước được giới thiệu trong sách báo.</a:t>
            </a:r>
            <a:endParaRPr lang="en-US" sz="4400" i="1" dirty="0">
              <a:solidFill>
                <a:srgbClr val="FF0000"/>
              </a:solidFill>
              <a:latin typeface="Arial" panose="020B0604020202020204" pitchFamily="34" charset="0"/>
              <a:cs typeface="Arial" panose="020B0604020202020204" pitchFamily="34" charset="0"/>
            </a:endParaRPr>
          </a:p>
        </p:txBody>
      </p:sp>
      <p:sp>
        <p:nvSpPr>
          <p:cNvPr id="35" name="Freeform 3">
            <a:extLst>
              <a:ext uri="{FF2B5EF4-FFF2-40B4-BE49-F238E27FC236}">
                <a16:creationId xmlns:a16="http://schemas.microsoft.com/office/drawing/2014/main" xmlns="" id="{65BBF564-A577-FB74-8E78-A73078358E56}"/>
              </a:ext>
            </a:extLst>
          </p:cNvPr>
          <p:cNvSpPr/>
          <p:nvPr/>
        </p:nvSpPr>
        <p:spPr>
          <a:xfrm>
            <a:off x="14630225" y="1308010"/>
            <a:ext cx="1828975" cy="1834038"/>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36" name="Picture 2">
            <a:extLst>
              <a:ext uri="{FF2B5EF4-FFF2-40B4-BE49-F238E27FC236}">
                <a16:creationId xmlns:a16="http://schemas.microsoft.com/office/drawing/2014/main" xmlns="" id="{6064077A-0EBB-2DC3-3062-91C1371CE8AF}"/>
              </a:ext>
            </a:extLst>
          </p:cNvPr>
          <p:cNvPicPr>
            <a:picLocks noChangeAspect="1"/>
          </p:cNvPicPr>
          <p:nvPr/>
        </p:nvPicPr>
        <p:blipFill>
          <a:blip r:embed="rId10"/>
          <a:srcRect/>
          <a:stretch>
            <a:fillRect/>
          </a:stretch>
        </p:blipFill>
        <p:spPr>
          <a:xfrm>
            <a:off x="173929" y="6798658"/>
            <a:ext cx="4651123" cy="3488342"/>
          </a:xfrm>
          <a:prstGeom prst="rect">
            <a:avLst/>
          </a:prstGeom>
        </p:spPr>
      </p:pic>
      <p:sp>
        <p:nvSpPr>
          <p:cNvPr id="29" name="Freeform 29"/>
          <p:cNvSpPr/>
          <p:nvPr/>
        </p:nvSpPr>
        <p:spPr>
          <a:xfrm>
            <a:off x="14841066" y="6355220"/>
            <a:ext cx="2507395" cy="2438400"/>
          </a:xfrm>
          <a:custGeom>
            <a:avLst/>
            <a:gdLst/>
            <a:ahLst/>
            <a:cxnLst/>
            <a:rect l="l" t="t" r="r" b="b"/>
            <a:pathLst>
              <a:path w="2812195" h="2885648">
                <a:moveTo>
                  <a:pt x="0" y="0"/>
                </a:moveTo>
                <a:lnTo>
                  <a:pt x="2812195" y="0"/>
                </a:lnTo>
                <a:lnTo>
                  <a:pt x="2812195" y="2885647"/>
                </a:lnTo>
                <a:lnTo>
                  <a:pt x="0" y="28856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7" name="Freeform 27"/>
          <p:cNvSpPr/>
          <p:nvPr/>
        </p:nvSpPr>
        <p:spPr>
          <a:xfrm rot="10570462">
            <a:off x="858031" y="1676158"/>
            <a:ext cx="2199390" cy="1492034"/>
          </a:xfrm>
          <a:custGeom>
            <a:avLst/>
            <a:gdLst/>
            <a:ahLst/>
            <a:cxnLst/>
            <a:rect l="l" t="t" r="r" b="b"/>
            <a:pathLst>
              <a:path w="3559874" h="2948737">
                <a:moveTo>
                  <a:pt x="0" y="0"/>
                </a:moveTo>
                <a:lnTo>
                  <a:pt x="3559874" y="0"/>
                </a:lnTo>
                <a:lnTo>
                  <a:pt x="3559874" y="2948737"/>
                </a:lnTo>
                <a:lnTo>
                  <a:pt x="0" y="294873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5" name="Freeform 25"/>
          <p:cNvSpPr/>
          <p:nvPr/>
        </p:nvSpPr>
        <p:spPr>
          <a:xfrm rot="10570462">
            <a:off x="-187106" y="9287524"/>
            <a:ext cx="909899" cy="1013393"/>
          </a:xfrm>
          <a:custGeom>
            <a:avLst/>
            <a:gdLst/>
            <a:ahLst/>
            <a:cxnLst/>
            <a:rect l="l" t="t" r="r" b="b"/>
            <a:pathLst>
              <a:path w="3559874" h="2948737">
                <a:moveTo>
                  <a:pt x="0" y="0"/>
                </a:moveTo>
                <a:lnTo>
                  <a:pt x="3559874" y="0"/>
                </a:lnTo>
                <a:lnTo>
                  <a:pt x="3559874" y="2948737"/>
                </a:lnTo>
                <a:lnTo>
                  <a:pt x="0" y="29487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7" name="Freeform 4">
            <a:extLst>
              <a:ext uri="{FF2B5EF4-FFF2-40B4-BE49-F238E27FC236}">
                <a16:creationId xmlns:a16="http://schemas.microsoft.com/office/drawing/2014/main" xmlns="" id="{3BB869DC-B20F-5DC3-693A-C80D1E848B38}"/>
              </a:ext>
            </a:extLst>
          </p:cNvPr>
          <p:cNvSpPr/>
          <p:nvPr/>
        </p:nvSpPr>
        <p:spPr>
          <a:xfrm>
            <a:off x="16925956" y="52162"/>
            <a:ext cx="1400175" cy="1265408"/>
          </a:xfrm>
          <a:custGeom>
            <a:avLst/>
            <a:gdLst/>
            <a:ahLst/>
            <a:cxnLst/>
            <a:rect l="l" t="t" r="r" b="b"/>
            <a:pathLst>
              <a:path w="1400175" h="1265408">
                <a:moveTo>
                  <a:pt x="0" y="0"/>
                </a:moveTo>
                <a:lnTo>
                  <a:pt x="1400175" y="0"/>
                </a:lnTo>
                <a:lnTo>
                  <a:pt x="1400175" y="1265407"/>
                </a:lnTo>
                <a:lnTo>
                  <a:pt x="0" y="12654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4" name="Freeform 24"/>
          <p:cNvSpPr/>
          <p:nvPr/>
        </p:nvSpPr>
        <p:spPr>
          <a:xfrm rot="1120969">
            <a:off x="17275457" y="9195712"/>
            <a:ext cx="982824" cy="1003456"/>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7" name="Arrow: Pentagon 6">
            <a:extLst>
              <a:ext uri="{FF2B5EF4-FFF2-40B4-BE49-F238E27FC236}">
                <a16:creationId xmlns:a16="http://schemas.microsoft.com/office/drawing/2014/main" xmlns="" id="{E532FF1E-F1CD-4761-F9F0-967BCB7A9921}"/>
              </a:ext>
            </a:extLst>
          </p:cNvPr>
          <p:cNvSpPr/>
          <p:nvPr/>
        </p:nvSpPr>
        <p:spPr>
          <a:xfrm>
            <a:off x="0" y="647700"/>
            <a:ext cx="11430000" cy="1371600"/>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lumMod val="50000"/>
                  </a:schemeClr>
                </a:solidFill>
                <a:latin typeface="Arial" panose="020B0604020202020204" pitchFamily="34" charset="0"/>
                <a:cs typeface="Arial" panose="020B0604020202020204" pitchFamily="34" charset="0"/>
              </a:rPr>
              <a:t>Gợi ý một số nội dung để trao đổi</a:t>
            </a:r>
          </a:p>
        </p:txBody>
      </p:sp>
      <p:pic>
        <p:nvPicPr>
          <p:cNvPr id="8" name="Picture 5">
            <a:extLst>
              <a:ext uri="{FF2B5EF4-FFF2-40B4-BE49-F238E27FC236}">
                <a16:creationId xmlns:a16="http://schemas.microsoft.com/office/drawing/2014/main" xmlns="" id="{5B5A0C28-58C9-D10E-5690-EEAAF743F9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7973" y="2744477"/>
            <a:ext cx="4509952" cy="7516586"/>
          </a:xfrm>
          <a:prstGeom prst="rect">
            <a:avLst/>
          </a:prstGeom>
        </p:spPr>
      </p:pic>
      <p:sp>
        <p:nvSpPr>
          <p:cNvPr id="9" name="Speech Bubble: Rectangle with Corners Rounded 8">
            <a:extLst>
              <a:ext uri="{FF2B5EF4-FFF2-40B4-BE49-F238E27FC236}">
                <a16:creationId xmlns:a16="http://schemas.microsoft.com/office/drawing/2014/main" xmlns="" id="{C42A022B-E8B8-D86E-DC6C-573CE69F1BE3}"/>
              </a:ext>
            </a:extLst>
          </p:cNvPr>
          <p:cNvSpPr/>
          <p:nvPr/>
        </p:nvSpPr>
        <p:spPr>
          <a:xfrm>
            <a:off x="6781800" y="2744477"/>
            <a:ext cx="10358832" cy="3122717"/>
          </a:xfrm>
          <a:prstGeom prst="wedgeRoundRectCallout">
            <a:avLst>
              <a:gd name="adj1" fmla="val -61434"/>
              <a:gd name="adj2" fmla="val 47738"/>
              <a:gd name="adj3" fmla="val 1666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600">
                <a:solidFill>
                  <a:prstClr val="black"/>
                </a:solidFill>
                <a:latin typeface="Arial" panose="020B0604020202020204" pitchFamily="34" charset="0"/>
                <a:cs typeface="Arial" panose="020B0604020202020204" pitchFamily="34" charset="0"/>
              </a:rPr>
              <a:t>Từng em chia sẻ, phát biểu ý kiến: </a:t>
            </a:r>
            <a:r>
              <a:rPr lang="vi-VN" sz="3600" i="1">
                <a:solidFill>
                  <a:prstClr val="black"/>
                </a:solidFill>
                <a:latin typeface="Arial" panose="020B0604020202020204" pitchFamily="34" charset="0"/>
                <a:cs typeface="Arial" panose="020B0604020202020204" pitchFamily="34" charset="0"/>
              </a:rPr>
              <a:t>tên sách báo; tên tác giả; nội dung em tâm đắc; thông tin bổ ích đối với em;...</a:t>
            </a:r>
            <a:endParaRPr kumimoji="0" lang="en-US" sz="3600" b="0" i="1"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xmlns="" id="{DDCD0209-8B4C-F7E3-1716-89242DF80074}"/>
              </a:ext>
            </a:extLst>
          </p:cNvPr>
          <p:cNvSpPr/>
          <p:nvPr/>
        </p:nvSpPr>
        <p:spPr>
          <a:xfrm>
            <a:off x="6781801" y="6502771"/>
            <a:ext cx="10358832" cy="3122716"/>
          </a:xfrm>
          <a:prstGeom prst="wedgeRoundRectCallout">
            <a:avLst>
              <a:gd name="adj1" fmla="val -61647"/>
              <a:gd name="adj2" fmla="val -42448"/>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3600">
                <a:solidFill>
                  <a:prstClr val="black"/>
                </a:solidFill>
                <a:latin typeface="Arial" panose="020B0604020202020204" pitchFamily="34" charset="0"/>
                <a:cs typeface="Arial" panose="020B0604020202020204" pitchFamily="34" charset="0"/>
              </a:rPr>
              <a:t>Các thành viên trong nhóm có thể nêu câu hỏi để hiểu rõ hơn sách báo bạn đã đọc hoặc hiểu rõ hơn những thông tin bạn chia sẻ.</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475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85850"/>
            <a:ext cx="16230600" cy="8115300"/>
            <a:chOff x="0" y="0"/>
            <a:chExt cx="21640800" cy="10820400"/>
          </a:xfrm>
        </p:grpSpPr>
        <p:sp>
          <p:nvSpPr>
            <p:cNvPr id="3" name="Freeform 3"/>
            <p:cNvSpPr/>
            <p:nvPr/>
          </p:nvSpPr>
          <p:spPr>
            <a:xfrm>
              <a:off x="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p:nvPr/>
          </p:nvSpPr>
          <p:spPr>
            <a:xfrm>
              <a:off x="1082040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1168568" y="1033618"/>
            <a:ext cx="15950863" cy="8115300"/>
            <a:chOff x="0" y="0"/>
            <a:chExt cx="3489249" cy="1207604"/>
          </a:xfrm>
        </p:grpSpPr>
        <p:sp>
          <p:nvSpPr>
            <p:cNvPr id="6" name="Freeform 6"/>
            <p:cNvSpPr/>
            <p:nvPr/>
          </p:nvSpPr>
          <p:spPr>
            <a:xfrm>
              <a:off x="10160" y="16510"/>
              <a:ext cx="3466389" cy="1179664"/>
            </a:xfrm>
            <a:custGeom>
              <a:avLst/>
              <a:gdLst/>
              <a:ahLst/>
              <a:cxnLst/>
              <a:rect l="l" t="t" r="r" b="b"/>
              <a:pathLst>
                <a:path w="3466389" h="1179664">
                  <a:moveTo>
                    <a:pt x="3466389" y="1179664"/>
                  </a:moveTo>
                  <a:lnTo>
                    <a:pt x="0" y="1172044"/>
                  </a:lnTo>
                  <a:lnTo>
                    <a:pt x="0" y="422365"/>
                  </a:lnTo>
                  <a:lnTo>
                    <a:pt x="17780" y="19050"/>
                  </a:lnTo>
                  <a:lnTo>
                    <a:pt x="1726460" y="0"/>
                  </a:lnTo>
                  <a:lnTo>
                    <a:pt x="3447339" y="5080"/>
                  </a:lnTo>
                  <a:close/>
                </a:path>
              </a:pathLst>
            </a:custGeom>
            <a:solidFill>
              <a:schemeClr val="accent6">
                <a:lumMod val="20000"/>
                <a:lumOff val="8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p:nvPr/>
          </p:nvSpPr>
          <p:spPr>
            <a:xfrm>
              <a:off x="-3810" y="0"/>
              <a:ext cx="3495599" cy="1206334"/>
            </a:xfrm>
            <a:custGeom>
              <a:avLst/>
              <a:gdLst/>
              <a:ahLst/>
              <a:cxnLst/>
              <a:rect l="l" t="t" r="r" b="b"/>
              <a:pathLst>
                <a:path w="3495599" h="1206334">
                  <a:moveTo>
                    <a:pt x="3461309" y="21590"/>
                  </a:moveTo>
                  <a:cubicBezTo>
                    <a:pt x="3462579" y="34290"/>
                    <a:pt x="3462579" y="44450"/>
                    <a:pt x="3463849" y="54610"/>
                  </a:cubicBezTo>
                  <a:cubicBezTo>
                    <a:pt x="3466389" y="81057"/>
                    <a:pt x="3467659" y="105257"/>
                    <a:pt x="3470199" y="128593"/>
                  </a:cubicBezTo>
                  <a:cubicBezTo>
                    <a:pt x="3470199" y="162301"/>
                    <a:pt x="3482899" y="826944"/>
                    <a:pt x="3489249" y="860652"/>
                  </a:cubicBezTo>
                  <a:cubicBezTo>
                    <a:pt x="3495599" y="911645"/>
                    <a:pt x="3491789" y="963503"/>
                    <a:pt x="3491789" y="1014496"/>
                  </a:cubicBezTo>
                  <a:cubicBezTo>
                    <a:pt x="3491789" y="1059440"/>
                    <a:pt x="3493059" y="1100926"/>
                    <a:pt x="3494329" y="1145374"/>
                  </a:cubicBezTo>
                  <a:cubicBezTo>
                    <a:pt x="3494329" y="1166964"/>
                    <a:pt x="3494329" y="1180934"/>
                    <a:pt x="3494329" y="1205064"/>
                  </a:cubicBezTo>
                  <a:cubicBezTo>
                    <a:pt x="3471469" y="1205064"/>
                    <a:pt x="3451149" y="1206334"/>
                    <a:pt x="3425052" y="1205064"/>
                  </a:cubicBezTo>
                  <a:cubicBezTo>
                    <a:pt x="3250688" y="1199984"/>
                    <a:pt x="3073642" y="1206334"/>
                    <a:pt x="2899278" y="1201254"/>
                  </a:cubicBezTo>
                  <a:cubicBezTo>
                    <a:pt x="2794660" y="1197444"/>
                    <a:pt x="2692724" y="1199984"/>
                    <a:pt x="2588106" y="1197444"/>
                  </a:cubicBezTo>
                  <a:cubicBezTo>
                    <a:pt x="2539820" y="1196174"/>
                    <a:pt x="2491535" y="1194904"/>
                    <a:pt x="2443250" y="1193634"/>
                  </a:cubicBezTo>
                  <a:cubicBezTo>
                    <a:pt x="2413742" y="1193634"/>
                    <a:pt x="2386917" y="1194904"/>
                    <a:pt x="2357409" y="1194904"/>
                  </a:cubicBezTo>
                  <a:cubicBezTo>
                    <a:pt x="2282299" y="1193634"/>
                    <a:pt x="2075744" y="1194904"/>
                    <a:pt x="2000634" y="1193634"/>
                  </a:cubicBezTo>
                  <a:cubicBezTo>
                    <a:pt x="1946984" y="1192364"/>
                    <a:pt x="873976" y="1201254"/>
                    <a:pt x="820325" y="1199984"/>
                  </a:cubicBezTo>
                  <a:cubicBezTo>
                    <a:pt x="806913" y="1199984"/>
                    <a:pt x="790818" y="1201254"/>
                    <a:pt x="777405" y="1201254"/>
                  </a:cubicBezTo>
                  <a:cubicBezTo>
                    <a:pt x="745215" y="1201254"/>
                    <a:pt x="715707" y="1202524"/>
                    <a:pt x="683517" y="1202524"/>
                  </a:cubicBezTo>
                  <a:cubicBezTo>
                    <a:pt x="603041" y="1202524"/>
                    <a:pt x="525248" y="1201254"/>
                    <a:pt x="444773" y="1199984"/>
                  </a:cubicBezTo>
                  <a:cubicBezTo>
                    <a:pt x="396487" y="1198714"/>
                    <a:pt x="348202" y="1197444"/>
                    <a:pt x="302599" y="1196174"/>
                  </a:cubicBezTo>
                  <a:cubicBezTo>
                    <a:pt x="216758" y="1194904"/>
                    <a:pt x="130918" y="1193634"/>
                    <a:pt x="48260" y="1193634"/>
                  </a:cubicBezTo>
                  <a:cubicBezTo>
                    <a:pt x="38100" y="1193634"/>
                    <a:pt x="29210" y="1193634"/>
                    <a:pt x="19050" y="1192364"/>
                  </a:cubicBezTo>
                  <a:cubicBezTo>
                    <a:pt x="10160" y="1191094"/>
                    <a:pt x="5080" y="1184744"/>
                    <a:pt x="7620" y="1175854"/>
                  </a:cubicBezTo>
                  <a:cubicBezTo>
                    <a:pt x="16510" y="1144141"/>
                    <a:pt x="12700" y="1122533"/>
                    <a:pt x="11430" y="1100061"/>
                  </a:cubicBezTo>
                  <a:cubicBezTo>
                    <a:pt x="10160" y="1054254"/>
                    <a:pt x="6350" y="1009310"/>
                    <a:pt x="7620" y="963503"/>
                  </a:cubicBezTo>
                  <a:cubicBezTo>
                    <a:pt x="5080" y="906459"/>
                    <a:pt x="0" y="200330"/>
                    <a:pt x="7620" y="142422"/>
                  </a:cubicBezTo>
                  <a:cubicBezTo>
                    <a:pt x="8890" y="131186"/>
                    <a:pt x="7620" y="119086"/>
                    <a:pt x="8890" y="107850"/>
                  </a:cubicBezTo>
                  <a:cubicBezTo>
                    <a:pt x="10160" y="89700"/>
                    <a:pt x="12700" y="69821"/>
                    <a:pt x="13970" y="44450"/>
                  </a:cubicBezTo>
                  <a:cubicBezTo>
                    <a:pt x="13970" y="41910"/>
                    <a:pt x="15240" y="39370"/>
                    <a:pt x="16510" y="38100"/>
                  </a:cubicBezTo>
                  <a:cubicBezTo>
                    <a:pt x="38100" y="35560"/>
                    <a:pt x="63855" y="30480"/>
                    <a:pt x="106775" y="29210"/>
                  </a:cubicBezTo>
                  <a:cubicBezTo>
                    <a:pt x="179203" y="25400"/>
                    <a:pt x="251631" y="22860"/>
                    <a:pt x="326742" y="20320"/>
                  </a:cubicBezTo>
                  <a:cubicBezTo>
                    <a:pt x="377710" y="17780"/>
                    <a:pt x="428677" y="16510"/>
                    <a:pt x="476963" y="13970"/>
                  </a:cubicBezTo>
                  <a:cubicBezTo>
                    <a:pt x="525248" y="11430"/>
                    <a:pt x="576216" y="8890"/>
                    <a:pt x="624501" y="8890"/>
                  </a:cubicBezTo>
                  <a:cubicBezTo>
                    <a:pt x="678152" y="7620"/>
                    <a:pt x="731802" y="10160"/>
                    <a:pt x="785453" y="8890"/>
                  </a:cubicBezTo>
                  <a:cubicBezTo>
                    <a:pt x="852516" y="8890"/>
                    <a:pt x="2067697" y="6350"/>
                    <a:pt x="2134760" y="5080"/>
                  </a:cubicBezTo>
                  <a:cubicBezTo>
                    <a:pt x="2199141" y="3810"/>
                    <a:pt x="2263521" y="2540"/>
                    <a:pt x="2330584" y="2540"/>
                  </a:cubicBezTo>
                  <a:cubicBezTo>
                    <a:pt x="2440567" y="1270"/>
                    <a:pt x="2547868" y="0"/>
                    <a:pt x="2657851" y="0"/>
                  </a:cubicBezTo>
                  <a:cubicBezTo>
                    <a:pt x="2703454" y="0"/>
                    <a:pt x="2751740" y="2540"/>
                    <a:pt x="2797342" y="2540"/>
                  </a:cubicBezTo>
                  <a:cubicBezTo>
                    <a:pt x="2923421" y="3810"/>
                    <a:pt x="3052182" y="5080"/>
                    <a:pt x="3178260" y="7620"/>
                  </a:cubicBezTo>
                  <a:cubicBezTo>
                    <a:pt x="3245323" y="8890"/>
                    <a:pt x="3312386" y="12700"/>
                    <a:pt x="3379449" y="16510"/>
                  </a:cubicBezTo>
                  <a:cubicBezTo>
                    <a:pt x="3395544" y="16510"/>
                    <a:pt x="3411640" y="16510"/>
                    <a:pt x="3425052" y="16510"/>
                  </a:cubicBezTo>
                  <a:cubicBezTo>
                    <a:pt x="3442259" y="17780"/>
                    <a:pt x="3451149" y="20320"/>
                    <a:pt x="3461309" y="21590"/>
                  </a:cubicBezTo>
                  <a:close/>
                  <a:moveTo>
                    <a:pt x="3471469" y="1188554"/>
                  </a:moveTo>
                  <a:cubicBezTo>
                    <a:pt x="3472739" y="1172044"/>
                    <a:pt x="3474009" y="1159344"/>
                    <a:pt x="3474009" y="1146644"/>
                  </a:cubicBezTo>
                  <a:cubicBezTo>
                    <a:pt x="3472739" y="1096604"/>
                    <a:pt x="3471469" y="1050797"/>
                    <a:pt x="3471469" y="1001532"/>
                  </a:cubicBezTo>
                  <a:cubicBezTo>
                    <a:pt x="3471469" y="979060"/>
                    <a:pt x="3474009" y="956588"/>
                    <a:pt x="3472739" y="934117"/>
                  </a:cubicBezTo>
                  <a:cubicBezTo>
                    <a:pt x="3472739" y="913374"/>
                    <a:pt x="3471469" y="891766"/>
                    <a:pt x="3470199" y="871023"/>
                  </a:cubicBezTo>
                  <a:cubicBezTo>
                    <a:pt x="3465119" y="839044"/>
                    <a:pt x="3453689" y="176994"/>
                    <a:pt x="3453689" y="145015"/>
                  </a:cubicBezTo>
                  <a:cubicBezTo>
                    <a:pt x="3451149" y="118222"/>
                    <a:pt x="3448609" y="90564"/>
                    <a:pt x="3446069" y="63500"/>
                  </a:cubicBezTo>
                  <a:cubicBezTo>
                    <a:pt x="3444799" y="44450"/>
                    <a:pt x="3443529" y="43180"/>
                    <a:pt x="3417004" y="41910"/>
                  </a:cubicBezTo>
                  <a:cubicBezTo>
                    <a:pt x="3408957" y="41910"/>
                    <a:pt x="3403592" y="41910"/>
                    <a:pt x="3395544" y="40640"/>
                  </a:cubicBezTo>
                  <a:cubicBezTo>
                    <a:pt x="3328481" y="36830"/>
                    <a:pt x="3258736" y="31750"/>
                    <a:pt x="3191673" y="30480"/>
                  </a:cubicBezTo>
                  <a:cubicBezTo>
                    <a:pt x="3028039" y="26670"/>
                    <a:pt x="2861723" y="25400"/>
                    <a:pt x="2698089" y="22860"/>
                  </a:cubicBezTo>
                  <a:cubicBezTo>
                    <a:pt x="2673947" y="22860"/>
                    <a:pt x="2647121" y="22860"/>
                    <a:pt x="2622979" y="22860"/>
                  </a:cubicBezTo>
                  <a:cubicBezTo>
                    <a:pt x="2582741" y="22860"/>
                    <a:pt x="2542503" y="22860"/>
                    <a:pt x="2504948" y="22860"/>
                  </a:cubicBezTo>
                  <a:cubicBezTo>
                    <a:pt x="2419107" y="22860"/>
                    <a:pt x="2333266" y="22860"/>
                    <a:pt x="2250108" y="24130"/>
                  </a:cubicBezTo>
                  <a:cubicBezTo>
                    <a:pt x="2177680" y="25400"/>
                    <a:pt x="957134" y="29210"/>
                    <a:pt x="884706" y="29210"/>
                  </a:cubicBezTo>
                  <a:cubicBezTo>
                    <a:pt x="766675" y="29210"/>
                    <a:pt x="648644" y="26670"/>
                    <a:pt x="530613" y="33020"/>
                  </a:cubicBezTo>
                  <a:cubicBezTo>
                    <a:pt x="468915" y="36830"/>
                    <a:pt x="409900" y="36830"/>
                    <a:pt x="350884" y="38100"/>
                  </a:cubicBezTo>
                  <a:cubicBezTo>
                    <a:pt x="248949" y="41910"/>
                    <a:pt x="147013" y="45720"/>
                    <a:pt x="49530" y="50800"/>
                  </a:cubicBezTo>
                  <a:cubicBezTo>
                    <a:pt x="36830" y="50800"/>
                    <a:pt x="34290" y="53340"/>
                    <a:pt x="33020" y="67228"/>
                  </a:cubicBezTo>
                  <a:cubicBezTo>
                    <a:pt x="31750" y="82785"/>
                    <a:pt x="31750" y="98343"/>
                    <a:pt x="30480" y="113900"/>
                  </a:cubicBezTo>
                  <a:cubicBezTo>
                    <a:pt x="29210" y="139829"/>
                    <a:pt x="26670" y="164894"/>
                    <a:pt x="25400" y="190822"/>
                  </a:cubicBezTo>
                  <a:cubicBezTo>
                    <a:pt x="20320" y="218480"/>
                    <a:pt x="26670" y="894359"/>
                    <a:pt x="29210" y="922017"/>
                  </a:cubicBezTo>
                  <a:cubicBezTo>
                    <a:pt x="29210" y="951403"/>
                    <a:pt x="29210" y="981653"/>
                    <a:pt x="30480" y="1011039"/>
                  </a:cubicBezTo>
                  <a:cubicBezTo>
                    <a:pt x="30480" y="1032646"/>
                    <a:pt x="33020" y="1054254"/>
                    <a:pt x="33020" y="1075861"/>
                  </a:cubicBezTo>
                  <a:cubicBezTo>
                    <a:pt x="33020" y="1099197"/>
                    <a:pt x="33020" y="1122533"/>
                    <a:pt x="31750" y="1146644"/>
                  </a:cubicBezTo>
                  <a:cubicBezTo>
                    <a:pt x="31750" y="1150454"/>
                    <a:pt x="31750" y="1152994"/>
                    <a:pt x="31750" y="1156804"/>
                  </a:cubicBezTo>
                  <a:cubicBezTo>
                    <a:pt x="31750" y="1166964"/>
                    <a:pt x="35560" y="1170774"/>
                    <a:pt x="44450" y="1170774"/>
                  </a:cubicBezTo>
                  <a:cubicBezTo>
                    <a:pt x="69220" y="1170774"/>
                    <a:pt x="106775" y="1172044"/>
                    <a:pt x="141648" y="1172044"/>
                  </a:cubicBezTo>
                  <a:cubicBezTo>
                    <a:pt x="192616" y="1172044"/>
                    <a:pt x="246266" y="1169504"/>
                    <a:pt x="297234" y="1172044"/>
                  </a:cubicBezTo>
                  <a:cubicBezTo>
                    <a:pt x="380392" y="1175854"/>
                    <a:pt x="463550" y="1178394"/>
                    <a:pt x="546708" y="1177124"/>
                  </a:cubicBezTo>
                  <a:cubicBezTo>
                    <a:pt x="600359" y="1175854"/>
                    <a:pt x="651327" y="1178394"/>
                    <a:pt x="704977" y="1178394"/>
                  </a:cubicBezTo>
                  <a:cubicBezTo>
                    <a:pt x="782770" y="1178394"/>
                    <a:pt x="860563" y="1177124"/>
                    <a:pt x="938356" y="1178394"/>
                  </a:cubicBezTo>
                  <a:cubicBezTo>
                    <a:pt x="1053705" y="1179664"/>
                    <a:pt x="2319854" y="1169504"/>
                    <a:pt x="2437885" y="1172044"/>
                  </a:cubicBezTo>
                  <a:cubicBezTo>
                    <a:pt x="2488853" y="1173314"/>
                    <a:pt x="2539820" y="1174584"/>
                    <a:pt x="2588106" y="1174584"/>
                  </a:cubicBezTo>
                  <a:cubicBezTo>
                    <a:pt x="2676629" y="1177124"/>
                    <a:pt x="2762470" y="1173314"/>
                    <a:pt x="2850993" y="1177124"/>
                  </a:cubicBezTo>
                  <a:cubicBezTo>
                    <a:pt x="2923421" y="1179664"/>
                    <a:pt x="2995849" y="1179664"/>
                    <a:pt x="3068277" y="1182204"/>
                  </a:cubicBezTo>
                  <a:cubicBezTo>
                    <a:pt x="3175578" y="1186014"/>
                    <a:pt x="3282878" y="1188554"/>
                    <a:pt x="3390179" y="1189824"/>
                  </a:cubicBezTo>
                  <a:cubicBezTo>
                    <a:pt x="3430417" y="1189824"/>
                    <a:pt x="3451149" y="1188554"/>
                    <a:pt x="3471469" y="1188554"/>
                  </a:cubicBezTo>
                  <a:close/>
                </a:path>
              </a:pathLst>
            </a:custGeom>
            <a:solidFill>
              <a:srgbClr val="FFD37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 name="Freeform 14"/>
          <p:cNvSpPr/>
          <p:nvPr/>
        </p:nvSpPr>
        <p:spPr>
          <a:xfrm rot="-164968">
            <a:off x="14409408" y="101851"/>
            <a:ext cx="4276673" cy="1254613"/>
          </a:xfrm>
          <a:custGeom>
            <a:avLst/>
            <a:gdLst/>
            <a:ahLst/>
            <a:cxnLst/>
            <a:rect l="l" t="t" r="r" b="b"/>
            <a:pathLst>
              <a:path w="4276673" h="1254613">
                <a:moveTo>
                  <a:pt x="0" y="0"/>
                </a:moveTo>
                <a:lnTo>
                  <a:pt x="4276672" y="0"/>
                </a:lnTo>
                <a:lnTo>
                  <a:pt x="4276672"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94177">
            <a:off x="-1064739" y="8175804"/>
            <a:ext cx="4276673" cy="1254613"/>
          </a:xfrm>
          <a:custGeom>
            <a:avLst/>
            <a:gdLst/>
            <a:ahLst/>
            <a:cxnLst/>
            <a:rect l="l" t="t" r="r" b="b"/>
            <a:pathLst>
              <a:path w="4276673" h="1254613">
                <a:moveTo>
                  <a:pt x="0" y="0"/>
                </a:moveTo>
                <a:lnTo>
                  <a:pt x="4276673" y="0"/>
                </a:lnTo>
                <a:lnTo>
                  <a:pt x="4276673"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p:nvPr/>
        </p:nvSpPr>
        <p:spPr>
          <a:xfrm rot="1120969">
            <a:off x="15655276" y="7360287"/>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18"/>
          <p:cNvSpPr/>
          <p:nvPr/>
        </p:nvSpPr>
        <p:spPr>
          <a:xfrm rot="442805">
            <a:off x="54725" y="-138650"/>
            <a:ext cx="2660321" cy="2729807"/>
          </a:xfrm>
          <a:custGeom>
            <a:avLst/>
            <a:gdLst/>
            <a:ahLst/>
            <a:cxnLst/>
            <a:rect l="l" t="t" r="r" b="b"/>
            <a:pathLst>
              <a:path w="2660321" h="2729807">
                <a:moveTo>
                  <a:pt x="0" y="0"/>
                </a:moveTo>
                <a:lnTo>
                  <a:pt x="2660321" y="0"/>
                </a:lnTo>
                <a:lnTo>
                  <a:pt x="2660321" y="2729807"/>
                </a:lnTo>
                <a:lnTo>
                  <a:pt x="0" y="27298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20">
            <a:extLst>
              <a:ext uri="{FF2B5EF4-FFF2-40B4-BE49-F238E27FC236}">
                <a16:creationId xmlns:a16="http://schemas.microsoft.com/office/drawing/2014/main" xmlns="" id="{9EEDE1A2-13B0-7BB0-A1BB-FAB78EFBDC79}"/>
              </a:ext>
            </a:extLst>
          </p:cNvPr>
          <p:cNvSpPr txBox="1"/>
          <p:nvPr/>
        </p:nvSpPr>
        <p:spPr>
          <a:xfrm>
            <a:off x="2201091" y="3657634"/>
            <a:ext cx="13874206" cy="285873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HOẠT ĐỘNG</a:t>
            </a:r>
            <a:r>
              <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4</a:t>
            </a:r>
            <a:r>
              <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66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vi-VN" sz="66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75644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30" name="Freeform 14">
            <a:extLst>
              <a:ext uri="{FF2B5EF4-FFF2-40B4-BE49-F238E27FC236}">
                <a16:creationId xmlns:a16="http://schemas.microsoft.com/office/drawing/2014/main" xmlns="" id="{D5A5F185-7C07-F13F-1364-A269E203F13F}"/>
              </a:ext>
            </a:extLst>
          </p:cNvPr>
          <p:cNvSpPr/>
          <p:nvPr/>
        </p:nvSpPr>
        <p:spPr>
          <a:xfrm>
            <a:off x="16912047" y="19631"/>
            <a:ext cx="1208993" cy="1258659"/>
          </a:xfrm>
          <a:custGeom>
            <a:avLst/>
            <a:gdLst/>
            <a:ahLst/>
            <a:cxnLst/>
            <a:rect l="l" t="t" r="r" b="b"/>
            <a:pathLst>
              <a:path w="1704187" h="1704187">
                <a:moveTo>
                  <a:pt x="0" y="0"/>
                </a:moveTo>
                <a:lnTo>
                  <a:pt x="1704186" y="0"/>
                </a:lnTo>
                <a:lnTo>
                  <a:pt x="1704186" y="1704187"/>
                </a:lnTo>
                <a:lnTo>
                  <a:pt x="0" y="17041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1" name="Freeform 21"/>
          <p:cNvSpPr/>
          <p:nvPr/>
        </p:nvSpPr>
        <p:spPr>
          <a:xfrm rot="1120969">
            <a:off x="-57058" y="-31283"/>
            <a:ext cx="1325857" cy="1360488"/>
          </a:xfrm>
          <a:custGeom>
            <a:avLst/>
            <a:gdLst/>
            <a:ahLst/>
            <a:cxnLst/>
            <a:rect l="l" t="t" r="r" b="b"/>
            <a:pathLst>
              <a:path w="1325857" h="1360488">
                <a:moveTo>
                  <a:pt x="0" y="0"/>
                </a:moveTo>
                <a:lnTo>
                  <a:pt x="1325857" y="0"/>
                </a:lnTo>
                <a:lnTo>
                  <a:pt x="1325857" y="1360488"/>
                </a:lnTo>
                <a:lnTo>
                  <a:pt x="0" y="13604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6">
            <a:extLst>
              <a:ext uri="{FF2B5EF4-FFF2-40B4-BE49-F238E27FC236}">
                <a16:creationId xmlns:a16="http://schemas.microsoft.com/office/drawing/2014/main" xmlns="" id="{D2A3E811-96CE-D0A8-5F52-0EEA6D693BA0}"/>
              </a:ext>
            </a:extLst>
          </p:cNvPr>
          <p:cNvSpPr/>
          <p:nvPr/>
        </p:nvSpPr>
        <p:spPr>
          <a:xfrm>
            <a:off x="590916" y="1790700"/>
            <a:ext cx="17173632" cy="75113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54BE1C04-F1B7-3F13-C037-C3BADADC5810}"/>
              </a:ext>
            </a:extLst>
          </p:cNvPr>
          <p:cNvGrpSpPr/>
          <p:nvPr/>
        </p:nvGrpSpPr>
        <p:grpSpPr>
          <a:xfrm>
            <a:off x="1143000" y="3034889"/>
            <a:ext cx="7687407" cy="5337854"/>
            <a:chOff x="1120467" y="2871884"/>
            <a:chExt cx="7687407" cy="5337854"/>
          </a:xfrm>
        </p:grpSpPr>
        <p:grpSp>
          <p:nvGrpSpPr>
            <p:cNvPr id="5" name="Group 7">
              <a:extLst>
                <a:ext uri="{FF2B5EF4-FFF2-40B4-BE49-F238E27FC236}">
                  <a16:creationId xmlns:a16="http://schemas.microsoft.com/office/drawing/2014/main" xmlns="" id="{7A3FCF7D-DF85-34BE-E012-44A49E275ADF}"/>
                </a:ext>
              </a:extLst>
            </p:cNvPr>
            <p:cNvGrpSpPr/>
            <p:nvPr/>
          </p:nvGrpSpPr>
          <p:grpSpPr>
            <a:xfrm>
              <a:off x="1120467" y="2871884"/>
              <a:ext cx="7687407" cy="5337854"/>
              <a:chOff x="-1375354" y="-203175"/>
              <a:chExt cx="10249874" cy="7117141"/>
            </a:xfrm>
          </p:grpSpPr>
          <p:grpSp>
            <p:nvGrpSpPr>
              <p:cNvPr id="7" name="Group 8">
                <a:extLst>
                  <a:ext uri="{FF2B5EF4-FFF2-40B4-BE49-F238E27FC236}">
                    <a16:creationId xmlns:a16="http://schemas.microsoft.com/office/drawing/2014/main" xmlns="" id="{074D055C-2480-83A2-4244-CB5541A325F5}"/>
                  </a:ext>
                </a:extLst>
              </p:cNvPr>
              <p:cNvGrpSpPr/>
              <p:nvPr/>
            </p:nvGrpSpPr>
            <p:grpSpPr>
              <a:xfrm>
                <a:off x="-1375354" y="478181"/>
                <a:ext cx="10249874" cy="6435785"/>
                <a:chOff x="-271675" y="-88333"/>
                <a:chExt cx="2024667" cy="1271266"/>
              </a:xfrm>
            </p:grpSpPr>
            <p:sp>
              <p:nvSpPr>
                <p:cNvPr id="11" name="Freeform 9">
                  <a:extLst>
                    <a:ext uri="{FF2B5EF4-FFF2-40B4-BE49-F238E27FC236}">
                      <a16:creationId xmlns:a16="http://schemas.microsoft.com/office/drawing/2014/main" xmlns="" id="{EAE441CB-593F-7340-8C37-B0E973BDEA90}"/>
                    </a:ext>
                  </a:extLst>
                </p:cNvPr>
                <p:cNvSpPr/>
                <p:nvPr/>
              </p:nvSpPr>
              <p:spPr>
                <a:xfrm>
                  <a:off x="-271675" y="-88333"/>
                  <a:ext cx="2024667"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12" name="TextBox 10">
                  <a:extLst>
                    <a:ext uri="{FF2B5EF4-FFF2-40B4-BE49-F238E27FC236}">
                      <a16:creationId xmlns:a16="http://schemas.microsoft.com/office/drawing/2014/main" xmlns="" id="{4CD4C031-C1C0-A8C0-30A1-39F2E078CB91}"/>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8" name="Group 11">
                <a:extLst>
                  <a:ext uri="{FF2B5EF4-FFF2-40B4-BE49-F238E27FC236}">
                    <a16:creationId xmlns:a16="http://schemas.microsoft.com/office/drawing/2014/main" xmlns="" id="{27085FB1-EF69-68D8-1A5E-298A8CBE5FA4}"/>
                  </a:ext>
                </a:extLst>
              </p:cNvPr>
              <p:cNvGrpSpPr/>
              <p:nvPr/>
            </p:nvGrpSpPr>
            <p:grpSpPr>
              <a:xfrm>
                <a:off x="1692181" y="-203175"/>
                <a:ext cx="4437652" cy="4317983"/>
                <a:chOff x="-63773" y="-40133"/>
                <a:chExt cx="876573" cy="852933"/>
              </a:xfrm>
            </p:grpSpPr>
            <p:sp>
              <p:nvSpPr>
                <p:cNvPr id="9" name="Freeform 12">
                  <a:extLst>
                    <a:ext uri="{FF2B5EF4-FFF2-40B4-BE49-F238E27FC236}">
                      <a16:creationId xmlns:a16="http://schemas.microsoft.com/office/drawing/2014/main" xmlns="" id="{AF1ACBD1-C158-2F32-DB93-B1F2A17207C5}"/>
                    </a:ext>
                  </a:extLst>
                </p:cNvPr>
                <p:cNvSpPr/>
                <p:nvPr/>
              </p:nvSpPr>
              <p:spPr>
                <a:xfrm>
                  <a:off x="-63773" y="-40133"/>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10" name="TextBox 13">
                  <a:extLst>
                    <a:ext uri="{FF2B5EF4-FFF2-40B4-BE49-F238E27FC236}">
                      <a16:creationId xmlns:a16="http://schemas.microsoft.com/office/drawing/2014/main" xmlns="" id="{9474CD9D-F605-3D41-F5A6-06BF3280602F}"/>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6" name="TextBox 5">
              <a:extLst>
                <a:ext uri="{FF2B5EF4-FFF2-40B4-BE49-F238E27FC236}">
                  <a16:creationId xmlns:a16="http://schemas.microsoft.com/office/drawing/2014/main" xmlns="" id="{EAA69C04-C4C3-1323-8C7B-7A3399431757}"/>
                </a:ext>
              </a:extLst>
            </p:cNvPr>
            <p:cNvSpPr txBox="1"/>
            <p:nvPr/>
          </p:nvSpPr>
          <p:spPr>
            <a:xfrm>
              <a:off x="1456176" y="4877349"/>
              <a:ext cx="7003394" cy="182492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Chia sẻ nội dung bổ ích trong sách báo với người thân</a:t>
              </a:r>
              <a:endParaRPr lang="en-US" sz="40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xmlns="" id="{14FD6B6A-CB98-0AC0-0728-423AE9400A3F}"/>
              </a:ext>
            </a:extLst>
          </p:cNvPr>
          <p:cNvGrpSpPr/>
          <p:nvPr/>
        </p:nvGrpSpPr>
        <p:grpSpPr>
          <a:xfrm>
            <a:off x="2961087" y="1078071"/>
            <a:ext cx="12441642" cy="1397875"/>
            <a:chOff x="2508970" y="1270945"/>
            <a:chExt cx="12441642" cy="1397875"/>
          </a:xfrm>
        </p:grpSpPr>
        <p:pic>
          <p:nvPicPr>
            <p:cNvPr id="14" name="Picture 9">
              <a:extLst>
                <a:ext uri="{FF2B5EF4-FFF2-40B4-BE49-F238E27FC236}">
                  <a16:creationId xmlns:a16="http://schemas.microsoft.com/office/drawing/2014/main" xmlns="" id="{65BFC3FC-D59A-D5C3-3B52-93284CA197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06212" y="1270945"/>
              <a:ext cx="12344400" cy="1397875"/>
            </a:xfrm>
            <a:prstGeom prst="rect">
              <a:avLst/>
            </a:prstGeom>
          </p:spPr>
        </p:pic>
        <p:sp>
          <p:nvSpPr>
            <p:cNvPr id="15" name="TextBox 14">
              <a:extLst>
                <a:ext uri="{FF2B5EF4-FFF2-40B4-BE49-F238E27FC236}">
                  <a16:creationId xmlns:a16="http://schemas.microsoft.com/office/drawing/2014/main" xmlns="" id="{F3D3C94E-7B7C-A073-EB92-65BF0C996AF1}"/>
                </a:ext>
              </a:extLst>
            </p:cNvPr>
            <p:cNvSpPr txBox="1"/>
            <p:nvPr/>
          </p:nvSpPr>
          <p:spPr>
            <a:xfrm>
              <a:off x="2508970" y="1583993"/>
              <a:ext cx="12344400" cy="769441"/>
            </a:xfrm>
            <a:prstGeom prst="rect">
              <a:avLst/>
            </a:prstGeom>
            <a:noFill/>
          </p:spPr>
          <p:txBody>
            <a:bodyPr wrap="square" rtlCol="0">
              <a:spAutoFit/>
            </a:bodyPr>
            <a:lstStyle/>
            <a:p>
              <a:pPr algn="ctr"/>
              <a:r>
                <a:rPr lang="en-US" sz="4400" b="1">
                  <a:solidFill>
                    <a:srgbClr val="C00000"/>
                  </a:solidFill>
                  <a:latin typeface="Arial" panose="020B0604020202020204" pitchFamily="34" charset="0"/>
                  <a:cs typeface="Arial" panose="020B0604020202020204" pitchFamily="34" charset="0"/>
                </a:rPr>
                <a:t>Các em thực hiện những nhiệm vụ sau:</a:t>
              </a:r>
              <a:endParaRPr lang="en-US" sz="4400" b="1" dirty="0">
                <a:solidFill>
                  <a:srgbClr val="C00000"/>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xmlns="" id="{A930A015-0CAE-4AB3-0751-A4DB8E988239}"/>
              </a:ext>
            </a:extLst>
          </p:cNvPr>
          <p:cNvGrpSpPr/>
          <p:nvPr/>
        </p:nvGrpSpPr>
        <p:grpSpPr>
          <a:xfrm>
            <a:off x="9432800" y="3034889"/>
            <a:ext cx="7687407" cy="5337853"/>
            <a:chOff x="1416475" y="2884900"/>
            <a:chExt cx="7687407" cy="5337853"/>
          </a:xfrm>
        </p:grpSpPr>
        <p:grpSp>
          <p:nvGrpSpPr>
            <p:cNvPr id="17" name="Group 7">
              <a:extLst>
                <a:ext uri="{FF2B5EF4-FFF2-40B4-BE49-F238E27FC236}">
                  <a16:creationId xmlns:a16="http://schemas.microsoft.com/office/drawing/2014/main" xmlns="" id="{AD08C8D1-A1DB-4F5F-FF64-07AA495721C8}"/>
                </a:ext>
              </a:extLst>
            </p:cNvPr>
            <p:cNvGrpSpPr/>
            <p:nvPr/>
          </p:nvGrpSpPr>
          <p:grpSpPr>
            <a:xfrm>
              <a:off x="1416475" y="2884900"/>
              <a:ext cx="7687407" cy="5337853"/>
              <a:chOff x="-980677" y="-185821"/>
              <a:chExt cx="10249874" cy="7117141"/>
            </a:xfrm>
          </p:grpSpPr>
          <p:grpSp>
            <p:nvGrpSpPr>
              <p:cNvPr id="19" name="Group 8">
                <a:extLst>
                  <a:ext uri="{FF2B5EF4-FFF2-40B4-BE49-F238E27FC236}">
                    <a16:creationId xmlns:a16="http://schemas.microsoft.com/office/drawing/2014/main" xmlns="" id="{8FF0BEF6-C5DC-6346-0711-A0F622424DDE}"/>
                  </a:ext>
                </a:extLst>
              </p:cNvPr>
              <p:cNvGrpSpPr/>
              <p:nvPr/>
            </p:nvGrpSpPr>
            <p:grpSpPr>
              <a:xfrm>
                <a:off x="-980677" y="478181"/>
                <a:ext cx="10249874" cy="6453139"/>
                <a:chOff x="-193714" y="-88333"/>
                <a:chExt cx="2024667" cy="1274694"/>
              </a:xfrm>
            </p:grpSpPr>
            <p:sp>
              <p:nvSpPr>
                <p:cNvPr id="25" name="Freeform 9">
                  <a:extLst>
                    <a:ext uri="{FF2B5EF4-FFF2-40B4-BE49-F238E27FC236}">
                      <a16:creationId xmlns:a16="http://schemas.microsoft.com/office/drawing/2014/main" xmlns="" id="{3F2F43F0-9715-6D9C-FBCC-C2B1A50A8E0F}"/>
                    </a:ext>
                  </a:extLst>
                </p:cNvPr>
                <p:cNvSpPr/>
                <p:nvPr/>
              </p:nvSpPr>
              <p:spPr>
                <a:xfrm>
                  <a:off x="-193714" y="-88333"/>
                  <a:ext cx="2024667" cy="1274694"/>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latin typeface="Arial" panose="020B0604020202020204" pitchFamily="34" charset="0"/>
                    <a:cs typeface="Arial" panose="020B0604020202020204" pitchFamily="34" charset="0"/>
                  </a:endParaRPr>
                </a:p>
              </p:txBody>
            </p:sp>
            <p:sp>
              <p:nvSpPr>
                <p:cNvPr id="26" name="TextBox 10">
                  <a:extLst>
                    <a:ext uri="{FF2B5EF4-FFF2-40B4-BE49-F238E27FC236}">
                      <a16:creationId xmlns:a16="http://schemas.microsoft.com/office/drawing/2014/main" xmlns="" id="{6387EEA9-9EFE-916A-1C8F-1867211708A0}"/>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nvGrpSpPr>
              <p:cNvPr id="20" name="Group 11">
                <a:extLst>
                  <a:ext uri="{FF2B5EF4-FFF2-40B4-BE49-F238E27FC236}">
                    <a16:creationId xmlns:a16="http://schemas.microsoft.com/office/drawing/2014/main" xmlns="" id="{03AD35B1-7C35-8B9D-CC41-594AD8C182B4}"/>
                  </a:ext>
                </a:extLst>
              </p:cNvPr>
              <p:cNvGrpSpPr/>
              <p:nvPr/>
            </p:nvGrpSpPr>
            <p:grpSpPr>
              <a:xfrm>
                <a:off x="2015032" y="-185821"/>
                <a:ext cx="4437070" cy="4300629"/>
                <a:chOff x="0" y="-36705"/>
                <a:chExt cx="876458" cy="849505"/>
              </a:xfrm>
            </p:grpSpPr>
            <p:sp>
              <p:nvSpPr>
                <p:cNvPr id="23" name="Freeform 12">
                  <a:extLst>
                    <a:ext uri="{FF2B5EF4-FFF2-40B4-BE49-F238E27FC236}">
                      <a16:creationId xmlns:a16="http://schemas.microsoft.com/office/drawing/2014/main" xmlns="" id="{0F97EBEC-BBF1-9466-8339-1619C880FEC1}"/>
                    </a:ext>
                  </a:extLst>
                </p:cNvPr>
                <p:cNvSpPr/>
                <p:nvPr/>
              </p:nvSpPr>
              <p:spPr>
                <a:xfrm>
                  <a:off x="63658" y="-36705"/>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latin typeface="Arial" panose="020B0604020202020204" pitchFamily="34" charset="0"/>
                    <a:cs typeface="Arial" panose="020B0604020202020204" pitchFamily="34" charset="0"/>
                  </a:endParaRPr>
                </a:p>
              </p:txBody>
            </p:sp>
            <p:sp>
              <p:nvSpPr>
                <p:cNvPr id="24" name="TextBox 13">
                  <a:extLst>
                    <a:ext uri="{FF2B5EF4-FFF2-40B4-BE49-F238E27FC236}">
                      <a16:creationId xmlns:a16="http://schemas.microsoft.com/office/drawing/2014/main" xmlns="" id="{CE4AE7FC-B5CF-B474-5CAF-22BDDF9F644F}"/>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grpSp>
        <p:sp>
          <p:nvSpPr>
            <p:cNvPr id="18" name="TextBox 17">
              <a:extLst>
                <a:ext uri="{FF2B5EF4-FFF2-40B4-BE49-F238E27FC236}">
                  <a16:creationId xmlns:a16="http://schemas.microsoft.com/office/drawing/2014/main" xmlns="" id="{187256E6-98E0-C01E-D1AB-7CC6E305DE06}"/>
                </a:ext>
              </a:extLst>
            </p:cNvPr>
            <p:cNvSpPr txBox="1"/>
            <p:nvPr/>
          </p:nvSpPr>
          <p:spPr>
            <a:xfrm>
              <a:off x="1713891" y="4890364"/>
              <a:ext cx="6984831" cy="1824923"/>
            </a:xfrm>
            <a:prstGeom prst="rect">
              <a:avLst/>
            </a:prstGeom>
            <a:noFill/>
          </p:spPr>
          <p:txBody>
            <a:bodyPr wrap="square">
              <a:spAutoFit/>
            </a:bodyPr>
            <a:lstStyle/>
            <a:p>
              <a:pPr algn="ct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Ghi chép lại thông tin bổ ích đối với bản thân</a:t>
              </a:r>
              <a:endParaRPr lang="en-US" sz="4000" dirty="0">
                <a:latin typeface="Arial" panose="020B0604020202020204" pitchFamily="34" charset="0"/>
                <a:cs typeface="Arial" panose="020B0604020202020204" pitchFamily="34" charset="0"/>
              </a:endParaRPr>
            </a:p>
          </p:txBody>
        </p:sp>
      </p:grpSp>
      <p:pic>
        <p:nvPicPr>
          <p:cNvPr id="27" name="Picture 11">
            <a:extLst>
              <a:ext uri="{FF2B5EF4-FFF2-40B4-BE49-F238E27FC236}">
                <a16:creationId xmlns:a16="http://schemas.microsoft.com/office/drawing/2014/main" xmlns="" id="{7672DB3A-FBA2-8B6E-A909-3C2BBC4A132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31771" y="7483646"/>
            <a:ext cx="3191003" cy="2836004"/>
          </a:xfrm>
          <a:prstGeom prst="rect">
            <a:avLst/>
          </a:prstGeom>
        </p:spPr>
      </p:pic>
      <p:sp>
        <p:nvSpPr>
          <p:cNvPr id="22" name="Freeform 22"/>
          <p:cNvSpPr/>
          <p:nvPr/>
        </p:nvSpPr>
        <p:spPr>
          <a:xfrm rot="225782">
            <a:off x="175270" y="8862702"/>
            <a:ext cx="1325857" cy="1360488"/>
          </a:xfrm>
          <a:custGeom>
            <a:avLst/>
            <a:gdLst/>
            <a:ahLst/>
            <a:cxnLst/>
            <a:rect l="l" t="t" r="r" b="b"/>
            <a:pathLst>
              <a:path w="1325857" h="1360488">
                <a:moveTo>
                  <a:pt x="0" y="0"/>
                </a:moveTo>
                <a:lnTo>
                  <a:pt x="1325858" y="0"/>
                </a:lnTo>
                <a:lnTo>
                  <a:pt x="1325858" y="1360488"/>
                </a:lnTo>
                <a:lnTo>
                  <a:pt x="0" y="136048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4600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sp>
        <p:nvSpPr>
          <p:cNvPr id="39" name="Freeform 39"/>
          <p:cNvSpPr/>
          <p:nvPr/>
        </p:nvSpPr>
        <p:spPr>
          <a:xfrm rot="421626">
            <a:off x="16771031" y="229286"/>
            <a:ext cx="1567855" cy="1121857"/>
          </a:xfrm>
          <a:custGeom>
            <a:avLst/>
            <a:gdLst/>
            <a:ahLst/>
            <a:cxnLst/>
            <a:rect l="l" t="t" r="r" b="b"/>
            <a:pathLst>
              <a:path w="2161027" h="1687887">
                <a:moveTo>
                  <a:pt x="0" y="0"/>
                </a:moveTo>
                <a:lnTo>
                  <a:pt x="2161027" y="0"/>
                </a:lnTo>
                <a:lnTo>
                  <a:pt x="2161027" y="1687887"/>
                </a:lnTo>
                <a:lnTo>
                  <a:pt x="0" y="16878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 name="Freeform 20"/>
          <p:cNvSpPr/>
          <p:nvPr/>
        </p:nvSpPr>
        <p:spPr>
          <a:xfrm>
            <a:off x="16775425" y="9075727"/>
            <a:ext cx="1758328" cy="1211273"/>
          </a:xfrm>
          <a:custGeom>
            <a:avLst/>
            <a:gdLst/>
            <a:ahLst/>
            <a:cxnLst/>
            <a:rect l="l" t="t" r="r" b="b"/>
            <a:pathLst>
              <a:path w="4791429" h="3156895">
                <a:moveTo>
                  <a:pt x="0" y="0"/>
                </a:moveTo>
                <a:lnTo>
                  <a:pt x="4791429" y="0"/>
                </a:lnTo>
                <a:lnTo>
                  <a:pt x="4791429" y="3156895"/>
                </a:lnTo>
                <a:lnTo>
                  <a:pt x="0" y="31568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xmlns="" id="{A5736EC0-BB75-7066-A6F1-E35B7F9E7457}"/>
              </a:ext>
            </a:extLst>
          </p:cNvPr>
          <p:cNvSpPr/>
          <p:nvPr/>
        </p:nvSpPr>
        <p:spPr>
          <a:xfrm flipH="1">
            <a:off x="12766828" y="1544173"/>
            <a:ext cx="4788131" cy="8229600"/>
          </a:xfrm>
          <a:custGeom>
            <a:avLst/>
            <a:gdLst/>
            <a:ahLst/>
            <a:cxnLst/>
            <a:rect l="l" t="t" r="r" b="b"/>
            <a:pathLst>
              <a:path w="4788131" h="8229600">
                <a:moveTo>
                  <a:pt x="4788131" y="0"/>
                </a:moveTo>
                <a:lnTo>
                  <a:pt x="0" y="0"/>
                </a:lnTo>
                <a:lnTo>
                  <a:pt x="0" y="8229600"/>
                </a:lnTo>
                <a:lnTo>
                  <a:pt x="4788131" y="8229600"/>
                </a:lnTo>
                <a:lnTo>
                  <a:pt x="4788131"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C89A7E6D-43C5-9B01-CFA5-FAE1CEC49905}"/>
              </a:ext>
            </a:extLst>
          </p:cNvPr>
          <p:cNvGrpSpPr/>
          <p:nvPr/>
        </p:nvGrpSpPr>
        <p:grpSpPr>
          <a:xfrm>
            <a:off x="-2362200" y="468096"/>
            <a:ext cx="13039483" cy="1892153"/>
            <a:chOff x="3467284" y="-113866"/>
            <a:chExt cx="13039483" cy="1892153"/>
          </a:xfrm>
        </p:grpSpPr>
        <p:grpSp>
          <p:nvGrpSpPr>
            <p:cNvPr id="6" name="Group 5">
              <a:extLst>
                <a:ext uri="{FF2B5EF4-FFF2-40B4-BE49-F238E27FC236}">
                  <a16:creationId xmlns:a16="http://schemas.microsoft.com/office/drawing/2014/main" xmlns="" id="{C47C6402-89BA-79B8-2CC7-E2C914C7B81F}"/>
                </a:ext>
              </a:extLst>
            </p:cNvPr>
            <p:cNvGrpSpPr/>
            <p:nvPr/>
          </p:nvGrpSpPr>
          <p:grpSpPr>
            <a:xfrm>
              <a:off x="3467284" y="-113866"/>
              <a:ext cx="13039483" cy="1892153"/>
              <a:chOff x="0" y="-157482"/>
              <a:chExt cx="3558564" cy="563882"/>
            </a:xfrm>
          </p:grpSpPr>
          <p:sp>
            <p:nvSpPr>
              <p:cNvPr id="8" name="Freeform 19">
                <a:extLst>
                  <a:ext uri="{FF2B5EF4-FFF2-40B4-BE49-F238E27FC236}">
                    <a16:creationId xmlns:a16="http://schemas.microsoft.com/office/drawing/2014/main" xmlns="" id="{AB966D20-80F7-0968-4267-689928C8D6B6}"/>
                  </a:ext>
                </a:extLst>
              </p:cNvPr>
              <p:cNvSpPr/>
              <p:nvPr/>
            </p:nvSpPr>
            <p:spPr>
              <a:xfrm>
                <a:off x="203200" y="-157482"/>
                <a:ext cx="3355364" cy="516078"/>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9" name="TextBox 20">
                <a:extLst>
                  <a:ext uri="{FF2B5EF4-FFF2-40B4-BE49-F238E27FC236}">
                    <a16:creationId xmlns:a16="http://schemas.microsoft.com/office/drawing/2014/main" xmlns="" id="{02C4D299-E3A3-359F-3E35-091075B4A2BF}"/>
                  </a:ext>
                </a:extLst>
              </p:cNvPr>
              <p:cNvSpPr txBox="1"/>
              <p:nvPr/>
            </p:nvSpPr>
            <p:spPr>
              <a:xfrm>
                <a:off x="0" y="-38100"/>
                <a:ext cx="812800" cy="4445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xmlns="" id="{B20507E4-3E62-C508-18FD-613A58A8E47A}"/>
                </a:ext>
              </a:extLst>
            </p:cNvPr>
            <p:cNvSpPr txBox="1"/>
            <p:nvPr/>
          </p:nvSpPr>
          <p:spPr>
            <a:xfrm>
              <a:off x="6136837" y="266707"/>
              <a:ext cx="880162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xmlns="" id="{E6208771-825D-2FD2-CBD5-3FD9C8C4E6D4}"/>
              </a:ext>
            </a:extLst>
          </p:cNvPr>
          <p:cNvGrpSpPr/>
          <p:nvPr/>
        </p:nvGrpSpPr>
        <p:grpSpPr>
          <a:xfrm>
            <a:off x="616106" y="2634851"/>
            <a:ext cx="11447913" cy="2251441"/>
            <a:chOff x="434472" y="2892059"/>
            <a:chExt cx="11447913" cy="2251441"/>
          </a:xfrm>
        </p:grpSpPr>
        <p:grpSp>
          <p:nvGrpSpPr>
            <p:cNvPr id="11" name="Group 9">
              <a:extLst>
                <a:ext uri="{FF2B5EF4-FFF2-40B4-BE49-F238E27FC236}">
                  <a16:creationId xmlns:a16="http://schemas.microsoft.com/office/drawing/2014/main" xmlns="" id="{ABDB4B4A-9C74-8B03-E5C2-54C1B08DA4F3}"/>
                </a:ext>
              </a:extLst>
            </p:cNvPr>
            <p:cNvGrpSpPr/>
            <p:nvPr/>
          </p:nvGrpSpPr>
          <p:grpSpPr>
            <a:xfrm>
              <a:off x="1028700" y="2892059"/>
              <a:ext cx="10853685" cy="2251441"/>
              <a:chOff x="0" y="0"/>
              <a:chExt cx="10039229" cy="1754384"/>
            </a:xfrm>
          </p:grpSpPr>
          <p:sp>
            <p:nvSpPr>
              <p:cNvPr id="16" name="Freeform 10">
                <a:extLst>
                  <a:ext uri="{FF2B5EF4-FFF2-40B4-BE49-F238E27FC236}">
                    <a16:creationId xmlns:a16="http://schemas.microsoft.com/office/drawing/2014/main" xmlns="" id="{7FEB25B8-9ADD-FD80-41CA-E209CA133C93}"/>
                  </a:ext>
                </a:extLst>
              </p:cNvPr>
              <p:cNvSpPr/>
              <p:nvPr/>
            </p:nvSpPr>
            <p:spPr>
              <a:xfrm>
                <a:off x="0" y="0"/>
                <a:ext cx="10039228" cy="1754384"/>
              </a:xfrm>
              <a:custGeom>
                <a:avLst/>
                <a:gdLst/>
                <a:ahLst/>
                <a:cxnLst/>
                <a:rect l="l" t="t" r="r" b="b"/>
                <a:pathLst>
                  <a:path w="10039228" h="1754384">
                    <a:moveTo>
                      <a:pt x="9914768" y="1754384"/>
                    </a:moveTo>
                    <a:lnTo>
                      <a:pt x="124460" y="1754384"/>
                    </a:lnTo>
                    <a:cubicBezTo>
                      <a:pt x="55880" y="1754384"/>
                      <a:pt x="0" y="1698504"/>
                      <a:pt x="0" y="1629924"/>
                    </a:cubicBezTo>
                    <a:lnTo>
                      <a:pt x="0" y="124460"/>
                    </a:lnTo>
                    <a:cubicBezTo>
                      <a:pt x="0" y="55880"/>
                      <a:pt x="55880" y="0"/>
                      <a:pt x="124460" y="0"/>
                    </a:cubicBezTo>
                    <a:lnTo>
                      <a:pt x="9914768" y="0"/>
                    </a:lnTo>
                    <a:cubicBezTo>
                      <a:pt x="9983349" y="0"/>
                      <a:pt x="10039228" y="55880"/>
                      <a:pt x="10039228" y="124460"/>
                    </a:cubicBezTo>
                    <a:lnTo>
                      <a:pt x="10039228" y="1629924"/>
                    </a:lnTo>
                    <a:cubicBezTo>
                      <a:pt x="10039228" y="1698504"/>
                      <a:pt x="9983349" y="1754384"/>
                      <a:pt x="9914768" y="1754384"/>
                    </a:cubicBezTo>
                    <a:close/>
                  </a:path>
                </a:pathLst>
              </a:custGeom>
              <a:solidFill>
                <a:srgbClr val="FFF6D9"/>
              </a:solidFill>
            </p:spPr>
            <p:txBody>
              <a:bodyPr/>
              <a:lstStyle/>
              <a:p>
                <a:endParaRPr lang="en-US">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xmlns="" id="{97406341-F129-167A-E732-B420F36462B5}"/>
                </a:ext>
              </a:extLst>
            </p:cNvPr>
            <p:cNvSpPr txBox="1"/>
            <p:nvPr/>
          </p:nvSpPr>
          <p:spPr>
            <a:xfrm>
              <a:off x="3432840" y="3077199"/>
              <a:ext cx="6786403" cy="182492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Ôn lại kiến thức đã học</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 ngày hôm nay</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xmlns="" id="{572216B5-9490-83D5-8F60-CD17E697A842}"/>
                </a:ext>
              </a:extLst>
            </p:cNvPr>
            <p:cNvGrpSpPr/>
            <p:nvPr/>
          </p:nvGrpSpPr>
          <p:grpSpPr>
            <a:xfrm>
              <a:off x="434472" y="3236706"/>
              <a:ext cx="1748791" cy="1562146"/>
              <a:chOff x="4131599" y="3341322"/>
              <a:chExt cx="1748791" cy="1562146"/>
            </a:xfrm>
          </p:grpSpPr>
          <p:sp>
            <p:nvSpPr>
              <p:cNvPr id="14" name="Freeform 12">
                <a:extLst>
                  <a:ext uri="{FF2B5EF4-FFF2-40B4-BE49-F238E27FC236}">
                    <a16:creationId xmlns:a16="http://schemas.microsoft.com/office/drawing/2014/main" xmlns="" id="{567AFAD0-E5A5-BD37-BD0E-1DE2C5DB55BC}"/>
                  </a:ext>
                </a:extLst>
              </p:cNvPr>
              <p:cNvSpPr/>
              <p:nvPr/>
            </p:nvSpPr>
            <p:spPr>
              <a:xfrm>
                <a:off x="4248534" y="3341322"/>
                <a:ext cx="1541286" cy="156214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C3BB"/>
              </a:solidFill>
            </p:spPr>
            <p:txBody>
              <a:bodyPr/>
              <a:lstStyle/>
              <a:p>
                <a:endParaRPr lang="en-US">
                  <a:latin typeface="Arial" panose="020B0604020202020204" pitchFamily="34" charset="0"/>
                  <a:cs typeface="Arial" panose="020B0604020202020204" pitchFamily="34" charset="0"/>
                </a:endParaRPr>
              </a:p>
            </p:txBody>
          </p:sp>
          <p:sp>
            <p:nvSpPr>
              <p:cNvPr id="15" name="TextBox 25">
                <a:extLst>
                  <a:ext uri="{FF2B5EF4-FFF2-40B4-BE49-F238E27FC236}">
                    <a16:creationId xmlns:a16="http://schemas.microsoft.com/office/drawing/2014/main" xmlns="" id="{9CDDD7E7-D51C-A381-31A1-B6FC6273356C}"/>
                  </a:ext>
                </a:extLst>
              </p:cNvPr>
              <p:cNvSpPr txBox="1"/>
              <p:nvPr/>
            </p:nvSpPr>
            <p:spPr>
              <a:xfrm>
                <a:off x="4131599" y="3699045"/>
                <a:ext cx="1748791" cy="923330"/>
              </a:xfrm>
              <a:prstGeom prst="rect">
                <a:avLst/>
              </a:prstGeom>
            </p:spPr>
            <p:txBody>
              <a:bodyPr wrap="square" lIns="0" tIns="0" rIns="0" bIns="0" rtlCol="0" anchor="t">
                <a:spAutoFit/>
              </a:bodyPr>
              <a:lstStyle/>
              <a:p>
                <a:pPr algn="ctr"/>
                <a:r>
                  <a:rPr lang="en-US" sz="6000" b="1" dirty="0">
                    <a:solidFill>
                      <a:srgbClr val="6D2925"/>
                    </a:solidFill>
                    <a:latin typeface="Arial" panose="020B0604020202020204" pitchFamily="34" charset="0"/>
                    <a:cs typeface="Arial" panose="020B0604020202020204" pitchFamily="34" charset="0"/>
                  </a:rPr>
                  <a:t>1</a:t>
                </a:r>
              </a:p>
            </p:txBody>
          </p:sp>
        </p:grpSp>
      </p:grpSp>
      <p:grpSp>
        <p:nvGrpSpPr>
          <p:cNvPr id="17" name="Group 16">
            <a:extLst>
              <a:ext uri="{FF2B5EF4-FFF2-40B4-BE49-F238E27FC236}">
                <a16:creationId xmlns:a16="http://schemas.microsoft.com/office/drawing/2014/main" xmlns="" id="{FD104E0F-8F50-F232-9100-E316D0938CEE}"/>
              </a:ext>
            </a:extLst>
          </p:cNvPr>
          <p:cNvGrpSpPr/>
          <p:nvPr/>
        </p:nvGrpSpPr>
        <p:grpSpPr>
          <a:xfrm>
            <a:off x="616105" y="5084007"/>
            <a:ext cx="11447913" cy="2251441"/>
            <a:chOff x="434472" y="2892059"/>
            <a:chExt cx="11447913" cy="2251441"/>
          </a:xfrm>
        </p:grpSpPr>
        <p:grpSp>
          <p:nvGrpSpPr>
            <p:cNvPr id="18" name="Group 9">
              <a:extLst>
                <a:ext uri="{FF2B5EF4-FFF2-40B4-BE49-F238E27FC236}">
                  <a16:creationId xmlns:a16="http://schemas.microsoft.com/office/drawing/2014/main" xmlns="" id="{B7F6F5D1-7EF7-0277-EFBE-F5DA4719EE21}"/>
                </a:ext>
              </a:extLst>
            </p:cNvPr>
            <p:cNvGrpSpPr/>
            <p:nvPr/>
          </p:nvGrpSpPr>
          <p:grpSpPr>
            <a:xfrm>
              <a:off x="1028700" y="2892059"/>
              <a:ext cx="10853685" cy="2251441"/>
              <a:chOff x="0" y="0"/>
              <a:chExt cx="10039229" cy="1754384"/>
            </a:xfrm>
          </p:grpSpPr>
          <p:sp>
            <p:nvSpPr>
              <p:cNvPr id="24" name="Freeform 10">
                <a:extLst>
                  <a:ext uri="{FF2B5EF4-FFF2-40B4-BE49-F238E27FC236}">
                    <a16:creationId xmlns:a16="http://schemas.microsoft.com/office/drawing/2014/main" xmlns="" id="{7006ED1A-88CE-38FE-5AF7-10A8DB07FD71}"/>
                  </a:ext>
                </a:extLst>
              </p:cNvPr>
              <p:cNvSpPr/>
              <p:nvPr/>
            </p:nvSpPr>
            <p:spPr>
              <a:xfrm>
                <a:off x="0" y="0"/>
                <a:ext cx="10039228" cy="1754384"/>
              </a:xfrm>
              <a:custGeom>
                <a:avLst/>
                <a:gdLst/>
                <a:ahLst/>
                <a:cxnLst/>
                <a:rect l="l" t="t" r="r" b="b"/>
                <a:pathLst>
                  <a:path w="10039228" h="1754384">
                    <a:moveTo>
                      <a:pt x="9914768" y="1754384"/>
                    </a:moveTo>
                    <a:lnTo>
                      <a:pt x="124460" y="1754384"/>
                    </a:lnTo>
                    <a:cubicBezTo>
                      <a:pt x="55880" y="1754384"/>
                      <a:pt x="0" y="1698504"/>
                      <a:pt x="0" y="1629924"/>
                    </a:cubicBezTo>
                    <a:lnTo>
                      <a:pt x="0" y="124460"/>
                    </a:lnTo>
                    <a:cubicBezTo>
                      <a:pt x="0" y="55880"/>
                      <a:pt x="55880" y="0"/>
                      <a:pt x="124460" y="0"/>
                    </a:cubicBezTo>
                    <a:lnTo>
                      <a:pt x="9914768" y="0"/>
                    </a:lnTo>
                    <a:cubicBezTo>
                      <a:pt x="9983349" y="0"/>
                      <a:pt x="10039228" y="55880"/>
                      <a:pt x="10039228" y="124460"/>
                    </a:cubicBezTo>
                    <a:lnTo>
                      <a:pt x="10039228" y="1629924"/>
                    </a:lnTo>
                    <a:cubicBezTo>
                      <a:pt x="10039228" y="1698504"/>
                      <a:pt x="9983349" y="1754384"/>
                      <a:pt x="9914768" y="1754384"/>
                    </a:cubicBezTo>
                    <a:close/>
                  </a:path>
                </a:pathLst>
              </a:custGeom>
              <a:solidFill>
                <a:srgbClr val="FFF6D9"/>
              </a:solidFill>
            </p:spPr>
            <p:txBody>
              <a:bodyPr/>
              <a:lstStyle/>
              <a:p>
                <a:endParaRPr lang="en-US">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xmlns="" id="{B4E387C8-CD22-0054-458F-3D42E5609585}"/>
                </a:ext>
              </a:extLst>
            </p:cNvPr>
            <p:cNvSpPr txBox="1"/>
            <p:nvPr/>
          </p:nvSpPr>
          <p:spPr>
            <a:xfrm>
              <a:off x="2569986" y="3105317"/>
              <a:ext cx="8307497" cy="182492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en-US"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2116B4C8-CF6F-78C7-F391-E4F08A2250EC}"/>
                </a:ext>
              </a:extLst>
            </p:cNvPr>
            <p:cNvGrpSpPr/>
            <p:nvPr/>
          </p:nvGrpSpPr>
          <p:grpSpPr>
            <a:xfrm>
              <a:off x="434472" y="3236706"/>
              <a:ext cx="1748791" cy="1562146"/>
              <a:chOff x="4131599" y="3341322"/>
              <a:chExt cx="1748791" cy="1562146"/>
            </a:xfrm>
          </p:grpSpPr>
          <p:sp>
            <p:nvSpPr>
              <p:cNvPr id="22" name="Freeform 12">
                <a:extLst>
                  <a:ext uri="{FF2B5EF4-FFF2-40B4-BE49-F238E27FC236}">
                    <a16:creationId xmlns:a16="http://schemas.microsoft.com/office/drawing/2014/main" xmlns="" id="{542EE836-C274-B681-3F2E-EA0F851E5B53}"/>
                  </a:ext>
                </a:extLst>
              </p:cNvPr>
              <p:cNvSpPr/>
              <p:nvPr/>
            </p:nvSpPr>
            <p:spPr>
              <a:xfrm>
                <a:off x="4248534" y="3341322"/>
                <a:ext cx="1541286" cy="156214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C3BB"/>
              </a:solidFill>
            </p:spPr>
            <p:txBody>
              <a:bodyPr/>
              <a:lstStyle/>
              <a:p>
                <a:endParaRPr lang="en-US">
                  <a:latin typeface="Arial" panose="020B0604020202020204" pitchFamily="34" charset="0"/>
                  <a:cs typeface="Arial" panose="020B0604020202020204" pitchFamily="34" charset="0"/>
                </a:endParaRPr>
              </a:p>
            </p:txBody>
          </p:sp>
          <p:sp>
            <p:nvSpPr>
              <p:cNvPr id="23" name="TextBox 25">
                <a:extLst>
                  <a:ext uri="{FF2B5EF4-FFF2-40B4-BE49-F238E27FC236}">
                    <a16:creationId xmlns:a16="http://schemas.microsoft.com/office/drawing/2014/main" xmlns="" id="{A1506FDE-F686-C8F4-337A-F717C703A0BE}"/>
                  </a:ext>
                </a:extLst>
              </p:cNvPr>
              <p:cNvSpPr txBox="1"/>
              <p:nvPr/>
            </p:nvSpPr>
            <p:spPr>
              <a:xfrm>
                <a:off x="4131599" y="3699045"/>
                <a:ext cx="1748791" cy="923330"/>
              </a:xfrm>
              <a:prstGeom prst="rect">
                <a:avLst/>
              </a:prstGeom>
            </p:spPr>
            <p:txBody>
              <a:bodyPr wrap="square" lIns="0" tIns="0" rIns="0" bIns="0" rtlCol="0" anchor="t">
                <a:spAutoFit/>
              </a:bodyPr>
              <a:lstStyle/>
              <a:p>
                <a:pPr algn="ctr"/>
                <a:r>
                  <a:rPr lang="en-US" sz="6000" b="1">
                    <a:solidFill>
                      <a:srgbClr val="6D2925"/>
                    </a:solidFill>
                    <a:latin typeface="Arial" panose="020B0604020202020204" pitchFamily="34" charset="0"/>
                    <a:cs typeface="Arial" panose="020B0604020202020204" pitchFamily="34" charset="0"/>
                  </a:rPr>
                  <a:t>2</a:t>
                </a:r>
                <a:endParaRPr lang="en-US" sz="6000" b="1" dirty="0">
                  <a:solidFill>
                    <a:srgbClr val="6D2925"/>
                  </a:solidFill>
                  <a:latin typeface="Arial" panose="020B0604020202020204" pitchFamily="34" charset="0"/>
                  <a:cs typeface="Arial" panose="020B0604020202020204" pitchFamily="34" charset="0"/>
                </a:endParaRPr>
              </a:p>
            </p:txBody>
          </p:sp>
        </p:grpSp>
      </p:grpSp>
      <p:grpSp>
        <p:nvGrpSpPr>
          <p:cNvPr id="25" name="Group 24">
            <a:extLst>
              <a:ext uri="{FF2B5EF4-FFF2-40B4-BE49-F238E27FC236}">
                <a16:creationId xmlns:a16="http://schemas.microsoft.com/office/drawing/2014/main" xmlns="" id="{5FA3EBA8-928D-8898-C7CE-FB1B99538E93}"/>
              </a:ext>
            </a:extLst>
          </p:cNvPr>
          <p:cNvGrpSpPr/>
          <p:nvPr/>
        </p:nvGrpSpPr>
        <p:grpSpPr>
          <a:xfrm>
            <a:off x="616104" y="7548706"/>
            <a:ext cx="11447913" cy="2251441"/>
            <a:chOff x="434472" y="2892059"/>
            <a:chExt cx="11447913" cy="2251441"/>
          </a:xfrm>
        </p:grpSpPr>
        <p:grpSp>
          <p:nvGrpSpPr>
            <p:cNvPr id="26" name="Group 9">
              <a:extLst>
                <a:ext uri="{FF2B5EF4-FFF2-40B4-BE49-F238E27FC236}">
                  <a16:creationId xmlns:a16="http://schemas.microsoft.com/office/drawing/2014/main" xmlns="" id="{EC7C89CD-82F9-BF7D-C7A8-7ED85ED29A75}"/>
                </a:ext>
              </a:extLst>
            </p:cNvPr>
            <p:cNvGrpSpPr/>
            <p:nvPr/>
          </p:nvGrpSpPr>
          <p:grpSpPr>
            <a:xfrm>
              <a:off x="1028700" y="2892059"/>
              <a:ext cx="10853685" cy="2251441"/>
              <a:chOff x="0" y="0"/>
              <a:chExt cx="10039229" cy="1754384"/>
            </a:xfrm>
          </p:grpSpPr>
          <p:sp>
            <p:nvSpPr>
              <p:cNvPr id="31" name="Freeform 10">
                <a:extLst>
                  <a:ext uri="{FF2B5EF4-FFF2-40B4-BE49-F238E27FC236}">
                    <a16:creationId xmlns:a16="http://schemas.microsoft.com/office/drawing/2014/main" xmlns="" id="{F046F8F9-4E27-DFA0-62FC-55B3929FFF46}"/>
                  </a:ext>
                </a:extLst>
              </p:cNvPr>
              <p:cNvSpPr/>
              <p:nvPr/>
            </p:nvSpPr>
            <p:spPr>
              <a:xfrm>
                <a:off x="0" y="0"/>
                <a:ext cx="10039228" cy="1754384"/>
              </a:xfrm>
              <a:custGeom>
                <a:avLst/>
                <a:gdLst/>
                <a:ahLst/>
                <a:cxnLst/>
                <a:rect l="l" t="t" r="r" b="b"/>
                <a:pathLst>
                  <a:path w="10039228" h="1754384">
                    <a:moveTo>
                      <a:pt x="9914768" y="1754384"/>
                    </a:moveTo>
                    <a:lnTo>
                      <a:pt x="124460" y="1754384"/>
                    </a:lnTo>
                    <a:cubicBezTo>
                      <a:pt x="55880" y="1754384"/>
                      <a:pt x="0" y="1698504"/>
                      <a:pt x="0" y="1629924"/>
                    </a:cubicBezTo>
                    <a:lnTo>
                      <a:pt x="0" y="124460"/>
                    </a:lnTo>
                    <a:cubicBezTo>
                      <a:pt x="0" y="55880"/>
                      <a:pt x="55880" y="0"/>
                      <a:pt x="124460" y="0"/>
                    </a:cubicBezTo>
                    <a:lnTo>
                      <a:pt x="9914768" y="0"/>
                    </a:lnTo>
                    <a:cubicBezTo>
                      <a:pt x="9983349" y="0"/>
                      <a:pt x="10039228" y="55880"/>
                      <a:pt x="10039228" y="124460"/>
                    </a:cubicBezTo>
                    <a:lnTo>
                      <a:pt x="10039228" y="1629924"/>
                    </a:lnTo>
                    <a:cubicBezTo>
                      <a:pt x="10039228" y="1698504"/>
                      <a:pt x="9983349" y="1754384"/>
                      <a:pt x="9914768" y="1754384"/>
                    </a:cubicBezTo>
                    <a:close/>
                  </a:path>
                </a:pathLst>
              </a:custGeom>
              <a:solidFill>
                <a:srgbClr val="FFF6D9"/>
              </a:solidFill>
            </p:spPr>
            <p:txBody>
              <a:bodyPr/>
              <a:lstStyle/>
              <a:p>
                <a:endParaRPr lang="en-US">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xmlns="" id="{29D11229-2CBE-02AA-67D7-EB11DDB1982B}"/>
                </a:ext>
              </a:extLst>
            </p:cNvPr>
            <p:cNvSpPr txBox="1"/>
            <p:nvPr/>
          </p:nvSpPr>
          <p:spPr>
            <a:xfrm>
              <a:off x="2422723" y="3105317"/>
              <a:ext cx="8901845" cy="182492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trước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Tiết tiếp theo</a:t>
              </a:r>
              <a:r>
                <a:rPr lang="en-US" sz="4000" b="1"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Những cánh buồm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(SGK – tr.98)</a:t>
              </a:r>
              <a:endParaRPr lang="vi-VN" sz="4000" b="1"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xmlns="" id="{D4BB4035-7104-628F-E117-A78D716FF035}"/>
                </a:ext>
              </a:extLst>
            </p:cNvPr>
            <p:cNvGrpSpPr/>
            <p:nvPr/>
          </p:nvGrpSpPr>
          <p:grpSpPr>
            <a:xfrm>
              <a:off x="434472" y="3236706"/>
              <a:ext cx="1748791" cy="1562146"/>
              <a:chOff x="4131599" y="3341322"/>
              <a:chExt cx="1748791" cy="1562146"/>
            </a:xfrm>
          </p:grpSpPr>
          <p:sp>
            <p:nvSpPr>
              <p:cNvPr id="29" name="Freeform 12">
                <a:extLst>
                  <a:ext uri="{FF2B5EF4-FFF2-40B4-BE49-F238E27FC236}">
                    <a16:creationId xmlns:a16="http://schemas.microsoft.com/office/drawing/2014/main" xmlns="" id="{CE604BE4-20D0-43B7-6DA0-1C19029CBE74}"/>
                  </a:ext>
                </a:extLst>
              </p:cNvPr>
              <p:cNvSpPr/>
              <p:nvPr/>
            </p:nvSpPr>
            <p:spPr>
              <a:xfrm>
                <a:off x="4248534" y="3341322"/>
                <a:ext cx="1541286" cy="156214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C3BB"/>
              </a:solidFill>
            </p:spPr>
            <p:txBody>
              <a:bodyPr/>
              <a:lstStyle/>
              <a:p>
                <a:endParaRPr lang="en-US">
                  <a:latin typeface="Arial" panose="020B0604020202020204" pitchFamily="34" charset="0"/>
                  <a:cs typeface="Arial" panose="020B0604020202020204" pitchFamily="34" charset="0"/>
                </a:endParaRPr>
              </a:p>
            </p:txBody>
          </p:sp>
          <p:sp>
            <p:nvSpPr>
              <p:cNvPr id="30" name="TextBox 25">
                <a:extLst>
                  <a:ext uri="{FF2B5EF4-FFF2-40B4-BE49-F238E27FC236}">
                    <a16:creationId xmlns:a16="http://schemas.microsoft.com/office/drawing/2014/main" xmlns="" id="{648E0EBF-FDF8-2879-2411-29AADBA0171D}"/>
                  </a:ext>
                </a:extLst>
              </p:cNvPr>
              <p:cNvSpPr txBox="1"/>
              <p:nvPr/>
            </p:nvSpPr>
            <p:spPr>
              <a:xfrm>
                <a:off x="4131599" y="3699045"/>
                <a:ext cx="1748791" cy="923330"/>
              </a:xfrm>
              <a:prstGeom prst="rect">
                <a:avLst/>
              </a:prstGeom>
            </p:spPr>
            <p:txBody>
              <a:bodyPr wrap="square" lIns="0" tIns="0" rIns="0" bIns="0" rtlCol="0" anchor="t">
                <a:spAutoFit/>
              </a:bodyPr>
              <a:lstStyle/>
              <a:p>
                <a:pPr algn="ctr"/>
                <a:r>
                  <a:rPr lang="en-US" sz="6000" b="1">
                    <a:solidFill>
                      <a:srgbClr val="6D2925"/>
                    </a:solidFill>
                    <a:latin typeface="Arial" panose="020B0604020202020204" pitchFamily="34" charset="0"/>
                    <a:cs typeface="Arial" panose="020B0604020202020204" pitchFamily="34" charset="0"/>
                  </a:rPr>
                  <a:t>3</a:t>
                </a:r>
                <a:endParaRPr lang="en-US" sz="6000" b="1" dirty="0">
                  <a:solidFill>
                    <a:srgbClr val="6D2925"/>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15542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112" name="Freeform 112"/>
          <p:cNvSpPr/>
          <p:nvPr/>
        </p:nvSpPr>
        <p:spPr>
          <a:xfrm>
            <a:off x="16579941" y="8888186"/>
            <a:ext cx="1524000" cy="1371600"/>
          </a:xfrm>
          <a:custGeom>
            <a:avLst/>
            <a:gdLst/>
            <a:ahLst/>
            <a:cxnLst/>
            <a:rect l="l" t="t" r="r" b="b"/>
            <a:pathLst>
              <a:path w="3529319" h="4008079">
                <a:moveTo>
                  <a:pt x="0" y="0"/>
                </a:moveTo>
                <a:lnTo>
                  <a:pt x="3529319" y="0"/>
                </a:lnTo>
                <a:lnTo>
                  <a:pt x="3529319" y="4008079"/>
                </a:lnTo>
                <a:lnTo>
                  <a:pt x="0" y="40080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4" name="Freeform 114"/>
          <p:cNvSpPr/>
          <p:nvPr/>
        </p:nvSpPr>
        <p:spPr>
          <a:xfrm>
            <a:off x="0" y="9105899"/>
            <a:ext cx="1371600" cy="1186543"/>
          </a:xfrm>
          <a:custGeom>
            <a:avLst/>
            <a:gdLst/>
            <a:ahLst/>
            <a:cxnLst/>
            <a:rect l="l" t="t" r="r" b="b"/>
            <a:pathLst>
              <a:path w="4967608" h="4114800">
                <a:moveTo>
                  <a:pt x="0" y="0"/>
                </a:moveTo>
                <a:lnTo>
                  <a:pt x="4967608" y="0"/>
                </a:lnTo>
                <a:lnTo>
                  <a:pt x="496760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3" name="Group 7">
            <a:extLst>
              <a:ext uri="{FF2B5EF4-FFF2-40B4-BE49-F238E27FC236}">
                <a16:creationId xmlns:a16="http://schemas.microsoft.com/office/drawing/2014/main" xmlns="" id="{B45AA9DF-2550-4D52-BEBE-A70D9ECB2D8D}"/>
              </a:ext>
            </a:extLst>
          </p:cNvPr>
          <p:cNvGrpSpPr>
            <a:grpSpLocks noChangeAspect="1"/>
          </p:cNvGrpSpPr>
          <p:nvPr/>
        </p:nvGrpSpPr>
        <p:grpSpPr>
          <a:xfrm>
            <a:off x="1028700" y="3951146"/>
            <a:ext cx="10078534" cy="5669104"/>
            <a:chOff x="0" y="0"/>
            <a:chExt cx="11289030" cy="6350000"/>
          </a:xfrm>
        </p:grpSpPr>
        <p:sp>
          <p:nvSpPr>
            <p:cNvPr id="4" name="Freeform 8">
              <a:extLst>
                <a:ext uri="{FF2B5EF4-FFF2-40B4-BE49-F238E27FC236}">
                  <a16:creationId xmlns:a16="http://schemas.microsoft.com/office/drawing/2014/main" xmlns="" id="{439B53B3-4BAD-1E8B-66EC-E47B3A19F494}"/>
                </a:ext>
              </a:extLst>
            </p:cNvPr>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txBody>
            <a:bodyPr/>
            <a:lstStyle/>
            <a:p>
              <a:endParaRPr lang="en-US"/>
            </a:p>
          </p:txBody>
        </p:sp>
      </p:grpSp>
      <p:grpSp>
        <p:nvGrpSpPr>
          <p:cNvPr id="5" name="Group 4">
            <a:extLst>
              <a:ext uri="{FF2B5EF4-FFF2-40B4-BE49-F238E27FC236}">
                <a16:creationId xmlns:a16="http://schemas.microsoft.com/office/drawing/2014/main" xmlns="" id="{00C246FD-996E-DC04-36B7-7235217F9849}"/>
              </a:ext>
            </a:extLst>
          </p:cNvPr>
          <p:cNvGrpSpPr/>
          <p:nvPr/>
        </p:nvGrpSpPr>
        <p:grpSpPr>
          <a:xfrm>
            <a:off x="5981699" y="-19897"/>
            <a:ext cx="6324600" cy="1590987"/>
            <a:chOff x="5715000" y="-27216"/>
            <a:chExt cx="6324600" cy="1590987"/>
          </a:xfrm>
        </p:grpSpPr>
        <p:sp>
          <p:nvSpPr>
            <p:cNvPr id="6" name="Round Same Side Corner Rectangle 11">
              <a:extLst>
                <a:ext uri="{FF2B5EF4-FFF2-40B4-BE49-F238E27FC236}">
                  <a16:creationId xmlns:a16="http://schemas.microsoft.com/office/drawing/2014/main" xmlns="" id="{2C88B19E-F1F3-D23C-7581-7AF2393D6E6A}"/>
                </a:ext>
              </a:extLst>
            </p:cNvPr>
            <p:cNvSpPr/>
            <p:nvPr/>
          </p:nvSpPr>
          <p:spPr>
            <a:xfrm flipV="1">
              <a:off x="5715000" y="-27216"/>
              <a:ext cx="6324600" cy="1590987"/>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92ED55B7-13D5-50AE-F7C7-1F2D2807CBCF}"/>
                </a:ext>
              </a:extLst>
            </p:cNvPr>
            <p:cNvSpPr txBox="1"/>
            <p:nvPr/>
          </p:nvSpPr>
          <p:spPr>
            <a:xfrm>
              <a:off x="6515100" y="260445"/>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8" name="Picture 4" descr="la musique ">
            <a:extLst>
              <a:ext uri="{FF2B5EF4-FFF2-40B4-BE49-F238E27FC236}">
                <a16:creationId xmlns:a16="http://schemas.microsoft.com/office/drawing/2014/main" xmlns="" id="{A157C65B-B217-E6C7-3049-2FAE9070E6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40200" y="267764"/>
            <a:ext cx="1068848" cy="10688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xmlns="" id="{02417906-6C40-8B0E-57C6-E4D13E39C45C}"/>
              </a:ext>
            </a:extLst>
          </p:cNvPr>
          <p:cNvPicPr>
            <a:picLocks noChangeAspect="1"/>
          </p:cNvPicPr>
          <p:nvPr/>
        </p:nvPicPr>
        <p:blipFill>
          <a:blip r:embed="rId9"/>
          <a:srcRect/>
          <a:stretch>
            <a:fillRect/>
          </a:stretch>
        </p:blipFill>
        <p:spPr>
          <a:xfrm>
            <a:off x="4583884" y="4480560"/>
            <a:ext cx="8751116" cy="5961697"/>
          </a:xfrm>
          <a:prstGeom prst="rect">
            <a:avLst/>
          </a:prstGeom>
        </p:spPr>
      </p:pic>
      <p:sp>
        <p:nvSpPr>
          <p:cNvPr id="10" name="TextBox 9">
            <a:extLst>
              <a:ext uri="{FF2B5EF4-FFF2-40B4-BE49-F238E27FC236}">
                <a16:creationId xmlns:a16="http://schemas.microsoft.com/office/drawing/2014/main" xmlns="" id="{1EA53F4E-AFA2-B0DD-C34B-4F4BEE1666E4}"/>
              </a:ext>
            </a:extLst>
          </p:cNvPr>
          <p:cNvSpPr txBox="1"/>
          <p:nvPr/>
        </p:nvSpPr>
        <p:spPr>
          <a:xfrm>
            <a:off x="3390898" y="2100504"/>
            <a:ext cx="11506201" cy="1839606"/>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Các em </a:t>
            </a:r>
            <a:r>
              <a:rPr lang="vi-VN" sz="4000" b="1">
                <a:latin typeface="Arial" panose="020B0604020202020204" pitchFamily="34" charset="0"/>
                <a:cs typeface="Arial" panose="020B0604020202020204" pitchFamily="34" charset="0"/>
              </a:rPr>
              <a:t>lắng nghe và hát hoặc vận động t</a:t>
            </a:r>
            <a:r>
              <a:rPr lang="en-US" sz="4000" b="1">
                <a:latin typeface="Arial" panose="020B0604020202020204" pitchFamily="34" charset="0"/>
                <a:cs typeface="Arial" panose="020B0604020202020204" pitchFamily="34" charset="0"/>
              </a:rPr>
              <a:t>heo</a:t>
            </a:r>
            <a:r>
              <a:rPr lang="vi-VN" sz="4000" b="1">
                <a:latin typeface="Arial" panose="020B0604020202020204" pitchFamily="34" charset="0"/>
                <a:cs typeface="Arial" panose="020B0604020202020204" pitchFamily="34" charset="0"/>
              </a:rPr>
              <a:t> bài hát</a:t>
            </a:r>
            <a:r>
              <a:rPr lang="en-US" sz="4000" b="1">
                <a:latin typeface="Arial" panose="020B0604020202020204" pitchFamily="34" charset="0"/>
                <a:cs typeface="Arial" panose="020B0604020202020204" pitchFamily="34" charset="0"/>
              </a:rPr>
              <a:t> </a:t>
            </a:r>
            <a:r>
              <a:rPr lang="en-US" sz="4000" b="1" i="1">
                <a:latin typeface="Arial" panose="020B0604020202020204" pitchFamily="34" charset="0"/>
                <a:cs typeface="Arial" panose="020B0604020202020204" pitchFamily="34" charset="0"/>
              </a:rPr>
              <a:t>Xin chào Việt Nam</a:t>
            </a:r>
            <a:endParaRPr lang="en-US" sz="4000" b="1">
              <a:latin typeface="Arial" panose="020B0604020202020204" pitchFamily="34" charset="0"/>
              <a:cs typeface="Arial" panose="020B0604020202020204" pitchFamily="34" charset="0"/>
            </a:endParaRPr>
          </a:p>
        </p:txBody>
      </p:sp>
      <p:pic>
        <p:nvPicPr>
          <p:cNvPr id="12" name="[HD] Chào Việt Nam - Thùy Chi . Hello Viet Nam">
            <a:hlinkClick r:id="" action="ppaction://media"/>
            <a:extLst>
              <a:ext uri="{FF2B5EF4-FFF2-40B4-BE49-F238E27FC236}">
                <a16:creationId xmlns:a16="http://schemas.microsoft.com/office/drawing/2014/main" xmlns="" id="{ABE200C1-39D1-DB26-05B3-ED9CE94F270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19200" y="2151239"/>
            <a:ext cx="1955800" cy="1955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0459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2"/>
                </p:tgtEl>
              </p:cMediaNode>
            </p:audio>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10" name="Freeform 10"/>
          <p:cNvSpPr/>
          <p:nvPr/>
        </p:nvSpPr>
        <p:spPr>
          <a:xfrm>
            <a:off x="-288808" y="101748"/>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120969">
            <a:off x="15812034" y="7430305"/>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554734">
            <a:off x="16005417" y="135424"/>
            <a:ext cx="2161027" cy="1687887"/>
          </a:xfrm>
          <a:custGeom>
            <a:avLst/>
            <a:gdLst/>
            <a:ahLst/>
            <a:cxnLst/>
            <a:rect l="l" t="t" r="r" b="b"/>
            <a:pathLst>
              <a:path w="2161027" h="1687887">
                <a:moveTo>
                  <a:pt x="0" y="0"/>
                </a:moveTo>
                <a:lnTo>
                  <a:pt x="2161027" y="0"/>
                </a:lnTo>
                <a:lnTo>
                  <a:pt x="2161027" y="1687887"/>
                </a:lnTo>
                <a:lnTo>
                  <a:pt x="0" y="16878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8808" y="9477576"/>
            <a:ext cx="2199029" cy="707676"/>
          </a:xfrm>
          <a:custGeom>
            <a:avLst/>
            <a:gdLst/>
            <a:ahLst/>
            <a:cxnLst/>
            <a:rect l="l" t="t" r="r" b="b"/>
            <a:pathLst>
              <a:path w="4592218" h="1432379">
                <a:moveTo>
                  <a:pt x="0" y="0"/>
                </a:moveTo>
                <a:lnTo>
                  <a:pt x="4592218" y="0"/>
                </a:lnTo>
                <a:lnTo>
                  <a:pt x="4592218" y="1432378"/>
                </a:lnTo>
                <a:lnTo>
                  <a:pt x="0" y="14323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1">
            <a:extLst>
              <a:ext uri="{FF2B5EF4-FFF2-40B4-BE49-F238E27FC236}">
                <a16:creationId xmlns:a16="http://schemas.microsoft.com/office/drawing/2014/main" xmlns="" id="{1ADDD74D-089E-E333-A514-D97541D715F0}"/>
              </a:ext>
            </a:extLst>
          </p:cNvPr>
          <p:cNvSpPr txBox="1"/>
          <p:nvPr/>
        </p:nvSpPr>
        <p:spPr>
          <a:xfrm>
            <a:off x="605822" y="3540848"/>
            <a:ext cx="17076355" cy="320530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400" b="1" i="0" u="none" strike="noStrike" kern="1200" cap="none" spc="0" normalizeH="0" baseline="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a:t>
            </a:r>
            <a:r>
              <a:rPr kumimoji="0" lang="en-US" sz="7400" b="1" i="0" u="none" strike="noStrike" kern="1200" cap="none" spc="0" normalizeH="0" noProof="0">
                <a:ln>
                  <a:noFill/>
                </a:ln>
                <a:solidFill>
                  <a:srgbClr val="C0504D">
                    <a:lumMod val="50000"/>
                  </a:srgbClr>
                </a:solidFill>
                <a:effectLst/>
                <a:uLnTx/>
                <a:uFillTx/>
                <a:latin typeface="Arial" panose="020B0604020202020204" pitchFamily="34" charset="0"/>
                <a:ea typeface="+mn-ea"/>
                <a:cs typeface="Arial" panose="020B0604020202020204" pitchFamily="34" charset="0"/>
              </a:rPr>
              <a:t> ƠN TẤT CẢ CÁC EM ĐÃ CHÚ Ý LẮNG NGHE BÀI GIẢNG HÔM NAY!</a:t>
            </a:r>
            <a:endParaRPr kumimoji="0" lang="en-US" sz="74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18634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11" name="Freeform 11"/>
          <p:cNvSpPr/>
          <p:nvPr/>
        </p:nvSpPr>
        <p:spPr>
          <a:xfrm rot="1120969">
            <a:off x="16645643" y="8581158"/>
            <a:ext cx="1789272" cy="1871922"/>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554734">
            <a:off x="16005417" y="135424"/>
            <a:ext cx="2161027" cy="1687887"/>
          </a:xfrm>
          <a:custGeom>
            <a:avLst/>
            <a:gdLst/>
            <a:ahLst/>
            <a:cxnLst/>
            <a:rect l="l" t="t" r="r" b="b"/>
            <a:pathLst>
              <a:path w="2161027" h="1687887">
                <a:moveTo>
                  <a:pt x="0" y="0"/>
                </a:moveTo>
                <a:lnTo>
                  <a:pt x="2161027" y="0"/>
                </a:lnTo>
                <a:lnTo>
                  <a:pt x="2161027" y="1687887"/>
                </a:lnTo>
                <a:lnTo>
                  <a:pt x="0" y="16878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8808" y="9477576"/>
            <a:ext cx="2199029" cy="707676"/>
          </a:xfrm>
          <a:custGeom>
            <a:avLst/>
            <a:gdLst/>
            <a:ahLst/>
            <a:cxnLst/>
            <a:rect l="l" t="t" r="r" b="b"/>
            <a:pathLst>
              <a:path w="4592218" h="1432379">
                <a:moveTo>
                  <a:pt x="0" y="0"/>
                </a:moveTo>
                <a:lnTo>
                  <a:pt x="4592218" y="0"/>
                </a:lnTo>
                <a:lnTo>
                  <a:pt x="4592218" y="1432378"/>
                </a:lnTo>
                <a:lnTo>
                  <a:pt x="0" y="14323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rrow: Pentagon 7">
            <a:extLst>
              <a:ext uri="{FF2B5EF4-FFF2-40B4-BE49-F238E27FC236}">
                <a16:creationId xmlns:a16="http://schemas.microsoft.com/office/drawing/2014/main" xmlns="" id="{F5C8099B-4454-DE4C-F2A9-69F32950CD55}"/>
              </a:ext>
            </a:extLst>
          </p:cNvPr>
          <p:cNvSpPr/>
          <p:nvPr/>
        </p:nvSpPr>
        <p:spPr>
          <a:xfrm>
            <a:off x="-32657" y="1028701"/>
            <a:ext cx="11565354"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chemeClr val="tx2">
                    <a:lumMod val="50000"/>
                  </a:schemeClr>
                </a:solidFill>
                <a:latin typeface="Arial" panose="020B0604020202020204" pitchFamily="34" charset="0"/>
                <a:cs typeface="Arial" panose="020B0604020202020204" pitchFamily="34" charset="0"/>
              </a:rPr>
              <a:t>BÀI 20</a:t>
            </a:r>
          </a:p>
        </p:txBody>
      </p:sp>
      <p:sp>
        <p:nvSpPr>
          <p:cNvPr id="9" name="TextBox 8">
            <a:extLst>
              <a:ext uri="{FF2B5EF4-FFF2-40B4-BE49-F238E27FC236}">
                <a16:creationId xmlns:a16="http://schemas.microsoft.com/office/drawing/2014/main" xmlns="" id="{8B4A15E1-780A-A23E-D1AC-E0343A5570B6}"/>
              </a:ext>
            </a:extLst>
          </p:cNvPr>
          <p:cNvSpPr txBox="1"/>
          <p:nvPr/>
        </p:nvSpPr>
        <p:spPr>
          <a:xfrm>
            <a:off x="2948269" y="3516470"/>
            <a:ext cx="12391461" cy="3774110"/>
          </a:xfrm>
          <a:prstGeom prst="rect">
            <a:avLst/>
          </a:prstGeom>
          <a:noFill/>
        </p:spPr>
        <p:txBody>
          <a:bodyPr wrap="square">
            <a:spAutoFit/>
          </a:bodyPr>
          <a:lstStyle/>
          <a:p>
            <a:pPr algn="ctr">
              <a:lnSpc>
                <a:spcPct val="150000"/>
              </a:lnSpc>
            </a:pPr>
            <a:r>
              <a:rPr lang="en-US" sz="85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4:</a:t>
            </a:r>
          </a:p>
          <a:p>
            <a:pPr algn="ctr">
              <a:lnSpc>
                <a:spcPct val="150000"/>
              </a:lnSpc>
            </a:pPr>
            <a:r>
              <a:rPr lang="en-US" sz="8500" b="1">
                <a:solidFill>
                  <a:srgbClr val="C00000"/>
                </a:solidFill>
                <a:latin typeface="Arial" panose="020B0604020202020204" pitchFamily="34" charset="0"/>
                <a:ea typeface="Calibri" panose="020F0502020204030204" pitchFamily="34" charset="0"/>
                <a:cs typeface="Arial" panose="020B0604020202020204" pitchFamily="34" charset="0"/>
              </a:rPr>
              <a:t>ĐỌC MỞ RỘNG</a:t>
            </a:r>
            <a:endParaRPr lang="en-US" sz="85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6">
            <a:extLst>
              <a:ext uri="{FF2B5EF4-FFF2-40B4-BE49-F238E27FC236}">
                <a16:creationId xmlns:a16="http://schemas.microsoft.com/office/drawing/2014/main" xmlns="" id="{8E9B8738-F050-4592-8A7D-71527518AE4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86399" y="7536180"/>
            <a:ext cx="7315200" cy="2788920"/>
          </a:xfrm>
          <a:prstGeom prst="rect">
            <a:avLst/>
          </a:prstGeom>
        </p:spPr>
      </p:pic>
    </p:spTree>
    <p:extLst>
      <p:ext uri="{BB962C8B-B14F-4D97-AF65-F5344CB8AC3E}">
        <p14:creationId xmlns:p14="http://schemas.microsoft.com/office/powerpoint/2010/main" val="117589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sp>
        <p:nvSpPr>
          <p:cNvPr id="39" name="Freeform 39"/>
          <p:cNvSpPr/>
          <p:nvPr/>
        </p:nvSpPr>
        <p:spPr>
          <a:xfrm rot="18545925">
            <a:off x="61819" y="133528"/>
            <a:ext cx="1884663" cy="1353464"/>
          </a:xfrm>
          <a:custGeom>
            <a:avLst/>
            <a:gdLst/>
            <a:ahLst/>
            <a:cxnLst/>
            <a:rect l="l" t="t" r="r" b="b"/>
            <a:pathLst>
              <a:path w="2161027" h="1687887">
                <a:moveTo>
                  <a:pt x="0" y="0"/>
                </a:moveTo>
                <a:lnTo>
                  <a:pt x="2161027" y="0"/>
                </a:lnTo>
                <a:lnTo>
                  <a:pt x="2161027" y="1687887"/>
                </a:lnTo>
                <a:lnTo>
                  <a:pt x="0" y="16878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0" name="Freeform 20"/>
          <p:cNvSpPr/>
          <p:nvPr/>
        </p:nvSpPr>
        <p:spPr>
          <a:xfrm>
            <a:off x="16535115" y="9060702"/>
            <a:ext cx="1758328" cy="1211273"/>
          </a:xfrm>
          <a:custGeom>
            <a:avLst/>
            <a:gdLst/>
            <a:ahLst/>
            <a:cxnLst/>
            <a:rect l="l" t="t" r="r" b="b"/>
            <a:pathLst>
              <a:path w="4791429" h="3156895">
                <a:moveTo>
                  <a:pt x="0" y="0"/>
                </a:moveTo>
                <a:lnTo>
                  <a:pt x="4791429" y="0"/>
                </a:lnTo>
                <a:lnTo>
                  <a:pt x="4791429" y="3156895"/>
                </a:lnTo>
                <a:lnTo>
                  <a:pt x="0" y="31568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61" name="Group 60">
            <a:extLst>
              <a:ext uri="{FF2B5EF4-FFF2-40B4-BE49-F238E27FC236}">
                <a16:creationId xmlns:a16="http://schemas.microsoft.com/office/drawing/2014/main" xmlns="" id="{F36D9BC6-0626-3B17-5EA0-A285ED2E4DD4}"/>
              </a:ext>
            </a:extLst>
          </p:cNvPr>
          <p:cNvGrpSpPr/>
          <p:nvPr/>
        </p:nvGrpSpPr>
        <p:grpSpPr>
          <a:xfrm>
            <a:off x="3764530" y="0"/>
            <a:ext cx="10758940" cy="1735078"/>
            <a:chOff x="3677277" y="831974"/>
            <a:chExt cx="10758940" cy="1735078"/>
          </a:xfrm>
        </p:grpSpPr>
        <p:sp>
          <p:nvSpPr>
            <p:cNvPr id="62" name="Freeform 3">
              <a:extLst>
                <a:ext uri="{FF2B5EF4-FFF2-40B4-BE49-F238E27FC236}">
                  <a16:creationId xmlns:a16="http://schemas.microsoft.com/office/drawing/2014/main" xmlns="" id="{5C6BDF46-4099-F2A8-94AA-83C55A56498F}"/>
                </a:ext>
              </a:extLst>
            </p:cNvPr>
            <p:cNvSpPr/>
            <p:nvPr/>
          </p:nvSpPr>
          <p:spPr>
            <a:xfrm>
              <a:off x="3677277" y="831974"/>
              <a:ext cx="10758940" cy="1735078"/>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6">
                <a:duotone>
                  <a:schemeClr val="accent3">
                    <a:shade val="45000"/>
                    <a:satMod val="135000"/>
                  </a:schemeClr>
                  <a:prstClr val="white"/>
                </a:duotone>
                <a:extLst>
                  <a:ext uri="{96DAC541-7B7A-43D3-8B79-37D633B846F1}">
                    <asvg:svgBlip xmlns:asvg="http://schemas.microsoft.com/office/drawing/2016/SVG/main" xmlns="" r:embed="rId7"/>
                  </a:ext>
                </a:extLst>
              </a:blip>
              <a:stretch>
                <a:fillRect t="-34305" b="-32863"/>
              </a:stretch>
            </a:blipFill>
          </p:spPr>
          <p:txBody>
            <a:bodyPr/>
            <a:lstStyle/>
            <a:p>
              <a:endParaRPr lang="en-US"/>
            </a:p>
          </p:txBody>
        </p:sp>
        <p:sp>
          <p:nvSpPr>
            <p:cNvPr id="63" name="TextBox 62">
              <a:extLst>
                <a:ext uri="{FF2B5EF4-FFF2-40B4-BE49-F238E27FC236}">
                  <a16:creationId xmlns:a16="http://schemas.microsoft.com/office/drawing/2014/main" xmlns="" id="{C51DAE6C-B3A3-9928-3CDF-CF6EB20AFDF7}"/>
                </a:ext>
              </a:extLst>
            </p:cNvPr>
            <p:cNvSpPr txBox="1"/>
            <p:nvPr/>
          </p:nvSpPr>
          <p:spPr>
            <a:xfrm>
              <a:off x="4820277" y="1188146"/>
              <a:ext cx="8472940" cy="1015663"/>
            </a:xfrm>
            <a:prstGeom prst="rect">
              <a:avLst/>
            </a:prstGeom>
            <a:noFill/>
          </p:spPr>
          <p:txBody>
            <a:bodyPr wrap="square" rtlCol="0">
              <a:spAutoFit/>
            </a:bodyPr>
            <a:lstStyle/>
            <a:p>
              <a:pPr algn="ct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NỘI DUNG BÀI HỌC</a:t>
              </a:r>
              <a:endParaRPr lang="en-US" sz="60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xmlns="" id="{0A415EC1-3F23-5CF6-2E6E-52B211D252B7}"/>
              </a:ext>
            </a:extLst>
          </p:cNvPr>
          <p:cNvGrpSpPr/>
          <p:nvPr/>
        </p:nvGrpSpPr>
        <p:grpSpPr>
          <a:xfrm>
            <a:off x="1164714" y="2095500"/>
            <a:ext cx="7385521" cy="3423768"/>
            <a:chOff x="920280" y="2057925"/>
            <a:chExt cx="7385521" cy="3423768"/>
          </a:xfrm>
        </p:grpSpPr>
        <p:grpSp>
          <p:nvGrpSpPr>
            <p:cNvPr id="3" name="Group 2">
              <a:extLst>
                <a:ext uri="{FF2B5EF4-FFF2-40B4-BE49-F238E27FC236}">
                  <a16:creationId xmlns:a16="http://schemas.microsoft.com/office/drawing/2014/main" xmlns="" id="{93A6432B-6E4F-A3F1-4CE4-F8C0FD953A43}"/>
                </a:ext>
              </a:extLst>
            </p:cNvPr>
            <p:cNvGrpSpPr/>
            <p:nvPr/>
          </p:nvGrpSpPr>
          <p:grpSpPr>
            <a:xfrm>
              <a:off x="1219201" y="2353721"/>
              <a:ext cx="7086600" cy="3127972"/>
              <a:chOff x="1760101" y="2354219"/>
              <a:chExt cx="15162573" cy="3127972"/>
            </a:xfrm>
          </p:grpSpPr>
          <p:sp>
            <p:nvSpPr>
              <p:cNvPr id="8" name="Freeform 9">
                <a:extLst>
                  <a:ext uri="{FF2B5EF4-FFF2-40B4-BE49-F238E27FC236}">
                    <a16:creationId xmlns:a16="http://schemas.microsoft.com/office/drawing/2014/main" xmlns="" id="{A3195871-0F14-3322-1286-964C6A755FE4}"/>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sz="4000"/>
              </a:p>
            </p:txBody>
          </p:sp>
          <p:sp>
            <p:nvSpPr>
              <p:cNvPr id="9" name="Freeform 12">
                <a:extLst>
                  <a:ext uri="{FF2B5EF4-FFF2-40B4-BE49-F238E27FC236}">
                    <a16:creationId xmlns:a16="http://schemas.microsoft.com/office/drawing/2014/main" xmlns="" id="{1EB5E036-F06C-DD03-5197-805ACD3797DC}"/>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chemeClr val="bg1"/>
              </a:solidFill>
            </p:spPr>
            <p:txBody>
              <a:bodyPr/>
              <a:lstStyle/>
              <a:p>
                <a:endParaRPr lang="en-US" sz="4000"/>
              </a:p>
            </p:txBody>
          </p:sp>
        </p:grpSp>
        <p:grpSp>
          <p:nvGrpSpPr>
            <p:cNvPr id="4" name="Group 24">
              <a:extLst>
                <a:ext uri="{FF2B5EF4-FFF2-40B4-BE49-F238E27FC236}">
                  <a16:creationId xmlns:a16="http://schemas.microsoft.com/office/drawing/2014/main" xmlns="" id="{BA5B92AC-B0E1-7B02-57A1-737AE721DCFE}"/>
                </a:ext>
              </a:extLst>
            </p:cNvPr>
            <p:cNvGrpSpPr/>
            <p:nvPr/>
          </p:nvGrpSpPr>
          <p:grpSpPr>
            <a:xfrm>
              <a:off x="920280" y="2057925"/>
              <a:ext cx="930778" cy="930778"/>
              <a:chOff x="0" y="0"/>
              <a:chExt cx="812800" cy="812800"/>
            </a:xfrm>
          </p:grpSpPr>
          <p:sp>
            <p:nvSpPr>
              <p:cNvPr id="6" name="Freeform 25">
                <a:extLst>
                  <a:ext uri="{FF2B5EF4-FFF2-40B4-BE49-F238E27FC236}">
                    <a16:creationId xmlns:a16="http://schemas.microsoft.com/office/drawing/2014/main" xmlns="" id="{78D3A09A-8181-3FC7-B0BF-CF05D1CAA09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sz="4000"/>
              </a:p>
            </p:txBody>
          </p:sp>
          <p:sp>
            <p:nvSpPr>
              <p:cNvPr id="7" name="TextBox 26">
                <a:extLst>
                  <a:ext uri="{FF2B5EF4-FFF2-40B4-BE49-F238E27FC236}">
                    <a16:creationId xmlns:a16="http://schemas.microsoft.com/office/drawing/2014/main" xmlns="" id="{0916ABC5-BE98-07FA-D22C-813D7B362DD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000"/>
              </a:p>
            </p:txBody>
          </p:sp>
        </p:grpSp>
        <p:sp>
          <p:nvSpPr>
            <p:cNvPr id="5" name="TextBox 4">
              <a:extLst>
                <a:ext uri="{FF2B5EF4-FFF2-40B4-BE49-F238E27FC236}">
                  <a16:creationId xmlns:a16="http://schemas.microsoft.com/office/drawing/2014/main" xmlns="" id="{CC362B46-BC83-4EC5-089A-9182EF75C0BD}"/>
                </a:ext>
              </a:extLst>
            </p:cNvPr>
            <p:cNvSpPr txBox="1"/>
            <p:nvPr/>
          </p:nvSpPr>
          <p:spPr>
            <a:xfrm>
              <a:off x="1412343" y="3084551"/>
              <a:ext cx="6603413" cy="182492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vi-VN" sz="4000">
                  <a:effectLst/>
                  <a:latin typeface="Arial" panose="020B0604020202020204" pitchFamily="34" charset="0"/>
                  <a:ea typeface="Calibri" panose="020F0502020204030204" pitchFamily="34" charset="0"/>
                  <a:cs typeface="Arial" panose="020B0604020202020204" pitchFamily="34" charset="0"/>
                </a:rPr>
                <a:t>Đọc sách báo về quê hương, đất nước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xmlns="" id="{C1D5C58B-4411-7134-DFAD-93831893F37E}"/>
              </a:ext>
            </a:extLst>
          </p:cNvPr>
          <p:cNvGrpSpPr/>
          <p:nvPr/>
        </p:nvGrpSpPr>
        <p:grpSpPr>
          <a:xfrm>
            <a:off x="9388434" y="2095500"/>
            <a:ext cx="7385521" cy="3423768"/>
            <a:chOff x="920280" y="2057925"/>
            <a:chExt cx="7385521" cy="3423768"/>
          </a:xfrm>
        </p:grpSpPr>
        <p:grpSp>
          <p:nvGrpSpPr>
            <p:cNvPr id="11" name="Group 10">
              <a:extLst>
                <a:ext uri="{FF2B5EF4-FFF2-40B4-BE49-F238E27FC236}">
                  <a16:creationId xmlns:a16="http://schemas.microsoft.com/office/drawing/2014/main" xmlns="" id="{A13AC090-EBCF-52DE-5147-0902298AF74E}"/>
                </a:ext>
              </a:extLst>
            </p:cNvPr>
            <p:cNvGrpSpPr/>
            <p:nvPr/>
          </p:nvGrpSpPr>
          <p:grpSpPr>
            <a:xfrm>
              <a:off x="1219201" y="2353721"/>
              <a:ext cx="7086600" cy="3127972"/>
              <a:chOff x="1760101" y="2354219"/>
              <a:chExt cx="15162573" cy="3127972"/>
            </a:xfrm>
          </p:grpSpPr>
          <p:sp>
            <p:nvSpPr>
              <p:cNvPr id="16" name="Freeform 9">
                <a:extLst>
                  <a:ext uri="{FF2B5EF4-FFF2-40B4-BE49-F238E27FC236}">
                    <a16:creationId xmlns:a16="http://schemas.microsoft.com/office/drawing/2014/main" xmlns="" id="{A7953553-ED13-2368-2395-96C7DF3E74F4}"/>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sz="4000"/>
              </a:p>
            </p:txBody>
          </p:sp>
          <p:sp>
            <p:nvSpPr>
              <p:cNvPr id="17" name="Freeform 12">
                <a:extLst>
                  <a:ext uri="{FF2B5EF4-FFF2-40B4-BE49-F238E27FC236}">
                    <a16:creationId xmlns:a16="http://schemas.microsoft.com/office/drawing/2014/main" xmlns="" id="{5CD5B09D-8F1A-6C1C-727F-7D6B2A1F0681}"/>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chemeClr val="bg1"/>
              </a:solidFill>
            </p:spPr>
            <p:txBody>
              <a:bodyPr/>
              <a:lstStyle/>
              <a:p>
                <a:endParaRPr lang="en-US" sz="4000"/>
              </a:p>
            </p:txBody>
          </p:sp>
        </p:grpSp>
        <p:grpSp>
          <p:nvGrpSpPr>
            <p:cNvPr id="12" name="Group 24">
              <a:extLst>
                <a:ext uri="{FF2B5EF4-FFF2-40B4-BE49-F238E27FC236}">
                  <a16:creationId xmlns:a16="http://schemas.microsoft.com/office/drawing/2014/main" xmlns="" id="{80706994-3763-B5B3-70FD-0AF77D4EF7D5}"/>
                </a:ext>
              </a:extLst>
            </p:cNvPr>
            <p:cNvGrpSpPr/>
            <p:nvPr/>
          </p:nvGrpSpPr>
          <p:grpSpPr>
            <a:xfrm>
              <a:off x="920280" y="2057925"/>
              <a:ext cx="930778" cy="930778"/>
              <a:chOff x="0" y="0"/>
              <a:chExt cx="812800" cy="812800"/>
            </a:xfrm>
          </p:grpSpPr>
          <p:sp>
            <p:nvSpPr>
              <p:cNvPr id="14" name="Freeform 25">
                <a:extLst>
                  <a:ext uri="{FF2B5EF4-FFF2-40B4-BE49-F238E27FC236}">
                    <a16:creationId xmlns:a16="http://schemas.microsoft.com/office/drawing/2014/main" xmlns="" id="{528AABFE-344D-0A5E-119B-32F0D798739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sz="4000"/>
              </a:p>
            </p:txBody>
          </p:sp>
          <p:sp>
            <p:nvSpPr>
              <p:cNvPr id="15" name="TextBox 26">
                <a:extLst>
                  <a:ext uri="{FF2B5EF4-FFF2-40B4-BE49-F238E27FC236}">
                    <a16:creationId xmlns:a16="http://schemas.microsoft.com/office/drawing/2014/main" xmlns="" id="{4FBFFED7-817B-FE6C-658C-088E64E9B124}"/>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000"/>
              </a:p>
            </p:txBody>
          </p:sp>
        </p:grpSp>
        <p:sp>
          <p:nvSpPr>
            <p:cNvPr id="13" name="TextBox 12">
              <a:extLst>
                <a:ext uri="{FF2B5EF4-FFF2-40B4-BE49-F238E27FC236}">
                  <a16:creationId xmlns:a16="http://schemas.microsoft.com/office/drawing/2014/main" xmlns="" id="{AC334D29-D36E-9F1E-DDD5-6DAE6648E193}"/>
                </a:ext>
              </a:extLst>
            </p:cNvPr>
            <p:cNvSpPr txBox="1"/>
            <p:nvPr/>
          </p:nvSpPr>
          <p:spPr>
            <a:xfrm>
              <a:off x="1553428" y="3085964"/>
              <a:ext cx="6324600" cy="182492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 2:</a:t>
              </a:r>
            </a:p>
            <a:p>
              <a:pPr marR="0" algn="ctr">
                <a:lnSpc>
                  <a:spcPct val="150000"/>
                </a:lnSpc>
                <a:spcBef>
                  <a:spcPts val="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Viết phiếu đọc sách</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xmlns="" id="{D75089EC-999C-750F-77FB-5B44B28CE707}"/>
              </a:ext>
            </a:extLst>
          </p:cNvPr>
          <p:cNvGrpSpPr/>
          <p:nvPr/>
        </p:nvGrpSpPr>
        <p:grpSpPr>
          <a:xfrm>
            <a:off x="1071169" y="5955956"/>
            <a:ext cx="7385521" cy="3423768"/>
            <a:chOff x="920280" y="2057925"/>
            <a:chExt cx="7385521" cy="3423768"/>
          </a:xfrm>
        </p:grpSpPr>
        <p:grpSp>
          <p:nvGrpSpPr>
            <p:cNvPr id="19" name="Group 18">
              <a:extLst>
                <a:ext uri="{FF2B5EF4-FFF2-40B4-BE49-F238E27FC236}">
                  <a16:creationId xmlns:a16="http://schemas.microsoft.com/office/drawing/2014/main" xmlns="" id="{2094D533-A5B0-0B5F-4897-D096AA4A68D0}"/>
                </a:ext>
              </a:extLst>
            </p:cNvPr>
            <p:cNvGrpSpPr/>
            <p:nvPr/>
          </p:nvGrpSpPr>
          <p:grpSpPr>
            <a:xfrm>
              <a:off x="1219201" y="2353721"/>
              <a:ext cx="7086600" cy="3127972"/>
              <a:chOff x="1760101" y="2354219"/>
              <a:chExt cx="15162573" cy="3127972"/>
            </a:xfrm>
          </p:grpSpPr>
          <p:sp>
            <p:nvSpPr>
              <p:cNvPr id="25" name="Freeform 9">
                <a:extLst>
                  <a:ext uri="{FF2B5EF4-FFF2-40B4-BE49-F238E27FC236}">
                    <a16:creationId xmlns:a16="http://schemas.microsoft.com/office/drawing/2014/main" xmlns="" id="{9005D69A-4A5C-AF8E-C5D6-8B49EF6816DD}"/>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sz="4000"/>
              </a:p>
            </p:txBody>
          </p:sp>
          <p:sp>
            <p:nvSpPr>
              <p:cNvPr id="26" name="Freeform 12">
                <a:extLst>
                  <a:ext uri="{FF2B5EF4-FFF2-40B4-BE49-F238E27FC236}">
                    <a16:creationId xmlns:a16="http://schemas.microsoft.com/office/drawing/2014/main" xmlns="" id="{DFD72B72-AE8D-AD3E-EDDA-C3CD475EF18D}"/>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chemeClr val="bg1"/>
              </a:solidFill>
            </p:spPr>
            <p:txBody>
              <a:bodyPr/>
              <a:lstStyle/>
              <a:p>
                <a:endParaRPr lang="en-US" sz="4000"/>
              </a:p>
            </p:txBody>
          </p:sp>
        </p:grpSp>
        <p:grpSp>
          <p:nvGrpSpPr>
            <p:cNvPr id="21" name="Group 24">
              <a:extLst>
                <a:ext uri="{FF2B5EF4-FFF2-40B4-BE49-F238E27FC236}">
                  <a16:creationId xmlns:a16="http://schemas.microsoft.com/office/drawing/2014/main" xmlns="" id="{931C1EC1-4649-61F0-F519-2844BBC583CA}"/>
                </a:ext>
              </a:extLst>
            </p:cNvPr>
            <p:cNvGrpSpPr/>
            <p:nvPr/>
          </p:nvGrpSpPr>
          <p:grpSpPr>
            <a:xfrm>
              <a:off x="920280" y="2057925"/>
              <a:ext cx="930778" cy="930778"/>
              <a:chOff x="0" y="0"/>
              <a:chExt cx="812800" cy="812800"/>
            </a:xfrm>
          </p:grpSpPr>
          <p:sp>
            <p:nvSpPr>
              <p:cNvPr id="23" name="Freeform 25">
                <a:extLst>
                  <a:ext uri="{FF2B5EF4-FFF2-40B4-BE49-F238E27FC236}">
                    <a16:creationId xmlns:a16="http://schemas.microsoft.com/office/drawing/2014/main" xmlns="" id="{2C9A02BE-BDAA-62B0-CE0B-EB5A63A4BE1F}"/>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sz="4000"/>
              </a:p>
            </p:txBody>
          </p:sp>
          <p:sp>
            <p:nvSpPr>
              <p:cNvPr id="24" name="TextBox 26">
                <a:extLst>
                  <a:ext uri="{FF2B5EF4-FFF2-40B4-BE49-F238E27FC236}">
                    <a16:creationId xmlns:a16="http://schemas.microsoft.com/office/drawing/2014/main" xmlns="" id="{2E76B529-146A-54D5-5D5B-2131C05E68C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000"/>
              </a:p>
            </p:txBody>
          </p:sp>
        </p:grpSp>
        <p:sp>
          <p:nvSpPr>
            <p:cNvPr id="22" name="TextBox 21">
              <a:extLst>
                <a:ext uri="{FF2B5EF4-FFF2-40B4-BE49-F238E27FC236}">
                  <a16:creationId xmlns:a16="http://schemas.microsoft.com/office/drawing/2014/main" xmlns="" id="{ACACBF85-0FAD-D84B-8E88-B294EF239CD7}"/>
                </a:ext>
              </a:extLst>
            </p:cNvPr>
            <p:cNvSpPr txBox="1"/>
            <p:nvPr/>
          </p:nvSpPr>
          <p:spPr>
            <a:xfrm>
              <a:off x="1515299" y="3032333"/>
              <a:ext cx="6324600" cy="1824923"/>
            </a:xfrm>
            <a:prstGeom prst="rect">
              <a:avLst/>
            </a:prstGeom>
            <a:noFill/>
          </p:spPr>
          <p:txBody>
            <a:bodyPr wrap="square">
              <a:spAutoFit/>
            </a:bodyPr>
            <a:lstStyle/>
            <a:p>
              <a:pPr marR="0" algn="ctr">
                <a:lnSpc>
                  <a:spcPct val="150000"/>
                </a:lnSpc>
                <a:spcBef>
                  <a:spcPts val="0"/>
                </a:spcBef>
                <a:spcAft>
                  <a:spcPts val="0"/>
                </a:spcAft>
              </a:pPr>
              <a:r>
                <a:rPr lang="en-US" sz="40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 3:</a:t>
              </a:r>
            </a:p>
            <a:p>
              <a:pPr marR="0" algn="ctr">
                <a:lnSpc>
                  <a:spcPct val="150000"/>
                </a:lnSpc>
                <a:spcBef>
                  <a:spcPts val="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Trao đổi</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xmlns="" id="{69B4CB0B-C5DA-6F77-DB32-27320C7878D0}"/>
              </a:ext>
            </a:extLst>
          </p:cNvPr>
          <p:cNvGrpSpPr/>
          <p:nvPr/>
        </p:nvGrpSpPr>
        <p:grpSpPr>
          <a:xfrm>
            <a:off x="9388434" y="5955956"/>
            <a:ext cx="7385521" cy="3423768"/>
            <a:chOff x="920280" y="2057925"/>
            <a:chExt cx="7385521" cy="3423768"/>
          </a:xfrm>
        </p:grpSpPr>
        <p:grpSp>
          <p:nvGrpSpPr>
            <p:cNvPr id="28" name="Group 27">
              <a:extLst>
                <a:ext uri="{FF2B5EF4-FFF2-40B4-BE49-F238E27FC236}">
                  <a16:creationId xmlns:a16="http://schemas.microsoft.com/office/drawing/2014/main" xmlns="" id="{B1A14125-2DB3-AF8E-53A8-16143484A7B1}"/>
                </a:ext>
              </a:extLst>
            </p:cNvPr>
            <p:cNvGrpSpPr/>
            <p:nvPr/>
          </p:nvGrpSpPr>
          <p:grpSpPr>
            <a:xfrm>
              <a:off x="1219201" y="2353721"/>
              <a:ext cx="7086600" cy="3127972"/>
              <a:chOff x="1760101" y="2354219"/>
              <a:chExt cx="15162573" cy="3127972"/>
            </a:xfrm>
          </p:grpSpPr>
          <p:sp>
            <p:nvSpPr>
              <p:cNvPr id="33" name="Freeform 9">
                <a:extLst>
                  <a:ext uri="{FF2B5EF4-FFF2-40B4-BE49-F238E27FC236}">
                    <a16:creationId xmlns:a16="http://schemas.microsoft.com/office/drawing/2014/main" xmlns="" id="{D0FBDC1B-9119-A549-F12E-4CCFC0C0BE3A}"/>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5">
                  <a:lumMod val="75000"/>
                </a:schemeClr>
              </a:solidFill>
            </p:spPr>
            <p:txBody>
              <a:bodyPr/>
              <a:lstStyle/>
              <a:p>
                <a:endParaRPr lang="en-US" sz="4000"/>
              </a:p>
            </p:txBody>
          </p:sp>
          <p:sp>
            <p:nvSpPr>
              <p:cNvPr id="34" name="Freeform 12">
                <a:extLst>
                  <a:ext uri="{FF2B5EF4-FFF2-40B4-BE49-F238E27FC236}">
                    <a16:creationId xmlns:a16="http://schemas.microsoft.com/office/drawing/2014/main" xmlns="" id="{B690B3A5-2FFF-B074-22F6-287983307D66}"/>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chemeClr val="bg1"/>
              </a:solidFill>
            </p:spPr>
            <p:txBody>
              <a:bodyPr/>
              <a:lstStyle/>
              <a:p>
                <a:endParaRPr lang="en-US" sz="4000"/>
              </a:p>
            </p:txBody>
          </p:sp>
        </p:grpSp>
        <p:grpSp>
          <p:nvGrpSpPr>
            <p:cNvPr id="29" name="Group 24">
              <a:extLst>
                <a:ext uri="{FF2B5EF4-FFF2-40B4-BE49-F238E27FC236}">
                  <a16:creationId xmlns:a16="http://schemas.microsoft.com/office/drawing/2014/main" xmlns="" id="{39D79ABD-D842-30B8-E4FC-A68885D18E90}"/>
                </a:ext>
              </a:extLst>
            </p:cNvPr>
            <p:cNvGrpSpPr/>
            <p:nvPr/>
          </p:nvGrpSpPr>
          <p:grpSpPr>
            <a:xfrm>
              <a:off x="920280" y="2057925"/>
              <a:ext cx="930778" cy="930778"/>
              <a:chOff x="0" y="0"/>
              <a:chExt cx="812800" cy="812800"/>
            </a:xfrm>
          </p:grpSpPr>
          <p:sp>
            <p:nvSpPr>
              <p:cNvPr id="31" name="Freeform 25">
                <a:extLst>
                  <a:ext uri="{FF2B5EF4-FFF2-40B4-BE49-F238E27FC236}">
                    <a16:creationId xmlns:a16="http://schemas.microsoft.com/office/drawing/2014/main" xmlns="" id="{2521A863-DD03-4D42-BBBE-6EEB72A58DA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sz="4000"/>
              </a:p>
            </p:txBody>
          </p:sp>
          <p:sp>
            <p:nvSpPr>
              <p:cNvPr id="32" name="TextBox 26">
                <a:extLst>
                  <a:ext uri="{FF2B5EF4-FFF2-40B4-BE49-F238E27FC236}">
                    <a16:creationId xmlns:a16="http://schemas.microsoft.com/office/drawing/2014/main" xmlns="" id="{14584B61-4E60-8163-DD59-E8F4900462D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000"/>
              </a:p>
            </p:txBody>
          </p:sp>
        </p:grpSp>
        <p:sp>
          <p:nvSpPr>
            <p:cNvPr id="30" name="TextBox 29">
              <a:extLst>
                <a:ext uri="{FF2B5EF4-FFF2-40B4-BE49-F238E27FC236}">
                  <a16:creationId xmlns:a16="http://schemas.microsoft.com/office/drawing/2014/main" xmlns="" id="{AEA243AC-294A-DA07-C282-F8DA980B1CEC}"/>
                </a:ext>
              </a:extLst>
            </p:cNvPr>
            <p:cNvSpPr txBox="1"/>
            <p:nvPr/>
          </p:nvSpPr>
          <p:spPr>
            <a:xfrm>
              <a:off x="1515299" y="3032333"/>
              <a:ext cx="6324600" cy="1824923"/>
            </a:xfrm>
            <a:prstGeom prst="rect">
              <a:avLst/>
            </a:prstGeom>
            <a:noFill/>
          </p:spPr>
          <p:txBody>
            <a:bodyPr wrap="square">
              <a:spAutoFit/>
            </a:bodyPr>
            <a:lstStyle/>
            <a:p>
              <a:pPr marR="0" algn="ctr">
                <a:lnSpc>
                  <a:spcPct val="150000"/>
                </a:lnSpc>
                <a:spcBef>
                  <a:spcPts val="0"/>
                </a:spcBef>
                <a:spcAft>
                  <a:spcPts val="0"/>
                </a:spcAft>
              </a:pPr>
              <a:r>
                <a:rPr lang="en-US" sz="4000" b="1"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 động 4:</a:t>
              </a:r>
            </a:p>
            <a:p>
              <a:pPr marR="0" algn="ctr">
                <a:lnSpc>
                  <a:spcPct val="150000"/>
                </a:lnSpc>
                <a:spcBef>
                  <a:spcPts val="0"/>
                </a:spcBef>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Vận dụng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85850"/>
            <a:ext cx="16230600" cy="8115300"/>
            <a:chOff x="0" y="0"/>
            <a:chExt cx="21640800" cy="10820400"/>
          </a:xfrm>
        </p:grpSpPr>
        <p:sp>
          <p:nvSpPr>
            <p:cNvPr id="3" name="Freeform 3"/>
            <p:cNvSpPr/>
            <p:nvPr/>
          </p:nvSpPr>
          <p:spPr>
            <a:xfrm>
              <a:off x="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4"/>
            <p:cNvSpPr/>
            <p:nvPr/>
          </p:nvSpPr>
          <p:spPr>
            <a:xfrm>
              <a:off x="10820400" y="0"/>
              <a:ext cx="10820400" cy="10820400"/>
            </a:xfrm>
            <a:custGeom>
              <a:avLst/>
              <a:gdLst/>
              <a:ahLst/>
              <a:cxnLst/>
              <a:rect l="l" t="t" r="r" b="b"/>
              <a:pathLst>
                <a:path w="10820400" h="10820400">
                  <a:moveTo>
                    <a:pt x="0" y="0"/>
                  </a:moveTo>
                  <a:lnTo>
                    <a:pt x="10820400" y="0"/>
                  </a:lnTo>
                  <a:lnTo>
                    <a:pt x="10820400" y="10820400"/>
                  </a:lnTo>
                  <a:lnTo>
                    <a:pt x="0" y="10820400"/>
                  </a:lnTo>
                  <a:lnTo>
                    <a:pt x="0" y="0"/>
                  </a:lnTo>
                  <a:close/>
                </a:path>
              </a:pathLst>
            </a:custGeom>
            <a:blipFill>
              <a:blip r:embed="rId2">
                <a:alphaModFix amt="16000"/>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5" name="Group 5"/>
          <p:cNvGrpSpPr/>
          <p:nvPr/>
        </p:nvGrpSpPr>
        <p:grpSpPr>
          <a:xfrm>
            <a:off x="1168568" y="1033618"/>
            <a:ext cx="15950863" cy="8115300"/>
            <a:chOff x="0" y="0"/>
            <a:chExt cx="3489249" cy="1207604"/>
          </a:xfrm>
        </p:grpSpPr>
        <p:sp>
          <p:nvSpPr>
            <p:cNvPr id="6" name="Freeform 6"/>
            <p:cNvSpPr/>
            <p:nvPr/>
          </p:nvSpPr>
          <p:spPr>
            <a:xfrm>
              <a:off x="10160" y="16510"/>
              <a:ext cx="3466389" cy="1179664"/>
            </a:xfrm>
            <a:custGeom>
              <a:avLst/>
              <a:gdLst/>
              <a:ahLst/>
              <a:cxnLst/>
              <a:rect l="l" t="t" r="r" b="b"/>
              <a:pathLst>
                <a:path w="3466389" h="1179664">
                  <a:moveTo>
                    <a:pt x="3466389" y="1179664"/>
                  </a:moveTo>
                  <a:lnTo>
                    <a:pt x="0" y="1172044"/>
                  </a:lnTo>
                  <a:lnTo>
                    <a:pt x="0" y="422365"/>
                  </a:lnTo>
                  <a:lnTo>
                    <a:pt x="17780" y="19050"/>
                  </a:lnTo>
                  <a:lnTo>
                    <a:pt x="1726460" y="0"/>
                  </a:lnTo>
                  <a:lnTo>
                    <a:pt x="3447339" y="5080"/>
                  </a:lnTo>
                  <a:close/>
                </a:path>
              </a:pathLst>
            </a:custGeom>
            <a:solidFill>
              <a:schemeClr val="accent6">
                <a:lumMod val="20000"/>
                <a:lumOff val="80000"/>
              </a:schemeClr>
            </a:solidFill>
            <a:ln>
              <a:noFill/>
            </a:ln>
          </p:spPr>
          <p:txBody>
            <a:bodyPr/>
            <a:lstStyle/>
            <a:p>
              <a:endParaRPr lang="en-US">
                <a:latin typeface="Arial" panose="020B0604020202020204" pitchFamily="34" charset="0"/>
                <a:cs typeface="Arial" panose="020B0604020202020204" pitchFamily="34" charset="0"/>
              </a:endParaRPr>
            </a:p>
          </p:txBody>
        </p:sp>
        <p:sp>
          <p:nvSpPr>
            <p:cNvPr id="7" name="Freeform 7"/>
            <p:cNvSpPr/>
            <p:nvPr/>
          </p:nvSpPr>
          <p:spPr>
            <a:xfrm>
              <a:off x="-3810" y="0"/>
              <a:ext cx="3495599" cy="1206334"/>
            </a:xfrm>
            <a:custGeom>
              <a:avLst/>
              <a:gdLst/>
              <a:ahLst/>
              <a:cxnLst/>
              <a:rect l="l" t="t" r="r" b="b"/>
              <a:pathLst>
                <a:path w="3495599" h="1206334">
                  <a:moveTo>
                    <a:pt x="3461309" y="21590"/>
                  </a:moveTo>
                  <a:cubicBezTo>
                    <a:pt x="3462579" y="34290"/>
                    <a:pt x="3462579" y="44450"/>
                    <a:pt x="3463849" y="54610"/>
                  </a:cubicBezTo>
                  <a:cubicBezTo>
                    <a:pt x="3466389" y="81057"/>
                    <a:pt x="3467659" y="105257"/>
                    <a:pt x="3470199" y="128593"/>
                  </a:cubicBezTo>
                  <a:cubicBezTo>
                    <a:pt x="3470199" y="162301"/>
                    <a:pt x="3482899" y="826944"/>
                    <a:pt x="3489249" y="860652"/>
                  </a:cubicBezTo>
                  <a:cubicBezTo>
                    <a:pt x="3495599" y="911645"/>
                    <a:pt x="3491789" y="963503"/>
                    <a:pt x="3491789" y="1014496"/>
                  </a:cubicBezTo>
                  <a:cubicBezTo>
                    <a:pt x="3491789" y="1059440"/>
                    <a:pt x="3493059" y="1100926"/>
                    <a:pt x="3494329" y="1145374"/>
                  </a:cubicBezTo>
                  <a:cubicBezTo>
                    <a:pt x="3494329" y="1166964"/>
                    <a:pt x="3494329" y="1180934"/>
                    <a:pt x="3494329" y="1205064"/>
                  </a:cubicBezTo>
                  <a:cubicBezTo>
                    <a:pt x="3471469" y="1205064"/>
                    <a:pt x="3451149" y="1206334"/>
                    <a:pt x="3425052" y="1205064"/>
                  </a:cubicBezTo>
                  <a:cubicBezTo>
                    <a:pt x="3250688" y="1199984"/>
                    <a:pt x="3073642" y="1206334"/>
                    <a:pt x="2899278" y="1201254"/>
                  </a:cubicBezTo>
                  <a:cubicBezTo>
                    <a:pt x="2794660" y="1197444"/>
                    <a:pt x="2692724" y="1199984"/>
                    <a:pt x="2588106" y="1197444"/>
                  </a:cubicBezTo>
                  <a:cubicBezTo>
                    <a:pt x="2539820" y="1196174"/>
                    <a:pt x="2491535" y="1194904"/>
                    <a:pt x="2443250" y="1193634"/>
                  </a:cubicBezTo>
                  <a:cubicBezTo>
                    <a:pt x="2413742" y="1193634"/>
                    <a:pt x="2386917" y="1194904"/>
                    <a:pt x="2357409" y="1194904"/>
                  </a:cubicBezTo>
                  <a:cubicBezTo>
                    <a:pt x="2282299" y="1193634"/>
                    <a:pt x="2075744" y="1194904"/>
                    <a:pt x="2000634" y="1193634"/>
                  </a:cubicBezTo>
                  <a:cubicBezTo>
                    <a:pt x="1946984" y="1192364"/>
                    <a:pt x="873976" y="1201254"/>
                    <a:pt x="820325" y="1199984"/>
                  </a:cubicBezTo>
                  <a:cubicBezTo>
                    <a:pt x="806913" y="1199984"/>
                    <a:pt x="790818" y="1201254"/>
                    <a:pt x="777405" y="1201254"/>
                  </a:cubicBezTo>
                  <a:cubicBezTo>
                    <a:pt x="745215" y="1201254"/>
                    <a:pt x="715707" y="1202524"/>
                    <a:pt x="683517" y="1202524"/>
                  </a:cubicBezTo>
                  <a:cubicBezTo>
                    <a:pt x="603041" y="1202524"/>
                    <a:pt x="525248" y="1201254"/>
                    <a:pt x="444773" y="1199984"/>
                  </a:cubicBezTo>
                  <a:cubicBezTo>
                    <a:pt x="396487" y="1198714"/>
                    <a:pt x="348202" y="1197444"/>
                    <a:pt x="302599" y="1196174"/>
                  </a:cubicBezTo>
                  <a:cubicBezTo>
                    <a:pt x="216758" y="1194904"/>
                    <a:pt x="130918" y="1193634"/>
                    <a:pt x="48260" y="1193634"/>
                  </a:cubicBezTo>
                  <a:cubicBezTo>
                    <a:pt x="38100" y="1193634"/>
                    <a:pt x="29210" y="1193634"/>
                    <a:pt x="19050" y="1192364"/>
                  </a:cubicBezTo>
                  <a:cubicBezTo>
                    <a:pt x="10160" y="1191094"/>
                    <a:pt x="5080" y="1184744"/>
                    <a:pt x="7620" y="1175854"/>
                  </a:cubicBezTo>
                  <a:cubicBezTo>
                    <a:pt x="16510" y="1144141"/>
                    <a:pt x="12700" y="1122533"/>
                    <a:pt x="11430" y="1100061"/>
                  </a:cubicBezTo>
                  <a:cubicBezTo>
                    <a:pt x="10160" y="1054254"/>
                    <a:pt x="6350" y="1009310"/>
                    <a:pt x="7620" y="963503"/>
                  </a:cubicBezTo>
                  <a:cubicBezTo>
                    <a:pt x="5080" y="906459"/>
                    <a:pt x="0" y="200330"/>
                    <a:pt x="7620" y="142422"/>
                  </a:cubicBezTo>
                  <a:cubicBezTo>
                    <a:pt x="8890" y="131186"/>
                    <a:pt x="7620" y="119086"/>
                    <a:pt x="8890" y="107850"/>
                  </a:cubicBezTo>
                  <a:cubicBezTo>
                    <a:pt x="10160" y="89700"/>
                    <a:pt x="12700" y="69821"/>
                    <a:pt x="13970" y="44450"/>
                  </a:cubicBezTo>
                  <a:cubicBezTo>
                    <a:pt x="13970" y="41910"/>
                    <a:pt x="15240" y="39370"/>
                    <a:pt x="16510" y="38100"/>
                  </a:cubicBezTo>
                  <a:cubicBezTo>
                    <a:pt x="38100" y="35560"/>
                    <a:pt x="63855" y="30480"/>
                    <a:pt x="106775" y="29210"/>
                  </a:cubicBezTo>
                  <a:cubicBezTo>
                    <a:pt x="179203" y="25400"/>
                    <a:pt x="251631" y="22860"/>
                    <a:pt x="326742" y="20320"/>
                  </a:cubicBezTo>
                  <a:cubicBezTo>
                    <a:pt x="377710" y="17780"/>
                    <a:pt x="428677" y="16510"/>
                    <a:pt x="476963" y="13970"/>
                  </a:cubicBezTo>
                  <a:cubicBezTo>
                    <a:pt x="525248" y="11430"/>
                    <a:pt x="576216" y="8890"/>
                    <a:pt x="624501" y="8890"/>
                  </a:cubicBezTo>
                  <a:cubicBezTo>
                    <a:pt x="678152" y="7620"/>
                    <a:pt x="731802" y="10160"/>
                    <a:pt x="785453" y="8890"/>
                  </a:cubicBezTo>
                  <a:cubicBezTo>
                    <a:pt x="852516" y="8890"/>
                    <a:pt x="2067697" y="6350"/>
                    <a:pt x="2134760" y="5080"/>
                  </a:cubicBezTo>
                  <a:cubicBezTo>
                    <a:pt x="2199141" y="3810"/>
                    <a:pt x="2263521" y="2540"/>
                    <a:pt x="2330584" y="2540"/>
                  </a:cubicBezTo>
                  <a:cubicBezTo>
                    <a:pt x="2440567" y="1270"/>
                    <a:pt x="2547868" y="0"/>
                    <a:pt x="2657851" y="0"/>
                  </a:cubicBezTo>
                  <a:cubicBezTo>
                    <a:pt x="2703454" y="0"/>
                    <a:pt x="2751740" y="2540"/>
                    <a:pt x="2797342" y="2540"/>
                  </a:cubicBezTo>
                  <a:cubicBezTo>
                    <a:pt x="2923421" y="3810"/>
                    <a:pt x="3052182" y="5080"/>
                    <a:pt x="3178260" y="7620"/>
                  </a:cubicBezTo>
                  <a:cubicBezTo>
                    <a:pt x="3245323" y="8890"/>
                    <a:pt x="3312386" y="12700"/>
                    <a:pt x="3379449" y="16510"/>
                  </a:cubicBezTo>
                  <a:cubicBezTo>
                    <a:pt x="3395544" y="16510"/>
                    <a:pt x="3411640" y="16510"/>
                    <a:pt x="3425052" y="16510"/>
                  </a:cubicBezTo>
                  <a:cubicBezTo>
                    <a:pt x="3442259" y="17780"/>
                    <a:pt x="3451149" y="20320"/>
                    <a:pt x="3461309" y="21590"/>
                  </a:cubicBezTo>
                  <a:close/>
                  <a:moveTo>
                    <a:pt x="3471469" y="1188554"/>
                  </a:moveTo>
                  <a:cubicBezTo>
                    <a:pt x="3472739" y="1172044"/>
                    <a:pt x="3474009" y="1159344"/>
                    <a:pt x="3474009" y="1146644"/>
                  </a:cubicBezTo>
                  <a:cubicBezTo>
                    <a:pt x="3472739" y="1096604"/>
                    <a:pt x="3471469" y="1050797"/>
                    <a:pt x="3471469" y="1001532"/>
                  </a:cubicBezTo>
                  <a:cubicBezTo>
                    <a:pt x="3471469" y="979060"/>
                    <a:pt x="3474009" y="956588"/>
                    <a:pt x="3472739" y="934117"/>
                  </a:cubicBezTo>
                  <a:cubicBezTo>
                    <a:pt x="3472739" y="913374"/>
                    <a:pt x="3471469" y="891766"/>
                    <a:pt x="3470199" y="871023"/>
                  </a:cubicBezTo>
                  <a:cubicBezTo>
                    <a:pt x="3465119" y="839044"/>
                    <a:pt x="3453689" y="176994"/>
                    <a:pt x="3453689" y="145015"/>
                  </a:cubicBezTo>
                  <a:cubicBezTo>
                    <a:pt x="3451149" y="118222"/>
                    <a:pt x="3448609" y="90564"/>
                    <a:pt x="3446069" y="63500"/>
                  </a:cubicBezTo>
                  <a:cubicBezTo>
                    <a:pt x="3444799" y="44450"/>
                    <a:pt x="3443529" y="43180"/>
                    <a:pt x="3417004" y="41910"/>
                  </a:cubicBezTo>
                  <a:cubicBezTo>
                    <a:pt x="3408957" y="41910"/>
                    <a:pt x="3403592" y="41910"/>
                    <a:pt x="3395544" y="40640"/>
                  </a:cubicBezTo>
                  <a:cubicBezTo>
                    <a:pt x="3328481" y="36830"/>
                    <a:pt x="3258736" y="31750"/>
                    <a:pt x="3191673" y="30480"/>
                  </a:cubicBezTo>
                  <a:cubicBezTo>
                    <a:pt x="3028039" y="26670"/>
                    <a:pt x="2861723" y="25400"/>
                    <a:pt x="2698089" y="22860"/>
                  </a:cubicBezTo>
                  <a:cubicBezTo>
                    <a:pt x="2673947" y="22860"/>
                    <a:pt x="2647121" y="22860"/>
                    <a:pt x="2622979" y="22860"/>
                  </a:cubicBezTo>
                  <a:cubicBezTo>
                    <a:pt x="2582741" y="22860"/>
                    <a:pt x="2542503" y="22860"/>
                    <a:pt x="2504948" y="22860"/>
                  </a:cubicBezTo>
                  <a:cubicBezTo>
                    <a:pt x="2419107" y="22860"/>
                    <a:pt x="2333266" y="22860"/>
                    <a:pt x="2250108" y="24130"/>
                  </a:cubicBezTo>
                  <a:cubicBezTo>
                    <a:pt x="2177680" y="25400"/>
                    <a:pt x="957134" y="29210"/>
                    <a:pt x="884706" y="29210"/>
                  </a:cubicBezTo>
                  <a:cubicBezTo>
                    <a:pt x="766675" y="29210"/>
                    <a:pt x="648644" y="26670"/>
                    <a:pt x="530613" y="33020"/>
                  </a:cubicBezTo>
                  <a:cubicBezTo>
                    <a:pt x="468915" y="36830"/>
                    <a:pt x="409900" y="36830"/>
                    <a:pt x="350884" y="38100"/>
                  </a:cubicBezTo>
                  <a:cubicBezTo>
                    <a:pt x="248949" y="41910"/>
                    <a:pt x="147013" y="45720"/>
                    <a:pt x="49530" y="50800"/>
                  </a:cubicBezTo>
                  <a:cubicBezTo>
                    <a:pt x="36830" y="50800"/>
                    <a:pt x="34290" y="53340"/>
                    <a:pt x="33020" y="67228"/>
                  </a:cubicBezTo>
                  <a:cubicBezTo>
                    <a:pt x="31750" y="82785"/>
                    <a:pt x="31750" y="98343"/>
                    <a:pt x="30480" y="113900"/>
                  </a:cubicBezTo>
                  <a:cubicBezTo>
                    <a:pt x="29210" y="139829"/>
                    <a:pt x="26670" y="164894"/>
                    <a:pt x="25400" y="190822"/>
                  </a:cubicBezTo>
                  <a:cubicBezTo>
                    <a:pt x="20320" y="218480"/>
                    <a:pt x="26670" y="894359"/>
                    <a:pt x="29210" y="922017"/>
                  </a:cubicBezTo>
                  <a:cubicBezTo>
                    <a:pt x="29210" y="951403"/>
                    <a:pt x="29210" y="981653"/>
                    <a:pt x="30480" y="1011039"/>
                  </a:cubicBezTo>
                  <a:cubicBezTo>
                    <a:pt x="30480" y="1032646"/>
                    <a:pt x="33020" y="1054254"/>
                    <a:pt x="33020" y="1075861"/>
                  </a:cubicBezTo>
                  <a:cubicBezTo>
                    <a:pt x="33020" y="1099197"/>
                    <a:pt x="33020" y="1122533"/>
                    <a:pt x="31750" y="1146644"/>
                  </a:cubicBezTo>
                  <a:cubicBezTo>
                    <a:pt x="31750" y="1150454"/>
                    <a:pt x="31750" y="1152994"/>
                    <a:pt x="31750" y="1156804"/>
                  </a:cubicBezTo>
                  <a:cubicBezTo>
                    <a:pt x="31750" y="1166964"/>
                    <a:pt x="35560" y="1170774"/>
                    <a:pt x="44450" y="1170774"/>
                  </a:cubicBezTo>
                  <a:cubicBezTo>
                    <a:pt x="69220" y="1170774"/>
                    <a:pt x="106775" y="1172044"/>
                    <a:pt x="141648" y="1172044"/>
                  </a:cubicBezTo>
                  <a:cubicBezTo>
                    <a:pt x="192616" y="1172044"/>
                    <a:pt x="246266" y="1169504"/>
                    <a:pt x="297234" y="1172044"/>
                  </a:cubicBezTo>
                  <a:cubicBezTo>
                    <a:pt x="380392" y="1175854"/>
                    <a:pt x="463550" y="1178394"/>
                    <a:pt x="546708" y="1177124"/>
                  </a:cubicBezTo>
                  <a:cubicBezTo>
                    <a:pt x="600359" y="1175854"/>
                    <a:pt x="651327" y="1178394"/>
                    <a:pt x="704977" y="1178394"/>
                  </a:cubicBezTo>
                  <a:cubicBezTo>
                    <a:pt x="782770" y="1178394"/>
                    <a:pt x="860563" y="1177124"/>
                    <a:pt x="938356" y="1178394"/>
                  </a:cubicBezTo>
                  <a:cubicBezTo>
                    <a:pt x="1053705" y="1179664"/>
                    <a:pt x="2319854" y="1169504"/>
                    <a:pt x="2437885" y="1172044"/>
                  </a:cubicBezTo>
                  <a:cubicBezTo>
                    <a:pt x="2488853" y="1173314"/>
                    <a:pt x="2539820" y="1174584"/>
                    <a:pt x="2588106" y="1174584"/>
                  </a:cubicBezTo>
                  <a:cubicBezTo>
                    <a:pt x="2676629" y="1177124"/>
                    <a:pt x="2762470" y="1173314"/>
                    <a:pt x="2850993" y="1177124"/>
                  </a:cubicBezTo>
                  <a:cubicBezTo>
                    <a:pt x="2923421" y="1179664"/>
                    <a:pt x="2995849" y="1179664"/>
                    <a:pt x="3068277" y="1182204"/>
                  </a:cubicBezTo>
                  <a:cubicBezTo>
                    <a:pt x="3175578" y="1186014"/>
                    <a:pt x="3282878" y="1188554"/>
                    <a:pt x="3390179" y="1189824"/>
                  </a:cubicBezTo>
                  <a:cubicBezTo>
                    <a:pt x="3430417" y="1189824"/>
                    <a:pt x="3451149" y="1188554"/>
                    <a:pt x="3471469" y="1188554"/>
                  </a:cubicBezTo>
                  <a:close/>
                </a:path>
              </a:pathLst>
            </a:custGeom>
            <a:solidFill>
              <a:srgbClr val="FFD371"/>
            </a:solidFill>
          </p:spPr>
          <p:txBody>
            <a:bodyPr/>
            <a:lstStyle/>
            <a:p>
              <a:endParaRPr lang="en-US">
                <a:latin typeface="Arial" panose="020B0604020202020204" pitchFamily="34" charset="0"/>
                <a:cs typeface="Arial" panose="020B0604020202020204" pitchFamily="34" charset="0"/>
              </a:endParaRPr>
            </a:p>
          </p:txBody>
        </p:sp>
      </p:grpSp>
      <p:sp>
        <p:nvSpPr>
          <p:cNvPr id="14" name="Freeform 14"/>
          <p:cNvSpPr/>
          <p:nvPr/>
        </p:nvSpPr>
        <p:spPr>
          <a:xfrm rot="-164968">
            <a:off x="14409408" y="101851"/>
            <a:ext cx="4276673" cy="1254613"/>
          </a:xfrm>
          <a:custGeom>
            <a:avLst/>
            <a:gdLst/>
            <a:ahLst/>
            <a:cxnLst/>
            <a:rect l="l" t="t" r="r" b="b"/>
            <a:pathLst>
              <a:path w="4276673" h="1254613">
                <a:moveTo>
                  <a:pt x="0" y="0"/>
                </a:moveTo>
                <a:lnTo>
                  <a:pt x="4276672" y="0"/>
                </a:lnTo>
                <a:lnTo>
                  <a:pt x="4276672"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5"/>
          <p:cNvSpPr/>
          <p:nvPr/>
        </p:nvSpPr>
        <p:spPr>
          <a:xfrm rot="94177">
            <a:off x="-1064739" y="8175804"/>
            <a:ext cx="4276673" cy="1254613"/>
          </a:xfrm>
          <a:custGeom>
            <a:avLst/>
            <a:gdLst/>
            <a:ahLst/>
            <a:cxnLst/>
            <a:rect l="l" t="t" r="r" b="b"/>
            <a:pathLst>
              <a:path w="4276673" h="1254613">
                <a:moveTo>
                  <a:pt x="0" y="0"/>
                </a:moveTo>
                <a:lnTo>
                  <a:pt x="4276673" y="0"/>
                </a:lnTo>
                <a:lnTo>
                  <a:pt x="4276673" y="1254613"/>
                </a:lnTo>
                <a:lnTo>
                  <a:pt x="0" y="125461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7" name="Freeform 17"/>
          <p:cNvSpPr/>
          <p:nvPr/>
        </p:nvSpPr>
        <p:spPr>
          <a:xfrm rot="1120969">
            <a:off x="15655276" y="7360287"/>
            <a:ext cx="2812195" cy="2885648"/>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8" name="Freeform 18"/>
          <p:cNvSpPr/>
          <p:nvPr/>
        </p:nvSpPr>
        <p:spPr>
          <a:xfrm rot="442805">
            <a:off x="54725" y="-138650"/>
            <a:ext cx="2660321" cy="2729807"/>
          </a:xfrm>
          <a:custGeom>
            <a:avLst/>
            <a:gdLst/>
            <a:ahLst/>
            <a:cxnLst/>
            <a:rect l="l" t="t" r="r" b="b"/>
            <a:pathLst>
              <a:path w="2660321" h="2729807">
                <a:moveTo>
                  <a:pt x="0" y="0"/>
                </a:moveTo>
                <a:lnTo>
                  <a:pt x="2660321" y="0"/>
                </a:lnTo>
                <a:lnTo>
                  <a:pt x="2660321" y="2729807"/>
                </a:lnTo>
                <a:lnTo>
                  <a:pt x="0" y="27298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0" name="TextBox 20">
            <a:extLst>
              <a:ext uri="{FF2B5EF4-FFF2-40B4-BE49-F238E27FC236}">
                <a16:creationId xmlns:a16="http://schemas.microsoft.com/office/drawing/2014/main" xmlns="" id="{9EEDE1A2-13B0-7BB0-A1BB-FAB78EFBDC79}"/>
              </a:ext>
            </a:extLst>
          </p:cNvPr>
          <p:cNvSpPr txBox="1"/>
          <p:nvPr/>
        </p:nvSpPr>
        <p:spPr>
          <a:xfrm>
            <a:off x="2201091" y="2895887"/>
            <a:ext cx="13874206" cy="4382225"/>
          </a:xfrm>
          <a:prstGeom prst="rect">
            <a:avLst/>
          </a:prstGeom>
        </p:spPr>
        <p:txBody>
          <a:bodyPr wrap="square" lIns="0" tIns="0" rIns="0" bIns="0" rtlCol="0" anchor="t">
            <a:spAutoFit/>
          </a:bodyPr>
          <a:lstStyle/>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HOẠT ĐỘNG 1: </a:t>
            </a:r>
            <a:endParaRPr lang="en-US" sz="6600" b="1">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rgbClr val="C00000"/>
                </a:solidFill>
                <a:latin typeface="Arial" panose="020B0604020202020204" pitchFamily="34" charset="0"/>
                <a:ea typeface="Calibri" panose="020F0502020204030204" pitchFamily="34" charset="0"/>
                <a:cs typeface="Arial" panose="020B0604020202020204" pitchFamily="34" charset="0"/>
              </a:rPr>
              <a:t>ĐỌC SÁCH BÁO VỀ QUÊ HƯƠNG, ĐẤT NƯỚC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112" name="Freeform 112"/>
          <p:cNvSpPr/>
          <p:nvPr/>
        </p:nvSpPr>
        <p:spPr>
          <a:xfrm>
            <a:off x="-159715" y="8915400"/>
            <a:ext cx="1524000" cy="1371600"/>
          </a:xfrm>
          <a:custGeom>
            <a:avLst/>
            <a:gdLst/>
            <a:ahLst/>
            <a:cxnLst/>
            <a:rect l="l" t="t" r="r" b="b"/>
            <a:pathLst>
              <a:path w="3529319" h="4008079">
                <a:moveTo>
                  <a:pt x="0" y="0"/>
                </a:moveTo>
                <a:lnTo>
                  <a:pt x="3529319" y="0"/>
                </a:lnTo>
                <a:lnTo>
                  <a:pt x="3529319" y="4008079"/>
                </a:lnTo>
                <a:lnTo>
                  <a:pt x="0" y="40080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4" name="Freeform 114"/>
          <p:cNvSpPr/>
          <p:nvPr/>
        </p:nvSpPr>
        <p:spPr>
          <a:xfrm>
            <a:off x="16916400" y="9229591"/>
            <a:ext cx="1371600" cy="1186543"/>
          </a:xfrm>
          <a:custGeom>
            <a:avLst/>
            <a:gdLst/>
            <a:ahLst/>
            <a:cxnLst/>
            <a:rect l="l" t="t" r="r" b="b"/>
            <a:pathLst>
              <a:path w="4967608" h="4114800">
                <a:moveTo>
                  <a:pt x="0" y="0"/>
                </a:moveTo>
                <a:lnTo>
                  <a:pt x="4967608" y="0"/>
                </a:lnTo>
                <a:lnTo>
                  <a:pt x="496760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4" name="Group 2">
            <a:extLst>
              <a:ext uri="{FF2B5EF4-FFF2-40B4-BE49-F238E27FC236}">
                <a16:creationId xmlns:a16="http://schemas.microsoft.com/office/drawing/2014/main" xmlns="" id="{576989FC-4B67-D403-348C-6DA12BAF54BB}"/>
              </a:ext>
            </a:extLst>
          </p:cNvPr>
          <p:cNvGrpSpPr/>
          <p:nvPr/>
        </p:nvGrpSpPr>
        <p:grpSpPr>
          <a:xfrm>
            <a:off x="-159715" y="-179686"/>
            <a:ext cx="18607430" cy="660193"/>
            <a:chOff x="0" y="0"/>
            <a:chExt cx="754546" cy="26771"/>
          </a:xfrm>
        </p:grpSpPr>
        <p:sp>
          <p:nvSpPr>
            <p:cNvPr id="15" name="Freeform 3">
              <a:extLst>
                <a:ext uri="{FF2B5EF4-FFF2-40B4-BE49-F238E27FC236}">
                  <a16:creationId xmlns:a16="http://schemas.microsoft.com/office/drawing/2014/main" xmlns="" id="{D798C964-DFDE-ACB8-6987-71E77E94EB45}"/>
                </a:ext>
              </a:extLst>
            </p:cNvPr>
            <p:cNvSpPr/>
            <p:nvPr/>
          </p:nvSpPr>
          <p:spPr>
            <a:xfrm>
              <a:off x="0" y="0"/>
              <a:ext cx="754546" cy="26771"/>
            </a:xfrm>
            <a:custGeom>
              <a:avLst/>
              <a:gdLst/>
              <a:ahLst/>
              <a:cxnLst/>
              <a:rect l="l" t="t" r="r" b="b"/>
              <a:pathLst>
                <a:path w="754546" h="26771">
                  <a:moveTo>
                    <a:pt x="0" y="0"/>
                  </a:moveTo>
                  <a:lnTo>
                    <a:pt x="754546" y="0"/>
                  </a:lnTo>
                  <a:lnTo>
                    <a:pt x="754546" y="26771"/>
                  </a:lnTo>
                  <a:lnTo>
                    <a:pt x="0" y="26771"/>
                  </a:lnTo>
                  <a:close/>
                </a:path>
              </a:pathLst>
            </a:custGeom>
            <a:solidFill>
              <a:srgbClr val="8593F2"/>
            </a:solidFill>
            <a:ln w="19050">
              <a:solidFill>
                <a:srgbClr val="000000"/>
              </a:solidFill>
            </a:ln>
          </p:spPr>
          <p:txBody>
            <a:bodyPr/>
            <a:lstStyle/>
            <a:p>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E3B56532-6A91-F892-6BB0-0A3ABF85BCD7}"/>
                </a:ext>
              </a:extLst>
            </p:cNvPr>
            <p:cNvSpPr txBox="1"/>
            <p:nvPr/>
          </p:nvSpPr>
          <p:spPr>
            <a:xfrm>
              <a:off x="0" y="-28575"/>
              <a:ext cx="812800" cy="841375"/>
            </a:xfrm>
            <a:prstGeom prst="rect">
              <a:avLst/>
            </a:prstGeom>
          </p:spPr>
          <p:txBody>
            <a:bodyPr lIns="50800" tIns="50800" rIns="50800" bIns="50800" rtlCol="0" anchor="ctr"/>
            <a:lstStyle/>
            <a:p>
              <a:pPr algn="ctr">
                <a:lnSpc>
                  <a:spcPts val="2600"/>
                </a:lnSpc>
              </a:pPr>
              <a:endParaRPr>
                <a:latin typeface="Arial" panose="020B0604020202020204" pitchFamily="34" charset="0"/>
                <a:cs typeface="Arial" panose="020B0604020202020204" pitchFamily="34" charset="0"/>
              </a:endParaRPr>
            </a:p>
          </p:txBody>
        </p:sp>
      </p:grpSp>
      <p:pic>
        <p:nvPicPr>
          <p:cNvPr id="17" name="Picture 3">
            <a:extLst>
              <a:ext uri="{FF2B5EF4-FFF2-40B4-BE49-F238E27FC236}">
                <a16:creationId xmlns:a16="http://schemas.microsoft.com/office/drawing/2014/main" xmlns="" id="{35655447-6657-8222-6E2E-6FB96AFC59FC}"/>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8041"/>
          <a:stretch>
            <a:fillRect/>
          </a:stretch>
        </p:blipFill>
        <p:spPr>
          <a:xfrm>
            <a:off x="2709036" y="-307626"/>
            <a:ext cx="9775128" cy="6822726"/>
          </a:xfrm>
          <a:prstGeom prst="rect">
            <a:avLst/>
          </a:prstGeom>
        </p:spPr>
      </p:pic>
      <p:sp>
        <p:nvSpPr>
          <p:cNvPr id="18" name="TextBox 17">
            <a:extLst>
              <a:ext uri="{FF2B5EF4-FFF2-40B4-BE49-F238E27FC236}">
                <a16:creationId xmlns:a16="http://schemas.microsoft.com/office/drawing/2014/main" xmlns="" id="{B746C1AB-F545-3052-9AA9-E2F10CB91E7E}"/>
              </a:ext>
            </a:extLst>
          </p:cNvPr>
          <p:cNvSpPr txBox="1"/>
          <p:nvPr/>
        </p:nvSpPr>
        <p:spPr>
          <a:xfrm>
            <a:off x="3486490" y="1866900"/>
            <a:ext cx="7986300" cy="3594638"/>
          </a:xfrm>
          <a:prstGeom prst="rect">
            <a:avLst/>
          </a:prstGeom>
          <a:noFill/>
        </p:spPr>
        <p:txBody>
          <a:bodyPr wrap="square">
            <a:spAutoFit/>
          </a:bodyPr>
          <a:lstStyle/>
          <a:p>
            <a:pPr marR="0" algn="just">
              <a:lnSpc>
                <a:spcPct val="200000"/>
              </a:lnSpc>
              <a:spcBef>
                <a:spcPts val="0"/>
              </a:spcBef>
              <a:spcAft>
                <a:spcPts val="0"/>
              </a:spcAft>
            </a:pPr>
            <a:r>
              <a:rPr lang="en-US" sz="4000">
                <a:latin typeface="Arial" panose="020B0604020202020204" pitchFamily="34" charset="0"/>
                <a:ea typeface="Calibri" panose="020F0502020204030204" pitchFamily="34" charset="0"/>
                <a:cs typeface="Arial" panose="020B0604020202020204" pitchFamily="34" charset="0"/>
              </a:rPr>
              <a:t>Các em hãy tiến hành đọc mở rộng theo yêu cầu sau: </a:t>
            </a:r>
            <a:r>
              <a:rPr lang="vi-VN" sz="4000" b="1">
                <a:solidFill>
                  <a:srgbClr val="FF0000"/>
                </a:solidFill>
                <a:latin typeface="Arial" panose="020B0604020202020204" pitchFamily="34" charset="0"/>
                <a:ea typeface="Calibri" panose="020F0502020204030204" pitchFamily="34" charset="0"/>
                <a:cs typeface="Arial" panose="020B0604020202020204" pitchFamily="34" charset="0"/>
              </a:rPr>
              <a:t>Đọc sách báo về quê hương, đất nước</a:t>
            </a:r>
          </a:p>
        </p:txBody>
      </p:sp>
      <p:pic>
        <p:nvPicPr>
          <p:cNvPr id="19" name="Picture 10">
            <a:extLst>
              <a:ext uri="{FF2B5EF4-FFF2-40B4-BE49-F238E27FC236}">
                <a16:creationId xmlns:a16="http://schemas.microsoft.com/office/drawing/2014/main" xmlns="" id="{3824ABDD-22DD-538A-A271-DBEF7F5343B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65683" y="5995932"/>
            <a:ext cx="5517979" cy="4441973"/>
          </a:xfrm>
          <a:prstGeom prst="rect">
            <a:avLst/>
          </a:prstGeom>
        </p:spPr>
      </p:pic>
    </p:spTree>
    <p:extLst>
      <p:ext uri="{BB962C8B-B14F-4D97-AF65-F5344CB8AC3E}">
        <p14:creationId xmlns:p14="http://schemas.microsoft.com/office/powerpoint/2010/main" val="718233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xmlns="" id="{A2CF54F3-7500-34AD-B101-1D424DD1E143}"/>
              </a:ext>
            </a:extLst>
          </p:cNvPr>
          <p:cNvSpPr/>
          <p:nvPr/>
        </p:nvSpPr>
        <p:spPr>
          <a:xfrm>
            <a:off x="17002830" y="1"/>
            <a:ext cx="1285169" cy="1444572"/>
          </a:xfrm>
          <a:custGeom>
            <a:avLst/>
            <a:gdLst/>
            <a:ahLst/>
            <a:cxnLst/>
            <a:rect l="l" t="t" r="r" b="b"/>
            <a:pathLst>
              <a:path w="1512202" h="1898883">
                <a:moveTo>
                  <a:pt x="0" y="0"/>
                </a:moveTo>
                <a:lnTo>
                  <a:pt x="1512202" y="0"/>
                </a:lnTo>
                <a:lnTo>
                  <a:pt x="1512202" y="1898883"/>
                </a:lnTo>
                <a:lnTo>
                  <a:pt x="0" y="18988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040A24D6-9D6E-8847-F073-CA55D8E5364E}"/>
              </a:ext>
            </a:extLst>
          </p:cNvPr>
          <p:cNvGrpSpPr/>
          <p:nvPr/>
        </p:nvGrpSpPr>
        <p:grpSpPr>
          <a:xfrm>
            <a:off x="7167251" y="2943086"/>
            <a:ext cx="9835579" cy="6878495"/>
            <a:chOff x="7167251" y="2943086"/>
            <a:chExt cx="9835579" cy="6878495"/>
          </a:xfrm>
        </p:grpSpPr>
        <p:sp>
          <p:nvSpPr>
            <p:cNvPr id="5" name="Freeform 4">
              <a:extLst>
                <a:ext uri="{FF2B5EF4-FFF2-40B4-BE49-F238E27FC236}">
                  <a16:creationId xmlns:a16="http://schemas.microsoft.com/office/drawing/2014/main" xmlns="" id="{17EDC68A-2626-A24E-B09C-ED7B231790C2}"/>
                </a:ext>
              </a:extLst>
            </p:cNvPr>
            <p:cNvSpPr/>
            <p:nvPr/>
          </p:nvSpPr>
          <p:spPr>
            <a:xfrm>
              <a:off x="7167251" y="2943086"/>
              <a:ext cx="9835579" cy="6878495"/>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4">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DF2ECAE-8219-2C05-6C68-9A0091575359}"/>
                </a:ext>
              </a:extLst>
            </p:cNvPr>
            <p:cNvSpPr txBox="1"/>
            <p:nvPr/>
          </p:nvSpPr>
          <p:spPr>
            <a:xfrm>
              <a:off x="8010905" y="3353907"/>
              <a:ext cx="8148270" cy="6056851"/>
            </a:xfrm>
            <a:prstGeom prst="rect">
              <a:avLst/>
            </a:prstGeom>
            <a:noFill/>
          </p:spPr>
          <p:txBody>
            <a:bodyPr wrap="square">
              <a:spAutoFit/>
            </a:bodyPr>
            <a:lstStyle/>
            <a:p>
              <a:pPr algn="just">
                <a:lnSpc>
                  <a:spcPct val="200000"/>
                </a:lnSpc>
              </a:pPr>
              <a:r>
                <a:rPr lang="vi-VN" sz="4000" b="1">
                  <a:solidFill>
                    <a:srgbClr val="FF0000"/>
                  </a:solidFill>
                  <a:latin typeface="Arial" panose="020B0604020202020204" pitchFamily="34" charset="0"/>
                  <a:cs typeface="Arial" panose="020B0604020202020204" pitchFamily="34" charset="0"/>
                </a:rPr>
                <a:t>“Non nước Việt Nam</a:t>
              </a:r>
              <a:r>
                <a:rPr lang="en-US" sz="4000" b="1">
                  <a:solidFill>
                    <a:srgbClr val="FF0000"/>
                  </a:solidFill>
                  <a:latin typeface="Arial" panose="020B0604020202020204" pitchFamily="34" charset="0"/>
                  <a:cs typeface="Arial" panose="020B0604020202020204" pitchFamily="34" charset="0"/>
                </a:rPr>
                <a:t>”</a:t>
              </a:r>
              <a:r>
                <a:rPr lang="vi-VN" sz="4000" b="1">
                  <a:solidFill>
                    <a:srgbClr val="FF0000"/>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là cuốn sách cung cấp thông tin cơ bản về điều kiện tự nhiên, lịch sử – văn hoá của Việt Nam và các tỉnh thành trong cả nước.</a:t>
              </a:r>
            </a:p>
          </p:txBody>
        </p:sp>
      </p:grpSp>
      <p:sp>
        <p:nvSpPr>
          <p:cNvPr id="22" name="Freeform 22"/>
          <p:cNvSpPr/>
          <p:nvPr/>
        </p:nvSpPr>
        <p:spPr>
          <a:xfrm rot="225782">
            <a:off x="17046047" y="8966803"/>
            <a:ext cx="1325857" cy="1360488"/>
          </a:xfrm>
          <a:custGeom>
            <a:avLst/>
            <a:gdLst/>
            <a:ahLst/>
            <a:cxnLst/>
            <a:rect l="l" t="t" r="r" b="b"/>
            <a:pathLst>
              <a:path w="1325857" h="1360488">
                <a:moveTo>
                  <a:pt x="0" y="0"/>
                </a:moveTo>
                <a:lnTo>
                  <a:pt x="1325858" y="0"/>
                </a:lnTo>
                <a:lnTo>
                  <a:pt x="1325858" y="1360488"/>
                </a:lnTo>
                <a:lnTo>
                  <a:pt x="0" y="13604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1" name="Freeform 21"/>
          <p:cNvSpPr/>
          <p:nvPr/>
        </p:nvSpPr>
        <p:spPr>
          <a:xfrm rot="1120969">
            <a:off x="-3058" y="9230202"/>
            <a:ext cx="920515" cy="960348"/>
          </a:xfrm>
          <a:custGeom>
            <a:avLst/>
            <a:gdLst/>
            <a:ahLst/>
            <a:cxnLst/>
            <a:rect l="l" t="t" r="r" b="b"/>
            <a:pathLst>
              <a:path w="1325857" h="1360488">
                <a:moveTo>
                  <a:pt x="0" y="0"/>
                </a:moveTo>
                <a:lnTo>
                  <a:pt x="1325857" y="0"/>
                </a:lnTo>
                <a:lnTo>
                  <a:pt x="1325857" y="1360488"/>
                </a:lnTo>
                <a:lnTo>
                  <a:pt x="0" y="136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84571A67-3445-7686-3DA8-56406CC8BCC5}"/>
              </a:ext>
            </a:extLst>
          </p:cNvPr>
          <p:cNvGrpSpPr/>
          <p:nvPr/>
        </p:nvGrpSpPr>
        <p:grpSpPr>
          <a:xfrm>
            <a:off x="457199" y="231779"/>
            <a:ext cx="15484881" cy="2079204"/>
            <a:chOff x="506332" y="285645"/>
            <a:chExt cx="15784212" cy="2079204"/>
          </a:xfrm>
        </p:grpSpPr>
        <p:sp>
          <p:nvSpPr>
            <p:cNvPr id="3" name="Line Callout 1 (Border and Accent Bar) 3">
              <a:extLst>
                <a:ext uri="{FF2B5EF4-FFF2-40B4-BE49-F238E27FC236}">
                  <a16:creationId xmlns:a16="http://schemas.microsoft.com/office/drawing/2014/main" xmlns="" id="{CF5B7CD5-3DCD-29B6-C7F5-24AC5E94F343}"/>
                </a:ext>
              </a:extLst>
            </p:cNvPr>
            <p:cNvSpPr/>
            <p:nvPr/>
          </p:nvSpPr>
          <p:spPr>
            <a:xfrm>
              <a:off x="506332" y="651338"/>
              <a:ext cx="15379251" cy="1713511"/>
            </a:xfrm>
            <a:prstGeom prst="accentBorderCallout1">
              <a:avLst>
                <a:gd name="adj1" fmla="val 18750"/>
                <a:gd name="adj2" fmla="val -3127"/>
                <a:gd name="adj3" fmla="val 17954"/>
                <a:gd name="adj4" fmla="val -17509"/>
              </a:avLst>
            </a:prstGeom>
            <a:solidFill>
              <a:srgbClr val="FFF7DD"/>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Các em hãy tham khảo một số tác phẩm theo gợi ý sau:</a:t>
              </a:r>
            </a:p>
          </p:txBody>
        </p:sp>
        <p:pic>
          <p:nvPicPr>
            <p:cNvPr id="4" name="Picture 48">
              <a:extLst>
                <a:ext uri="{FF2B5EF4-FFF2-40B4-BE49-F238E27FC236}">
                  <a16:creationId xmlns:a16="http://schemas.microsoft.com/office/drawing/2014/main" xmlns="" id="{C228A932-9EF8-9E8B-9C5C-0B1D0668A3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80620" y="285645"/>
              <a:ext cx="809924" cy="1321863"/>
            </a:xfrm>
            <a:prstGeom prst="rect">
              <a:avLst/>
            </a:prstGeom>
          </p:spPr>
        </p:pic>
      </p:grpSp>
      <p:pic>
        <p:nvPicPr>
          <p:cNvPr id="1030" name="Picture 6" descr="Non Nước Việt Nam - Sách Hướng Dẫn Du Lịch | Lazada.vn">
            <a:extLst>
              <a:ext uri="{FF2B5EF4-FFF2-40B4-BE49-F238E27FC236}">
                <a16:creationId xmlns:a16="http://schemas.microsoft.com/office/drawing/2014/main" xmlns="" id="{B49359B2-237E-CC9A-E6D0-84EC1597AD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9669" y="2943086"/>
            <a:ext cx="4434931" cy="687849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860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37"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outVertical)">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xmlns="" id="{A2CF54F3-7500-34AD-B101-1D424DD1E143}"/>
              </a:ext>
            </a:extLst>
          </p:cNvPr>
          <p:cNvSpPr/>
          <p:nvPr/>
        </p:nvSpPr>
        <p:spPr>
          <a:xfrm>
            <a:off x="17002830" y="1"/>
            <a:ext cx="1285169" cy="1444572"/>
          </a:xfrm>
          <a:custGeom>
            <a:avLst/>
            <a:gdLst/>
            <a:ahLst/>
            <a:cxnLst/>
            <a:rect l="l" t="t" r="r" b="b"/>
            <a:pathLst>
              <a:path w="1512202" h="1898883">
                <a:moveTo>
                  <a:pt x="0" y="0"/>
                </a:moveTo>
                <a:lnTo>
                  <a:pt x="1512202" y="0"/>
                </a:lnTo>
                <a:lnTo>
                  <a:pt x="1512202" y="1898883"/>
                </a:lnTo>
                <a:lnTo>
                  <a:pt x="0" y="189888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8E43CB43-2FC7-F9E6-A14E-A806FC83095A}"/>
              </a:ext>
            </a:extLst>
          </p:cNvPr>
          <p:cNvGrpSpPr/>
          <p:nvPr/>
        </p:nvGrpSpPr>
        <p:grpSpPr>
          <a:xfrm>
            <a:off x="7317439" y="3130409"/>
            <a:ext cx="10053949" cy="6559120"/>
            <a:chOff x="7167251" y="3086100"/>
            <a:chExt cx="10053949" cy="6559120"/>
          </a:xfrm>
        </p:grpSpPr>
        <p:sp>
          <p:nvSpPr>
            <p:cNvPr id="5" name="Freeform 4">
              <a:extLst>
                <a:ext uri="{FF2B5EF4-FFF2-40B4-BE49-F238E27FC236}">
                  <a16:creationId xmlns:a16="http://schemas.microsoft.com/office/drawing/2014/main" xmlns="" id="{17EDC68A-2626-A24E-B09C-ED7B231790C2}"/>
                </a:ext>
              </a:extLst>
            </p:cNvPr>
            <p:cNvSpPr/>
            <p:nvPr/>
          </p:nvSpPr>
          <p:spPr>
            <a:xfrm>
              <a:off x="7167251" y="3086100"/>
              <a:ext cx="10053949" cy="6559120"/>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DF2ECAE-8219-2C05-6C68-9A0091575359}"/>
                </a:ext>
              </a:extLst>
            </p:cNvPr>
            <p:cNvSpPr txBox="1"/>
            <p:nvPr/>
          </p:nvSpPr>
          <p:spPr>
            <a:xfrm>
              <a:off x="7663995" y="3650847"/>
              <a:ext cx="9060460" cy="5518242"/>
            </a:xfrm>
            <a:prstGeom prst="rect">
              <a:avLst/>
            </a:prstGeom>
            <a:noFill/>
          </p:spPr>
          <p:txBody>
            <a:bodyPr wrap="square">
              <a:spAutoFit/>
            </a:bodyPr>
            <a:lstStyle/>
            <a:p>
              <a:pPr algn="just">
                <a:lnSpc>
                  <a:spcPct val="150000"/>
                </a:lnSpc>
              </a:pPr>
              <a:r>
                <a:rPr lang="vi-VN" sz="4000" b="1">
                  <a:solidFill>
                    <a:srgbClr val="FF0000"/>
                  </a:solidFill>
                  <a:latin typeface="Arial" panose="020B0604020202020204" pitchFamily="34" charset="0"/>
                  <a:cs typeface="Arial" panose="020B0604020202020204" pitchFamily="34" charset="0"/>
                </a:rPr>
                <a:t>“Đất nước ngàn năm</a:t>
              </a:r>
              <a:r>
                <a:rPr lang="en-US" sz="4000" b="1">
                  <a:solidFill>
                    <a:srgbClr val="FF0000"/>
                  </a:solidFill>
                  <a:latin typeface="Arial" panose="020B0604020202020204" pitchFamily="34" charset="0"/>
                  <a:cs typeface="Arial" panose="020B0604020202020204" pitchFamily="34" charset="0"/>
                </a:rPr>
                <a:t>”</a:t>
              </a:r>
              <a:r>
                <a:rPr lang="vi-VN" sz="4000" b="1">
                  <a:solidFill>
                    <a:srgbClr val="FF0000"/>
                  </a:solidFill>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là tên gọi chung của bộ sách do nhiều tác giả viết. Bộ sách viết về các danh lam thắng cảnh, những nét đặc sắc về văn hoá và những sản vật của nhiều vùng miền trên đất nước Việt Nam ta.</a:t>
              </a:r>
            </a:p>
          </p:txBody>
        </p:sp>
      </p:grpSp>
      <p:sp>
        <p:nvSpPr>
          <p:cNvPr id="22" name="Freeform 22"/>
          <p:cNvSpPr/>
          <p:nvPr/>
        </p:nvSpPr>
        <p:spPr>
          <a:xfrm rot="225782">
            <a:off x="17046047" y="8966803"/>
            <a:ext cx="1325857" cy="1360488"/>
          </a:xfrm>
          <a:custGeom>
            <a:avLst/>
            <a:gdLst/>
            <a:ahLst/>
            <a:cxnLst/>
            <a:rect l="l" t="t" r="r" b="b"/>
            <a:pathLst>
              <a:path w="1325857" h="1360488">
                <a:moveTo>
                  <a:pt x="0" y="0"/>
                </a:moveTo>
                <a:lnTo>
                  <a:pt x="1325858" y="0"/>
                </a:lnTo>
                <a:lnTo>
                  <a:pt x="1325858" y="1360488"/>
                </a:lnTo>
                <a:lnTo>
                  <a:pt x="0" y="136048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1" name="Freeform 21"/>
          <p:cNvSpPr/>
          <p:nvPr/>
        </p:nvSpPr>
        <p:spPr>
          <a:xfrm rot="1120969">
            <a:off x="-3058" y="9230202"/>
            <a:ext cx="920515" cy="960348"/>
          </a:xfrm>
          <a:custGeom>
            <a:avLst/>
            <a:gdLst/>
            <a:ahLst/>
            <a:cxnLst/>
            <a:rect l="l" t="t" r="r" b="b"/>
            <a:pathLst>
              <a:path w="1325857" h="1360488">
                <a:moveTo>
                  <a:pt x="0" y="0"/>
                </a:moveTo>
                <a:lnTo>
                  <a:pt x="1325857" y="0"/>
                </a:lnTo>
                <a:lnTo>
                  <a:pt x="1325857" y="1360488"/>
                </a:lnTo>
                <a:lnTo>
                  <a:pt x="0" y="1360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xmlns="" id="{84571A67-3445-7686-3DA8-56406CC8BCC5}"/>
              </a:ext>
            </a:extLst>
          </p:cNvPr>
          <p:cNvGrpSpPr/>
          <p:nvPr/>
        </p:nvGrpSpPr>
        <p:grpSpPr>
          <a:xfrm>
            <a:off x="457199" y="231779"/>
            <a:ext cx="15484881" cy="2079204"/>
            <a:chOff x="506332" y="285645"/>
            <a:chExt cx="15784212" cy="2079204"/>
          </a:xfrm>
        </p:grpSpPr>
        <p:sp>
          <p:nvSpPr>
            <p:cNvPr id="3" name="Line Callout 1 (Border and Accent Bar) 3">
              <a:extLst>
                <a:ext uri="{FF2B5EF4-FFF2-40B4-BE49-F238E27FC236}">
                  <a16:creationId xmlns:a16="http://schemas.microsoft.com/office/drawing/2014/main" xmlns="" id="{CF5B7CD5-3DCD-29B6-C7F5-24AC5E94F343}"/>
                </a:ext>
              </a:extLst>
            </p:cNvPr>
            <p:cNvSpPr/>
            <p:nvPr/>
          </p:nvSpPr>
          <p:spPr>
            <a:xfrm>
              <a:off x="506332" y="651338"/>
              <a:ext cx="15379251" cy="1713511"/>
            </a:xfrm>
            <a:prstGeom prst="accentBorderCallout1">
              <a:avLst>
                <a:gd name="adj1" fmla="val 18750"/>
                <a:gd name="adj2" fmla="val -3127"/>
                <a:gd name="adj3" fmla="val 17954"/>
                <a:gd name="adj4" fmla="val -17509"/>
              </a:avLst>
            </a:prstGeom>
            <a:solidFill>
              <a:srgbClr val="FFF7DD"/>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Các em hãy tham khảo một số tác phẩm theo gợi ý sau:</a:t>
              </a:r>
            </a:p>
          </p:txBody>
        </p:sp>
        <p:pic>
          <p:nvPicPr>
            <p:cNvPr id="4" name="Picture 48">
              <a:extLst>
                <a:ext uri="{FF2B5EF4-FFF2-40B4-BE49-F238E27FC236}">
                  <a16:creationId xmlns:a16="http://schemas.microsoft.com/office/drawing/2014/main" xmlns="" id="{C228A932-9EF8-9E8B-9C5C-0B1D0668A3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80620" y="285645"/>
              <a:ext cx="809924" cy="1321863"/>
            </a:xfrm>
            <a:prstGeom prst="rect">
              <a:avLst/>
            </a:prstGeom>
          </p:spPr>
        </p:pic>
      </p:grpSp>
      <p:pic>
        <p:nvPicPr>
          <p:cNvPr id="2050" name="Picture 2" descr="Đất Nước Ngàn Năm">
            <a:extLst>
              <a:ext uri="{FF2B5EF4-FFF2-40B4-BE49-F238E27FC236}">
                <a16:creationId xmlns:a16="http://schemas.microsoft.com/office/drawing/2014/main" xmlns="" id="{53B3E169-6FD5-2563-8F0D-249E417783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404" b="12786"/>
          <a:stretch/>
        </p:blipFill>
        <p:spPr bwMode="auto">
          <a:xfrm>
            <a:off x="916612" y="3130408"/>
            <a:ext cx="5813765" cy="655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178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out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F6CF"/>
        </a:solidFill>
        <a:effectLst/>
      </p:bgPr>
    </p:bg>
    <p:spTree>
      <p:nvGrpSpPr>
        <p:cNvPr id="1" name=""/>
        <p:cNvGrpSpPr/>
        <p:nvPr/>
      </p:nvGrpSpPr>
      <p:grpSpPr>
        <a:xfrm>
          <a:off x="0" y="0"/>
          <a:ext cx="0" cy="0"/>
          <a:chOff x="0" y="0"/>
          <a:chExt cx="0" cy="0"/>
        </a:xfrm>
      </p:grpSpPr>
      <p:sp>
        <p:nvSpPr>
          <p:cNvPr id="37" name="AutoShape 24">
            <a:extLst>
              <a:ext uri="{FF2B5EF4-FFF2-40B4-BE49-F238E27FC236}">
                <a16:creationId xmlns:a16="http://schemas.microsoft.com/office/drawing/2014/main" xmlns="" id="{BB48560B-910E-2AD5-D5CA-2F81A6D7252F}"/>
              </a:ext>
            </a:extLst>
          </p:cNvPr>
          <p:cNvSpPr/>
          <p:nvPr/>
        </p:nvSpPr>
        <p:spPr>
          <a:xfrm>
            <a:off x="-1983503" y="762000"/>
            <a:ext cx="22250400" cy="2324100"/>
          </a:xfrm>
          <a:prstGeom prst="rect">
            <a:avLst/>
          </a:prstGeom>
          <a:solidFill>
            <a:schemeClr val="accent6">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xmlns="" id="{6B0D0999-3071-1581-644A-3E4AF1A7C938}"/>
              </a:ext>
            </a:extLst>
          </p:cNvPr>
          <p:cNvSpPr txBox="1"/>
          <p:nvPr/>
        </p:nvSpPr>
        <p:spPr>
          <a:xfrm>
            <a:off x="2120573" y="881524"/>
            <a:ext cx="14392342" cy="182492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Các em có thể tham khảo thêm một số tác phẩm khác dưới đây về quê hương, đất nước </a:t>
            </a:r>
            <a:endParaRPr kumimoji="0" lang="en-US"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0" name="Picture 25">
            <a:extLst>
              <a:ext uri="{FF2B5EF4-FFF2-40B4-BE49-F238E27FC236}">
                <a16:creationId xmlns:a16="http://schemas.microsoft.com/office/drawing/2014/main" xmlns="" id="{B868CA2A-5743-4F3C-14AE-5B63C5C646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895072" y="1072367"/>
            <a:ext cx="1543573" cy="1443241"/>
          </a:xfrm>
          <a:prstGeom prst="rect">
            <a:avLst/>
          </a:prstGeom>
        </p:spPr>
      </p:pic>
      <p:pic>
        <p:nvPicPr>
          <p:cNvPr id="41" name="Picture 25">
            <a:extLst>
              <a:ext uri="{FF2B5EF4-FFF2-40B4-BE49-F238E27FC236}">
                <a16:creationId xmlns:a16="http://schemas.microsoft.com/office/drawing/2014/main" xmlns="" id="{575BFF45-AF42-0B84-9E15-164BF61774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4843" y="1072366"/>
            <a:ext cx="1543573" cy="1443241"/>
          </a:xfrm>
          <a:prstGeom prst="rect">
            <a:avLst/>
          </a:prstGeom>
        </p:spPr>
      </p:pic>
      <p:pic>
        <p:nvPicPr>
          <p:cNvPr id="3074" name="Picture 2" descr="2/9, đọc cho con sách về tình yêu quê hương, đất nước - CTH Soft">
            <a:extLst>
              <a:ext uri="{FF2B5EF4-FFF2-40B4-BE49-F238E27FC236}">
                <a16:creationId xmlns:a16="http://schemas.microsoft.com/office/drawing/2014/main" xmlns="" id="{92317A60-A314-F74F-FF32-2190FA4C0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855" y="3679371"/>
            <a:ext cx="4235708" cy="5994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Viết về quê hương - Báo Công an Nhân dân điện tử">
            <a:extLst>
              <a:ext uri="{FF2B5EF4-FFF2-40B4-BE49-F238E27FC236}">
                <a16:creationId xmlns:a16="http://schemas.microsoft.com/office/drawing/2014/main" xmlns="" id="{4E641ACB-E371-7F83-670F-607C9E606A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19" r="32622"/>
          <a:stretch/>
        </p:blipFill>
        <p:spPr bwMode="auto">
          <a:xfrm>
            <a:off x="7191678" y="3679371"/>
            <a:ext cx="4250132" cy="5994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Viết về quê hương - Báo Công an Nhân dân điện tử">
            <a:extLst>
              <a:ext uri="{FF2B5EF4-FFF2-40B4-BE49-F238E27FC236}">
                <a16:creationId xmlns:a16="http://schemas.microsoft.com/office/drawing/2014/main" xmlns="" id="{72C9450B-87D0-27D9-BF54-B468E8521A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152"/>
          <a:stretch/>
        </p:blipFill>
        <p:spPr bwMode="auto">
          <a:xfrm>
            <a:off x="12970565" y="3684814"/>
            <a:ext cx="3683694" cy="5988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00484531"/>
      </p:ext>
    </p:extLst>
  </p:cSld>
  <p:clrMapOvr>
    <a:masterClrMapping/>
  </p:clrMapOvr>
  <p:transition spd="med">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593</Words>
  <Application>Microsoft Office PowerPoint</Application>
  <PresentationFormat>Custom</PresentationFormat>
  <Paragraphs>59</Paragraphs>
  <Slides>20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Green Illustration Creative Portfolio Presentation</dc:title>
  <dc:creator>Linh Phan</dc:creator>
  <cp:lastModifiedBy>A</cp:lastModifiedBy>
  <cp:revision>6</cp:revision>
  <dcterms:created xsi:type="dcterms:W3CDTF">2006-08-16T00:00:00Z</dcterms:created>
  <dcterms:modified xsi:type="dcterms:W3CDTF">2025-04-05T02:13:25Z</dcterms:modified>
  <dc:identifier>DAFzXLVCNlk</dc:identifier>
</cp:coreProperties>
</file>