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7"/>
  </p:notesMasterIdLst>
  <p:sldIdLst>
    <p:sldId id="256" r:id="rId2"/>
    <p:sldId id="268" r:id="rId3"/>
    <p:sldId id="258" r:id="rId4"/>
    <p:sldId id="266" r:id="rId5"/>
    <p:sldId id="267" r:id="rId6"/>
    <p:sldId id="293" r:id="rId7"/>
    <p:sldId id="294" r:id="rId8"/>
    <p:sldId id="257" r:id="rId9"/>
    <p:sldId id="270" r:id="rId10"/>
    <p:sldId id="269" r:id="rId11"/>
    <p:sldId id="264" r:id="rId12"/>
    <p:sldId id="290" r:id="rId13"/>
    <p:sldId id="259" r:id="rId14"/>
    <p:sldId id="285" r:id="rId15"/>
    <p:sldId id="260" r:id="rId16"/>
    <p:sldId id="271" r:id="rId17"/>
    <p:sldId id="300" r:id="rId18"/>
    <p:sldId id="301" r:id="rId19"/>
    <p:sldId id="295" r:id="rId20"/>
    <p:sldId id="273" r:id="rId21"/>
    <p:sldId id="274" r:id="rId22"/>
    <p:sldId id="275" r:id="rId23"/>
    <p:sldId id="276" r:id="rId24"/>
    <p:sldId id="296" r:id="rId25"/>
    <p:sldId id="304" r:id="rId26"/>
    <p:sldId id="272" r:id="rId27"/>
    <p:sldId id="299" r:id="rId28"/>
    <p:sldId id="302" r:id="rId29"/>
    <p:sldId id="265" r:id="rId30"/>
    <p:sldId id="303" r:id="rId31"/>
    <p:sldId id="307" r:id="rId32"/>
    <p:sldId id="308" r:id="rId33"/>
    <p:sldId id="263" r:id="rId34"/>
    <p:sldId id="277" r:id="rId35"/>
    <p:sldId id="286" r:id="rId36"/>
    <p:sldId id="278" r:id="rId37"/>
    <p:sldId id="279" r:id="rId38"/>
    <p:sldId id="289" r:id="rId39"/>
    <p:sldId id="287" r:id="rId40"/>
    <p:sldId id="262" r:id="rId41"/>
    <p:sldId id="298" r:id="rId42"/>
    <p:sldId id="305" r:id="rId43"/>
    <p:sldId id="306" r:id="rId44"/>
    <p:sldId id="309" r:id="rId45"/>
    <p:sldId id="280" r:id="rId46"/>
    <p:sldId id="281" r:id="rId47"/>
    <p:sldId id="288" r:id="rId48"/>
    <p:sldId id="282" r:id="rId49"/>
    <p:sldId id="310" r:id="rId50"/>
    <p:sldId id="291" r:id="rId51"/>
    <p:sldId id="283" r:id="rId52"/>
    <p:sldId id="284" r:id="rId53"/>
    <p:sldId id="292" r:id="rId54"/>
    <p:sldId id="261" r:id="rId55"/>
    <p:sldId id="297" r:id="rId56"/>
  </p:sldIdLst>
  <p:sldSz cx="18288000" cy="10287000"/>
  <p:notesSz cx="6858000" cy="9144000"/>
  <p:embeddedFontLs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Cambria Math" pitchFamily="18" charset="0"/>
      <p:regular r:id="rId62"/>
    </p:embeddedFont>
    <p:embeddedFont>
      <p:font typeface="SimSun" pitchFamily="2" charset="-122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7CAD7-4E7B-474F-84C2-B5273F8F91F2}" v="294" dt="2023-12-03T11:17:06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78" autoAdjust="0"/>
    <p:restoredTop sz="94628" autoAdjust="0"/>
  </p:normalViewPr>
  <p:slideViewPr>
    <p:cSldViewPr>
      <p:cViewPr>
        <p:scale>
          <a:sx n="43" d="100"/>
          <a:sy n="43" d="100"/>
        </p:scale>
        <p:origin x="-52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Do" userId="1f6a371144d1ab6b" providerId="LiveId" clId="{7087CAD7-4E7B-474F-84C2-B5273F8F91F2}"/>
    <pc:docChg chg="undo custSel addSld delSld modSld sldOrd">
      <pc:chgData name="Trang Do" userId="1f6a371144d1ab6b" providerId="LiveId" clId="{7087CAD7-4E7B-474F-84C2-B5273F8F91F2}" dt="2023-12-03T11:17:09.301" v="2388"/>
      <pc:docMkLst>
        <pc:docMk/>
      </pc:docMkLst>
      <pc:sldChg chg="addSp delSp modSp mod modTransition">
        <pc:chgData name="Trang Do" userId="1f6a371144d1ab6b" providerId="LiveId" clId="{7087CAD7-4E7B-474F-84C2-B5273F8F91F2}" dt="2023-12-03T11:17:09.301" v="2388"/>
        <pc:sldMkLst>
          <pc:docMk/>
          <pc:sldMk cId="0" sldId="256"/>
        </pc:sldMkLst>
        <pc:spChg chg="add del mod">
          <ac:chgData name="Trang Do" userId="1f6a371144d1ab6b" providerId="LiveId" clId="{7087CAD7-4E7B-474F-84C2-B5273F8F91F2}" dt="2023-12-03T11:17:09.301" v="2388"/>
          <ac:spMkLst>
            <pc:docMk/>
            <pc:sldMk cId="0" sldId="256"/>
            <ac:spMk id="2" creationId="{DF3C5FAA-23D5-3750-C7A4-E5E529A4A9DD}"/>
          </ac:spMkLst>
        </pc:spChg>
      </pc:sldChg>
      <pc:sldChg chg="modSp add del mod ord modTransition">
        <pc:chgData name="Trang Do" userId="1f6a371144d1ab6b" providerId="LiveId" clId="{7087CAD7-4E7B-474F-84C2-B5273F8F91F2}" dt="2023-12-03T11:14:24.517" v="2369"/>
        <pc:sldMkLst>
          <pc:docMk/>
          <pc:sldMk cId="0" sldId="257"/>
        </pc:sldMkLst>
        <pc:spChg chg="mod">
          <ac:chgData name="Trang Do" userId="1f6a371144d1ab6b" providerId="LiveId" clId="{7087CAD7-4E7B-474F-84C2-B5273F8F91F2}" dt="2023-12-03T10:22:52.984" v="563" actId="20577"/>
          <ac:spMkLst>
            <pc:docMk/>
            <pc:sldMk cId="0" sldId="257"/>
            <ac:spMk id="35" creationId="{3730EFEE-D91E-EAFC-4554-166DDEFD6B44}"/>
          </ac:spMkLst>
        </pc:spChg>
      </pc:sldChg>
      <pc:sldChg chg="addSp modSp mod modTransition">
        <pc:chgData name="Trang Do" userId="1f6a371144d1ab6b" providerId="LiveId" clId="{7087CAD7-4E7B-474F-84C2-B5273F8F91F2}" dt="2023-12-03T11:14:24.517" v="2369"/>
        <pc:sldMkLst>
          <pc:docMk/>
          <pc:sldMk cId="0" sldId="258"/>
        </pc:sldMkLst>
        <pc:spChg chg="add mod">
          <ac:chgData name="Trang Do" userId="1f6a371144d1ab6b" providerId="LiveId" clId="{7087CAD7-4E7B-474F-84C2-B5273F8F91F2}" dt="2023-12-03T10:05:45.975" v="22" actId="1076"/>
          <ac:spMkLst>
            <pc:docMk/>
            <pc:sldMk cId="0" sldId="258"/>
            <ac:spMk id="2" creationId="{E325EECC-ADA4-1F34-5518-80ACA9FC76ED}"/>
          </ac:spMkLst>
        </pc:spChg>
        <pc:spChg chg="mod">
          <ac:chgData name="Trang Do" userId="1f6a371144d1ab6b" providerId="LiveId" clId="{7087CAD7-4E7B-474F-84C2-B5273F8F91F2}" dt="2023-12-03T10:05:42.168" v="19" actId="1076"/>
          <ac:spMkLst>
            <pc:docMk/>
            <pc:sldMk cId="0" sldId="258"/>
            <ac:spMk id="5" creationId="{00000000-0000-0000-0000-000000000000}"/>
          </ac:spMkLst>
        </pc:spChg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0" sldId="259"/>
        </pc:sldMkLst>
      </pc:sldChg>
      <pc:sldChg chg="addSp modSp mod ord modTransition modAnim">
        <pc:chgData name="Trang Do" userId="1f6a371144d1ab6b" providerId="LiveId" clId="{7087CAD7-4E7B-474F-84C2-B5273F8F91F2}" dt="2023-12-03T11:14:24.517" v="2369"/>
        <pc:sldMkLst>
          <pc:docMk/>
          <pc:sldMk cId="0" sldId="260"/>
        </pc:sldMkLst>
        <pc:spChg chg="add mod">
          <ac:chgData name="Trang Do" userId="1f6a371144d1ab6b" providerId="LiveId" clId="{7087CAD7-4E7B-474F-84C2-B5273F8F91F2}" dt="2023-12-03T10:27:24.096" v="965" actId="1076"/>
          <ac:spMkLst>
            <pc:docMk/>
            <pc:sldMk cId="0" sldId="260"/>
            <ac:spMk id="2" creationId="{94BE1639-EDBA-FC45-6A48-5D8748712DF6}"/>
          </ac:spMkLst>
        </pc:spChg>
        <pc:spChg chg="add mod">
          <ac:chgData name="Trang Do" userId="1f6a371144d1ab6b" providerId="LiveId" clId="{7087CAD7-4E7B-474F-84C2-B5273F8F91F2}" dt="2023-12-03T10:27:47.836" v="1010" actId="1076"/>
          <ac:spMkLst>
            <pc:docMk/>
            <pc:sldMk cId="0" sldId="260"/>
            <ac:spMk id="3" creationId="{AA64E7E6-EBB3-C997-8C9D-96D2F816BC44}"/>
          </ac:spMkLst>
        </pc:spChg>
        <pc:spChg chg="add mod">
          <ac:chgData name="Trang Do" userId="1f6a371144d1ab6b" providerId="LiveId" clId="{7087CAD7-4E7B-474F-84C2-B5273F8F91F2}" dt="2023-12-03T10:27:52.865" v="1011" actId="1076"/>
          <ac:spMkLst>
            <pc:docMk/>
            <pc:sldMk cId="0" sldId="260"/>
            <ac:spMk id="8" creationId="{7CF8DAD4-2D84-8348-6478-950CFA69A445}"/>
          </ac:spMkLst>
        </pc:spChg>
        <pc:spChg chg="mod">
          <ac:chgData name="Trang Do" userId="1f6a371144d1ab6b" providerId="LiveId" clId="{7087CAD7-4E7B-474F-84C2-B5273F8F91F2}" dt="2023-12-03T10:27:57.635" v="1012" actId="1076"/>
          <ac:spMkLst>
            <pc:docMk/>
            <pc:sldMk cId="0" sldId="260"/>
            <ac:spMk id="46" creationId="{3EBDB0B2-B3BC-54FB-1698-227BD7D6065A}"/>
          </ac:spMkLst>
        </pc:spChg>
      </pc:sldChg>
      <pc:sldChg chg="addSp modSp mod modTransition modAnim">
        <pc:chgData name="Trang Do" userId="1f6a371144d1ab6b" providerId="LiveId" clId="{7087CAD7-4E7B-474F-84C2-B5273F8F91F2}" dt="2023-12-03T11:14:24.517" v="2369"/>
        <pc:sldMkLst>
          <pc:docMk/>
          <pc:sldMk cId="0" sldId="261"/>
        </pc:sldMkLst>
        <pc:spChg chg="add mod">
          <ac:chgData name="Trang Do" userId="1f6a371144d1ab6b" providerId="LiveId" clId="{7087CAD7-4E7B-474F-84C2-B5273F8F91F2}" dt="2023-12-03T11:13:47.537" v="2362" actId="1076"/>
          <ac:spMkLst>
            <pc:docMk/>
            <pc:sldMk cId="0" sldId="261"/>
            <ac:spMk id="3" creationId="{D60291A2-0549-9035-147B-262CAB4F70B1}"/>
          </ac:spMkLst>
        </pc:spChg>
        <pc:spChg chg="mod">
          <ac:chgData name="Trang Do" userId="1f6a371144d1ab6b" providerId="LiveId" clId="{7087CAD7-4E7B-474F-84C2-B5273F8F91F2}" dt="2023-12-03T11:13:44.887" v="2361" actId="1076"/>
          <ac:spMkLst>
            <pc:docMk/>
            <pc:sldMk cId="0" sldId="261"/>
            <ac:spMk id="33" creationId="{709F2219-CA6C-9BD0-7174-E2B4C0D4072F}"/>
          </ac:spMkLst>
        </pc:spChg>
        <pc:spChg chg="add mod">
          <ac:chgData name="Trang Do" userId="1f6a371144d1ab6b" providerId="LiveId" clId="{7087CAD7-4E7B-474F-84C2-B5273F8F91F2}" dt="2023-12-03T11:14:01.187" v="2365" actId="1076"/>
          <ac:spMkLst>
            <pc:docMk/>
            <pc:sldMk cId="0" sldId="261"/>
            <ac:spMk id="34" creationId="{AE635E95-D827-838E-EE97-E005A238EBA5}"/>
          </ac:spMkLst>
        </pc:spChg>
        <pc:spChg chg="add mod">
          <ac:chgData name="Trang Do" userId="1f6a371144d1ab6b" providerId="LiveId" clId="{7087CAD7-4E7B-474F-84C2-B5273F8F91F2}" dt="2023-12-03T11:14:06.021" v="2366" actId="1076"/>
          <ac:spMkLst>
            <pc:docMk/>
            <pc:sldMk cId="0" sldId="261"/>
            <ac:spMk id="35" creationId="{91AC6C92-EB0C-3775-5785-B0E1B73E800D}"/>
          </ac:spMkLst>
        </pc:spChg>
      </pc:sldChg>
      <pc:sldChg chg="addSp modSp mod ord modTransition modAnim">
        <pc:chgData name="Trang Do" userId="1f6a371144d1ab6b" providerId="LiveId" clId="{7087CAD7-4E7B-474F-84C2-B5273F8F91F2}" dt="2023-12-03T11:14:24.517" v="2369"/>
        <pc:sldMkLst>
          <pc:docMk/>
          <pc:sldMk cId="0" sldId="262"/>
        </pc:sldMkLst>
        <pc:spChg chg="add mod">
          <ac:chgData name="Trang Do" userId="1f6a371144d1ab6b" providerId="LiveId" clId="{7087CAD7-4E7B-474F-84C2-B5273F8F91F2}" dt="2023-12-03T10:55:24.194" v="1970" actId="1076"/>
          <ac:spMkLst>
            <pc:docMk/>
            <pc:sldMk cId="0" sldId="262"/>
            <ac:spMk id="2" creationId="{E8081BB4-A8B3-5358-4420-032C0FBDA517}"/>
          </ac:spMkLst>
        </pc:spChg>
        <pc:spChg chg="mod">
          <ac:chgData name="Trang Do" userId="1f6a371144d1ab6b" providerId="LiveId" clId="{7087CAD7-4E7B-474F-84C2-B5273F8F91F2}" dt="2023-12-03T10:55:16.831" v="1969" actId="1076"/>
          <ac:spMkLst>
            <pc:docMk/>
            <pc:sldMk cId="0" sldId="262"/>
            <ac:spMk id="5" creationId="{D595502C-5204-36BB-40FC-02223E864C00}"/>
          </ac:spMkLst>
        </pc:spChg>
        <pc:spChg chg="add mod">
          <ac:chgData name="Trang Do" userId="1f6a371144d1ab6b" providerId="LiveId" clId="{7087CAD7-4E7B-474F-84C2-B5273F8F91F2}" dt="2023-12-03T10:55:13.709" v="1968" actId="1076"/>
          <ac:spMkLst>
            <pc:docMk/>
            <pc:sldMk cId="0" sldId="262"/>
            <ac:spMk id="6" creationId="{285545BE-44CB-9CE2-C3AE-1F346E265482}"/>
          </ac:spMkLst>
        </pc:spChg>
        <pc:spChg chg="add mod">
          <ac:chgData name="Trang Do" userId="1f6a371144d1ab6b" providerId="LiveId" clId="{7087CAD7-4E7B-474F-84C2-B5273F8F91F2}" dt="2023-12-03T10:55:08.191" v="1967" actId="1076"/>
          <ac:spMkLst>
            <pc:docMk/>
            <pc:sldMk cId="0" sldId="262"/>
            <ac:spMk id="7" creationId="{3396F3A6-FF95-1128-D772-578C8FC424BD}"/>
          </ac:spMkLst>
        </pc:spChg>
      </pc:sldChg>
      <pc:sldChg chg="ord modTransition">
        <pc:chgData name="Trang Do" userId="1f6a371144d1ab6b" providerId="LiveId" clId="{7087CAD7-4E7B-474F-84C2-B5273F8F91F2}" dt="2023-12-03T11:14:24.517" v="2369"/>
        <pc:sldMkLst>
          <pc:docMk/>
          <pc:sldMk cId="0" sldId="263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0" sldId="264"/>
        </pc:sldMkLst>
      </pc:sldChg>
      <pc:sldChg chg="addSp delSp modSp mod ord modTransition delAnim modAnim">
        <pc:chgData name="Trang Do" userId="1f6a371144d1ab6b" providerId="LiveId" clId="{7087CAD7-4E7B-474F-84C2-B5273F8F91F2}" dt="2023-12-03T11:14:24.517" v="2369"/>
        <pc:sldMkLst>
          <pc:docMk/>
          <pc:sldMk cId="0" sldId="265"/>
        </pc:sldMkLst>
        <pc:spChg chg="mod">
          <ac:chgData name="Trang Do" userId="1f6a371144d1ab6b" providerId="LiveId" clId="{7087CAD7-4E7B-474F-84C2-B5273F8F91F2}" dt="2023-12-03T10:57:45.371" v="1980" actId="1076"/>
          <ac:spMkLst>
            <pc:docMk/>
            <pc:sldMk cId="0" sldId="265"/>
            <ac:spMk id="2" creationId="{39B70C84-25AB-FD0B-ADC9-9DEB97F114BB}"/>
          </ac:spMkLst>
        </pc:spChg>
        <pc:spChg chg="add mod">
          <ac:chgData name="Trang Do" userId="1f6a371144d1ab6b" providerId="LiveId" clId="{7087CAD7-4E7B-474F-84C2-B5273F8F91F2}" dt="2023-12-03T10:57:37.079" v="1975"/>
          <ac:spMkLst>
            <pc:docMk/>
            <pc:sldMk cId="0" sldId="265"/>
            <ac:spMk id="3" creationId="{9AF8A107-242D-F8CC-3064-5984E3AE7AAD}"/>
          </ac:spMkLst>
        </pc:spChg>
        <pc:spChg chg="add mod">
          <ac:chgData name="Trang Do" userId="1f6a371144d1ab6b" providerId="LiveId" clId="{7087CAD7-4E7B-474F-84C2-B5273F8F91F2}" dt="2023-12-03T10:58:58.600" v="2023" actId="1076"/>
          <ac:spMkLst>
            <pc:docMk/>
            <pc:sldMk cId="0" sldId="265"/>
            <ac:spMk id="4" creationId="{A387CF48-4E65-E0D1-DD3A-992129B00C82}"/>
          </ac:spMkLst>
        </pc:spChg>
        <pc:spChg chg="add del mod">
          <ac:chgData name="Trang Do" userId="1f6a371144d1ab6b" providerId="LiveId" clId="{7087CAD7-4E7B-474F-84C2-B5273F8F91F2}" dt="2023-12-03T10:57:41.066" v="1977" actId="478"/>
          <ac:spMkLst>
            <pc:docMk/>
            <pc:sldMk cId="0" sldId="265"/>
            <ac:spMk id="5" creationId="{7C4EB35F-A012-6E89-E5F7-085C9DDEF7C8}"/>
          </ac:spMkLst>
        </pc:spChg>
        <pc:spChg chg="add mod">
          <ac:chgData name="Trang Do" userId="1f6a371144d1ab6b" providerId="LiveId" clId="{7087CAD7-4E7B-474F-84C2-B5273F8F91F2}" dt="2023-12-03T11:04:19.931" v="2101" actId="123"/>
          <ac:spMkLst>
            <pc:docMk/>
            <pc:sldMk cId="0" sldId="265"/>
            <ac:spMk id="11" creationId="{5F8974A4-605E-F0F4-A43A-93C752308929}"/>
          </ac:spMkLst>
        </pc:spChg>
        <pc:graphicFrameChg chg="add mod modGraphic">
          <ac:chgData name="Trang Do" userId="1f6a371144d1ab6b" providerId="LiveId" clId="{7087CAD7-4E7B-474F-84C2-B5273F8F91F2}" dt="2023-12-03T11:04:12.808" v="2098" actId="1076"/>
          <ac:graphicFrameMkLst>
            <pc:docMk/>
            <pc:sldMk cId="0" sldId="265"/>
            <ac:graphicFrameMk id="6" creationId="{5B8C6BA5-7EB6-9B22-E3CD-DCDCF1800543}"/>
          </ac:graphicFrameMkLst>
        </pc:graphicFrameChg>
        <pc:graphicFrameChg chg="add mod modGraphic">
          <ac:chgData name="Trang Do" userId="1f6a371144d1ab6b" providerId="LiveId" clId="{7087CAD7-4E7B-474F-84C2-B5273F8F91F2}" dt="2023-12-03T11:04:12.808" v="2098" actId="1076"/>
          <ac:graphicFrameMkLst>
            <pc:docMk/>
            <pc:sldMk cId="0" sldId="265"/>
            <ac:graphicFrameMk id="7" creationId="{FD488B70-CC6F-46CF-2542-924AFD366C30}"/>
          </ac:graphicFrameMkLst>
        </pc:graphicFrameChg>
        <pc:graphicFrameChg chg="add mod modGraphic">
          <ac:chgData name="Trang Do" userId="1f6a371144d1ab6b" providerId="LiveId" clId="{7087CAD7-4E7B-474F-84C2-B5273F8F91F2}" dt="2023-12-03T11:04:12.808" v="2098" actId="1076"/>
          <ac:graphicFrameMkLst>
            <pc:docMk/>
            <pc:sldMk cId="0" sldId="265"/>
            <ac:graphicFrameMk id="8" creationId="{904678C2-9892-8B6E-B7D2-76A349F0F47E}"/>
          </ac:graphicFrameMkLst>
        </pc:graphicFrameChg>
        <pc:graphicFrameChg chg="add mod modGraphic">
          <ac:chgData name="Trang Do" userId="1f6a371144d1ab6b" providerId="LiveId" clId="{7087CAD7-4E7B-474F-84C2-B5273F8F91F2}" dt="2023-12-03T11:04:12.808" v="2098" actId="1076"/>
          <ac:graphicFrameMkLst>
            <pc:docMk/>
            <pc:sldMk cId="0" sldId="265"/>
            <ac:graphicFrameMk id="9" creationId="{F8823356-544B-65DF-9A74-7BE4B19F6E83}"/>
          </ac:graphicFrameMkLst>
        </pc:graphicFrameChg>
      </pc:sldChg>
      <pc:sldChg chg="addSp delSp modSp mod ord modTransition modAnim">
        <pc:chgData name="Trang Do" userId="1f6a371144d1ab6b" providerId="LiveId" clId="{7087CAD7-4E7B-474F-84C2-B5273F8F91F2}" dt="2023-12-03T11:14:24.517" v="2369"/>
        <pc:sldMkLst>
          <pc:docMk/>
          <pc:sldMk cId="0" sldId="266"/>
        </pc:sldMkLst>
        <pc:spChg chg="del mod">
          <ac:chgData name="Trang Do" userId="1f6a371144d1ab6b" providerId="LiveId" clId="{7087CAD7-4E7B-474F-84C2-B5273F8F91F2}" dt="2023-12-03T10:04:14.394" v="4" actId="478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Trang Do" userId="1f6a371144d1ab6b" providerId="LiveId" clId="{7087CAD7-4E7B-474F-84C2-B5273F8F91F2}" dt="2023-12-03T10:07:58.137" v="95" actId="1076"/>
          <ac:spMkLst>
            <pc:docMk/>
            <pc:sldMk cId="0" sldId="266"/>
            <ac:spMk id="4" creationId="{893C049C-C882-22CE-7159-8FB413390924}"/>
          </ac:spMkLst>
        </pc:spChg>
        <pc:spChg chg="add del mod">
          <ac:chgData name="Trang Do" userId="1f6a371144d1ab6b" providerId="LiveId" clId="{7087CAD7-4E7B-474F-84C2-B5273F8F91F2}" dt="2023-12-03T10:06:25.118" v="43" actId="478"/>
          <ac:spMkLst>
            <pc:docMk/>
            <pc:sldMk cId="0" sldId="266"/>
            <ac:spMk id="5" creationId="{06D11F0F-553C-926C-54F4-C3A6731B0C4B}"/>
          </ac:spMkLst>
        </pc:spChg>
        <pc:spChg chg="add mod">
          <ac:chgData name="Trang Do" userId="1f6a371144d1ab6b" providerId="LiveId" clId="{7087CAD7-4E7B-474F-84C2-B5273F8F91F2}" dt="2023-12-03T10:09:32.263" v="351" actId="1076"/>
          <ac:spMkLst>
            <pc:docMk/>
            <pc:sldMk cId="0" sldId="266"/>
            <ac:spMk id="7" creationId="{724E099D-7114-88DD-46E2-9B376894A7C0}"/>
          </ac:spMkLst>
        </pc:spChg>
        <pc:spChg chg="add mod">
          <ac:chgData name="Trang Do" userId="1f6a371144d1ab6b" providerId="LiveId" clId="{7087CAD7-4E7B-474F-84C2-B5273F8F91F2}" dt="2023-12-03T10:09:35.539" v="352" actId="1076"/>
          <ac:spMkLst>
            <pc:docMk/>
            <pc:sldMk cId="0" sldId="266"/>
            <ac:spMk id="8" creationId="{34E5AD3F-F774-2244-7C66-9A694DF9BC34}"/>
          </ac:spMkLst>
        </pc:spChg>
        <pc:graphicFrameChg chg="add mod modGraphic">
          <ac:chgData name="Trang Do" userId="1f6a371144d1ab6b" providerId="LiveId" clId="{7087CAD7-4E7B-474F-84C2-B5273F8F91F2}" dt="2023-12-03T10:09:27.195" v="350" actId="1076"/>
          <ac:graphicFrameMkLst>
            <pc:docMk/>
            <pc:sldMk cId="0" sldId="266"/>
            <ac:graphicFrameMk id="3" creationId="{C66CEBA7-A126-EF5E-AFA8-878F3ABA8813}"/>
          </ac:graphicFrameMkLst>
        </pc:graphicFrameChg>
        <pc:graphicFrameChg chg="add mod modGraphic">
          <ac:chgData name="Trang Do" userId="1f6a371144d1ab6b" providerId="LiveId" clId="{7087CAD7-4E7B-474F-84C2-B5273F8F91F2}" dt="2023-12-03T10:10:21.522" v="362" actId="1076"/>
          <ac:graphicFrameMkLst>
            <pc:docMk/>
            <pc:sldMk cId="0" sldId="266"/>
            <ac:graphicFrameMk id="9" creationId="{4941A04D-DADA-486C-67F1-D76F3A9DE5D3}"/>
          </ac:graphicFrameMkLst>
        </pc:graphicFrameChg>
        <pc:graphicFrameChg chg="add mod modGraphic">
          <ac:chgData name="Trang Do" userId="1f6a371144d1ab6b" providerId="LiveId" clId="{7087CAD7-4E7B-474F-84C2-B5273F8F91F2}" dt="2023-12-03T10:10:59.536" v="368" actId="1076"/>
          <ac:graphicFrameMkLst>
            <pc:docMk/>
            <pc:sldMk cId="0" sldId="266"/>
            <ac:graphicFrameMk id="10" creationId="{6BAE0B37-D705-DA99-C877-FA6101F184DE}"/>
          </ac:graphicFrameMkLst>
        </pc:graphicFrameChg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779559878" sldId="267"/>
        </pc:sldMkLst>
      </pc:sldChg>
      <pc:sldChg chg="ord modTransition">
        <pc:chgData name="Trang Do" userId="1f6a371144d1ab6b" providerId="LiveId" clId="{7087CAD7-4E7B-474F-84C2-B5273F8F91F2}" dt="2023-12-03T11:14:24.517" v="2369"/>
        <pc:sldMkLst>
          <pc:docMk/>
          <pc:sldMk cId="3599110672" sldId="268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736155932" sldId="269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1879334147" sldId="270"/>
        </pc:sldMkLst>
      </pc:sldChg>
      <pc:sldChg chg="addSp delSp modSp mod ord modTransition modAnim">
        <pc:chgData name="Trang Do" userId="1f6a371144d1ab6b" providerId="LiveId" clId="{7087CAD7-4E7B-474F-84C2-B5273F8F91F2}" dt="2023-12-03T11:14:24.517" v="2369"/>
        <pc:sldMkLst>
          <pc:docMk/>
          <pc:sldMk cId="2016726127" sldId="271"/>
        </pc:sldMkLst>
        <pc:spChg chg="mod">
          <ac:chgData name="Trang Do" userId="1f6a371144d1ab6b" providerId="LiveId" clId="{7087CAD7-4E7B-474F-84C2-B5273F8F91F2}" dt="2023-12-03T10:24:37.199" v="661" actId="1076"/>
          <ac:spMkLst>
            <pc:docMk/>
            <pc:sldMk cId="2016726127" sldId="271"/>
            <ac:spMk id="3" creationId="{00000000-0000-0000-0000-000000000000}"/>
          </ac:spMkLst>
        </pc:spChg>
        <pc:spChg chg="add mod">
          <ac:chgData name="Trang Do" userId="1f6a371144d1ab6b" providerId="LiveId" clId="{7087CAD7-4E7B-474F-84C2-B5273F8F91F2}" dt="2023-12-03T10:24:39.869" v="662" actId="1076"/>
          <ac:spMkLst>
            <pc:docMk/>
            <pc:sldMk cId="2016726127" sldId="271"/>
            <ac:spMk id="4" creationId="{C8965120-8C6D-BAD5-37B0-81B5E9E5FF14}"/>
          </ac:spMkLst>
        </pc:spChg>
        <pc:spChg chg="del">
          <ac:chgData name="Trang Do" userId="1f6a371144d1ab6b" providerId="LiveId" clId="{7087CAD7-4E7B-474F-84C2-B5273F8F91F2}" dt="2023-12-03T10:11:54.450" v="370" actId="478"/>
          <ac:spMkLst>
            <pc:docMk/>
            <pc:sldMk cId="2016726127" sldId="271"/>
            <ac:spMk id="5" creationId="{00000000-0000-0000-0000-000000000000}"/>
          </ac:spMkLst>
        </pc:spChg>
      </pc:sldChg>
      <pc:sldChg chg="addSp modSp mod ord modTransition modAnim">
        <pc:chgData name="Trang Do" userId="1f6a371144d1ab6b" providerId="LiveId" clId="{7087CAD7-4E7B-474F-84C2-B5273F8F91F2}" dt="2023-12-03T11:15:04.721" v="2370"/>
        <pc:sldMkLst>
          <pc:docMk/>
          <pc:sldMk cId="3800784284" sldId="272"/>
        </pc:sldMkLst>
        <pc:spChg chg="add mod">
          <ac:chgData name="Trang Do" userId="1f6a371144d1ab6b" providerId="LiveId" clId="{7087CAD7-4E7B-474F-84C2-B5273F8F91F2}" dt="2023-12-03T10:50:46.976" v="1763" actId="1076"/>
          <ac:spMkLst>
            <pc:docMk/>
            <pc:sldMk cId="3800784284" sldId="272"/>
            <ac:spMk id="4" creationId="{25FF7A65-9787-AECA-3B07-F7A9AFA0F66B}"/>
          </ac:spMkLst>
        </pc:spChg>
        <pc:spChg chg="add mod">
          <ac:chgData name="Trang Do" userId="1f6a371144d1ab6b" providerId="LiveId" clId="{7087CAD7-4E7B-474F-84C2-B5273F8F91F2}" dt="2023-12-03T10:50:43.226" v="1762" actId="1076"/>
          <ac:spMkLst>
            <pc:docMk/>
            <pc:sldMk cId="3800784284" sldId="272"/>
            <ac:spMk id="6" creationId="{AFBB5AD8-34EC-BD96-2A7B-B1511C3B6D5F}"/>
          </ac:spMkLst>
        </pc:spChg>
        <pc:spChg chg="add mod">
          <ac:chgData name="Trang Do" userId="1f6a371144d1ab6b" providerId="LiveId" clId="{7087CAD7-4E7B-474F-84C2-B5273F8F91F2}" dt="2023-12-03T10:50:39.477" v="1761" actId="1076"/>
          <ac:spMkLst>
            <pc:docMk/>
            <pc:sldMk cId="3800784284" sldId="272"/>
            <ac:spMk id="8" creationId="{0CDF948F-3C1D-E0BB-AC5F-6C778A8C543A}"/>
          </ac:spMkLst>
        </pc:spChg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117468768" sldId="273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1454487806" sldId="274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962358842" sldId="275"/>
        </pc:sldMkLst>
      </pc:sldChg>
      <pc:sldChg chg="ord modTransition">
        <pc:chgData name="Trang Do" userId="1f6a371144d1ab6b" providerId="LiveId" clId="{7087CAD7-4E7B-474F-84C2-B5273F8F91F2}" dt="2023-12-03T11:14:24.517" v="2369"/>
        <pc:sldMkLst>
          <pc:docMk/>
          <pc:sldMk cId="637929734" sldId="276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139998998" sldId="277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3081040893" sldId="278"/>
        </pc:sldMkLst>
      </pc:sldChg>
      <pc:sldChg chg="modTransition modAnim">
        <pc:chgData name="Trang Do" userId="1f6a371144d1ab6b" providerId="LiveId" clId="{7087CAD7-4E7B-474F-84C2-B5273F8F91F2}" dt="2023-12-03T11:15:57.547" v="2376"/>
        <pc:sldMkLst>
          <pc:docMk/>
          <pc:sldMk cId="2933855316" sldId="279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1725679385" sldId="280"/>
        </pc:sldMkLst>
      </pc:sldChg>
      <pc:sldChg chg="modTransition modAnim">
        <pc:chgData name="Trang Do" userId="1f6a371144d1ab6b" providerId="LiveId" clId="{7087CAD7-4E7B-474F-84C2-B5273F8F91F2}" dt="2023-12-03T11:16:21.872" v="2380"/>
        <pc:sldMkLst>
          <pc:docMk/>
          <pc:sldMk cId="3149050583" sldId="281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1348576863" sldId="282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1099155283" sldId="283"/>
        </pc:sldMkLst>
      </pc:sldChg>
      <pc:sldChg chg="modTransition modAnim">
        <pc:chgData name="Trang Do" userId="1f6a371144d1ab6b" providerId="LiveId" clId="{7087CAD7-4E7B-474F-84C2-B5273F8F91F2}" dt="2023-12-03T11:16:40.953" v="2381"/>
        <pc:sldMkLst>
          <pc:docMk/>
          <pc:sldMk cId="2690952817" sldId="284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3410206213" sldId="285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1098084203" sldId="286"/>
        </pc:sldMkLst>
      </pc:sldChg>
      <pc:sldChg chg="modTransition modAnim">
        <pc:chgData name="Trang Do" userId="1f6a371144d1ab6b" providerId="LiveId" clId="{7087CAD7-4E7B-474F-84C2-B5273F8F91F2}" dt="2023-12-03T11:16:07.656" v="2379"/>
        <pc:sldMkLst>
          <pc:docMk/>
          <pc:sldMk cId="3497286178" sldId="287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1859848753" sldId="288"/>
        </pc:sldMkLst>
      </pc:sldChg>
      <pc:sldChg chg="ord modTransition">
        <pc:chgData name="Trang Do" userId="1f6a371144d1ab6b" providerId="LiveId" clId="{7087CAD7-4E7B-474F-84C2-B5273F8F91F2}" dt="2023-12-03T11:14:24.517" v="2369"/>
        <pc:sldMkLst>
          <pc:docMk/>
          <pc:sldMk cId="3303042552" sldId="289"/>
        </pc:sldMkLst>
      </pc:sldChg>
      <pc:sldChg chg="add del ord modTransition">
        <pc:chgData name="Trang Do" userId="1f6a371144d1ab6b" providerId="LiveId" clId="{7087CAD7-4E7B-474F-84C2-B5273F8F91F2}" dt="2023-12-03T11:14:24.517" v="2369"/>
        <pc:sldMkLst>
          <pc:docMk/>
          <pc:sldMk cId="3620055468" sldId="290"/>
        </pc:sldMkLst>
      </pc:sldChg>
      <pc:sldChg chg="modTransition">
        <pc:chgData name="Trang Do" userId="1f6a371144d1ab6b" providerId="LiveId" clId="{7087CAD7-4E7B-474F-84C2-B5273F8F91F2}" dt="2023-12-03T11:14:24.517" v="2369"/>
        <pc:sldMkLst>
          <pc:docMk/>
          <pc:sldMk cId="2282943051" sldId="291"/>
        </pc:sldMkLst>
      </pc:sldChg>
      <pc:sldChg chg="modTransition modAnim">
        <pc:chgData name="Trang Do" userId="1f6a371144d1ab6b" providerId="LiveId" clId="{7087CAD7-4E7B-474F-84C2-B5273F8F91F2}" dt="2023-12-03T11:16:54.505" v="2385"/>
        <pc:sldMkLst>
          <pc:docMk/>
          <pc:sldMk cId="3892771362" sldId="292"/>
        </pc:sldMkLst>
      </pc:sldChg>
      <pc:sldChg chg="addSp delSp modSp add mod modTransition modAnim">
        <pc:chgData name="Trang Do" userId="1f6a371144d1ab6b" providerId="LiveId" clId="{7087CAD7-4E7B-474F-84C2-B5273F8F91F2}" dt="2023-12-03T11:14:24.517" v="2369"/>
        <pc:sldMkLst>
          <pc:docMk/>
          <pc:sldMk cId="3594421549" sldId="293"/>
        </pc:sldMkLst>
        <pc:spChg chg="del">
          <ac:chgData name="Trang Do" userId="1f6a371144d1ab6b" providerId="LiveId" clId="{7087CAD7-4E7B-474F-84C2-B5273F8F91F2}" dt="2023-12-03T10:04:49.357" v="13" actId="478"/>
          <ac:spMkLst>
            <pc:docMk/>
            <pc:sldMk cId="3594421549" sldId="293"/>
            <ac:spMk id="2" creationId="{00000000-0000-0000-0000-000000000000}"/>
          </ac:spMkLst>
        </pc:spChg>
        <pc:spChg chg="mod topLvl">
          <ac:chgData name="Trang Do" userId="1f6a371144d1ab6b" providerId="LiveId" clId="{7087CAD7-4E7B-474F-84C2-B5273F8F91F2}" dt="2023-12-03T10:13:50.754" v="398" actId="164"/>
          <ac:spMkLst>
            <pc:docMk/>
            <pc:sldMk cId="3594421549" sldId="293"/>
            <ac:spMk id="4" creationId="{F40275D5-F6CF-5F1A-011B-0CF1A87DB644}"/>
          </ac:spMkLst>
        </pc:spChg>
        <pc:spChg chg="mod topLvl">
          <ac:chgData name="Trang Do" userId="1f6a371144d1ab6b" providerId="LiveId" clId="{7087CAD7-4E7B-474F-84C2-B5273F8F91F2}" dt="2023-12-03T10:13:50.754" v="398" actId="164"/>
          <ac:spMkLst>
            <pc:docMk/>
            <pc:sldMk cId="3594421549" sldId="293"/>
            <ac:spMk id="7" creationId="{39908367-FC98-66D9-2A9F-4C4616E98555}"/>
          </ac:spMkLst>
        </pc:spChg>
        <pc:spChg chg="del mod topLvl">
          <ac:chgData name="Trang Do" userId="1f6a371144d1ab6b" providerId="LiveId" clId="{7087CAD7-4E7B-474F-84C2-B5273F8F91F2}" dt="2023-12-03T10:13:19.856" v="386" actId="478"/>
          <ac:spMkLst>
            <pc:docMk/>
            <pc:sldMk cId="3594421549" sldId="293"/>
            <ac:spMk id="8" creationId="{98429EED-34F9-37CA-00DC-15C02BA70ABC}"/>
          </ac:spMkLst>
        </pc:spChg>
        <pc:spChg chg="del mod topLvl">
          <ac:chgData name="Trang Do" userId="1f6a371144d1ab6b" providerId="LiveId" clId="{7087CAD7-4E7B-474F-84C2-B5273F8F91F2}" dt="2023-12-03T10:13:19.856" v="386" actId="478"/>
          <ac:spMkLst>
            <pc:docMk/>
            <pc:sldMk cId="3594421549" sldId="293"/>
            <ac:spMk id="10" creationId="{5F6FC319-560D-5F34-1D11-61FADBD499D3}"/>
          </ac:spMkLst>
        </pc:spChg>
        <pc:spChg chg="del mod topLvl">
          <ac:chgData name="Trang Do" userId="1f6a371144d1ab6b" providerId="LiveId" clId="{7087CAD7-4E7B-474F-84C2-B5273F8F91F2}" dt="2023-12-03T10:13:12.820" v="383" actId="478"/>
          <ac:spMkLst>
            <pc:docMk/>
            <pc:sldMk cId="3594421549" sldId="293"/>
            <ac:spMk id="12" creationId="{E0C57D5E-74D0-E824-F466-E483067B37EB}"/>
          </ac:spMkLst>
        </pc:spChg>
        <pc:spChg chg="mod">
          <ac:chgData name="Trang Do" userId="1f6a371144d1ab6b" providerId="LiveId" clId="{7087CAD7-4E7B-474F-84C2-B5273F8F91F2}" dt="2023-12-03T10:12:51.258" v="373" actId="165"/>
          <ac:spMkLst>
            <pc:docMk/>
            <pc:sldMk cId="3594421549" sldId="293"/>
            <ac:spMk id="13" creationId="{CDC43549-3D8E-13B6-DABE-632DEA8C8486}"/>
          </ac:spMkLst>
        </pc:spChg>
        <pc:spChg chg="mod">
          <ac:chgData name="Trang Do" userId="1f6a371144d1ab6b" providerId="LiveId" clId="{7087CAD7-4E7B-474F-84C2-B5273F8F91F2}" dt="2023-12-03T10:12:51.258" v="373" actId="165"/>
          <ac:spMkLst>
            <pc:docMk/>
            <pc:sldMk cId="3594421549" sldId="293"/>
            <ac:spMk id="15" creationId="{2C32F5B4-23AA-8725-917A-2C57A78A27F4}"/>
          </ac:spMkLst>
        </pc:spChg>
        <pc:spChg chg="mod">
          <ac:chgData name="Trang Do" userId="1f6a371144d1ab6b" providerId="LiveId" clId="{7087CAD7-4E7B-474F-84C2-B5273F8F91F2}" dt="2023-12-03T10:13:45.744" v="397" actId="20577"/>
          <ac:spMkLst>
            <pc:docMk/>
            <pc:sldMk cId="3594421549" sldId="293"/>
            <ac:spMk id="17" creationId="{8DA4A70D-58E3-15A7-7975-53353A86D14B}"/>
          </ac:spMkLst>
        </pc:spChg>
        <pc:spChg chg="mod">
          <ac:chgData name="Trang Do" userId="1f6a371144d1ab6b" providerId="LiveId" clId="{7087CAD7-4E7B-474F-84C2-B5273F8F91F2}" dt="2023-12-03T10:13:41.797" v="393" actId="20577"/>
          <ac:spMkLst>
            <pc:docMk/>
            <pc:sldMk cId="3594421549" sldId="293"/>
            <ac:spMk id="19" creationId="{E516F6B3-D9A3-5BC2-2D95-B5E7B85DA773}"/>
          </ac:spMkLst>
        </pc:spChg>
        <pc:spChg chg="mod">
          <ac:chgData name="Trang Do" userId="1f6a371144d1ab6b" providerId="LiveId" clId="{7087CAD7-4E7B-474F-84C2-B5273F8F91F2}" dt="2023-12-03T10:13:57.609" v="403" actId="20577"/>
          <ac:spMkLst>
            <pc:docMk/>
            <pc:sldMk cId="3594421549" sldId="293"/>
            <ac:spMk id="22" creationId="{BAD551F3-538A-7BDC-1C53-9E78DD0795B3}"/>
          </ac:spMkLst>
        </pc:spChg>
        <pc:spChg chg="mod">
          <ac:chgData name="Trang Do" userId="1f6a371144d1ab6b" providerId="LiveId" clId="{7087CAD7-4E7B-474F-84C2-B5273F8F91F2}" dt="2023-12-03T10:14:01.824" v="407" actId="20577"/>
          <ac:spMkLst>
            <pc:docMk/>
            <pc:sldMk cId="3594421549" sldId="293"/>
            <ac:spMk id="25" creationId="{2E08B163-0663-DE7D-D63B-FD3E52EBE250}"/>
          </ac:spMkLst>
        </pc:spChg>
        <pc:spChg chg="add mod">
          <ac:chgData name="Trang Do" userId="1f6a371144d1ab6b" providerId="LiveId" clId="{7087CAD7-4E7B-474F-84C2-B5273F8F91F2}" dt="2023-12-03T10:14:27.001" v="426" actId="164"/>
          <ac:spMkLst>
            <pc:docMk/>
            <pc:sldMk cId="3594421549" sldId="293"/>
            <ac:spMk id="27" creationId="{E64D8498-E757-FAB0-285A-61A82AC824C5}"/>
          </ac:spMkLst>
        </pc:spChg>
        <pc:spChg chg="add mod">
          <ac:chgData name="Trang Do" userId="1f6a371144d1ab6b" providerId="LiveId" clId="{7087CAD7-4E7B-474F-84C2-B5273F8F91F2}" dt="2023-12-03T10:14:30.884" v="427" actId="164"/>
          <ac:spMkLst>
            <pc:docMk/>
            <pc:sldMk cId="3594421549" sldId="293"/>
            <ac:spMk id="28" creationId="{5E4A12E4-6FE8-4E16-8BAB-2F9D30F42FD1}"/>
          </ac:spMkLst>
        </pc:spChg>
        <pc:spChg chg="mod">
          <ac:chgData name="Trang Do" userId="1f6a371144d1ab6b" providerId="LiveId" clId="{7087CAD7-4E7B-474F-84C2-B5273F8F91F2}" dt="2023-12-03T10:14:07.263" v="419" actId="20577"/>
          <ac:spMkLst>
            <pc:docMk/>
            <pc:sldMk cId="3594421549" sldId="293"/>
            <ac:spMk id="30" creationId="{4AAF18F2-159B-9149-EEC1-C2D9F4BD1CC0}"/>
          </ac:spMkLst>
        </pc:spChg>
        <pc:spChg chg="add mod">
          <ac:chgData name="Trang Do" userId="1f6a371144d1ab6b" providerId="LiveId" clId="{7087CAD7-4E7B-474F-84C2-B5273F8F91F2}" dt="2023-12-03T10:14:34.356" v="428" actId="164"/>
          <ac:spMkLst>
            <pc:docMk/>
            <pc:sldMk cId="3594421549" sldId="293"/>
            <ac:spMk id="32" creationId="{94393694-2F52-4B33-4798-35B81E3B2AF7}"/>
          </ac:spMkLst>
        </pc:spChg>
        <pc:spChg chg="mod">
          <ac:chgData name="Trang Do" userId="1f6a371144d1ab6b" providerId="LiveId" clId="{7087CAD7-4E7B-474F-84C2-B5273F8F91F2}" dt="2023-12-03T10:14:16.478" v="425" actId="20577"/>
          <ac:spMkLst>
            <pc:docMk/>
            <pc:sldMk cId="3594421549" sldId="293"/>
            <ac:spMk id="34" creationId="{85F56CA5-662A-8519-2B6B-A8B7B133B7B1}"/>
          </ac:spMkLst>
        </pc:spChg>
        <pc:spChg chg="add mod">
          <ac:chgData name="Trang Do" userId="1f6a371144d1ab6b" providerId="LiveId" clId="{7087CAD7-4E7B-474F-84C2-B5273F8F91F2}" dt="2023-12-03T10:16:39.851" v="452" actId="164"/>
          <ac:spMkLst>
            <pc:docMk/>
            <pc:sldMk cId="3594421549" sldId="293"/>
            <ac:spMk id="36" creationId="{89A4A947-B2FE-C9C7-4E8C-36F5A6CAAA5F}"/>
          </ac:spMkLst>
        </pc:spChg>
        <pc:spChg chg="add del mod">
          <ac:chgData name="Trang Do" userId="1f6a371144d1ab6b" providerId="LiveId" clId="{7087CAD7-4E7B-474F-84C2-B5273F8F91F2}" dt="2023-12-03T10:15:55.273" v="436" actId="478"/>
          <ac:spMkLst>
            <pc:docMk/>
            <pc:sldMk cId="3594421549" sldId="293"/>
            <ac:spMk id="37" creationId="{3AC2420B-4D67-1475-C49B-5462E780CA99}"/>
          </ac:spMkLst>
        </pc:spChg>
        <pc:spChg chg="add mod">
          <ac:chgData name="Trang Do" userId="1f6a371144d1ab6b" providerId="LiveId" clId="{7087CAD7-4E7B-474F-84C2-B5273F8F91F2}" dt="2023-12-03T10:16:39.851" v="452" actId="164"/>
          <ac:spMkLst>
            <pc:docMk/>
            <pc:sldMk cId="3594421549" sldId="293"/>
            <ac:spMk id="43" creationId="{9823277A-B455-1F68-BE52-D8F2942F6F54}"/>
          </ac:spMkLst>
        </pc:spChg>
        <pc:grpChg chg="add del mod">
          <ac:chgData name="Trang Do" userId="1f6a371144d1ab6b" providerId="LiveId" clId="{7087CAD7-4E7B-474F-84C2-B5273F8F91F2}" dt="2023-12-03T10:12:51.258" v="373" actId="165"/>
          <ac:grpSpMkLst>
            <pc:docMk/>
            <pc:sldMk cId="3594421549" sldId="293"/>
            <ac:grpSpMk id="3" creationId="{32A749EC-80E9-756B-CB77-B16AEB11DDC6}"/>
          </ac:grpSpMkLst>
        </pc:grpChg>
        <pc:grpChg chg="mod topLvl">
          <ac:chgData name="Trang Do" userId="1f6a371144d1ab6b" providerId="LiveId" clId="{7087CAD7-4E7B-474F-84C2-B5273F8F91F2}" dt="2023-12-03T10:13:50.754" v="398" actId="164"/>
          <ac:grpSpMkLst>
            <pc:docMk/>
            <pc:sldMk cId="3594421549" sldId="293"/>
            <ac:grpSpMk id="5" creationId="{29DC8DA1-025C-0DF9-38B3-E68C1ADF6D5F}"/>
          </ac:grpSpMkLst>
        </pc:grpChg>
        <pc:grpChg chg="mod topLvl">
          <ac:chgData name="Trang Do" userId="1f6a371144d1ab6b" providerId="LiveId" clId="{7087CAD7-4E7B-474F-84C2-B5273F8F91F2}" dt="2023-12-03T10:13:50.754" v="398" actId="164"/>
          <ac:grpSpMkLst>
            <pc:docMk/>
            <pc:sldMk cId="3594421549" sldId="293"/>
            <ac:grpSpMk id="6" creationId="{8615795E-0B58-FFEC-C1FF-25A0CCB8EF5A}"/>
          </ac:grpSpMkLst>
        </pc:grpChg>
        <pc:grpChg chg="del mod topLvl">
          <ac:chgData name="Trang Do" userId="1f6a371144d1ab6b" providerId="LiveId" clId="{7087CAD7-4E7B-474F-84C2-B5273F8F91F2}" dt="2023-12-03T10:13:19.856" v="386" actId="478"/>
          <ac:grpSpMkLst>
            <pc:docMk/>
            <pc:sldMk cId="3594421549" sldId="293"/>
            <ac:grpSpMk id="9" creationId="{09E9B9D5-D1CB-AAA3-3D3E-5017FC2216D5}"/>
          </ac:grpSpMkLst>
        </pc:grpChg>
        <pc:grpChg chg="del mod topLvl">
          <ac:chgData name="Trang Do" userId="1f6a371144d1ab6b" providerId="LiveId" clId="{7087CAD7-4E7B-474F-84C2-B5273F8F91F2}" dt="2023-12-03T10:13:19.856" v="386" actId="478"/>
          <ac:grpSpMkLst>
            <pc:docMk/>
            <pc:sldMk cId="3594421549" sldId="293"/>
            <ac:grpSpMk id="11" creationId="{70907F50-80DB-76CB-9CF6-BC774BBED21F}"/>
          </ac:grpSpMkLst>
        </pc:grpChg>
        <pc:grpChg chg="add mod">
          <ac:chgData name="Trang Do" userId="1f6a371144d1ab6b" providerId="LiveId" clId="{7087CAD7-4E7B-474F-84C2-B5273F8F91F2}" dt="2023-12-03T10:14:27.001" v="426" actId="164"/>
          <ac:grpSpMkLst>
            <pc:docMk/>
            <pc:sldMk cId="3594421549" sldId="293"/>
            <ac:grpSpMk id="21" creationId="{C55E9EB8-9118-0431-A9AF-9D183347C4FA}"/>
          </ac:grpSpMkLst>
        </pc:grpChg>
        <pc:grpChg chg="add mod">
          <ac:chgData name="Trang Do" userId="1f6a371144d1ab6b" providerId="LiveId" clId="{7087CAD7-4E7B-474F-84C2-B5273F8F91F2}" dt="2023-12-03T10:14:27.001" v="426" actId="164"/>
          <ac:grpSpMkLst>
            <pc:docMk/>
            <pc:sldMk cId="3594421549" sldId="293"/>
            <ac:grpSpMk id="24" creationId="{D6457778-16B1-F7C0-035C-1EA5BED84A30}"/>
          </ac:grpSpMkLst>
        </pc:grpChg>
        <pc:grpChg chg="add mod">
          <ac:chgData name="Trang Do" userId="1f6a371144d1ab6b" providerId="LiveId" clId="{7087CAD7-4E7B-474F-84C2-B5273F8F91F2}" dt="2023-12-03T10:14:30.884" v="427" actId="164"/>
          <ac:grpSpMkLst>
            <pc:docMk/>
            <pc:sldMk cId="3594421549" sldId="293"/>
            <ac:grpSpMk id="29" creationId="{CFFE28E5-D476-AB99-6D49-90D8458973AF}"/>
          </ac:grpSpMkLst>
        </pc:grpChg>
        <pc:grpChg chg="add mod">
          <ac:chgData name="Trang Do" userId="1f6a371144d1ab6b" providerId="LiveId" clId="{7087CAD7-4E7B-474F-84C2-B5273F8F91F2}" dt="2023-12-03T10:14:34.356" v="428" actId="164"/>
          <ac:grpSpMkLst>
            <pc:docMk/>
            <pc:sldMk cId="3594421549" sldId="293"/>
            <ac:grpSpMk id="33" creationId="{C09060ED-C8AB-E048-0826-646C61BDC9AB}"/>
          </ac:grpSpMkLst>
        </pc:grpChg>
        <pc:grpChg chg="add mod">
          <ac:chgData name="Trang Do" userId="1f6a371144d1ab6b" providerId="LiveId" clId="{7087CAD7-4E7B-474F-84C2-B5273F8F91F2}" dt="2023-12-03T10:14:43.591" v="430" actId="1076"/>
          <ac:grpSpMkLst>
            <pc:docMk/>
            <pc:sldMk cId="3594421549" sldId="293"/>
            <ac:grpSpMk id="38" creationId="{66F2CFED-654D-B2B1-BCBB-CD0368F8171D}"/>
          </ac:grpSpMkLst>
        </pc:grpChg>
        <pc:grpChg chg="add mod">
          <ac:chgData name="Trang Do" userId="1f6a371144d1ab6b" providerId="LiveId" clId="{7087CAD7-4E7B-474F-84C2-B5273F8F91F2}" dt="2023-12-03T10:14:46.891" v="431" actId="1076"/>
          <ac:grpSpMkLst>
            <pc:docMk/>
            <pc:sldMk cId="3594421549" sldId="293"/>
            <ac:grpSpMk id="39" creationId="{50973067-F2AC-E5A9-D7D4-D9F9A3D2BBDF}"/>
          </ac:grpSpMkLst>
        </pc:grpChg>
        <pc:grpChg chg="add mod">
          <ac:chgData name="Trang Do" userId="1f6a371144d1ab6b" providerId="LiveId" clId="{7087CAD7-4E7B-474F-84C2-B5273F8F91F2}" dt="2023-12-03T10:14:46.891" v="431" actId="1076"/>
          <ac:grpSpMkLst>
            <pc:docMk/>
            <pc:sldMk cId="3594421549" sldId="293"/>
            <ac:grpSpMk id="40" creationId="{2F55A3B6-C26D-662A-4FC7-E30071DFFBB8}"/>
          </ac:grpSpMkLst>
        </pc:grpChg>
        <pc:grpChg chg="add mod">
          <ac:chgData name="Trang Do" userId="1f6a371144d1ab6b" providerId="LiveId" clId="{7087CAD7-4E7B-474F-84C2-B5273F8F91F2}" dt="2023-12-03T10:14:46.891" v="431" actId="1076"/>
          <ac:grpSpMkLst>
            <pc:docMk/>
            <pc:sldMk cId="3594421549" sldId="293"/>
            <ac:grpSpMk id="41" creationId="{F639CC2E-6763-6EDE-9E26-6610748D87CB}"/>
          </ac:grpSpMkLst>
        </pc:grpChg>
        <pc:grpChg chg="add mod">
          <ac:chgData name="Trang Do" userId="1f6a371144d1ab6b" providerId="LiveId" clId="{7087CAD7-4E7B-474F-84C2-B5273F8F91F2}" dt="2023-12-03T10:16:42.119" v="453" actId="1076"/>
          <ac:grpSpMkLst>
            <pc:docMk/>
            <pc:sldMk cId="3594421549" sldId="293"/>
            <ac:grpSpMk id="44" creationId="{92CFDB8E-04C3-878B-D38E-9529FFE3E78A}"/>
          </ac:grpSpMkLst>
        </pc:grpChg>
        <pc:cxnChg chg="mod">
          <ac:chgData name="Trang Do" userId="1f6a371144d1ab6b" providerId="LiveId" clId="{7087CAD7-4E7B-474F-84C2-B5273F8F91F2}" dt="2023-12-03T10:12:51.258" v="373" actId="165"/>
          <ac:cxnSpMkLst>
            <pc:docMk/>
            <pc:sldMk cId="3594421549" sldId="293"/>
            <ac:cxnSpMk id="14" creationId="{1367BFBF-319C-9BDA-0F77-0C734D1ECA24}"/>
          </ac:cxnSpMkLst>
        </pc:cxnChg>
        <pc:cxnChg chg="mod">
          <ac:chgData name="Trang Do" userId="1f6a371144d1ab6b" providerId="LiveId" clId="{7087CAD7-4E7B-474F-84C2-B5273F8F91F2}" dt="2023-12-03T10:12:51.258" v="373" actId="165"/>
          <ac:cxnSpMkLst>
            <pc:docMk/>
            <pc:sldMk cId="3594421549" sldId="293"/>
            <ac:cxnSpMk id="16" creationId="{62596D4A-711F-4783-D321-D90F64595B9D}"/>
          </ac:cxnSpMkLst>
        </pc:cxnChg>
        <pc:cxnChg chg="mod">
          <ac:chgData name="Trang Do" userId="1f6a371144d1ab6b" providerId="LiveId" clId="{7087CAD7-4E7B-474F-84C2-B5273F8F91F2}" dt="2023-12-03T10:12:51.258" v="373" actId="165"/>
          <ac:cxnSpMkLst>
            <pc:docMk/>
            <pc:sldMk cId="3594421549" sldId="293"/>
            <ac:cxnSpMk id="18" creationId="{4521C412-A5A1-ECE8-C317-20B0573B669B}"/>
          </ac:cxnSpMkLst>
        </pc:cxnChg>
        <pc:cxnChg chg="mod">
          <ac:chgData name="Trang Do" userId="1f6a371144d1ab6b" providerId="LiveId" clId="{7087CAD7-4E7B-474F-84C2-B5273F8F91F2}" dt="2023-12-03T10:12:51.258" v="373" actId="165"/>
          <ac:cxnSpMkLst>
            <pc:docMk/>
            <pc:sldMk cId="3594421549" sldId="293"/>
            <ac:cxnSpMk id="20" creationId="{C523F560-51A1-75DD-DEFB-64D8115B1031}"/>
          </ac:cxnSpMkLst>
        </pc:cxnChg>
        <pc:cxnChg chg="mod">
          <ac:chgData name="Trang Do" userId="1f6a371144d1ab6b" providerId="LiveId" clId="{7087CAD7-4E7B-474F-84C2-B5273F8F91F2}" dt="2023-12-03T10:12:57.874" v="374"/>
          <ac:cxnSpMkLst>
            <pc:docMk/>
            <pc:sldMk cId="3594421549" sldId="293"/>
            <ac:cxnSpMk id="23" creationId="{FF45134F-2360-5805-217D-A7471E91271F}"/>
          </ac:cxnSpMkLst>
        </pc:cxnChg>
        <pc:cxnChg chg="mod">
          <ac:chgData name="Trang Do" userId="1f6a371144d1ab6b" providerId="LiveId" clId="{7087CAD7-4E7B-474F-84C2-B5273F8F91F2}" dt="2023-12-03T10:12:57.874" v="374"/>
          <ac:cxnSpMkLst>
            <pc:docMk/>
            <pc:sldMk cId="3594421549" sldId="293"/>
            <ac:cxnSpMk id="26" creationId="{CB92B1F0-12CA-BD8C-EEDD-4154291C4ED9}"/>
          </ac:cxnSpMkLst>
        </pc:cxnChg>
        <pc:cxnChg chg="mod">
          <ac:chgData name="Trang Do" userId="1f6a371144d1ab6b" providerId="LiveId" clId="{7087CAD7-4E7B-474F-84C2-B5273F8F91F2}" dt="2023-12-03T10:12:57.874" v="374"/>
          <ac:cxnSpMkLst>
            <pc:docMk/>
            <pc:sldMk cId="3594421549" sldId="293"/>
            <ac:cxnSpMk id="31" creationId="{92E83483-8E78-0D21-4F8D-831B1173D09E}"/>
          </ac:cxnSpMkLst>
        </pc:cxnChg>
        <pc:cxnChg chg="mod">
          <ac:chgData name="Trang Do" userId="1f6a371144d1ab6b" providerId="LiveId" clId="{7087CAD7-4E7B-474F-84C2-B5273F8F91F2}" dt="2023-12-03T10:12:57.874" v="374"/>
          <ac:cxnSpMkLst>
            <pc:docMk/>
            <pc:sldMk cId="3594421549" sldId="293"/>
            <ac:cxnSpMk id="35" creationId="{8B3C1CC5-26FB-7DEF-BBD1-A7A2B54F2BE5}"/>
          </ac:cxnSpMkLst>
        </pc:cxnChg>
      </pc:sldChg>
      <pc:sldChg chg="addSp delSp modSp add mod ord modTransition modAnim">
        <pc:chgData name="Trang Do" userId="1f6a371144d1ab6b" providerId="LiveId" clId="{7087CAD7-4E7B-474F-84C2-B5273F8F91F2}" dt="2023-12-03T11:14:24.517" v="2369"/>
        <pc:sldMkLst>
          <pc:docMk/>
          <pc:sldMk cId="762514992" sldId="294"/>
        </pc:sldMkLst>
        <pc:spChg chg="mod">
          <ac:chgData name="Trang Do" userId="1f6a371144d1ab6b" providerId="LiveId" clId="{7087CAD7-4E7B-474F-84C2-B5273F8F91F2}" dt="2023-12-03T10:18:43.630" v="483"/>
          <ac:spMkLst>
            <pc:docMk/>
            <pc:sldMk cId="762514992" sldId="294"/>
            <ac:spMk id="9" creationId="{E4A14D96-2FC6-49E7-CFA5-5E7A1E1332BC}"/>
          </ac:spMkLst>
        </pc:spChg>
        <pc:spChg chg="mod">
          <ac:chgData name="Trang Do" userId="1f6a371144d1ab6b" providerId="LiveId" clId="{7087CAD7-4E7B-474F-84C2-B5273F8F91F2}" dt="2023-12-03T10:20:04.920" v="502" actId="20577"/>
          <ac:spMkLst>
            <pc:docMk/>
            <pc:sldMk cId="762514992" sldId="294"/>
            <ac:spMk id="10" creationId="{79CB9613-B97D-D2FF-B63F-0D384BB76B0A}"/>
          </ac:spMkLst>
        </pc:spChg>
        <pc:spChg chg="mod">
          <ac:chgData name="Trang Do" userId="1f6a371144d1ab6b" providerId="LiveId" clId="{7087CAD7-4E7B-474F-84C2-B5273F8F91F2}" dt="2023-12-03T10:20:02.321" v="500" actId="20577"/>
          <ac:spMkLst>
            <pc:docMk/>
            <pc:sldMk cId="762514992" sldId="294"/>
            <ac:spMk id="12" creationId="{31DEE045-6257-4582-C410-37BB8BAE2AD2}"/>
          </ac:spMkLst>
        </pc:spChg>
        <pc:spChg chg="mod">
          <ac:chgData name="Trang Do" userId="1f6a371144d1ab6b" providerId="LiveId" clId="{7087CAD7-4E7B-474F-84C2-B5273F8F91F2}" dt="2023-12-03T10:18:43.630" v="483"/>
          <ac:spMkLst>
            <pc:docMk/>
            <pc:sldMk cId="762514992" sldId="294"/>
            <ac:spMk id="15" creationId="{F7B32C63-8F3C-D71D-173B-6B25DE4A5FAD}"/>
          </ac:spMkLst>
        </pc:spChg>
        <pc:spChg chg="mod">
          <ac:chgData name="Trang Do" userId="1f6a371144d1ab6b" providerId="LiveId" clId="{7087CAD7-4E7B-474F-84C2-B5273F8F91F2}" dt="2023-12-03T10:19:48.397" v="492" actId="20577"/>
          <ac:spMkLst>
            <pc:docMk/>
            <pc:sldMk cId="762514992" sldId="294"/>
            <ac:spMk id="22" creationId="{BAD551F3-538A-7BDC-1C53-9E78DD0795B3}"/>
          </ac:spMkLst>
        </pc:spChg>
        <pc:spChg chg="mod">
          <ac:chgData name="Trang Do" userId="1f6a371144d1ab6b" providerId="LiveId" clId="{7087CAD7-4E7B-474F-84C2-B5273F8F91F2}" dt="2023-12-03T10:19:51.421" v="494" actId="20577"/>
          <ac:spMkLst>
            <pc:docMk/>
            <pc:sldMk cId="762514992" sldId="294"/>
            <ac:spMk id="25" creationId="{2E08B163-0663-DE7D-D63B-FD3E52EBE250}"/>
          </ac:spMkLst>
        </pc:spChg>
        <pc:spChg chg="mod">
          <ac:chgData name="Trang Do" userId="1f6a371144d1ab6b" providerId="LiveId" clId="{7087CAD7-4E7B-474F-84C2-B5273F8F91F2}" dt="2023-12-03T10:18:22.063" v="476" actId="255"/>
          <ac:spMkLst>
            <pc:docMk/>
            <pc:sldMk cId="762514992" sldId="294"/>
            <ac:spMk id="27" creationId="{E64D8498-E757-FAB0-285A-61A82AC824C5}"/>
          </ac:spMkLst>
        </pc:spChg>
        <pc:spChg chg="mod">
          <ac:chgData name="Trang Do" userId="1f6a371144d1ab6b" providerId="LiveId" clId="{7087CAD7-4E7B-474F-84C2-B5273F8F91F2}" dt="2023-12-03T10:18:22.063" v="476" actId="255"/>
          <ac:spMkLst>
            <pc:docMk/>
            <pc:sldMk cId="762514992" sldId="294"/>
            <ac:spMk id="28" creationId="{5E4A12E4-6FE8-4E16-8BAB-2F9D30F42FD1}"/>
          </ac:spMkLst>
        </pc:spChg>
        <pc:spChg chg="mod">
          <ac:chgData name="Trang Do" userId="1f6a371144d1ab6b" providerId="LiveId" clId="{7087CAD7-4E7B-474F-84C2-B5273F8F91F2}" dt="2023-12-03T10:19:53.899" v="496" actId="20577"/>
          <ac:spMkLst>
            <pc:docMk/>
            <pc:sldMk cId="762514992" sldId="294"/>
            <ac:spMk id="30" creationId="{4AAF18F2-159B-9149-EEC1-C2D9F4BD1CC0}"/>
          </ac:spMkLst>
        </pc:spChg>
        <pc:spChg chg="mod">
          <ac:chgData name="Trang Do" userId="1f6a371144d1ab6b" providerId="LiveId" clId="{7087CAD7-4E7B-474F-84C2-B5273F8F91F2}" dt="2023-12-03T10:18:39.104" v="482" actId="1076"/>
          <ac:spMkLst>
            <pc:docMk/>
            <pc:sldMk cId="762514992" sldId="294"/>
            <ac:spMk id="32" creationId="{94393694-2F52-4B33-4798-35B81E3B2AF7}"/>
          </ac:spMkLst>
        </pc:spChg>
        <pc:spChg chg="mod">
          <ac:chgData name="Trang Do" userId="1f6a371144d1ab6b" providerId="LiveId" clId="{7087CAD7-4E7B-474F-84C2-B5273F8F91F2}" dt="2023-12-03T10:19:56.457" v="498" actId="20577"/>
          <ac:spMkLst>
            <pc:docMk/>
            <pc:sldMk cId="762514992" sldId="294"/>
            <ac:spMk id="34" creationId="{85F56CA5-662A-8519-2B6B-A8B7B133B7B1}"/>
          </ac:spMkLst>
        </pc:spChg>
        <pc:spChg chg="del">
          <ac:chgData name="Trang Do" userId="1f6a371144d1ab6b" providerId="LiveId" clId="{7087CAD7-4E7B-474F-84C2-B5273F8F91F2}" dt="2023-12-03T10:16:53.011" v="455" actId="478"/>
          <ac:spMkLst>
            <pc:docMk/>
            <pc:sldMk cId="762514992" sldId="294"/>
            <ac:spMk id="36" creationId="{89A4A947-B2FE-C9C7-4E8C-36F5A6CAAA5F}"/>
          </ac:spMkLst>
        </pc:spChg>
        <pc:spChg chg="mod">
          <ac:chgData name="Trang Do" userId="1f6a371144d1ab6b" providerId="LiveId" clId="{7087CAD7-4E7B-474F-84C2-B5273F8F91F2}" dt="2023-12-03T10:19:09.988" v="490" actId="1076"/>
          <ac:spMkLst>
            <pc:docMk/>
            <pc:sldMk cId="762514992" sldId="294"/>
            <ac:spMk id="37" creationId="{3AC2420B-4D67-1475-C49B-5462E780CA99}"/>
          </ac:spMkLst>
        </pc:spChg>
        <pc:spChg chg="mod">
          <ac:chgData name="Trang Do" userId="1f6a371144d1ab6b" providerId="LiveId" clId="{7087CAD7-4E7B-474F-84C2-B5273F8F91F2}" dt="2023-12-03T10:20:09.225" v="512" actId="20577"/>
          <ac:spMkLst>
            <pc:docMk/>
            <pc:sldMk cId="762514992" sldId="294"/>
            <ac:spMk id="42" creationId="{71EDA4FB-F0C4-EA55-BF40-7118A9ECB28C}"/>
          </ac:spMkLst>
        </pc:spChg>
        <pc:spChg chg="mod">
          <ac:chgData name="Trang Do" userId="1f6a371144d1ab6b" providerId="LiveId" clId="{7087CAD7-4E7B-474F-84C2-B5273F8F91F2}" dt="2023-12-03T10:18:43.630" v="483"/>
          <ac:spMkLst>
            <pc:docMk/>
            <pc:sldMk cId="762514992" sldId="294"/>
            <ac:spMk id="45" creationId="{FA991549-64DB-3D22-4D84-2572D6131C6F}"/>
          </ac:spMkLst>
        </pc:spChg>
        <pc:spChg chg="mod">
          <ac:chgData name="Trang Do" userId="1f6a371144d1ab6b" providerId="LiveId" clId="{7087CAD7-4E7B-474F-84C2-B5273F8F91F2}" dt="2023-12-03T10:20:12.163" v="514" actId="20577"/>
          <ac:spMkLst>
            <pc:docMk/>
            <pc:sldMk cId="762514992" sldId="294"/>
            <ac:spMk id="47" creationId="{11A52AF9-3817-1CC5-6891-D29CC9FC6A8D}"/>
          </ac:spMkLst>
        </pc:spChg>
        <pc:spChg chg="mod">
          <ac:chgData name="Trang Do" userId="1f6a371144d1ab6b" providerId="LiveId" clId="{7087CAD7-4E7B-474F-84C2-B5273F8F91F2}" dt="2023-12-03T10:18:47.995" v="485"/>
          <ac:spMkLst>
            <pc:docMk/>
            <pc:sldMk cId="762514992" sldId="294"/>
            <ac:spMk id="52" creationId="{66F5E024-4353-04FC-AF26-672178DD7FD6}"/>
          </ac:spMkLst>
        </pc:spChg>
        <pc:spChg chg="mod">
          <ac:chgData name="Trang Do" userId="1f6a371144d1ab6b" providerId="LiveId" clId="{7087CAD7-4E7B-474F-84C2-B5273F8F91F2}" dt="2023-12-03T10:20:29.456" v="524" actId="20577"/>
          <ac:spMkLst>
            <pc:docMk/>
            <pc:sldMk cId="762514992" sldId="294"/>
            <ac:spMk id="53" creationId="{A06C6DA4-B6BC-7A13-0421-B332A25700EF}"/>
          </ac:spMkLst>
        </pc:spChg>
        <pc:spChg chg="mod">
          <ac:chgData name="Trang Do" userId="1f6a371144d1ab6b" providerId="LiveId" clId="{7087CAD7-4E7B-474F-84C2-B5273F8F91F2}" dt="2023-12-03T10:20:26.453" v="520" actId="20577"/>
          <ac:spMkLst>
            <pc:docMk/>
            <pc:sldMk cId="762514992" sldId="294"/>
            <ac:spMk id="55" creationId="{65CC956C-19CC-62EE-904A-1B519FCD3EE1}"/>
          </ac:spMkLst>
        </pc:spChg>
        <pc:spChg chg="mod">
          <ac:chgData name="Trang Do" userId="1f6a371144d1ab6b" providerId="LiveId" clId="{7087CAD7-4E7B-474F-84C2-B5273F8F91F2}" dt="2023-12-03T10:18:47.995" v="485"/>
          <ac:spMkLst>
            <pc:docMk/>
            <pc:sldMk cId="762514992" sldId="294"/>
            <ac:spMk id="58" creationId="{4AA70D18-1643-6BB9-6D1B-5BEA13D7B105}"/>
          </ac:spMkLst>
        </pc:spChg>
        <pc:spChg chg="mod">
          <ac:chgData name="Trang Do" userId="1f6a371144d1ab6b" providerId="LiveId" clId="{7087CAD7-4E7B-474F-84C2-B5273F8F91F2}" dt="2023-12-03T10:20:36.596" v="536" actId="20577"/>
          <ac:spMkLst>
            <pc:docMk/>
            <pc:sldMk cId="762514992" sldId="294"/>
            <ac:spMk id="60" creationId="{8FAD37AD-38B7-92B4-21EE-2FDA5604818D}"/>
          </ac:spMkLst>
        </pc:spChg>
        <pc:spChg chg="mod">
          <ac:chgData name="Trang Do" userId="1f6a371144d1ab6b" providerId="LiveId" clId="{7087CAD7-4E7B-474F-84C2-B5273F8F91F2}" dt="2023-12-03T10:18:47.995" v="485"/>
          <ac:spMkLst>
            <pc:docMk/>
            <pc:sldMk cId="762514992" sldId="294"/>
            <ac:spMk id="63" creationId="{58D51AC3-7640-AA6B-94D3-D25C4799E167}"/>
          </ac:spMkLst>
        </pc:spChg>
        <pc:spChg chg="mod">
          <ac:chgData name="Trang Do" userId="1f6a371144d1ab6b" providerId="LiveId" clId="{7087CAD7-4E7B-474F-84C2-B5273F8F91F2}" dt="2023-12-03T10:20:42.551" v="540" actId="20577"/>
          <ac:spMkLst>
            <pc:docMk/>
            <pc:sldMk cId="762514992" sldId="294"/>
            <ac:spMk id="65" creationId="{E0ED7925-1F5B-3CCA-3483-7B2559054AB1}"/>
          </ac:spMkLst>
        </pc:spChg>
        <pc:grpChg chg="add mod">
          <ac:chgData name="Trang Do" userId="1f6a371144d1ab6b" providerId="LiveId" clId="{7087CAD7-4E7B-474F-84C2-B5273F8F91F2}" dt="2023-12-03T10:19:01.245" v="488" actId="1076"/>
          <ac:grpSpMkLst>
            <pc:docMk/>
            <pc:sldMk cId="762514992" sldId="294"/>
            <ac:grpSpMk id="2" creationId="{9BD109F9-56C9-7665-26B1-CF8B62499FF1}"/>
          </ac:grpSpMkLst>
        </pc:grpChg>
        <pc:grpChg chg="mod">
          <ac:chgData name="Trang Do" userId="1f6a371144d1ab6b" providerId="LiveId" clId="{7087CAD7-4E7B-474F-84C2-B5273F8F91F2}" dt="2023-12-03T10:18:43.630" v="483"/>
          <ac:grpSpMkLst>
            <pc:docMk/>
            <pc:sldMk cId="762514992" sldId="294"/>
            <ac:grpSpMk id="3" creationId="{15AF1B4D-0F99-2728-A0DE-2C355E530623}"/>
          </ac:grpSpMkLst>
        </pc:grpChg>
        <pc:grpChg chg="mod">
          <ac:chgData name="Trang Do" userId="1f6a371144d1ab6b" providerId="LiveId" clId="{7087CAD7-4E7B-474F-84C2-B5273F8F91F2}" dt="2023-12-03T10:18:43.630" v="483"/>
          <ac:grpSpMkLst>
            <pc:docMk/>
            <pc:sldMk cId="762514992" sldId="294"/>
            <ac:grpSpMk id="8" creationId="{15B3DA77-49D2-0089-7ECD-3EDA50A246F0}"/>
          </ac:grpSpMkLst>
        </pc:grpChg>
        <pc:grpChg chg="add mod">
          <ac:chgData name="Trang Do" userId="1f6a371144d1ab6b" providerId="LiveId" clId="{7087CAD7-4E7B-474F-84C2-B5273F8F91F2}" dt="2023-12-03T10:19:01.245" v="488" actId="1076"/>
          <ac:grpSpMkLst>
            <pc:docMk/>
            <pc:sldMk cId="762514992" sldId="294"/>
            <ac:grpSpMk id="14" creationId="{2586249D-F111-50E2-0A6D-7484AB18D470}"/>
          </ac:grpSpMkLst>
        </pc:grpChg>
        <pc:grpChg chg="mod">
          <ac:chgData name="Trang Do" userId="1f6a371144d1ab6b" providerId="LiveId" clId="{7087CAD7-4E7B-474F-84C2-B5273F8F91F2}" dt="2023-12-03T10:18:43.630" v="483"/>
          <ac:grpSpMkLst>
            <pc:docMk/>
            <pc:sldMk cId="762514992" sldId="294"/>
            <ac:grpSpMk id="16" creationId="{1F6931F0-0331-A6D8-3198-21ED5BCBDFDE}"/>
          </ac:grpSpMkLst>
        </pc:grpChg>
        <pc:grpChg chg="del">
          <ac:chgData name="Trang Do" userId="1f6a371144d1ab6b" providerId="LiveId" clId="{7087CAD7-4E7B-474F-84C2-B5273F8F91F2}" dt="2023-12-03T10:16:44.956" v="454" actId="478"/>
          <ac:grpSpMkLst>
            <pc:docMk/>
            <pc:sldMk cId="762514992" sldId="294"/>
            <ac:grpSpMk id="38" creationId="{66F2CFED-654D-B2B1-BCBB-CD0368F8171D}"/>
          </ac:grpSpMkLst>
        </pc:grpChg>
        <pc:grpChg chg="mod">
          <ac:chgData name="Trang Do" userId="1f6a371144d1ab6b" providerId="LiveId" clId="{7087CAD7-4E7B-474F-84C2-B5273F8F91F2}" dt="2023-12-03T10:18:55.396" v="487" actId="1076"/>
          <ac:grpSpMkLst>
            <pc:docMk/>
            <pc:sldMk cId="762514992" sldId="294"/>
            <ac:grpSpMk id="39" creationId="{50973067-F2AC-E5A9-D7D4-D9F9A3D2BBDF}"/>
          </ac:grpSpMkLst>
        </pc:grpChg>
        <pc:grpChg chg="mod">
          <ac:chgData name="Trang Do" userId="1f6a371144d1ab6b" providerId="LiveId" clId="{7087CAD7-4E7B-474F-84C2-B5273F8F91F2}" dt="2023-12-03T10:18:55.396" v="487" actId="1076"/>
          <ac:grpSpMkLst>
            <pc:docMk/>
            <pc:sldMk cId="762514992" sldId="294"/>
            <ac:grpSpMk id="40" creationId="{2F55A3B6-C26D-662A-4FC7-E30071DFFBB8}"/>
          </ac:grpSpMkLst>
        </pc:grpChg>
        <pc:grpChg chg="mod">
          <ac:chgData name="Trang Do" userId="1f6a371144d1ab6b" providerId="LiveId" clId="{7087CAD7-4E7B-474F-84C2-B5273F8F91F2}" dt="2023-12-03T10:18:55.396" v="487" actId="1076"/>
          <ac:grpSpMkLst>
            <pc:docMk/>
            <pc:sldMk cId="762514992" sldId="294"/>
            <ac:grpSpMk id="41" creationId="{F639CC2E-6763-6EDE-9E26-6610748D87CB}"/>
          </ac:grpSpMkLst>
        </pc:grpChg>
        <pc:grpChg chg="add mod">
          <ac:chgData name="Trang Do" userId="1f6a371144d1ab6b" providerId="LiveId" clId="{7087CAD7-4E7B-474F-84C2-B5273F8F91F2}" dt="2023-12-03T10:19:01.245" v="488" actId="1076"/>
          <ac:grpSpMkLst>
            <pc:docMk/>
            <pc:sldMk cId="762514992" sldId="294"/>
            <ac:grpSpMk id="44" creationId="{FC0123B9-B3A1-AA3A-E384-0D86C075D33D}"/>
          </ac:grpSpMkLst>
        </pc:grpChg>
        <pc:grpChg chg="mod">
          <ac:chgData name="Trang Do" userId="1f6a371144d1ab6b" providerId="LiveId" clId="{7087CAD7-4E7B-474F-84C2-B5273F8F91F2}" dt="2023-12-03T10:18:43.630" v="483"/>
          <ac:grpSpMkLst>
            <pc:docMk/>
            <pc:sldMk cId="762514992" sldId="294"/>
            <ac:grpSpMk id="46" creationId="{B776743C-7985-88B2-EE2E-62BD985C1944}"/>
          </ac:grpSpMkLst>
        </pc:grpChg>
        <pc:grpChg chg="add mod">
          <ac:chgData name="Trang Do" userId="1f6a371144d1ab6b" providerId="LiveId" clId="{7087CAD7-4E7B-474F-84C2-B5273F8F91F2}" dt="2023-12-03T10:19:01.245" v="488" actId="1076"/>
          <ac:grpSpMkLst>
            <pc:docMk/>
            <pc:sldMk cId="762514992" sldId="294"/>
            <ac:grpSpMk id="49" creationId="{EB93E637-4C4B-F49F-9CA4-BDD4E9C85E0D}"/>
          </ac:grpSpMkLst>
        </pc:grpChg>
        <pc:grpChg chg="mod">
          <ac:chgData name="Trang Do" userId="1f6a371144d1ab6b" providerId="LiveId" clId="{7087CAD7-4E7B-474F-84C2-B5273F8F91F2}" dt="2023-12-03T10:18:47.995" v="485"/>
          <ac:grpSpMkLst>
            <pc:docMk/>
            <pc:sldMk cId="762514992" sldId="294"/>
            <ac:grpSpMk id="50" creationId="{E2A3CC15-821F-566B-1664-53CC2A52A52C}"/>
          </ac:grpSpMkLst>
        </pc:grpChg>
        <pc:grpChg chg="mod">
          <ac:chgData name="Trang Do" userId="1f6a371144d1ab6b" providerId="LiveId" clId="{7087CAD7-4E7B-474F-84C2-B5273F8F91F2}" dt="2023-12-03T10:18:47.995" v="485"/>
          <ac:grpSpMkLst>
            <pc:docMk/>
            <pc:sldMk cId="762514992" sldId="294"/>
            <ac:grpSpMk id="51" creationId="{2EFB9F12-BE35-04BB-3055-3A7D254B94A4}"/>
          </ac:grpSpMkLst>
        </pc:grpChg>
        <pc:grpChg chg="add mod">
          <ac:chgData name="Trang Do" userId="1f6a371144d1ab6b" providerId="LiveId" clId="{7087CAD7-4E7B-474F-84C2-B5273F8F91F2}" dt="2023-12-03T10:19:01.245" v="488" actId="1076"/>
          <ac:grpSpMkLst>
            <pc:docMk/>
            <pc:sldMk cId="762514992" sldId="294"/>
            <ac:grpSpMk id="57" creationId="{A93647A3-D70B-1BB2-9BF9-9CD0FA86A03B}"/>
          </ac:grpSpMkLst>
        </pc:grpChg>
        <pc:grpChg chg="mod">
          <ac:chgData name="Trang Do" userId="1f6a371144d1ab6b" providerId="LiveId" clId="{7087CAD7-4E7B-474F-84C2-B5273F8F91F2}" dt="2023-12-03T10:18:47.995" v="485"/>
          <ac:grpSpMkLst>
            <pc:docMk/>
            <pc:sldMk cId="762514992" sldId="294"/>
            <ac:grpSpMk id="59" creationId="{E9DDC22D-85B7-A708-D1E6-8FE4B401BC39}"/>
          </ac:grpSpMkLst>
        </pc:grpChg>
        <pc:grpChg chg="add mod">
          <ac:chgData name="Trang Do" userId="1f6a371144d1ab6b" providerId="LiveId" clId="{7087CAD7-4E7B-474F-84C2-B5273F8F91F2}" dt="2023-12-03T10:19:01.245" v="488" actId="1076"/>
          <ac:grpSpMkLst>
            <pc:docMk/>
            <pc:sldMk cId="762514992" sldId="294"/>
            <ac:grpSpMk id="62" creationId="{8F9BAC08-C78D-19D4-3289-BAC667689C53}"/>
          </ac:grpSpMkLst>
        </pc:grpChg>
        <pc:grpChg chg="mod">
          <ac:chgData name="Trang Do" userId="1f6a371144d1ab6b" providerId="LiveId" clId="{7087CAD7-4E7B-474F-84C2-B5273F8F91F2}" dt="2023-12-03T10:18:47.995" v="485"/>
          <ac:grpSpMkLst>
            <pc:docMk/>
            <pc:sldMk cId="762514992" sldId="294"/>
            <ac:grpSpMk id="64" creationId="{5C25AAD1-203A-3A9A-8377-CC82105B2C8D}"/>
          </ac:grpSpMkLst>
        </pc:grpChg>
        <pc:cxnChg chg="mod">
          <ac:chgData name="Trang Do" userId="1f6a371144d1ab6b" providerId="LiveId" clId="{7087CAD7-4E7B-474F-84C2-B5273F8F91F2}" dt="2023-12-03T10:18:43.630" v="483"/>
          <ac:cxnSpMkLst>
            <pc:docMk/>
            <pc:sldMk cId="762514992" sldId="294"/>
            <ac:cxnSpMk id="11" creationId="{F36822D3-10C1-BAAE-9A61-4A920D1078B0}"/>
          </ac:cxnSpMkLst>
        </pc:cxnChg>
        <pc:cxnChg chg="mod">
          <ac:chgData name="Trang Do" userId="1f6a371144d1ab6b" providerId="LiveId" clId="{7087CAD7-4E7B-474F-84C2-B5273F8F91F2}" dt="2023-12-03T10:18:43.630" v="483"/>
          <ac:cxnSpMkLst>
            <pc:docMk/>
            <pc:sldMk cId="762514992" sldId="294"/>
            <ac:cxnSpMk id="13" creationId="{B80ED5FF-75C1-340D-A8C2-9425612F916D}"/>
          </ac:cxnSpMkLst>
        </pc:cxnChg>
        <pc:cxnChg chg="mod">
          <ac:chgData name="Trang Do" userId="1f6a371144d1ab6b" providerId="LiveId" clId="{7087CAD7-4E7B-474F-84C2-B5273F8F91F2}" dt="2023-12-03T10:18:26.762" v="477" actId="1076"/>
          <ac:cxnSpMkLst>
            <pc:docMk/>
            <pc:sldMk cId="762514992" sldId="294"/>
            <ac:cxnSpMk id="23" creationId="{FF45134F-2360-5805-217D-A7471E91271F}"/>
          </ac:cxnSpMkLst>
        </pc:cxnChg>
        <pc:cxnChg chg="mod">
          <ac:chgData name="Trang Do" userId="1f6a371144d1ab6b" providerId="LiveId" clId="{7087CAD7-4E7B-474F-84C2-B5273F8F91F2}" dt="2023-12-03T10:18:28.502" v="478" actId="1076"/>
          <ac:cxnSpMkLst>
            <pc:docMk/>
            <pc:sldMk cId="762514992" sldId="294"/>
            <ac:cxnSpMk id="26" creationId="{CB92B1F0-12CA-BD8C-EEDD-4154291C4ED9}"/>
          </ac:cxnSpMkLst>
        </pc:cxnChg>
        <pc:cxnChg chg="mod">
          <ac:chgData name="Trang Do" userId="1f6a371144d1ab6b" providerId="LiveId" clId="{7087CAD7-4E7B-474F-84C2-B5273F8F91F2}" dt="2023-12-03T10:18:31.949" v="480" actId="1076"/>
          <ac:cxnSpMkLst>
            <pc:docMk/>
            <pc:sldMk cId="762514992" sldId="294"/>
            <ac:cxnSpMk id="31" creationId="{92E83483-8E78-0D21-4F8D-831B1173D09E}"/>
          </ac:cxnSpMkLst>
        </pc:cxnChg>
        <pc:cxnChg chg="mod">
          <ac:chgData name="Trang Do" userId="1f6a371144d1ab6b" providerId="LiveId" clId="{7087CAD7-4E7B-474F-84C2-B5273F8F91F2}" dt="2023-12-03T10:18:36.555" v="481" actId="1076"/>
          <ac:cxnSpMkLst>
            <pc:docMk/>
            <pc:sldMk cId="762514992" sldId="294"/>
            <ac:cxnSpMk id="35" creationId="{8B3C1CC5-26FB-7DEF-BBD1-A7A2B54F2BE5}"/>
          </ac:cxnSpMkLst>
        </pc:cxnChg>
        <pc:cxnChg chg="mod">
          <ac:chgData name="Trang Do" userId="1f6a371144d1ab6b" providerId="LiveId" clId="{7087CAD7-4E7B-474F-84C2-B5273F8F91F2}" dt="2023-12-03T10:18:43.630" v="483"/>
          <ac:cxnSpMkLst>
            <pc:docMk/>
            <pc:sldMk cId="762514992" sldId="294"/>
            <ac:cxnSpMk id="43" creationId="{CFF0396A-C4A1-5B71-A8D1-5D9D9C9BBC09}"/>
          </ac:cxnSpMkLst>
        </pc:cxnChg>
        <pc:cxnChg chg="mod">
          <ac:chgData name="Trang Do" userId="1f6a371144d1ab6b" providerId="LiveId" clId="{7087CAD7-4E7B-474F-84C2-B5273F8F91F2}" dt="2023-12-03T10:18:43.630" v="483"/>
          <ac:cxnSpMkLst>
            <pc:docMk/>
            <pc:sldMk cId="762514992" sldId="294"/>
            <ac:cxnSpMk id="48" creationId="{0280AC2A-9EF6-B084-C703-F3B554335D7F}"/>
          </ac:cxnSpMkLst>
        </pc:cxnChg>
        <pc:cxnChg chg="mod">
          <ac:chgData name="Trang Do" userId="1f6a371144d1ab6b" providerId="LiveId" clId="{7087CAD7-4E7B-474F-84C2-B5273F8F91F2}" dt="2023-12-03T10:18:47.995" v="485"/>
          <ac:cxnSpMkLst>
            <pc:docMk/>
            <pc:sldMk cId="762514992" sldId="294"/>
            <ac:cxnSpMk id="54" creationId="{2B90F383-DDF0-6C27-0906-A0CAF8FC583B}"/>
          </ac:cxnSpMkLst>
        </pc:cxnChg>
        <pc:cxnChg chg="mod">
          <ac:chgData name="Trang Do" userId="1f6a371144d1ab6b" providerId="LiveId" clId="{7087CAD7-4E7B-474F-84C2-B5273F8F91F2}" dt="2023-12-03T10:18:47.995" v="485"/>
          <ac:cxnSpMkLst>
            <pc:docMk/>
            <pc:sldMk cId="762514992" sldId="294"/>
            <ac:cxnSpMk id="56" creationId="{DE854B87-5ABA-18C2-11CC-F7C0B13280FC}"/>
          </ac:cxnSpMkLst>
        </pc:cxnChg>
        <pc:cxnChg chg="mod">
          <ac:chgData name="Trang Do" userId="1f6a371144d1ab6b" providerId="LiveId" clId="{7087CAD7-4E7B-474F-84C2-B5273F8F91F2}" dt="2023-12-03T10:18:47.995" v="485"/>
          <ac:cxnSpMkLst>
            <pc:docMk/>
            <pc:sldMk cId="762514992" sldId="294"/>
            <ac:cxnSpMk id="61" creationId="{76B74B37-4E05-08F4-5FC1-AEE3E448EDD0}"/>
          </ac:cxnSpMkLst>
        </pc:cxnChg>
        <pc:cxnChg chg="mod">
          <ac:chgData name="Trang Do" userId="1f6a371144d1ab6b" providerId="LiveId" clId="{7087CAD7-4E7B-474F-84C2-B5273F8F91F2}" dt="2023-12-03T10:18:47.995" v="485"/>
          <ac:cxnSpMkLst>
            <pc:docMk/>
            <pc:sldMk cId="762514992" sldId="294"/>
            <ac:cxnSpMk id="66" creationId="{7686FB21-A0DC-EE9B-6EFD-583CD065C655}"/>
          </ac:cxnSpMkLst>
        </pc:cxnChg>
      </pc:sldChg>
      <pc:sldChg chg="add del ord">
        <pc:chgData name="Trang Do" userId="1f6a371144d1ab6b" providerId="LiveId" clId="{7087CAD7-4E7B-474F-84C2-B5273F8F91F2}" dt="2023-12-03T10:15:21.248" v="434" actId="2696"/>
        <pc:sldMkLst>
          <pc:docMk/>
          <pc:sldMk cId="1140526248" sldId="294"/>
        </pc:sldMkLst>
      </pc:sldChg>
      <pc:sldChg chg="add ord modTransition">
        <pc:chgData name="Trang Do" userId="1f6a371144d1ab6b" providerId="LiveId" clId="{7087CAD7-4E7B-474F-84C2-B5273F8F91F2}" dt="2023-12-03T11:14:24.517" v="2369"/>
        <pc:sldMkLst>
          <pc:docMk/>
          <pc:sldMk cId="3825475338" sldId="295"/>
        </pc:sldMkLst>
      </pc:sldChg>
      <pc:sldChg chg="add ord replId modTransition">
        <pc:chgData name="Trang Do" userId="1f6a371144d1ab6b" providerId="LiveId" clId="{7087CAD7-4E7B-474F-84C2-B5273F8F91F2}" dt="2023-12-03T11:14:24.517" v="2369"/>
        <pc:sldMkLst>
          <pc:docMk/>
          <pc:sldMk cId="4051106115" sldId="296"/>
        </pc:sldMkLst>
      </pc:sldChg>
      <pc:sldChg chg="modSp add mod modTransition modAnim">
        <pc:chgData name="Trang Do" userId="1f6a371144d1ab6b" providerId="LiveId" clId="{7087CAD7-4E7B-474F-84C2-B5273F8F91F2}" dt="2023-12-03T11:14:24.517" v="2369"/>
        <pc:sldMkLst>
          <pc:docMk/>
          <pc:sldMk cId="1101924351" sldId="297"/>
        </pc:sldMkLst>
        <pc:spChg chg="mod">
          <ac:chgData name="Trang Do" userId="1f6a371144d1ab6b" providerId="LiveId" clId="{7087CAD7-4E7B-474F-84C2-B5273F8F91F2}" dt="2023-12-03T10:26:15.076" v="945" actId="1076"/>
          <ac:spMkLst>
            <pc:docMk/>
            <pc:sldMk cId="1101924351" sldId="297"/>
            <ac:spMk id="2" creationId="{00000000-0000-0000-0000-000000000000}"/>
          </ac:spMkLst>
        </pc:spChg>
        <pc:spChg chg="mod">
          <ac:chgData name="Trang Do" userId="1f6a371144d1ab6b" providerId="LiveId" clId="{7087CAD7-4E7B-474F-84C2-B5273F8F91F2}" dt="2023-12-03T10:26:27.209" v="951" actId="1076"/>
          <ac:spMkLst>
            <pc:docMk/>
            <pc:sldMk cId="1101924351" sldId="297"/>
            <ac:spMk id="3" creationId="{00000000-0000-0000-0000-000000000000}"/>
          </ac:spMkLst>
        </pc:spChg>
        <pc:spChg chg="mod">
          <ac:chgData name="Trang Do" userId="1f6a371144d1ab6b" providerId="LiveId" clId="{7087CAD7-4E7B-474F-84C2-B5273F8F91F2}" dt="2023-12-03T10:26:29.136" v="952" actId="1076"/>
          <ac:spMkLst>
            <pc:docMk/>
            <pc:sldMk cId="1101924351" sldId="297"/>
            <ac:spMk id="4" creationId="{C8965120-8C6D-BAD5-37B0-81B5E9E5FF14}"/>
          </ac:spMkLst>
        </pc:spChg>
      </pc:sldChg>
      <pc:sldChg chg="modSp add mod ord modTransition modAnim">
        <pc:chgData name="Trang Do" userId="1f6a371144d1ab6b" providerId="LiveId" clId="{7087CAD7-4E7B-474F-84C2-B5273F8F91F2}" dt="2023-12-03T11:14:24.517" v="2369"/>
        <pc:sldMkLst>
          <pc:docMk/>
          <pc:sldMk cId="198709478" sldId="298"/>
        </pc:sldMkLst>
        <pc:spChg chg="mod">
          <ac:chgData name="Trang Do" userId="1f6a371144d1ab6b" providerId="LiveId" clId="{7087CAD7-4E7B-474F-84C2-B5273F8F91F2}" dt="2023-12-03T10:25:45.509" v="814" actId="1076"/>
          <ac:spMkLst>
            <pc:docMk/>
            <pc:sldMk cId="198709478" sldId="298"/>
            <ac:spMk id="4" creationId="{C8965120-8C6D-BAD5-37B0-81B5E9E5FF14}"/>
          </ac:spMkLst>
        </pc:spChg>
      </pc:sldChg>
      <pc:sldChg chg="modSp add mod ord modTransition modAnim">
        <pc:chgData name="Trang Do" userId="1f6a371144d1ab6b" providerId="LiveId" clId="{7087CAD7-4E7B-474F-84C2-B5273F8F91F2}" dt="2023-12-03T11:14:24.517" v="2369"/>
        <pc:sldMkLst>
          <pc:docMk/>
          <pc:sldMk cId="2105789153" sldId="299"/>
        </pc:sldMkLst>
        <pc:spChg chg="mod">
          <ac:chgData name="Trang Do" userId="1f6a371144d1ab6b" providerId="LiveId" clId="{7087CAD7-4E7B-474F-84C2-B5273F8F91F2}" dt="2023-12-03T10:25:22.004" v="772" actId="1076"/>
          <ac:spMkLst>
            <pc:docMk/>
            <pc:sldMk cId="2105789153" sldId="299"/>
            <ac:spMk id="2" creationId="{00000000-0000-0000-0000-000000000000}"/>
          </ac:spMkLst>
        </pc:spChg>
        <pc:spChg chg="mod">
          <ac:chgData name="Trang Do" userId="1f6a371144d1ab6b" providerId="LiveId" clId="{7087CAD7-4E7B-474F-84C2-B5273F8F91F2}" dt="2023-12-03T10:25:24.508" v="773" actId="1076"/>
          <ac:spMkLst>
            <pc:docMk/>
            <pc:sldMk cId="2105789153" sldId="299"/>
            <ac:spMk id="3" creationId="{00000000-0000-0000-0000-000000000000}"/>
          </ac:spMkLst>
        </pc:spChg>
        <pc:spChg chg="mod">
          <ac:chgData name="Trang Do" userId="1f6a371144d1ab6b" providerId="LiveId" clId="{7087CAD7-4E7B-474F-84C2-B5273F8F91F2}" dt="2023-12-03T10:25:19.441" v="771" actId="14100"/>
          <ac:spMkLst>
            <pc:docMk/>
            <pc:sldMk cId="2105789153" sldId="299"/>
            <ac:spMk id="4" creationId="{C8965120-8C6D-BAD5-37B0-81B5E9E5FF14}"/>
          </ac:spMkLst>
        </pc:spChg>
      </pc:sldChg>
      <pc:sldChg chg="addSp delSp modSp add mod ord modTransition">
        <pc:chgData name="Trang Do" userId="1f6a371144d1ab6b" providerId="LiveId" clId="{7087CAD7-4E7B-474F-84C2-B5273F8F91F2}" dt="2023-12-03T11:14:24.517" v="2369"/>
        <pc:sldMkLst>
          <pc:docMk/>
          <pc:sldMk cId="2885326627" sldId="300"/>
        </pc:sldMkLst>
        <pc:spChg chg="add mod">
          <ac:chgData name="Trang Do" userId="1f6a371144d1ab6b" providerId="LiveId" clId="{7087CAD7-4E7B-474F-84C2-B5273F8F91F2}" dt="2023-12-03T10:38:06.156" v="1121" actId="1076"/>
          <ac:spMkLst>
            <pc:docMk/>
            <pc:sldMk cId="2885326627" sldId="300"/>
            <ac:spMk id="2" creationId="{4D3981BF-2298-5AF6-C6B5-40B811360EA7}"/>
          </ac:spMkLst>
        </pc:spChg>
        <pc:spChg chg="add mod">
          <ac:chgData name="Trang Do" userId="1f6a371144d1ab6b" providerId="LiveId" clId="{7087CAD7-4E7B-474F-84C2-B5273F8F91F2}" dt="2023-12-03T10:38:27.529" v="1124" actId="1076"/>
          <ac:spMkLst>
            <pc:docMk/>
            <pc:sldMk cId="2885326627" sldId="300"/>
            <ac:spMk id="3" creationId="{7F0137B0-DC6D-3A5C-9B4E-06E3DBCC5438}"/>
          </ac:spMkLst>
        </pc:spChg>
        <pc:spChg chg="del">
          <ac:chgData name="Trang Do" userId="1f6a371144d1ab6b" providerId="LiveId" clId="{7087CAD7-4E7B-474F-84C2-B5273F8F91F2}" dt="2023-12-03T10:37:32.604" v="1118" actId="478"/>
          <ac:spMkLst>
            <pc:docMk/>
            <pc:sldMk cId="2885326627" sldId="300"/>
            <ac:spMk id="4" creationId="{00000000-0000-0000-0000-000000000000}"/>
          </ac:spMkLst>
        </pc:spChg>
        <pc:spChg chg="mod">
          <ac:chgData name="Trang Do" userId="1f6a371144d1ab6b" providerId="LiveId" clId="{7087CAD7-4E7B-474F-84C2-B5273F8F91F2}" dt="2023-12-03T10:31:10.419" v="1086" actId="20577"/>
          <ac:spMkLst>
            <pc:docMk/>
            <pc:sldMk cId="2885326627" sldId="300"/>
            <ac:spMk id="13" creationId="{00000000-0000-0000-0000-000000000000}"/>
          </ac:spMkLst>
        </pc:spChg>
        <pc:spChg chg="del">
          <ac:chgData name="Trang Do" userId="1f6a371144d1ab6b" providerId="LiveId" clId="{7087CAD7-4E7B-474F-84C2-B5273F8F91F2}" dt="2023-12-03T10:37:32.604" v="1118" actId="478"/>
          <ac:spMkLst>
            <pc:docMk/>
            <pc:sldMk cId="2885326627" sldId="300"/>
            <ac:spMk id="26" creationId="{C6A71A92-29E0-808E-4062-987F089F9165}"/>
          </ac:spMkLst>
        </pc:spChg>
        <pc:grpChg chg="mod">
          <ac:chgData name="Trang Do" userId="1f6a371144d1ab6b" providerId="LiveId" clId="{7087CAD7-4E7B-474F-84C2-B5273F8F91F2}" dt="2023-12-03T10:38:30.095" v="1125" actId="1076"/>
          <ac:grpSpMkLst>
            <pc:docMk/>
            <pc:sldMk cId="2885326627" sldId="300"/>
            <ac:grpSpMk id="24" creationId="{0DEB35EB-2C78-5DA4-80C8-306324FACD4D}"/>
          </ac:grpSpMkLst>
        </pc:grpChg>
      </pc:sldChg>
      <pc:sldChg chg="modSp add mod ord modTransition modAnim">
        <pc:chgData name="Trang Do" userId="1f6a371144d1ab6b" providerId="LiveId" clId="{7087CAD7-4E7B-474F-84C2-B5273F8F91F2}" dt="2023-12-03T11:14:24.517" v="2369"/>
        <pc:sldMkLst>
          <pc:docMk/>
          <pc:sldMk cId="1069537315" sldId="301"/>
        </pc:sldMkLst>
        <pc:spChg chg="mod">
          <ac:chgData name="Trang Do" userId="1f6a371144d1ab6b" providerId="LiveId" clId="{7087CAD7-4E7B-474F-84C2-B5273F8F91F2}" dt="2023-12-03T10:38:35.901" v="1126" actId="1076"/>
          <ac:spMkLst>
            <pc:docMk/>
            <pc:sldMk cId="1069537315" sldId="301"/>
            <ac:spMk id="16" creationId="{CB7BDD31-2A58-F670-82C6-559BB39C1D0D}"/>
          </ac:spMkLst>
        </pc:spChg>
        <pc:picChg chg="mod">
          <ac:chgData name="Trang Do" userId="1f6a371144d1ab6b" providerId="LiveId" clId="{7087CAD7-4E7B-474F-84C2-B5273F8F91F2}" dt="2023-12-03T10:31:45.283" v="1117" actId="1076"/>
          <ac:picMkLst>
            <pc:docMk/>
            <pc:sldMk cId="1069537315" sldId="301"/>
            <ac:picMk id="17" creationId="{4D95992C-7F2A-F6F7-6836-C3ACD56B322C}"/>
          </ac:picMkLst>
        </pc:picChg>
      </pc:sldChg>
      <pc:sldChg chg="modSp add mod ord modTransition">
        <pc:chgData name="Trang Do" userId="1f6a371144d1ab6b" providerId="LiveId" clId="{7087CAD7-4E7B-474F-84C2-B5273F8F91F2}" dt="2023-12-03T11:14:24.517" v="2369"/>
        <pc:sldMkLst>
          <pc:docMk/>
          <pc:sldMk cId="1936250004" sldId="302"/>
        </pc:sldMkLst>
        <pc:spChg chg="mod">
          <ac:chgData name="Trang Do" userId="1f6a371144d1ab6b" providerId="LiveId" clId="{7087CAD7-4E7B-474F-84C2-B5273F8F91F2}" dt="2023-12-03T10:38:58.848" v="1207" actId="20577"/>
          <ac:spMkLst>
            <pc:docMk/>
            <pc:sldMk cId="1936250004" sldId="302"/>
            <ac:spMk id="13" creationId="{00000000-0000-0000-0000-000000000000}"/>
          </ac:spMkLst>
        </pc:spChg>
      </pc:sldChg>
      <pc:sldChg chg="modSp add mod ord replId modTransition">
        <pc:chgData name="Trang Do" userId="1f6a371144d1ab6b" providerId="LiveId" clId="{7087CAD7-4E7B-474F-84C2-B5273F8F91F2}" dt="2023-12-03T11:14:24.517" v="2369"/>
        <pc:sldMkLst>
          <pc:docMk/>
          <pc:sldMk cId="380599400" sldId="303"/>
        </pc:sldMkLst>
        <pc:spChg chg="mod">
          <ac:chgData name="Trang Do" userId="1f6a371144d1ab6b" providerId="LiveId" clId="{7087CAD7-4E7B-474F-84C2-B5273F8F91F2}" dt="2023-12-03T10:51:59.903" v="1848" actId="1076"/>
          <ac:spMkLst>
            <pc:docMk/>
            <pc:sldMk cId="380599400" sldId="303"/>
            <ac:spMk id="16" creationId="{CB7BDD31-2A58-F670-82C6-559BB39C1D0D}"/>
          </ac:spMkLst>
        </pc:spChg>
        <pc:picChg chg="mod">
          <ac:chgData name="Trang Do" userId="1f6a371144d1ab6b" providerId="LiveId" clId="{7087CAD7-4E7B-474F-84C2-B5273F8F91F2}" dt="2023-12-03T10:52:02.872" v="1849" actId="1076"/>
          <ac:picMkLst>
            <pc:docMk/>
            <pc:sldMk cId="380599400" sldId="303"/>
            <ac:picMk id="17" creationId="{4D95992C-7F2A-F6F7-6836-C3ACD56B322C}"/>
          </ac:picMkLst>
        </pc:picChg>
      </pc:sldChg>
      <pc:sldChg chg="addSp delSp modSp add mod modTransition modAnim">
        <pc:chgData name="Trang Do" userId="1f6a371144d1ab6b" providerId="LiveId" clId="{7087CAD7-4E7B-474F-84C2-B5273F8F91F2}" dt="2023-12-03T11:14:24.517" v="2369"/>
        <pc:sldMkLst>
          <pc:docMk/>
          <pc:sldMk cId="3166748427" sldId="304"/>
        </pc:sldMkLst>
        <pc:spChg chg="del">
          <ac:chgData name="Trang Do" userId="1f6a371144d1ab6b" providerId="LiveId" clId="{7087CAD7-4E7B-474F-84C2-B5273F8F91F2}" dt="2023-12-03T10:42:55.524" v="1305" actId="478"/>
          <ac:spMkLst>
            <pc:docMk/>
            <pc:sldMk cId="3166748427" sldId="304"/>
            <ac:spMk id="2" creationId="{6B3E64D6-28CF-B2A0-0274-B80E6A1874C1}"/>
          </ac:spMkLst>
        </pc:spChg>
        <pc:spChg chg="mod topLvl">
          <ac:chgData name="Trang Do" userId="1f6a371144d1ab6b" providerId="LiveId" clId="{7087CAD7-4E7B-474F-84C2-B5273F8F91F2}" dt="2023-12-03T10:44:54.387" v="1556" actId="164"/>
          <ac:spMkLst>
            <pc:docMk/>
            <pc:sldMk cId="3166748427" sldId="304"/>
            <ac:spMk id="5" creationId="{AC7341CF-890C-2575-AAAB-FA5298355DCA}"/>
          </ac:spMkLst>
        </pc:spChg>
        <pc:spChg chg="mod topLvl">
          <ac:chgData name="Trang Do" userId="1f6a371144d1ab6b" providerId="LiveId" clId="{7087CAD7-4E7B-474F-84C2-B5273F8F91F2}" dt="2023-12-03T10:45:02.356" v="1559" actId="164"/>
          <ac:spMkLst>
            <pc:docMk/>
            <pc:sldMk cId="3166748427" sldId="304"/>
            <ac:spMk id="6" creationId="{38617BA5-6919-A9B4-C7AC-740BB5819FBF}"/>
          </ac:spMkLst>
        </pc:spChg>
        <pc:spChg chg="mod">
          <ac:chgData name="Trang Do" userId="1f6a371144d1ab6b" providerId="LiveId" clId="{7087CAD7-4E7B-474F-84C2-B5273F8F91F2}" dt="2023-12-03T10:47:57.062" v="1641" actId="1076"/>
          <ac:spMkLst>
            <pc:docMk/>
            <pc:sldMk cId="3166748427" sldId="304"/>
            <ac:spMk id="34" creationId="{00000000-0000-0000-0000-000000000000}"/>
          </ac:spMkLst>
        </pc:spChg>
        <pc:spChg chg="mod">
          <ac:chgData name="Trang Do" userId="1f6a371144d1ab6b" providerId="LiveId" clId="{7087CAD7-4E7B-474F-84C2-B5273F8F91F2}" dt="2023-12-03T10:49:45.311" v="1679" actId="1076"/>
          <ac:spMkLst>
            <pc:docMk/>
            <pc:sldMk cId="3166748427" sldId="304"/>
            <ac:spMk id="35" creationId="{3730EFEE-D91E-EAFC-4554-166DDEFD6B44}"/>
          </ac:spMkLst>
        </pc:spChg>
        <pc:spChg chg="mod topLvl">
          <ac:chgData name="Trang Do" userId="1f6a371144d1ab6b" providerId="LiveId" clId="{7087CAD7-4E7B-474F-84C2-B5273F8F91F2}" dt="2023-12-03T10:49:45.311" v="1679" actId="1076"/>
          <ac:spMkLst>
            <pc:docMk/>
            <pc:sldMk cId="3166748427" sldId="304"/>
            <ac:spMk id="36" creationId="{524D1F87-5BA8-34AC-1C0D-8E40D1CD18A1}"/>
          </ac:spMkLst>
        </pc:spChg>
        <pc:spChg chg="mod topLvl">
          <ac:chgData name="Trang Do" userId="1f6a371144d1ab6b" providerId="LiveId" clId="{7087CAD7-4E7B-474F-84C2-B5273F8F91F2}" dt="2023-12-03T10:44:54.387" v="1556" actId="164"/>
          <ac:spMkLst>
            <pc:docMk/>
            <pc:sldMk cId="3166748427" sldId="304"/>
            <ac:spMk id="39" creationId="{8FCE6A07-5ACF-2B8C-6555-EC5E0DADA86A}"/>
          </ac:spMkLst>
        </pc:spChg>
        <pc:spChg chg="mod">
          <ac:chgData name="Trang Do" userId="1f6a371144d1ab6b" providerId="LiveId" clId="{7087CAD7-4E7B-474F-84C2-B5273F8F91F2}" dt="2023-12-03T10:44:40.697" v="1549" actId="20577"/>
          <ac:spMkLst>
            <pc:docMk/>
            <pc:sldMk cId="3166748427" sldId="304"/>
            <ac:spMk id="40" creationId="{06037F1B-D095-0478-216B-3F3D7EF25AFD}"/>
          </ac:spMkLst>
        </pc:spChg>
        <pc:spChg chg="mod">
          <ac:chgData name="Trang Do" userId="1f6a371144d1ab6b" providerId="LiveId" clId="{7087CAD7-4E7B-474F-84C2-B5273F8F91F2}" dt="2023-12-03T10:44:46.159" v="1553" actId="20577"/>
          <ac:spMkLst>
            <pc:docMk/>
            <pc:sldMk cId="3166748427" sldId="304"/>
            <ac:spMk id="42" creationId="{29A3451C-9482-9ABA-A1F3-93FAF6FF0EF1}"/>
          </ac:spMkLst>
        </pc:spChg>
        <pc:spChg chg="mod">
          <ac:chgData name="Trang Do" userId="1f6a371144d1ab6b" providerId="LiveId" clId="{7087CAD7-4E7B-474F-84C2-B5273F8F91F2}" dt="2023-12-03T10:44:48.723" v="1555" actId="20577"/>
          <ac:spMkLst>
            <pc:docMk/>
            <pc:sldMk cId="3166748427" sldId="304"/>
            <ac:spMk id="44" creationId="{E5DCB4F5-6614-D276-29B8-073590CF0F5C}"/>
          </ac:spMkLst>
        </pc:spChg>
        <pc:spChg chg="mod">
          <ac:chgData name="Trang Do" userId="1f6a371144d1ab6b" providerId="LiveId" clId="{7087CAD7-4E7B-474F-84C2-B5273F8F91F2}" dt="2023-12-03T10:44:42.864" v="1551" actId="20577"/>
          <ac:spMkLst>
            <pc:docMk/>
            <pc:sldMk cId="3166748427" sldId="304"/>
            <ac:spMk id="46" creationId="{F6D1CE72-D327-3AB2-2D42-A6D0A0B70489}"/>
          </ac:spMkLst>
        </pc:spChg>
        <pc:spChg chg="mod">
          <ac:chgData name="Trang Do" userId="1f6a371144d1ab6b" providerId="LiveId" clId="{7087CAD7-4E7B-474F-84C2-B5273F8F91F2}" dt="2023-12-03T10:45:05.878" v="1560"/>
          <ac:spMkLst>
            <pc:docMk/>
            <pc:sldMk cId="3166748427" sldId="304"/>
            <ac:spMk id="51" creationId="{D7C26BD2-A57E-9E6F-4627-4C471F86B68F}"/>
          </ac:spMkLst>
        </pc:spChg>
        <pc:spChg chg="mod">
          <ac:chgData name="Trang Do" userId="1f6a371144d1ab6b" providerId="LiveId" clId="{7087CAD7-4E7B-474F-84C2-B5273F8F91F2}" dt="2023-12-03T10:46:13.189" v="1587" actId="20577"/>
          <ac:spMkLst>
            <pc:docMk/>
            <pc:sldMk cId="3166748427" sldId="304"/>
            <ac:spMk id="53" creationId="{58DE9C49-A05E-4E5E-60BF-9F4F7248643D}"/>
          </ac:spMkLst>
        </pc:spChg>
        <pc:spChg chg="mod">
          <ac:chgData name="Trang Do" userId="1f6a371144d1ab6b" providerId="LiveId" clId="{7087CAD7-4E7B-474F-84C2-B5273F8F91F2}" dt="2023-12-03T10:45:05.878" v="1560"/>
          <ac:spMkLst>
            <pc:docMk/>
            <pc:sldMk cId="3166748427" sldId="304"/>
            <ac:spMk id="57" creationId="{1BC35B8F-6CF4-6A53-892B-4F4DF68A51F6}"/>
          </ac:spMkLst>
        </pc:spChg>
        <pc:spChg chg="mod">
          <ac:chgData name="Trang Do" userId="1f6a371144d1ab6b" providerId="LiveId" clId="{7087CAD7-4E7B-474F-84C2-B5273F8F91F2}" dt="2023-12-03T10:45:05.878" v="1560"/>
          <ac:spMkLst>
            <pc:docMk/>
            <pc:sldMk cId="3166748427" sldId="304"/>
            <ac:spMk id="60" creationId="{2AB4C26A-5F43-27B5-CAF5-EF6DE2A1BCB6}"/>
          </ac:spMkLst>
        </pc:spChg>
        <pc:spChg chg="mod">
          <ac:chgData name="Trang Do" userId="1f6a371144d1ab6b" providerId="LiveId" clId="{7087CAD7-4E7B-474F-84C2-B5273F8F91F2}" dt="2023-12-03T10:45:49.569" v="1573" actId="20577"/>
          <ac:spMkLst>
            <pc:docMk/>
            <pc:sldMk cId="3166748427" sldId="304"/>
            <ac:spMk id="61" creationId="{856C0A18-2103-BA42-7358-AE6EB18B9680}"/>
          </ac:spMkLst>
        </pc:spChg>
        <pc:spChg chg="mod">
          <ac:chgData name="Trang Do" userId="1f6a371144d1ab6b" providerId="LiveId" clId="{7087CAD7-4E7B-474F-84C2-B5273F8F91F2}" dt="2023-12-03T10:46:16.731" v="1589" actId="20577"/>
          <ac:spMkLst>
            <pc:docMk/>
            <pc:sldMk cId="3166748427" sldId="304"/>
            <ac:spMk id="63" creationId="{966FD78B-A862-850B-DFF8-FAFCF59C946E}"/>
          </ac:spMkLst>
        </pc:spChg>
        <pc:spChg chg="mod">
          <ac:chgData name="Trang Do" userId="1f6a371144d1ab6b" providerId="LiveId" clId="{7087CAD7-4E7B-474F-84C2-B5273F8F91F2}" dt="2023-12-03T10:45:53.229" v="1577" actId="20577"/>
          <ac:spMkLst>
            <pc:docMk/>
            <pc:sldMk cId="3166748427" sldId="304"/>
            <ac:spMk id="65" creationId="{051A4532-0295-F13B-869E-021967BB4A89}"/>
          </ac:spMkLst>
        </pc:spChg>
        <pc:spChg chg="mod">
          <ac:chgData name="Trang Do" userId="1f6a371144d1ab6b" providerId="LiveId" clId="{7087CAD7-4E7B-474F-84C2-B5273F8F91F2}" dt="2023-12-03T10:46:29.697" v="1591"/>
          <ac:spMkLst>
            <pc:docMk/>
            <pc:sldMk cId="3166748427" sldId="304"/>
            <ac:spMk id="68" creationId="{8B08CAB5-C16D-3087-1AE9-F4CDCED8BA77}"/>
          </ac:spMkLst>
        </pc:spChg>
        <pc:spChg chg="mod">
          <ac:chgData name="Trang Do" userId="1f6a371144d1ab6b" providerId="LiveId" clId="{7087CAD7-4E7B-474F-84C2-B5273F8F91F2}" dt="2023-12-03T10:46:53.018" v="1611" actId="20577"/>
          <ac:spMkLst>
            <pc:docMk/>
            <pc:sldMk cId="3166748427" sldId="304"/>
            <ac:spMk id="70" creationId="{4BC57472-2689-FEA2-C5D5-B7052527B656}"/>
          </ac:spMkLst>
        </pc:spChg>
        <pc:spChg chg="mod">
          <ac:chgData name="Trang Do" userId="1f6a371144d1ab6b" providerId="LiveId" clId="{7087CAD7-4E7B-474F-84C2-B5273F8F91F2}" dt="2023-12-03T10:46:29.697" v="1591"/>
          <ac:spMkLst>
            <pc:docMk/>
            <pc:sldMk cId="3166748427" sldId="304"/>
            <ac:spMk id="74" creationId="{9B0193EE-116A-FF8D-F673-43690121BA9A}"/>
          </ac:spMkLst>
        </pc:spChg>
        <pc:spChg chg="mod">
          <ac:chgData name="Trang Do" userId="1f6a371144d1ab6b" providerId="LiveId" clId="{7087CAD7-4E7B-474F-84C2-B5273F8F91F2}" dt="2023-12-03T10:46:29.697" v="1591"/>
          <ac:spMkLst>
            <pc:docMk/>
            <pc:sldMk cId="3166748427" sldId="304"/>
            <ac:spMk id="77" creationId="{AE2C9AD4-1ACB-9161-5FF6-E45F99EEE3B3}"/>
          </ac:spMkLst>
        </pc:spChg>
        <pc:spChg chg="mod">
          <ac:chgData name="Trang Do" userId="1f6a371144d1ab6b" providerId="LiveId" clId="{7087CAD7-4E7B-474F-84C2-B5273F8F91F2}" dt="2023-12-03T10:46:35.765" v="1597" actId="20577"/>
          <ac:spMkLst>
            <pc:docMk/>
            <pc:sldMk cId="3166748427" sldId="304"/>
            <ac:spMk id="78" creationId="{77C4FA7D-E698-D8E6-3D0D-70CC2A3A3871}"/>
          </ac:spMkLst>
        </pc:spChg>
        <pc:spChg chg="mod">
          <ac:chgData name="Trang Do" userId="1f6a371144d1ab6b" providerId="LiveId" clId="{7087CAD7-4E7B-474F-84C2-B5273F8F91F2}" dt="2023-12-03T10:46:47.425" v="1606" actId="20577"/>
          <ac:spMkLst>
            <pc:docMk/>
            <pc:sldMk cId="3166748427" sldId="304"/>
            <ac:spMk id="80" creationId="{8F99397D-F969-B098-7622-194052760904}"/>
          </ac:spMkLst>
        </pc:spChg>
        <pc:spChg chg="mod">
          <ac:chgData name="Trang Do" userId="1f6a371144d1ab6b" providerId="LiveId" clId="{7087CAD7-4E7B-474F-84C2-B5273F8F91F2}" dt="2023-12-03T10:46:42.924" v="1603" actId="20577"/>
          <ac:spMkLst>
            <pc:docMk/>
            <pc:sldMk cId="3166748427" sldId="304"/>
            <ac:spMk id="82" creationId="{994273F8-95F5-633C-3179-FEEF9B23DFBB}"/>
          </ac:spMkLst>
        </pc:spChg>
        <pc:spChg chg="mod">
          <ac:chgData name="Trang Do" userId="1f6a371144d1ab6b" providerId="LiveId" clId="{7087CAD7-4E7B-474F-84C2-B5273F8F91F2}" dt="2023-12-03T10:46:58.051" v="1612"/>
          <ac:spMkLst>
            <pc:docMk/>
            <pc:sldMk cId="3166748427" sldId="304"/>
            <ac:spMk id="85" creationId="{8FB65471-6CED-C0D2-9CFD-EB2E6B3FE92D}"/>
          </ac:spMkLst>
        </pc:spChg>
        <pc:spChg chg="mod">
          <ac:chgData name="Trang Do" userId="1f6a371144d1ab6b" providerId="LiveId" clId="{7087CAD7-4E7B-474F-84C2-B5273F8F91F2}" dt="2023-12-03T10:47:47.402" v="1639" actId="20577"/>
          <ac:spMkLst>
            <pc:docMk/>
            <pc:sldMk cId="3166748427" sldId="304"/>
            <ac:spMk id="87" creationId="{72CEEA2D-3F0C-CA37-A70B-4EA1DB44D953}"/>
          </ac:spMkLst>
        </pc:spChg>
        <pc:spChg chg="mod">
          <ac:chgData name="Trang Do" userId="1f6a371144d1ab6b" providerId="LiveId" clId="{7087CAD7-4E7B-474F-84C2-B5273F8F91F2}" dt="2023-12-03T10:46:58.051" v="1612"/>
          <ac:spMkLst>
            <pc:docMk/>
            <pc:sldMk cId="3166748427" sldId="304"/>
            <ac:spMk id="91" creationId="{F4465A05-857C-C1EE-8A01-45DE2046E86E}"/>
          </ac:spMkLst>
        </pc:spChg>
        <pc:spChg chg="mod">
          <ac:chgData name="Trang Do" userId="1f6a371144d1ab6b" providerId="LiveId" clId="{7087CAD7-4E7B-474F-84C2-B5273F8F91F2}" dt="2023-12-03T10:46:58.051" v="1612"/>
          <ac:spMkLst>
            <pc:docMk/>
            <pc:sldMk cId="3166748427" sldId="304"/>
            <ac:spMk id="94" creationId="{2A9D1F25-7BA8-822A-38DE-8CA48021C1DA}"/>
          </ac:spMkLst>
        </pc:spChg>
        <pc:spChg chg="mod">
          <ac:chgData name="Trang Do" userId="1f6a371144d1ab6b" providerId="LiveId" clId="{7087CAD7-4E7B-474F-84C2-B5273F8F91F2}" dt="2023-12-03T10:47:19.200" v="1620" actId="20577"/>
          <ac:spMkLst>
            <pc:docMk/>
            <pc:sldMk cId="3166748427" sldId="304"/>
            <ac:spMk id="95" creationId="{A917A5F5-7D2B-B53D-80F6-3D91D54A5C7D}"/>
          </ac:spMkLst>
        </pc:spChg>
        <pc:spChg chg="mod">
          <ac:chgData name="Trang Do" userId="1f6a371144d1ab6b" providerId="LiveId" clId="{7087CAD7-4E7B-474F-84C2-B5273F8F91F2}" dt="2023-12-03T10:47:39.334" v="1634" actId="20577"/>
          <ac:spMkLst>
            <pc:docMk/>
            <pc:sldMk cId="3166748427" sldId="304"/>
            <ac:spMk id="97" creationId="{B0E4B17B-51FA-D514-BA70-25EDA2553CE5}"/>
          </ac:spMkLst>
        </pc:spChg>
        <pc:spChg chg="mod">
          <ac:chgData name="Trang Do" userId="1f6a371144d1ab6b" providerId="LiveId" clId="{7087CAD7-4E7B-474F-84C2-B5273F8F91F2}" dt="2023-12-03T10:47:24.357" v="1626" actId="20577"/>
          <ac:spMkLst>
            <pc:docMk/>
            <pc:sldMk cId="3166748427" sldId="304"/>
            <ac:spMk id="99" creationId="{824DC8F8-3CE5-F922-52AA-02EC748CA5A9}"/>
          </ac:spMkLst>
        </pc:spChg>
        <pc:spChg chg="mod">
          <ac:chgData name="Trang Do" userId="1f6a371144d1ab6b" providerId="LiveId" clId="{7087CAD7-4E7B-474F-84C2-B5273F8F91F2}" dt="2023-12-03T10:48:04.738" v="1643"/>
          <ac:spMkLst>
            <pc:docMk/>
            <pc:sldMk cId="3166748427" sldId="304"/>
            <ac:spMk id="102" creationId="{2874FC4A-2138-D710-0258-178453E792F1}"/>
          </ac:spMkLst>
        </pc:spChg>
        <pc:spChg chg="mod">
          <ac:chgData name="Trang Do" userId="1f6a371144d1ab6b" providerId="LiveId" clId="{7087CAD7-4E7B-474F-84C2-B5273F8F91F2}" dt="2023-12-03T10:49:04.036" v="1675" actId="20577"/>
          <ac:spMkLst>
            <pc:docMk/>
            <pc:sldMk cId="3166748427" sldId="304"/>
            <ac:spMk id="104" creationId="{45607F20-A0BF-5F1D-F439-3DCEA39CF5EE}"/>
          </ac:spMkLst>
        </pc:spChg>
        <pc:spChg chg="mod">
          <ac:chgData name="Trang Do" userId="1f6a371144d1ab6b" providerId="LiveId" clId="{7087CAD7-4E7B-474F-84C2-B5273F8F91F2}" dt="2023-12-03T10:48:04.738" v="1643"/>
          <ac:spMkLst>
            <pc:docMk/>
            <pc:sldMk cId="3166748427" sldId="304"/>
            <ac:spMk id="108" creationId="{5CE94A8E-792B-B4D9-CA7E-CC3FD24B06B5}"/>
          </ac:spMkLst>
        </pc:spChg>
        <pc:spChg chg="mod">
          <ac:chgData name="Trang Do" userId="1f6a371144d1ab6b" providerId="LiveId" clId="{7087CAD7-4E7B-474F-84C2-B5273F8F91F2}" dt="2023-12-03T10:48:04.738" v="1643"/>
          <ac:spMkLst>
            <pc:docMk/>
            <pc:sldMk cId="3166748427" sldId="304"/>
            <ac:spMk id="111" creationId="{223C0144-24F1-5D37-AC37-AF204EF38F07}"/>
          </ac:spMkLst>
        </pc:spChg>
        <pc:spChg chg="mod">
          <ac:chgData name="Trang Do" userId="1f6a371144d1ab6b" providerId="LiveId" clId="{7087CAD7-4E7B-474F-84C2-B5273F8F91F2}" dt="2023-12-03T10:48:11.114" v="1653" actId="20577"/>
          <ac:spMkLst>
            <pc:docMk/>
            <pc:sldMk cId="3166748427" sldId="304"/>
            <ac:spMk id="112" creationId="{7C2153E3-6B0A-1E1F-AEB6-A0194EF27F11}"/>
          </ac:spMkLst>
        </pc:spChg>
        <pc:spChg chg="mod">
          <ac:chgData name="Trang Do" userId="1f6a371144d1ab6b" providerId="LiveId" clId="{7087CAD7-4E7B-474F-84C2-B5273F8F91F2}" dt="2023-12-03T10:48:27.210" v="1665" actId="20577"/>
          <ac:spMkLst>
            <pc:docMk/>
            <pc:sldMk cId="3166748427" sldId="304"/>
            <ac:spMk id="114" creationId="{889C8C9F-8563-A4E9-7CA5-E6FC998E5146}"/>
          </ac:spMkLst>
        </pc:spChg>
        <pc:spChg chg="mod">
          <ac:chgData name="Trang Do" userId="1f6a371144d1ab6b" providerId="LiveId" clId="{7087CAD7-4E7B-474F-84C2-B5273F8F91F2}" dt="2023-12-03T10:48:17.104" v="1658" actId="20577"/>
          <ac:spMkLst>
            <pc:docMk/>
            <pc:sldMk cId="3166748427" sldId="304"/>
            <ac:spMk id="116" creationId="{1B497371-D838-31A5-08D7-95BE1612260E}"/>
          </ac:spMkLst>
        </pc:spChg>
        <pc:grpChg chg="add del mod">
          <ac:chgData name="Trang Do" userId="1f6a371144d1ab6b" providerId="LiveId" clId="{7087CAD7-4E7B-474F-84C2-B5273F8F91F2}" dt="2023-12-03T10:43:18.363" v="1310" actId="165"/>
          <ac:grpSpMkLst>
            <pc:docMk/>
            <pc:sldMk cId="3166748427" sldId="304"/>
            <ac:grpSpMk id="3" creationId="{755C5C5E-FD24-1F82-1DA4-AE507FCFFB7A}"/>
          </ac:grpSpMkLst>
        </pc:grpChg>
        <pc:grpChg chg="mod topLvl">
          <ac:chgData name="Trang Do" userId="1f6a371144d1ab6b" providerId="LiveId" clId="{7087CAD7-4E7B-474F-84C2-B5273F8F91F2}" dt="2023-12-03T10:44:54.387" v="1556" actId="164"/>
          <ac:grpSpMkLst>
            <pc:docMk/>
            <pc:sldMk cId="3166748427" sldId="304"/>
            <ac:grpSpMk id="4" creationId="{B0311DBD-4563-7536-6AD0-92A773B613D7}"/>
          </ac:grpSpMkLst>
        </pc:grpChg>
        <pc:grpChg chg="mod topLvl">
          <ac:chgData name="Trang Do" userId="1f6a371144d1ab6b" providerId="LiveId" clId="{7087CAD7-4E7B-474F-84C2-B5273F8F91F2}" dt="2023-12-03T10:45:02.356" v="1559" actId="164"/>
          <ac:grpSpMkLst>
            <pc:docMk/>
            <pc:sldMk cId="3166748427" sldId="304"/>
            <ac:grpSpMk id="7" creationId="{58B81B48-D61A-531D-CDDC-C8CE1FB513C9}"/>
          </ac:grpSpMkLst>
        </pc:grpChg>
        <pc:grpChg chg="mod">
          <ac:chgData name="Trang Do" userId="1f6a371144d1ab6b" providerId="LiveId" clId="{7087CAD7-4E7B-474F-84C2-B5273F8F91F2}" dt="2023-12-03T10:49:39.268" v="1678" actId="1076"/>
          <ac:grpSpMkLst>
            <pc:docMk/>
            <pc:sldMk cId="3166748427" sldId="304"/>
            <ac:grpSpMk id="8" creationId="{00000000-0000-0000-0000-000000000000}"/>
          </ac:grpSpMkLst>
        </pc:grpChg>
        <pc:grpChg chg="mod topLvl">
          <ac:chgData name="Trang Do" userId="1f6a371144d1ab6b" providerId="LiveId" clId="{7087CAD7-4E7B-474F-84C2-B5273F8F91F2}" dt="2023-12-03T10:44:54.387" v="1556" actId="164"/>
          <ac:grpSpMkLst>
            <pc:docMk/>
            <pc:sldMk cId="3166748427" sldId="304"/>
            <ac:grpSpMk id="37" creationId="{47FD880F-B170-9F85-E53A-017C354B221A}"/>
          </ac:grpSpMkLst>
        </pc:grpChg>
        <pc:grpChg chg="mod topLvl">
          <ac:chgData name="Trang Do" userId="1f6a371144d1ab6b" providerId="LiveId" clId="{7087CAD7-4E7B-474F-84C2-B5273F8F91F2}" dt="2023-12-03T10:44:54.387" v="1556" actId="164"/>
          <ac:grpSpMkLst>
            <pc:docMk/>
            <pc:sldMk cId="3166748427" sldId="304"/>
            <ac:grpSpMk id="38" creationId="{91C99BB7-8D87-5E44-87E4-FA8FA8383309}"/>
          </ac:grpSpMkLst>
        </pc:grpChg>
        <pc:grpChg chg="add mod">
          <ac:chgData name="Trang Do" userId="1f6a371144d1ab6b" providerId="LiveId" clId="{7087CAD7-4E7B-474F-84C2-B5273F8F91F2}" dt="2023-12-03T10:49:45.311" v="1679" actId="1076"/>
          <ac:grpSpMkLst>
            <pc:docMk/>
            <pc:sldMk cId="3166748427" sldId="304"/>
            <ac:grpSpMk id="48" creationId="{03544DC3-8F03-57D5-EB65-C21ADBCB5945}"/>
          </ac:grpSpMkLst>
        </pc:grpChg>
        <pc:grpChg chg="add mod">
          <ac:chgData name="Trang Do" userId="1f6a371144d1ab6b" providerId="LiveId" clId="{7087CAD7-4E7B-474F-84C2-B5273F8F91F2}" dt="2023-12-03T10:49:45.311" v="1679" actId="1076"/>
          <ac:grpSpMkLst>
            <pc:docMk/>
            <pc:sldMk cId="3166748427" sldId="304"/>
            <ac:grpSpMk id="49" creationId="{E8FF250D-2EB8-9D9F-64C2-1AEF4163D6D9}"/>
          </ac:grpSpMkLst>
        </pc:grpChg>
        <pc:grpChg chg="add mod">
          <ac:chgData name="Trang Do" userId="1f6a371144d1ab6b" providerId="LiveId" clId="{7087CAD7-4E7B-474F-84C2-B5273F8F91F2}" dt="2023-12-03T10:49:45.311" v="1679" actId="1076"/>
          <ac:grpSpMkLst>
            <pc:docMk/>
            <pc:sldMk cId="3166748427" sldId="304"/>
            <ac:grpSpMk id="50" creationId="{0EA4A909-28C0-4264-4393-7A3A920F78A6}"/>
          </ac:grpSpMkLst>
        </pc:grpChg>
        <pc:grpChg chg="mod">
          <ac:chgData name="Trang Do" userId="1f6a371144d1ab6b" providerId="LiveId" clId="{7087CAD7-4E7B-474F-84C2-B5273F8F91F2}" dt="2023-12-03T10:45:05.878" v="1560"/>
          <ac:grpSpMkLst>
            <pc:docMk/>
            <pc:sldMk cId="3166748427" sldId="304"/>
            <ac:grpSpMk id="52" creationId="{93E5399C-39EF-146F-ACB4-1F90B85CED14}"/>
          </ac:grpSpMkLst>
        </pc:grpChg>
        <pc:grpChg chg="add mod">
          <ac:chgData name="Trang Do" userId="1f6a371144d1ab6b" providerId="LiveId" clId="{7087CAD7-4E7B-474F-84C2-B5273F8F91F2}" dt="2023-12-03T10:49:45.311" v="1679" actId="1076"/>
          <ac:grpSpMkLst>
            <pc:docMk/>
            <pc:sldMk cId="3166748427" sldId="304"/>
            <ac:grpSpMk id="55" creationId="{2A3B655C-85DF-DCAD-EA3B-BD1FF61D1636}"/>
          </ac:grpSpMkLst>
        </pc:grpChg>
        <pc:grpChg chg="mod">
          <ac:chgData name="Trang Do" userId="1f6a371144d1ab6b" providerId="LiveId" clId="{7087CAD7-4E7B-474F-84C2-B5273F8F91F2}" dt="2023-12-03T10:45:05.878" v="1560"/>
          <ac:grpSpMkLst>
            <pc:docMk/>
            <pc:sldMk cId="3166748427" sldId="304"/>
            <ac:grpSpMk id="56" creationId="{8AE7A719-9201-243C-E614-C9D40576FA73}"/>
          </ac:grpSpMkLst>
        </pc:grpChg>
        <pc:grpChg chg="mod">
          <ac:chgData name="Trang Do" userId="1f6a371144d1ab6b" providerId="LiveId" clId="{7087CAD7-4E7B-474F-84C2-B5273F8F91F2}" dt="2023-12-03T10:45:05.878" v="1560"/>
          <ac:grpSpMkLst>
            <pc:docMk/>
            <pc:sldMk cId="3166748427" sldId="304"/>
            <ac:grpSpMk id="58" creationId="{01EB03A7-07A9-221A-383C-CCA0C389C445}"/>
          </ac:grpSpMkLst>
        </pc:grpChg>
        <pc:grpChg chg="mod">
          <ac:chgData name="Trang Do" userId="1f6a371144d1ab6b" providerId="LiveId" clId="{7087CAD7-4E7B-474F-84C2-B5273F8F91F2}" dt="2023-12-03T10:45:05.878" v="1560"/>
          <ac:grpSpMkLst>
            <pc:docMk/>
            <pc:sldMk cId="3166748427" sldId="304"/>
            <ac:grpSpMk id="59" creationId="{1862DFD6-308F-0696-EBB2-68DA815DC40A}"/>
          </ac:grpSpMkLst>
        </pc:grpChg>
        <pc:grpChg chg="add mod">
          <ac:chgData name="Trang Do" userId="1f6a371144d1ab6b" providerId="LiveId" clId="{7087CAD7-4E7B-474F-84C2-B5273F8F91F2}" dt="2023-12-03T10:49:45.311" v="1679" actId="1076"/>
          <ac:grpSpMkLst>
            <pc:docMk/>
            <pc:sldMk cId="3166748427" sldId="304"/>
            <ac:grpSpMk id="67" creationId="{A0218CB5-C2CA-F007-206D-B072772730B7}"/>
          </ac:grpSpMkLst>
        </pc:grpChg>
        <pc:grpChg chg="mod">
          <ac:chgData name="Trang Do" userId="1f6a371144d1ab6b" providerId="LiveId" clId="{7087CAD7-4E7B-474F-84C2-B5273F8F91F2}" dt="2023-12-03T10:46:29.697" v="1591"/>
          <ac:grpSpMkLst>
            <pc:docMk/>
            <pc:sldMk cId="3166748427" sldId="304"/>
            <ac:grpSpMk id="69" creationId="{ABA7977A-1F41-AFBF-A5A1-9AD9ECF0B0E8}"/>
          </ac:grpSpMkLst>
        </pc:grpChg>
        <pc:grpChg chg="add mod">
          <ac:chgData name="Trang Do" userId="1f6a371144d1ab6b" providerId="LiveId" clId="{7087CAD7-4E7B-474F-84C2-B5273F8F91F2}" dt="2023-12-03T10:49:45.311" v="1679" actId="1076"/>
          <ac:grpSpMkLst>
            <pc:docMk/>
            <pc:sldMk cId="3166748427" sldId="304"/>
            <ac:grpSpMk id="72" creationId="{F1543F3C-2BD0-514C-A6FD-0E72BD50B2EE}"/>
          </ac:grpSpMkLst>
        </pc:grpChg>
        <pc:grpChg chg="mod">
          <ac:chgData name="Trang Do" userId="1f6a371144d1ab6b" providerId="LiveId" clId="{7087CAD7-4E7B-474F-84C2-B5273F8F91F2}" dt="2023-12-03T10:46:29.697" v="1591"/>
          <ac:grpSpMkLst>
            <pc:docMk/>
            <pc:sldMk cId="3166748427" sldId="304"/>
            <ac:grpSpMk id="73" creationId="{B4C1DD2F-0CF0-9F03-291C-B3DF50E0BB01}"/>
          </ac:grpSpMkLst>
        </pc:grpChg>
        <pc:grpChg chg="mod">
          <ac:chgData name="Trang Do" userId="1f6a371144d1ab6b" providerId="LiveId" clId="{7087CAD7-4E7B-474F-84C2-B5273F8F91F2}" dt="2023-12-03T10:46:29.697" v="1591"/>
          <ac:grpSpMkLst>
            <pc:docMk/>
            <pc:sldMk cId="3166748427" sldId="304"/>
            <ac:grpSpMk id="75" creationId="{C625370D-7D86-0A62-B01F-79975B3385EE}"/>
          </ac:grpSpMkLst>
        </pc:grpChg>
        <pc:grpChg chg="mod">
          <ac:chgData name="Trang Do" userId="1f6a371144d1ab6b" providerId="LiveId" clId="{7087CAD7-4E7B-474F-84C2-B5273F8F91F2}" dt="2023-12-03T10:46:29.697" v="1591"/>
          <ac:grpSpMkLst>
            <pc:docMk/>
            <pc:sldMk cId="3166748427" sldId="304"/>
            <ac:grpSpMk id="76" creationId="{B0EA9557-B990-5DA1-2430-DFB01E3BEFB2}"/>
          </ac:grpSpMkLst>
        </pc:grpChg>
        <pc:grpChg chg="add mod">
          <ac:chgData name="Trang Do" userId="1f6a371144d1ab6b" providerId="LiveId" clId="{7087CAD7-4E7B-474F-84C2-B5273F8F91F2}" dt="2023-12-03T10:49:45.311" v="1679" actId="1076"/>
          <ac:grpSpMkLst>
            <pc:docMk/>
            <pc:sldMk cId="3166748427" sldId="304"/>
            <ac:grpSpMk id="84" creationId="{295BFAE9-F11A-F1A3-6EF6-D1372CABE530}"/>
          </ac:grpSpMkLst>
        </pc:grpChg>
        <pc:grpChg chg="mod">
          <ac:chgData name="Trang Do" userId="1f6a371144d1ab6b" providerId="LiveId" clId="{7087CAD7-4E7B-474F-84C2-B5273F8F91F2}" dt="2023-12-03T10:46:58.051" v="1612"/>
          <ac:grpSpMkLst>
            <pc:docMk/>
            <pc:sldMk cId="3166748427" sldId="304"/>
            <ac:grpSpMk id="86" creationId="{A97DA641-1A2B-A91E-396E-C296286704FA}"/>
          </ac:grpSpMkLst>
        </pc:grpChg>
        <pc:grpChg chg="add mod">
          <ac:chgData name="Trang Do" userId="1f6a371144d1ab6b" providerId="LiveId" clId="{7087CAD7-4E7B-474F-84C2-B5273F8F91F2}" dt="2023-12-03T10:49:45.311" v="1679" actId="1076"/>
          <ac:grpSpMkLst>
            <pc:docMk/>
            <pc:sldMk cId="3166748427" sldId="304"/>
            <ac:grpSpMk id="89" creationId="{327724DF-FCA6-5657-5569-6FD461A728EA}"/>
          </ac:grpSpMkLst>
        </pc:grpChg>
        <pc:grpChg chg="mod">
          <ac:chgData name="Trang Do" userId="1f6a371144d1ab6b" providerId="LiveId" clId="{7087CAD7-4E7B-474F-84C2-B5273F8F91F2}" dt="2023-12-03T10:46:58.051" v="1612"/>
          <ac:grpSpMkLst>
            <pc:docMk/>
            <pc:sldMk cId="3166748427" sldId="304"/>
            <ac:grpSpMk id="90" creationId="{1CB1618D-24E5-C948-AD16-C2E60F51DD88}"/>
          </ac:grpSpMkLst>
        </pc:grpChg>
        <pc:grpChg chg="mod">
          <ac:chgData name="Trang Do" userId="1f6a371144d1ab6b" providerId="LiveId" clId="{7087CAD7-4E7B-474F-84C2-B5273F8F91F2}" dt="2023-12-03T10:46:58.051" v="1612"/>
          <ac:grpSpMkLst>
            <pc:docMk/>
            <pc:sldMk cId="3166748427" sldId="304"/>
            <ac:grpSpMk id="92" creationId="{36AC260B-9F8E-231F-35EA-B1360E6F8681}"/>
          </ac:grpSpMkLst>
        </pc:grpChg>
        <pc:grpChg chg="mod">
          <ac:chgData name="Trang Do" userId="1f6a371144d1ab6b" providerId="LiveId" clId="{7087CAD7-4E7B-474F-84C2-B5273F8F91F2}" dt="2023-12-03T10:46:58.051" v="1612"/>
          <ac:grpSpMkLst>
            <pc:docMk/>
            <pc:sldMk cId="3166748427" sldId="304"/>
            <ac:grpSpMk id="93" creationId="{7695E27A-1478-03A2-E842-AFB1C56A9639}"/>
          </ac:grpSpMkLst>
        </pc:grpChg>
        <pc:grpChg chg="add mod">
          <ac:chgData name="Trang Do" userId="1f6a371144d1ab6b" providerId="LiveId" clId="{7087CAD7-4E7B-474F-84C2-B5273F8F91F2}" dt="2023-12-03T10:49:45.311" v="1679" actId="1076"/>
          <ac:grpSpMkLst>
            <pc:docMk/>
            <pc:sldMk cId="3166748427" sldId="304"/>
            <ac:grpSpMk id="101" creationId="{710800FC-B02C-B9C6-F12E-A657B09C53C8}"/>
          </ac:grpSpMkLst>
        </pc:grpChg>
        <pc:grpChg chg="mod">
          <ac:chgData name="Trang Do" userId="1f6a371144d1ab6b" providerId="LiveId" clId="{7087CAD7-4E7B-474F-84C2-B5273F8F91F2}" dt="2023-12-03T10:48:04.738" v="1643"/>
          <ac:grpSpMkLst>
            <pc:docMk/>
            <pc:sldMk cId="3166748427" sldId="304"/>
            <ac:grpSpMk id="103" creationId="{87D8E5A3-ED8B-F613-CB34-324A39A1B209}"/>
          </ac:grpSpMkLst>
        </pc:grpChg>
        <pc:grpChg chg="add mod">
          <ac:chgData name="Trang Do" userId="1f6a371144d1ab6b" providerId="LiveId" clId="{7087CAD7-4E7B-474F-84C2-B5273F8F91F2}" dt="2023-12-03T10:49:45.311" v="1679" actId="1076"/>
          <ac:grpSpMkLst>
            <pc:docMk/>
            <pc:sldMk cId="3166748427" sldId="304"/>
            <ac:grpSpMk id="106" creationId="{381E44E2-A503-07CB-EE69-C003C33857CB}"/>
          </ac:grpSpMkLst>
        </pc:grpChg>
        <pc:grpChg chg="mod">
          <ac:chgData name="Trang Do" userId="1f6a371144d1ab6b" providerId="LiveId" clId="{7087CAD7-4E7B-474F-84C2-B5273F8F91F2}" dt="2023-12-03T10:48:04.738" v="1643"/>
          <ac:grpSpMkLst>
            <pc:docMk/>
            <pc:sldMk cId="3166748427" sldId="304"/>
            <ac:grpSpMk id="107" creationId="{F6A779A3-1AF6-5036-FFAD-A0A8AD6EB8F6}"/>
          </ac:grpSpMkLst>
        </pc:grpChg>
        <pc:grpChg chg="mod">
          <ac:chgData name="Trang Do" userId="1f6a371144d1ab6b" providerId="LiveId" clId="{7087CAD7-4E7B-474F-84C2-B5273F8F91F2}" dt="2023-12-03T10:48:04.738" v="1643"/>
          <ac:grpSpMkLst>
            <pc:docMk/>
            <pc:sldMk cId="3166748427" sldId="304"/>
            <ac:grpSpMk id="109" creationId="{B3B5431B-28E2-E3EE-90F2-58AD9C9CB4D9}"/>
          </ac:grpSpMkLst>
        </pc:grpChg>
        <pc:grpChg chg="mod">
          <ac:chgData name="Trang Do" userId="1f6a371144d1ab6b" providerId="LiveId" clId="{7087CAD7-4E7B-474F-84C2-B5273F8F91F2}" dt="2023-12-03T10:48:04.738" v="1643"/>
          <ac:grpSpMkLst>
            <pc:docMk/>
            <pc:sldMk cId="3166748427" sldId="304"/>
            <ac:grpSpMk id="110" creationId="{8A9A73D5-5A85-004D-45A6-AEE11D99BC4E}"/>
          </ac:grpSpMkLst>
        </pc:grpChg>
        <pc:cxnChg chg="mod">
          <ac:chgData name="Trang Do" userId="1f6a371144d1ab6b" providerId="LiveId" clId="{7087CAD7-4E7B-474F-84C2-B5273F8F91F2}" dt="2023-12-03T10:43:18.363" v="1310" actId="165"/>
          <ac:cxnSpMkLst>
            <pc:docMk/>
            <pc:sldMk cId="3166748427" sldId="304"/>
            <ac:cxnSpMk id="41" creationId="{A2CE036E-9FC4-A97D-2386-FFCE3AD53840}"/>
          </ac:cxnSpMkLst>
        </pc:cxnChg>
        <pc:cxnChg chg="mod">
          <ac:chgData name="Trang Do" userId="1f6a371144d1ab6b" providerId="LiveId" clId="{7087CAD7-4E7B-474F-84C2-B5273F8F91F2}" dt="2023-12-03T10:43:18.363" v="1310" actId="165"/>
          <ac:cxnSpMkLst>
            <pc:docMk/>
            <pc:sldMk cId="3166748427" sldId="304"/>
            <ac:cxnSpMk id="43" creationId="{36C430C3-012E-A508-9452-417344C72A91}"/>
          </ac:cxnSpMkLst>
        </pc:cxnChg>
        <pc:cxnChg chg="mod">
          <ac:chgData name="Trang Do" userId="1f6a371144d1ab6b" providerId="LiveId" clId="{7087CAD7-4E7B-474F-84C2-B5273F8F91F2}" dt="2023-12-03T10:43:18.363" v="1310" actId="165"/>
          <ac:cxnSpMkLst>
            <pc:docMk/>
            <pc:sldMk cId="3166748427" sldId="304"/>
            <ac:cxnSpMk id="45" creationId="{7931A5EC-BE43-9233-9B27-6C418D64023F}"/>
          </ac:cxnSpMkLst>
        </pc:cxnChg>
        <pc:cxnChg chg="mod">
          <ac:chgData name="Trang Do" userId="1f6a371144d1ab6b" providerId="LiveId" clId="{7087CAD7-4E7B-474F-84C2-B5273F8F91F2}" dt="2023-12-03T10:43:18.363" v="1310" actId="165"/>
          <ac:cxnSpMkLst>
            <pc:docMk/>
            <pc:sldMk cId="3166748427" sldId="304"/>
            <ac:cxnSpMk id="47" creationId="{31BF81BF-FEE4-C762-5825-D8C711620A62}"/>
          </ac:cxnSpMkLst>
        </pc:cxnChg>
        <pc:cxnChg chg="mod">
          <ac:chgData name="Trang Do" userId="1f6a371144d1ab6b" providerId="LiveId" clId="{7087CAD7-4E7B-474F-84C2-B5273F8F91F2}" dt="2023-12-03T10:45:05.878" v="1560"/>
          <ac:cxnSpMkLst>
            <pc:docMk/>
            <pc:sldMk cId="3166748427" sldId="304"/>
            <ac:cxnSpMk id="54" creationId="{2FB62A26-3462-5BF3-F7AD-7680569C1800}"/>
          </ac:cxnSpMkLst>
        </pc:cxnChg>
        <pc:cxnChg chg="mod">
          <ac:chgData name="Trang Do" userId="1f6a371144d1ab6b" providerId="LiveId" clId="{7087CAD7-4E7B-474F-84C2-B5273F8F91F2}" dt="2023-12-03T10:45:05.878" v="1560"/>
          <ac:cxnSpMkLst>
            <pc:docMk/>
            <pc:sldMk cId="3166748427" sldId="304"/>
            <ac:cxnSpMk id="62" creationId="{1BB41534-5116-96BD-97B5-78E5AC0C5CC1}"/>
          </ac:cxnSpMkLst>
        </pc:cxnChg>
        <pc:cxnChg chg="mod">
          <ac:chgData name="Trang Do" userId="1f6a371144d1ab6b" providerId="LiveId" clId="{7087CAD7-4E7B-474F-84C2-B5273F8F91F2}" dt="2023-12-03T10:45:05.878" v="1560"/>
          <ac:cxnSpMkLst>
            <pc:docMk/>
            <pc:sldMk cId="3166748427" sldId="304"/>
            <ac:cxnSpMk id="64" creationId="{808657A2-224E-9723-953D-786C7FB6D307}"/>
          </ac:cxnSpMkLst>
        </pc:cxnChg>
        <pc:cxnChg chg="mod">
          <ac:chgData name="Trang Do" userId="1f6a371144d1ab6b" providerId="LiveId" clId="{7087CAD7-4E7B-474F-84C2-B5273F8F91F2}" dt="2023-12-03T10:45:05.878" v="1560"/>
          <ac:cxnSpMkLst>
            <pc:docMk/>
            <pc:sldMk cId="3166748427" sldId="304"/>
            <ac:cxnSpMk id="66" creationId="{63A73544-F456-9172-0787-73894FA2973E}"/>
          </ac:cxnSpMkLst>
        </pc:cxnChg>
        <pc:cxnChg chg="mod">
          <ac:chgData name="Trang Do" userId="1f6a371144d1ab6b" providerId="LiveId" clId="{7087CAD7-4E7B-474F-84C2-B5273F8F91F2}" dt="2023-12-03T10:46:29.697" v="1591"/>
          <ac:cxnSpMkLst>
            <pc:docMk/>
            <pc:sldMk cId="3166748427" sldId="304"/>
            <ac:cxnSpMk id="71" creationId="{802E0B3A-D87B-D8B2-3A43-8494F6276D12}"/>
          </ac:cxnSpMkLst>
        </pc:cxnChg>
        <pc:cxnChg chg="mod">
          <ac:chgData name="Trang Do" userId="1f6a371144d1ab6b" providerId="LiveId" clId="{7087CAD7-4E7B-474F-84C2-B5273F8F91F2}" dt="2023-12-03T10:46:29.697" v="1591"/>
          <ac:cxnSpMkLst>
            <pc:docMk/>
            <pc:sldMk cId="3166748427" sldId="304"/>
            <ac:cxnSpMk id="79" creationId="{3BD75F45-16AC-4D3B-BF61-55536D0FB332}"/>
          </ac:cxnSpMkLst>
        </pc:cxnChg>
        <pc:cxnChg chg="mod">
          <ac:chgData name="Trang Do" userId="1f6a371144d1ab6b" providerId="LiveId" clId="{7087CAD7-4E7B-474F-84C2-B5273F8F91F2}" dt="2023-12-03T10:46:29.697" v="1591"/>
          <ac:cxnSpMkLst>
            <pc:docMk/>
            <pc:sldMk cId="3166748427" sldId="304"/>
            <ac:cxnSpMk id="81" creationId="{94FB1AA2-8FE1-D8CD-EEAE-C81E092ECCF5}"/>
          </ac:cxnSpMkLst>
        </pc:cxnChg>
        <pc:cxnChg chg="mod">
          <ac:chgData name="Trang Do" userId="1f6a371144d1ab6b" providerId="LiveId" clId="{7087CAD7-4E7B-474F-84C2-B5273F8F91F2}" dt="2023-12-03T10:46:29.697" v="1591"/>
          <ac:cxnSpMkLst>
            <pc:docMk/>
            <pc:sldMk cId="3166748427" sldId="304"/>
            <ac:cxnSpMk id="83" creationId="{5C53D3C0-F362-ECF1-EE90-E61C59B0581C}"/>
          </ac:cxnSpMkLst>
        </pc:cxnChg>
        <pc:cxnChg chg="mod">
          <ac:chgData name="Trang Do" userId="1f6a371144d1ab6b" providerId="LiveId" clId="{7087CAD7-4E7B-474F-84C2-B5273F8F91F2}" dt="2023-12-03T10:46:58.051" v="1612"/>
          <ac:cxnSpMkLst>
            <pc:docMk/>
            <pc:sldMk cId="3166748427" sldId="304"/>
            <ac:cxnSpMk id="88" creationId="{72FFBFF4-5192-BF57-2EF1-571FAAA2C4AC}"/>
          </ac:cxnSpMkLst>
        </pc:cxnChg>
        <pc:cxnChg chg="mod">
          <ac:chgData name="Trang Do" userId="1f6a371144d1ab6b" providerId="LiveId" clId="{7087CAD7-4E7B-474F-84C2-B5273F8F91F2}" dt="2023-12-03T10:46:58.051" v="1612"/>
          <ac:cxnSpMkLst>
            <pc:docMk/>
            <pc:sldMk cId="3166748427" sldId="304"/>
            <ac:cxnSpMk id="96" creationId="{44B380C7-5119-F773-491F-2BFD3F607057}"/>
          </ac:cxnSpMkLst>
        </pc:cxnChg>
        <pc:cxnChg chg="mod">
          <ac:chgData name="Trang Do" userId="1f6a371144d1ab6b" providerId="LiveId" clId="{7087CAD7-4E7B-474F-84C2-B5273F8F91F2}" dt="2023-12-03T10:46:58.051" v="1612"/>
          <ac:cxnSpMkLst>
            <pc:docMk/>
            <pc:sldMk cId="3166748427" sldId="304"/>
            <ac:cxnSpMk id="98" creationId="{AC8987FC-A28A-4643-B0EC-9396EB557E5E}"/>
          </ac:cxnSpMkLst>
        </pc:cxnChg>
        <pc:cxnChg chg="mod">
          <ac:chgData name="Trang Do" userId="1f6a371144d1ab6b" providerId="LiveId" clId="{7087CAD7-4E7B-474F-84C2-B5273F8F91F2}" dt="2023-12-03T10:46:58.051" v="1612"/>
          <ac:cxnSpMkLst>
            <pc:docMk/>
            <pc:sldMk cId="3166748427" sldId="304"/>
            <ac:cxnSpMk id="100" creationId="{B2C6A388-C692-891E-0E6C-E98B232436D0}"/>
          </ac:cxnSpMkLst>
        </pc:cxnChg>
        <pc:cxnChg chg="mod">
          <ac:chgData name="Trang Do" userId="1f6a371144d1ab6b" providerId="LiveId" clId="{7087CAD7-4E7B-474F-84C2-B5273F8F91F2}" dt="2023-12-03T10:48:04.738" v="1643"/>
          <ac:cxnSpMkLst>
            <pc:docMk/>
            <pc:sldMk cId="3166748427" sldId="304"/>
            <ac:cxnSpMk id="105" creationId="{A31ECCDC-9502-2DA2-31E9-6502F5136C29}"/>
          </ac:cxnSpMkLst>
        </pc:cxnChg>
        <pc:cxnChg chg="mod">
          <ac:chgData name="Trang Do" userId="1f6a371144d1ab6b" providerId="LiveId" clId="{7087CAD7-4E7B-474F-84C2-B5273F8F91F2}" dt="2023-12-03T10:48:04.738" v="1643"/>
          <ac:cxnSpMkLst>
            <pc:docMk/>
            <pc:sldMk cId="3166748427" sldId="304"/>
            <ac:cxnSpMk id="113" creationId="{A16363EA-90F4-3C0A-1381-FAF9DB368DC0}"/>
          </ac:cxnSpMkLst>
        </pc:cxnChg>
        <pc:cxnChg chg="mod">
          <ac:chgData name="Trang Do" userId="1f6a371144d1ab6b" providerId="LiveId" clId="{7087CAD7-4E7B-474F-84C2-B5273F8F91F2}" dt="2023-12-03T10:48:04.738" v="1643"/>
          <ac:cxnSpMkLst>
            <pc:docMk/>
            <pc:sldMk cId="3166748427" sldId="304"/>
            <ac:cxnSpMk id="115" creationId="{F6D999A2-BAE7-552A-902B-31791AC2A57E}"/>
          </ac:cxnSpMkLst>
        </pc:cxnChg>
        <pc:cxnChg chg="mod">
          <ac:chgData name="Trang Do" userId="1f6a371144d1ab6b" providerId="LiveId" clId="{7087CAD7-4E7B-474F-84C2-B5273F8F91F2}" dt="2023-12-03T10:48:04.738" v="1643"/>
          <ac:cxnSpMkLst>
            <pc:docMk/>
            <pc:sldMk cId="3166748427" sldId="304"/>
            <ac:cxnSpMk id="117" creationId="{6FABA0C7-7E52-5C0A-70D9-2C4EE1808F1D}"/>
          </ac:cxnSpMkLst>
        </pc:cxnChg>
      </pc:sldChg>
      <pc:sldChg chg="add ord modTransition">
        <pc:chgData name="Trang Do" userId="1f6a371144d1ab6b" providerId="LiveId" clId="{7087CAD7-4E7B-474F-84C2-B5273F8F91F2}" dt="2023-12-03T11:14:24.517" v="2369"/>
        <pc:sldMkLst>
          <pc:docMk/>
          <pc:sldMk cId="506243906" sldId="305"/>
        </pc:sldMkLst>
      </pc:sldChg>
      <pc:sldChg chg="modSp add mod ord replId modTransition modAnim">
        <pc:chgData name="Trang Do" userId="1f6a371144d1ab6b" providerId="LiveId" clId="{7087CAD7-4E7B-474F-84C2-B5273F8F91F2}" dt="2023-12-03T11:14:24.517" v="2369"/>
        <pc:sldMkLst>
          <pc:docMk/>
          <pc:sldMk cId="3837442359" sldId="306"/>
        </pc:sldMkLst>
        <pc:spChg chg="mod">
          <ac:chgData name="Trang Do" userId="1f6a371144d1ab6b" providerId="LiveId" clId="{7087CAD7-4E7B-474F-84C2-B5273F8F91F2}" dt="2023-12-03T10:54:27.125" v="1921" actId="1076"/>
          <ac:spMkLst>
            <pc:docMk/>
            <pc:sldMk cId="3837442359" sldId="306"/>
            <ac:spMk id="16" creationId="{CB7BDD31-2A58-F670-82C6-559BB39C1D0D}"/>
          </ac:spMkLst>
        </pc:spChg>
      </pc:sldChg>
      <pc:sldChg chg="addSp delSp modSp add mod modTransition delAnim">
        <pc:chgData name="Trang Do" userId="1f6a371144d1ab6b" providerId="LiveId" clId="{7087CAD7-4E7B-474F-84C2-B5273F8F91F2}" dt="2023-12-03T11:14:24.517" v="2369"/>
        <pc:sldMkLst>
          <pc:docMk/>
          <pc:sldMk cId="1665698850" sldId="307"/>
        </pc:sldMkLst>
        <pc:spChg chg="del">
          <ac:chgData name="Trang Do" userId="1f6a371144d1ab6b" providerId="LiveId" clId="{7087CAD7-4E7B-474F-84C2-B5273F8F91F2}" dt="2023-12-03T11:04:46.736" v="2105" actId="478"/>
          <ac:spMkLst>
            <pc:docMk/>
            <pc:sldMk cId="1665698850" sldId="307"/>
            <ac:spMk id="2" creationId="{39B70C84-25AB-FD0B-ADC9-9DEB97F114BB}"/>
          </ac:spMkLst>
        </pc:spChg>
        <pc:spChg chg="del">
          <ac:chgData name="Trang Do" userId="1f6a371144d1ab6b" providerId="LiveId" clId="{7087CAD7-4E7B-474F-84C2-B5273F8F91F2}" dt="2023-12-03T11:04:46.736" v="2105" actId="478"/>
          <ac:spMkLst>
            <pc:docMk/>
            <pc:sldMk cId="1665698850" sldId="307"/>
            <ac:spMk id="3" creationId="{9AF8A107-242D-F8CC-3064-5984E3AE7AAD}"/>
          </ac:spMkLst>
        </pc:spChg>
        <pc:spChg chg="del">
          <ac:chgData name="Trang Do" userId="1f6a371144d1ab6b" providerId="LiveId" clId="{7087CAD7-4E7B-474F-84C2-B5273F8F91F2}" dt="2023-12-03T11:04:46.736" v="2105" actId="478"/>
          <ac:spMkLst>
            <pc:docMk/>
            <pc:sldMk cId="1665698850" sldId="307"/>
            <ac:spMk id="4" creationId="{A387CF48-4E65-E0D1-DD3A-992129B00C82}"/>
          </ac:spMkLst>
        </pc:spChg>
        <pc:spChg chg="del">
          <ac:chgData name="Trang Do" userId="1f6a371144d1ab6b" providerId="LiveId" clId="{7087CAD7-4E7B-474F-84C2-B5273F8F91F2}" dt="2023-12-03T11:04:46.736" v="2105" actId="478"/>
          <ac:spMkLst>
            <pc:docMk/>
            <pc:sldMk cId="1665698850" sldId="307"/>
            <ac:spMk id="11" creationId="{5F8974A4-605E-F0F4-A43A-93C752308929}"/>
          </ac:spMkLst>
        </pc:spChg>
        <pc:graphicFrameChg chg="del">
          <ac:chgData name="Trang Do" userId="1f6a371144d1ab6b" providerId="LiveId" clId="{7087CAD7-4E7B-474F-84C2-B5273F8F91F2}" dt="2023-12-03T11:04:46.736" v="2105" actId="478"/>
          <ac:graphicFrameMkLst>
            <pc:docMk/>
            <pc:sldMk cId="1665698850" sldId="307"/>
            <ac:graphicFrameMk id="6" creationId="{5B8C6BA5-7EB6-9B22-E3CD-DCDCF1800543}"/>
          </ac:graphicFrameMkLst>
        </pc:graphicFrameChg>
        <pc:graphicFrameChg chg="del">
          <ac:chgData name="Trang Do" userId="1f6a371144d1ab6b" providerId="LiveId" clId="{7087CAD7-4E7B-474F-84C2-B5273F8F91F2}" dt="2023-12-03T11:04:46.736" v="2105" actId="478"/>
          <ac:graphicFrameMkLst>
            <pc:docMk/>
            <pc:sldMk cId="1665698850" sldId="307"/>
            <ac:graphicFrameMk id="7" creationId="{FD488B70-CC6F-46CF-2542-924AFD366C30}"/>
          </ac:graphicFrameMkLst>
        </pc:graphicFrameChg>
        <pc:graphicFrameChg chg="del">
          <ac:chgData name="Trang Do" userId="1f6a371144d1ab6b" providerId="LiveId" clId="{7087CAD7-4E7B-474F-84C2-B5273F8F91F2}" dt="2023-12-03T11:04:46.736" v="2105" actId="478"/>
          <ac:graphicFrameMkLst>
            <pc:docMk/>
            <pc:sldMk cId="1665698850" sldId="307"/>
            <ac:graphicFrameMk id="8" creationId="{904678C2-9892-8B6E-B7D2-76A349F0F47E}"/>
          </ac:graphicFrameMkLst>
        </pc:graphicFrameChg>
        <pc:graphicFrameChg chg="del">
          <ac:chgData name="Trang Do" userId="1f6a371144d1ab6b" providerId="LiveId" clId="{7087CAD7-4E7B-474F-84C2-B5273F8F91F2}" dt="2023-12-03T11:04:46.736" v="2105" actId="478"/>
          <ac:graphicFrameMkLst>
            <pc:docMk/>
            <pc:sldMk cId="1665698850" sldId="307"/>
            <ac:graphicFrameMk id="9" creationId="{F8823356-544B-65DF-9A74-7BE4B19F6E83}"/>
          </ac:graphicFrameMkLst>
        </pc:graphicFrameChg>
        <pc:picChg chg="add mod">
          <ac:chgData name="Trang Do" userId="1f6a371144d1ab6b" providerId="LiveId" clId="{7087CAD7-4E7B-474F-84C2-B5273F8F91F2}" dt="2023-12-03T11:06:03.372" v="2110" actId="1076"/>
          <ac:picMkLst>
            <pc:docMk/>
            <pc:sldMk cId="1665698850" sldId="307"/>
            <ac:picMk id="10" creationId="{940B76BB-C3B3-DA1E-76D9-DF8C83E598F0}"/>
          </ac:picMkLst>
        </pc:picChg>
      </pc:sldChg>
      <pc:sldChg chg="addSp delSp modSp add mod modTransition modAnim">
        <pc:chgData name="Trang Do" userId="1f6a371144d1ab6b" providerId="LiveId" clId="{7087CAD7-4E7B-474F-84C2-B5273F8F91F2}" dt="2023-12-03T11:15:37.746" v="2375"/>
        <pc:sldMkLst>
          <pc:docMk/>
          <pc:sldMk cId="802093403" sldId="308"/>
        </pc:sldMkLst>
        <pc:spChg chg="mod">
          <ac:chgData name="Trang Do" userId="1f6a371144d1ab6b" providerId="LiveId" clId="{7087CAD7-4E7B-474F-84C2-B5273F8F91F2}" dt="2023-12-03T11:06:33.042" v="2111"/>
          <ac:spMkLst>
            <pc:docMk/>
            <pc:sldMk cId="802093403" sldId="308"/>
            <ac:spMk id="3" creationId="{6C999A3F-C385-ADCA-D887-25474E8F5591}"/>
          </ac:spMkLst>
        </pc:spChg>
        <pc:spChg chg="mod">
          <ac:chgData name="Trang Do" userId="1f6a371144d1ab6b" providerId="LiveId" clId="{7087CAD7-4E7B-474F-84C2-B5273F8F91F2}" dt="2023-12-03T11:06:33.042" v="2111"/>
          <ac:spMkLst>
            <pc:docMk/>
            <pc:sldMk cId="802093403" sldId="308"/>
            <ac:spMk id="6" creationId="{CAF9D0A1-3455-1F7D-6884-6701A9EF57E5}"/>
          </ac:spMkLst>
        </pc:spChg>
        <pc:spChg chg="mod">
          <ac:chgData name="Trang Do" userId="1f6a371144d1ab6b" providerId="LiveId" clId="{7087CAD7-4E7B-474F-84C2-B5273F8F91F2}" dt="2023-12-03T11:06:48.105" v="2117" actId="20577"/>
          <ac:spMkLst>
            <pc:docMk/>
            <pc:sldMk cId="802093403" sldId="308"/>
            <ac:spMk id="7" creationId="{7D7AD92A-910E-6CAF-E915-5439E534F4F7}"/>
          </ac:spMkLst>
        </pc:spChg>
        <pc:spChg chg="mod">
          <ac:chgData name="Trang Do" userId="1f6a371144d1ab6b" providerId="LiveId" clId="{7087CAD7-4E7B-474F-84C2-B5273F8F91F2}" dt="2023-12-03T11:06:43.846" v="2113" actId="20577"/>
          <ac:spMkLst>
            <pc:docMk/>
            <pc:sldMk cId="802093403" sldId="308"/>
            <ac:spMk id="9" creationId="{59424A12-8776-302F-B666-A4BFD3E746B9}"/>
          </ac:spMkLst>
        </pc:spChg>
        <pc:spChg chg="mod">
          <ac:chgData name="Trang Do" userId="1f6a371144d1ab6b" providerId="LiveId" clId="{7087CAD7-4E7B-474F-84C2-B5273F8F91F2}" dt="2023-12-03T11:06:33.042" v="2111"/>
          <ac:spMkLst>
            <pc:docMk/>
            <pc:sldMk cId="802093403" sldId="308"/>
            <ac:spMk id="14" creationId="{8F1B8041-26B0-3201-DDB2-CDF60B7EC965}"/>
          </ac:spMkLst>
        </pc:spChg>
        <pc:spChg chg="mod">
          <ac:chgData name="Trang Do" userId="1f6a371144d1ab6b" providerId="LiveId" clId="{7087CAD7-4E7B-474F-84C2-B5273F8F91F2}" dt="2023-12-03T11:08:17.588" v="2190" actId="20577"/>
          <ac:spMkLst>
            <pc:docMk/>
            <pc:sldMk cId="802093403" sldId="308"/>
            <ac:spMk id="15" creationId="{C6A50AC8-55E6-B778-41CE-E051B96A4FF7}"/>
          </ac:spMkLst>
        </pc:spChg>
        <pc:spChg chg="mod">
          <ac:chgData name="Trang Do" userId="1f6a371144d1ab6b" providerId="LiveId" clId="{7087CAD7-4E7B-474F-84C2-B5273F8F91F2}" dt="2023-12-03T11:08:11.080" v="2182" actId="20577"/>
          <ac:spMkLst>
            <pc:docMk/>
            <pc:sldMk cId="802093403" sldId="308"/>
            <ac:spMk id="17" creationId="{CD60BAFB-9D05-E0A3-EA66-5AD9F4B9B0BB}"/>
          </ac:spMkLst>
        </pc:spChg>
        <pc:spChg chg="mod">
          <ac:chgData name="Trang Do" userId="1f6a371144d1ab6b" providerId="LiveId" clId="{7087CAD7-4E7B-474F-84C2-B5273F8F91F2}" dt="2023-12-03T11:06:33.042" v="2111"/>
          <ac:spMkLst>
            <pc:docMk/>
            <pc:sldMk cId="802093403" sldId="308"/>
            <ac:spMk id="20" creationId="{0B2315C4-DFAC-7829-F600-2552B186FB87}"/>
          </ac:spMkLst>
        </pc:spChg>
        <pc:spChg chg="mod">
          <ac:chgData name="Trang Do" userId="1f6a371144d1ab6b" providerId="LiveId" clId="{7087CAD7-4E7B-474F-84C2-B5273F8F91F2}" dt="2023-12-03T11:08:24.672" v="2202" actId="20577"/>
          <ac:spMkLst>
            <pc:docMk/>
            <pc:sldMk cId="802093403" sldId="308"/>
            <ac:spMk id="22" creationId="{C9818C4E-67EB-D46B-E5B5-A58E780DD2C1}"/>
          </ac:spMkLst>
        </pc:spChg>
        <pc:spChg chg="mod">
          <ac:chgData name="Trang Do" userId="1f6a371144d1ab6b" providerId="LiveId" clId="{7087CAD7-4E7B-474F-84C2-B5273F8F91F2}" dt="2023-12-03T11:06:33.042" v="2111"/>
          <ac:spMkLst>
            <pc:docMk/>
            <pc:sldMk cId="802093403" sldId="308"/>
            <ac:spMk id="25" creationId="{E21A2265-6124-A386-E133-F89A903A26F0}"/>
          </ac:spMkLst>
        </pc:spChg>
        <pc:spChg chg="mod">
          <ac:chgData name="Trang Do" userId="1f6a371144d1ab6b" providerId="LiveId" clId="{7087CAD7-4E7B-474F-84C2-B5273F8F91F2}" dt="2023-12-03T11:08:27.966" v="2206" actId="20577"/>
          <ac:spMkLst>
            <pc:docMk/>
            <pc:sldMk cId="802093403" sldId="308"/>
            <ac:spMk id="27" creationId="{0FF0AD5C-A7BE-BAC3-022E-C5E916A2001F}"/>
          </ac:spMkLst>
        </pc:spChg>
        <pc:spChg chg="mod">
          <ac:chgData name="Trang Do" userId="1f6a371144d1ab6b" providerId="LiveId" clId="{7087CAD7-4E7B-474F-84C2-B5273F8F91F2}" dt="2023-12-03T11:06:33.042" v="2111"/>
          <ac:spMkLst>
            <pc:docMk/>
            <pc:sldMk cId="802093403" sldId="308"/>
            <ac:spMk id="30" creationId="{DB963D18-2C70-3778-0720-ED677879016D}"/>
          </ac:spMkLst>
        </pc:spChg>
        <pc:spChg chg="mod">
          <ac:chgData name="Trang Do" userId="1f6a371144d1ab6b" providerId="LiveId" clId="{7087CAD7-4E7B-474F-84C2-B5273F8F91F2}" dt="2023-12-03T11:10:48.557" v="2291" actId="1076"/>
          <ac:spMkLst>
            <pc:docMk/>
            <pc:sldMk cId="802093403" sldId="308"/>
            <ac:spMk id="31" creationId="{27D26132-F3FE-2DCD-4494-C3A6AF059C8E}"/>
          </ac:spMkLst>
        </pc:spChg>
        <pc:spChg chg="mod topLvl">
          <ac:chgData name="Trang Do" userId="1f6a371144d1ab6b" providerId="LiveId" clId="{7087CAD7-4E7B-474F-84C2-B5273F8F91F2}" dt="2023-12-03T11:09:13.984" v="2224" actId="164"/>
          <ac:spMkLst>
            <pc:docMk/>
            <pc:sldMk cId="802093403" sldId="308"/>
            <ac:spMk id="35" creationId="{9F6E2662-92FF-978D-64BE-D25007534CF6}"/>
          </ac:spMkLst>
        </pc:spChg>
        <pc:spChg chg="mod">
          <ac:chgData name="Trang Do" userId="1f6a371144d1ab6b" providerId="LiveId" clId="{7087CAD7-4E7B-474F-84C2-B5273F8F91F2}" dt="2023-12-03T11:07:44.462" v="2148" actId="20577"/>
          <ac:spMkLst>
            <pc:docMk/>
            <pc:sldMk cId="802093403" sldId="308"/>
            <ac:spMk id="36" creationId="{DA36669A-1C4D-E9F5-33BD-B1797EA6E5C6}"/>
          </ac:spMkLst>
        </pc:spChg>
        <pc:spChg chg="mod">
          <ac:chgData name="Trang Do" userId="1f6a371144d1ab6b" providerId="LiveId" clId="{7087CAD7-4E7B-474F-84C2-B5273F8F91F2}" dt="2023-12-03T11:07:27.562" v="2139" actId="165"/>
          <ac:spMkLst>
            <pc:docMk/>
            <pc:sldMk cId="802093403" sldId="308"/>
            <ac:spMk id="38" creationId="{E9EB2F76-F497-7C39-DBE3-31AC24E8EE4D}"/>
          </ac:spMkLst>
        </pc:spChg>
        <pc:spChg chg="mod">
          <ac:chgData name="Trang Do" userId="1f6a371144d1ab6b" providerId="LiveId" clId="{7087CAD7-4E7B-474F-84C2-B5273F8F91F2}" dt="2023-12-03T11:07:02.241" v="2119"/>
          <ac:spMkLst>
            <pc:docMk/>
            <pc:sldMk cId="802093403" sldId="308"/>
            <ac:spMk id="41" creationId="{8F99CCCB-5F98-DEC3-7CF7-EA6CD4F79BDB}"/>
          </ac:spMkLst>
        </pc:spChg>
        <pc:spChg chg="mod">
          <ac:chgData name="Trang Do" userId="1f6a371144d1ab6b" providerId="LiveId" clId="{7087CAD7-4E7B-474F-84C2-B5273F8F91F2}" dt="2023-12-03T11:07:58.231" v="2166" actId="20577"/>
          <ac:spMkLst>
            <pc:docMk/>
            <pc:sldMk cId="802093403" sldId="308"/>
            <ac:spMk id="43" creationId="{7EADEE1F-01C0-A702-A773-ABB069206FEC}"/>
          </ac:spMkLst>
        </pc:spChg>
        <pc:spChg chg="mod">
          <ac:chgData name="Trang Do" userId="1f6a371144d1ab6b" providerId="LiveId" clId="{7087CAD7-4E7B-474F-84C2-B5273F8F91F2}" dt="2023-12-03T11:07:02.241" v="2119"/>
          <ac:spMkLst>
            <pc:docMk/>
            <pc:sldMk cId="802093403" sldId="308"/>
            <ac:spMk id="46" creationId="{230B696C-1528-30F3-E299-BFDA2F9A7852}"/>
          </ac:spMkLst>
        </pc:spChg>
        <pc:spChg chg="mod">
          <ac:chgData name="Trang Do" userId="1f6a371144d1ab6b" providerId="LiveId" clId="{7087CAD7-4E7B-474F-84C2-B5273F8F91F2}" dt="2023-12-03T11:08:02.881" v="2170" actId="20577"/>
          <ac:spMkLst>
            <pc:docMk/>
            <pc:sldMk cId="802093403" sldId="308"/>
            <ac:spMk id="48" creationId="{B0FD94DF-4411-CB20-4462-0D35F31F9744}"/>
          </ac:spMkLst>
        </pc:spChg>
        <pc:spChg chg="add mod">
          <ac:chgData name="Trang Do" userId="1f6a371144d1ab6b" providerId="LiveId" clId="{7087CAD7-4E7B-474F-84C2-B5273F8F91F2}" dt="2023-12-03T11:09:08.769" v="2223" actId="164"/>
          <ac:spMkLst>
            <pc:docMk/>
            <pc:sldMk cId="802093403" sldId="308"/>
            <ac:spMk id="50" creationId="{6E5DABAB-63EB-F808-702E-373DD63B543E}"/>
          </ac:spMkLst>
        </pc:spChg>
        <pc:grpChg chg="add mod">
          <ac:chgData name="Trang Do" userId="1f6a371144d1ab6b" providerId="LiveId" clId="{7087CAD7-4E7B-474F-84C2-B5273F8F91F2}" dt="2023-12-03T11:10:57.408" v="2293" actId="1076"/>
          <ac:grpSpMkLst>
            <pc:docMk/>
            <pc:sldMk cId="802093403" sldId="308"/>
            <ac:grpSpMk id="2" creationId="{FFD80299-266E-A1DD-72E7-3281A65C5931}"/>
          </ac:grpSpMkLst>
        </pc:grpChg>
        <pc:grpChg chg="mod">
          <ac:chgData name="Trang Do" userId="1f6a371144d1ab6b" providerId="LiveId" clId="{7087CAD7-4E7B-474F-84C2-B5273F8F91F2}" dt="2023-12-03T11:06:33.042" v="2111"/>
          <ac:grpSpMkLst>
            <pc:docMk/>
            <pc:sldMk cId="802093403" sldId="308"/>
            <ac:grpSpMk id="4" creationId="{E9B6EB72-46C7-8045-1ADF-C87B91288CD0}"/>
          </ac:grpSpMkLst>
        </pc:grpChg>
        <pc:grpChg chg="mod">
          <ac:chgData name="Trang Do" userId="1f6a371144d1ab6b" providerId="LiveId" clId="{7087CAD7-4E7B-474F-84C2-B5273F8F91F2}" dt="2023-12-03T11:06:33.042" v="2111"/>
          <ac:grpSpMkLst>
            <pc:docMk/>
            <pc:sldMk cId="802093403" sldId="308"/>
            <ac:grpSpMk id="5" creationId="{602E295D-2444-8A99-7E62-46395C72D09D}"/>
          </ac:grpSpMkLst>
        </pc:grpChg>
        <pc:grpChg chg="add mod">
          <ac:chgData name="Trang Do" userId="1f6a371144d1ab6b" providerId="LiveId" clId="{7087CAD7-4E7B-474F-84C2-B5273F8F91F2}" dt="2023-12-03T11:09:08.769" v="2223" actId="164"/>
          <ac:grpSpMkLst>
            <pc:docMk/>
            <pc:sldMk cId="802093403" sldId="308"/>
            <ac:grpSpMk id="11" creationId="{57411DB0-C46E-C2EE-085B-3482C7E34571}"/>
          </ac:grpSpMkLst>
        </pc:grpChg>
        <pc:grpChg chg="mod">
          <ac:chgData name="Trang Do" userId="1f6a371144d1ab6b" providerId="LiveId" clId="{7087CAD7-4E7B-474F-84C2-B5273F8F91F2}" dt="2023-12-03T11:06:33.042" v="2111"/>
          <ac:grpSpMkLst>
            <pc:docMk/>
            <pc:sldMk cId="802093403" sldId="308"/>
            <ac:grpSpMk id="12" creationId="{FE70835E-BB9F-0A94-049E-53D3B3A100FE}"/>
          </ac:grpSpMkLst>
        </pc:grpChg>
        <pc:grpChg chg="mod">
          <ac:chgData name="Trang Do" userId="1f6a371144d1ab6b" providerId="LiveId" clId="{7087CAD7-4E7B-474F-84C2-B5273F8F91F2}" dt="2023-12-03T11:06:33.042" v="2111"/>
          <ac:grpSpMkLst>
            <pc:docMk/>
            <pc:sldMk cId="802093403" sldId="308"/>
            <ac:grpSpMk id="13" creationId="{99ED1A99-4E25-45AF-4018-E4AE738DF596}"/>
          </ac:grpSpMkLst>
        </pc:grpChg>
        <pc:grpChg chg="add mod">
          <ac:chgData name="Trang Do" userId="1f6a371144d1ab6b" providerId="LiveId" clId="{7087CAD7-4E7B-474F-84C2-B5273F8F91F2}" dt="2023-12-03T11:10:57.408" v="2293" actId="1076"/>
          <ac:grpSpMkLst>
            <pc:docMk/>
            <pc:sldMk cId="802093403" sldId="308"/>
            <ac:grpSpMk id="19" creationId="{AD78ADD0-DC2F-51B0-4DFF-2E1E983C731D}"/>
          </ac:grpSpMkLst>
        </pc:grpChg>
        <pc:grpChg chg="mod">
          <ac:chgData name="Trang Do" userId="1f6a371144d1ab6b" providerId="LiveId" clId="{7087CAD7-4E7B-474F-84C2-B5273F8F91F2}" dt="2023-12-03T11:06:33.042" v="2111"/>
          <ac:grpSpMkLst>
            <pc:docMk/>
            <pc:sldMk cId="802093403" sldId="308"/>
            <ac:grpSpMk id="21" creationId="{F746300E-F164-3B3F-281B-639261DBB9FB}"/>
          </ac:grpSpMkLst>
        </pc:grpChg>
        <pc:grpChg chg="add mod">
          <ac:chgData name="Trang Do" userId="1f6a371144d1ab6b" providerId="LiveId" clId="{7087CAD7-4E7B-474F-84C2-B5273F8F91F2}" dt="2023-12-03T11:10:57.408" v="2293" actId="1076"/>
          <ac:grpSpMkLst>
            <pc:docMk/>
            <pc:sldMk cId="802093403" sldId="308"/>
            <ac:grpSpMk id="24" creationId="{BDE7C641-50D6-E2BF-47B1-4A235785F32B}"/>
          </ac:grpSpMkLst>
        </pc:grpChg>
        <pc:grpChg chg="mod">
          <ac:chgData name="Trang Do" userId="1f6a371144d1ab6b" providerId="LiveId" clId="{7087CAD7-4E7B-474F-84C2-B5273F8F91F2}" dt="2023-12-03T11:06:33.042" v="2111"/>
          <ac:grpSpMkLst>
            <pc:docMk/>
            <pc:sldMk cId="802093403" sldId="308"/>
            <ac:grpSpMk id="26" creationId="{67F9D7D1-DECB-90B2-E4B6-CE48689F4B20}"/>
          </ac:grpSpMkLst>
        </pc:grpChg>
        <pc:grpChg chg="add mod">
          <ac:chgData name="Trang Do" userId="1f6a371144d1ab6b" providerId="LiveId" clId="{7087CAD7-4E7B-474F-84C2-B5273F8F91F2}" dt="2023-12-03T11:10:57.408" v="2293" actId="1076"/>
          <ac:grpSpMkLst>
            <pc:docMk/>
            <pc:sldMk cId="802093403" sldId="308"/>
            <ac:grpSpMk id="29" creationId="{BCF4E86B-7925-17CC-D2BE-6835CF604351}"/>
          </ac:grpSpMkLst>
        </pc:grpChg>
        <pc:grpChg chg="add del mod">
          <ac:chgData name="Trang Do" userId="1f6a371144d1ab6b" providerId="LiveId" clId="{7087CAD7-4E7B-474F-84C2-B5273F8F91F2}" dt="2023-12-03T11:07:27.562" v="2139" actId="165"/>
          <ac:grpSpMkLst>
            <pc:docMk/>
            <pc:sldMk cId="802093403" sldId="308"/>
            <ac:grpSpMk id="32" creationId="{3F58C549-15BE-C3CD-CBB7-E7B4236766B4}"/>
          </ac:grpSpMkLst>
        </pc:grpChg>
        <pc:grpChg chg="del mod topLvl">
          <ac:chgData name="Trang Do" userId="1f6a371144d1ab6b" providerId="LiveId" clId="{7087CAD7-4E7B-474F-84C2-B5273F8F91F2}" dt="2023-12-03T11:07:29.896" v="2140" actId="478"/>
          <ac:grpSpMkLst>
            <pc:docMk/>
            <pc:sldMk cId="802093403" sldId="308"/>
            <ac:grpSpMk id="33" creationId="{9D88B11C-4A9E-BE9F-9898-D806412B7DF3}"/>
          </ac:grpSpMkLst>
        </pc:grpChg>
        <pc:grpChg chg="mod topLvl">
          <ac:chgData name="Trang Do" userId="1f6a371144d1ab6b" providerId="LiveId" clId="{7087CAD7-4E7B-474F-84C2-B5273F8F91F2}" dt="2023-12-03T11:09:13.984" v="2224" actId="164"/>
          <ac:grpSpMkLst>
            <pc:docMk/>
            <pc:sldMk cId="802093403" sldId="308"/>
            <ac:grpSpMk id="34" creationId="{CBC8FE4A-BB4E-EF75-0289-61105428E7FF}"/>
          </ac:grpSpMkLst>
        </pc:grpChg>
        <pc:grpChg chg="add del mod">
          <ac:chgData name="Trang Do" userId="1f6a371144d1ab6b" providerId="LiveId" clId="{7087CAD7-4E7B-474F-84C2-B5273F8F91F2}" dt="2023-12-03T11:09:13.984" v="2224" actId="164"/>
          <ac:grpSpMkLst>
            <pc:docMk/>
            <pc:sldMk cId="802093403" sldId="308"/>
            <ac:grpSpMk id="40" creationId="{994D4E7D-7BC2-7448-FDE7-8786F3BE9233}"/>
          </ac:grpSpMkLst>
        </pc:grpChg>
        <pc:grpChg chg="mod">
          <ac:chgData name="Trang Do" userId="1f6a371144d1ab6b" providerId="LiveId" clId="{7087CAD7-4E7B-474F-84C2-B5273F8F91F2}" dt="2023-12-03T11:07:02.241" v="2119"/>
          <ac:grpSpMkLst>
            <pc:docMk/>
            <pc:sldMk cId="802093403" sldId="308"/>
            <ac:grpSpMk id="42" creationId="{6E60AB3E-F8D1-9FC1-983D-1069D76C5A11}"/>
          </ac:grpSpMkLst>
        </pc:grpChg>
        <pc:grpChg chg="add mod">
          <ac:chgData name="Trang Do" userId="1f6a371144d1ab6b" providerId="LiveId" clId="{7087CAD7-4E7B-474F-84C2-B5273F8F91F2}" dt="2023-12-03T11:09:13.984" v="2224" actId="164"/>
          <ac:grpSpMkLst>
            <pc:docMk/>
            <pc:sldMk cId="802093403" sldId="308"/>
            <ac:grpSpMk id="45" creationId="{5C4AAA1C-B17D-D82A-AF82-4D39D84D5014}"/>
          </ac:grpSpMkLst>
        </pc:grpChg>
        <pc:grpChg chg="mod">
          <ac:chgData name="Trang Do" userId="1f6a371144d1ab6b" providerId="LiveId" clId="{7087CAD7-4E7B-474F-84C2-B5273F8F91F2}" dt="2023-12-03T11:07:02.241" v="2119"/>
          <ac:grpSpMkLst>
            <pc:docMk/>
            <pc:sldMk cId="802093403" sldId="308"/>
            <ac:grpSpMk id="47" creationId="{3C6FD36C-9E3D-E3C1-3BE2-C3CE1F864D3C}"/>
          </ac:grpSpMkLst>
        </pc:grpChg>
        <pc:grpChg chg="add mod">
          <ac:chgData name="Trang Do" userId="1f6a371144d1ab6b" providerId="LiveId" clId="{7087CAD7-4E7B-474F-84C2-B5273F8F91F2}" dt="2023-12-03T11:10:57.408" v="2293" actId="1076"/>
          <ac:grpSpMkLst>
            <pc:docMk/>
            <pc:sldMk cId="802093403" sldId="308"/>
            <ac:grpSpMk id="51" creationId="{AD18D87C-F193-4A48-29E0-52DA3DF3A578}"/>
          </ac:grpSpMkLst>
        </pc:grpChg>
        <pc:grpChg chg="add mod">
          <ac:chgData name="Trang Do" userId="1f6a371144d1ab6b" providerId="LiveId" clId="{7087CAD7-4E7B-474F-84C2-B5273F8F91F2}" dt="2023-12-03T11:10:57.408" v="2293" actId="1076"/>
          <ac:grpSpMkLst>
            <pc:docMk/>
            <pc:sldMk cId="802093403" sldId="308"/>
            <ac:grpSpMk id="52" creationId="{C046380A-6D8A-47B0-BEC6-1F91C0F150F6}"/>
          </ac:grpSpMkLst>
        </pc:grpChg>
        <pc:cxnChg chg="mod">
          <ac:chgData name="Trang Do" userId="1f6a371144d1ab6b" providerId="LiveId" clId="{7087CAD7-4E7B-474F-84C2-B5273F8F91F2}" dt="2023-12-03T11:06:33.042" v="2111"/>
          <ac:cxnSpMkLst>
            <pc:docMk/>
            <pc:sldMk cId="802093403" sldId="308"/>
            <ac:cxnSpMk id="8" creationId="{CFC0E3B0-7A0E-C08C-0559-61B25A8591F2}"/>
          </ac:cxnSpMkLst>
        </pc:cxnChg>
        <pc:cxnChg chg="mod">
          <ac:chgData name="Trang Do" userId="1f6a371144d1ab6b" providerId="LiveId" clId="{7087CAD7-4E7B-474F-84C2-B5273F8F91F2}" dt="2023-12-03T11:06:33.042" v="2111"/>
          <ac:cxnSpMkLst>
            <pc:docMk/>
            <pc:sldMk cId="802093403" sldId="308"/>
            <ac:cxnSpMk id="10" creationId="{3424D27A-6964-6D43-C314-6B5A8A9F8943}"/>
          </ac:cxnSpMkLst>
        </pc:cxnChg>
        <pc:cxnChg chg="mod">
          <ac:chgData name="Trang Do" userId="1f6a371144d1ab6b" providerId="LiveId" clId="{7087CAD7-4E7B-474F-84C2-B5273F8F91F2}" dt="2023-12-03T11:06:33.042" v="2111"/>
          <ac:cxnSpMkLst>
            <pc:docMk/>
            <pc:sldMk cId="802093403" sldId="308"/>
            <ac:cxnSpMk id="16" creationId="{6085D9F2-2763-6023-3246-954EE128102A}"/>
          </ac:cxnSpMkLst>
        </pc:cxnChg>
        <pc:cxnChg chg="mod">
          <ac:chgData name="Trang Do" userId="1f6a371144d1ab6b" providerId="LiveId" clId="{7087CAD7-4E7B-474F-84C2-B5273F8F91F2}" dt="2023-12-03T11:06:33.042" v="2111"/>
          <ac:cxnSpMkLst>
            <pc:docMk/>
            <pc:sldMk cId="802093403" sldId="308"/>
            <ac:cxnSpMk id="18" creationId="{84FA4293-5CA1-A3E8-079E-763BF608487A}"/>
          </ac:cxnSpMkLst>
        </pc:cxnChg>
        <pc:cxnChg chg="mod">
          <ac:chgData name="Trang Do" userId="1f6a371144d1ab6b" providerId="LiveId" clId="{7087CAD7-4E7B-474F-84C2-B5273F8F91F2}" dt="2023-12-03T11:06:33.042" v="2111"/>
          <ac:cxnSpMkLst>
            <pc:docMk/>
            <pc:sldMk cId="802093403" sldId="308"/>
            <ac:cxnSpMk id="23" creationId="{657BD312-DD47-6EC6-5247-E0D7E632D6DD}"/>
          </ac:cxnSpMkLst>
        </pc:cxnChg>
        <pc:cxnChg chg="mod">
          <ac:chgData name="Trang Do" userId="1f6a371144d1ab6b" providerId="LiveId" clId="{7087CAD7-4E7B-474F-84C2-B5273F8F91F2}" dt="2023-12-03T11:06:33.042" v="2111"/>
          <ac:cxnSpMkLst>
            <pc:docMk/>
            <pc:sldMk cId="802093403" sldId="308"/>
            <ac:cxnSpMk id="28" creationId="{37FBEC74-DEDE-E5C0-769B-61CD510EA94E}"/>
          </ac:cxnSpMkLst>
        </pc:cxnChg>
        <pc:cxnChg chg="mod">
          <ac:chgData name="Trang Do" userId="1f6a371144d1ab6b" providerId="LiveId" clId="{7087CAD7-4E7B-474F-84C2-B5273F8F91F2}" dt="2023-12-03T11:07:27.562" v="2139" actId="165"/>
          <ac:cxnSpMkLst>
            <pc:docMk/>
            <pc:sldMk cId="802093403" sldId="308"/>
            <ac:cxnSpMk id="37" creationId="{5E9C788C-7532-96F9-6610-C5308618DD5A}"/>
          </ac:cxnSpMkLst>
        </pc:cxnChg>
        <pc:cxnChg chg="mod">
          <ac:chgData name="Trang Do" userId="1f6a371144d1ab6b" providerId="LiveId" clId="{7087CAD7-4E7B-474F-84C2-B5273F8F91F2}" dt="2023-12-03T11:07:27.562" v="2139" actId="165"/>
          <ac:cxnSpMkLst>
            <pc:docMk/>
            <pc:sldMk cId="802093403" sldId="308"/>
            <ac:cxnSpMk id="39" creationId="{37F993B8-88B1-FE7A-CF1F-7A63D44E6D55}"/>
          </ac:cxnSpMkLst>
        </pc:cxnChg>
        <pc:cxnChg chg="mod">
          <ac:chgData name="Trang Do" userId="1f6a371144d1ab6b" providerId="LiveId" clId="{7087CAD7-4E7B-474F-84C2-B5273F8F91F2}" dt="2023-12-03T11:07:02.241" v="2119"/>
          <ac:cxnSpMkLst>
            <pc:docMk/>
            <pc:sldMk cId="802093403" sldId="308"/>
            <ac:cxnSpMk id="44" creationId="{0E656E50-AE21-AF5A-BE42-BF7904223B05}"/>
          </ac:cxnSpMkLst>
        </pc:cxnChg>
        <pc:cxnChg chg="mod">
          <ac:chgData name="Trang Do" userId="1f6a371144d1ab6b" providerId="LiveId" clId="{7087CAD7-4E7B-474F-84C2-B5273F8F91F2}" dt="2023-12-03T11:07:02.241" v="2119"/>
          <ac:cxnSpMkLst>
            <pc:docMk/>
            <pc:sldMk cId="802093403" sldId="308"/>
            <ac:cxnSpMk id="49" creationId="{E8186268-58DC-EAFA-884C-7083A65E5C50}"/>
          </ac:cxnSpMkLst>
        </pc:cxnChg>
      </pc:sldChg>
      <pc:sldChg chg="add ord modTransition">
        <pc:chgData name="Trang Do" userId="1f6a371144d1ab6b" providerId="LiveId" clId="{7087CAD7-4E7B-474F-84C2-B5273F8F91F2}" dt="2023-12-03T11:14:24.517" v="2369"/>
        <pc:sldMkLst>
          <pc:docMk/>
          <pc:sldMk cId="3918090407" sldId="309"/>
        </pc:sldMkLst>
      </pc:sldChg>
      <pc:sldChg chg="add ord replId modTransition">
        <pc:chgData name="Trang Do" userId="1f6a371144d1ab6b" providerId="LiveId" clId="{7087CAD7-4E7B-474F-84C2-B5273F8F91F2}" dt="2023-12-03T11:14:24.517" v="2369"/>
        <pc:sldMkLst>
          <pc:docMk/>
          <pc:sldMk cId="239952281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66E4D-2065-8348-A62F-A154D994FD06}" type="datetimeFigureOut">
              <a:rPr lang="x-none" smtClean="0"/>
              <a:t>05/04/2025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DBBE6-0508-B247-9543-717408526F8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037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DBBE6-0508-B247-9543-717408526F84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136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Bấm vào từng chữ để biết đáp án.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DBBE6-0508-B247-9543-717408526F84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73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DBBE6-0508-B247-9543-717408526F84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155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DBBE6-0508-B247-9543-717408526F84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826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6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38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2.svg"/><Relationship Id="rId5" Type="http://schemas.openxmlformats.org/officeDocument/2006/relationships/image" Target="../media/image16.gif"/><Relationship Id="rId10" Type="http://schemas.openxmlformats.org/officeDocument/2006/relationships/image" Target="../media/image19.png"/><Relationship Id="rId4" Type="http://schemas.openxmlformats.org/officeDocument/2006/relationships/image" Target="../media/image3.sv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3.png"/><Relationship Id="rId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2.svg"/><Relationship Id="rId5" Type="http://schemas.openxmlformats.org/officeDocument/2006/relationships/image" Target="../media/image16.gif"/><Relationship Id="rId10" Type="http://schemas.openxmlformats.org/officeDocument/2006/relationships/image" Target="../media/image19.png"/><Relationship Id="rId4" Type="http://schemas.openxmlformats.org/officeDocument/2006/relationships/image" Target="../media/image3.svg"/><Relationship Id="rId9" Type="http://schemas.openxmlformats.org/officeDocument/2006/relationships/image" Target="../media/image30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5.sv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2.svg"/><Relationship Id="rId5" Type="http://schemas.openxmlformats.org/officeDocument/2006/relationships/image" Target="../media/image16.gif"/><Relationship Id="rId10" Type="http://schemas.openxmlformats.org/officeDocument/2006/relationships/image" Target="../media/image19.png"/><Relationship Id="rId4" Type="http://schemas.openxmlformats.org/officeDocument/2006/relationships/image" Target="../media/image3.svg"/><Relationship Id="rId9" Type="http://schemas.openxmlformats.org/officeDocument/2006/relationships/image" Target="../media/image30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2.svg"/><Relationship Id="rId5" Type="http://schemas.openxmlformats.org/officeDocument/2006/relationships/image" Target="../media/image16.gif"/><Relationship Id="rId10" Type="http://schemas.openxmlformats.org/officeDocument/2006/relationships/image" Target="../media/image19.png"/><Relationship Id="rId4" Type="http://schemas.openxmlformats.org/officeDocument/2006/relationships/image" Target="../media/image3.svg"/><Relationship Id="rId9" Type="http://schemas.openxmlformats.org/officeDocument/2006/relationships/image" Target="../media/image30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3487400" y="2445231"/>
            <a:ext cx="4652805" cy="6406617"/>
          </a:xfrm>
          <a:custGeom>
            <a:avLst/>
            <a:gdLst/>
            <a:ahLst/>
            <a:cxnLst/>
            <a:rect l="l" t="t" r="r" b="b"/>
            <a:pathLst>
              <a:path w="5665771" h="7801406">
                <a:moveTo>
                  <a:pt x="0" y="0"/>
                </a:moveTo>
                <a:lnTo>
                  <a:pt x="5665771" y="0"/>
                </a:lnTo>
                <a:lnTo>
                  <a:pt x="5665771" y="7801407"/>
                </a:lnTo>
                <a:lnTo>
                  <a:pt x="0" y="7801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36344" y="1161888"/>
            <a:ext cx="358140" cy="358140"/>
            <a:chOff x="0" y="0"/>
            <a:chExt cx="477520" cy="47752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2954465" y="1028700"/>
            <a:ext cx="12379069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EM ĐẾN VỚI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MỚI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596753" y="91036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xmlns="" id="{8AD966A7-2075-AFD7-B2C4-9B6BCE8D5DAB}"/>
              </a:ext>
            </a:extLst>
          </p:cNvPr>
          <p:cNvSpPr/>
          <p:nvPr/>
        </p:nvSpPr>
        <p:spPr>
          <a:xfrm rot="1727281">
            <a:off x="15538399" y="-584981"/>
            <a:ext cx="2910230" cy="2926080"/>
          </a:xfrm>
          <a:custGeom>
            <a:avLst/>
            <a:gdLst/>
            <a:ahLst/>
            <a:cxnLst/>
            <a:rect l="l" t="t" r="r" b="b"/>
            <a:pathLst>
              <a:path w="2910230" h="2926080">
                <a:moveTo>
                  <a:pt x="0" y="0"/>
                </a:moveTo>
                <a:lnTo>
                  <a:pt x="2910230" y="0"/>
                </a:lnTo>
                <a:lnTo>
                  <a:pt x="291023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DEB35EB-2C78-5DA4-80C8-306324FACD4D}"/>
              </a:ext>
            </a:extLst>
          </p:cNvPr>
          <p:cNvGrpSpPr/>
          <p:nvPr/>
        </p:nvGrpSpPr>
        <p:grpSpPr>
          <a:xfrm>
            <a:off x="10369299" y="7066454"/>
            <a:ext cx="4151325" cy="2938048"/>
            <a:chOff x="1387695" y="-1493588"/>
            <a:chExt cx="5645846" cy="3995776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xmlns="" id="{43D02024-D319-A249-2642-9AA7C46F6B56}"/>
                </a:ext>
              </a:extLst>
            </p:cNvPr>
            <p:cNvSpPr/>
            <p:nvPr/>
          </p:nvSpPr>
          <p:spPr>
            <a:xfrm rot="21564687">
              <a:off x="1811729" y="31691"/>
              <a:ext cx="3729051" cy="2470497"/>
            </a:xfrm>
            <a:custGeom>
              <a:avLst/>
              <a:gdLst/>
              <a:ahLst/>
              <a:cxnLst/>
              <a:rect l="l" t="t" r="r" b="b"/>
              <a:pathLst>
                <a:path w="3729051" h="2470496">
                  <a:moveTo>
                    <a:pt x="0" y="0"/>
                  </a:moveTo>
                  <a:lnTo>
                    <a:pt x="3729051" y="0"/>
                  </a:lnTo>
                  <a:lnTo>
                    <a:pt x="3729051" y="2470497"/>
                  </a:lnTo>
                  <a:lnTo>
                    <a:pt x="0" y="247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xmlns="" id="{1A2B1B15-B15F-241A-1BB1-ACD022515273}"/>
                </a:ext>
              </a:extLst>
            </p:cNvPr>
            <p:cNvSpPr/>
            <p:nvPr/>
          </p:nvSpPr>
          <p:spPr>
            <a:xfrm rot="-10082605">
              <a:off x="1387695" y="-1493588"/>
              <a:ext cx="2415163" cy="2434435"/>
            </a:xfrm>
            <a:custGeom>
              <a:avLst/>
              <a:gdLst/>
              <a:ahLst/>
              <a:cxnLst/>
              <a:rect l="l" t="t" r="r" b="b"/>
              <a:pathLst>
                <a:path w="2415163" h="2434435">
                  <a:moveTo>
                    <a:pt x="0" y="0"/>
                  </a:moveTo>
                  <a:lnTo>
                    <a:pt x="2415163" y="0"/>
                  </a:lnTo>
                  <a:lnTo>
                    <a:pt x="2415163" y="2434436"/>
                  </a:lnTo>
                  <a:lnTo>
                    <a:pt x="0" y="243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xmlns="" id="{39E42220-87FA-2448-C2A4-D4AD03626296}"/>
                </a:ext>
              </a:extLst>
            </p:cNvPr>
            <p:cNvSpPr/>
            <p:nvPr/>
          </p:nvSpPr>
          <p:spPr>
            <a:xfrm rot="-456968" flipH="1" flipV="1">
              <a:off x="4440107" y="-1429941"/>
              <a:ext cx="2593434" cy="2850764"/>
            </a:xfrm>
            <a:custGeom>
              <a:avLst/>
              <a:gdLst/>
              <a:ahLst/>
              <a:cxnLst/>
              <a:rect l="l" t="t" r="r" b="b"/>
              <a:pathLst>
                <a:path w="2593434" h="2850764">
                  <a:moveTo>
                    <a:pt x="2593433" y="2850764"/>
                  </a:moveTo>
                  <a:lnTo>
                    <a:pt x="0" y="2850764"/>
                  </a:lnTo>
                  <a:lnTo>
                    <a:pt x="0" y="0"/>
                  </a:lnTo>
                  <a:lnTo>
                    <a:pt x="2593433" y="0"/>
                  </a:lnTo>
                  <a:lnTo>
                    <a:pt x="2593433" y="2850764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l="-2451" t="-3100" r="-2018"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A18E36F-DE3C-5020-AAC5-A4BDC6BD8620}"/>
              </a:ext>
            </a:extLst>
          </p:cNvPr>
          <p:cNvGrpSpPr/>
          <p:nvPr/>
        </p:nvGrpSpPr>
        <p:grpSpPr>
          <a:xfrm>
            <a:off x="259953" y="7272777"/>
            <a:ext cx="5840936" cy="3104779"/>
            <a:chOff x="455544" y="7572722"/>
            <a:chExt cx="5840936" cy="3104779"/>
          </a:xfrm>
        </p:grpSpPr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xmlns="" id="{C9D3271A-1188-C259-F070-AA16BE947D46}"/>
                </a:ext>
              </a:extLst>
            </p:cNvPr>
            <p:cNvSpPr/>
            <p:nvPr/>
          </p:nvSpPr>
          <p:spPr>
            <a:xfrm rot="3370291">
              <a:off x="3962876" y="7876471"/>
              <a:ext cx="2238670" cy="2428538"/>
            </a:xfrm>
            <a:custGeom>
              <a:avLst/>
              <a:gdLst/>
              <a:ahLst/>
              <a:cxnLst/>
              <a:rect l="l" t="t" r="r" b="b"/>
              <a:pathLst>
                <a:path w="2238670" h="2428538">
                  <a:moveTo>
                    <a:pt x="0" y="0"/>
                  </a:moveTo>
                  <a:lnTo>
                    <a:pt x="2238670" y="0"/>
                  </a:lnTo>
                  <a:lnTo>
                    <a:pt x="2238670" y="2428538"/>
                  </a:lnTo>
                  <a:lnTo>
                    <a:pt x="0" y="242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xmlns="" id="{E15F6C93-D13B-F969-E4B3-90E8280765DB}"/>
                </a:ext>
              </a:extLst>
            </p:cNvPr>
            <p:cNvSpPr/>
            <p:nvPr/>
          </p:nvSpPr>
          <p:spPr>
            <a:xfrm rot="5074484">
              <a:off x="55417" y="7972849"/>
              <a:ext cx="3104779" cy="2304526"/>
            </a:xfrm>
            <a:custGeom>
              <a:avLst/>
              <a:gdLst/>
              <a:ahLst/>
              <a:cxnLst/>
              <a:rect l="l" t="t" r="r" b="b"/>
              <a:pathLst>
                <a:path w="5543676" h="4114800">
                  <a:moveTo>
                    <a:pt x="0" y="0"/>
                  </a:moveTo>
                  <a:lnTo>
                    <a:pt x="5543676" y="0"/>
                  </a:lnTo>
                  <a:lnTo>
                    <a:pt x="55436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xmlns="" id="{20B34ACA-1EBD-E897-388A-A2E95A3A5C6E}"/>
                </a:ext>
              </a:extLst>
            </p:cNvPr>
            <p:cNvSpPr/>
            <p:nvPr/>
          </p:nvSpPr>
          <p:spPr>
            <a:xfrm rot="-958765" flipH="1">
              <a:off x="2220357" y="8193674"/>
              <a:ext cx="2206065" cy="2207288"/>
            </a:xfrm>
            <a:custGeom>
              <a:avLst/>
              <a:gdLst/>
              <a:ahLst/>
              <a:cxnLst/>
              <a:rect l="l" t="t" r="r" b="b"/>
              <a:pathLst>
                <a:path w="2206065" h="2207288">
                  <a:moveTo>
                    <a:pt x="2206064" y="0"/>
                  </a:moveTo>
                  <a:lnTo>
                    <a:pt x="0" y="0"/>
                  </a:lnTo>
                  <a:lnTo>
                    <a:pt x="0" y="2207288"/>
                  </a:lnTo>
                  <a:lnTo>
                    <a:pt x="2206064" y="2207288"/>
                  </a:lnTo>
                  <a:lnTo>
                    <a:pt x="2206064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">
            <a:extLst>
              <a:ext uri="{FF2B5EF4-FFF2-40B4-BE49-F238E27FC236}">
                <a16:creationId xmlns:a16="http://schemas.microsoft.com/office/drawing/2014/main" xmlns="" id="{C6A71A92-29E0-808E-4062-987F089F9165}"/>
              </a:ext>
            </a:extLst>
          </p:cNvPr>
          <p:cNvSpPr/>
          <p:nvPr/>
        </p:nvSpPr>
        <p:spPr>
          <a:xfrm>
            <a:off x="537274" y="2381528"/>
            <a:ext cx="4151325" cy="6709212"/>
          </a:xfrm>
          <a:custGeom>
            <a:avLst/>
            <a:gdLst/>
            <a:ahLst/>
            <a:cxnLst/>
            <a:rect l="l" t="t" r="r" b="b"/>
            <a:pathLst>
              <a:path w="4151325" h="6709212">
                <a:moveTo>
                  <a:pt x="0" y="0"/>
                </a:moveTo>
                <a:lnTo>
                  <a:pt x="4151324" y="0"/>
                </a:lnTo>
                <a:lnTo>
                  <a:pt x="4151324" y="6709212"/>
                </a:lnTo>
                <a:lnTo>
                  <a:pt x="0" y="670921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xmlns="" id="{8B8BA132-BB8E-9409-BAC0-C4943B079AEF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>
              <a:alpha val="69804"/>
            </a:srgbClr>
          </a:solidFill>
        </p:spPr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xmlns="" id="{563B40EC-E6D3-7631-8CAF-D0819B0B7EB3}"/>
              </a:ext>
            </a:extLst>
          </p:cNvPr>
          <p:cNvSpPr txBox="1"/>
          <p:nvPr/>
        </p:nvSpPr>
        <p:spPr>
          <a:xfrm>
            <a:off x="4781548" y="701372"/>
            <a:ext cx="8724901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tr75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xmlns="" id="{BE515312-247F-667E-8BEB-BA683BA687E7}"/>
              </a:ext>
            </a:extLst>
          </p:cNvPr>
          <p:cNvGrpSpPr/>
          <p:nvPr/>
        </p:nvGrpSpPr>
        <p:grpSpPr>
          <a:xfrm>
            <a:off x="2305209" y="3412681"/>
            <a:ext cx="5587672" cy="4015804"/>
            <a:chOff x="3556329" y="3487498"/>
            <a:chExt cx="5587672" cy="4015804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xmlns="" id="{9A1ADDD7-B19E-F257-D4EA-4FC6018F1F45}"/>
                </a:ext>
              </a:extLst>
            </p:cNvPr>
            <p:cNvGrpSpPr/>
            <p:nvPr/>
          </p:nvGrpSpPr>
          <p:grpSpPr>
            <a:xfrm>
              <a:off x="3556329" y="3487498"/>
              <a:ext cx="5587672" cy="2445811"/>
              <a:chOff x="3556329" y="3487498"/>
              <a:chExt cx="5587672" cy="2445811"/>
            </a:xfrm>
          </p:grpSpPr>
          <p:sp>
            <p:nvSpPr>
              <p:cNvPr id="38" name="Freeform 3">
                <a:extLst>
                  <a:ext uri="{FF2B5EF4-FFF2-40B4-BE49-F238E27FC236}">
                    <a16:creationId xmlns:a16="http://schemas.microsoft.com/office/drawing/2014/main" xmlns="" id="{8A5FD64D-4D69-DDE6-A404-EEEFBDF2DFDD}"/>
                  </a:ext>
                </a:extLst>
              </p:cNvPr>
              <p:cNvSpPr/>
              <p:nvPr/>
            </p:nvSpPr>
            <p:spPr>
              <a:xfrm>
                <a:off x="3943023" y="3528269"/>
                <a:ext cx="5200978" cy="2405040"/>
              </a:xfrm>
              <a:custGeom>
                <a:avLst/>
                <a:gdLst/>
                <a:ahLst/>
                <a:cxnLst/>
                <a:rect l="l" t="t" r="r" b="b"/>
                <a:pathLst>
                  <a:path w="7914349" h="1414917">
                    <a:moveTo>
                      <a:pt x="0" y="0"/>
                    </a:moveTo>
                    <a:lnTo>
                      <a:pt x="7914349" y="0"/>
                    </a:lnTo>
                    <a:lnTo>
                      <a:pt x="7914349" y="1414918"/>
                    </a:lnTo>
                    <a:lnTo>
                      <a:pt x="0" y="141491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123093" t="-16739" r="-98343" b="-6509"/>
                </a:stretch>
              </a:blipFill>
            </p:spPr>
            <p:txBody>
              <a:bodyPr/>
              <a:lstStyle/>
              <a:p>
                <a:endParaRPr lang="x-none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502A3B17-AF39-E1C7-2D39-0DACDFA5F66C}"/>
                  </a:ext>
                </a:extLst>
              </p:cNvPr>
              <p:cNvSpPr txBox="1"/>
              <p:nvPr/>
            </p:nvSpPr>
            <p:spPr>
              <a:xfrm>
                <a:off x="3556329" y="3487498"/>
                <a:ext cx="726178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8A245463-8407-14CA-E34E-A70806A71EB4}"/>
                </a:ext>
              </a:extLst>
            </p:cNvPr>
            <p:cNvGrpSpPr/>
            <p:nvPr/>
          </p:nvGrpSpPr>
          <p:grpSpPr>
            <a:xfrm>
              <a:off x="4837570" y="6041363"/>
              <a:ext cx="1006388" cy="1461939"/>
              <a:chOff x="2133600" y="5374545"/>
              <a:chExt cx="1006388" cy="1461939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BC060676-4702-365D-3B36-9F395471867C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xmlns="" id="{E0F804E3-0403-42F4-8B7C-C8502507178E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xmlns="" id="{76F98BEF-96EF-4FA4-0B30-B5BEF10A95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C4D9B735-D23B-1354-F904-98859252A57B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20899853-D54E-D836-A925-DBD57ED2B20A}"/>
                </a:ext>
              </a:extLst>
            </p:cNvPr>
            <p:cNvGrpSpPr/>
            <p:nvPr/>
          </p:nvGrpSpPr>
          <p:grpSpPr>
            <a:xfrm>
              <a:off x="7134724" y="6041363"/>
              <a:ext cx="1006388" cy="1461939"/>
              <a:chOff x="2133600" y="5374545"/>
              <a:chExt cx="1006388" cy="146193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xmlns="" id="{4A6BCCC9-18D6-B3DA-C169-26957E8854CC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xmlns="" id="{D70B9D93-D22E-6D24-4B96-309052DDF2D0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xmlns="" id="{4387D7D8-A615-EEC7-95EB-8A05996031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DEC22D32-6077-75FF-9E48-F4CC1949BEC5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7FE59AC4-A8B1-B2CD-6765-8B656C995D45}"/>
              </a:ext>
            </a:extLst>
          </p:cNvPr>
          <p:cNvGrpSpPr/>
          <p:nvPr/>
        </p:nvGrpSpPr>
        <p:grpSpPr>
          <a:xfrm>
            <a:off x="2668298" y="7677133"/>
            <a:ext cx="4715182" cy="1461939"/>
            <a:chOff x="7259790" y="7696593"/>
            <a:chExt cx="4715182" cy="1461939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F18B8A76-3D4A-5423-0AD5-43E3C0FDA697}"/>
                </a:ext>
              </a:extLst>
            </p:cNvPr>
            <p:cNvGrpSpPr/>
            <p:nvPr/>
          </p:nvGrpSpPr>
          <p:grpSpPr>
            <a:xfrm>
              <a:off x="7259790" y="7696593"/>
              <a:ext cx="1006388" cy="1461939"/>
              <a:chOff x="2133600" y="5374545"/>
              <a:chExt cx="1006388" cy="1461939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xmlns="" id="{CBA99B29-C752-73D0-9DD5-36F8FEEDF1FD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xmlns="" id="{4444B4E9-E372-3CAB-60D0-2FA1840E16C2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xmlns="" id="{576B643B-6072-5E47-BA6C-46717CC8D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0C55D478-FCBD-9221-8DA0-53EC4460A074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17FFD898-393C-1299-42AE-4112981A25C7}"/>
                </a:ext>
              </a:extLst>
            </p:cNvPr>
            <p:cNvGrpSpPr/>
            <p:nvPr/>
          </p:nvGrpSpPr>
          <p:grpSpPr>
            <a:xfrm>
              <a:off x="8861147" y="7696593"/>
              <a:ext cx="1006388" cy="1461939"/>
              <a:chOff x="2133600" y="5374545"/>
              <a:chExt cx="1006388" cy="1461939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xmlns="" id="{0A144859-B1A2-AC8E-28C7-1CC4702194A9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xmlns="" id="{F5BD7457-4009-2BCA-8C7E-55D104EC72B9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xmlns="" id="{FA96CD93-BEE0-51D9-3054-6F129B8568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xmlns="" id="{F0A0DE39-5C92-7B7E-1CCB-99EEFB765A5C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084BA9CC-E3CD-4106-5F4C-056ED63225F3}"/>
                </a:ext>
              </a:extLst>
            </p:cNvPr>
            <p:cNvSpPr txBox="1"/>
            <p:nvPr/>
          </p:nvSpPr>
          <p:spPr>
            <a:xfrm>
              <a:off x="8290995" y="8042843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975BF109-3205-7EDD-34D7-895F611DE01B}"/>
                </a:ext>
              </a:extLst>
            </p:cNvPr>
            <p:cNvSpPr txBox="1"/>
            <p:nvPr/>
          </p:nvSpPr>
          <p:spPr>
            <a:xfrm>
              <a:off x="10114908" y="8047833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9B39AE46-8D1A-6B0A-5E5F-8A7C6AE79FBB}"/>
                </a:ext>
              </a:extLst>
            </p:cNvPr>
            <p:cNvGrpSpPr/>
            <p:nvPr/>
          </p:nvGrpSpPr>
          <p:grpSpPr>
            <a:xfrm>
              <a:off x="10639532" y="7696593"/>
              <a:ext cx="1335440" cy="1461939"/>
              <a:chOff x="2133600" y="5374545"/>
              <a:chExt cx="1006388" cy="1461939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xmlns="" id="{2C2DF298-9A31-04EE-0359-FFB58AAB562C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xmlns="" id="{74E7C698-7569-61BD-7378-DD9193851577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xmlns="" id="{CFD362DD-2802-B6F7-A38D-98A2A3AC50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162EDE56-B94C-4ED7-60F1-6A901C08D4C2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51D14D69-577A-D543-09FC-64F049D7E174}"/>
              </a:ext>
            </a:extLst>
          </p:cNvPr>
          <p:cNvGrpSpPr/>
          <p:nvPr/>
        </p:nvGrpSpPr>
        <p:grpSpPr>
          <a:xfrm>
            <a:off x="10395120" y="7673242"/>
            <a:ext cx="5760736" cy="1461939"/>
            <a:chOff x="12234746" y="7696593"/>
            <a:chExt cx="5760736" cy="1461939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9AA9C933-23FC-45DA-637C-420C4CA38B52}"/>
                </a:ext>
              </a:extLst>
            </p:cNvPr>
            <p:cNvGrpSpPr/>
            <p:nvPr/>
          </p:nvGrpSpPr>
          <p:grpSpPr>
            <a:xfrm>
              <a:off x="12234746" y="7696593"/>
              <a:ext cx="1006388" cy="1461939"/>
              <a:chOff x="2133600" y="5374545"/>
              <a:chExt cx="1006388" cy="1461939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xmlns="" id="{23EE74EE-F4D5-B11D-7B39-FC3141123D9E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xmlns="" id="{212B8EBB-5608-4455-CBFD-7FE0EF0ADCFA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xmlns="" id="{530474F1-8D57-88DA-E55E-EEA9D608EB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xmlns="" id="{3558F7E4-6E3F-61B2-EDB5-A5853271EBA2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9811B329-8E5C-88B0-CAA3-EC68FE3A1DF6}"/>
                </a:ext>
              </a:extLst>
            </p:cNvPr>
            <p:cNvGrpSpPr/>
            <p:nvPr/>
          </p:nvGrpSpPr>
          <p:grpSpPr>
            <a:xfrm>
              <a:off x="13836103" y="7696593"/>
              <a:ext cx="1006388" cy="1461939"/>
              <a:chOff x="2133600" y="5374545"/>
              <a:chExt cx="1006388" cy="1461939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xmlns="" id="{8BD5EDA6-6815-ECA8-CB3D-FD8FE73DCE02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xmlns="" id="{64B74212-AA15-BDAA-F9FE-FD00D7438357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xmlns="" id="{3DE66825-90FC-B53A-11C3-C9240BC741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E41DCC6A-20E6-73F6-9049-88752A20E4BA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CBD6557C-D57D-F4FB-75F3-2DBA46EA7E61}"/>
                </a:ext>
              </a:extLst>
            </p:cNvPr>
            <p:cNvSpPr txBox="1"/>
            <p:nvPr/>
          </p:nvSpPr>
          <p:spPr>
            <a:xfrm>
              <a:off x="13265951" y="8042843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36CCBFEE-2CD7-182E-F1CD-E172CD436497}"/>
                </a:ext>
              </a:extLst>
            </p:cNvPr>
            <p:cNvSpPr txBox="1"/>
            <p:nvPr/>
          </p:nvSpPr>
          <p:spPr>
            <a:xfrm>
              <a:off x="15089864" y="8047833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51D6ACF4-5F67-DE2D-B34C-644D3439DCE2}"/>
                </a:ext>
              </a:extLst>
            </p:cNvPr>
            <p:cNvGrpSpPr/>
            <p:nvPr/>
          </p:nvGrpSpPr>
          <p:grpSpPr>
            <a:xfrm>
              <a:off x="15614488" y="7696593"/>
              <a:ext cx="1006388" cy="1461939"/>
              <a:chOff x="2133600" y="5374545"/>
              <a:chExt cx="1006388" cy="1461939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xmlns="" id="{368BCDA8-063F-0BB7-98D1-18F72DA8D858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xmlns="" id="{2B6E53D3-D9FA-C79B-A279-8FC8D33C4EAB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xmlns="" id="{D9BBA0CF-BC90-4B20-6160-4B9ECF510A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xmlns="" id="{AA0368FE-44DC-B35E-B400-B014C8CB49EC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809CA536-82AA-344D-0B87-677DEA8D6BBC}"/>
                </a:ext>
              </a:extLst>
            </p:cNvPr>
            <p:cNvSpPr txBox="1"/>
            <p:nvPr/>
          </p:nvSpPr>
          <p:spPr>
            <a:xfrm>
              <a:off x="16692864" y="7838697"/>
              <a:ext cx="130261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1 </a:t>
              </a:r>
              <a:r>
                <a:rPr lang="en-US" sz="60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DE9A9C5E-658A-B678-C079-DCF44B58DD04}"/>
              </a:ext>
            </a:extLst>
          </p:cNvPr>
          <p:cNvGrpSpPr/>
          <p:nvPr/>
        </p:nvGrpSpPr>
        <p:grpSpPr>
          <a:xfrm>
            <a:off x="6459691" y="2811885"/>
            <a:ext cx="4804185" cy="6334670"/>
            <a:chOff x="958866" y="2832459"/>
            <a:chExt cx="4804185" cy="6334670"/>
          </a:xfrm>
        </p:grpSpPr>
        <p:sp>
          <p:nvSpPr>
            <p:cNvPr id="139" name="Freeform 3">
              <a:extLst>
                <a:ext uri="{FF2B5EF4-FFF2-40B4-BE49-F238E27FC236}">
                  <a16:creationId xmlns:a16="http://schemas.microsoft.com/office/drawing/2014/main" xmlns="" id="{2E8071F8-AFD6-C5CD-6D0C-EA4B8706BD56}"/>
                </a:ext>
              </a:extLst>
            </p:cNvPr>
            <p:cNvSpPr/>
            <p:nvPr/>
          </p:nvSpPr>
          <p:spPr>
            <a:xfrm>
              <a:off x="958866" y="3528564"/>
              <a:ext cx="4804185" cy="2405040"/>
            </a:xfrm>
            <a:custGeom>
              <a:avLst/>
              <a:gdLst/>
              <a:ahLst/>
              <a:cxnLst/>
              <a:rect l="l" t="t" r="r" b="b"/>
              <a:pathLst>
                <a:path w="7914349" h="1414917">
                  <a:moveTo>
                    <a:pt x="0" y="0"/>
                  </a:moveTo>
                  <a:lnTo>
                    <a:pt x="7914349" y="0"/>
                  </a:lnTo>
                  <a:lnTo>
                    <a:pt x="7914349" y="1414918"/>
                  </a:lnTo>
                  <a:lnTo>
                    <a:pt x="0" y="1414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397" t="-16739" r="-230585" b="-6509"/>
              </a:stretch>
            </a:blipFill>
          </p:spPr>
          <p:txBody>
            <a:bodyPr/>
            <a:lstStyle/>
            <a:p>
              <a:endParaRPr lang="x-none" dirty="0"/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xmlns="" id="{77F0B824-7198-AD95-F3C3-4510C7892A36}"/>
                </a:ext>
              </a:extLst>
            </p:cNvPr>
            <p:cNvGrpSpPr/>
            <p:nvPr/>
          </p:nvGrpSpPr>
          <p:grpSpPr>
            <a:xfrm>
              <a:off x="1648251" y="6041443"/>
              <a:ext cx="1006388" cy="1461939"/>
              <a:chOff x="2133600" y="5374545"/>
              <a:chExt cx="1006388" cy="1461939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xmlns="" id="{2F7209D1-9FF4-A288-7234-BA7FA08F98F5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xmlns="" id="{9EA52A90-4BDD-E1E1-F4B3-7A53576A61BC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xmlns="" id="{EB1F6174-F0E4-A5DC-BE3B-4C38D5595A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xmlns="" id="{32F9BB2D-CC60-899D-152D-F2122B6B67FD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D586E519-C88A-E893-3A09-056945D480B7}"/>
                </a:ext>
              </a:extLst>
            </p:cNvPr>
            <p:cNvGrpSpPr/>
            <p:nvPr/>
          </p:nvGrpSpPr>
          <p:grpSpPr>
            <a:xfrm>
              <a:off x="3945405" y="6041443"/>
              <a:ext cx="1006388" cy="1461939"/>
              <a:chOff x="2133600" y="5374545"/>
              <a:chExt cx="1006388" cy="1461939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xmlns="" id="{0BA3EE63-2F84-4772-22A4-2E92E0B9F7A3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xmlns="" id="{E953AF8E-38D2-35AC-706C-309A940F8D97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xmlns="" id="{C85BB0D8-24EA-FED8-2B9D-374F14887C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xmlns="" id="{97727056-66F1-1A2C-7A73-5A0FC7952EF6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xmlns="" id="{5E51FD34-D6B2-7585-B4CF-6B41088F9DA4}"/>
                </a:ext>
              </a:extLst>
            </p:cNvPr>
            <p:cNvGrpSpPr/>
            <p:nvPr/>
          </p:nvGrpSpPr>
          <p:grpSpPr>
            <a:xfrm>
              <a:off x="1167893" y="7705190"/>
              <a:ext cx="4386130" cy="1461939"/>
              <a:chOff x="1905000" y="6937819"/>
              <a:chExt cx="4386130" cy="1461939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xmlns="" id="{869FD00E-4F50-4244-EC44-6D01ECDBE5FF}"/>
                  </a:ext>
                </a:extLst>
              </p:cNvPr>
              <p:cNvGrpSpPr/>
              <p:nvPr/>
            </p:nvGrpSpPr>
            <p:grpSpPr>
              <a:xfrm>
                <a:off x="1905000" y="6937819"/>
                <a:ext cx="1006388" cy="1461939"/>
                <a:chOff x="2133600" y="5374545"/>
                <a:chExt cx="1006388" cy="1461939"/>
              </a:xfrm>
            </p:grpSpPr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xmlns="" id="{3C347D93-BA90-337C-959E-A5AA9A63DFAE}"/>
                    </a:ext>
                  </a:extLst>
                </p:cNvPr>
                <p:cNvGrpSpPr/>
                <p:nvPr/>
              </p:nvGrpSpPr>
              <p:grpSpPr>
                <a:xfrm>
                  <a:off x="2133600" y="5374545"/>
                  <a:ext cx="637624" cy="1461939"/>
                  <a:chOff x="12048141" y="4284568"/>
                  <a:chExt cx="531200" cy="1461939"/>
                </a:xfrm>
              </p:grpSpPr>
              <p:sp>
                <p:nvSpPr>
                  <p:cNvPr id="159" name="TextBox 158">
                    <a:extLst>
                      <a:ext uri="{FF2B5EF4-FFF2-40B4-BE49-F238E27FC236}">
                        <a16:creationId xmlns:a16="http://schemas.microsoft.com/office/drawing/2014/main" xmlns="" id="{4C5CCF79-0CA3-E258-4C5F-F243442B499C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8141" y="4284568"/>
                    <a:ext cx="518961" cy="146193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2</a:t>
                    </a:r>
                  </a:p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xmlns="" id="{9A12376E-6470-226C-1308-B296BE0E17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48141" y="5000150"/>
                    <a:ext cx="5312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xmlns="" id="{E9C47DEB-99AE-E9AF-42F2-D5FA32C7448D}"/>
                    </a:ext>
                  </a:extLst>
                </p:cNvPr>
                <p:cNvSpPr txBox="1"/>
                <p:nvPr/>
              </p:nvSpPr>
              <p:spPr>
                <a:xfrm>
                  <a:off x="2843212" y="5597682"/>
                  <a:ext cx="296776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6000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</a:t>
                  </a: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xmlns="" id="{FD4DB18C-81C7-2A49-CB73-FFD1BBDDB789}"/>
                  </a:ext>
                </a:extLst>
              </p:cNvPr>
              <p:cNvGrpSpPr/>
              <p:nvPr/>
            </p:nvGrpSpPr>
            <p:grpSpPr>
              <a:xfrm>
                <a:off x="3506357" y="6937819"/>
                <a:ext cx="1006388" cy="1461939"/>
                <a:chOff x="2133600" y="5374545"/>
                <a:chExt cx="1006388" cy="1461939"/>
              </a:xfrm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xmlns="" id="{905B6A93-A6E1-011B-1043-C88A60168AC1}"/>
                    </a:ext>
                  </a:extLst>
                </p:cNvPr>
                <p:cNvGrpSpPr/>
                <p:nvPr/>
              </p:nvGrpSpPr>
              <p:grpSpPr>
                <a:xfrm>
                  <a:off x="2133600" y="5374545"/>
                  <a:ext cx="637624" cy="1461939"/>
                  <a:chOff x="12048141" y="4284568"/>
                  <a:chExt cx="531200" cy="1461939"/>
                </a:xfrm>
              </p:grpSpPr>
              <p:sp>
                <p:nvSpPr>
                  <p:cNvPr id="155" name="TextBox 154">
                    <a:extLst>
                      <a:ext uri="{FF2B5EF4-FFF2-40B4-BE49-F238E27FC236}">
                        <a16:creationId xmlns:a16="http://schemas.microsoft.com/office/drawing/2014/main" xmlns="" id="{4C4EBB80-10B1-C4DF-7EDC-D0B8653DE4EE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8141" y="4284568"/>
                    <a:ext cx="518961" cy="146193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1</a:t>
                    </a:r>
                  </a:p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xmlns="" id="{6E53D3F2-1A13-5FA7-975A-5103277521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48141" y="5000150"/>
                    <a:ext cx="5312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xmlns="" id="{D69A48AA-4CE2-C17D-8CF1-C0A565D8008B}"/>
                    </a:ext>
                  </a:extLst>
                </p:cNvPr>
                <p:cNvSpPr txBox="1"/>
                <p:nvPr/>
              </p:nvSpPr>
              <p:spPr>
                <a:xfrm>
                  <a:off x="2843212" y="5597682"/>
                  <a:ext cx="296776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6000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</a:t>
                  </a:r>
                </a:p>
              </p:txBody>
            </p:sp>
          </p:grp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xmlns="" id="{B70483A8-7389-3DF7-3AC6-D09AC9018894}"/>
                  </a:ext>
                </a:extLst>
              </p:cNvPr>
              <p:cNvSpPr txBox="1"/>
              <p:nvPr/>
            </p:nvSpPr>
            <p:spPr>
              <a:xfrm>
                <a:off x="2936205" y="7284069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xmlns="" id="{47E3520A-1495-A550-6C7C-069BF5221FED}"/>
                  </a:ext>
                </a:extLst>
              </p:cNvPr>
              <p:cNvSpPr txBox="1"/>
              <p:nvPr/>
            </p:nvSpPr>
            <p:spPr>
              <a:xfrm>
                <a:off x="4760118" y="7289059"/>
                <a:ext cx="370129" cy="733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xmlns="" id="{E0F749F2-E6A1-7903-5041-288D33FBBE81}"/>
                  </a:ext>
                </a:extLst>
              </p:cNvPr>
              <p:cNvGrpSpPr/>
              <p:nvPr/>
            </p:nvGrpSpPr>
            <p:grpSpPr>
              <a:xfrm>
                <a:off x="5284742" y="6937819"/>
                <a:ext cx="1006388" cy="1461939"/>
                <a:chOff x="2133600" y="5374545"/>
                <a:chExt cx="1006388" cy="1461939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xmlns="" id="{8A31DAF5-7D67-6B1C-8460-ED9B338EDE7C}"/>
                    </a:ext>
                  </a:extLst>
                </p:cNvPr>
                <p:cNvGrpSpPr/>
                <p:nvPr/>
              </p:nvGrpSpPr>
              <p:grpSpPr>
                <a:xfrm>
                  <a:off x="2133600" y="5374545"/>
                  <a:ext cx="637624" cy="1461939"/>
                  <a:chOff x="12048141" y="4284568"/>
                  <a:chExt cx="531200" cy="1461939"/>
                </a:xfrm>
              </p:grpSpPr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xmlns="" id="{A1E4AD29-A116-AFB3-75C0-7935323E8379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8141" y="4284568"/>
                    <a:ext cx="518961" cy="146193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3</a:t>
                    </a:r>
                  </a:p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152" name="Straight Connector 151">
                    <a:extLst>
                      <a:ext uri="{FF2B5EF4-FFF2-40B4-BE49-F238E27FC236}">
                        <a16:creationId xmlns:a16="http://schemas.microsoft.com/office/drawing/2014/main" xmlns="" id="{B36B0CB5-457D-E937-7C56-AFFF8BCC5C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48141" y="5000150"/>
                    <a:ext cx="5312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xmlns="" id="{72A5B74C-CE15-8C8E-A082-15E6EF1B4A2E}"/>
                    </a:ext>
                  </a:extLst>
                </p:cNvPr>
                <p:cNvSpPr txBox="1"/>
                <p:nvPr/>
              </p:nvSpPr>
              <p:spPr>
                <a:xfrm>
                  <a:off x="2843212" y="5597682"/>
                  <a:ext cx="296776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6000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</a:t>
                  </a:r>
                </a:p>
              </p:txBody>
            </p:sp>
          </p:grp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8F840434-836D-5E5E-22F2-B98A28E44157}"/>
                </a:ext>
              </a:extLst>
            </p:cNvPr>
            <p:cNvSpPr txBox="1"/>
            <p:nvPr/>
          </p:nvSpPr>
          <p:spPr>
            <a:xfrm>
              <a:off x="1163082" y="2832459"/>
              <a:ext cx="152060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xmlns="" id="{43182AD4-5825-5B27-7979-6339D4B6192E}"/>
              </a:ext>
            </a:extLst>
          </p:cNvPr>
          <p:cNvGrpSpPr/>
          <p:nvPr/>
        </p:nvGrpSpPr>
        <p:grpSpPr>
          <a:xfrm>
            <a:off x="10032031" y="3412681"/>
            <a:ext cx="5744945" cy="4028478"/>
            <a:chOff x="8968798" y="3487498"/>
            <a:chExt cx="5744945" cy="402847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3DCFBBA8-7C4D-499F-1CFC-6515DB43661D}"/>
                </a:ext>
              </a:extLst>
            </p:cNvPr>
            <p:cNvSpPr txBox="1"/>
            <p:nvPr/>
          </p:nvSpPr>
          <p:spPr>
            <a:xfrm>
              <a:off x="8968798" y="3487498"/>
              <a:ext cx="72617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8178AA00-E1E7-5926-3F4B-B2DB55C6C65E}"/>
                </a:ext>
              </a:extLst>
            </p:cNvPr>
            <p:cNvGrpSpPr/>
            <p:nvPr/>
          </p:nvGrpSpPr>
          <p:grpSpPr>
            <a:xfrm>
              <a:off x="10220850" y="6054037"/>
              <a:ext cx="1006388" cy="1461939"/>
              <a:chOff x="2133600" y="5374545"/>
              <a:chExt cx="1006388" cy="146193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xmlns="" id="{E4E1BAF2-2C64-267F-6B09-F91BF31FB53E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xmlns="" id="{5840A08C-6D61-3609-CE2B-F222F57BB111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xmlns="" id="{A2C4C159-8196-2866-D066-50D436412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D4F130BC-DDA1-EF30-F75F-497555B7257E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80057182-52AD-4DD5-FC61-4AEF986710DE}"/>
                </a:ext>
              </a:extLst>
            </p:cNvPr>
            <p:cNvGrpSpPr/>
            <p:nvPr/>
          </p:nvGrpSpPr>
          <p:grpSpPr>
            <a:xfrm>
              <a:off x="12518004" y="6054037"/>
              <a:ext cx="1006388" cy="1461939"/>
              <a:chOff x="2133600" y="5374545"/>
              <a:chExt cx="1006388" cy="1461939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8C0FC7DD-62AD-81D3-A0BA-B1CE897B6760}"/>
                  </a:ext>
                </a:extLst>
              </p:cNvPr>
              <p:cNvGrpSpPr/>
              <p:nvPr/>
            </p:nvGrpSpPr>
            <p:grpSpPr>
              <a:xfrm>
                <a:off x="2133600" y="5374545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xmlns="" id="{6EA9B570-3AA4-9BA8-588C-F3A1A583AFC7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xmlns="" id="{F52E651D-B148-341E-23FA-2D2A7E2AD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BD65189B-A427-BB9F-B87B-B5CA6E6A108F}"/>
                  </a:ext>
                </a:extLst>
              </p:cNvPr>
              <p:cNvSpPr txBox="1"/>
              <p:nvPr/>
            </p:nvSpPr>
            <p:spPr>
              <a:xfrm>
                <a:off x="2843212" y="5597682"/>
                <a:ext cx="29677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</p:grpSp>
        <p:sp>
          <p:nvSpPr>
            <p:cNvPr id="169" name="Freeform 3">
              <a:extLst>
                <a:ext uri="{FF2B5EF4-FFF2-40B4-BE49-F238E27FC236}">
                  <a16:creationId xmlns:a16="http://schemas.microsoft.com/office/drawing/2014/main" xmlns="" id="{F400F088-5E16-B752-BBE1-88382251CAFD}"/>
                </a:ext>
              </a:extLst>
            </p:cNvPr>
            <p:cNvSpPr/>
            <p:nvPr/>
          </p:nvSpPr>
          <p:spPr>
            <a:xfrm>
              <a:off x="9512765" y="3576820"/>
              <a:ext cx="5200978" cy="2405040"/>
            </a:xfrm>
            <a:custGeom>
              <a:avLst/>
              <a:gdLst/>
              <a:ahLst/>
              <a:cxnLst/>
              <a:rect l="l" t="t" r="r" b="b"/>
              <a:pathLst>
                <a:path w="7914349" h="1414917">
                  <a:moveTo>
                    <a:pt x="0" y="0"/>
                  </a:moveTo>
                  <a:lnTo>
                    <a:pt x="7914349" y="0"/>
                  </a:lnTo>
                  <a:lnTo>
                    <a:pt x="7914349" y="1414918"/>
                  </a:lnTo>
                  <a:lnTo>
                    <a:pt x="0" y="1414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30056" t="-20239" r="8620" b="-3009"/>
              </a:stretch>
            </a:blipFill>
          </p:spPr>
          <p:txBody>
            <a:bodyPr/>
            <a:lstStyle/>
            <a:p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73615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7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8">
            <a:extLst>
              <a:ext uri="{FF2B5EF4-FFF2-40B4-BE49-F238E27FC236}">
                <a16:creationId xmlns:a16="http://schemas.microsoft.com/office/drawing/2014/main" xmlns="" id="{46684D6F-2F7B-6A24-7BD7-8EA2D4E9162A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5" name="Group 9">
              <a:extLst>
                <a:ext uri="{FF2B5EF4-FFF2-40B4-BE49-F238E27FC236}">
                  <a16:creationId xmlns:a16="http://schemas.microsoft.com/office/drawing/2014/main" xmlns="" id="{8FDE8C1C-35E4-EA2C-A9E3-409990EFCFAA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xmlns="" id="{42E2AC6A-1E84-E4BD-D416-F0C5BB1889B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6" name="Group 11">
              <a:extLst>
                <a:ext uri="{FF2B5EF4-FFF2-40B4-BE49-F238E27FC236}">
                  <a16:creationId xmlns:a16="http://schemas.microsoft.com/office/drawing/2014/main" xmlns="" id="{57F40B90-009F-A1DD-460F-EF646458740D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xmlns="" id="{C376CE9F-DE16-3FC8-4B7F-0F3E06210C5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xmlns="" id="{57E2A9C5-E6A2-E445-923D-EC043A7F9672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xmlns="" id="{1EB0F6B7-60F3-E535-5AB1-190EFBD4536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1" name="Group 15">
            <a:extLst>
              <a:ext uri="{FF2B5EF4-FFF2-40B4-BE49-F238E27FC236}">
                <a16:creationId xmlns:a16="http://schemas.microsoft.com/office/drawing/2014/main" xmlns="" id="{8C464D7D-77A7-DC81-6FC0-8FD183732431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xmlns="" id="{EB446245-A83E-766B-4EF2-9D553B5DC36E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xmlns="" id="{019E2C2B-70E4-B1F3-E60B-A87ED7B5A64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xmlns="" id="{E5CAC50D-B79F-51F8-913E-F3DEBDF7567F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3C7373E2-F652-D9A3-4598-8F57D4106EA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4" name="Group 20">
              <a:extLst>
                <a:ext uri="{FF2B5EF4-FFF2-40B4-BE49-F238E27FC236}">
                  <a16:creationId xmlns:a16="http://schemas.microsoft.com/office/drawing/2014/main" xmlns="" id="{BEB82117-BC91-79FF-882A-E5D04608D82D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xmlns="" id="{674C210E-E0A0-D106-6B53-479CB1B1CD2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22">
              <a:extLst>
                <a:ext uri="{FF2B5EF4-FFF2-40B4-BE49-F238E27FC236}">
                  <a16:creationId xmlns:a16="http://schemas.microsoft.com/office/drawing/2014/main" xmlns="" id="{8D3F9005-4CB2-B05C-D87E-AE3FE53D8F75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xmlns="" id="{F5B302B6-B35D-5A73-F838-C1AE3E96DE1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6" name="Group 24">
              <a:extLst>
                <a:ext uri="{FF2B5EF4-FFF2-40B4-BE49-F238E27FC236}">
                  <a16:creationId xmlns:a16="http://schemas.microsoft.com/office/drawing/2014/main" xmlns="" id="{B2C9117E-5A6C-8A8E-135A-6D8A0F5C063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5" name="Freeform 25">
                <a:extLst>
                  <a:ext uri="{FF2B5EF4-FFF2-40B4-BE49-F238E27FC236}">
                    <a16:creationId xmlns:a16="http://schemas.microsoft.com/office/drawing/2014/main" xmlns="" id="{15802715-03B1-3E01-B589-694F85CA99E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6">
              <a:extLst>
                <a:ext uri="{FF2B5EF4-FFF2-40B4-BE49-F238E27FC236}">
                  <a16:creationId xmlns:a16="http://schemas.microsoft.com/office/drawing/2014/main" xmlns="" id="{5E62CB2B-99CC-B296-1DDF-75379352D1A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xmlns="" id="{E3A96CA6-8546-0337-BD94-F6E0E98274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8">
              <a:extLst>
                <a:ext uri="{FF2B5EF4-FFF2-40B4-BE49-F238E27FC236}">
                  <a16:creationId xmlns:a16="http://schemas.microsoft.com/office/drawing/2014/main" xmlns="" id="{F4CD832F-51AB-A7FF-CFE9-DFEE96C4EE6D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xmlns="" id="{C33AC353-409B-5108-25CF-8913729CE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30">
              <a:extLst>
                <a:ext uri="{FF2B5EF4-FFF2-40B4-BE49-F238E27FC236}">
                  <a16:creationId xmlns:a16="http://schemas.microsoft.com/office/drawing/2014/main" xmlns="" id="{3679884E-5CD2-C1C4-FF66-B27A85293DB3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xmlns="" id="{F292812D-438F-6446-569C-EDB71134E99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32">
              <a:extLst>
                <a:ext uri="{FF2B5EF4-FFF2-40B4-BE49-F238E27FC236}">
                  <a16:creationId xmlns:a16="http://schemas.microsoft.com/office/drawing/2014/main" xmlns="" id="{99BA1400-7FE1-D3C4-7F51-0F9BE98B4B24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xmlns="" id="{C5C63B7E-284F-8533-F5B5-D34CD0D7873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0" name="Freeform 34">
            <a:extLst>
              <a:ext uri="{FF2B5EF4-FFF2-40B4-BE49-F238E27FC236}">
                <a16:creationId xmlns:a16="http://schemas.microsoft.com/office/drawing/2014/main" xmlns="" id="{55375C76-C132-AFA7-D86A-D12E52E0D733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4">
            <a:extLst>
              <a:ext uri="{FF2B5EF4-FFF2-40B4-BE49-F238E27FC236}">
                <a16:creationId xmlns:a16="http://schemas.microsoft.com/office/drawing/2014/main" xmlns="" id="{FF27CED2-4FBC-86FE-E003-34544A89A497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3D785884-5256-98EA-254B-F884DE1B2457}"/>
              </a:ext>
            </a:extLst>
          </p:cNvPr>
          <p:cNvGrpSpPr/>
          <p:nvPr/>
        </p:nvGrpSpPr>
        <p:grpSpPr>
          <a:xfrm>
            <a:off x="6186449" y="1579513"/>
            <a:ext cx="5886452" cy="1908262"/>
            <a:chOff x="6200773" y="701372"/>
            <a:chExt cx="5886452" cy="1908262"/>
          </a:xfrm>
        </p:grpSpPr>
        <p:sp>
          <p:nvSpPr>
            <p:cNvPr id="63" name="TextBox 5">
              <a:extLst>
                <a:ext uri="{FF2B5EF4-FFF2-40B4-BE49-F238E27FC236}">
                  <a16:creationId xmlns:a16="http://schemas.microsoft.com/office/drawing/2014/main" xmlns="" id="{CC78E232-1542-4454-622A-EC37E458F87F}"/>
                </a:ext>
              </a:extLst>
            </p:cNvPr>
            <p:cNvSpPr txBox="1"/>
            <p:nvPr/>
          </p:nvSpPr>
          <p:spPr>
            <a:xfrm>
              <a:off x="6200773" y="701372"/>
              <a:ext cx="5886452" cy="890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632B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dirty="0">
                  <a:solidFill>
                    <a:srgbClr val="632B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632B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632B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SGK – tr75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xmlns="" id="{82F63EAC-0030-0875-48B7-62B1454A5B13}"/>
                </a:ext>
              </a:extLst>
            </p:cNvPr>
            <p:cNvSpPr/>
            <p:nvPr/>
          </p:nvSpPr>
          <p:spPr>
            <a:xfrm>
              <a:off x="8458199" y="1790700"/>
              <a:ext cx="1371600" cy="818934"/>
            </a:xfrm>
            <a:prstGeom prst="roundRect">
              <a:avLst>
                <a:gd name="adj" fmla="val 2136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? 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xmlns="" id="{C03C135C-A126-00EF-78A9-8EB041CF9803}"/>
              </a:ext>
            </a:extLst>
          </p:cNvPr>
          <p:cNvGrpSpPr/>
          <p:nvPr/>
        </p:nvGrpSpPr>
        <p:grpSpPr>
          <a:xfrm>
            <a:off x="2750875" y="3988549"/>
            <a:ext cx="4738331" cy="1619824"/>
            <a:chOff x="2750875" y="3988549"/>
            <a:chExt cx="4738331" cy="1619824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53A52099-7015-1239-79E3-096F7F6FB8E1}"/>
                </a:ext>
              </a:extLst>
            </p:cNvPr>
            <p:cNvGrpSpPr/>
            <p:nvPr/>
          </p:nvGrpSpPr>
          <p:grpSpPr>
            <a:xfrm>
              <a:off x="6112921" y="4146434"/>
              <a:ext cx="1376285" cy="1461939"/>
              <a:chOff x="4611086" y="3821758"/>
              <a:chExt cx="1376285" cy="146193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9D97129D-4976-7CF5-6F3D-1EFE2C51D610}"/>
                  </a:ext>
                </a:extLst>
              </p:cNvPr>
              <p:cNvSpPr txBox="1"/>
              <p:nvPr/>
            </p:nvSpPr>
            <p:spPr>
              <a:xfrm>
                <a:off x="4611086" y="4166569"/>
                <a:ext cx="36314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91CC087A-B480-A3AD-387D-C99778DF32D6}"/>
                  </a:ext>
                </a:extLst>
              </p:cNvPr>
              <p:cNvSpPr txBox="1"/>
              <p:nvPr/>
            </p:nvSpPr>
            <p:spPr>
              <a:xfrm>
                <a:off x="5125564" y="3821758"/>
                <a:ext cx="86180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126EA0AB-C6F9-C3EC-75FB-2FDB0A8DA1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25564" y="4537340"/>
                <a:ext cx="86180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92526796-4337-4AC5-CDC3-562FCA2A8205}"/>
                </a:ext>
              </a:extLst>
            </p:cNvPr>
            <p:cNvGrpSpPr/>
            <p:nvPr/>
          </p:nvGrpSpPr>
          <p:grpSpPr>
            <a:xfrm>
              <a:off x="3617330" y="4113209"/>
              <a:ext cx="882132" cy="1461939"/>
              <a:chOff x="12048141" y="4284568"/>
              <a:chExt cx="531200" cy="1461939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4F8E4F68-13FD-0516-545E-8CAC6383F2C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E91B1556-F4C8-C7B5-6267-9A5CD83693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C8F4355F-EB12-8FD2-6232-E96E0ABB100F}"/>
                </a:ext>
              </a:extLst>
            </p:cNvPr>
            <p:cNvSpPr txBox="1"/>
            <p:nvPr/>
          </p:nvSpPr>
          <p:spPr>
            <a:xfrm>
              <a:off x="4563021" y="4474847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2A750385-F36E-52E8-CEB3-9857EE38E9D5}"/>
                </a:ext>
              </a:extLst>
            </p:cNvPr>
            <p:cNvSpPr txBox="1"/>
            <p:nvPr/>
          </p:nvSpPr>
          <p:spPr>
            <a:xfrm>
              <a:off x="2750875" y="4491245"/>
              <a:ext cx="78551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8841FDEC-D325-A172-B4A8-302C18FAA5D7}"/>
                </a:ext>
              </a:extLst>
            </p:cNvPr>
            <p:cNvGrpSpPr/>
            <p:nvPr/>
          </p:nvGrpSpPr>
          <p:grpSpPr>
            <a:xfrm>
              <a:off x="5079452" y="4144316"/>
              <a:ext cx="882132" cy="1461939"/>
              <a:chOff x="12048141" y="4284568"/>
              <a:chExt cx="531200" cy="1461939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9B86E3B5-FB2E-4BCE-847C-FA25BE7579C0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xmlns="" id="{DFF4B61A-C224-FC6A-21AD-088C74866C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xmlns="" id="{86D28BDB-F31D-6C09-28F0-E9D4013B1A41}"/>
                </a:ext>
              </a:extLst>
            </p:cNvPr>
            <p:cNvSpPr/>
            <p:nvPr/>
          </p:nvSpPr>
          <p:spPr>
            <a:xfrm>
              <a:off x="5012680" y="3988549"/>
              <a:ext cx="969910" cy="762000"/>
            </a:xfrm>
            <a:prstGeom prst="roundRect">
              <a:avLst>
                <a:gd name="adj" fmla="val 9740"/>
              </a:avLst>
            </a:prstGeom>
            <a:ln w="635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x-none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xmlns="" id="{4956C6D5-36BE-DD98-947C-85975A5B83A6}"/>
              </a:ext>
            </a:extLst>
          </p:cNvPr>
          <p:cNvSpPr/>
          <p:nvPr/>
        </p:nvSpPr>
        <p:spPr>
          <a:xfrm>
            <a:off x="5066731" y="4150427"/>
            <a:ext cx="861807" cy="464953"/>
          </a:xfrm>
          <a:prstGeom prst="roundRect">
            <a:avLst>
              <a:gd name="adj" fmla="val 21481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BC57F270-19BB-73E4-1D45-195B7E7EFA1A}"/>
              </a:ext>
            </a:extLst>
          </p:cNvPr>
          <p:cNvGrpSpPr/>
          <p:nvPr/>
        </p:nvGrpSpPr>
        <p:grpSpPr>
          <a:xfrm>
            <a:off x="10187230" y="4111091"/>
            <a:ext cx="4738331" cy="1630049"/>
            <a:chOff x="10187230" y="4111091"/>
            <a:chExt cx="4738331" cy="1630049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xmlns="" id="{324DEEBF-1EA8-5FB8-10B6-7A84CCB56FF3}"/>
                </a:ext>
              </a:extLst>
            </p:cNvPr>
            <p:cNvGrpSpPr/>
            <p:nvPr/>
          </p:nvGrpSpPr>
          <p:grpSpPr>
            <a:xfrm>
              <a:off x="13549276" y="4144316"/>
              <a:ext cx="1376285" cy="1461939"/>
              <a:chOff x="4611086" y="3821758"/>
              <a:chExt cx="1376285" cy="1461939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xmlns="" id="{FA256304-960E-A653-FC82-D62A4886598C}"/>
                  </a:ext>
                </a:extLst>
              </p:cNvPr>
              <p:cNvSpPr txBox="1"/>
              <p:nvPr/>
            </p:nvSpPr>
            <p:spPr>
              <a:xfrm>
                <a:off x="4611086" y="4166569"/>
                <a:ext cx="36314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6A32EFE3-98EC-7086-4728-3F5345A4DA4E}"/>
                  </a:ext>
                </a:extLst>
              </p:cNvPr>
              <p:cNvSpPr txBox="1"/>
              <p:nvPr/>
            </p:nvSpPr>
            <p:spPr>
              <a:xfrm>
                <a:off x="5125564" y="3821758"/>
                <a:ext cx="86180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xmlns="" id="{D5E4B322-9F92-F52D-F77C-65D4ED9BDD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25564" y="4537340"/>
                <a:ext cx="86180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xmlns="" id="{212A7DDC-FD4A-7E54-EA74-E1DC9B41BF34}"/>
                </a:ext>
              </a:extLst>
            </p:cNvPr>
            <p:cNvGrpSpPr/>
            <p:nvPr/>
          </p:nvGrpSpPr>
          <p:grpSpPr>
            <a:xfrm>
              <a:off x="11053685" y="4111091"/>
              <a:ext cx="882132" cy="1461939"/>
              <a:chOff x="12048141" y="4284568"/>
              <a:chExt cx="531200" cy="1461939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xmlns="" id="{E1DB5330-661B-2EB5-C483-A332A217D33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xmlns="" id="{542C687B-2E59-AF9D-A8C5-191F071D82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0935755E-E62F-F206-A317-67DB5B061EB4}"/>
                </a:ext>
              </a:extLst>
            </p:cNvPr>
            <p:cNvSpPr txBox="1"/>
            <p:nvPr/>
          </p:nvSpPr>
          <p:spPr>
            <a:xfrm>
              <a:off x="11999376" y="4472729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CB229BA8-09AB-F01C-C0D0-6B5E0897DD9C}"/>
                </a:ext>
              </a:extLst>
            </p:cNvPr>
            <p:cNvSpPr txBox="1"/>
            <p:nvPr/>
          </p:nvSpPr>
          <p:spPr>
            <a:xfrm>
              <a:off x="10187230" y="4489127"/>
              <a:ext cx="78551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xmlns="" id="{DB169CA6-284B-7544-AC6D-B402C83D9E04}"/>
                </a:ext>
              </a:extLst>
            </p:cNvPr>
            <p:cNvGrpSpPr/>
            <p:nvPr/>
          </p:nvGrpSpPr>
          <p:grpSpPr>
            <a:xfrm>
              <a:off x="12515807" y="4142198"/>
              <a:ext cx="882132" cy="1461939"/>
              <a:chOff x="12048141" y="4284568"/>
              <a:chExt cx="531200" cy="1461939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xmlns="" id="{62CF9FAD-F215-707A-CADD-50A90F26E37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21FD4EEC-0419-5073-4913-08AC48371D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xmlns="" id="{262D4737-11BC-0C7F-BCCD-A1A9FEF776C3}"/>
                </a:ext>
              </a:extLst>
            </p:cNvPr>
            <p:cNvSpPr/>
            <p:nvPr/>
          </p:nvSpPr>
          <p:spPr>
            <a:xfrm>
              <a:off x="12475645" y="4979140"/>
              <a:ext cx="969910" cy="762000"/>
            </a:xfrm>
            <a:prstGeom prst="roundRect">
              <a:avLst>
                <a:gd name="adj" fmla="val 9740"/>
              </a:avLst>
            </a:prstGeom>
            <a:ln w="635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x-none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xmlns="" id="{B5D13ACD-6804-C1C7-CD92-8B8210497385}"/>
              </a:ext>
            </a:extLst>
          </p:cNvPr>
          <p:cNvSpPr/>
          <p:nvPr/>
        </p:nvSpPr>
        <p:spPr>
          <a:xfrm>
            <a:off x="12529696" y="5141018"/>
            <a:ext cx="861807" cy="464953"/>
          </a:xfrm>
          <a:prstGeom prst="roundRect">
            <a:avLst>
              <a:gd name="adj" fmla="val 21481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6E036572-9EDF-B271-A385-D6B10034AB6A}"/>
              </a:ext>
            </a:extLst>
          </p:cNvPr>
          <p:cNvGrpSpPr/>
          <p:nvPr/>
        </p:nvGrpSpPr>
        <p:grpSpPr>
          <a:xfrm>
            <a:off x="6315354" y="6160348"/>
            <a:ext cx="4781801" cy="1650152"/>
            <a:chOff x="6315354" y="6160348"/>
            <a:chExt cx="4781801" cy="1650152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C2F36F0E-80D4-D4D4-15AD-7D02930B10F7}"/>
                </a:ext>
              </a:extLst>
            </p:cNvPr>
            <p:cNvGrpSpPr/>
            <p:nvPr/>
          </p:nvGrpSpPr>
          <p:grpSpPr>
            <a:xfrm>
              <a:off x="9677400" y="6193573"/>
              <a:ext cx="1376285" cy="1461939"/>
              <a:chOff x="4611086" y="3821758"/>
              <a:chExt cx="1376285" cy="1461939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xmlns="" id="{344BEC18-FDD0-83EC-F26D-F984E8BD5BBF}"/>
                  </a:ext>
                </a:extLst>
              </p:cNvPr>
              <p:cNvSpPr txBox="1"/>
              <p:nvPr/>
            </p:nvSpPr>
            <p:spPr>
              <a:xfrm>
                <a:off x="4611086" y="4166569"/>
                <a:ext cx="36314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xmlns="" id="{0FE54645-5310-9D35-884D-C3257B01DAC0}"/>
                  </a:ext>
                </a:extLst>
              </p:cNvPr>
              <p:cNvSpPr txBox="1"/>
              <p:nvPr/>
            </p:nvSpPr>
            <p:spPr>
              <a:xfrm>
                <a:off x="5125564" y="3821758"/>
                <a:ext cx="86180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xmlns="" id="{678406BA-B1E8-7663-B45B-D4724170C2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25564" y="4537340"/>
                <a:ext cx="86180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18268565-56ED-F531-9949-CF993A670E00}"/>
                </a:ext>
              </a:extLst>
            </p:cNvPr>
            <p:cNvGrpSpPr/>
            <p:nvPr/>
          </p:nvGrpSpPr>
          <p:grpSpPr>
            <a:xfrm>
              <a:off x="7181809" y="6160348"/>
              <a:ext cx="882132" cy="1461939"/>
              <a:chOff x="12048141" y="4284568"/>
              <a:chExt cx="531200" cy="1461939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xmlns="" id="{2CA6A566-431C-C076-38D5-0AA3FE98B78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21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xmlns="" id="{DE3541D8-0B21-839B-3FB8-372D00784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E5381728-2E82-BDE1-BF3B-08CDDC930A66}"/>
                </a:ext>
              </a:extLst>
            </p:cNvPr>
            <p:cNvSpPr txBox="1"/>
            <p:nvPr/>
          </p:nvSpPr>
          <p:spPr>
            <a:xfrm>
              <a:off x="8127500" y="6521986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282873AE-9460-737A-6157-555B19102502}"/>
                </a:ext>
              </a:extLst>
            </p:cNvPr>
            <p:cNvSpPr txBox="1"/>
            <p:nvPr/>
          </p:nvSpPr>
          <p:spPr>
            <a:xfrm>
              <a:off x="6315354" y="6538384"/>
              <a:ext cx="78551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E31D8073-7301-05E5-1572-7BE481986B5B}"/>
                </a:ext>
              </a:extLst>
            </p:cNvPr>
            <p:cNvGrpSpPr/>
            <p:nvPr/>
          </p:nvGrpSpPr>
          <p:grpSpPr>
            <a:xfrm>
              <a:off x="8643931" y="6191455"/>
              <a:ext cx="882132" cy="1461939"/>
              <a:chOff x="12048141" y="4284568"/>
              <a:chExt cx="531200" cy="1461939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xmlns="" id="{8D24E467-580A-A411-E7C0-3BA486E03EB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21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xmlns="" id="{AB136B2F-D773-DCE7-0944-D29C823FB8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xmlns="" id="{72B2788A-559D-C976-28AE-7E334DCE286D}"/>
                </a:ext>
              </a:extLst>
            </p:cNvPr>
            <p:cNvSpPr/>
            <p:nvPr/>
          </p:nvSpPr>
          <p:spPr>
            <a:xfrm>
              <a:off x="10127245" y="7048500"/>
              <a:ext cx="969910" cy="762000"/>
            </a:xfrm>
            <a:prstGeom prst="roundRect">
              <a:avLst>
                <a:gd name="adj" fmla="val 9740"/>
              </a:avLst>
            </a:prstGeom>
            <a:ln w="635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x-none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xmlns="" id="{6008B579-E911-FFEE-5F0A-6980A6E40C90}"/>
              </a:ext>
            </a:extLst>
          </p:cNvPr>
          <p:cNvSpPr/>
          <p:nvPr/>
        </p:nvSpPr>
        <p:spPr>
          <a:xfrm>
            <a:off x="10181296" y="7210378"/>
            <a:ext cx="861807" cy="464953"/>
          </a:xfrm>
          <a:prstGeom prst="roundRect">
            <a:avLst>
              <a:gd name="adj" fmla="val 21481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31" grpId="0" animBg="1"/>
      <p:bldP spid="1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xmlns="" id="{3730EFEE-D91E-EAFC-4554-166DDEFD6B44}"/>
              </a:ext>
            </a:extLst>
          </p:cNvPr>
          <p:cNvSpPr txBox="1"/>
          <p:nvPr/>
        </p:nvSpPr>
        <p:spPr>
          <a:xfrm>
            <a:off x="1600200" y="3103185"/>
            <a:ext cx="7837682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6B3E64D6-28CF-B2A0-0274-B80E6A1874C1}"/>
              </a:ext>
            </a:extLst>
          </p:cNvPr>
          <p:cNvSpPr/>
          <p:nvPr/>
        </p:nvSpPr>
        <p:spPr>
          <a:xfrm>
            <a:off x="9829800" y="1436890"/>
            <a:ext cx="5431842" cy="7479300"/>
          </a:xfrm>
          <a:custGeom>
            <a:avLst/>
            <a:gdLst/>
            <a:ahLst/>
            <a:cxnLst/>
            <a:rect l="l" t="t" r="r" b="b"/>
            <a:pathLst>
              <a:path w="5431842" h="7479300">
                <a:moveTo>
                  <a:pt x="0" y="0"/>
                </a:moveTo>
                <a:lnTo>
                  <a:pt x="5431841" y="0"/>
                </a:lnTo>
                <a:lnTo>
                  <a:pt x="5431841" y="7479300"/>
                </a:lnTo>
                <a:lnTo>
                  <a:pt x="0" y="7479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200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4">
            <a:extLst>
              <a:ext uri="{FF2B5EF4-FFF2-40B4-BE49-F238E27FC236}">
                <a16:creationId xmlns:a16="http://schemas.microsoft.com/office/drawing/2014/main" xmlns="" id="{ADB94BE4-0D73-97C0-F808-EB4C13CE094C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8000"/>
            </a:srgbClr>
          </a:solidFill>
        </p:spPr>
      </p:sp>
      <p:grpSp>
        <p:nvGrpSpPr>
          <p:cNvPr id="37" name="Group 8">
            <a:extLst>
              <a:ext uri="{FF2B5EF4-FFF2-40B4-BE49-F238E27FC236}">
                <a16:creationId xmlns:a16="http://schemas.microsoft.com/office/drawing/2014/main" xmlns="" id="{22912479-1590-8364-E030-3DC221F82E87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8" name="Group 9">
              <a:extLst>
                <a:ext uri="{FF2B5EF4-FFF2-40B4-BE49-F238E27FC236}">
                  <a16:creationId xmlns:a16="http://schemas.microsoft.com/office/drawing/2014/main" xmlns="" id="{D747E16E-977F-6C07-F306-8CE38B17BCE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xmlns="" id="{DEEE0D27-79C9-2516-8E3D-F85CBBBC1E7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xmlns="" id="{D0E4445D-5CB0-2E2E-4C89-CEA3034BDA1A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xmlns="" id="{964E9069-FE80-B742-8043-9733884813A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xmlns="" id="{35D92EFF-E15D-93F4-9CC3-E1171615A12C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xmlns="" id="{77547212-F3AD-C8CB-6CB9-9470471B46B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4" name="Group 15">
            <a:extLst>
              <a:ext uri="{FF2B5EF4-FFF2-40B4-BE49-F238E27FC236}">
                <a16:creationId xmlns:a16="http://schemas.microsoft.com/office/drawing/2014/main" xmlns="" id="{C176A849-FAB9-3C9F-5CBF-4462910A3162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  <a:solidFill>
            <a:schemeClr val="accent6">
              <a:lumMod val="50000"/>
            </a:schemeClr>
          </a:solidFill>
        </p:grpSpPr>
        <p:grpSp>
          <p:nvGrpSpPr>
            <p:cNvPr id="45" name="Group 16">
              <a:extLst>
                <a:ext uri="{FF2B5EF4-FFF2-40B4-BE49-F238E27FC236}">
                  <a16:creationId xmlns:a16="http://schemas.microsoft.com/office/drawing/2014/main" xmlns="" id="{CE22B510-D5D8-2796-8FD0-455D618466BD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  <a:grpFill/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xmlns="" id="{B1C49B15-C1A7-E945-5287-B70ABB99FD5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6" name="Group 18">
              <a:extLst>
                <a:ext uri="{FF2B5EF4-FFF2-40B4-BE49-F238E27FC236}">
                  <a16:creationId xmlns:a16="http://schemas.microsoft.com/office/drawing/2014/main" xmlns="" id="{0BB14FD1-9F35-E6BF-7319-43402D555AF5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  <a:grpFill/>
          </p:grpSpPr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xmlns="" id="{59C19E43-6773-25EC-303C-8A1F9265D7C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7" name="Group 20">
              <a:extLst>
                <a:ext uri="{FF2B5EF4-FFF2-40B4-BE49-F238E27FC236}">
                  <a16:creationId xmlns:a16="http://schemas.microsoft.com/office/drawing/2014/main" xmlns="" id="{8D896635-FFD7-456B-5D32-E2D702AA8603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  <a:grpFill/>
          </p:grpSpPr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99ABF529-D603-3176-19B6-6358ED8EA22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8" name="Group 22">
              <a:extLst>
                <a:ext uri="{FF2B5EF4-FFF2-40B4-BE49-F238E27FC236}">
                  <a16:creationId xmlns:a16="http://schemas.microsoft.com/office/drawing/2014/main" xmlns="" id="{15E00550-D186-4314-9623-5D04B03BC2E3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  <a:grpFill/>
          </p:grpSpPr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xmlns="" id="{ABA63A49-01FA-EA01-2944-1F985C5447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9" name="Group 24">
              <a:extLst>
                <a:ext uri="{FF2B5EF4-FFF2-40B4-BE49-F238E27FC236}">
                  <a16:creationId xmlns:a16="http://schemas.microsoft.com/office/drawing/2014/main" xmlns="" id="{3F02BB88-5D61-87D8-3C41-22E25ED24DAD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  <a:grpFill/>
          </p:grpSpPr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xmlns="" id="{B41AF39C-B91B-D1C9-0D72-25408506F37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0" name="Group 26">
              <a:extLst>
                <a:ext uri="{FF2B5EF4-FFF2-40B4-BE49-F238E27FC236}">
                  <a16:creationId xmlns:a16="http://schemas.microsoft.com/office/drawing/2014/main" xmlns="" id="{B0CB3450-577A-B6FD-2603-44C900FCEFAD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  <a:grpFill/>
          </p:grpSpPr>
          <p:sp>
            <p:nvSpPr>
              <p:cNvPr id="57" name="Freeform 27">
                <a:extLst>
                  <a:ext uri="{FF2B5EF4-FFF2-40B4-BE49-F238E27FC236}">
                    <a16:creationId xmlns:a16="http://schemas.microsoft.com/office/drawing/2014/main" xmlns="" id="{437377F2-2813-7DA1-4314-02ACF9C9CFD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1" name="Group 28">
              <a:extLst>
                <a:ext uri="{FF2B5EF4-FFF2-40B4-BE49-F238E27FC236}">
                  <a16:creationId xmlns:a16="http://schemas.microsoft.com/office/drawing/2014/main" xmlns="" id="{A969D921-8267-2891-27FB-C4157B72EDA9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  <a:grpFill/>
          </p:grpSpPr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xmlns="" id="{7C6FDB28-40BA-9445-EC6F-EB694443D50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2" name="Group 30">
              <a:extLst>
                <a:ext uri="{FF2B5EF4-FFF2-40B4-BE49-F238E27FC236}">
                  <a16:creationId xmlns:a16="http://schemas.microsoft.com/office/drawing/2014/main" xmlns="" id="{FA22E155-84F8-3553-BA37-17A30512EF64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  <a:grpFill/>
          </p:grpSpPr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xmlns="" id="{B49CB169-1508-4D91-C7E3-5D1ED9D1FEA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3" name="Group 32">
              <a:extLst>
                <a:ext uri="{FF2B5EF4-FFF2-40B4-BE49-F238E27FC236}">
                  <a16:creationId xmlns:a16="http://schemas.microsoft.com/office/drawing/2014/main" xmlns="" id="{2EA76FB9-98C4-C1F8-1000-B1F5CFDE9B5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  <a:grpFill/>
          </p:grpSpPr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xmlns="" id="{22C87125-5591-EFD1-D249-399DE0203C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63" name="Freeform 34">
            <a:extLst>
              <a:ext uri="{FF2B5EF4-FFF2-40B4-BE49-F238E27FC236}">
                <a16:creationId xmlns:a16="http://schemas.microsoft.com/office/drawing/2014/main" xmlns="" id="{7DBCBCEE-8643-BEDA-432D-C5BA84D90D39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5">
            <a:extLst>
              <a:ext uri="{FF2B5EF4-FFF2-40B4-BE49-F238E27FC236}">
                <a16:creationId xmlns:a16="http://schemas.microsoft.com/office/drawing/2014/main" xmlns="" id="{03624296-5BC7-E9D3-3DA6-1D47F996F47D}"/>
              </a:ext>
            </a:extLst>
          </p:cNvPr>
          <p:cNvSpPr/>
          <p:nvPr/>
        </p:nvSpPr>
        <p:spPr>
          <a:xfrm>
            <a:off x="800098" y="519372"/>
            <a:ext cx="2286000" cy="1791393"/>
          </a:xfrm>
          <a:custGeom>
            <a:avLst/>
            <a:gdLst/>
            <a:ahLst/>
            <a:cxnLst/>
            <a:rect l="l" t="t" r="r" b="b"/>
            <a:pathLst>
              <a:path w="3404017" h="2667512">
                <a:moveTo>
                  <a:pt x="0" y="0"/>
                </a:moveTo>
                <a:lnTo>
                  <a:pt x="3404017" y="0"/>
                </a:lnTo>
                <a:lnTo>
                  <a:pt x="3404017" y="2667512"/>
                </a:lnTo>
                <a:lnTo>
                  <a:pt x="0" y="2667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">
            <a:extLst>
              <a:ext uri="{FF2B5EF4-FFF2-40B4-BE49-F238E27FC236}">
                <a16:creationId xmlns:a16="http://schemas.microsoft.com/office/drawing/2014/main" xmlns="" id="{B9BEFD0C-950F-CA77-4F8D-3A12185CD17F}"/>
              </a:ext>
            </a:extLst>
          </p:cNvPr>
          <p:cNvSpPr/>
          <p:nvPr/>
        </p:nvSpPr>
        <p:spPr>
          <a:xfrm>
            <a:off x="14479309" y="7269430"/>
            <a:ext cx="3011881" cy="2706928"/>
          </a:xfrm>
          <a:custGeom>
            <a:avLst/>
            <a:gdLst/>
            <a:ahLst/>
            <a:cxnLst/>
            <a:rect l="l" t="t" r="r" b="b"/>
            <a:pathLst>
              <a:path w="2785276" h="2503267">
                <a:moveTo>
                  <a:pt x="0" y="0"/>
                </a:moveTo>
                <a:lnTo>
                  <a:pt x="2785277" y="0"/>
                </a:lnTo>
                <a:lnTo>
                  <a:pt x="2785277" y="2503267"/>
                </a:lnTo>
                <a:lnTo>
                  <a:pt x="0" y="2503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9" name="TextBox 5">
            <a:extLst>
              <a:ext uri="{FF2B5EF4-FFF2-40B4-BE49-F238E27FC236}">
                <a16:creationId xmlns:a16="http://schemas.microsoft.com/office/drawing/2014/main" xmlns="" id="{E4F8364B-BC2C-79DF-75CC-2F8909E1F22B}"/>
              </a:ext>
            </a:extLst>
          </p:cNvPr>
          <p:cNvSpPr txBox="1"/>
          <p:nvPr/>
        </p:nvSpPr>
        <p:spPr>
          <a:xfrm>
            <a:off x="6162672" y="1350367"/>
            <a:ext cx="5962652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tr75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B4F9FC27-A75A-5EC4-4B21-FD78EC787559}"/>
              </a:ext>
            </a:extLst>
          </p:cNvPr>
          <p:cNvGrpSpPr/>
          <p:nvPr/>
        </p:nvGrpSpPr>
        <p:grpSpPr>
          <a:xfrm>
            <a:off x="2029749" y="2889477"/>
            <a:ext cx="14401799" cy="5062411"/>
            <a:chOff x="1943098" y="2700351"/>
            <a:chExt cx="14401799" cy="5062411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8FACAF06-2180-98F6-8E1F-A6A81C8F037C}"/>
                </a:ext>
              </a:extLst>
            </p:cNvPr>
            <p:cNvSpPr txBox="1"/>
            <p:nvPr/>
          </p:nvSpPr>
          <p:spPr>
            <a:xfrm>
              <a:off x="1943098" y="2700351"/>
              <a:ext cx="14401799" cy="5062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1000"/>
                </a:spcAft>
              </a:pPr>
              <a:r>
                <a:rPr lang="vi-VN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Mai dành hai ngày cuối tuần để đọc sách. Ngày thứ nhất, Mai đọc được 	     </a:t>
              </a:r>
              <a:r>
                <a:rPr lang="vi-VN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cuốn sách. Ngày thứ hai, Mai đọc thêm được 	    cuốn sách. Hỏi cả hai ngày, Mai đọc được bao nhiêu phần của cuốn sách</a:t>
              </a:r>
              <a:r>
                <a:rPr lang="vi-VN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45BACC44-BE95-DF4A-51B2-482EE81FCB4C}"/>
                </a:ext>
              </a:extLst>
            </p:cNvPr>
            <p:cNvGrpSpPr/>
            <p:nvPr/>
          </p:nvGrpSpPr>
          <p:grpSpPr>
            <a:xfrm>
              <a:off x="5486400" y="4123590"/>
              <a:ext cx="791070" cy="1523494"/>
              <a:chOff x="12048141" y="4253791"/>
              <a:chExt cx="531200" cy="1523494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D4409092-3CB6-DEFF-F107-1759A0270327}"/>
                  </a:ext>
                </a:extLst>
              </p:cNvPr>
              <p:cNvSpPr txBox="1"/>
              <p:nvPr/>
            </p:nvSpPr>
            <p:spPr>
              <a:xfrm>
                <a:off x="12056349" y="4253791"/>
                <a:ext cx="512581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xmlns="" id="{F285CFD2-460F-0C7B-B6B6-318F6C99B6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A7C1EF12-D839-6A50-ED80-5007D468D781}"/>
                </a:ext>
              </a:extLst>
            </p:cNvPr>
            <p:cNvGrpSpPr/>
            <p:nvPr/>
          </p:nvGrpSpPr>
          <p:grpSpPr>
            <a:xfrm>
              <a:off x="3505200" y="5431826"/>
              <a:ext cx="791070" cy="1523494"/>
              <a:chOff x="12048141" y="4253791"/>
              <a:chExt cx="531200" cy="1523494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91455C4D-DEF5-9AF1-DD85-933714179EF3}"/>
                  </a:ext>
                </a:extLst>
              </p:cNvPr>
              <p:cNvSpPr txBox="1"/>
              <p:nvPr/>
            </p:nvSpPr>
            <p:spPr>
              <a:xfrm>
                <a:off x="12056349" y="4253791"/>
                <a:ext cx="512581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7A485B9E-E3BA-C888-3898-9FB4EF1E43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C9DC2AA9-EF7C-F568-7336-E363595EB6CE}"/>
              </a:ext>
            </a:extLst>
          </p:cNvPr>
          <p:cNvGrpSpPr/>
          <p:nvPr/>
        </p:nvGrpSpPr>
        <p:grpSpPr>
          <a:xfrm>
            <a:off x="2178567" y="3363828"/>
            <a:ext cx="12517582" cy="4558427"/>
            <a:chOff x="360218" y="7592231"/>
            <a:chExt cx="12517582" cy="455842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F0370C8-E3F6-9DFF-6068-2E9898B1226E}"/>
                </a:ext>
              </a:extLst>
            </p:cNvPr>
            <p:cNvSpPr txBox="1"/>
            <p:nvPr/>
          </p:nvSpPr>
          <p:spPr>
            <a:xfrm>
              <a:off x="360218" y="7592231"/>
              <a:ext cx="12517582" cy="45584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vi-VN" sz="4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Cho:</a:t>
              </a:r>
              <a:endParaRPr lang="x-none" sz="4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vi-VN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Ngày thứ nhất: đọc </a:t>
              </a:r>
              <a:r>
                <a:rPr lang="vi-VN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 	     </a:t>
              </a:r>
              <a:r>
                <a:rPr lang="vi-VN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cuốn sách.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200000"/>
                </a:lnSpc>
                <a:spcAft>
                  <a:spcPts val="1000"/>
                </a:spcAft>
              </a:pPr>
              <a:r>
                <a:rPr lang="vi-VN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Ngày thứ hai: đọc thêm được        cuốn sách.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vi-VN" sz="4200" b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Hỏi: </a:t>
              </a:r>
              <a:r>
                <a:rPr lang="vi-VN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Cả hai ngày đọc được ? phần của cuốn sách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F58AD14B-49EC-3E08-B405-250734420429}"/>
                </a:ext>
              </a:extLst>
            </p:cNvPr>
            <p:cNvGrpSpPr/>
            <p:nvPr/>
          </p:nvGrpSpPr>
          <p:grpSpPr>
            <a:xfrm>
              <a:off x="6581939" y="8596098"/>
              <a:ext cx="791070" cy="1523494"/>
              <a:chOff x="12048141" y="4253791"/>
              <a:chExt cx="531200" cy="1523494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6DFE239A-A69F-F528-4632-899E26799B8C}"/>
                  </a:ext>
                </a:extLst>
              </p:cNvPr>
              <p:cNvSpPr txBox="1"/>
              <p:nvPr/>
            </p:nvSpPr>
            <p:spPr>
              <a:xfrm>
                <a:off x="12056349" y="4253791"/>
                <a:ext cx="512581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951945CF-F0A4-E5BA-EE8A-96C47C90ED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438BA350-57ED-8BEB-17C5-DA72C2BBD35F}"/>
                </a:ext>
              </a:extLst>
            </p:cNvPr>
            <p:cNvGrpSpPr/>
            <p:nvPr/>
          </p:nvGrpSpPr>
          <p:grpSpPr>
            <a:xfrm>
              <a:off x="7647769" y="9897139"/>
              <a:ext cx="791070" cy="1523494"/>
              <a:chOff x="12048141" y="4253791"/>
              <a:chExt cx="531200" cy="1523494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57C948DE-A5EE-0D29-A6E8-B1C985ABFE22}"/>
                  </a:ext>
                </a:extLst>
              </p:cNvPr>
              <p:cNvSpPr txBox="1"/>
              <p:nvPr/>
            </p:nvSpPr>
            <p:spPr>
              <a:xfrm>
                <a:off x="12056349" y="4253791"/>
                <a:ext cx="512581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E3071241-50CC-7A76-19E5-8E4B903D21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4">
            <a:extLst>
              <a:ext uri="{FF2B5EF4-FFF2-40B4-BE49-F238E27FC236}">
                <a16:creationId xmlns:a16="http://schemas.microsoft.com/office/drawing/2014/main" xmlns="" id="{ADB94BE4-0D73-97C0-F808-EB4C13CE094C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8000"/>
            </a:srgbClr>
          </a:solidFill>
        </p:spPr>
      </p:sp>
      <p:grpSp>
        <p:nvGrpSpPr>
          <p:cNvPr id="37" name="Group 8">
            <a:extLst>
              <a:ext uri="{FF2B5EF4-FFF2-40B4-BE49-F238E27FC236}">
                <a16:creationId xmlns:a16="http://schemas.microsoft.com/office/drawing/2014/main" xmlns="" id="{22912479-1590-8364-E030-3DC221F82E87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8" name="Group 9">
              <a:extLst>
                <a:ext uri="{FF2B5EF4-FFF2-40B4-BE49-F238E27FC236}">
                  <a16:creationId xmlns:a16="http://schemas.microsoft.com/office/drawing/2014/main" xmlns="" id="{D747E16E-977F-6C07-F306-8CE38B17BCE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xmlns="" id="{DEEE0D27-79C9-2516-8E3D-F85CBBBC1E7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xmlns="" id="{D0E4445D-5CB0-2E2E-4C89-CEA3034BDA1A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xmlns="" id="{964E9069-FE80-B742-8043-9733884813A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xmlns="" id="{35D92EFF-E15D-93F4-9CC3-E1171615A12C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xmlns="" id="{77547212-F3AD-C8CB-6CB9-9470471B46B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4" name="Group 15">
            <a:extLst>
              <a:ext uri="{FF2B5EF4-FFF2-40B4-BE49-F238E27FC236}">
                <a16:creationId xmlns:a16="http://schemas.microsoft.com/office/drawing/2014/main" xmlns="" id="{C176A849-FAB9-3C9F-5CBF-4462910A3162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  <a:solidFill>
            <a:schemeClr val="accent6">
              <a:lumMod val="50000"/>
            </a:schemeClr>
          </a:solidFill>
        </p:grpSpPr>
        <p:grpSp>
          <p:nvGrpSpPr>
            <p:cNvPr id="45" name="Group 16">
              <a:extLst>
                <a:ext uri="{FF2B5EF4-FFF2-40B4-BE49-F238E27FC236}">
                  <a16:creationId xmlns:a16="http://schemas.microsoft.com/office/drawing/2014/main" xmlns="" id="{CE22B510-D5D8-2796-8FD0-455D618466BD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  <a:grpFill/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xmlns="" id="{B1C49B15-C1A7-E945-5287-B70ABB99FD5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6" name="Group 18">
              <a:extLst>
                <a:ext uri="{FF2B5EF4-FFF2-40B4-BE49-F238E27FC236}">
                  <a16:creationId xmlns:a16="http://schemas.microsoft.com/office/drawing/2014/main" xmlns="" id="{0BB14FD1-9F35-E6BF-7319-43402D555AF5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  <a:grpFill/>
          </p:grpSpPr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xmlns="" id="{59C19E43-6773-25EC-303C-8A1F9265D7C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7" name="Group 20">
              <a:extLst>
                <a:ext uri="{FF2B5EF4-FFF2-40B4-BE49-F238E27FC236}">
                  <a16:creationId xmlns:a16="http://schemas.microsoft.com/office/drawing/2014/main" xmlns="" id="{8D896635-FFD7-456B-5D32-E2D702AA8603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  <a:grpFill/>
          </p:grpSpPr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99ABF529-D603-3176-19B6-6358ED8EA22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8" name="Group 22">
              <a:extLst>
                <a:ext uri="{FF2B5EF4-FFF2-40B4-BE49-F238E27FC236}">
                  <a16:creationId xmlns:a16="http://schemas.microsoft.com/office/drawing/2014/main" xmlns="" id="{15E00550-D186-4314-9623-5D04B03BC2E3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  <a:grpFill/>
          </p:grpSpPr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xmlns="" id="{ABA63A49-01FA-EA01-2944-1F985C5447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9" name="Group 24">
              <a:extLst>
                <a:ext uri="{FF2B5EF4-FFF2-40B4-BE49-F238E27FC236}">
                  <a16:creationId xmlns:a16="http://schemas.microsoft.com/office/drawing/2014/main" xmlns="" id="{3F02BB88-5D61-87D8-3C41-22E25ED24DAD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  <a:grpFill/>
          </p:grpSpPr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xmlns="" id="{B41AF39C-B91B-D1C9-0D72-25408506F37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0" name="Group 26">
              <a:extLst>
                <a:ext uri="{FF2B5EF4-FFF2-40B4-BE49-F238E27FC236}">
                  <a16:creationId xmlns:a16="http://schemas.microsoft.com/office/drawing/2014/main" xmlns="" id="{B0CB3450-577A-B6FD-2603-44C900FCEFAD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  <a:grpFill/>
          </p:grpSpPr>
          <p:sp>
            <p:nvSpPr>
              <p:cNvPr id="57" name="Freeform 27">
                <a:extLst>
                  <a:ext uri="{FF2B5EF4-FFF2-40B4-BE49-F238E27FC236}">
                    <a16:creationId xmlns:a16="http://schemas.microsoft.com/office/drawing/2014/main" xmlns="" id="{437377F2-2813-7DA1-4314-02ACF9C9CFD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1" name="Group 28">
              <a:extLst>
                <a:ext uri="{FF2B5EF4-FFF2-40B4-BE49-F238E27FC236}">
                  <a16:creationId xmlns:a16="http://schemas.microsoft.com/office/drawing/2014/main" xmlns="" id="{A969D921-8267-2891-27FB-C4157B72EDA9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  <a:grpFill/>
          </p:grpSpPr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xmlns="" id="{7C6FDB28-40BA-9445-EC6F-EB694443D50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2" name="Group 30">
              <a:extLst>
                <a:ext uri="{FF2B5EF4-FFF2-40B4-BE49-F238E27FC236}">
                  <a16:creationId xmlns:a16="http://schemas.microsoft.com/office/drawing/2014/main" xmlns="" id="{FA22E155-84F8-3553-BA37-17A30512EF64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  <a:grpFill/>
          </p:grpSpPr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xmlns="" id="{B49CB169-1508-4D91-C7E3-5D1ED9D1FEA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3" name="Group 32">
              <a:extLst>
                <a:ext uri="{FF2B5EF4-FFF2-40B4-BE49-F238E27FC236}">
                  <a16:creationId xmlns:a16="http://schemas.microsoft.com/office/drawing/2014/main" xmlns="" id="{2EA76FB9-98C4-C1F8-1000-B1F5CFDE9B5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  <a:grpFill/>
          </p:grpSpPr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xmlns="" id="{22C87125-5591-EFD1-D249-399DE0203C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63" name="Freeform 34">
            <a:extLst>
              <a:ext uri="{FF2B5EF4-FFF2-40B4-BE49-F238E27FC236}">
                <a16:creationId xmlns:a16="http://schemas.microsoft.com/office/drawing/2014/main" xmlns="" id="{7DBCBCEE-8643-BEDA-432D-C5BA84D90D39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">
            <a:extLst>
              <a:ext uri="{FF2B5EF4-FFF2-40B4-BE49-F238E27FC236}">
                <a16:creationId xmlns:a16="http://schemas.microsoft.com/office/drawing/2014/main" xmlns="" id="{B9BEFD0C-950F-CA77-4F8D-3A12185CD17F}"/>
              </a:ext>
            </a:extLst>
          </p:cNvPr>
          <p:cNvSpPr/>
          <p:nvPr/>
        </p:nvSpPr>
        <p:spPr>
          <a:xfrm>
            <a:off x="15346227" y="399219"/>
            <a:ext cx="2785276" cy="2503267"/>
          </a:xfrm>
          <a:custGeom>
            <a:avLst/>
            <a:gdLst/>
            <a:ahLst/>
            <a:cxnLst/>
            <a:rect l="l" t="t" r="r" b="b"/>
            <a:pathLst>
              <a:path w="2785276" h="2503267">
                <a:moveTo>
                  <a:pt x="0" y="0"/>
                </a:moveTo>
                <a:lnTo>
                  <a:pt x="2785277" y="0"/>
                </a:lnTo>
                <a:lnTo>
                  <a:pt x="2785277" y="2503267"/>
                </a:lnTo>
                <a:lnTo>
                  <a:pt x="0" y="250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6" name="Picture 15">
            <a:extLst>
              <a:ext uri="{FF2B5EF4-FFF2-40B4-BE49-F238E27FC236}">
                <a16:creationId xmlns:a16="http://schemas.microsoft.com/office/drawing/2014/main" xmlns="" id="{01829CE1-A584-DD8A-E0A1-0FE46CBAC7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0218" y="5881552"/>
            <a:ext cx="5149042" cy="405929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94D7A365-91CA-CF7B-4840-7A35D737A232}"/>
              </a:ext>
            </a:extLst>
          </p:cNvPr>
          <p:cNvSpPr txBox="1"/>
          <p:nvPr/>
        </p:nvSpPr>
        <p:spPr>
          <a:xfrm>
            <a:off x="6162672" y="1350367"/>
            <a:ext cx="5962652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tr75</a:t>
            </a:r>
          </a:p>
          <a:p>
            <a:pPr algn="ctr">
              <a:lnSpc>
                <a:spcPct val="150000"/>
              </a:lnSpc>
            </a:pPr>
            <a:r>
              <a:rPr lang="en-US" sz="4200" b="1" u="sng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u="sng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u="sng" dirty="0">
              <a:solidFill>
                <a:srgbClr val="63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C4D3FC-7B08-6643-F389-49B92704971C}"/>
              </a:ext>
            </a:extLst>
          </p:cNvPr>
          <p:cNvSpPr txBox="1"/>
          <p:nvPr/>
        </p:nvSpPr>
        <p:spPr>
          <a:xfrm>
            <a:off x="3860520" y="3721261"/>
            <a:ext cx="1056695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hai ngày Mai đọc được số phần của cuốn sách là: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94A27BC-1C67-4660-8ED4-51EE5BF3B46E}"/>
              </a:ext>
            </a:extLst>
          </p:cNvPr>
          <p:cNvGrpSpPr/>
          <p:nvPr/>
        </p:nvGrpSpPr>
        <p:grpSpPr>
          <a:xfrm>
            <a:off x="6748595" y="7377832"/>
            <a:ext cx="5564055" cy="1461939"/>
            <a:chOff x="7600878" y="11135296"/>
            <a:chExt cx="5564055" cy="14619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ACA703A-8E3C-5844-2995-297C8B0099AB}"/>
                </a:ext>
              </a:extLst>
            </p:cNvPr>
            <p:cNvSpPr txBox="1"/>
            <p:nvPr/>
          </p:nvSpPr>
          <p:spPr>
            <a:xfrm>
              <a:off x="7600878" y="11260103"/>
              <a:ext cx="5564055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	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cuốn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02D0CE0-6B80-34C7-7DED-A8610D503B36}"/>
                </a:ext>
              </a:extLst>
            </p:cNvPr>
            <p:cNvGrpSpPr/>
            <p:nvPr/>
          </p:nvGrpSpPr>
          <p:grpSpPr>
            <a:xfrm>
              <a:off x="9719549" y="11135296"/>
              <a:ext cx="593792" cy="1461939"/>
              <a:chOff x="7663257" y="5480297"/>
              <a:chExt cx="276156" cy="14619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83931A94-B9E9-D472-041D-43AA9B35B670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DCEF09BB-C978-3A48-FCA2-0804FA271F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C6DA2F3-0359-8174-8B58-E3FE7C405B93}"/>
              </a:ext>
            </a:extLst>
          </p:cNvPr>
          <p:cNvGrpSpPr/>
          <p:nvPr/>
        </p:nvGrpSpPr>
        <p:grpSpPr>
          <a:xfrm>
            <a:off x="6162672" y="5832457"/>
            <a:ext cx="6365083" cy="1470534"/>
            <a:chOff x="6890133" y="9561555"/>
            <a:chExt cx="6365083" cy="14705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C471DF-2068-A0A2-CC88-9C18DC2E3B89}"/>
                </a:ext>
              </a:extLst>
            </p:cNvPr>
            <p:cNvGrpSpPr/>
            <p:nvPr/>
          </p:nvGrpSpPr>
          <p:grpSpPr>
            <a:xfrm>
              <a:off x="6890133" y="9561555"/>
              <a:ext cx="832391" cy="1461939"/>
              <a:chOff x="12048141" y="4284568"/>
              <a:chExt cx="539579" cy="146193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E6ECD29-F3B8-7C22-97B9-C4D4BD5C219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88675CDB-1F81-7146-DEA1-A41A405F4B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8F0B4E0-FFD4-89E9-788E-B2B4AEA4B40B}"/>
                </a:ext>
              </a:extLst>
            </p:cNvPr>
            <p:cNvSpPr txBox="1"/>
            <p:nvPr/>
          </p:nvSpPr>
          <p:spPr>
            <a:xfrm>
              <a:off x="7803925" y="9879771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E48F90A-D900-0C1C-C198-7F24431B92CF}"/>
                </a:ext>
              </a:extLst>
            </p:cNvPr>
            <p:cNvSpPr txBox="1"/>
            <p:nvPr/>
          </p:nvSpPr>
          <p:spPr>
            <a:xfrm>
              <a:off x="9174379" y="9925686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D09BD74-5F3D-881F-F4AD-2B5C7E70B025}"/>
                </a:ext>
              </a:extLst>
            </p:cNvPr>
            <p:cNvGrpSpPr/>
            <p:nvPr/>
          </p:nvGrpSpPr>
          <p:grpSpPr>
            <a:xfrm>
              <a:off x="9589922" y="9570150"/>
              <a:ext cx="599634" cy="1461939"/>
              <a:chOff x="12013126" y="4284569"/>
              <a:chExt cx="545232" cy="146193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D3754BCA-B9C3-C11B-BFB1-628BF23F78A0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D724F000-28CE-188E-CB2B-9B5B9325E8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72C28F6-FBC3-04E8-5F01-E72795425CAF}"/>
                </a:ext>
              </a:extLst>
            </p:cNvPr>
            <p:cNvSpPr txBox="1"/>
            <p:nvPr/>
          </p:nvSpPr>
          <p:spPr>
            <a:xfrm>
              <a:off x="10241845" y="9648849"/>
              <a:ext cx="301337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cuốn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sách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7B79D46F-3EE8-8153-11A4-C7C7EC3BE149}"/>
                </a:ext>
              </a:extLst>
            </p:cNvPr>
            <p:cNvGrpSpPr/>
            <p:nvPr/>
          </p:nvGrpSpPr>
          <p:grpSpPr>
            <a:xfrm>
              <a:off x="8283858" y="9561555"/>
              <a:ext cx="832391" cy="1461939"/>
              <a:chOff x="12048141" y="4284568"/>
              <a:chExt cx="539579" cy="14619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CBE4C3BE-162D-A8E0-21BF-B38D93CB9B1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33C808E-7D77-D4AB-1CF3-FDA1EAA0C2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102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1028700" y="1028700"/>
            <a:ext cx="358140" cy="358140"/>
            <a:chOff x="0" y="0"/>
            <a:chExt cx="477520" cy="47752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17259300" y="3150651"/>
            <a:ext cx="176115" cy="4024179"/>
            <a:chOff x="0" y="0"/>
            <a:chExt cx="234820" cy="53655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3" name="Group 33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9" name="Group 39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1" name="Group 41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3" name="Group 43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45" name="Freeform 45"/>
          <p:cNvSpPr/>
          <p:nvPr/>
        </p:nvSpPr>
        <p:spPr>
          <a:xfrm rot="5400000">
            <a:off x="17007767" y="9005943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xmlns="" id="{3EBDB0B2-B3BC-54FB-1698-227BD7D6065A}"/>
              </a:ext>
            </a:extLst>
          </p:cNvPr>
          <p:cNvSpPr txBox="1"/>
          <p:nvPr/>
        </p:nvSpPr>
        <p:spPr>
          <a:xfrm>
            <a:off x="4674065" y="790871"/>
            <a:ext cx="10056417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4F4615B1-ED6E-8648-0520-2C8885E6AF6A}"/>
              </a:ext>
            </a:extLst>
          </p:cNvPr>
          <p:cNvSpPr/>
          <p:nvPr/>
        </p:nvSpPr>
        <p:spPr>
          <a:xfrm>
            <a:off x="945374" y="3108139"/>
            <a:ext cx="4878415" cy="4666205"/>
          </a:xfrm>
          <a:custGeom>
            <a:avLst/>
            <a:gdLst/>
            <a:ahLst/>
            <a:cxnLst/>
            <a:rect l="l" t="t" r="r" b="b"/>
            <a:pathLst>
              <a:path w="3141914" h="2550697">
                <a:moveTo>
                  <a:pt x="3017454" y="2550697"/>
                </a:moveTo>
                <a:lnTo>
                  <a:pt x="124460" y="2550697"/>
                </a:lnTo>
                <a:cubicBezTo>
                  <a:pt x="55880" y="2550697"/>
                  <a:pt x="0" y="2494817"/>
                  <a:pt x="0" y="242623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17454" y="0"/>
                </a:lnTo>
                <a:cubicBezTo>
                  <a:pt x="3086034" y="0"/>
                  <a:pt x="3141914" y="55880"/>
                  <a:pt x="3141914" y="124460"/>
                </a:cubicBezTo>
                <a:lnTo>
                  <a:pt x="3141914" y="2426237"/>
                </a:lnTo>
                <a:cubicBezTo>
                  <a:pt x="3141914" y="2494817"/>
                  <a:pt x="3086034" y="2550697"/>
                  <a:pt x="3017454" y="2550697"/>
                </a:cubicBezTo>
                <a:close/>
              </a:path>
            </a:pathLst>
          </a:custGeom>
          <a:solidFill>
            <a:srgbClr val="FFF3E2">
              <a:alpha val="69804"/>
            </a:srgbClr>
          </a:solid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176CF312-728B-6465-EB3A-52AFBE4657D7}"/>
              </a:ext>
            </a:extLst>
          </p:cNvPr>
          <p:cNvSpPr/>
          <p:nvPr/>
        </p:nvSpPr>
        <p:spPr>
          <a:xfrm>
            <a:off x="6764859" y="3108139"/>
            <a:ext cx="4878415" cy="4666205"/>
          </a:xfrm>
          <a:custGeom>
            <a:avLst/>
            <a:gdLst/>
            <a:ahLst/>
            <a:cxnLst/>
            <a:rect l="l" t="t" r="r" b="b"/>
            <a:pathLst>
              <a:path w="3141914" h="2550697">
                <a:moveTo>
                  <a:pt x="3017454" y="2550697"/>
                </a:moveTo>
                <a:lnTo>
                  <a:pt x="124460" y="2550697"/>
                </a:lnTo>
                <a:cubicBezTo>
                  <a:pt x="55880" y="2550697"/>
                  <a:pt x="0" y="2494817"/>
                  <a:pt x="0" y="242623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17454" y="0"/>
                </a:lnTo>
                <a:cubicBezTo>
                  <a:pt x="3086034" y="0"/>
                  <a:pt x="3141914" y="55880"/>
                  <a:pt x="3141914" y="124460"/>
                </a:cubicBezTo>
                <a:lnTo>
                  <a:pt x="3141914" y="2426237"/>
                </a:lnTo>
                <a:cubicBezTo>
                  <a:pt x="3141914" y="2494817"/>
                  <a:pt x="3086034" y="2550697"/>
                  <a:pt x="3017454" y="2550697"/>
                </a:cubicBezTo>
                <a:close/>
              </a:path>
            </a:pathLst>
          </a:custGeom>
          <a:solidFill>
            <a:srgbClr val="FFF3E2">
              <a:alpha val="69804"/>
            </a:srgbClr>
          </a:solid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671C780C-1498-AE4E-D3D0-8B5F177FE43C}"/>
              </a:ext>
            </a:extLst>
          </p:cNvPr>
          <p:cNvSpPr/>
          <p:nvPr/>
        </p:nvSpPr>
        <p:spPr>
          <a:xfrm>
            <a:off x="12584344" y="3108138"/>
            <a:ext cx="4878415" cy="4666205"/>
          </a:xfrm>
          <a:custGeom>
            <a:avLst/>
            <a:gdLst/>
            <a:ahLst/>
            <a:cxnLst/>
            <a:rect l="l" t="t" r="r" b="b"/>
            <a:pathLst>
              <a:path w="3141914" h="2550697">
                <a:moveTo>
                  <a:pt x="3017454" y="2550697"/>
                </a:moveTo>
                <a:lnTo>
                  <a:pt x="124460" y="2550697"/>
                </a:lnTo>
                <a:cubicBezTo>
                  <a:pt x="55880" y="2550697"/>
                  <a:pt x="0" y="2494817"/>
                  <a:pt x="0" y="242623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17454" y="0"/>
                </a:lnTo>
                <a:cubicBezTo>
                  <a:pt x="3086034" y="0"/>
                  <a:pt x="3141914" y="55880"/>
                  <a:pt x="3141914" y="124460"/>
                </a:cubicBezTo>
                <a:lnTo>
                  <a:pt x="3141914" y="2426237"/>
                </a:lnTo>
                <a:cubicBezTo>
                  <a:pt x="3141914" y="2494817"/>
                  <a:pt x="3086034" y="2550697"/>
                  <a:pt x="3017454" y="2550697"/>
                </a:cubicBezTo>
                <a:close/>
              </a:path>
            </a:pathLst>
          </a:custGeom>
          <a:solidFill>
            <a:srgbClr val="FFF3E2">
              <a:alpha val="69804"/>
            </a:srgbClr>
          </a:solid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A55B4B0B-6F62-606D-171E-5A9A027AD15F}"/>
              </a:ext>
            </a:extLst>
          </p:cNvPr>
          <p:cNvSpPr/>
          <p:nvPr/>
        </p:nvSpPr>
        <p:spPr>
          <a:xfrm>
            <a:off x="4795875" y="6171250"/>
            <a:ext cx="4906399" cy="4084577"/>
          </a:xfrm>
          <a:custGeom>
            <a:avLst/>
            <a:gdLst/>
            <a:ahLst/>
            <a:cxnLst/>
            <a:rect l="l" t="t" r="r" b="b"/>
            <a:pathLst>
              <a:path w="8269990" h="6884767">
                <a:moveTo>
                  <a:pt x="0" y="0"/>
                </a:moveTo>
                <a:lnTo>
                  <a:pt x="8269990" y="0"/>
                </a:lnTo>
                <a:lnTo>
                  <a:pt x="8269990" y="6884767"/>
                </a:lnTo>
                <a:lnTo>
                  <a:pt x="0" y="6884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94BE1639-EDBA-FC45-6A48-5D8748712DF6}"/>
              </a:ext>
            </a:extLst>
          </p:cNvPr>
          <p:cNvSpPr txBox="1"/>
          <p:nvPr/>
        </p:nvSpPr>
        <p:spPr>
          <a:xfrm>
            <a:off x="1911661" y="3814994"/>
            <a:ext cx="2855803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AA64E7E6-EBB3-C997-8C9D-96D2F816BC44}"/>
              </a:ext>
            </a:extLst>
          </p:cNvPr>
          <p:cNvSpPr txBox="1"/>
          <p:nvPr/>
        </p:nvSpPr>
        <p:spPr>
          <a:xfrm>
            <a:off x="7452408" y="3817101"/>
            <a:ext cx="331347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7CF8DAD4-2D84-8348-6478-950CFA69A445}"/>
              </a:ext>
            </a:extLst>
          </p:cNvPr>
          <p:cNvSpPr txBox="1"/>
          <p:nvPr/>
        </p:nvSpPr>
        <p:spPr>
          <a:xfrm>
            <a:off x="13111263" y="3814994"/>
            <a:ext cx="3824575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7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4736" y="1243597"/>
            <a:ext cx="4461181" cy="8641514"/>
          </a:xfrm>
          <a:custGeom>
            <a:avLst/>
            <a:gdLst/>
            <a:ahLst/>
            <a:cxnLst/>
            <a:rect l="l" t="t" r="r" b="b"/>
            <a:pathLst>
              <a:path w="4461181" h="8641514">
                <a:moveTo>
                  <a:pt x="0" y="0"/>
                </a:moveTo>
                <a:lnTo>
                  <a:pt x="4461182" y="0"/>
                </a:lnTo>
                <a:lnTo>
                  <a:pt x="4461182" y="8641514"/>
                </a:lnTo>
                <a:lnTo>
                  <a:pt x="0" y="86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0387" y="395140"/>
            <a:ext cx="3368986" cy="6153399"/>
          </a:xfrm>
          <a:custGeom>
            <a:avLst/>
            <a:gdLst/>
            <a:ahLst/>
            <a:cxnLst/>
            <a:rect l="l" t="t" r="r" b="b"/>
            <a:pathLst>
              <a:path w="3368986" h="6153399">
                <a:moveTo>
                  <a:pt x="0" y="0"/>
                </a:moveTo>
                <a:lnTo>
                  <a:pt x="3368986" y="0"/>
                </a:lnTo>
                <a:lnTo>
                  <a:pt x="3368986" y="6153398"/>
                </a:lnTo>
                <a:lnTo>
                  <a:pt x="0" y="6153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33" name="Freeform 33"/>
          <p:cNvSpPr/>
          <p:nvPr/>
        </p:nvSpPr>
        <p:spPr>
          <a:xfrm rot="5400000" flipH="1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679181" y="0"/>
                </a:moveTo>
                <a:lnTo>
                  <a:pt x="0" y="0"/>
                </a:lnTo>
                <a:lnTo>
                  <a:pt x="0" y="300074"/>
                </a:lnTo>
                <a:lnTo>
                  <a:pt x="679181" y="300074"/>
                </a:lnTo>
                <a:lnTo>
                  <a:pt x="6791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C8965120-8C6D-BAD5-37B0-81B5E9E5FF14}"/>
              </a:ext>
            </a:extLst>
          </p:cNvPr>
          <p:cNvSpPr txBox="1"/>
          <p:nvPr/>
        </p:nvSpPr>
        <p:spPr>
          <a:xfrm>
            <a:off x="4907843" y="2399554"/>
            <a:ext cx="9008935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167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36344" y="1161888"/>
            <a:ext cx="358140" cy="358140"/>
            <a:chOff x="0" y="0"/>
            <a:chExt cx="477520" cy="47752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2470589" y="1028700"/>
            <a:ext cx="12862946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HÔM NAY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596753" y="91036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xmlns="" id="{8AD966A7-2075-AFD7-B2C4-9B6BCE8D5DAB}"/>
              </a:ext>
            </a:extLst>
          </p:cNvPr>
          <p:cNvSpPr/>
          <p:nvPr/>
        </p:nvSpPr>
        <p:spPr>
          <a:xfrm rot="1727281">
            <a:off x="15538399" y="-584981"/>
            <a:ext cx="2910230" cy="2926080"/>
          </a:xfrm>
          <a:custGeom>
            <a:avLst/>
            <a:gdLst/>
            <a:ahLst/>
            <a:cxnLst/>
            <a:rect l="l" t="t" r="r" b="b"/>
            <a:pathLst>
              <a:path w="2910230" h="2926080">
                <a:moveTo>
                  <a:pt x="0" y="0"/>
                </a:moveTo>
                <a:lnTo>
                  <a:pt x="2910230" y="0"/>
                </a:lnTo>
                <a:lnTo>
                  <a:pt x="291023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DEB35EB-2C78-5DA4-80C8-306324FACD4D}"/>
              </a:ext>
            </a:extLst>
          </p:cNvPr>
          <p:cNvGrpSpPr/>
          <p:nvPr/>
        </p:nvGrpSpPr>
        <p:grpSpPr>
          <a:xfrm>
            <a:off x="6826399" y="7184960"/>
            <a:ext cx="4151325" cy="2938048"/>
            <a:chOff x="1387695" y="-1493588"/>
            <a:chExt cx="5645846" cy="3995776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xmlns="" id="{43D02024-D319-A249-2642-9AA7C46F6B56}"/>
                </a:ext>
              </a:extLst>
            </p:cNvPr>
            <p:cNvSpPr/>
            <p:nvPr/>
          </p:nvSpPr>
          <p:spPr>
            <a:xfrm rot="21564687">
              <a:off x="1811729" y="31691"/>
              <a:ext cx="3729051" cy="2470497"/>
            </a:xfrm>
            <a:custGeom>
              <a:avLst/>
              <a:gdLst/>
              <a:ahLst/>
              <a:cxnLst/>
              <a:rect l="l" t="t" r="r" b="b"/>
              <a:pathLst>
                <a:path w="3729051" h="2470496">
                  <a:moveTo>
                    <a:pt x="0" y="0"/>
                  </a:moveTo>
                  <a:lnTo>
                    <a:pt x="3729051" y="0"/>
                  </a:lnTo>
                  <a:lnTo>
                    <a:pt x="3729051" y="2470497"/>
                  </a:lnTo>
                  <a:lnTo>
                    <a:pt x="0" y="247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xmlns="" id="{1A2B1B15-B15F-241A-1BB1-ACD022515273}"/>
                </a:ext>
              </a:extLst>
            </p:cNvPr>
            <p:cNvSpPr/>
            <p:nvPr/>
          </p:nvSpPr>
          <p:spPr>
            <a:xfrm rot="-10082605">
              <a:off x="1387695" y="-1493588"/>
              <a:ext cx="2415163" cy="2434435"/>
            </a:xfrm>
            <a:custGeom>
              <a:avLst/>
              <a:gdLst/>
              <a:ahLst/>
              <a:cxnLst/>
              <a:rect l="l" t="t" r="r" b="b"/>
              <a:pathLst>
                <a:path w="2415163" h="2434435">
                  <a:moveTo>
                    <a:pt x="0" y="0"/>
                  </a:moveTo>
                  <a:lnTo>
                    <a:pt x="2415163" y="0"/>
                  </a:lnTo>
                  <a:lnTo>
                    <a:pt x="2415163" y="2434436"/>
                  </a:lnTo>
                  <a:lnTo>
                    <a:pt x="0" y="243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xmlns="" id="{39E42220-87FA-2448-C2A4-D4AD03626296}"/>
                </a:ext>
              </a:extLst>
            </p:cNvPr>
            <p:cNvSpPr/>
            <p:nvPr/>
          </p:nvSpPr>
          <p:spPr>
            <a:xfrm rot="-456968" flipH="1" flipV="1">
              <a:off x="4440107" y="-1429941"/>
              <a:ext cx="2593434" cy="2850764"/>
            </a:xfrm>
            <a:custGeom>
              <a:avLst/>
              <a:gdLst/>
              <a:ahLst/>
              <a:cxnLst/>
              <a:rect l="l" t="t" r="r" b="b"/>
              <a:pathLst>
                <a:path w="2593434" h="2850764">
                  <a:moveTo>
                    <a:pt x="2593433" y="2850764"/>
                  </a:moveTo>
                  <a:lnTo>
                    <a:pt x="0" y="2850764"/>
                  </a:lnTo>
                  <a:lnTo>
                    <a:pt x="0" y="0"/>
                  </a:lnTo>
                  <a:lnTo>
                    <a:pt x="2593433" y="0"/>
                  </a:lnTo>
                  <a:lnTo>
                    <a:pt x="2593433" y="285076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51" t="-3100" r="-2018"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A18E36F-DE3C-5020-AAC5-A4BDC6BD8620}"/>
              </a:ext>
            </a:extLst>
          </p:cNvPr>
          <p:cNvGrpSpPr/>
          <p:nvPr/>
        </p:nvGrpSpPr>
        <p:grpSpPr>
          <a:xfrm>
            <a:off x="259953" y="7272777"/>
            <a:ext cx="5840936" cy="3104779"/>
            <a:chOff x="455544" y="7572722"/>
            <a:chExt cx="5840936" cy="3104779"/>
          </a:xfrm>
        </p:grpSpPr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xmlns="" id="{C9D3271A-1188-C259-F070-AA16BE947D46}"/>
                </a:ext>
              </a:extLst>
            </p:cNvPr>
            <p:cNvSpPr/>
            <p:nvPr/>
          </p:nvSpPr>
          <p:spPr>
            <a:xfrm rot="3370291">
              <a:off x="3962876" y="7876471"/>
              <a:ext cx="2238670" cy="2428538"/>
            </a:xfrm>
            <a:custGeom>
              <a:avLst/>
              <a:gdLst/>
              <a:ahLst/>
              <a:cxnLst/>
              <a:rect l="l" t="t" r="r" b="b"/>
              <a:pathLst>
                <a:path w="2238670" h="2428538">
                  <a:moveTo>
                    <a:pt x="0" y="0"/>
                  </a:moveTo>
                  <a:lnTo>
                    <a:pt x="2238670" y="0"/>
                  </a:lnTo>
                  <a:lnTo>
                    <a:pt x="2238670" y="2428538"/>
                  </a:lnTo>
                  <a:lnTo>
                    <a:pt x="0" y="242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xmlns="" id="{E15F6C93-D13B-F969-E4B3-90E8280765DB}"/>
                </a:ext>
              </a:extLst>
            </p:cNvPr>
            <p:cNvSpPr/>
            <p:nvPr/>
          </p:nvSpPr>
          <p:spPr>
            <a:xfrm rot="5074484">
              <a:off x="55417" y="7972849"/>
              <a:ext cx="3104779" cy="2304526"/>
            </a:xfrm>
            <a:custGeom>
              <a:avLst/>
              <a:gdLst/>
              <a:ahLst/>
              <a:cxnLst/>
              <a:rect l="l" t="t" r="r" b="b"/>
              <a:pathLst>
                <a:path w="5543676" h="4114800">
                  <a:moveTo>
                    <a:pt x="0" y="0"/>
                  </a:moveTo>
                  <a:lnTo>
                    <a:pt x="5543676" y="0"/>
                  </a:lnTo>
                  <a:lnTo>
                    <a:pt x="55436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xmlns="" id="{20B34ACA-1EBD-E897-388A-A2E95A3A5C6E}"/>
                </a:ext>
              </a:extLst>
            </p:cNvPr>
            <p:cNvSpPr/>
            <p:nvPr/>
          </p:nvSpPr>
          <p:spPr>
            <a:xfrm rot="-958765" flipH="1">
              <a:off x="2220357" y="8193674"/>
              <a:ext cx="2206065" cy="2207288"/>
            </a:xfrm>
            <a:custGeom>
              <a:avLst/>
              <a:gdLst/>
              <a:ahLst/>
              <a:cxnLst/>
              <a:rect l="l" t="t" r="r" b="b"/>
              <a:pathLst>
                <a:path w="2206065" h="2207288">
                  <a:moveTo>
                    <a:pt x="2206064" y="0"/>
                  </a:moveTo>
                  <a:lnTo>
                    <a:pt x="0" y="0"/>
                  </a:lnTo>
                  <a:lnTo>
                    <a:pt x="0" y="2207288"/>
                  </a:lnTo>
                  <a:lnTo>
                    <a:pt x="2206064" y="2207288"/>
                  </a:lnTo>
                  <a:lnTo>
                    <a:pt x="2206064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4D3981BF-2298-5AF6-C6B5-40B811360EA7}"/>
              </a:ext>
            </a:extLst>
          </p:cNvPr>
          <p:cNvSpPr/>
          <p:nvPr/>
        </p:nvSpPr>
        <p:spPr>
          <a:xfrm>
            <a:off x="447963" y="3139877"/>
            <a:ext cx="2889873" cy="5597817"/>
          </a:xfrm>
          <a:custGeom>
            <a:avLst/>
            <a:gdLst/>
            <a:ahLst/>
            <a:cxnLst/>
            <a:rect l="l" t="t" r="r" b="b"/>
            <a:pathLst>
              <a:path w="4461181" h="8641514">
                <a:moveTo>
                  <a:pt x="0" y="0"/>
                </a:moveTo>
                <a:lnTo>
                  <a:pt x="4461182" y="0"/>
                </a:lnTo>
                <a:lnTo>
                  <a:pt x="4461182" y="8641514"/>
                </a:lnTo>
                <a:lnTo>
                  <a:pt x="0" y="86415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7F0137B0-DC6D-3A5C-9B4E-06E3DBCC5438}"/>
              </a:ext>
            </a:extLst>
          </p:cNvPr>
          <p:cNvSpPr/>
          <p:nvPr/>
        </p:nvSpPr>
        <p:spPr>
          <a:xfrm>
            <a:off x="12590069" y="4753537"/>
            <a:ext cx="5830753" cy="5860053"/>
          </a:xfrm>
          <a:custGeom>
            <a:avLst/>
            <a:gdLst/>
            <a:ahLst/>
            <a:cxnLst/>
            <a:rect l="l" t="t" r="r" b="b"/>
            <a:pathLst>
              <a:path w="7837681" h="7877066">
                <a:moveTo>
                  <a:pt x="0" y="0"/>
                </a:moveTo>
                <a:lnTo>
                  <a:pt x="7837681" y="0"/>
                </a:lnTo>
                <a:lnTo>
                  <a:pt x="7837681" y="7877066"/>
                </a:lnTo>
                <a:lnTo>
                  <a:pt x="0" y="787706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8532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597334" y="3675763"/>
            <a:ext cx="5272842" cy="9948758"/>
          </a:xfrm>
          <a:custGeom>
            <a:avLst/>
            <a:gdLst/>
            <a:ahLst/>
            <a:cxnLst/>
            <a:rect l="l" t="t" r="r" b="b"/>
            <a:pathLst>
              <a:path w="4631906" h="8739445">
                <a:moveTo>
                  <a:pt x="0" y="0"/>
                </a:moveTo>
                <a:lnTo>
                  <a:pt x="4631906" y="0"/>
                </a:lnTo>
                <a:lnTo>
                  <a:pt x="4631906" y="8739445"/>
                </a:lnTo>
                <a:lnTo>
                  <a:pt x="0" y="8739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15" name="Freeform 15"/>
          <p:cNvSpPr/>
          <p:nvPr/>
        </p:nvSpPr>
        <p:spPr>
          <a:xfrm rot="5400000">
            <a:off x="815357" y="8839696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E87A151D-EB14-5BA6-CD8D-CE47DB734154}"/>
              </a:ext>
            </a:extLst>
          </p:cNvPr>
          <p:cNvSpPr txBox="1"/>
          <p:nvPr/>
        </p:nvSpPr>
        <p:spPr>
          <a:xfrm>
            <a:off x="2140887" y="420075"/>
            <a:ext cx="13496948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60</a:t>
            </a: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PHÂN SỐ 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CB7BDD31-2A58-F670-82C6-559BB39C1D0D}"/>
              </a:ext>
            </a:extLst>
          </p:cNvPr>
          <p:cNvSpPr txBox="1"/>
          <p:nvPr/>
        </p:nvSpPr>
        <p:spPr>
          <a:xfrm>
            <a:off x="5133019" y="4838700"/>
            <a:ext cx="7464315" cy="355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4D95992C-7F2A-F6F7-6836-C3ACD56B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2000" y="5653310"/>
            <a:ext cx="4814656" cy="46461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A80F2E2-99DB-367F-2F89-169BD3404C9E}"/>
              </a:ext>
            </a:extLst>
          </p:cNvPr>
          <p:cNvGrpSpPr/>
          <p:nvPr/>
        </p:nvGrpSpPr>
        <p:grpSpPr>
          <a:xfrm>
            <a:off x="14239627" y="-642517"/>
            <a:ext cx="4151325" cy="2938048"/>
            <a:chOff x="1387695" y="-1493588"/>
            <a:chExt cx="5645846" cy="399577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3904C69B-097C-FC9B-1271-755F17EB2108}"/>
                </a:ext>
              </a:extLst>
            </p:cNvPr>
            <p:cNvSpPr/>
            <p:nvPr/>
          </p:nvSpPr>
          <p:spPr>
            <a:xfrm rot="21564687">
              <a:off x="1811729" y="31691"/>
              <a:ext cx="3729051" cy="2470497"/>
            </a:xfrm>
            <a:custGeom>
              <a:avLst/>
              <a:gdLst/>
              <a:ahLst/>
              <a:cxnLst/>
              <a:rect l="l" t="t" r="r" b="b"/>
              <a:pathLst>
                <a:path w="3729051" h="2470496">
                  <a:moveTo>
                    <a:pt x="0" y="0"/>
                  </a:moveTo>
                  <a:lnTo>
                    <a:pt x="3729051" y="0"/>
                  </a:lnTo>
                  <a:lnTo>
                    <a:pt x="3729051" y="2470497"/>
                  </a:lnTo>
                  <a:lnTo>
                    <a:pt x="0" y="247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AF419FFA-A288-B91D-86A8-BC038B29830C}"/>
                </a:ext>
              </a:extLst>
            </p:cNvPr>
            <p:cNvSpPr/>
            <p:nvPr/>
          </p:nvSpPr>
          <p:spPr>
            <a:xfrm rot="-10082605">
              <a:off x="1387695" y="-1493588"/>
              <a:ext cx="2415163" cy="2434435"/>
            </a:xfrm>
            <a:custGeom>
              <a:avLst/>
              <a:gdLst/>
              <a:ahLst/>
              <a:cxnLst/>
              <a:rect l="l" t="t" r="r" b="b"/>
              <a:pathLst>
                <a:path w="2415163" h="2434435">
                  <a:moveTo>
                    <a:pt x="0" y="0"/>
                  </a:moveTo>
                  <a:lnTo>
                    <a:pt x="2415163" y="0"/>
                  </a:lnTo>
                  <a:lnTo>
                    <a:pt x="2415163" y="2434436"/>
                  </a:lnTo>
                  <a:lnTo>
                    <a:pt x="0" y="243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xmlns="" id="{4E14F677-B4AD-7FC7-CDAC-1F411B9EEAE7}"/>
                </a:ext>
              </a:extLst>
            </p:cNvPr>
            <p:cNvSpPr/>
            <p:nvPr/>
          </p:nvSpPr>
          <p:spPr>
            <a:xfrm rot="-456968" flipH="1" flipV="1">
              <a:off x="4440107" y="-1429941"/>
              <a:ext cx="2593434" cy="2850764"/>
            </a:xfrm>
            <a:custGeom>
              <a:avLst/>
              <a:gdLst/>
              <a:ahLst/>
              <a:cxnLst/>
              <a:rect l="l" t="t" r="r" b="b"/>
              <a:pathLst>
                <a:path w="2593434" h="2850764">
                  <a:moveTo>
                    <a:pt x="2593433" y="2850764"/>
                  </a:moveTo>
                  <a:lnTo>
                    <a:pt x="0" y="2850764"/>
                  </a:lnTo>
                  <a:lnTo>
                    <a:pt x="0" y="0"/>
                  </a:lnTo>
                  <a:lnTo>
                    <a:pt x="2593433" y="0"/>
                  </a:lnTo>
                  <a:lnTo>
                    <a:pt x="2593433" y="285076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51" t="-3100" r="-201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695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028700" y="1629653"/>
            <a:ext cx="7837681" cy="7877066"/>
          </a:xfrm>
          <a:custGeom>
            <a:avLst/>
            <a:gdLst/>
            <a:ahLst/>
            <a:cxnLst/>
            <a:rect l="l" t="t" r="r" b="b"/>
            <a:pathLst>
              <a:path w="7837681" h="7877066">
                <a:moveTo>
                  <a:pt x="0" y="0"/>
                </a:moveTo>
                <a:lnTo>
                  <a:pt x="7837681" y="0"/>
                </a:lnTo>
                <a:lnTo>
                  <a:pt x="7837681" y="7877066"/>
                </a:lnTo>
                <a:lnTo>
                  <a:pt x="0" y="787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xmlns="" id="{3730EFEE-D91E-EAFC-4554-166DDEFD6B44}"/>
              </a:ext>
            </a:extLst>
          </p:cNvPr>
          <p:cNvSpPr txBox="1"/>
          <p:nvPr/>
        </p:nvSpPr>
        <p:spPr>
          <a:xfrm>
            <a:off x="8866381" y="3219467"/>
            <a:ext cx="7837682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7200" b="1" u="none" dirty="0">
              <a:solidFill>
                <a:srgbClr val="63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E87A151D-EB14-5BA6-CD8D-CE47DB734154}"/>
              </a:ext>
            </a:extLst>
          </p:cNvPr>
          <p:cNvSpPr txBox="1"/>
          <p:nvPr/>
        </p:nvSpPr>
        <p:spPr>
          <a:xfrm>
            <a:off x="1316165" y="1562100"/>
            <a:ext cx="15655669" cy="6639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11</a:t>
            </a:r>
          </a:p>
          <a:p>
            <a:pPr algn="ctr">
              <a:lnSpc>
                <a:spcPct val="150000"/>
              </a:lnSpc>
            </a:pPr>
            <a:r>
              <a:rPr lang="en-US" sz="10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CỘNG, PHÉP TRỪ </a:t>
            </a:r>
          </a:p>
          <a:p>
            <a:pPr algn="ctr">
              <a:lnSpc>
                <a:spcPct val="150000"/>
              </a:lnSpc>
            </a:pPr>
            <a:r>
              <a:rPr lang="en-US" sz="10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SỐ</a:t>
            </a:r>
          </a:p>
        </p:txBody>
      </p:sp>
      <p:pic>
        <p:nvPicPr>
          <p:cNvPr id="2" name="Picture 23">
            <a:extLst>
              <a:ext uri="{FF2B5EF4-FFF2-40B4-BE49-F238E27FC236}">
                <a16:creationId xmlns:a16="http://schemas.microsoft.com/office/drawing/2014/main" xmlns="" id="{DDE9E201-62BF-3E69-842E-630F80EC7B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73000" y="5763640"/>
            <a:ext cx="2239565" cy="2230839"/>
          </a:xfrm>
          <a:prstGeom prst="rect">
            <a:avLst/>
          </a:prstGeom>
        </p:spPr>
      </p:pic>
      <p:sp>
        <p:nvSpPr>
          <p:cNvPr id="4" name="Freeform 10">
            <a:extLst>
              <a:ext uri="{FF2B5EF4-FFF2-40B4-BE49-F238E27FC236}">
                <a16:creationId xmlns:a16="http://schemas.microsoft.com/office/drawing/2014/main" xmlns="" id="{A2EFC00B-8694-58F5-689E-E2FBC9458C4A}"/>
              </a:ext>
            </a:extLst>
          </p:cNvPr>
          <p:cNvSpPr/>
          <p:nvPr/>
        </p:nvSpPr>
        <p:spPr>
          <a:xfrm>
            <a:off x="11216554" y="-192168"/>
            <a:ext cx="7192022" cy="3041626"/>
          </a:xfrm>
          <a:custGeom>
            <a:avLst/>
            <a:gdLst/>
            <a:ahLst/>
            <a:cxnLst/>
            <a:rect l="l" t="t" r="r" b="b"/>
            <a:pathLst>
              <a:path w="3657600" h="1546860">
                <a:moveTo>
                  <a:pt x="0" y="0"/>
                </a:moveTo>
                <a:lnTo>
                  <a:pt x="3657600" y="0"/>
                </a:lnTo>
                <a:lnTo>
                  <a:pt x="3657600" y="1546860"/>
                </a:lnTo>
                <a:lnTo>
                  <a:pt x="0" y="154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5CF19018-77E2-5D20-4745-D7ADCF9D6FF3}"/>
              </a:ext>
            </a:extLst>
          </p:cNvPr>
          <p:cNvSpPr/>
          <p:nvPr/>
        </p:nvSpPr>
        <p:spPr>
          <a:xfrm rot="10800000">
            <a:off x="12346957" y="7538639"/>
            <a:ext cx="6073651" cy="2839431"/>
          </a:xfrm>
          <a:custGeom>
            <a:avLst/>
            <a:gdLst/>
            <a:ahLst/>
            <a:cxnLst/>
            <a:rect l="l" t="t" r="r" b="b"/>
            <a:pathLst>
              <a:path w="3849045" h="1799428">
                <a:moveTo>
                  <a:pt x="0" y="0"/>
                </a:moveTo>
                <a:lnTo>
                  <a:pt x="3849045" y="0"/>
                </a:lnTo>
                <a:lnTo>
                  <a:pt x="3849045" y="1799429"/>
                </a:lnTo>
                <a:lnTo>
                  <a:pt x="0" y="17994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0B2B853D-4749-789C-3011-51AC86EC8ABD}"/>
              </a:ext>
            </a:extLst>
          </p:cNvPr>
          <p:cNvSpPr/>
          <p:nvPr/>
        </p:nvSpPr>
        <p:spPr>
          <a:xfrm rot="10800000">
            <a:off x="-132609" y="7365525"/>
            <a:ext cx="7192022" cy="3041626"/>
          </a:xfrm>
          <a:custGeom>
            <a:avLst/>
            <a:gdLst/>
            <a:ahLst/>
            <a:cxnLst/>
            <a:rect l="l" t="t" r="r" b="b"/>
            <a:pathLst>
              <a:path w="3657600" h="1546860">
                <a:moveTo>
                  <a:pt x="0" y="0"/>
                </a:moveTo>
                <a:lnTo>
                  <a:pt x="3657600" y="0"/>
                </a:lnTo>
                <a:lnTo>
                  <a:pt x="3657600" y="1546860"/>
                </a:lnTo>
                <a:lnTo>
                  <a:pt x="0" y="154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F91E7ECC-0E50-BF7F-2790-BF806EB69352}"/>
              </a:ext>
            </a:extLst>
          </p:cNvPr>
          <p:cNvSpPr/>
          <p:nvPr/>
        </p:nvSpPr>
        <p:spPr>
          <a:xfrm>
            <a:off x="-120577" y="-162089"/>
            <a:ext cx="6073651" cy="2839431"/>
          </a:xfrm>
          <a:custGeom>
            <a:avLst/>
            <a:gdLst/>
            <a:ahLst/>
            <a:cxnLst/>
            <a:rect l="l" t="t" r="r" b="b"/>
            <a:pathLst>
              <a:path w="3849045" h="1799428">
                <a:moveTo>
                  <a:pt x="0" y="0"/>
                </a:moveTo>
                <a:lnTo>
                  <a:pt x="3849045" y="0"/>
                </a:lnTo>
                <a:lnTo>
                  <a:pt x="3849045" y="1799429"/>
                </a:lnTo>
                <a:lnTo>
                  <a:pt x="0" y="17994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xmlns="" id="{2F2A6F6F-0667-1B6B-03AD-5D0CE5F8D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619" y="1937237"/>
            <a:ext cx="2239565" cy="22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8">
            <a:extLst>
              <a:ext uri="{FF2B5EF4-FFF2-40B4-BE49-F238E27FC236}">
                <a16:creationId xmlns:a16="http://schemas.microsoft.com/office/drawing/2014/main" xmlns="" id="{5868371C-9CAA-5982-24B6-BA28816BF613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7" name="Group 9">
              <a:extLst>
                <a:ext uri="{FF2B5EF4-FFF2-40B4-BE49-F238E27FC236}">
                  <a16:creationId xmlns:a16="http://schemas.microsoft.com/office/drawing/2014/main" xmlns="" id="{9E59C2B3-2492-2C7B-CED4-B173BF1BDF8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xmlns="" id="{FEACEB8F-DAAE-6401-6A92-F8E26848AF0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xmlns="" id="{8809C21F-364D-1792-F2CC-043AF734A2B3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xmlns="" id="{381EFC32-B779-918A-B2FA-7636FB0F2C3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xmlns="" id="{7ECEBADA-FD6E-B653-4013-C0E35ADFFD55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9F715CD6-5FB8-1B24-69CC-10FEAA39106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3" name="Group 15">
            <a:extLst>
              <a:ext uri="{FF2B5EF4-FFF2-40B4-BE49-F238E27FC236}">
                <a16:creationId xmlns:a16="http://schemas.microsoft.com/office/drawing/2014/main" xmlns="" id="{66C79971-2663-587F-2246-CF16342678DA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4" name="Group 16">
              <a:extLst>
                <a:ext uri="{FF2B5EF4-FFF2-40B4-BE49-F238E27FC236}">
                  <a16:creationId xmlns:a16="http://schemas.microsoft.com/office/drawing/2014/main" xmlns="" id="{BA936341-03B4-DB7B-C30E-E914C0ACA5AC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61" name="Freeform 17">
                <a:extLst>
                  <a:ext uri="{FF2B5EF4-FFF2-40B4-BE49-F238E27FC236}">
                    <a16:creationId xmlns:a16="http://schemas.microsoft.com/office/drawing/2014/main" xmlns="" id="{F36FF06E-0917-2FC2-66A9-730210C2274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18">
              <a:extLst>
                <a:ext uri="{FF2B5EF4-FFF2-40B4-BE49-F238E27FC236}">
                  <a16:creationId xmlns:a16="http://schemas.microsoft.com/office/drawing/2014/main" xmlns="" id="{F9BA8997-A4EB-167D-071F-75752A6D43FB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xmlns="" id="{5635D3B2-45A7-2E3E-218A-F6D78D96A1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6" name="Group 20">
              <a:extLst>
                <a:ext uri="{FF2B5EF4-FFF2-40B4-BE49-F238E27FC236}">
                  <a16:creationId xmlns:a16="http://schemas.microsoft.com/office/drawing/2014/main" xmlns="" id="{5C7E6E83-7D00-286D-407B-E2C1B15DFBA4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9" name="Freeform 21">
                <a:extLst>
                  <a:ext uri="{FF2B5EF4-FFF2-40B4-BE49-F238E27FC236}">
                    <a16:creationId xmlns:a16="http://schemas.microsoft.com/office/drawing/2014/main" xmlns="" id="{958A8ACA-42F7-FEF1-CA4A-B30925EB028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2">
              <a:extLst>
                <a:ext uri="{FF2B5EF4-FFF2-40B4-BE49-F238E27FC236}">
                  <a16:creationId xmlns:a16="http://schemas.microsoft.com/office/drawing/2014/main" xmlns="" id="{FE4865BC-DF3F-2B89-ABDA-EB0AD20227D0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8" name="Freeform 23">
                <a:extLst>
                  <a:ext uri="{FF2B5EF4-FFF2-40B4-BE49-F238E27FC236}">
                    <a16:creationId xmlns:a16="http://schemas.microsoft.com/office/drawing/2014/main" xmlns="" id="{E96D51E6-CD64-76AA-DB89-D56079794F2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4">
              <a:extLst>
                <a:ext uri="{FF2B5EF4-FFF2-40B4-BE49-F238E27FC236}">
                  <a16:creationId xmlns:a16="http://schemas.microsoft.com/office/drawing/2014/main" xmlns="" id="{D9DAA09D-BA4F-FF67-6143-53080624379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xmlns="" id="{376321D1-2D38-F221-CDF5-75E8BA7788A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26">
              <a:extLst>
                <a:ext uri="{FF2B5EF4-FFF2-40B4-BE49-F238E27FC236}">
                  <a16:creationId xmlns:a16="http://schemas.microsoft.com/office/drawing/2014/main" xmlns="" id="{7D6F72CA-98AB-BE5A-BF8F-3B8E4C5E4CF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xmlns="" id="{0ECC7385-4EA9-B4DA-4FBF-D54FCC585CD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28">
              <a:extLst>
                <a:ext uri="{FF2B5EF4-FFF2-40B4-BE49-F238E27FC236}">
                  <a16:creationId xmlns:a16="http://schemas.microsoft.com/office/drawing/2014/main" xmlns="" id="{A65B0A5F-F622-4AA8-167A-D3BBA0FED9A7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xmlns="" id="{73E1FAEF-8533-8F75-7DE0-54D636F1C95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1" name="Group 30">
              <a:extLst>
                <a:ext uri="{FF2B5EF4-FFF2-40B4-BE49-F238E27FC236}">
                  <a16:creationId xmlns:a16="http://schemas.microsoft.com/office/drawing/2014/main" xmlns="" id="{8FF6483F-BFED-6073-4881-FE42D22D25EA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xmlns="" id="{326B8EA8-DFB1-BFD6-62D4-1A1310CCFB7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2" name="Group 32">
              <a:extLst>
                <a:ext uri="{FF2B5EF4-FFF2-40B4-BE49-F238E27FC236}">
                  <a16:creationId xmlns:a16="http://schemas.microsoft.com/office/drawing/2014/main" xmlns="" id="{2D762D0B-A992-C5B8-2DE1-AD5B7625009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3" name="Freeform 33">
                <a:extLst>
                  <a:ext uri="{FF2B5EF4-FFF2-40B4-BE49-F238E27FC236}">
                    <a16:creationId xmlns:a16="http://schemas.microsoft.com/office/drawing/2014/main" xmlns="" id="{7B0841D2-AA61-A838-A721-37DEE10F7BF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2" name="Freeform 34">
            <a:extLst>
              <a:ext uri="{FF2B5EF4-FFF2-40B4-BE49-F238E27FC236}">
                <a16:creationId xmlns:a16="http://schemas.microsoft.com/office/drawing/2014/main" xmlns="" id="{9A47DE42-475E-0AB9-8D59-086345EDB508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4">
            <a:extLst>
              <a:ext uri="{FF2B5EF4-FFF2-40B4-BE49-F238E27FC236}">
                <a16:creationId xmlns:a16="http://schemas.microsoft.com/office/drawing/2014/main" xmlns="" id="{74D432D1-1ED5-67F7-B5A5-9A7E83EAA48F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726D1CF-D14A-882D-C39B-95FBFD03DD49}"/>
              </a:ext>
            </a:extLst>
          </p:cNvPr>
          <p:cNvGrpSpPr/>
          <p:nvPr/>
        </p:nvGrpSpPr>
        <p:grpSpPr>
          <a:xfrm>
            <a:off x="6200773" y="735073"/>
            <a:ext cx="5886452" cy="1885127"/>
            <a:chOff x="6200773" y="701372"/>
            <a:chExt cx="5886452" cy="1885127"/>
          </a:xfrm>
        </p:grpSpPr>
        <p:sp>
          <p:nvSpPr>
            <p:cNvPr id="3" name="TextBox 5">
              <a:extLst>
                <a:ext uri="{FF2B5EF4-FFF2-40B4-BE49-F238E27FC236}">
                  <a16:creationId xmlns:a16="http://schemas.microsoft.com/office/drawing/2014/main" xmlns="" id="{2C7264FE-9124-E5EC-B082-1882E7D429BF}"/>
                </a:ext>
              </a:extLst>
            </p:cNvPr>
            <p:cNvSpPr txBox="1"/>
            <p:nvPr/>
          </p:nvSpPr>
          <p:spPr>
            <a:xfrm>
              <a:off x="6200773" y="701372"/>
              <a:ext cx="5886452" cy="890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632B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dirty="0">
                  <a:solidFill>
                    <a:srgbClr val="632B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632B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632B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SGK – tr75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04A501BF-971D-3B81-E342-D98CA7D57905}"/>
                </a:ext>
              </a:extLst>
            </p:cNvPr>
            <p:cNvSpPr/>
            <p:nvPr/>
          </p:nvSpPr>
          <p:spPr>
            <a:xfrm>
              <a:off x="8229598" y="1767565"/>
              <a:ext cx="1828801" cy="818934"/>
            </a:xfrm>
            <a:prstGeom prst="roundRect">
              <a:avLst>
                <a:gd name="adj" fmla="val 2136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Đ, S ?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53FBB29-45FF-C944-2538-791892F42744}"/>
              </a:ext>
            </a:extLst>
          </p:cNvPr>
          <p:cNvGrpSpPr/>
          <p:nvPr/>
        </p:nvGrpSpPr>
        <p:grpSpPr>
          <a:xfrm>
            <a:off x="189951" y="2210733"/>
            <a:ext cx="16596605" cy="7613449"/>
            <a:chOff x="189951" y="2210733"/>
            <a:chExt cx="16596605" cy="761344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A62297F6-DBDE-C5C1-EFF0-F83F62A21774}"/>
                </a:ext>
              </a:extLst>
            </p:cNvPr>
            <p:cNvSpPr/>
            <p:nvPr/>
          </p:nvSpPr>
          <p:spPr>
            <a:xfrm>
              <a:off x="189951" y="2210733"/>
              <a:ext cx="16596605" cy="7613449"/>
            </a:xfrm>
            <a:custGeom>
              <a:avLst/>
              <a:gdLst/>
              <a:ahLst/>
              <a:cxnLst/>
              <a:rect l="l" t="t" r="r" b="b"/>
              <a:pathLst>
                <a:path w="6713296" h="3079626">
                  <a:moveTo>
                    <a:pt x="0" y="0"/>
                  </a:moveTo>
                  <a:lnTo>
                    <a:pt x="6713297" y="0"/>
                  </a:lnTo>
                  <a:lnTo>
                    <a:pt x="6713297" y="3079626"/>
                  </a:lnTo>
                  <a:lnTo>
                    <a:pt x="0" y="307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570" r="-107" b="-233"/>
              </a:stretch>
            </a:blipFill>
          </p:spPr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61DD0212-E6F6-BD94-FC62-784D11581751}"/>
                </a:ext>
              </a:extLst>
            </p:cNvPr>
            <p:cNvSpPr/>
            <p:nvPr/>
          </p:nvSpPr>
          <p:spPr>
            <a:xfrm>
              <a:off x="7947871" y="3874744"/>
              <a:ext cx="563453" cy="613477"/>
            </a:xfrm>
            <a:prstGeom prst="roundRect">
              <a:avLst>
                <a:gd name="adj" fmla="val 9740"/>
              </a:avLst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x-none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212D28CA-D3FB-02E0-20F8-ED167AD786F8}"/>
                </a:ext>
              </a:extLst>
            </p:cNvPr>
            <p:cNvSpPr/>
            <p:nvPr/>
          </p:nvSpPr>
          <p:spPr>
            <a:xfrm>
              <a:off x="13792200" y="3874744"/>
              <a:ext cx="563453" cy="613477"/>
            </a:xfrm>
            <a:prstGeom prst="roundRect">
              <a:avLst>
                <a:gd name="adj" fmla="val 9740"/>
              </a:avLst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x-none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0BF27440-0050-C9EC-3C67-FFC768577824}"/>
                </a:ext>
              </a:extLst>
            </p:cNvPr>
            <p:cNvSpPr/>
            <p:nvPr/>
          </p:nvSpPr>
          <p:spPr>
            <a:xfrm>
              <a:off x="10210800" y="7277100"/>
              <a:ext cx="563453" cy="613477"/>
            </a:xfrm>
            <a:prstGeom prst="roundRect">
              <a:avLst>
                <a:gd name="adj" fmla="val 9740"/>
              </a:avLst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x-none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4356CABD-E4EE-B827-9E24-26F388221076}"/>
              </a:ext>
            </a:extLst>
          </p:cNvPr>
          <p:cNvSpPr/>
          <p:nvPr/>
        </p:nvSpPr>
        <p:spPr>
          <a:xfrm>
            <a:off x="10337938" y="7351361"/>
            <a:ext cx="371255" cy="464953"/>
          </a:xfrm>
          <a:prstGeom prst="roundRect">
            <a:avLst>
              <a:gd name="adj" fmla="val 21481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CB9364DF-4D23-89DD-F347-3D36CF7C828B}"/>
              </a:ext>
            </a:extLst>
          </p:cNvPr>
          <p:cNvSpPr/>
          <p:nvPr/>
        </p:nvSpPr>
        <p:spPr>
          <a:xfrm>
            <a:off x="8075009" y="3949005"/>
            <a:ext cx="371255" cy="464953"/>
          </a:xfrm>
          <a:prstGeom prst="roundRect">
            <a:avLst>
              <a:gd name="adj" fmla="val 21481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2E3EF4BC-0CB6-C346-AB94-A80E8602BA36}"/>
              </a:ext>
            </a:extLst>
          </p:cNvPr>
          <p:cNvSpPr/>
          <p:nvPr/>
        </p:nvSpPr>
        <p:spPr>
          <a:xfrm>
            <a:off x="13919338" y="3949005"/>
            <a:ext cx="371255" cy="464953"/>
          </a:xfrm>
          <a:prstGeom prst="roundRect">
            <a:avLst>
              <a:gd name="adj" fmla="val 21481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</p:txBody>
      </p:sp>
    </p:spTree>
    <p:extLst>
      <p:ext uri="{BB962C8B-B14F-4D97-AF65-F5344CB8AC3E}">
        <p14:creationId xmlns:p14="http://schemas.microsoft.com/office/powerpoint/2010/main" val="11746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xmlns="" id="{8B8BA132-BB8E-9409-BAC0-C4943B079AEF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8A469EB7-F822-5FE0-A7CA-B61BB20C2991}"/>
              </a:ext>
            </a:extLst>
          </p:cNvPr>
          <p:cNvSpPr txBox="1"/>
          <p:nvPr/>
        </p:nvSpPr>
        <p:spPr>
          <a:xfrm>
            <a:off x="6082462" y="840961"/>
            <a:ext cx="6115049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tr76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63" name="Group 262">
            <a:extLst>
              <a:ext uri="{FF2B5EF4-FFF2-40B4-BE49-F238E27FC236}">
                <a16:creationId xmlns:a16="http://schemas.microsoft.com/office/drawing/2014/main" xmlns="" id="{682E8379-31C2-63AE-7C88-93AF9812F11D}"/>
              </a:ext>
            </a:extLst>
          </p:cNvPr>
          <p:cNvGrpSpPr/>
          <p:nvPr/>
        </p:nvGrpSpPr>
        <p:grpSpPr>
          <a:xfrm>
            <a:off x="1379020" y="3164243"/>
            <a:ext cx="5579541" cy="1461939"/>
            <a:chOff x="1379020" y="3164243"/>
            <a:chExt cx="5579541" cy="14619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E5C74B78-1DCC-005E-8F4A-2CC300074235}"/>
                </a:ext>
              </a:extLst>
            </p:cNvPr>
            <p:cNvGrpSpPr/>
            <p:nvPr/>
          </p:nvGrpSpPr>
          <p:grpSpPr>
            <a:xfrm>
              <a:off x="1379020" y="3164243"/>
              <a:ext cx="2751372" cy="1461939"/>
              <a:chOff x="1669348" y="5470910"/>
              <a:chExt cx="2751372" cy="146193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xmlns="" id="{A7452337-7827-803E-FF0F-AE7FAA73A189}"/>
                  </a:ext>
                </a:extLst>
              </p:cNvPr>
              <p:cNvGrpSpPr/>
              <p:nvPr/>
            </p:nvGrpSpPr>
            <p:grpSpPr>
              <a:xfrm>
                <a:off x="2535803" y="5470910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DF4C248C-6BF3-8DAA-6307-5DCA42650C8A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xmlns="" id="{BFAAE5AB-0AE5-A41E-F0D3-C0A892ACE0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C8FE6A20-E2EC-7F90-4C14-87A45BB0C08E}"/>
                  </a:ext>
                </a:extLst>
              </p:cNvPr>
              <p:cNvGrpSpPr/>
              <p:nvPr/>
            </p:nvGrpSpPr>
            <p:grpSpPr>
              <a:xfrm>
                <a:off x="3786699" y="5470910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6D7064D9-F750-E60A-8ED5-8815BD4A786F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4B36E115-FA49-882B-8CF6-8E688271F7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DF382FA9-098E-C09C-63E3-8E16A37C121A}"/>
                  </a:ext>
                </a:extLst>
              </p:cNvPr>
              <p:cNvSpPr txBox="1"/>
              <p:nvPr/>
            </p:nvSpPr>
            <p:spPr>
              <a:xfrm>
                <a:off x="3293049" y="5832547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BBF2AA3-5340-89CE-A49B-C8AE3663B94A}"/>
                  </a:ext>
                </a:extLst>
              </p:cNvPr>
              <p:cNvSpPr txBox="1"/>
              <p:nvPr/>
            </p:nvSpPr>
            <p:spPr>
              <a:xfrm>
                <a:off x="1669348" y="5848946"/>
                <a:ext cx="78551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780E4E5E-D264-B34F-2B2A-4A283681EA2A}"/>
                </a:ext>
              </a:extLst>
            </p:cNvPr>
            <p:cNvGrpSpPr/>
            <p:nvPr/>
          </p:nvGrpSpPr>
          <p:grpSpPr>
            <a:xfrm>
              <a:off x="4207189" y="3164243"/>
              <a:ext cx="2751372" cy="1461939"/>
              <a:chOff x="1669348" y="5470910"/>
              <a:chExt cx="2751372" cy="1461939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01FAB8BF-AFB5-48A3-E2E1-B73AA5FD5061}"/>
                  </a:ext>
                </a:extLst>
              </p:cNvPr>
              <p:cNvGrpSpPr/>
              <p:nvPr/>
            </p:nvGrpSpPr>
            <p:grpSpPr>
              <a:xfrm>
                <a:off x="2535803" y="5470910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xmlns="" id="{8B8528CA-33A8-1E7F-4F9B-47242C80C3B1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xmlns="" id="{A1195024-EDF9-8E5A-7E11-4209E1C6BA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D1075981-CF6C-CD62-710D-73F83D8941FF}"/>
                  </a:ext>
                </a:extLst>
              </p:cNvPr>
              <p:cNvGrpSpPr/>
              <p:nvPr/>
            </p:nvGrpSpPr>
            <p:grpSpPr>
              <a:xfrm>
                <a:off x="3786699" y="5470910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xmlns="" id="{7C2CB7E1-B1B2-FEF5-32A0-869E460167C9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xmlns="" id="{490764AB-101D-9344-0555-2EA47574D4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BBC175C4-9918-4339-9D78-C2B63794C134}"/>
                  </a:ext>
                </a:extLst>
              </p:cNvPr>
              <p:cNvSpPr txBox="1"/>
              <p:nvPr/>
            </p:nvSpPr>
            <p:spPr>
              <a:xfrm>
                <a:off x="3293049" y="5832547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8BBED917-5FA2-07B0-4E3E-6CCB8478015E}"/>
                  </a:ext>
                </a:extLst>
              </p:cNvPr>
              <p:cNvSpPr txBox="1"/>
              <p:nvPr/>
            </p:nvSpPr>
            <p:spPr>
              <a:xfrm>
                <a:off x="1669348" y="5848946"/>
                <a:ext cx="78551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endPara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xmlns="" id="{94235F56-42AC-C22D-9280-2F0BBB8244A4}"/>
              </a:ext>
            </a:extLst>
          </p:cNvPr>
          <p:cNvGrpSpPr/>
          <p:nvPr/>
        </p:nvGrpSpPr>
        <p:grpSpPr>
          <a:xfrm>
            <a:off x="7391400" y="3164243"/>
            <a:ext cx="9365426" cy="1498248"/>
            <a:chOff x="7391400" y="3164243"/>
            <a:chExt cx="9365426" cy="1498248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xmlns="" id="{6153E776-9A81-11A5-7E46-9645EA9DB9A9}"/>
                </a:ext>
              </a:extLst>
            </p:cNvPr>
            <p:cNvGrpSpPr/>
            <p:nvPr/>
          </p:nvGrpSpPr>
          <p:grpSpPr>
            <a:xfrm>
              <a:off x="7391400" y="3164243"/>
              <a:ext cx="4682713" cy="1498248"/>
              <a:chOff x="8639772" y="3112495"/>
              <a:chExt cx="4682713" cy="1498248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xmlns="" id="{8BED0C3B-A187-93A2-5899-F0563B1A158A}"/>
                  </a:ext>
                </a:extLst>
              </p:cNvPr>
              <p:cNvGrpSpPr/>
              <p:nvPr/>
            </p:nvGrpSpPr>
            <p:grpSpPr>
              <a:xfrm>
                <a:off x="9506227" y="3112495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xmlns="" id="{CA430362-0948-E5A2-B396-331BAD338BE3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xmlns="" id="{95F8722E-5F18-03FF-8FF5-BF6A0B83A5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xmlns="" id="{FC9E3D7F-8B35-B788-71B3-8B4D3BE33D01}"/>
                  </a:ext>
                </a:extLst>
              </p:cNvPr>
              <p:cNvSpPr txBox="1"/>
              <p:nvPr/>
            </p:nvSpPr>
            <p:spPr>
              <a:xfrm>
                <a:off x="10451918" y="3474133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726F109A-821F-5EDA-45CE-226B4D205CFD}"/>
                  </a:ext>
                </a:extLst>
              </p:cNvPr>
              <p:cNvSpPr txBox="1"/>
              <p:nvPr/>
            </p:nvSpPr>
            <p:spPr>
              <a:xfrm>
                <a:off x="8639772" y="3490531"/>
                <a:ext cx="78551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</a:t>
                </a:r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xmlns="" id="{FA8A9858-84D9-774F-5CB1-803B582BD252}"/>
                  </a:ext>
                </a:extLst>
              </p:cNvPr>
              <p:cNvGrpSpPr/>
              <p:nvPr/>
            </p:nvGrpSpPr>
            <p:grpSpPr>
              <a:xfrm>
                <a:off x="10968349" y="3143602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xmlns="" id="{CFA246AA-167C-FB1B-6077-39410BA11CB8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xmlns="" id="{0BF7CB10-5813-267C-357A-C3C31A13A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246B44F1-7D7D-B91C-37D3-0AE9F170954D}"/>
                  </a:ext>
                </a:extLst>
              </p:cNvPr>
              <p:cNvSpPr txBox="1"/>
              <p:nvPr/>
            </p:nvSpPr>
            <p:spPr>
              <a:xfrm>
                <a:off x="11923922" y="3479335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xmlns="" id="{80925825-780B-B3F5-248D-76357D50D269}"/>
                  </a:ext>
                </a:extLst>
              </p:cNvPr>
              <p:cNvGrpSpPr/>
              <p:nvPr/>
            </p:nvGrpSpPr>
            <p:grpSpPr>
              <a:xfrm>
                <a:off x="12440353" y="3148804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xmlns="" id="{BCBD5F1F-F806-EEA2-0C8B-3B08F51059B0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xmlns="" id="{91C89561-CFFE-5411-E56E-A89B177A83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xmlns="" id="{7AAF0441-48A1-8475-93B1-BD05E24160A7}"/>
                </a:ext>
              </a:extLst>
            </p:cNvPr>
            <p:cNvGrpSpPr/>
            <p:nvPr/>
          </p:nvGrpSpPr>
          <p:grpSpPr>
            <a:xfrm>
              <a:off x="12123275" y="3164243"/>
              <a:ext cx="4633551" cy="1498248"/>
              <a:chOff x="8688934" y="3112495"/>
              <a:chExt cx="4633551" cy="1498248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xmlns="" id="{9C4410A0-978D-46C7-B5CE-EBD1341A5556}"/>
                  </a:ext>
                </a:extLst>
              </p:cNvPr>
              <p:cNvGrpSpPr/>
              <p:nvPr/>
            </p:nvGrpSpPr>
            <p:grpSpPr>
              <a:xfrm>
                <a:off x="9506227" y="3112495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xmlns="" id="{C9EFD398-AA7F-612D-2089-37F5DED41620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xmlns="" id="{CFCE0841-3B3C-3203-E408-ED85C0123E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711F2F05-11ED-DD69-0F4A-01B70970D58C}"/>
                  </a:ext>
                </a:extLst>
              </p:cNvPr>
              <p:cNvSpPr txBox="1"/>
              <p:nvPr/>
            </p:nvSpPr>
            <p:spPr>
              <a:xfrm>
                <a:off x="10451918" y="3474133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xmlns="" id="{6B252D3D-F365-A200-3878-5B85B958102B}"/>
                  </a:ext>
                </a:extLst>
              </p:cNvPr>
              <p:cNvSpPr txBox="1"/>
              <p:nvPr/>
            </p:nvSpPr>
            <p:spPr>
              <a:xfrm>
                <a:off x="8688934" y="3474133"/>
                <a:ext cx="78551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endPara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xmlns="" id="{F3FA100E-BA18-1147-756B-C575AE0455B3}"/>
                  </a:ext>
                </a:extLst>
              </p:cNvPr>
              <p:cNvGrpSpPr/>
              <p:nvPr/>
            </p:nvGrpSpPr>
            <p:grpSpPr>
              <a:xfrm>
                <a:off x="10968349" y="3143602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xmlns="" id="{C08A3E83-9B34-C1D0-DA6F-420A6E3D898A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xmlns="" id="{28C2AD27-920E-C1D6-51B9-A9D8D8D009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EC9FB890-5115-0C65-FCBA-715AFEF66EED}"/>
                  </a:ext>
                </a:extLst>
              </p:cNvPr>
              <p:cNvSpPr txBox="1"/>
              <p:nvPr/>
            </p:nvSpPr>
            <p:spPr>
              <a:xfrm>
                <a:off x="11923922" y="3479335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BA99CD08-5831-9FD9-650C-94DBBCCB9268}"/>
                  </a:ext>
                </a:extLst>
              </p:cNvPr>
              <p:cNvGrpSpPr/>
              <p:nvPr/>
            </p:nvGrpSpPr>
            <p:grpSpPr>
              <a:xfrm>
                <a:off x="12440353" y="3148804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xmlns="" id="{E06C6AC2-7704-1D08-AFA3-AEAC0700ED4A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xmlns="" id="{39369A8D-4C53-D457-D67A-5882E6B546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2D99C426-A395-CD24-1B7F-2D4F174CA445}"/>
              </a:ext>
            </a:extLst>
          </p:cNvPr>
          <p:cNvGrpSpPr/>
          <p:nvPr/>
        </p:nvGrpSpPr>
        <p:grpSpPr>
          <a:xfrm>
            <a:off x="2161581" y="4770248"/>
            <a:ext cx="3129287" cy="1461939"/>
            <a:chOff x="2241331" y="4893537"/>
            <a:chExt cx="3129287" cy="1461939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3C08E7EF-5E13-FC22-D920-0506E34E6642}"/>
                </a:ext>
              </a:extLst>
            </p:cNvPr>
            <p:cNvGrpSpPr/>
            <p:nvPr/>
          </p:nvGrpSpPr>
          <p:grpSpPr>
            <a:xfrm>
              <a:off x="2241331" y="4893537"/>
              <a:ext cx="637624" cy="1461939"/>
              <a:chOff x="12048141" y="4284568"/>
              <a:chExt cx="531200" cy="1461939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xmlns="" id="{D059D866-FAC6-4892-EFBD-C9BF050BAE3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9C516EC1-5821-8D81-5104-BF3D9622F3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3AFE50BF-D6D7-2849-BEFE-688023DC6116}"/>
                </a:ext>
              </a:extLst>
            </p:cNvPr>
            <p:cNvGrpSpPr/>
            <p:nvPr/>
          </p:nvGrpSpPr>
          <p:grpSpPr>
            <a:xfrm>
              <a:off x="3492227" y="4893537"/>
              <a:ext cx="634021" cy="1461939"/>
              <a:chOff x="12027158" y="4284568"/>
              <a:chExt cx="531200" cy="1461939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344E29AA-438A-80D1-2907-5A35E4197E2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FADA1BB5-2629-1CBC-D453-652B388206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22F5D4E0-F870-F709-3BA2-DDA0FC937546}"/>
                </a:ext>
              </a:extLst>
            </p:cNvPr>
            <p:cNvSpPr txBox="1"/>
            <p:nvPr/>
          </p:nvSpPr>
          <p:spPr>
            <a:xfrm>
              <a:off x="2998577" y="5255174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xmlns="" id="{50DA9B7F-C367-AB72-0326-2E8DBCB23ADB}"/>
                </a:ext>
              </a:extLst>
            </p:cNvPr>
            <p:cNvGrpSpPr/>
            <p:nvPr/>
          </p:nvGrpSpPr>
          <p:grpSpPr>
            <a:xfrm>
              <a:off x="4736597" y="4893537"/>
              <a:ext cx="634021" cy="1461939"/>
              <a:chOff x="12027158" y="4284568"/>
              <a:chExt cx="531200" cy="1461939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xmlns="" id="{C2514FBA-D265-CBA9-D8A9-F42BF843D273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xmlns="" id="{2868F94A-A2A3-67EF-6A71-75D5ECCB6A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7876EC40-9C0B-629E-E49B-D319FB0D5E57}"/>
                </a:ext>
              </a:extLst>
            </p:cNvPr>
            <p:cNvSpPr txBox="1"/>
            <p:nvPr/>
          </p:nvSpPr>
          <p:spPr>
            <a:xfrm>
              <a:off x="4242947" y="5255174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F9281D72-2684-09B6-74E8-0A07823190B7}"/>
              </a:ext>
            </a:extLst>
          </p:cNvPr>
          <p:cNvGrpSpPr/>
          <p:nvPr/>
        </p:nvGrpSpPr>
        <p:grpSpPr>
          <a:xfrm>
            <a:off x="2160390" y="6468038"/>
            <a:ext cx="3129287" cy="1461939"/>
            <a:chOff x="2241331" y="4893537"/>
            <a:chExt cx="3129287" cy="1461939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xmlns="" id="{39D58AEC-5956-284C-B33F-D85E26AC30CC}"/>
                </a:ext>
              </a:extLst>
            </p:cNvPr>
            <p:cNvGrpSpPr/>
            <p:nvPr/>
          </p:nvGrpSpPr>
          <p:grpSpPr>
            <a:xfrm>
              <a:off x="2241331" y="4893537"/>
              <a:ext cx="637624" cy="1461939"/>
              <a:chOff x="12048141" y="4284568"/>
              <a:chExt cx="531200" cy="1461939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xmlns="" id="{9F0FF0AD-4DC9-8B6C-A328-C45795429137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xmlns="" id="{C87689EB-FE5B-419A-6B70-745B5F03A1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xmlns="" id="{71BD794E-A904-E8FA-7161-DFF1FE9CD665}"/>
                </a:ext>
              </a:extLst>
            </p:cNvPr>
            <p:cNvGrpSpPr/>
            <p:nvPr/>
          </p:nvGrpSpPr>
          <p:grpSpPr>
            <a:xfrm>
              <a:off x="3492227" y="4893537"/>
              <a:ext cx="634021" cy="1461939"/>
              <a:chOff x="12027158" y="4284568"/>
              <a:chExt cx="531200" cy="1461939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xmlns="" id="{B76B438E-38E0-8C36-E90E-90400CDC0EF1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xmlns="" id="{EB734572-DBB9-2FB7-DE01-CDCE6ABCBB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48F9BF41-50A0-4593-F46B-FACEA6082632}"/>
                </a:ext>
              </a:extLst>
            </p:cNvPr>
            <p:cNvSpPr txBox="1"/>
            <p:nvPr/>
          </p:nvSpPr>
          <p:spPr>
            <a:xfrm>
              <a:off x="2998577" y="5255174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xmlns="" id="{DA01F1AE-A7E5-4E24-A670-116EA0F31A30}"/>
                </a:ext>
              </a:extLst>
            </p:cNvPr>
            <p:cNvGrpSpPr/>
            <p:nvPr/>
          </p:nvGrpSpPr>
          <p:grpSpPr>
            <a:xfrm>
              <a:off x="4736597" y="4893537"/>
              <a:ext cx="634021" cy="1461939"/>
              <a:chOff x="12027158" y="4284568"/>
              <a:chExt cx="531200" cy="1461939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xmlns="" id="{F0D866FA-49E1-7F2C-EF85-36C144EBE24C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xmlns="" id="{80C7376A-0822-C0E9-6CAC-166A101829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14D342D2-16F5-C7A1-62E4-863A6BDF69AE}"/>
                </a:ext>
              </a:extLst>
            </p:cNvPr>
            <p:cNvSpPr txBox="1"/>
            <p:nvPr/>
          </p:nvSpPr>
          <p:spPr>
            <a:xfrm>
              <a:off x="4242947" y="5255174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DBD477BA-2EC4-5EF4-5E2F-945BC39107A5}"/>
              </a:ext>
            </a:extLst>
          </p:cNvPr>
          <p:cNvGrpSpPr/>
          <p:nvPr/>
        </p:nvGrpSpPr>
        <p:grpSpPr>
          <a:xfrm>
            <a:off x="1019378" y="8198566"/>
            <a:ext cx="5892533" cy="1461939"/>
            <a:chOff x="1019378" y="8198566"/>
            <a:chExt cx="5892533" cy="1461939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xmlns="" id="{C0F73363-21FA-DC72-CE17-C2DECD1FDEA7}"/>
                </a:ext>
              </a:extLst>
            </p:cNvPr>
            <p:cNvGrpSpPr/>
            <p:nvPr/>
          </p:nvGrpSpPr>
          <p:grpSpPr>
            <a:xfrm>
              <a:off x="2431324" y="8198566"/>
              <a:ext cx="637624" cy="1461939"/>
              <a:chOff x="12048141" y="4284568"/>
              <a:chExt cx="531200" cy="1461939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xmlns="" id="{05AFE687-C6C5-A15D-57D8-0D4B9CC5CCB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xmlns="" id="{C39FBCEC-A32B-805E-29B3-4F4872A130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xmlns="" id="{4BBE8104-163C-03A7-EFEA-7F2DA94A0C21}"/>
                </a:ext>
              </a:extLst>
            </p:cNvPr>
            <p:cNvGrpSpPr/>
            <p:nvPr/>
          </p:nvGrpSpPr>
          <p:grpSpPr>
            <a:xfrm>
              <a:off x="3682220" y="8198566"/>
              <a:ext cx="634021" cy="1461939"/>
              <a:chOff x="12027158" y="4284568"/>
              <a:chExt cx="531200" cy="1461939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xmlns="" id="{D2B5F031-44CD-4B45-E461-043961665434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xmlns="" id="{31FB7688-4D9E-DD09-6A49-210F3874BA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DF436DD5-DD05-F93E-22FA-432BF8BF1B74}"/>
                </a:ext>
              </a:extLst>
            </p:cNvPr>
            <p:cNvSpPr txBox="1"/>
            <p:nvPr/>
          </p:nvSpPr>
          <p:spPr>
            <a:xfrm>
              <a:off x="3188570" y="8560203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62C1F817-B323-1E39-237B-A1A6C96654E6}"/>
                </a:ext>
              </a:extLst>
            </p:cNvPr>
            <p:cNvSpPr txBox="1"/>
            <p:nvPr/>
          </p:nvSpPr>
          <p:spPr>
            <a:xfrm>
              <a:off x="1019378" y="8476527"/>
              <a:ext cx="13597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Vậy</a:t>
              </a:r>
              <a:endParaRPr lang="en-US" sz="4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E5ED350E-BC64-EE59-0E5B-04CF62EE2EBD}"/>
                </a:ext>
              </a:extLst>
            </p:cNvPr>
            <p:cNvGrpSpPr/>
            <p:nvPr/>
          </p:nvGrpSpPr>
          <p:grpSpPr>
            <a:xfrm>
              <a:off x="4412784" y="8198566"/>
              <a:ext cx="2499127" cy="1461939"/>
              <a:chOff x="1921593" y="5470910"/>
              <a:chExt cx="2499127" cy="1461939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xmlns="" id="{0B605143-5F37-D0DE-0B82-AABA45EE0B07}"/>
                  </a:ext>
                </a:extLst>
              </p:cNvPr>
              <p:cNvGrpSpPr/>
              <p:nvPr/>
            </p:nvGrpSpPr>
            <p:grpSpPr>
              <a:xfrm>
                <a:off x="2535803" y="5470910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xmlns="" id="{8504920A-FA2B-BACF-5984-8BDB6B3906F8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xmlns="" id="{9144ABF4-E360-6A1C-94F3-A82C03DFB7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xmlns="" id="{F64CA8E0-6428-50DE-C098-C90ED77168D3}"/>
                  </a:ext>
                </a:extLst>
              </p:cNvPr>
              <p:cNvGrpSpPr/>
              <p:nvPr/>
            </p:nvGrpSpPr>
            <p:grpSpPr>
              <a:xfrm>
                <a:off x="3786699" y="5470910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xmlns="" id="{470A78A7-9AC4-24BF-D155-36CC0E5AD480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xmlns="" id="{8E7F61E1-3909-5A84-5979-606E7D008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xmlns="" id="{26EC8192-1449-D2BE-399E-32F47C0754EC}"/>
                  </a:ext>
                </a:extLst>
              </p:cNvPr>
              <p:cNvSpPr txBox="1"/>
              <p:nvPr/>
            </p:nvSpPr>
            <p:spPr>
              <a:xfrm>
                <a:off x="3293049" y="5832547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xmlns="" id="{68DDDB55-5A5A-63B8-0EA3-0205FF61E10E}"/>
                  </a:ext>
                </a:extLst>
              </p:cNvPr>
              <p:cNvSpPr txBox="1"/>
              <p:nvPr/>
            </p:nvSpPr>
            <p:spPr>
              <a:xfrm>
                <a:off x="1921593" y="5836011"/>
                <a:ext cx="49511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xmlns="" id="{B3CD38E5-CB21-A1F1-71B5-40C75A5A3883}"/>
              </a:ext>
            </a:extLst>
          </p:cNvPr>
          <p:cNvGrpSpPr/>
          <p:nvPr/>
        </p:nvGrpSpPr>
        <p:grpSpPr>
          <a:xfrm>
            <a:off x="9918913" y="4792199"/>
            <a:ext cx="5335683" cy="1498248"/>
            <a:chOff x="9918913" y="4792199"/>
            <a:chExt cx="5335683" cy="1498248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xmlns="" id="{2B3FB0DD-4DDB-7CB4-570D-211668E2AA38}"/>
                </a:ext>
              </a:extLst>
            </p:cNvPr>
            <p:cNvGrpSpPr/>
            <p:nvPr/>
          </p:nvGrpSpPr>
          <p:grpSpPr>
            <a:xfrm>
              <a:off x="9918913" y="4792199"/>
              <a:ext cx="882132" cy="1461939"/>
              <a:chOff x="12048141" y="4284568"/>
              <a:chExt cx="531200" cy="1461939"/>
            </a:xfrm>
          </p:grpSpPr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xmlns="" id="{AD84F0A2-40F5-AD7E-B0B2-C894A0B196D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xmlns="" id="{1834816A-A95B-81F3-DEB8-E10E4501C7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xmlns="" id="{DEC5453F-43AF-5B71-D4CD-B5A866E5A815}"/>
                </a:ext>
              </a:extLst>
            </p:cNvPr>
            <p:cNvSpPr txBox="1"/>
            <p:nvPr/>
          </p:nvSpPr>
          <p:spPr>
            <a:xfrm>
              <a:off x="10864604" y="5153837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xmlns="" id="{931B381B-ECA5-4C67-7356-051B94E1A668}"/>
                </a:ext>
              </a:extLst>
            </p:cNvPr>
            <p:cNvGrpSpPr/>
            <p:nvPr/>
          </p:nvGrpSpPr>
          <p:grpSpPr>
            <a:xfrm>
              <a:off x="11381035" y="4823306"/>
              <a:ext cx="882132" cy="1461939"/>
              <a:chOff x="12048141" y="4284568"/>
              <a:chExt cx="531200" cy="1461939"/>
            </a:xfrm>
          </p:grpSpPr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xmlns="" id="{85A41FA2-0A38-21CA-D245-EED556552B1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xmlns="" id="{34E4A29E-3489-1752-4136-2FB0726915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xmlns="" id="{7B91B1FE-042A-55D0-AF51-12178582739F}"/>
                </a:ext>
              </a:extLst>
            </p:cNvPr>
            <p:cNvSpPr txBox="1"/>
            <p:nvPr/>
          </p:nvSpPr>
          <p:spPr>
            <a:xfrm>
              <a:off x="12336608" y="5159039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xmlns="" id="{444732EA-662B-BD2C-0D42-30DD831ACF27}"/>
                </a:ext>
              </a:extLst>
            </p:cNvPr>
            <p:cNvGrpSpPr/>
            <p:nvPr/>
          </p:nvGrpSpPr>
          <p:grpSpPr>
            <a:xfrm>
              <a:off x="12853039" y="4828508"/>
              <a:ext cx="882132" cy="1461939"/>
              <a:chOff x="12048141" y="4284568"/>
              <a:chExt cx="531200" cy="1461939"/>
            </a:xfrm>
          </p:grpSpPr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xmlns="" id="{987304EF-4F54-9FA4-21A2-95840D41D48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xmlns="" id="{3B405CFC-FF5B-4D10-4170-439220DEEE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xmlns="" id="{F019A29E-B329-C89F-C799-67BB333470A2}"/>
                </a:ext>
              </a:extLst>
            </p:cNvPr>
            <p:cNvSpPr txBox="1"/>
            <p:nvPr/>
          </p:nvSpPr>
          <p:spPr>
            <a:xfrm>
              <a:off x="13856033" y="5153837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xmlns="" id="{8E798121-B8E1-E0C4-7A08-C2CA55873E11}"/>
                </a:ext>
              </a:extLst>
            </p:cNvPr>
            <p:cNvGrpSpPr/>
            <p:nvPr/>
          </p:nvGrpSpPr>
          <p:grpSpPr>
            <a:xfrm>
              <a:off x="14372464" y="4823306"/>
              <a:ext cx="882132" cy="1461939"/>
              <a:chOff x="12048141" y="4284568"/>
              <a:chExt cx="531200" cy="1461939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xmlns="" id="{8C3CF630-541A-AE24-C6CC-F9F2AA07043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xmlns="" id="{3A601C43-6DD6-647A-B24E-B7EC3D123C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xmlns="" id="{AF3DAB2D-E2E3-74D0-7B67-70CA7152648E}"/>
              </a:ext>
            </a:extLst>
          </p:cNvPr>
          <p:cNvGrpSpPr/>
          <p:nvPr/>
        </p:nvGrpSpPr>
        <p:grpSpPr>
          <a:xfrm>
            <a:off x="9875121" y="6270095"/>
            <a:ext cx="5335683" cy="1498248"/>
            <a:chOff x="9918913" y="4792199"/>
            <a:chExt cx="5335683" cy="1498248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xmlns="" id="{A9CDB849-E728-359D-BBAE-33C89E14D7DB}"/>
                </a:ext>
              </a:extLst>
            </p:cNvPr>
            <p:cNvGrpSpPr/>
            <p:nvPr/>
          </p:nvGrpSpPr>
          <p:grpSpPr>
            <a:xfrm>
              <a:off x="9918913" y="4792199"/>
              <a:ext cx="882132" cy="1461939"/>
              <a:chOff x="12048141" y="4284568"/>
              <a:chExt cx="531200" cy="1461939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xmlns="" id="{9F68C02E-0CEE-3767-5D4C-FAA6C51112A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xmlns="" id="{1F1CCBC2-2B52-597D-2C91-1994443610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xmlns="" id="{449484C9-9DF2-FCE6-EA48-AE6799B47E68}"/>
                </a:ext>
              </a:extLst>
            </p:cNvPr>
            <p:cNvSpPr txBox="1"/>
            <p:nvPr/>
          </p:nvSpPr>
          <p:spPr>
            <a:xfrm>
              <a:off x="10864604" y="5153837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xmlns="" id="{C89E299A-1943-6CC5-F365-8F8795A5601E}"/>
                </a:ext>
              </a:extLst>
            </p:cNvPr>
            <p:cNvGrpSpPr/>
            <p:nvPr/>
          </p:nvGrpSpPr>
          <p:grpSpPr>
            <a:xfrm>
              <a:off x="11381035" y="4823306"/>
              <a:ext cx="882132" cy="1461939"/>
              <a:chOff x="12048141" y="4284568"/>
              <a:chExt cx="531200" cy="1461939"/>
            </a:xfrm>
          </p:grpSpPr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xmlns="" id="{860C05A5-CF8D-97CD-3B81-A17560936374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xmlns="" id="{472CED11-13AD-2FC6-B86E-711F533B85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xmlns="" id="{366C0D1F-4D25-FA23-946B-01383EFCAD35}"/>
                </a:ext>
              </a:extLst>
            </p:cNvPr>
            <p:cNvSpPr txBox="1"/>
            <p:nvPr/>
          </p:nvSpPr>
          <p:spPr>
            <a:xfrm>
              <a:off x="12336608" y="5159039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xmlns="" id="{43B4D39F-B1B1-3E41-99B3-A0382F734579}"/>
                </a:ext>
              </a:extLst>
            </p:cNvPr>
            <p:cNvGrpSpPr/>
            <p:nvPr/>
          </p:nvGrpSpPr>
          <p:grpSpPr>
            <a:xfrm>
              <a:off x="12853039" y="4828508"/>
              <a:ext cx="882132" cy="1461939"/>
              <a:chOff x="12048141" y="4284568"/>
              <a:chExt cx="531200" cy="1461939"/>
            </a:xfrm>
          </p:grpSpPr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xmlns="" id="{8270CD3A-BEB6-7C37-9FAF-CFDD5633269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xmlns="" id="{426BFA1B-12AE-D0F9-6E5A-65270A1BE8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xmlns="" id="{DA79C2CC-60AA-305D-164B-94B0414CC171}"/>
                </a:ext>
              </a:extLst>
            </p:cNvPr>
            <p:cNvSpPr txBox="1"/>
            <p:nvPr/>
          </p:nvSpPr>
          <p:spPr>
            <a:xfrm>
              <a:off x="13856033" y="5153837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xmlns="" id="{1D047CEF-F542-2951-8045-F0B2A5C6EDB5}"/>
                </a:ext>
              </a:extLst>
            </p:cNvPr>
            <p:cNvGrpSpPr/>
            <p:nvPr/>
          </p:nvGrpSpPr>
          <p:grpSpPr>
            <a:xfrm>
              <a:off x="14372464" y="4823306"/>
              <a:ext cx="882132" cy="1461939"/>
              <a:chOff x="12048141" y="4284568"/>
              <a:chExt cx="531200" cy="1461939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xmlns="" id="{50F6041C-D20D-86F7-A974-B091F73E737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xmlns="" id="{B84F6E35-460C-C5B4-4135-EA4BA418BD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xmlns="" id="{B9BA0A79-341D-9C43-6511-64B765A78341}"/>
              </a:ext>
            </a:extLst>
          </p:cNvPr>
          <p:cNvGrpSpPr/>
          <p:nvPr/>
        </p:nvGrpSpPr>
        <p:grpSpPr>
          <a:xfrm>
            <a:off x="7776953" y="8006825"/>
            <a:ext cx="9444436" cy="1509140"/>
            <a:chOff x="7849715" y="7986872"/>
            <a:chExt cx="9444436" cy="1509140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xmlns="" id="{08EC201D-E41A-970E-556E-38DB2E71EF70}"/>
                </a:ext>
              </a:extLst>
            </p:cNvPr>
            <p:cNvGrpSpPr/>
            <p:nvPr/>
          </p:nvGrpSpPr>
          <p:grpSpPr>
            <a:xfrm>
              <a:off x="7849715" y="7986872"/>
              <a:ext cx="5059407" cy="1498248"/>
              <a:chOff x="8263078" y="3112495"/>
              <a:chExt cx="5059407" cy="1498248"/>
            </a:xfrm>
          </p:grpSpPr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xmlns="" id="{3967D5CC-5A93-4FD1-B81C-1100DFA0EAA4}"/>
                  </a:ext>
                </a:extLst>
              </p:cNvPr>
              <p:cNvGrpSpPr/>
              <p:nvPr/>
            </p:nvGrpSpPr>
            <p:grpSpPr>
              <a:xfrm>
                <a:off x="9506227" y="3112495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xmlns="" id="{628C43A5-7248-F8EF-054A-76C17AE712B4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xmlns="" id="{7648CD0C-118C-4A98-A8E2-18E87B106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xmlns="" id="{07846E51-D818-584A-81DC-F2144D8071D3}"/>
                  </a:ext>
                </a:extLst>
              </p:cNvPr>
              <p:cNvSpPr txBox="1"/>
              <p:nvPr/>
            </p:nvSpPr>
            <p:spPr>
              <a:xfrm>
                <a:off x="10451918" y="3474133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xmlns="" id="{7334B0CB-3998-1751-001C-443335BA0ECD}"/>
                  </a:ext>
                </a:extLst>
              </p:cNvPr>
              <p:cNvSpPr txBox="1"/>
              <p:nvPr/>
            </p:nvSpPr>
            <p:spPr>
              <a:xfrm>
                <a:off x="8263078" y="3490531"/>
                <a:ext cx="1162208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endParaRPr lang="en-US" sz="4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xmlns="" id="{DE0407E2-24F7-0A20-67C3-A592605C85DD}"/>
                  </a:ext>
                </a:extLst>
              </p:cNvPr>
              <p:cNvGrpSpPr/>
              <p:nvPr/>
            </p:nvGrpSpPr>
            <p:grpSpPr>
              <a:xfrm>
                <a:off x="10968349" y="3143602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xmlns="" id="{209803F9-8A49-61CB-4D37-C091DE370C80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xmlns="" id="{09960834-231A-91BC-270F-94B1BD81EF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xmlns="" id="{9A177284-C000-9C7E-81ED-57CA6EA088A3}"/>
                  </a:ext>
                </a:extLst>
              </p:cNvPr>
              <p:cNvSpPr txBox="1"/>
              <p:nvPr/>
            </p:nvSpPr>
            <p:spPr>
              <a:xfrm>
                <a:off x="11923922" y="3479335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xmlns="" id="{E4F07B9D-725F-452E-4542-5E4898A7123D}"/>
                  </a:ext>
                </a:extLst>
              </p:cNvPr>
              <p:cNvGrpSpPr/>
              <p:nvPr/>
            </p:nvGrpSpPr>
            <p:grpSpPr>
              <a:xfrm>
                <a:off x="12440353" y="3148804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xmlns="" id="{2D4FAA89-C015-7D56-CA26-F13E2EC7056B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241" name="Straight Connector 240">
                  <a:extLst>
                    <a:ext uri="{FF2B5EF4-FFF2-40B4-BE49-F238E27FC236}">
                      <a16:creationId xmlns:a16="http://schemas.microsoft.com/office/drawing/2014/main" xmlns="" id="{71B67604-B026-F6A5-41C2-523415D94D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xmlns="" id="{41FD3722-5FD4-6372-A8EC-6744406B7B81}"/>
                </a:ext>
              </a:extLst>
            </p:cNvPr>
            <p:cNvGrpSpPr/>
            <p:nvPr/>
          </p:nvGrpSpPr>
          <p:grpSpPr>
            <a:xfrm>
              <a:off x="12918222" y="7997764"/>
              <a:ext cx="4375929" cy="1498248"/>
              <a:chOff x="8946556" y="3112495"/>
              <a:chExt cx="4375929" cy="1498248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xmlns="" id="{6891177D-C895-CC5D-C344-26AF1EAED354}"/>
                  </a:ext>
                </a:extLst>
              </p:cNvPr>
              <p:cNvGrpSpPr/>
              <p:nvPr/>
            </p:nvGrpSpPr>
            <p:grpSpPr>
              <a:xfrm>
                <a:off x="9506227" y="3112495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xmlns="" id="{DE0CA095-9DA5-DF12-34F4-07DDAA094B61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xmlns="" id="{FEDC50D8-2495-91EF-F07F-624AD1CCB7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xmlns="" id="{56FE5EB6-0448-A5D5-9C76-D992C639B8B0}"/>
                  </a:ext>
                </a:extLst>
              </p:cNvPr>
              <p:cNvSpPr txBox="1"/>
              <p:nvPr/>
            </p:nvSpPr>
            <p:spPr>
              <a:xfrm>
                <a:off x="10451918" y="3474133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xmlns="" id="{14B262ED-A703-78BF-CFAC-D0FA1886AEBF}"/>
                  </a:ext>
                </a:extLst>
              </p:cNvPr>
              <p:cNvSpPr txBox="1"/>
              <p:nvPr/>
            </p:nvSpPr>
            <p:spPr>
              <a:xfrm>
                <a:off x="8946556" y="3474133"/>
                <a:ext cx="52789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xmlns="" id="{FD184E87-FBDD-DCB8-62FA-818E4C7C0AEE}"/>
                  </a:ext>
                </a:extLst>
              </p:cNvPr>
              <p:cNvGrpSpPr/>
              <p:nvPr/>
            </p:nvGrpSpPr>
            <p:grpSpPr>
              <a:xfrm>
                <a:off x="10968349" y="3143602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xmlns="" id="{73E9173A-2E5F-ECF5-EA5B-07E37F64CC61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xmlns="" id="{E9160C79-2B2D-BD50-CBD4-B78B38262C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xmlns="" id="{5FD65402-0F52-63F9-5D86-A47E7C70297B}"/>
                  </a:ext>
                </a:extLst>
              </p:cNvPr>
              <p:cNvSpPr txBox="1"/>
              <p:nvPr/>
            </p:nvSpPr>
            <p:spPr>
              <a:xfrm>
                <a:off x="11923922" y="3479335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xmlns="" id="{C5C7CD2D-5BD3-5231-205E-5BDC88340C07}"/>
                  </a:ext>
                </a:extLst>
              </p:cNvPr>
              <p:cNvGrpSpPr/>
              <p:nvPr/>
            </p:nvGrpSpPr>
            <p:grpSpPr>
              <a:xfrm>
                <a:off x="12440353" y="3148804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xmlns="" id="{361E7C42-A938-743D-D79E-4B1EE89A29B1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b="1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xmlns="" id="{B08CBCA7-B4B1-A8DF-CEB3-351A1CF0D1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xmlns="" id="{DA94BD41-A2AF-479C-64C9-CB4BD17390BE}"/>
              </a:ext>
            </a:extLst>
          </p:cNvPr>
          <p:cNvCxnSpPr>
            <a:cxnSpLocks/>
          </p:cNvCxnSpPr>
          <p:nvPr/>
        </p:nvCxnSpPr>
        <p:spPr>
          <a:xfrm>
            <a:off x="7315200" y="2939746"/>
            <a:ext cx="0" cy="6628784"/>
          </a:xfrm>
          <a:prstGeom prst="line">
            <a:avLst/>
          </a:prstGeom>
          <a:ln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4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7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8">
            <a:extLst>
              <a:ext uri="{FF2B5EF4-FFF2-40B4-BE49-F238E27FC236}">
                <a16:creationId xmlns:a16="http://schemas.microsoft.com/office/drawing/2014/main" xmlns="" id="{46684D6F-2F7B-6A24-7BD7-8EA2D4E9162A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5" name="Group 9">
              <a:extLst>
                <a:ext uri="{FF2B5EF4-FFF2-40B4-BE49-F238E27FC236}">
                  <a16:creationId xmlns:a16="http://schemas.microsoft.com/office/drawing/2014/main" xmlns="" id="{8FDE8C1C-35E4-EA2C-A9E3-409990EFCFAA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xmlns="" id="{42E2AC6A-1E84-E4BD-D416-F0C5BB1889B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6" name="Group 11">
              <a:extLst>
                <a:ext uri="{FF2B5EF4-FFF2-40B4-BE49-F238E27FC236}">
                  <a16:creationId xmlns:a16="http://schemas.microsoft.com/office/drawing/2014/main" xmlns="" id="{57F40B90-009F-A1DD-460F-EF646458740D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xmlns="" id="{C376CE9F-DE16-3FC8-4B7F-0F3E06210C5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xmlns="" id="{57E2A9C5-E6A2-E445-923D-EC043A7F9672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xmlns="" id="{1EB0F6B7-60F3-E535-5AB1-190EFBD4536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1" name="Group 15">
            <a:extLst>
              <a:ext uri="{FF2B5EF4-FFF2-40B4-BE49-F238E27FC236}">
                <a16:creationId xmlns:a16="http://schemas.microsoft.com/office/drawing/2014/main" xmlns="" id="{8C464D7D-77A7-DC81-6FC0-8FD183732431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xmlns="" id="{EB446245-A83E-766B-4EF2-9D553B5DC36E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xmlns="" id="{019E2C2B-70E4-B1F3-E60B-A87ED7B5A64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xmlns="" id="{E5CAC50D-B79F-51F8-913E-F3DEBDF7567F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3C7373E2-F652-D9A3-4598-8F57D4106EA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4" name="Group 20">
              <a:extLst>
                <a:ext uri="{FF2B5EF4-FFF2-40B4-BE49-F238E27FC236}">
                  <a16:creationId xmlns:a16="http://schemas.microsoft.com/office/drawing/2014/main" xmlns="" id="{BEB82117-BC91-79FF-882A-E5D04608D82D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xmlns="" id="{674C210E-E0A0-D106-6B53-479CB1B1CD2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22">
              <a:extLst>
                <a:ext uri="{FF2B5EF4-FFF2-40B4-BE49-F238E27FC236}">
                  <a16:creationId xmlns:a16="http://schemas.microsoft.com/office/drawing/2014/main" xmlns="" id="{8D3F9005-4CB2-B05C-D87E-AE3FE53D8F75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xmlns="" id="{F5B302B6-B35D-5A73-F838-C1AE3E96DE1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6" name="Group 24">
              <a:extLst>
                <a:ext uri="{FF2B5EF4-FFF2-40B4-BE49-F238E27FC236}">
                  <a16:creationId xmlns:a16="http://schemas.microsoft.com/office/drawing/2014/main" xmlns="" id="{B2C9117E-5A6C-8A8E-135A-6D8A0F5C063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5" name="Freeform 25">
                <a:extLst>
                  <a:ext uri="{FF2B5EF4-FFF2-40B4-BE49-F238E27FC236}">
                    <a16:creationId xmlns:a16="http://schemas.microsoft.com/office/drawing/2014/main" xmlns="" id="{15802715-03B1-3E01-B589-694F85CA99E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6">
              <a:extLst>
                <a:ext uri="{FF2B5EF4-FFF2-40B4-BE49-F238E27FC236}">
                  <a16:creationId xmlns:a16="http://schemas.microsoft.com/office/drawing/2014/main" xmlns="" id="{5E62CB2B-99CC-B296-1DDF-75379352D1A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xmlns="" id="{E3A96CA6-8546-0337-BD94-F6E0E98274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8">
              <a:extLst>
                <a:ext uri="{FF2B5EF4-FFF2-40B4-BE49-F238E27FC236}">
                  <a16:creationId xmlns:a16="http://schemas.microsoft.com/office/drawing/2014/main" xmlns="" id="{F4CD832F-51AB-A7FF-CFE9-DFEE96C4EE6D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xmlns="" id="{C33AC353-409B-5108-25CF-8913729CE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30">
              <a:extLst>
                <a:ext uri="{FF2B5EF4-FFF2-40B4-BE49-F238E27FC236}">
                  <a16:creationId xmlns:a16="http://schemas.microsoft.com/office/drawing/2014/main" xmlns="" id="{3679884E-5CD2-C1C4-FF66-B27A85293DB3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xmlns="" id="{F292812D-438F-6446-569C-EDB71134E99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32">
              <a:extLst>
                <a:ext uri="{FF2B5EF4-FFF2-40B4-BE49-F238E27FC236}">
                  <a16:creationId xmlns:a16="http://schemas.microsoft.com/office/drawing/2014/main" xmlns="" id="{99BA1400-7FE1-D3C4-7F51-0F9BE98B4B24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xmlns="" id="{C5C63B7E-284F-8533-F5B5-D34CD0D7873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0" name="Freeform 34">
            <a:extLst>
              <a:ext uri="{FF2B5EF4-FFF2-40B4-BE49-F238E27FC236}">
                <a16:creationId xmlns:a16="http://schemas.microsoft.com/office/drawing/2014/main" xmlns="" id="{55375C76-C132-AFA7-D86A-D12E52E0D733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BC16F767-DBF7-0E2B-0EB2-36D837DB65EB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A98DB5C2-DC39-BA0E-E0B0-E90A450E1236}"/>
              </a:ext>
            </a:extLst>
          </p:cNvPr>
          <p:cNvSpPr/>
          <p:nvPr/>
        </p:nvSpPr>
        <p:spPr>
          <a:xfrm>
            <a:off x="11256167" y="3109173"/>
            <a:ext cx="5746432" cy="4084306"/>
          </a:xfrm>
          <a:prstGeom prst="roundRect">
            <a:avLst>
              <a:gd name="adj" fmla="val 13399"/>
            </a:avLst>
          </a:prstGeom>
          <a:blipFill>
            <a:blip r:embed="rId5"/>
            <a:stretch>
              <a:fillRect l="-554" t="-59649" r="-75370"/>
            </a:stretch>
          </a:blipFill>
        </p:spPr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80A6EA7C-956A-16C8-D916-78885C47D87F}"/>
              </a:ext>
            </a:extLst>
          </p:cNvPr>
          <p:cNvSpPr txBox="1"/>
          <p:nvPr/>
        </p:nvSpPr>
        <p:spPr>
          <a:xfrm>
            <a:off x="1908946" y="701372"/>
            <a:ext cx="6115049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tr76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E0B7ABC9-078B-33BC-AC18-4855AA77EBBB}"/>
              </a:ext>
            </a:extLst>
          </p:cNvPr>
          <p:cNvGrpSpPr/>
          <p:nvPr/>
        </p:nvGrpSpPr>
        <p:grpSpPr>
          <a:xfrm>
            <a:off x="2349829" y="3126089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xmlns="" id="{7C41C6C9-20B6-98F2-632A-CD47E65D3770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8C3EF19F-8AD0-A508-E650-8AD2EED31566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xmlns="" id="{CAF19724-C4B3-D590-F297-E0F83A19FAC3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B7C6B2C1-FC4D-5AB3-0FDA-072BC34B1E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2717FE34-A2DB-0C6A-1647-1ED89625DC10}"/>
              </a:ext>
            </a:extLst>
          </p:cNvPr>
          <p:cNvGrpSpPr/>
          <p:nvPr/>
        </p:nvGrpSpPr>
        <p:grpSpPr>
          <a:xfrm>
            <a:off x="3590873" y="3126089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87" name="Rounded Rectangle 186">
              <a:extLst>
                <a:ext uri="{FF2B5EF4-FFF2-40B4-BE49-F238E27FC236}">
                  <a16:creationId xmlns:a16="http://schemas.microsoft.com/office/drawing/2014/main" xmlns="" id="{6D303DD2-8607-0D29-A371-F97EE75B6268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xmlns="" id="{F9EEFE8B-7D52-0184-8BF8-35C5D4A1A268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xmlns="" id="{CE55C415-8B38-298F-2564-623E78128015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xmlns="" id="{C83436A4-C134-F914-C234-6D97F69156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xmlns="" id="{F9300963-D650-162E-ACE3-8F0615822CFB}"/>
              </a:ext>
            </a:extLst>
          </p:cNvPr>
          <p:cNvGrpSpPr/>
          <p:nvPr/>
        </p:nvGrpSpPr>
        <p:grpSpPr>
          <a:xfrm>
            <a:off x="5775387" y="3126089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92" name="Rounded Rectangle 191">
              <a:extLst>
                <a:ext uri="{FF2B5EF4-FFF2-40B4-BE49-F238E27FC236}">
                  <a16:creationId xmlns:a16="http://schemas.microsoft.com/office/drawing/2014/main" xmlns="" id="{CCF3BFB4-BCA6-D26B-6F01-0FB864EC6844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xmlns="" id="{C3AF4D92-E7AF-7CCB-8744-499FF0396955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xmlns="" id="{5A53932D-370D-D9D3-10DC-694A4CC46D65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xmlns="" id="{A4909975-80AD-1E9C-A7CA-7C57FF5365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xmlns="" id="{B18B3004-0BBD-85A1-81B5-0B14CD0973C5}"/>
              </a:ext>
            </a:extLst>
          </p:cNvPr>
          <p:cNvGrpSpPr/>
          <p:nvPr/>
        </p:nvGrpSpPr>
        <p:grpSpPr>
          <a:xfrm>
            <a:off x="7016431" y="3126089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97" name="Rounded Rectangle 196">
              <a:extLst>
                <a:ext uri="{FF2B5EF4-FFF2-40B4-BE49-F238E27FC236}">
                  <a16:creationId xmlns:a16="http://schemas.microsoft.com/office/drawing/2014/main" xmlns="" id="{2DA3F30E-CF99-D8CF-D8FD-CC23CEF57ACD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xmlns="" id="{07D31539-73C3-E456-CDE6-5584EF042763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xmlns="" id="{0C3EEF9B-C047-62C0-C00D-3A92B7472AB3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xmlns="" id="{0C729090-84C8-609F-D02D-592AA5D785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xmlns="" id="{05CFD015-810C-9507-C286-E40682539AC1}"/>
              </a:ext>
            </a:extLst>
          </p:cNvPr>
          <p:cNvGrpSpPr/>
          <p:nvPr/>
        </p:nvGrpSpPr>
        <p:grpSpPr>
          <a:xfrm>
            <a:off x="8240790" y="3126089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02" name="Rounded Rectangle 201">
              <a:extLst>
                <a:ext uri="{FF2B5EF4-FFF2-40B4-BE49-F238E27FC236}">
                  <a16:creationId xmlns:a16="http://schemas.microsoft.com/office/drawing/2014/main" xmlns="" id="{52C0A6D1-C02C-722D-F507-258D26F056C7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xmlns="" id="{A4E7F7BD-3563-073F-EB8A-58D8FAA75247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xmlns="" id="{8451FA75-DF3A-8637-E184-2DB2F8F40857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xmlns="" id="{285AD698-CDDE-4F7D-C007-E1B73A94D0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06" name="Rounded Rectangle 205">
            <a:extLst>
              <a:ext uri="{FF2B5EF4-FFF2-40B4-BE49-F238E27FC236}">
                <a16:creationId xmlns:a16="http://schemas.microsoft.com/office/drawing/2014/main" xmlns="" id="{03102F66-0E96-B5D2-FFD2-A30C7D7E869B}"/>
              </a:ext>
            </a:extLst>
          </p:cNvPr>
          <p:cNvSpPr/>
          <p:nvPr/>
        </p:nvSpPr>
        <p:spPr>
          <a:xfrm>
            <a:off x="2372757" y="4858899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7" name="Rounded Rectangle 206">
            <a:extLst>
              <a:ext uri="{FF2B5EF4-FFF2-40B4-BE49-F238E27FC236}">
                <a16:creationId xmlns:a16="http://schemas.microsoft.com/office/drawing/2014/main" xmlns="" id="{E54CB924-D12F-0531-C554-0282AEE2D137}"/>
              </a:ext>
            </a:extLst>
          </p:cNvPr>
          <p:cNvSpPr/>
          <p:nvPr/>
        </p:nvSpPr>
        <p:spPr>
          <a:xfrm>
            <a:off x="2423726" y="5007422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 </a:t>
            </a:r>
          </a:p>
        </p:txBody>
      </p: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xmlns="" id="{4269A5AA-E6A9-094B-DA2E-7F7828BBC5CA}"/>
              </a:ext>
            </a:extLst>
          </p:cNvPr>
          <p:cNvSpPr/>
          <p:nvPr/>
        </p:nvSpPr>
        <p:spPr>
          <a:xfrm>
            <a:off x="3631506" y="4858899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9" name="Rounded Rectangle 208">
            <a:extLst>
              <a:ext uri="{FF2B5EF4-FFF2-40B4-BE49-F238E27FC236}">
                <a16:creationId xmlns:a16="http://schemas.microsoft.com/office/drawing/2014/main" xmlns="" id="{B37AF713-AD93-E119-AA17-F414AB5E06B3}"/>
              </a:ext>
            </a:extLst>
          </p:cNvPr>
          <p:cNvSpPr/>
          <p:nvPr/>
        </p:nvSpPr>
        <p:spPr>
          <a:xfrm>
            <a:off x="3682475" y="5007422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</a:p>
        </p:txBody>
      </p:sp>
      <p:sp>
        <p:nvSpPr>
          <p:cNvPr id="210" name="Rounded Rectangle 209">
            <a:extLst>
              <a:ext uri="{FF2B5EF4-FFF2-40B4-BE49-F238E27FC236}">
                <a16:creationId xmlns:a16="http://schemas.microsoft.com/office/drawing/2014/main" xmlns="" id="{DB3D4B1F-B1CC-D704-FCC0-D81B8522B15A}"/>
              </a:ext>
            </a:extLst>
          </p:cNvPr>
          <p:cNvSpPr/>
          <p:nvPr/>
        </p:nvSpPr>
        <p:spPr>
          <a:xfrm>
            <a:off x="5845262" y="4855078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1" name="Rounded Rectangle 210">
            <a:extLst>
              <a:ext uri="{FF2B5EF4-FFF2-40B4-BE49-F238E27FC236}">
                <a16:creationId xmlns:a16="http://schemas.microsoft.com/office/drawing/2014/main" xmlns="" id="{5BEE939D-0BD9-82FC-8BA6-46BE67599C6A}"/>
              </a:ext>
            </a:extLst>
          </p:cNvPr>
          <p:cNvSpPr/>
          <p:nvPr/>
        </p:nvSpPr>
        <p:spPr>
          <a:xfrm>
            <a:off x="5896231" y="5003601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</a:p>
        </p:txBody>
      </p:sp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xmlns="" id="{51501CC5-478C-129B-CD46-FCCF0E24C5E4}"/>
              </a:ext>
            </a:extLst>
          </p:cNvPr>
          <p:cNvSpPr/>
          <p:nvPr/>
        </p:nvSpPr>
        <p:spPr>
          <a:xfrm>
            <a:off x="7104011" y="4855078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xmlns="" id="{A7DBB5CB-F53A-9960-2BCF-789CD28BFF38}"/>
              </a:ext>
            </a:extLst>
          </p:cNvPr>
          <p:cNvSpPr/>
          <p:nvPr/>
        </p:nvSpPr>
        <p:spPr>
          <a:xfrm>
            <a:off x="7154980" y="5003601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 </a:t>
            </a:r>
          </a:p>
        </p:txBody>
      </p:sp>
      <p:sp>
        <p:nvSpPr>
          <p:cNvPr id="214" name="Rounded Rectangle 213">
            <a:extLst>
              <a:ext uri="{FF2B5EF4-FFF2-40B4-BE49-F238E27FC236}">
                <a16:creationId xmlns:a16="http://schemas.microsoft.com/office/drawing/2014/main" xmlns="" id="{CC17571F-C849-5981-9E47-842D57941BC9}"/>
              </a:ext>
            </a:extLst>
          </p:cNvPr>
          <p:cNvSpPr/>
          <p:nvPr/>
        </p:nvSpPr>
        <p:spPr>
          <a:xfrm>
            <a:off x="8293845" y="4854117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5" name="Rounded Rectangle 214">
            <a:extLst>
              <a:ext uri="{FF2B5EF4-FFF2-40B4-BE49-F238E27FC236}">
                <a16:creationId xmlns:a16="http://schemas.microsoft.com/office/drawing/2014/main" xmlns="" id="{F8E5C6B3-DEC2-D2A9-A276-B57F974B0669}"/>
              </a:ext>
            </a:extLst>
          </p:cNvPr>
          <p:cNvSpPr/>
          <p:nvPr/>
        </p:nvSpPr>
        <p:spPr>
          <a:xfrm>
            <a:off x="8344814" y="5002640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</a:p>
        </p:txBody>
      </p:sp>
      <p:sp>
        <p:nvSpPr>
          <p:cNvPr id="225" name="L">
            <a:extLst>
              <a:ext uri="{FF2B5EF4-FFF2-40B4-BE49-F238E27FC236}">
                <a16:creationId xmlns:a16="http://schemas.microsoft.com/office/drawing/2014/main" xmlns="" id="{AAB1FB45-4607-0712-D6C0-4DCAAFEA2FD0}"/>
              </a:ext>
            </a:extLst>
          </p:cNvPr>
          <p:cNvSpPr/>
          <p:nvPr/>
        </p:nvSpPr>
        <p:spPr>
          <a:xfrm>
            <a:off x="1134768" y="6371847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26" name="Ạ ">
            <a:extLst>
              <a:ext uri="{FF2B5EF4-FFF2-40B4-BE49-F238E27FC236}">
                <a16:creationId xmlns:a16="http://schemas.microsoft.com/office/drawing/2014/main" xmlns="" id="{56348BE9-A4B0-33E5-BB11-F7B57A57E326}"/>
              </a:ext>
            </a:extLst>
          </p:cNvPr>
          <p:cNvSpPr/>
          <p:nvPr/>
        </p:nvSpPr>
        <p:spPr>
          <a:xfrm>
            <a:off x="1084294" y="8184623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 </a:t>
            </a:r>
          </a:p>
        </p:txBody>
      </p:sp>
      <p:sp>
        <p:nvSpPr>
          <p:cNvPr id="227" name="T">
            <a:extLst>
              <a:ext uri="{FF2B5EF4-FFF2-40B4-BE49-F238E27FC236}">
                <a16:creationId xmlns:a16="http://schemas.microsoft.com/office/drawing/2014/main" xmlns="" id="{6947F13B-1AB6-DD79-2143-6F3F4C0A3B6D}"/>
              </a:ext>
            </a:extLst>
          </p:cNvPr>
          <p:cNvSpPr/>
          <p:nvPr/>
        </p:nvSpPr>
        <p:spPr>
          <a:xfrm>
            <a:off x="5601793" y="6456277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</a:p>
        </p:txBody>
      </p:sp>
      <p:sp>
        <p:nvSpPr>
          <p:cNvPr id="228" name="Đ">
            <a:extLst>
              <a:ext uri="{FF2B5EF4-FFF2-40B4-BE49-F238E27FC236}">
                <a16:creationId xmlns:a16="http://schemas.microsoft.com/office/drawing/2014/main" xmlns="" id="{0025A797-F99A-A265-3531-DE9EE5607857}"/>
              </a:ext>
            </a:extLst>
          </p:cNvPr>
          <p:cNvSpPr/>
          <p:nvPr/>
        </p:nvSpPr>
        <p:spPr>
          <a:xfrm>
            <a:off x="5601793" y="8190601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 </a:t>
            </a:r>
          </a:p>
        </p:txBody>
      </p:sp>
      <p:sp>
        <p:nvSpPr>
          <p:cNvPr id="229" name="À">
            <a:extLst>
              <a:ext uri="{FF2B5EF4-FFF2-40B4-BE49-F238E27FC236}">
                <a16:creationId xmlns:a16="http://schemas.microsoft.com/office/drawing/2014/main" xmlns="" id="{5C78FFE2-B155-5774-FBEF-F4270F8FB8D0}"/>
              </a:ext>
            </a:extLst>
          </p:cNvPr>
          <p:cNvSpPr/>
          <p:nvPr/>
        </p:nvSpPr>
        <p:spPr>
          <a:xfrm>
            <a:off x="11441819" y="8205988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xmlns="" id="{EAD66315-BC4F-7995-D789-81DFD26AE8E1}"/>
              </a:ext>
            </a:extLst>
          </p:cNvPr>
          <p:cNvGrpSpPr/>
          <p:nvPr/>
        </p:nvGrpSpPr>
        <p:grpSpPr>
          <a:xfrm>
            <a:off x="2144850" y="6112653"/>
            <a:ext cx="2590800" cy="1462186"/>
            <a:chOff x="3276600" y="3430787"/>
            <a:chExt cx="2590800" cy="1462186"/>
          </a:xfrm>
        </p:grpSpPr>
        <p:sp>
          <p:nvSpPr>
            <p:cNvPr id="231" name="Rounded Rectangle 230">
              <a:extLst>
                <a:ext uri="{FF2B5EF4-FFF2-40B4-BE49-F238E27FC236}">
                  <a16:creationId xmlns:a16="http://schemas.microsoft.com/office/drawing/2014/main" xmlns="" id="{210F082D-97AC-6DED-29C3-41C07049C098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xmlns="" id="{6C53A664-6B17-336A-D5D3-FFFF34ED7E3D}"/>
                </a:ext>
              </a:extLst>
            </p:cNvPr>
            <p:cNvGrpSpPr/>
            <p:nvPr/>
          </p:nvGrpSpPr>
          <p:grpSpPr>
            <a:xfrm>
              <a:off x="4879667" y="3430787"/>
              <a:ext cx="817341" cy="1461939"/>
              <a:chOff x="12027158" y="4284568"/>
              <a:chExt cx="535851" cy="1461939"/>
            </a:xfrm>
          </p:grpSpPr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xmlns="" id="{AAA7368F-368F-C9D8-44E3-174045F43E12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xmlns="" id="{BFBAA7B8-EC0B-FEFB-91C4-267F02A675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xmlns="" id="{3489E86C-811F-2E62-72E3-8AC8DC3A2228}"/>
                </a:ext>
              </a:extLst>
            </p:cNvPr>
            <p:cNvSpPr txBox="1"/>
            <p:nvPr/>
          </p:nvSpPr>
          <p:spPr>
            <a:xfrm>
              <a:off x="4338649" y="3796091"/>
              <a:ext cx="5255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xmlns="" id="{E905C2CB-0493-502C-78CE-E21BD361C522}"/>
                </a:ext>
              </a:extLst>
            </p:cNvPr>
            <p:cNvGrpSpPr/>
            <p:nvPr/>
          </p:nvGrpSpPr>
          <p:grpSpPr>
            <a:xfrm>
              <a:off x="3517890" y="3431034"/>
              <a:ext cx="817341" cy="1461939"/>
              <a:chOff x="12027158" y="4284568"/>
              <a:chExt cx="535851" cy="1461939"/>
            </a:xfrm>
          </p:grpSpPr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xmlns="" id="{13FC21E8-D171-498F-CD6A-360C49335208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xmlns="" id="{B11C764A-06B5-1844-D2E7-8091FBDAE9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xmlns="" id="{F30BFFBA-535A-51AE-2727-1AA75EADE093}"/>
              </a:ext>
            </a:extLst>
          </p:cNvPr>
          <p:cNvGrpSpPr/>
          <p:nvPr/>
        </p:nvGrpSpPr>
        <p:grpSpPr>
          <a:xfrm>
            <a:off x="6601813" y="6116319"/>
            <a:ext cx="4062804" cy="1498248"/>
            <a:chOff x="6461163" y="4273771"/>
            <a:chExt cx="4062804" cy="1498248"/>
          </a:xfrm>
        </p:grpSpPr>
        <p:sp>
          <p:nvSpPr>
            <p:cNvPr id="240" name="Rounded Rectangle 239">
              <a:extLst>
                <a:ext uri="{FF2B5EF4-FFF2-40B4-BE49-F238E27FC236}">
                  <a16:creationId xmlns:a16="http://schemas.microsoft.com/office/drawing/2014/main" xmlns="" id="{154B04D2-3564-D398-08E4-1F6C50924166}"/>
                </a:ext>
              </a:extLst>
            </p:cNvPr>
            <p:cNvSpPr/>
            <p:nvPr/>
          </p:nvSpPr>
          <p:spPr>
            <a:xfrm>
              <a:off x="6461163" y="4298671"/>
              <a:ext cx="406280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xmlns="" id="{4549B42F-1E82-CA84-5AC9-2688DF06167C}"/>
                </a:ext>
              </a:extLst>
            </p:cNvPr>
            <p:cNvGrpSpPr/>
            <p:nvPr/>
          </p:nvGrpSpPr>
          <p:grpSpPr>
            <a:xfrm>
              <a:off x="6601813" y="4273771"/>
              <a:ext cx="3816258" cy="1498248"/>
              <a:chOff x="9506227" y="3112495"/>
              <a:chExt cx="3816258" cy="1498248"/>
            </a:xfrm>
          </p:grpSpPr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xmlns="" id="{AEB2326B-F5DF-AB01-3244-365A3D3626DE}"/>
                  </a:ext>
                </a:extLst>
              </p:cNvPr>
              <p:cNvGrpSpPr/>
              <p:nvPr/>
            </p:nvGrpSpPr>
            <p:grpSpPr>
              <a:xfrm>
                <a:off x="9506227" y="3112495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xmlns="" id="{543D5AD6-35C0-22BC-EC10-5428D3944DFB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xmlns="" id="{8ADC9F55-B415-3C36-B496-C70A88FF77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xmlns="" id="{BEA27C23-1EF3-C014-072E-E63225236C16}"/>
                  </a:ext>
                </a:extLst>
              </p:cNvPr>
              <p:cNvSpPr txBox="1"/>
              <p:nvPr/>
            </p:nvSpPr>
            <p:spPr>
              <a:xfrm>
                <a:off x="10451918" y="3474133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xmlns="" id="{51DCD9C4-04C6-17ED-B2E2-4FB773404577}"/>
                  </a:ext>
                </a:extLst>
              </p:cNvPr>
              <p:cNvGrpSpPr/>
              <p:nvPr/>
            </p:nvGrpSpPr>
            <p:grpSpPr>
              <a:xfrm>
                <a:off x="10968349" y="3143602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xmlns="" id="{8B956EB8-E4C7-F2DD-A24C-2FB8C9156468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xmlns="" id="{46F7F54A-3E46-635C-A212-FC327C3C03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xmlns="" id="{FFACBDE7-1022-0243-CC5E-BCF44D7588FC}"/>
                  </a:ext>
                </a:extLst>
              </p:cNvPr>
              <p:cNvSpPr txBox="1"/>
              <p:nvPr/>
            </p:nvSpPr>
            <p:spPr>
              <a:xfrm>
                <a:off x="11923922" y="3479335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xmlns="" id="{01EC01B7-9968-4F0A-CDBD-48780BC640A9}"/>
                  </a:ext>
                </a:extLst>
              </p:cNvPr>
              <p:cNvGrpSpPr/>
              <p:nvPr/>
            </p:nvGrpSpPr>
            <p:grpSpPr>
              <a:xfrm>
                <a:off x="12440353" y="3148804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xmlns="" id="{FAA0F708-2090-CF3A-FB8F-57562F173D45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xmlns="" id="{966F636D-B62D-70E7-97A1-E4168BCBED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xmlns="" id="{ABDB0BC6-83F8-BAE0-40EB-FCBF87F30836}"/>
              </a:ext>
            </a:extLst>
          </p:cNvPr>
          <p:cNvGrpSpPr/>
          <p:nvPr/>
        </p:nvGrpSpPr>
        <p:grpSpPr>
          <a:xfrm>
            <a:off x="6614249" y="7890930"/>
            <a:ext cx="4062804" cy="1498248"/>
            <a:chOff x="6461163" y="4273771"/>
            <a:chExt cx="4062804" cy="1498248"/>
          </a:xfrm>
        </p:grpSpPr>
        <p:sp>
          <p:nvSpPr>
            <p:cNvPr id="254" name="Rounded Rectangle 253">
              <a:extLst>
                <a:ext uri="{FF2B5EF4-FFF2-40B4-BE49-F238E27FC236}">
                  <a16:creationId xmlns:a16="http://schemas.microsoft.com/office/drawing/2014/main" xmlns="" id="{5C3F3ABE-5AF0-EC6D-AE1C-5BF27B505234}"/>
                </a:ext>
              </a:extLst>
            </p:cNvPr>
            <p:cNvSpPr/>
            <p:nvPr/>
          </p:nvSpPr>
          <p:spPr>
            <a:xfrm>
              <a:off x="6461163" y="4298671"/>
              <a:ext cx="406280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xmlns="" id="{5C7472EB-D648-8CD6-47E5-B554D9077E29}"/>
                </a:ext>
              </a:extLst>
            </p:cNvPr>
            <p:cNvGrpSpPr/>
            <p:nvPr/>
          </p:nvGrpSpPr>
          <p:grpSpPr>
            <a:xfrm>
              <a:off x="6601813" y="4273771"/>
              <a:ext cx="3816258" cy="1498248"/>
              <a:chOff x="9506227" y="3112495"/>
              <a:chExt cx="3816258" cy="1498248"/>
            </a:xfrm>
          </p:grpSpPr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xmlns="" id="{27020852-1194-4BE0-D5D8-E515E2B252DB}"/>
                  </a:ext>
                </a:extLst>
              </p:cNvPr>
              <p:cNvGrpSpPr/>
              <p:nvPr/>
            </p:nvGrpSpPr>
            <p:grpSpPr>
              <a:xfrm>
                <a:off x="9506227" y="3112495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xmlns="" id="{639C907E-29E6-17CD-3017-64EE4A4D53E6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xmlns="" id="{8FB2EBC9-DCD5-F9B9-9A4C-E333AB821C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xmlns="" id="{911CB1E9-BB6E-DD88-F702-707EBB738EA9}"/>
                  </a:ext>
                </a:extLst>
              </p:cNvPr>
              <p:cNvSpPr txBox="1"/>
              <p:nvPr/>
            </p:nvSpPr>
            <p:spPr>
              <a:xfrm>
                <a:off x="10451918" y="3474133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xmlns="" id="{7F40D3EF-54AD-020C-9E82-5085FE3763D6}"/>
                  </a:ext>
                </a:extLst>
              </p:cNvPr>
              <p:cNvGrpSpPr/>
              <p:nvPr/>
            </p:nvGrpSpPr>
            <p:grpSpPr>
              <a:xfrm>
                <a:off x="10968349" y="3143602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xmlns="" id="{147DBC4B-1B38-3438-09BF-BD876EB30928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xmlns="" id="{95151F70-541F-1DDC-EA3C-1B2DDE565E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xmlns="" id="{B0A2FB03-9BC5-0157-5B37-92F2B0C4DD44}"/>
                  </a:ext>
                </a:extLst>
              </p:cNvPr>
              <p:cNvSpPr txBox="1"/>
              <p:nvPr/>
            </p:nvSpPr>
            <p:spPr>
              <a:xfrm>
                <a:off x="11923922" y="3479335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xmlns="" id="{E5E7082E-69B0-99AC-CD97-286B04A790DD}"/>
                  </a:ext>
                </a:extLst>
              </p:cNvPr>
              <p:cNvGrpSpPr/>
              <p:nvPr/>
            </p:nvGrpSpPr>
            <p:grpSpPr>
              <a:xfrm>
                <a:off x="12440353" y="3148804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xmlns="" id="{FC081F28-E983-2267-75FE-1FA5A75B9542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xmlns="" id="{A06F5853-F441-E473-1EF0-B5D31E4AFD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xmlns="" id="{EC0AFCE2-CA25-44AE-E2F7-721AA34547B1}"/>
              </a:ext>
            </a:extLst>
          </p:cNvPr>
          <p:cNvGrpSpPr/>
          <p:nvPr/>
        </p:nvGrpSpPr>
        <p:grpSpPr>
          <a:xfrm>
            <a:off x="2111471" y="7927239"/>
            <a:ext cx="2590800" cy="1462186"/>
            <a:chOff x="3276600" y="3430787"/>
            <a:chExt cx="2590800" cy="1462186"/>
          </a:xfrm>
        </p:grpSpPr>
        <p:sp>
          <p:nvSpPr>
            <p:cNvPr id="268" name="Rounded Rectangle 267">
              <a:extLst>
                <a:ext uri="{FF2B5EF4-FFF2-40B4-BE49-F238E27FC236}">
                  <a16:creationId xmlns:a16="http://schemas.microsoft.com/office/drawing/2014/main" xmlns="" id="{E270D445-8D44-5023-B8CE-4D821DC9C0F3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xmlns="" id="{88CFED9F-D73B-A61E-4566-7211EB8335D5}"/>
                </a:ext>
              </a:extLst>
            </p:cNvPr>
            <p:cNvGrpSpPr/>
            <p:nvPr/>
          </p:nvGrpSpPr>
          <p:grpSpPr>
            <a:xfrm>
              <a:off x="4879667" y="3430787"/>
              <a:ext cx="817341" cy="1461939"/>
              <a:chOff x="12027158" y="4284568"/>
              <a:chExt cx="535851" cy="1461939"/>
            </a:xfrm>
          </p:grpSpPr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xmlns="" id="{C3A2B686-D085-C1E9-CA10-8BD3262C5D4A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xmlns="" id="{B3C2D1B2-DB11-3463-E642-68CBB496A4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xmlns="" id="{683533F7-7918-9438-FD04-AF17BC9D5515}"/>
                </a:ext>
              </a:extLst>
            </p:cNvPr>
            <p:cNvSpPr txBox="1"/>
            <p:nvPr/>
          </p:nvSpPr>
          <p:spPr>
            <a:xfrm>
              <a:off x="4328137" y="3777037"/>
              <a:ext cx="5255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xmlns="" id="{F6B670E4-A728-F702-9CDB-5C844987C963}"/>
                </a:ext>
              </a:extLst>
            </p:cNvPr>
            <p:cNvGrpSpPr/>
            <p:nvPr/>
          </p:nvGrpSpPr>
          <p:grpSpPr>
            <a:xfrm>
              <a:off x="3517890" y="3431034"/>
              <a:ext cx="817341" cy="1461939"/>
              <a:chOff x="12027158" y="4284568"/>
              <a:chExt cx="535851" cy="1461939"/>
            </a:xfrm>
          </p:grpSpPr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xmlns="" id="{F7A11540-AD07-999D-F03E-761BCD14DFE4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xmlns="" id="{705788DF-5997-838F-610F-0E1A245CE7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xmlns="" id="{030C2485-2F3C-2033-3BD1-63756533C933}"/>
              </a:ext>
            </a:extLst>
          </p:cNvPr>
          <p:cNvGrpSpPr/>
          <p:nvPr/>
        </p:nvGrpSpPr>
        <p:grpSpPr>
          <a:xfrm>
            <a:off x="12526316" y="7896503"/>
            <a:ext cx="2590800" cy="1462186"/>
            <a:chOff x="3276600" y="3430787"/>
            <a:chExt cx="2590800" cy="1462186"/>
          </a:xfrm>
        </p:grpSpPr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xmlns="" id="{CA032DE5-3C9B-FD8F-C482-6E74C3D67223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xmlns="" id="{CFDA2B7E-8F11-EDB5-04E1-86C9488DE68C}"/>
                </a:ext>
              </a:extLst>
            </p:cNvPr>
            <p:cNvGrpSpPr/>
            <p:nvPr/>
          </p:nvGrpSpPr>
          <p:grpSpPr>
            <a:xfrm>
              <a:off x="4879667" y="3430787"/>
              <a:ext cx="817341" cy="1461939"/>
              <a:chOff x="12027158" y="4284568"/>
              <a:chExt cx="535851" cy="1461939"/>
            </a:xfrm>
          </p:grpSpPr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xmlns="" id="{DD490927-3879-EB17-5D2D-F140A88A804F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xmlns="" id="{73C0360E-928E-D8AA-5B41-0EA5081D1D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xmlns="" id="{37016CA7-D236-ED12-670B-FA790565C628}"/>
                </a:ext>
              </a:extLst>
            </p:cNvPr>
            <p:cNvSpPr txBox="1"/>
            <p:nvPr/>
          </p:nvSpPr>
          <p:spPr>
            <a:xfrm>
              <a:off x="4338649" y="3796091"/>
              <a:ext cx="5255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xmlns="" id="{96474009-661C-6C5C-FE3E-BDD5A68615F1}"/>
                </a:ext>
              </a:extLst>
            </p:cNvPr>
            <p:cNvGrpSpPr/>
            <p:nvPr/>
          </p:nvGrpSpPr>
          <p:grpSpPr>
            <a:xfrm>
              <a:off x="3517890" y="3431034"/>
              <a:ext cx="817341" cy="1461939"/>
              <a:chOff x="12027158" y="4284568"/>
              <a:chExt cx="535851" cy="1461939"/>
            </a:xfrm>
          </p:grpSpPr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xmlns="" id="{006CFCE0-5359-A550-50E4-A0A98C537A37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xmlns="" id="{AE52BAD8-F9B2-D839-9376-3B1883E935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xmlns="" id="{916A05D5-6253-E95C-84D9-DDF7D0ABD683}"/>
              </a:ext>
            </a:extLst>
          </p:cNvPr>
          <p:cNvGrpSpPr/>
          <p:nvPr/>
        </p:nvGrpSpPr>
        <p:grpSpPr>
          <a:xfrm>
            <a:off x="11441819" y="548148"/>
            <a:ext cx="6115049" cy="1026594"/>
            <a:chOff x="11376141" y="445770"/>
            <a:chExt cx="6115049" cy="1026594"/>
          </a:xfrm>
        </p:grpSpPr>
        <p:sp>
          <p:nvSpPr>
            <p:cNvPr id="286" name="Freeform 7">
              <a:extLst>
                <a:ext uri="{FF2B5EF4-FFF2-40B4-BE49-F238E27FC236}">
                  <a16:creationId xmlns:a16="http://schemas.microsoft.com/office/drawing/2014/main" xmlns="" id="{14A2C637-B7DD-8755-3655-DE74EE569E06}"/>
                </a:ext>
              </a:extLst>
            </p:cNvPr>
            <p:cNvSpPr/>
            <p:nvPr/>
          </p:nvSpPr>
          <p:spPr>
            <a:xfrm>
              <a:off x="11376141" y="506342"/>
              <a:ext cx="6115049" cy="966022"/>
            </a:xfrm>
            <a:custGeom>
              <a:avLst/>
              <a:gdLst/>
              <a:ahLst/>
              <a:cxnLst/>
              <a:rect l="l" t="t" r="r" b="b"/>
              <a:pathLst>
                <a:path w="7315200" h="1472184">
                  <a:moveTo>
                    <a:pt x="0" y="0"/>
                  </a:moveTo>
                  <a:lnTo>
                    <a:pt x="7315200" y="0"/>
                  </a:lnTo>
                  <a:lnTo>
                    <a:pt x="7315200" y="1472184"/>
                  </a:lnTo>
                  <a:lnTo>
                    <a:pt x="0" y="1472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7" name="TextBox 5">
              <a:extLst>
                <a:ext uri="{FF2B5EF4-FFF2-40B4-BE49-F238E27FC236}">
                  <a16:creationId xmlns:a16="http://schemas.microsoft.com/office/drawing/2014/main" xmlns="" id="{3C49A0CA-12B6-EFD5-FADC-089A884773B8}"/>
                </a:ext>
              </a:extLst>
            </p:cNvPr>
            <p:cNvSpPr txBox="1"/>
            <p:nvPr/>
          </p:nvSpPr>
          <p:spPr>
            <a:xfrm>
              <a:off x="11468323" y="445770"/>
              <a:ext cx="5826929" cy="8497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b="1" dirty="0">
                  <a:solidFill>
                    <a:srgbClr val="632B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3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5679E-6 L 0.25859 -0.15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25" y="-75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14835 -0.15957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-79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33134 -0.3276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-0.17613 -0.32808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1" y="-16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71605E-6 L -0.425 -0.3296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"/>
                            </p:stCondLst>
                            <p:childTnLst>
                              <p:par>
                                <p:cTn id="214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</p:childTnLst>
        </p:cTn>
      </p:par>
    </p:tnLst>
    <p:bldLst>
      <p:bldP spid="4" grpId="0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25" grpId="0" animBg="1"/>
      <p:bldP spid="225" grpId="1" animBg="1"/>
      <p:bldP spid="225" grpId="2" animBg="1"/>
      <p:bldP spid="226" grpId="0" animBg="1"/>
      <p:bldP spid="226" grpId="1" animBg="1"/>
      <p:bldP spid="226" grpId="2" animBg="1"/>
      <p:bldP spid="227" grpId="0" animBg="1"/>
      <p:bldP spid="227" grpId="1" animBg="1"/>
      <p:bldP spid="227" grpId="2" animBg="1"/>
      <p:bldP spid="228" grpId="0" animBg="1"/>
      <p:bldP spid="228" grpId="1" animBg="1"/>
      <p:bldP spid="228" grpId="2" animBg="1"/>
      <p:bldP spid="229" grpId="0" animBg="1"/>
      <p:bldP spid="229" grpId="1" animBg="1"/>
      <p:bldP spid="229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4">
            <a:extLst>
              <a:ext uri="{FF2B5EF4-FFF2-40B4-BE49-F238E27FC236}">
                <a16:creationId xmlns:a16="http://schemas.microsoft.com/office/drawing/2014/main" xmlns="" id="{ADB94BE4-0D73-97C0-F808-EB4C13CE094C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9804"/>
            </a:srgbClr>
          </a:solidFill>
        </p:spPr>
      </p:sp>
      <p:grpSp>
        <p:nvGrpSpPr>
          <p:cNvPr id="37" name="Group 8">
            <a:extLst>
              <a:ext uri="{FF2B5EF4-FFF2-40B4-BE49-F238E27FC236}">
                <a16:creationId xmlns:a16="http://schemas.microsoft.com/office/drawing/2014/main" xmlns="" id="{22912479-1590-8364-E030-3DC221F82E87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8" name="Group 9">
              <a:extLst>
                <a:ext uri="{FF2B5EF4-FFF2-40B4-BE49-F238E27FC236}">
                  <a16:creationId xmlns:a16="http://schemas.microsoft.com/office/drawing/2014/main" xmlns="" id="{D747E16E-977F-6C07-F306-8CE38B17BCE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xmlns="" id="{DEEE0D27-79C9-2516-8E3D-F85CBBBC1E7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xmlns="" id="{D0E4445D-5CB0-2E2E-4C89-CEA3034BDA1A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xmlns="" id="{964E9069-FE80-B742-8043-9733884813A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xmlns="" id="{35D92EFF-E15D-93F4-9CC3-E1171615A12C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xmlns="" id="{77547212-F3AD-C8CB-6CB9-9470471B46B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4" name="Group 15">
            <a:extLst>
              <a:ext uri="{FF2B5EF4-FFF2-40B4-BE49-F238E27FC236}">
                <a16:creationId xmlns:a16="http://schemas.microsoft.com/office/drawing/2014/main" xmlns="" id="{C176A849-FAB9-3C9F-5CBF-4462910A3162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  <a:solidFill>
            <a:schemeClr val="accent6">
              <a:lumMod val="50000"/>
            </a:schemeClr>
          </a:solidFill>
        </p:grpSpPr>
        <p:grpSp>
          <p:nvGrpSpPr>
            <p:cNvPr id="45" name="Group 16">
              <a:extLst>
                <a:ext uri="{FF2B5EF4-FFF2-40B4-BE49-F238E27FC236}">
                  <a16:creationId xmlns:a16="http://schemas.microsoft.com/office/drawing/2014/main" xmlns="" id="{CE22B510-D5D8-2796-8FD0-455D618466BD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  <a:grpFill/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xmlns="" id="{B1C49B15-C1A7-E945-5287-B70ABB99FD5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6" name="Group 18">
              <a:extLst>
                <a:ext uri="{FF2B5EF4-FFF2-40B4-BE49-F238E27FC236}">
                  <a16:creationId xmlns:a16="http://schemas.microsoft.com/office/drawing/2014/main" xmlns="" id="{0BB14FD1-9F35-E6BF-7319-43402D555AF5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  <a:grpFill/>
          </p:grpSpPr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xmlns="" id="{59C19E43-6773-25EC-303C-8A1F9265D7C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7" name="Group 20">
              <a:extLst>
                <a:ext uri="{FF2B5EF4-FFF2-40B4-BE49-F238E27FC236}">
                  <a16:creationId xmlns:a16="http://schemas.microsoft.com/office/drawing/2014/main" xmlns="" id="{8D896635-FFD7-456B-5D32-E2D702AA8603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  <a:grpFill/>
          </p:grpSpPr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99ABF529-D603-3176-19B6-6358ED8EA22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8" name="Group 22">
              <a:extLst>
                <a:ext uri="{FF2B5EF4-FFF2-40B4-BE49-F238E27FC236}">
                  <a16:creationId xmlns:a16="http://schemas.microsoft.com/office/drawing/2014/main" xmlns="" id="{15E00550-D186-4314-9623-5D04B03BC2E3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  <a:grpFill/>
          </p:grpSpPr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xmlns="" id="{ABA63A49-01FA-EA01-2944-1F985C5447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9" name="Group 24">
              <a:extLst>
                <a:ext uri="{FF2B5EF4-FFF2-40B4-BE49-F238E27FC236}">
                  <a16:creationId xmlns:a16="http://schemas.microsoft.com/office/drawing/2014/main" xmlns="" id="{3F02BB88-5D61-87D8-3C41-22E25ED24DAD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  <a:grpFill/>
          </p:grpSpPr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xmlns="" id="{B41AF39C-B91B-D1C9-0D72-25408506F37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0" name="Group 26">
              <a:extLst>
                <a:ext uri="{FF2B5EF4-FFF2-40B4-BE49-F238E27FC236}">
                  <a16:creationId xmlns:a16="http://schemas.microsoft.com/office/drawing/2014/main" xmlns="" id="{B0CB3450-577A-B6FD-2603-44C900FCEFAD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  <a:grpFill/>
          </p:grpSpPr>
          <p:sp>
            <p:nvSpPr>
              <p:cNvPr id="57" name="Freeform 27">
                <a:extLst>
                  <a:ext uri="{FF2B5EF4-FFF2-40B4-BE49-F238E27FC236}">
                    <a16:creationId xmlns:a16="http://schemas.microsoft.com/office/drawing/2014/main" xmlns="" id="{437377F2-2813-7DA1-4314-02ACF9C9CFD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1" name="Group 28">
              <a:extLst>
                <a:ext uri="{FF2B5EF4-FFF2-40B4-BE49-F238E27FC236}">
                  <a16:creationId xmlns:a16="http://schemas.microsoft.com/office/drawing/2014/main" xmlns="" id="{A969D921-8267-2891-27FB-C4157B72EDA9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  <a:grpFill/>
          </p:grpSpPr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xmlns="" id="{7C6FDB28-40BA-9445-EC6F-EB694443D50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2" name="Group 30">
              <a:extLst>
                <a:ext uri="{FF2B5EF4-FFF2-40B4-BE49-F238E27FC236}">
                  <a16:creationId xmlns:a16="http://schemas.microsoft.com/office/drawing/2014/main" xmlns="" id="{FA22E155-84F8-3553-BA37-17A30512EF64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  <a:grpFill/>
          </p:grpSpPr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xmlns="" id="{B49CB169-1508-4D91-C7E3-5D1ED9D1FEA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3" name="Group 32">
              <a:extLst>
                <a:ext uri="{FF2B5EF4-FFF2-40B4-BE49-F238E27FC236}">
                  <a16:creationId xmlns:a16="http://schemas.microsoft.com/office/drawing/2014/main" xmlns="" id="{2EA76FB9-98C4-C1F8-1000-B1F5CFDE9B5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  <a:grpFill/>
          </p:grpSpPr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xmlns="" id="{22C87125-5591-EFD1-D249-399DE0203C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63" name="Freeform 34">
            <a:extLst>
              <a:ext uri="{FF2B5EF4-FFF2-40B4-BE49-F238E27FC236}">
                <a16:creationId xmlns:a16="http://schemas.microsoft.com/office/drawing/2014/main" xmlns="" id="{7DBCBCEE-8643-BEDA-432D-C5BA84D90D39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xmlns="" id="{A0CB15F7-2DC4-03F3-2F8A-6082B9FD2737}"/>
              </a:ext>
            </a:extLst>
          </p:cNvPr>
          <p:cNvSpPr txBox="1"/>
          <p:nvPr/>
        </p:nvSpPr>
        <p:spPr>
          <a:xfrm>
            <a:off x="6086474" y="701372"/>
            <a:ext cx="6115049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tr76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E95E3561-6A2C-5190-5B5C-6B8339D65640}"/>
              </a:ext>
            </a:extLst>
          </p:cNvPr>
          <p:cNvSpPr/>
          <p:nvPr/>
        </p:nvSpPr>
        <p:spPr>
          <a:xfrm>
            <a:off x="6729301" y="6979475"/>
            <a:ext cx="4677934" cy="3057148"/>
          </a:xfrm>
          <a:custGeom>
            <a:avLst/>
            <a:gdLst/>
            <a:ahLst/>
            <a:cxnLst/>
            <a:rect l="l" t="t" r="r" b="b"/>
            <a:pathLst>
              <a:path w="6464990" h="4225035">
                <a:moveTo>
                  <a:pt x="0" y="0"/>
                </a:moveTo>
                <a:lnTo>
                  <a:pt x="6464990" y="0"/>
                </a:lnTo>
                <a:lnTo>
                  <a:pt x="6464990" y="4225035"/>
                </a:lnTo>
                <a:lnTo>
                  <a:pt x="0" y="42250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21" t="-2668" r="-4852" b="-348"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22E1BB-FFD8-5BA7-1F8A-F87589519C0A}"/>
              </a:ext>
            </a:extLst>
          </p:cNvPr>
          <p:cNvSpPr txBox="1"/>
          <p:nvPr/>
        </p:nvSpPr>
        <p:spPr>
          <a:xfrm>
            <a:off x="9484989" y="1836180"/>
            <a:ext cx="7700373" cy="30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x-none" sz="42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vải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8AAEDC2-51C1-4990-704A-FC85A1EE8C64}"/>
                  </a:ext>
                </a:extLst>
              </p:cNvPr>
              <p:cNvSpPr txBox="1"/>
              <p:nvPr/>
            </p:nvSpPr>
            <p:spPr>
              <a:xfrm>
                <a:off x="1400259" y="2026800"/>
                <a:ext cx="7370670" cy="6599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vải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2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tấm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vải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để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may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quần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200" i="1">
                            <a:effectLst/>
                            <a:latin typeface="Cambria Math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tấm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vải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để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may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áo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200" i="1">
                            <a:effectLst/>
                            <a:latin typeface="Cambria Math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tấm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vải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để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may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túi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Hỏi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cô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Ba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đã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dùng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tất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cả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bao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nhiêu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phần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tấm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vải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?”</a:t>
                </a:r>
                <a:r>
                  <a:rPr lang="x-none" sz="4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x-none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AAEDC2-51C1-4990-704A-FC85A1EE8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259" y="2026800"/>
                <a:ext cx="7370670" cy="6599242"/>
              </a:xfrm>
              <a:prstGeom prst="rect">
                <a:avLst/>
              </a:prstGeom>
              <a:blipFill>
                <a:blip r:embed="rId5"/>
                <a:stretch>
                  <a:fillRect l="-3098" r="-3098" b="-326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100C032-035A-9CCE-B7CC-89A44FE3A3C6}"/>
              </a:ext>
            </a:extLst>
          </p:cNvPr>
          <p:cNvGrpSpPr/>
          <p:nvPr/>
        </p:nvGrpSpPr>
        <p:grpSpPr>
          <a:xfrm>
            <a:off x="11667185" y="7290110"/>
            <a:ext cx="5564055" cy="1461939"/>
            <a:chOff x="7772400" y="11237920"/>
            <a:chExt cx="5564055" cy="14619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BD59BC9-D388-B3CF-32D4-5B09B90F3FC6}"/>
                </a:ext>
              </a:extLst>
            </p:cNvPr>
            <p:cNvSpPr txBox="1"/>
            <p:nvPr/>
          </p:nvSpPr>
          <p:spPr>
            <a:xfrm>
              <a:off x="7772400" y="11304840"/>
              <a:ext cx="5564055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tấm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vải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06A0164D-FA87-0850-E049-33634FD0806D}"/>
                </a:ext>
              </a:extLst>
            </p:cNvPr>
            <p:cNvGrpSpPr/>
            <p:nvPr/>
          </p:nvGrpSpPr>
          <p:grpSpPr>
            <a:xfrm>
              <a:off x="10093693" y="11237920"/>
              <a:ext cx="921467" cy="1461939"/>
              <a:chOff x="7663257" y="5480297"/>
              <a:chExt cx="276156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2D5A4C35-69D7-6132-A77E-823130B768A8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335292B7-06F4-C148-8AC9-43A8A8F188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8F5A8E2-7CEA-6AB0-5D3B-8A575406182D}"/>
              </a:ext>
            </a:extLst>
          </p:cNvPr>
          <p:cNvGrpSpPr/>
          <p:nvPr/>
        </p:nvGrpSpPr>
        <p:grpSpPr>
          <a:xfrm>
            <a:off x="9980138" y="5326421"/>
            <a:ext cx="7464428" cy="1480702"/>
            <a:chOff x="5792752" y="9624490"/>
            <a:chExt cx="7464428" cy="148070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C88B4A3-734A-A8C8-BEDB-C25D38FACDCC}"/>
                </a:ext>
              </a:extLst>
            </p:cNvPr>
            <p:cNvGrpSpPr/>
            <p:nvPr/>
          </p:nvGrpSpPr>
          <p:grpSpPr>
            <a:xfrm>
              <a:off x="7186477" y="9634658"/>
              <a:ext cx="832391" cy="1461939"/>
              <a:chOff x="12048141" y="4284568"/>
              <a:chExt cx="539579" cy="146193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9132160-AF69-C0FA-5502-EF7DA320B37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C69611A8-B4F5-6A7E-5745-E209B43159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95E9415-B622-3C44-B94F-67C6DA3D328C}"/>
                </a:ext>
              </a:extLst>
            </p:cNvPr>
            <p:cNvSpPr txBox="1"/>
            <p:nvPr/>
          </p:nvSpPr>
          <p:spPr>
            <a:xfrm>
              <a:off x="8100269" y="9952874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0A40DD7-DD8F-2075-F0E6-B632A8DE4941}"/>
                </a:ext>
              </a:extLst>
            </p:cNvPr>
            <p:cNvSpPr txBox="1"/>
            <p:nvPr/>
          </p:nvSpPr>
          <p:spPr>
            <a:xfrm>
              <a:off x="9470723" y="9998789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E7F1C51-605F-170C-6965-7912E575FD24}"/>
                </a:ext>
              </a:extLst>
            </p:cNvPr>
            <p:cNvGrpSpPr/>
            <p:nvPr/>
          </p:nvGrpSpPr>
          <p:grpSpPr>
            <a:xfrm>
              <a:off x="9886266" y="9643253"/>
              <a:ext cx="832390" cy="1461939"/>
              <a:chOff x="12013126" y="4284569"/>
              <a:chExt cx="545232" cy="146193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E23B2DF-7E92-3372-4278-4A06D65167ED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1FEF6AC2-124F-AC4C-A1E6-9DF23F780C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BCD3A4D-EE04-5597-214F-8768655AFB96}"/>
                </a:ext>
              </a:extLst>
            </p:cNvPr>
            <p:cNvSpPr txBox="1"/>
            <p:nvPr/>
          </p:nvSpPr>
          <p:spPr>
            <a:xfrm>
              <a:off x="10778737" y="9774288"/>
              <a:ext cx="2478443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tấm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vải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6FEA996E-80C8-CD3F-A0D6-68BDDB863B18}"/>
                </a:ext>
              </a:extLst>
            </p:cNvPr>
            <p:cNvGrpSpPr/>
            <p:nvPr/>
          </p:nvGrpSpPr>
          <p:grpSpPr>
            <a:xfrm>
              <a:off x="8580202" y="9634658"/>
              <a:ext cx="832391" cy="1461939"/>
              <a:chOff x="12048141" y="4284568"/>
              <a:chExt cx="539579" cy="146193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FC79E8D-E0DF-0DD1-A9C3-22F1B68822D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E6130AA9-DB2B-0EFB-BC0B-C98055EC11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9871195-AEA4-064C-D2CA-57F533EE308A}"/>
                </a:ext>
              </a:extLst>
            </p:cNvPr>
            <p:cNvGrpSpPr/>
            <p:nvPr/>
          </p:nvGrpSpPr>
          <p:grpSpPr>
            <a:xfrm>
              <a:off x="5792752" y="9624490"/>
              <a:ext cx="832391" cy="1461939"/>
              <a:chOff x="12048141" y="4284568"/>
              <a:chExt cx="539579" cy="146193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3D346A95-4C76-3783-A0F0-96C6FBFAFF1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A2121336-254D-4147-D4F0-5C373B910A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88A2100-5B44-D960-8D2F-C08D83D50E99}"/>
                </a:ext>
              </a:extLst>
            </p:cNvPr>
            <p:cNvSpPr txBox="1"/>
            <p:nvPr/>
          </p:nvSpPr>
          <p:spPr>
            <a:xfrm>
              <a:off x="6706544" y="9942706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79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xmlns="" id="{3730EFEE-D91E-EAFC-4554-166DDEFD6B44}"/>
              </a:ext>
            </a:extLst>
          </p:cNvPr>
          <p:cNvSpPr txBox="1"/>
          <p:nvPr/>
        </p:nvSpPr>
        <p:spPr>
          <a:xfrm>
            <a:off x="1600200" y="3103185"/>
            <a:ext cx="7837682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6B3E64D6-28CF-B2A0-0274-B80E6A1874C1}"/>
              </a:ext>
            </a:extLst>
          </p:cNvPr>
          <p:cNvSpPr/>
          <p:nvPr/>
        </p:nvSpPr>
        <p:spPr>
          <a:xfrm>
            <a:off x="9829800" y="1436890"/>
            <a:ext cx="5431842" cy="7479300"/>
          </a:xfrm>
          <a:custGeom>
            <a:avLst/>
            <a:gdLst/>
            <a:ahLst/>
            <a:cxnLst/>
            <a:rect l="l" t="t" r="r" b="b"/>
            <a:pathLst>
              <a:path w="5431842" h="7479300">
                <a:moveTo>
                  <a:pt x="0" y="0"/>
                </a:moveTo>
                <a:lnTo>
                  <a:pt x="5431841" y="0"/>
                </a:lnTo>
                <a:lnTo>
                  <a:pt x="5431841" y="7479300"/>
                </a:lnTo>
                <a:lnTo>
                  <a:pt x="0" y="7479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511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xmlns="" id="{3730EFEE-D91E-EAFC-4554-166DDEFD6B44}"/>
              </a:ext>
            </a:extLst>
          </p:cNvPr>
          <p:cNvSpPr txBox="1"/>
          <p:nvPr/>
        </p:nvSpPr>
        <p:spPr>
          <a:xfrm>
            <a:off x="5059663" y="878454"/>
            <a:ext cx="8399367" cy="2598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“Ai </a:t>
            </a:r>
            <a:r>
              <a:rPr lang="en-US" sz="6000" b="1" u="none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60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6000" b="1" u="none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60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E8FF250D-2EB8-9D9F-64C2-1AEF4163D6D9}"/>
              </a:ext>
            </a:extLst>
          </p:cNvPr>
          <p:cNvGrpSpPr/>
          <p:nvPr/>
        </p:nvGrpSpPr>
        <p:grpSpPr>
          <a:xfrm>
            <a:off x="9901920" y="6416609"/>
            <a:ext cx="1247933" cy="1461939"/>
            <a:chOff x="10100057" y="5639011"/>
            <a:chExt cx="1247933" cy="14619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8617BA5-6919-A9B4-C7AC-740BB5819FBF}"/>
                </a:ext>
              </a:extLst>
            </p:cNvPr>
            <p:cNvSpPr txBox="1"/>
            <p:nvPr/>
          </p:nvSpPr>
          <p:spPr>
            <a:xfrm>
              <a:off x="10100057" y="5994547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8B81B48-D61A-531D-CDDC-C8CE1FB513C9}"/>
                </a:ext>
              </a:extLst>
            </p:cNvPr>
            <p:cNvGrpSpPr/>
            <p:nvPr/>
          </p:nvGrpSpPr>
          <p:grpSpPr>
            <a:xfrm>
              <a:off x="10515600" y="5639011"/>
              <a:ext cx="832390" cy="1461939"/>
              <a:chOff x="12013126" y="4284569"/>
              <a:chExt cx="545232" cy="1461939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E5DCB4F5-6614-D276-29B8-073590CF0F5C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7931A5EC-BE43-9233-9B27-6C418D6402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24D1F87-5BA8-34AC-1C0D-8E40D1CD18A1}"/>
              </a:ext>
            </a:extLst>
          </p:cNvPr>
          <p:cNvSpPr txBox="1"/>
          <p:nvPr/>
        </p:nvSpPr>
        <p:spPr>
          <a:xfrm>
            <a:off x="3273546" y="3648404"/>
            <a:ext cx="11971599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 hiện các phép tính sau. Bạn nào có kết quả nhanh và đúng nhất sẽ được nhận một phần quà.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3544DC3-8F03-57D5-EB65-C21ADBCB5945}"/>
              </a:ext>
            </a:extLst>
          </p:cNvPr>
          <p:cNvGrpSpPr/>
          <p:nvPr/>
        </p:nvGrpSpPr>
        <p:grpSpPr>
          <a:xfrm>
            <a:off x="6223949" y="6397846"/>
            <a:ext cx="3619841" cy="1472107"/>
            <a:chOff x="6422086" y="5620248"/>
            <a:chExt cx="3619841" cy="14721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0311DBD-4563-7536-6AD0-92A773B613D7}"/>
                </a:ext>
              </a:extLst>
            </p:cNvPr>
            <p:cNvGrpSpPr/>
            <p:nvPr/>
          </p:nvGrpSpPr>
          <p:grpSpPr>
            <a:xfrm>
              <a:off x="7815811" y="5630416"/>
              <a:ext cx="832391" cy="1461939"/>
              <a:chOff x="12048141" y="4284568"/>
              <a:chExt cx="539579" cy="146193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F6D1CE72-D327-3AB2-2D42-A6D0A0B7048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31BF81BF-FEE4-C762-5825-D8C711620A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C7341CF-890C-2575-AAAB-FA5298355DCA}"/>
                </a:ext>
              </a:extLst>
            </p:cNvPr>
            <p:cNvSpPr txBox="1"/>
            <p:nvPr/>
          </p:nvSpPr>
          <p:spPr>
            <a:xfrm>
              <a:off x="8729603" y="5948632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47FD880F-B170-9F85-E53A-017C354B221A}"/>
                </a:ext>
              </a:extLst>
            </p:cNvPr>
            <p:cNvGrpSpPr/>
            <p:nvPr/>
          </p:nvGrpSpPr>
          <p:grpSpPr>
            <a:xfrm>
              <a:off x="9209536" y="5630416"/>
              <a:ext cx="832391" cy="1461939"/>
              <a:chOff x="12048141" y="4284568"/>
              <a:chExt cx="539579" cy="1461939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29A3451C-9482-9ABA-A1F3-93FAF6FF0EF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36C430C3-012E-A508-9452-417344C72A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91C99BB7-8D87-5E44-87E4-FA8FA8383309}"/>
                </a:ext>
              </a:extLst>
            </p:cNvPr>
            <p:cNvGrpSpPr/>
            <p:nvPr/>
          </p:nvGrpSpPr>
          <p:grpSpPr>
            <a:xfrm>
              <a:off x="6422086" y="5620248"/>
              <a:ext cx="832391" cy="1461939"/>
              <a:chOff x="12048141" y="4284568"/>
              <a:chExt cx="539579" cy="146193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06037F1B-D095-0478-216B-3F3D7EF25AF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A2CE036E-9FC4-A97D-2386-FFCE3AD538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8FCE6A07-5ACF-2B8C-6555-EC5E0DADA86A}"/>
                </a:ext>
              </a:extLst>
            </p:cNvPr>
            <p:cNvSpPr txBox="1"/>
            <p:nvPr/>
          </p:nvSpPr>
          <p:spPr>
            <a:xfrm>
              <a:off x="7335878" y="5938464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EA4A909-28C0-4264-4393-7A3A920F78A6}"/>
              </a:ext>
            </a:extLst>
          </p:cNvPr>
          <p:cNvGrpSpPr/>
          <p:nvPr/>
        </p:nvGrpSpPr>
        <p:grpSpPr>
          <a:xfrm>
            <a:off x="9960050" y="6426777"/>
            <a:ext cx="1247933" cy="1461939"/>
            <a:chOff x="10100057" y="5639011"/>
            <a:chExt cx="1247933" cy="146193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D7C26BD2-A57E-9E6F-4627-4C471F86B68F}"/>
                </a:ext>
              </a:extLst>
            </p:cNvPr>
            <p:cNvSpPr txBox="1"/>
            <p:nvPr/>
          </p:nvSpPr>
          <p:spPr>
            <a:xfrm>
              <a:off x="10100057" y="5994547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93E5399C-39EF-146F-ACB4-1F90B85CED14}"/>
                </a:ext>
              </a:extLst>
            </p:cNvPr>
            <p:cNvGrpSpPr/>
            <p:nvPr/>
          </p:nvGrpSpPr>
          <p:grpSpPr>
            <a:xfrm>
              <a:off x="10515600" y="5639011"/>
              <a:ext cx="832390" cy="1461939"/>
              <a:chOff x="12013126" y="4284569"/>
              <a:chExt cx="545232" cy="146193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58DE9C49-A05E-4E5E-60BF-9F4F7248643D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2FB62A26-3462-5BF3-F7AD-7680569C18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A3B655C-85DF-DCAD-EA3B-BD1FF61D1636}"/>
              </a:ext>
            </a:extLst>
          </p:cNvPr>
          <p:cNvGrpSpPr/>
          <p:nvPr/>
        </p:nvGrpSpPr>
        <p:grpSpPr>
          <a:xfrm>
            <a:off x="6282079" y="6408014"/>
            <a:ext cx="3619841" cy="1472107"/>
            <a:chOff x="6422086" y="5620248"/>
            <a:chExt cx="3619841" cy="147210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8AE7A719-9201-243C-E614-C9D40576FA73}"/>
                </a:ext>
              </a:extLst>
            </p:cNvPr>
            <p:cNvGrpSpPr/>
            <p:nvPr/>
          </p:nvGrpSpPr>
          <p:grpSpPr>
            <a:xfrm>
              <a:off x="7815811" y="5630416"/>
              <a:ext cx="832391" cy="1461939"/>
              <a:chOff x="12048141" y="4284568"/>
              <a:chExt cx="539579" cy="146193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051A4532-0295-F13B-869E-021967BB4A8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63A73544-F456-9172-0787-73894FA297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1BC35B8F-6CF4-6A53-892B-4F4DF68A51F6}"/>
                </a:ext>
              </a:extLst>
            </p:cNvPr>
            <p:cNvSpPr txBox="1"/>
            <p:nvPr/>
          </p:nvSpPr>
          <p:spPr>
            <a:xfrm>
              <a:off x="8729603" y="5948632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01EB03A7-07A9-221A-383C-CCA0C389C445}"/>
                </a:ext>
              </a:extLst>
            </p:cNvPr>
            <p:cNvGrpSpPr/>
            <p:nvPr/>
          </p:nvGrpSpPr>
          <p:grpSpPr>
            <a:xfrm>
              <a:off x="9209536" y="5630416"/>
              <a:ext cx="832391" cy="1461939"/>
              <a:chOff x="12048141" y="4284568"/>
              <a:chExt cx="539579" cy="1461939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966FD78B-A862-850B-DFF8-FAFCF59C946E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808657A2-224E-9723-953D-786C7FB6D3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1862DFD6-308F-0696-EBB2-68DA815DC40A}"/>
                </a:ext>
              </a:extLst>
            </p:cNvPr>
            <p:cNvGrpSpPr/>
            <p:nvPr/>
          </p:nvGrpSpPr>
          <p:grpSpPr>
            <a:xfrm>
              <a:off x="6422086" y="5620248"/>
              <a:ext cx="832391" cy="1461939"/>
              <a:chOff x="12048141" y="4284568"/>
              <a:chExt cx="539579" cy="146193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856C0A18-2103-BA42-7358-AE6EB18B9680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1BB41534-5116-96BD-97B5-78E5AC0C5C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2AB4C26A-5F43-27B5-CAF5-EF6DE2A1BCB6}"/>
                </a:ext>
              </a:extLst>
            </p:cNvPr>
            <p:cNvSpPr txBox="1"/>
            <p:nvPr/>
          </p:nvSpPr>
          <p:spPr>
            <a:xfrm>
              <a:off x="7335878" y="5938464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A0218CB5-C2CA-F007-206D-B072772730B7}"/>
              </a:ext>
            </a:extLst>
          </p:cNvPr>
          <p:cNvGrpSpPr/>
          <p:nvPr/>
        </p:nvGrpSpPr>
        <p:grpSpPr>
          <a:xfrm>
            <a:off x="9910362" y="6426777"/>
            <a:ext cx="1247933" cy="1461939"/>
            <a:chOff x="10100057" y="5639011"/>
            <a:chExt cx="1247933" cy="146193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8B08CAB5-C16D-3087-1AE9-F4CDCED8BA77}"/>
                </a:ext>
              </a:extLst>
            </p:cNvPr>
            <p:cNvSpPr txBox="1"/>
            <p:nvPr/>
          </p:nvSpPr>
          <p:spPr>
            <a:xfrm>
              <a:off x="10100057" y="5994547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ABA7977A-1F41-AFBF-A5A1-9AD9ECF0B0E8}"/>
                </a:ext>
              </a:extLst>
            </p:cNvPr>
            <p:cNvGrpSpPr/>
            <p:nvPr/>
          </p:nvGrpSpPr>
          <p:grpSpPr>
            <a:xfrm>
              <a:off x="10515600" y="5639011"/>
              <a:ext cx="832390" cy="1461939"/>
              <a:chOff x="12013126" y="4284569"/>
              <a:chExt cx="545232" cy="146193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4BC57472-2689-FEA2-C5D5-B7052527B656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802E0B3A-D87B-D8B2-3A43-8494F6276D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F1543F3C-2BD0-514C-A6FD-0E72BD50B2EE}"/>
              </a:ext>
            </a:extLst>
          </p:cNvPr>
          <p:cNvGrpSpPr/>
          <p:nvPr/>
        </p:nvGrpSpPr>
        <p:grpSpPr>
          <a:xfrm>
            <a:off x="6232391" y="6408014"/>
            <a:ext cx="3619841" cy="1472107"/>
            <a:chOff x="6422086" y="5620248"/>
            <a:chExt cx="3619841" cy="1472107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B4C1DD2F-0CF0-9F03-291C-B3DF50E0BB01}"/>
                </a:ext>
              </a:extLst>
            </p:cNvPr>
            <p:cNvGrpSpPr/>
            <p:nvPr/>
          </p:nvGrpSpPr>
          <p:grpSpPr>
            <a:xfrm>
              <a:off x="7815811" y="5630416"/>
              <a:ext cx="832391" cy="1461939"/>
              <a:chOff x="12048141" y="4284568"/>
              <a:chExt cx="539579" cy="1461939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994273F8-95F5-633C-3179-FEEF9B23DFB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5C53D3C0-F362-ECF1-EE90-E61C59B058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9B0193EE-116A-FF8D-F673-43690121BA9A}"/>
                </a:ext>
              </a:extLst>
            </p:cNvPr>
            <p:cNvSpPr txBox="1"/>
            <p:nvPr/>
          </p:nvSpPr>
          <p:spPr>
            <a:xfrm>
              <a:off x="8729603" y="5948632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C625370D-7D86-0A62-B01F-79975B3385EE}"/>
                </a:ext>
              </a:extLst>
            </p:cNvPr>
            <p:cNvGrpSpPr/>
            <p:nvPr/>
          </p:nvGrpSpPr>
          <p:grpSpPr>
            <a:xfrm>
              <a:off x="9209536" y="5630416"/>
              <a:ext cx="832391" cy="1461939"/>
              <a:chOff x="12048141" y="4284568"/>
              <a:chExt cx="539579" cy="1461939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8F99397D-F969-B098-7622-194052760904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xmlns="" id="{94FB1AA2-8FE1-D8CD-EEAE-C81E092ECC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B0EA9557-B990-5DA1-2430-DFB01E3BEFB2}"/>
                </a:ext>
              </a:extLst>
            </p:cNvPr>
            <p:cNvGrpSpPr/>
            <p:nvPr/>
          </p:nvGrpSpPr>
          <p:grpSpPr>
            <a:xfrm>
              <a:off x="6422086" y="5620248"/>
              <a:ext cx="832391" cy="1461939"/>
              <a:chOff x="12048141" y="4284568"/>
              <a:chExt cx="539579" cy="1461939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77C4FA7D-E698-D8E6-3D0D-70CC2A3A387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3BD75F45-16AC-4D3B-BF61-55536D0FB3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AE2C9AD4-1ACB-9161-5FF6-E45F99EEE3B3}"/>
                </a:ext>
              </a:extLst>
            </p:cNvPr>
            <p:cNvSpPr txBox="1"/>
            <p:nvPr/>
          </p:nvSpPr>
          <p:spPr>
            <a:xfrm>
              <a:off x="7335878" y="5938464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295BFAE9-F11A-F1A3-6EF6-D1372CABE530}"/>
              </a:ext>
            </a:extLst>
          </p:cNvPr>
          <p:cNvGrpSpPr/>
          <p:nvPr/>
        </p:nvGrpSpPr>
        <p:grpSpPr>
          <a:xfrm>
            <a:off x="9930240" y="6414900"/>
            <a:ext cx="1247933" cy="1461939"/>
            <a:chOff x="10100057" y="5639011"/>
            <a:chExt cx="1247933" cy="146193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8FB65471-6CED-C0D2-9CFD-EB2E6B3FE92D}"/>
                </a:ext>
              </a:extLst>
            </p:cNvPr>
            <p:cNvSpPr txBox="1"/>
            <p:nvPr/>
          </p:nvSpPr>
          <p:spPr>
            <a:xfrm>
              <a:off x="10100057" y="5994547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A97DA641-1A2B-A91E-396E-C296286704FA}"/>
                </a:ext>
              </a:extLst>
            </p:cNvPr>
            <p:cNvGrpSpPr/>
            <p:nvPr/>
          </p:nvGrpSpPr>
          <p:grpSpPr>
            <a:xfrm>
              <a:off x="10515600" y="5639011"/>
              <a:ext cx="832390" cy="1461939"/>
              <a:chOff x="12013126" y="4284569"/>
              <a:chExt cx="545232" cy="146193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72CEEA2D-3F0C-CA37-A70B-4EA1DB44D953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23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72FFBFF4-5192-BF57-2EF1-571FAAA2C4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327724DF-FCA6-5657-5569-6FD461A728EA}"/>
              </a:ext>
            </a:extLst>
          </p:cNvPr>
          <p:cNvGrpSpPr/>
          <p:nvPr/>
        </p:nvGrpSpPr>
        <p:grpSpPr>
          <a:xfrm>
            <a:off x="6252269" y="6396137"/>
            <a:ext cx="3619841" cy="1472107"/>
            <a:chOff x="6422086" y="5620248"/>
            <a:chExt cx="3619841" cy="1472107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1CB1618D-24E5-C948-AD16-C2E60F51DD88}"/>
                </a:ext>
              </a:extLst>
            </p:cNvPr>
            <p:cNvGrpSpPr/>
            <p:nvPr/>
          </p:nvGrpSpPr>
          <p:grpSpPr>
            <a:xfrm>
              <a:off x="7815811" y="5630416"/>
              <a:ext cx="832391" cy="1461939"/>
              <a:chOff x="12048141" y="4284568"/>
              <a:chExt cx="539579" cy="1461939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824DC8F8-3CE5-F922-52AA-02EC748CA5A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23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B2C6A388-C692-891E-0E6C-E98B232436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F4465A05-857C-C1EE-8A01-45DE2046E86E}"/>
                </a:ext>
              </a:extLst>
            </p:cNvPr>
            <p:cNvSpPr txBox="1"/>
            <p:nvPr/>
          </p:nvSpPr>
          <p:spPr>
            <a:xfrm>
              <a:off x="8729603" y="5948632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36AC260B-9F8E-231F-35EA-B1360E6F8681}"/>
                </a:ext>
              </a:extLst>
            </p:cNvPr>
            <p:cNvGrpSpPr/>
            <p:nvPr/>
          </p:nvGrpSpPr>
          <p:grpSpPr>
            <a:xfrm>
              <a:off x="9209536" y="5630416"/>
              <a:ext cx="832391" cy="1461939"/>
              <a:chOff x="12048141" y="4284568"/>
              <a:chExt cx="539579" cy="1461939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B0E4B17B-51FA-D514-BA70-25EDA2553CE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23</a:t>
                </a: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AC8987FC-A28A-4643-B0EC-9396EB557E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7695E27A-1478-03A2-E842-AFB1C56A9639}"/>
                </a:ext>
              </a:extLst>
            </p:cNvPr>
            <p:cNvGrpSpPr/>
            <p:nvPr/>
          </p:nvGrpSpPr>
          <p:grpSpPr>
            <a:xfrm>
              <a:off x="6422086" y="5620248"/>
              <a:ext cx="832391" cy="1461939"/>
              <a:chOff x="12048141" y="4284568"/>
              <a:chExt cx="539579" cy="1461939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A917A5F5-7D2B-B53D-80F6-3D91D54A5C7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23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44B380C7-5119-F773-491F-2BFD3F6070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2A9D1F25-7BA8-822A-38DE-8CA48021C1DA}"/>
                </a:ext>
              </a:extLst>
            </p:cNvPr>
            <p:cNvSpPr txBox="1"/>
            <p:nvPr/>
          </p:nvSpPr>
          <p:spPr>
            <a:xfrm>
              <a:off x="7335878" y="5938464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710800FC-B02C-B9C6-F12E-A657B09C53C8}"/>
              </a:ext>
            </a:extLst>
          </p:cNvPr>
          <p:cNvGrpSpPr/>
          <p:nvPr/>
        </p:nvGrpSpPr>
        <p:grpSpPr>
          <a:xfrm>
            <a:off x="9926371" y="6438299"/>
            <a:ext cx="1884629" cy="1461939"/>
            <a:chOff x="10100057" y="5639011"/>
            <a:chExt cx="1247933" cy="1461939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2874FC4A-2138-D710-0258-178453E792F1}"/>
                </a:ext>
              </a:extLst>
            </p:cNvPr>
            <p:cNvSpPr txBox="1"/>
            <p:nvPr/>
          </p:nvSpPr>
          <p:spPr>
            <a:xfrm>
              <a:off x="10100057" y="5994547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xmlns="" id="{87D8E5A3-ED8B-F613-CB34-324A39A1B209}"/>
                </a:ext>
              </a:extLst>
            </p:cNvPr>
            <p:cNvGrpSpPr/>
            <p:nvPr/>
          </p:nvGrpSpPr>
          <p:grpSpPr>
            <a:xfrm>
              <a:off x="10515600" y="5639011"/>
              <a:ext cx="832390" cy="1461939"/>
              <a:chOff x="12013126" y="4284569"/>
              <a:chExt cx="545232" cy="1461939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xmlns="" id="{45607F20-A0BF-5F1D-F439-3DCEA39CF5EE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xmlns="" id="{A31ECCDC-9502-2DA2-31E9-6502F5136C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381E44E2-A503-07CB-EE69-C003C33857CB}"/>
              </a:ext>
            </a:extLst>
          </p:cNvPr>
          <p:cNvGrpSpPr/>
          <p:nvPr/>
        </p:nvGrpSpPr>
        <p:grpSpPr>
          <a:xfrm>
            <a:off x="6248400" y="6419536"/>
            <a:ext cx="3619841" cy="1472107"/>
            <a:chOff x="6422086" y="5620248"/>
            <a:chExt cx="3619841" cy="1472107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xmlns="" id="{F6A779A3-1AF6-5036-FFAD-A0A8AD6EB8F6}"/>
                </a:ext>
              </a:extLst>
            </p:cNvPr>
            <p:cNvGrpSpPr/>
            <p:nvPr/>
          </p:nvGrpSpPr>
          <p:grpSpPr>
            <a:xfrm>
              <a:off x="7815811" y="5630416"/>
              <a:ext cx="832391" cy="1461939"/>
              <a:chOff x="12048141" y="4284568"/>
              <a:chExt cx="539579" cy="1461939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xmlns="" id="{1B497371-D838-31A5-08D7-95BE1612260E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xmlns="" id="{6FABA0C7-7E52-5C0A-70D9-2C4EE1808F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5CE94A8E-792B-B4D9-CA7E-CC3FD24B06B5}"/>
                </a:ext>
              </a:extLst>
            </p:cNvPr>
            <p:cNvSpPr txBox="1"/>
            <p:nvPr/>
          </p:nvSpPr>
          <p:spPr>
            <a:xfrm>
              <a:off x="8729603" y="5948632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B3B5431B-28E2-E3EE-90F2-58AD9C9CB4D9}"/>
                </a:ext>
              </a:extLst>
            </p:cNvPr>
            <p:cNvGrpSpPr/>
            <p:nvPr/>
          </p:nvGrpSpPr>
          <p:grpSpPr>
            <a:xfrm>
              <a:off x="9209536" y="5630416"/>
              <a:ext cx="832391" cy="1461939"/>
              <a:chOff x="12048141" y="4284568"/>
              <a:chExt cx="539579" cy="1461939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xmlns="" id="{889C8C9F-8563-A4E9-7CA5-E6FC998E514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F6D999A2-BAE7-552A-902B-31791AC2A5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8A9A73D5-5A85-004D-45A6-AEE11D99BC4E}"/>
                </a:ext>
              </a:extLst>
            </p:cNvPr>
            <p:cNvGrpSpPr/>
            <p:nvPr/>
          </p:nvGrpSpPr>
          <p:grpSpPr>
            <a:xfrm>
              <a:off x="6422086" y="5620248"/>
              <a:ext cx="832391" cy="1384995"/>
              <a:chOff x="12048141" y="4284568"/>
              <a:chExt cx="539579" cy="138499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xmlns="" id="{7C2153E3-6B0A-1E1F-AEB6-A0194EF27F1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956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A16363EA-90F4-3C0A-1381-FAF9DB368D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223C0144-24F1-5D37-AC37-AF204EF38F07}"/>
                </a:ext>
              </a:extLst>
            </p:cNvPr>
            <p:cNvSpPr txBox="1"/>
            <p:nvPr/>
          </p:nvSpPr>
          <p:spPr>
            <a:xfrm>
              <a:off x="7335878" y="5938464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67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00600" y="1104900"/>
            <a:ext cx="10056417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Freeform 7"/>
          <p:cNvSpPr/>
          <p:nvPr/>
        </p:nvSpPr>
        <p:spPr>
          <a:xfrm>
            <a:off x="2703154" y="550752"/>
            <a:ext cx="2445804" cy="2864777"/>
          </a:xfrm>
          <a:custGeom>
            <a:avLst/>
            <a:gdLst/>
            <a:ahLst/>
            <a:cxnLst/>
            <a:rect l="l" t="t" r="r" b="b"/>
            <a:pathLst>
              <a:path w="6222731" h="7288704">
                <a:moveTo>
                  <a:pt x="0" y="0"/>
                </a:moveTo>
                <a:lnTo>
                  <a:pt x="6222732" y="0"/>
                </a:lnTo>
                <a:lnTo>
                  <a:pt x="6222732" y="7288704"/>
                </a:lnTo>
                <a:lnTo>
                  <a:pt x="0" y="728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xmlns="" id="{2CF0CD8E-C817-851E-2071-C51A89233FBC}"/>
              </a:ext>
            </a:extLst>
          </p:cNvPr>
          <p:cNvSpPr/>
          <p:nvPr/>
        </p:nvSpPr>
        <p:spPr>
          <a:xfrm>
            <a:off x="977970" y="4065986"/>
            <a:ext cx="5005486" cy="3910115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9804"/>
            </a:srgbClr>
          </a:solid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DF3B02A4-1D86-1EFB-89FA-D0FEF1723F8C}"/>
              </a:ext>
            </a:extLst>
          </p:cNvPr>
          <p:cNvSpPr/>
          <p:nvPr/>
        </p:nvSpPr>
        <p:spPr>
          <a:xfrm>
            <a:off x="6641257" y="4048823"/>
            <a:ext cx="5005486" cy="3910115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9804"/>
            </a:srgbClr>
          </a:solid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xmlns="" id="{8B1B7938-687F-6E18-1385-BABBB0F5027F}"/>
              </a:ext>
            </a:extLst>
          </p:cNvPr>
          <p:cNvSpPr/>
          <p:nvPr/>
        </p:nvSpPr>
        <p:spPr>
          <a:xfrm>
            <a:off x="12304544" y="4083685"/>
            <a:ext cx="5005486" cy="3910115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9804"/>
            </a:srgbClr>
          </a:solidFill>
        </p:spPr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25FF7A65-9787-AECA-3B07-F7A9AFA0F66B}"/>
              </a:ext>
            </a:extLst>
          </p:cNvPr>
          <p:cNvSpPr txBox="1"/>
          <p:nvPr/>
        </p:nvSpPr>
        <p:spPr>
          <a:xfrm>
            <a:off x="2020207" y="4495576"/>
            <a:ext cx="2855803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AFBB5AD8-34EC-BD96-2A7B-B1511C3B6D5F}"/>
              </a:ext>
            </a:extLst>
          </p:cNvPr>
          <p:cNvSpPr txBox="1"/>
          <p:nvPr/>
        </p:nvSpPr>
        <p:spPr>
          <a:xfrm>
            <a:off x="7487265" y="4529665"/>
            <a:ext cx="331347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0CDF948F-3C1D-E0BB-AC5F-6C778A8C543A}"/>
              </a:ext>
            </a:extLst>
          </p:cNvPr>
          <p:cNvSpPr txBox="1"/>
          <p:nvPr/>
        </p:nvSpPr>
        <p:spPr>
          <a:xfrm>
            <a:off x="12446595" y="4021835"/>
            <a:ext cx="4721383" cy="3937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7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3690" y="1478617"/>
            <a:ext cx="4461181" cy="8641514"/>
          </a:xfrm>
          <a:custGeom>
            <a:avLst/>
            <a:gdLst/>
            <a:ahLst/>
            <a:cxnLst/>
            <a:rect l="l" t="t" r="r" b="b"/>
            <a:pathLst>
              <a:path w="4461181" h="8641514">
                <a:moveTo>
                  <a:pt x="0" y="0"/>
                </a:moveTo>
                <a:lnTo>
                  <a:pt x="4461182" y="0"/>
                </a:lnTo>
                <a:lnTo>
                  <a:pt x="4461182" y="8641514"/>
                </a:lnTo>
                <a:lnTo>
                  <a:pt x="0" y="86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78000" y="89694"/>
            <a:ext cx="3368986" cy="6153399"/>
          </a:xfrm>
          <a:custGeom>
            <a:avLst/>
            <a:gdLst/>
            <a:ahLst/>
            <a:cxnLst/>
            <a:rect l="l" t="t" r="r" b="b"/>
            <a:pathLst>
              <a:path w="3368986" h="6153399">
                <a:moveTo>
                  <a:pt x="0" y="0"/>
                </a:moveTo>
                <a:lnTo>
                  <a:pt x="3368986" y="0"/>
                </a:lnTo>
                <a:lnTo>
                  <a:pt x="3368986" y="6153398"/>
                </a:lnTo>
                <a:lnTo>
                  <a:pt x="0" y="6153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33" name="Freeform 33"/>
          <p:cNvSpPr/>
          <p:nvPr/>
        </p:nvSpPr>
        <p:spPr>
          <a:xfrm rot="5400000" flipH="1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679181" y="0"/>
                </a:moveTo>
                <a:lnTo>
                  <a:pt x="0" y="0"/>
                </a:lnTo>
                <a:lnTo>
                  <a:pt x="0" y="300074"/>
                </a:lnTo>
                <a:lnTo>
                  <a:pt x="679181" y="300074"/>
                </a:lnTo>
                <a:lnTo>
                  <a:pt x="6791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C8965120-8C6D-BAD5-37B0-81B5E9E5FF14}"/>
              </a:ext>
            </a:extLst>
          </p:cNvPr>
          <p:cNvSpPr txBox="1"/>
          <p:nvPr/>
        </p:nvSpPr>
        <p:spPr>
          <a:xfrm>
            <a:off x="3581400" y="2399554"/>
            <a:ext cx="11963401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 TRỌNG CẢM ƠN SỰ QUAN TÂM THEO DÕI CỦA CÁC EM</a:t>
            </a:r>
          </a:p>
        </p:txBody>
      </p:sp>
    </p:spTree>
    <p:extLst>
      <p:ext uri="{BB962C8B-B14F-4D97-AF65-F5344CB8AC3E}">
        <p14:creationId xmlns:p14="http://schemas.microsoft.com/office/powerpoint/2010/main" val="21057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36344" y="1161888"/>
            <a:ext cx="358140" cy="358140"/>
            <a:chOff x="0" y="0"/>
            <a:chExt cx="477520" cy="47752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2470589" y="1028700"/>
            <a:ext cx="12862946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TOÁN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HÔM NAY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596753" y="91036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xmlns="" id="{8AD966A7-2075-AFD7-B2C4-9B6BCE8D5DAB}"/>
              </a:ext>
            </a:extLst>
          </p:cNvPr>
          <p:cNvSpPr/>
          <p:nvPr/>
        </p:nvSpPr>
        <p:spPr>
          <a:xfrm rot="1727281">
            <a:off x="15538399" y="-584981"/>
            <a:ext cx="2910230" cy="2926080"/>
          </a:xfrm>
          <a:custGeom>
            <a:avLst/>
            <a:gdLst/>
            <a:ahLst/>
            <a:cxnLst/>
            <a:rect l="l" t="t" r="r" b="b"/>
            <a:pathLst>
              <a:path w="2910230" h="2926080">
                <a:moveTo>
                  <a:pt x="0" y="0"/>
                </a:moveTo>
                <a:lnTo>
                  <a:pt x="2910230" y="0"/>
                </a:lnTo>
                <a:lnTo>
                  <a:pt x="291023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DEB35EB-2C78-5DA4-80C8-306324FACD4D}"/>
              </a:ext>
            </a:extLst>
          </p:cNvPr>
          <p:cNvGrpSpPr/>
          <p:nvPr/>
        </p:nvGrpSpPr>
        <p:grpSpPr>
          <a:xfrm>
            <a:off x="6826399" y="7184960"/>
            <a:ext cx="4151325" cy="2938048"/>
            <a:chOff x="1387695" y="-1493588"/>
            <a:chExt cx="5645846" cy="3995776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xmlns="" id="{43D02024-D319-A249-2642-9AA7C46F6B56}"/>
                </a:ext>
              </a:extLst>
            </p:cNvPr>
            <p:cNvSpPr/>
            <p:nvPr/>
          </p:nvSpPr>
          <p:spPr>
            <a:xfrm rot="21564687">
              <a:off x="1811729" y="31691"/>
              <a:ext cx="3729051" cy="2470497"/>
            </a:xfrm>
            <a:custGeom>
              <a:avLst/>
              <a:gdLst/>
              <a:ahLst/>
              <a:cxnLst/>
              <a:rect l="l" t="t" r="r" b="b"/>
              <a:pathLst>
                <a:path w="3729051" h="2470496">
                  <a:moveTo>
                    <a:pt x="0" y="0"/>
                  </a:moveTo>
                  <a:lnTo>
                    <a:pt x="3729051" y="0"/>
                  </a:lnTo>
                  <a:lnTo>
                    <a:pt x="3729051" y="2470497"/>
                  </a:lnTo>
                  <a:lnTo>
                    <a:pt x="0" y="247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xmlns="" id="{1A2B1B15-B15F-241A-1BB1-ACD022515273}"/>
                </a:ext>
              </a:extLst>
            </p:cNvPr>
            <p:cNvSpPr/>
            <p:nvPr/>
          </p:nvSpPr>
          <p:spPr>
            <a:xfrm rot="-10082605">
              <a:off x="1387695" y="-1493588"/>
              <a:ext cx="2415163" cy="2434435"/>
            </a:xfrm>
            <a:custGeom>
              <a:avLst/>
              <a:gdLst/>
              <a:ahLst/>
              <a:cxnLst/>
              <a:rect l="l" t="t" r="r" b="b"/>
              <a:pathLst>
                <a:path w="2415163" h="2434435">
                  <a:moveTo>
                    <a:pt x="0" y="0"/>
                  </a:moveTo>
                  <a:lnTo>
                    <a:pt x="2415163" y="0"/>
                  </a:lnTo>
                  <a:lnTo>
                    <a:pt x="2415163" y="2434436"/>
                  </a:lnTo>
                  <a:lnTo>
                    <a:pt x="0" y="243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xmlns="" id="{39E42220-87FA-2448-C2A4-D4AD03626296}"/>
                </a:ext>
              </a:extLst>
            </p:cNvPr>
            <p:cNvSpPr/>
            <p:nvPr/>
          </p:nvSpPr>
          <p:spPr>
            <a:xfrm rot="-456968" flipH="1" flipV="1">
              <a:off x="4440107" y="-1429941"/>
              <a:ext cx="2593434" cy="2850764"/>
            </a:xfrm>
            <a:custGeom>
              <a:avLst/>
              <a:gdLst/>
              <a:ahLst/>
              <a:cxnLst/>
              <a:rect l="l" t="t" r="r" b="b"/>
              <a:pathLst>
                <a:path w="2593434" h="2850764">
                  <a:moveTo>
                    <a:pt x="2593433" y="2850764"/>
                  </a:moveTo>
                  <a:lnTo>
                    <a:pt x="0" y="2850764"/>
                  </a:lnTo>
                  <a:lnTo>
                    <a:pt x="0" y="0"/>
                  </a:lnTo>
                  <a:lnTo>
                    <a:pt x="2593433" y="0"/>
                  </a:lnTo>
                  <a:lnTo>
                    <a:pt x="2593433" y="285076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51" t="-3100" r="-2018"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A18E36F-DE3C-5020-AAC5-A4BDC6BD8620}"/>
              </a:ext>
            </a:extLst>
          </p:cNvPr>
          <p:cNvGrpSpPr/>
          <p:nvPr/>
        </p:nvGrpSpPr>
        <p:grpSpPr>
          <a:xfrm>
            <a:off x="259953" y="7272777"/>
            <a:ext cx="5840936" cy="3104779"/>
            <a:chOff x="455544" y="7572722"/>
            <a:chExt cx="5840936" cy="3104779"/>
          </a:xfrm>
        </p:grpSpPr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xmlns="" id="{C9D3271A-1188-C259-F070-AA16BE947D46}"/>
                </a:ext>
              </a:extLst>
            </p:cNvPr>
            <p:cNvSpPr/>
            <p:nvPr/>
          </p:nvSpPr>
          <p:spPr>
            <a:xfrm rot="3370291">
              <a:off x="3962876" y="7876471"/>
              <a:ext cx="2238670" cy="2428538"/>
            </a:xfrm>
            <a:custGeom>
              <a:avLst/>
              <a:gdLst/>
              <a:ahLst/>
              <a:cxnLst/>
              <a:rect l="l" t="t" r="r" b="b"/>
              <a:pathLst>
                <a:path w="2238670" h="2428538">
                  <a:moveTo>
                    <a:pt x="0" y="0"/>
                  </a:moveTo>
                  <a:lnTo>
                    <a:pt x="2238670" y="0"/>
                  </a:lnTo>
                  <a:lnTo>
                    <a:pt x="2238670" y="2428538"/>
                  </a:lnTo>
                  <a:lnTo>
                    <a:pt x="0" y="242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xmlns="" id="{E15F6C93-D13B-F969-E4B3-90E8280765DB}"/>
                </a:ext>
              </a:extLst>
            </p:cNvPr>
            <p:cNvSpPr/>
            <p:nvPr/>
          </p:nvSpPr>
          <p:spPr>
            <a:xfrm rot="5074484">
              <a:off x="55417" y="7972849"/>
              <a:ext cx="3104779" cy="2304526"/>
            </a:xfrm>
            <a:custGeom>
              <a:avLst/>
              <a:gdLst/>
              <a:ahLst/>
              <a:cxnLst/>
              <a:rect l="l" t="t" r="r" b="b"/>
              <a:pathLst>
                <a:path w="5543676" h="4114800">
                  <a:moveTo>
                    <a:pt x="0" y="0"/>
                  </a:moveTo>
                  <a:lnTo>
                    <a:pt x="5543676" y="0"/>
                  </a:lnTo>
                  <a:lnTo>
                    <a:pt x="55436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xmlns="" id="{20B34ACA-1EBD-E897-388A-A2E95A3A5C6E}"/>
                </a:ext>
              </a:extLst>
            </p:cNvPr>
            <p:cNvSpPr/>
            <p:nvPr/>
          </p:nvSpPr>
          <p:spPr>
            <a:xfrm rot="-958765" flipH="1">
              <a:off x="2220357" y="8193674"/>
              <a:ext cx="2206065" cy="2207288"/>
            </a:xfrm>
            <a:custGeom>
              <a:avLst/>
              <a:gdLst/>
              <a:ahLst/>
              <a:cxnLst/>
              <a:rect l="l" t="t" r="r" b="b"/>
              <a:pathLst>
                <a:path w="2206065" h="2207288">
                  <a:moveTo>
                    <a:pt x="2206064" y="0"/>
                  </a:moveTo>
                  <a:lnTo>
                    <a:pt x="0" y="0"/>
                  </a:lnTo>
                  <a:lnTo>
                    <a:pt x="0" y="2207288"/>
                  </a:lnTo>
                  <a:lnTo>
                    <a:pt x="2206064" y="2207288"/>
                  </a:lnTo>
                  <a:lnTo>
                    <a:pt x="2206064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4D3981BF-2298-5AF6-C6B5-40B811360EA7}"/>
              </a:ext>
            </a:extLst>
          </p:cNvPr>
          <p:cNvSpPr/>
          <p:nvPr/>
        </p:nvSpPr>
        <p:spPr>
          <a:xfrm>
            <a:off x="447963" y="3139877"/>
            <a:ext cx="2889873" cy="5597817"/>
          </a:xfrm>
          <a:custGeom>
            <a:avLst/>
            <a:gdLst/>
            <a:ahLst/>
            <a:cxnLst/>
            <a:rect l="l" t="t" r="r" b="b"/>
            <a:pathLst>
              <a:path w="4461181" h="8641514">
                <a:moveTo>
                  <a:pt x="0" y="0"/>
                </a:moveTo>
                <a:lnTo>
                  <a:pt x="4461182" y="0"/>
                </a:lnTo>
                <a:lnTo>
                  <a:pt x="4461182" y="8641514"/>
                </a:lnTo>
                <a:lnTo>
                  <a:pt x="0" y="86415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7F0137B0-DC6D-3A5C-9B4E-06E3DBCC5438}"/>
              </a:ext>
            </a:extLst>
          </p:cNvPr>
          <p:cNvSpPr/>
          <p:nvPr/>
        </p:nvSpPr>
        <p:spPr>
          <a:xfrm>
            <a:off x="12590069" y="4753537"/>
            <a:ext cx="5830753" cy="5860053"/>
          </a:xfrm>
          <a:custGeom>
            <a:avLst/>
            <a:gdLst/>
            <a:ahLst/>
            <a:cxnLst/>
            <a:rect l="l" t="t" r="r" b="b"/>
            <a:pathLst>
              <a:path w="7837681" h="7877066">
                <a:moveTo>
                  <a:pt x="0" y="0"/>
                </a:moveTo>
                <a:lnTo>
                  <a:pt x="7837681" y="0"/>
                </a:lnTo>
                <a:lnTo>
                  <a:pt x="7837681" y="7877066"/>
                </a:lnTo>
                <a:lnTo>
                  <a:pt x="0" y="787706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362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xmlns="" id="{39B70C84-25AB-FD0B-ADC9-9DEB97F114BB}"/>
              </a:ext>
            </a:extLst>
          </p:cNvPr>
          <p:cNvSpPr/>
          <p:nvPr/>
        </p:nvSpPr>
        <p:spPr>
          <a:xfrm>
            <a:off x="15925800" y="385190"/>
            <a:ext cx="1916506" cy="2638906"/>
          </a:xfrm>
          <a:custGeom>
            <a:avLst/>
            <a:gdLst/>
            <a:ahLst/>
            <a:cxnLst/>
            <a:rect l="l" t="t" r="r" b="b"/>
            <a:pathLst>
              <a:path w="5431842" h="7479300">
                <a:moveTo>
                  <a:pt x="0" y="0"/>
                </a:moveTo>
                <a:lnTo>
                  <a:pt x="5431841" y="0"/>
                </a:lnTo>
                <a:lnTo>
                  <a:pt x="5431841" y="7479300"/>
                </a:lnTo>
                <a:lnTo>
                  <a:pt x="0" y="7479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xmlns="" id="{9AF8A107-242D-F8CC-3064-5984E3AE7AAD}"/>
              </a:ext>
            </a:extLst>
          </p:cNvPr>
          <p:cNvSpPr txBox="1"/>
          <p:nvPr/>
        </p:nvSpPr>
        <p:spPr>
          <a:xfrm>
            <a:off x="6172200" y="443290"/>
            <a:ext cx="6858000" cy="2598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“TÔ MÀU”</a:t>
            </a:r>
            <a:endParaRPr lang="en-US" sz="6000" b="1" u="none" dirty="0">
              <a:solidFill>
                <a:srgbClr val="C127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87CF48-4E65-E0D1-DD3A-992129B00C82}"/>
              </a:ext>
            </a:extLst>
          </p:cNvPr>
          <p:cNvSpPr txBox="1"/>
          <p:nvPr/>
        </p:nvSpPr>
        <p:spPr>
          <a:xfrm>
            <a:off x="1409700" y="3314700"/>
            <a:ext cx="16383000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cặp đôi,</a:t>
            </a:r>
            <a:r>
              <a:rPr lang="vi-VN" sz="4200" dirty="0"/>
              <a:t> 1 bạn tô 1 ô ở dải thứ nhất, 1 bạn tô 2 ô ở dải thứ hai.</a:t>
            </a: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x-none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5B8C6BA5-7EB6-9B22-E3CD-DCDCF1800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592236"/>
              </p:ext>
            </p:extLst>
          </p:nvPr>
        </p:nvGraphicFramePr>
        <p:xfrm>
          <a:off x="979428" y="4657483"/>
          <a:ext cx="5432260" cy="1156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6130">
                  <a:extLst>
                    <a:ext uri="{9D8B030D-6E8A-4147-A177-3AD203B41FA5}">
                      <a16:colId xmlns:a16="http://schemas.microsoft.com/office/drawing/2014/main" xmlns="" val="2552120687"/>
                    </a:ext>
                  </a:extLst>
                </a:gridCol>
                <a:gridCol w="2716130">
                  <a:extLst>
                    <a:ext uri="{9D8B030D-6E8A-4147-A177-3AD203B41FA5}">
                      <a16:colId xmlns:a16="http://schemas.microsoft.com/office/drawing/2014/main" xmlns="" val="2206320340"/>
                    </a:ext>
                  </a:extLst>
                </a:gridCol>
              </a:tblGrid>
              <a:tr h="115682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367271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FD488B70-CC6F-46CF-2542-924AFD366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880511"/>
              </p:ext>
            </p:extLst>
          </p:nvPr>
        </p:nvGraphicFramePr>
        <p:xfrm>
          <a:off x="979428" y="6327437"/>
          <a:ext cx="16350918" cy="1156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5153">
                  <a:extLst>
                    <a:ext uri="{9D8B030D-6E8A-4147-A177-3AD203B41FA5}">
                      <a16:colId xmlns:a16="http://schemas.microsoft.com/office/drawing/2014/main" xmlns="" val="2552120687"/>
                    </a:ext>
                  </a:extLst>
                </a:gridCol>
                <a:gridCol w="2725153">
                  <a:extLst>
                    <a:ext uri="{9D8B030D-6E8A-4147-A177-3AD203B41FA5}">
                      <a16:colId xmlns:a16="http://schemas.microsoft.com/office/drawing/2014/main" xmlns="" val="2206320340"/>
                    </a:ext>
                  </a:extLst>
                </a:gridCol>
                <a:gridCol w="2725153">
                  <a:extLst>
                    <a:ext uri="{9D8B030D-6E8A-4147-A177-3AD203B41FA5}">
                      <a16:colId xmlns:a16="http://schemas.microsoft.com/office/drawing/2014/main" xmlns="" val="1395273042"/>
                    </a:ext>
                  </a:extLst>
                </a:gridCol>
                <a:gridCol w="2725153">
                  <a:extLst>
                    <a:ext uri="{9D8B030D-6E8A-4147-A177-3AD203B41FA5}">
                      <a16:colId xmlns:a16="http://schemas.microsoft.com/office/drawing/2014/main" xmlns="" val="217895976"/>
                    </a:ext>
                  </a:extLst>
                </a:gridCol>
                <a:gridCol w="2725153">
                  <a:extLst>
                    <a:ext uri="{9D8B030D-6E8A-4147-A177-3AD203B41FA5}">
                      <a16:colId xmlns:a16="http://schemas.microsoft.com/office/drawing/2014/main" xmlns="" val="3965303247"/>
                    </a:ext>
                  </a:extLst>
                </a:gridCol>
                <a:gridCol w="2725153">
                  <a:extLst>
                    <a:ext uri="{9D8B030D-6E8A-4147-A177-3AD203B41FA5}">
                      <a16:colId xmlns:a16="http://schemas.microsoft.com/office/drawing/2014/main" xmlns="" val="3158919803"/>
                    </a:ext>
                  </a:extLst>
                </a:gridCol>
              </a:tblGrid>
              <a:tr h="115682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367271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904678C2-9892-8B6E-B7D2-76A349F0F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028085"/>
              </p:ext>
            </p:extLst>
          </p:nvPr>
        </p:nvGraphicFramePr>
        <p:xfrm>
          <a:off x="979428" y="4657483"/>
          <a:ext cx="5432260" cy="1156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6130">
                  <a:extLst>
                    <a:ext uri="{9D8B030D-6E8A-4147-A177-3AD203B41FA5}">
                      <a16:colId xmlns:a16="http://schemas.microsoft.com/office/drawing/2014/main" xmlns="" val="2552120687"/>
                    </a:ext>
                  </a:extLst>
                </a:gridCol>
                <a:gridCol w="2716130">
                  <a:extLst>
                    <a:ext uri="{9D8B030D-6E8A-4147-A177-3AD203B41FA5}">
                      <a16:colId xmlns:a16="http://schemas.microsoft.com/office/drawing/2014/main" xmlns="" val="2206320340"/>
                    </a:ext>
                  </a:extLst>
                </a:gridCol>
              </a:tblGrid>
              <a:tr h="115682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36727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F8823356-544B-65DF-9A74-7BE4B19F6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228197"/>
              </p:ext>
            </p:extLst>
          </p:nvPr>
        </p:nvGraphicFramePr>
        <p:xfrm>
          <a:off x="979428" y="6327437"/>
          <a:ext cx="16350918" cy="1156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5153">
                  <a:extLst>
                    <a:ext uri="{9D8B030D-6E8A-4147-A177-3AD203B41FA5}">
                      <a16:colId xmlns:a16="http://schemas.microsoft.com/office/drawing/2014/main" xmlns="" val="2552120687"/>
                    </a:ext>
                  </a:extLst>
                </a:gridCol>
                <a:gridCol w="2725153">
                  <a:extLst>
                    <a:ext uri="{9D8B030D-6E8A-4147-A177-3AD203B41FA5}">
                      <a16:colId xmlns:a16="http://schemas.microsoft.com/office/drawing/2014/main" xmlns="" val="2206320340"/>
                    </a:ext>
                  </a:extLst>
                </a:gridCol>
                <a:gridCol w="2725153">
                  <a:extLst>
                    <a:ext uri="{9D8B030D-6E8A-4147-A177-3AD203B41FA5}">
                      <a16:colId xmlns:a16="http://schemas.microsoft.com/office/drawing/2014/main" xmlns="" val="1395273042"/>
                    </a:ext>
                  </a:extLst>
                </a:gridCol>
                <a:gridCol w="2725153">
                  <a:extLst>
                    <a:ext uri="{9D8B030D-6E8A-4147-A177-3AD203B41FA5}">
                      <a16:colId xmlns:a16="http://schemas.microsoft.com/office/drawing/2014/main" xmlns="" val="217895976"/>
                    </a:ext>
                  </a:extLst>
                </a:gridCol>
                <a:gridCol w="2725153">
                  <a:extLst>
                    <a:ext uri="{9D8B030D-6E8A-4147-A177-3AD203B41FA5}">
                      <a16:colId xmlns:a16="http://schemas.microsoft.com/office/drawing/2014/main" xmlns="" val="3965303247"/>
                    </a:ext>
                  </a:extLst>
                </a:gridCol>
                <a:gridCol w="2725153">
                  <a:extLst>
                    <a:ext uri="{9D8B030D-6E8A-4147-A177-3AD203B41FA5}">
                      <a16:colId xmlns:a16="http://schemas.microsoft.com/office/drawing/2014/main" xmlns="" val="3158919803"/>
                    </a:ext>
                  </a:extLst>
                </a:gridCol>
              </a:tblGrid>
              <a:tr h="115682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367271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8974A4-605E-F0F4-A43A-93C752308929}"/>
              </a:ext>
            </a:extLst>
          </p:cNvPr>
          <p:cNvSpPr txBox="1"/>
          <p:nvPr/>
        </p:nvSpPr>
        <p:spPr>
          <a:xfrm>
            <a:off x="979429" y="7959291"/>
            <a:ext cx="16350917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bạn đã tô màu mấy phần trên băng giấy của mình? Vậy hai bạn đã tô màu tổng mấy phần của cả dải băng giấy 8 ô?”</a:t>
            </a:r>
            <a:r>
              <a:rPr lang="x-none" sz="4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x-none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362700" y="876300"/>
            <a:ext cx="5562600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Freeform 5"/>
          <p:cNvSpPr/>
          <p:nvPr/>
        </p:nvSpPr>
        <p:spPr>
          <a:xfrm>
            <a:off x="57150" y="3131410"/>
            <a:ext cx="4267200" cy="6896484"/>
          </a:xfrm>
          <a:custGeom>
            <a:avLst/>
            <a:gdLst/>
            <a:ahLst/>
            <a:cxnLst/>
            <a:rect l="l" t="t" r="r" b="b"/>
            <a:pathLst>
              <a:path w="5951639" h="9618810">
                <a:moveTo>
                  <a:pt x="0" y="0"/>
                </a:moveTo>
                <a:lnTo>
                  <a:pt x="5951638" y="0"/>
                </a:lnTo>
                <a:lnTo>
                  <a:pt x="5951638" y="9618810"/>
                </a:lnTo>
                <a:lnTo>
                  <a:pt x="0" y="9618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25" name="Freeform 25"/>
          <p:cNvSpPr/>
          <p:nvPr/>
        </p:nvSpPr>
        <p:spPr>
          <a:xfrm rot="5400000">
            <a:off x="17007767" y="898670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E325EECC-ADA4-1F34-5518-80ACA9FC76ED}"/>
              </a:ext>
            </a:extLst>
          </p:cNvPr>
          <p:cNvSpPr/>
          <p:nvPr/>
        </p:nvSpPr>
        <p:spPr>
          <a:xfrm>
            <a:off x="4348125" y="2976856"/>
            <a:ext cx="12105544" cy="5820292"/>
          </a:xfrm>
          <a:custGeom>
            <a:avLst/>
            <a:gdLst/>
            <a:ahLst/>
            <a:cxnLst/>
            <a:rect l="l" t="t" r="r" b="b"/>
            <a:pathLst>
              <a:path w="8376557" h="4027412">
                <a:moveTo>
                  <a:pt x="0" y="0"/>
                </a:moveTo>
                <a:lnTo>
                  <a:pt x="8376557" y="0"/>
                </a:lnTo>
                <a:lnTo>
                  <a:pt x="8376557" y="4027412"/>
                </a:lnTo>
                <a:lnTo>
                  <a:pt x="0" y="4027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69" t="-10413" r="-754" b="-1997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597334" y="3675763"/>
            <a:ext cx="5272842" cy="9948758"/>
          </a:xfrm>
          <a:custGeom>
            <a:avLst/>
            <a:gdLst/>
            <a:ahLst/>
            <a:cxnLst/>
            <a:rect l="l" t="t" r="r" b="b"/>
            <a:pathLst>
              <a:path w="4631906" h="8739445">
                <a:moveTo>
                  <a:pt x="0" y="0"/>
                </a:moveTo>
                <a:lnTo>
                  <a:pt x="4631906" y="0"/>
                </a:lnTo>
                <a:lnTo>
                  <a:pt x="4631906" y="8739445"/>
                </a:lnTo>
                <a:lnTo>
                  <a:pt x="0" y="8739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15" name="Freeform 15"/>
          <p:cNvSpPr/>
          <p:nvPr/>
        </p:nvSpPr>
        <p:spPr>
          <a:xfrm rot="5400000">
            <a:off x="815357" y="8839696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E87A151D-EB14-5BA6-CD8D-CE47DB734154}"/>
              </a:ext>
            </a:extLst>
          </p:cNvPr>
          <p:cNvSpPr txBox="1"/>
          <p:nvPr/>
        </p:nvSpPr>
        <p:spPr>
          <a:xfrm>
            <a:off x="2140887" y="420075"/>
            <a:ext cx="13496948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60</a:t>
            </a: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PHÂN SỐ 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CB7BDD31-2A58-F670-82C6-559BB39C1D0D}"/>
              </a:ext>
            </a:extLst>
          </p:cNvPr>
          <p:cNvSpPr txBox="1"/>
          <p:nvPr/>
        </p:nvSpPr>
        <p:spPr>
          <a:xfrm>
            <a:off x="2438400" y="859269"/>
            <a:ext cx="12450401" cy="5444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</a:t>
            </a:r>
          </a:p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HAI PHÂN SỐ KHÁC MẪU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4D95992C-7F2A-F6F7-6836-C3ACD56B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6011" y="5582843"/>
            <a:ext cx="4814656" cy="46461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A80F2E2-99DB-367F-2F89-169BD3404C9E}"/>
              </a:ext>
            </a:extLst>
          </p:cNvPr>
          <p:cNvGrpSpPr/>
          <p:nvPr/>
        </p:nvGrpSpPr>
        <p:grpSpPr>
          <a:xfrm>
            <a:off x="14239627" y="-642517"/>
            <a:ext cx="4151325" cy="2938048"/>
            <a:chOff x="1387695" y="-1493588"/>
            <a:chExt cx="5645846" cy="399577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3904C69B-097C-FC9B-1271-755F17EB2108}"/>
                </a:ext>
              </a:extLst>
            </p:cNvPr>
            <p:cNvSpPr/>
            <p:nvPr/>
          </p:nvSpPr>
          <p:spPr>
            <a:xfrm rot="21564687">
              <a:off x="1811729" y="31691"/>
              <a:ext cx="3729051" cy="2470497"/>
            </a:xfrm>
            <a:custGeom>
              <a:avLst/>
              <a:gdLst/>
              <a:ahLst/>
              <a:cxnLst/>
              <a:rect l="l" t="t" r="r" b="b"/>
              <a:pathLst>
                <a:path w="3729051" h="2470496">
                  <a:moveTo>
                    <a:pt x="0" y="0"/>
                  </a:moveTo>
                  <a:lnTo>
                    <a:pt x="3729051" y="0"/>
                  </a:lnTo>
                  <a:lnTo>
                    <a:pt x="3729051" y="2470497"/>
                  </a:lnTo>
                  <a:lnTo>
                    <a:pt x="0" y="247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AF419FFA-A288-B91D-86A8-BC038B29830C}"/>
                </a:ext>
              </a:extLst>
            </p:cNvPr>
            <p:cNvSpPr/>
            <p:nvPr/>
          </p:nvSpPr>
          <p:spPr>
            <a:xfrm rot="-10082605">
              <a:off x="1387695" y="-1493588"/>
              <a:ext cx="2415163" cy="2434435"/>
            </a:xfrm>
            <a:custGeom>
              <a:avLst/>
              <a:gdLst/>
              <a:ahLst/>
              <a:cxnLst/>
              <a:rect l="l" t="t" r="r" b="b"/>
              <a:pathLst>
                <a:path w="2415163" h="2434435">
                  <a:moveTo>
                    <a:pt x="0" y="0"/>
                  </a:moveTo>
                  <a:lnTo>
                    <a:pt x="2415163" y="0"/>
                  </a:lnTo>
                  <a:lnTo>
                    <a:pt x="2415163" y="2434436"/>
                  </a:lnTo>
                  <a:lnTo>
                    <a:pt x="0" y="243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xmlns="" id="{4E14F677-B4AD-7FC7-CDAC-1F411B9EEAE7}"/>
                </a:ext>
              </a:extLst>
            </p:cNvPr>
            <p:cNvSpPr/>
            <p:nvPr/>
          </p:nvSpPr>
          <p:spPr>
            <a:xfrm rot="-456968" flipH="1" flipV="1">
              <a:off x="4440107" y="-1429941"/>
              <a:ext cx="2593434" cy="2850764"/>
            </a:xfrm>
            <a:custGeom>
              <a:avLst/>
              <a:gdLst/>
              <a:ahLst/>
              <a:cxnLst/>
              <a:rect l="l" t="t" r="r" b="b"/>
              <a:pathLst>
                <a:path w="2593434" h="2850764">
                  <a:moveTo>
                    <a:pt x="2593433" y="2850764"/>
                  </a:moveTo>
                  <a:lnTo>
                    <a:pt x="0" y="2850764"/>
                  </a:lnTo>
                  <a:lnTo>
                    <a:pt x="0" y="0"/>
                  </a:lnTo>
                  <a:lnTo>
                    <a:pt x="2593433" y="0"/>
                  </a:lnTo>
                  <a:lnTo>
                    <a:pt x="2593433" y="285076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51" t="-3100" r="-201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059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40B76BB-C3B3-DA1E-76D9-DF8C83E59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839534"/>
            <a:ext cx="13335000" cy="86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FD80299-266E-A1DD-72E7-3281A65C5931}"/>
              </a:ext>
            </a:extLst>
          </p:cNvPr>
          <p:cNvGrpSpPr/>
          <p:nvPr/>
        </p:nvGrpSpPr>
        <p:grpSpPr>
          <a:xfrm>
            <a:off x="8000300" y="647613"/>
            <a:ext cx="2590800" cy="1750947"/>
            <a:chOff x="6781800" y="876300"/>
            <a:chExt cx="2590800" cy="175094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6C999A3F-C385-ADCA-D887-25474E8F5591}"/>
                </a:ext>
              </a:extLst>
            </p:cNvPr>
            <p:cNvSpPr/>
            <p:nvPr/>
          </p:nvSpPr>
          <p:spPr>
            <a:xfrm>
              <a:off x="6781800" y="876300"/>
              <a:ext cx="2590800" cy="1750947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x-none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E9B6EB72-46C7-8045-1ADF-C87B91288CD0}"/>
                </a:ext>
              </a:extLst>
            </p:cNvPr>
            <p:cNvGrpSpPr/>
            <p:nvPr/>
          </p:nvGrpSpPr>
          <p:grpSpPr>
            <a:xfrm>
              <a:off x="7183257" y="1004406"/>
              <a:ext cx="637624" cy="1461939"/>
              <a:chOff x="12048141" y="4284568"/>
              <a:chExt cx="531200" cy="14619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59424A12-8776-302F-B666-A4BFD3E746B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3424D27A-6964-6D43-C314-6B5A8A9F89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602E295D-2444-8A99-7E62-46395C72D09D}"/>
                </a:ext>
              </a:extLst>
            </p:cNvPr>
            <p:cNvGrpSpPr/>
            <p:nvPr/>
          </p:nvGrpSpPr>
          <p:grpSpPr>
            <a:xfrm>
              <a:off x="8434153" y="1004406"/>
              <a:ext cx="634021" cy="1461939"/>
              <a:chOff x="12027158" y="4284568"/>
              <a:chExt cx="531200" cy="146193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7D7AD92A-910E-6CAF-E915-5439E534F4F7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CFC0E3B0-7A0E-C08C-0559-61B25A8591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AF9D0A1-3455-1F7D-6884-6701A9EF57E5}"/>
                </a:ext>
              </a:extLst>
            </p:cNvPr>
            <p:cNvSpPr txBox="1"/>
            <p:nvPr/>
          </p:nvSpPr>
          <p:spPr>
            <a:xfrm>
              <a:off x="7940503" y="1366043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D78ADD0-DC2F-51B0-4DFF-2E1E983C731D}"/>
              </a:ext>
            </a:extLst>
          </p:cNvPr>
          <p:cNvGrpSpPr/>
          <p:nvPr/>
        </p:nvGrpSpPr>
        <p:grpSpPr>
          <a:xfrm>
            <a:off x="8825639" y="4931320"/>
            <a:ext cx="2341744" cy="1461939"/>
            <a:chOff x="8836557" y="3358218"/>
            <a:chExt cx="2341744" cy="146193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B2315C4-DFAC-7829-F600-2552B186FB87}"/>
                </a:ext>
              </a:extLst>
            </p:cNvPr>
            <p:cNvSpPr txBox="1"/>
            <p:nvPr/>
          </p:nvSpPr>
          <p:spPr>
            <a:xfrm>
              <a:off x="8836557" y="3724843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F746300E-F164-3B3F-281B-639261DBB9FB}"/>
                </a:ext>
              </a:extLst>
            </p:cNvPr>
            <p:cNvGrpSpPr/>
            <p:nvPr/>
          </p:nvGrpSpPr>
          <p:grpSpPr>
            <a:xfrm>
              <a:off x="9261226" y="3358218"/>
              <a:ext cx="1917075" cy="1461939"/>
              <a:chOff x="12027158" y="4269180"/>
              <a:chExt cx="531200" cy="146193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C9818C4E-67EB-D46B-E5B5-A58E780DD2C1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+ 4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657BD312-DD47-6EC6-5247-E0D7E632D6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DE7C641-50D6-E2BF-47B1-4A235785F32B}"/>
              </a:ext>
            </a:extLst>
          </p:cNvPr>
          <p:cNvGrpSpPr/>
          <p:nvPr/>
        </p:nvGrpSpPr>
        <p:grpSpPr>
          <a:xfrm>
            <a:off x="11216754" y="4931320"/>
            <a:ext cx="1113293" cy="1461939"/>
            <a:chOff x="11227672" y="3358218"/>
            <a:chExt cx="1113293" cy="146193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21A2265-6124-A386-E133-F89A903A26F0}"/>
                </a:ext>
              </a:extLst>
            </p:cNvPr>
            <p:cNvSpPr txBox="1"/>
            <p:nvPr/>
          </p:nvSpPr>
          <p:spPr>
            <a:xfrm>
              <a:off x="11227672" y="3719855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7F9D7D1-DECB-90B2-E4B6-CE48689F4B20}"/>
                </a:ext>
              </a:extLst>
            </p:cNvPr>
            <p:cNvGrpSpPr/>
            <p:nvPr/>
          </p:nvGrpSpPr>
          <p:grpSpPr>
            <a:xfrm>
              <a:off x="11706944" y="3358218"/>
              <a:ext cx="634021" cy="1461939"/>
              <a:chOff x="12027158" y="4284569"/>
              <a:chExt cx="531200" cy="146193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0FF0AD5C-A7BE-BAC3-022E-C5E916A2001F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37FBEC74-DEDE-E5C0-769B-61CD510EA9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CF4E86B-7925-17CC-D2BE-6835CF604351}"/>
              </a:ext>
            </a:extLst>
          </p:cNvPr>
          <p:cNvGrpSpPr/>
          <p:nvPr/>
        </p:nvGrpSpPr>
        <p:grpSpPr>
          <a:xfrm>
            <a:off x="2819400" y="6972300"/>
            <a:ext cx="13504626" cy="2599712"/>
            <a:chOff x="2167440" y="5744187"/>
            <a:chExt cx="13504626" cy="2599712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xmlns="" id="{DB963D18-2C70-3778-0720-ED677879016D}"/>
                </a:ext>
              </a:extLst>
            </p:cNvPr>
            <p:cNvSpPr/>
            <p:nvPr/>
          </p:nvSpPr>
          <p:spPr>
            <a:xfrm>
              <a:off x="2167440" y="5744187"/>
              <a:ext cx="13504626" cy="2599712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7D26132-F3FE-2DCD-4494-C3A6AF059C8E}"/>
                </a:ext>
              </a:extLst>
            </p:cNvPr>
            <p:cNvSpPr txBox="1"/>
            <p:nvPr/>
          </p:nvSpPr>
          <p:spPr>
            <a:xfrm>
              <a:off x="2633253" y="5931485"/>
              <a:ext cx="12573000" cy="1998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Muốn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cộng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khác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mẫu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ta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quy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đồng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mẫu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rồi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cộng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đó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r>
                <a:rPr lang="x-none" sz="4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C046380A-6D8A-47B0-BEC6-1F91C0F150F6}"/>
              </a:ext>
            </a:extLst>
          </p:cNvPr>
          <p:cNvGrpSpPr/>
          <p:nvPr/>
        </p:nvGrpSpPr>
        <p:grpSpPr>
          <a:xfrm>
            <a:off x="5313715" y="2826769"/>
            <a:ext cx="7096302" cy="1478338"/>
            <a:chOff x="932132" y="3585692"/>
            <a:chExt cx="7096302" cy="147833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CBC8FE4A-BB4E-EF75-0289-61105428E7FF}"/>
                </a:ext>
              </a:extLst>
            </p:cNvPr>
            <p:cNvGrpSpPr/>
            <p:nvPr/>
          </p:nvGrpSpPr>
          <p:grpSpPr>
            <a:xfrm>
              <a:off x="3814179" y="3585692"/>
              <a:ext cx="634021" cy="1461939"/>
              <a:chOff x="12027158" y="4284568"/>
              <a:chExt cx="531200" cy="146193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DA36669A-1C4D-E9F5-33BD-B1797EA6E5C6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5E9C788C-7532-96F9-6610-C5308618DD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9F6E2662-92FF-978D-64BE-D25007534CF6}"/>
                </a:ext>
              </a:extLst>
            </p:cNvPr>
            <p:cNvSpPr txBox="1"/>
            <p:nvPr/>
          </p:nvSpPr>
          <p:spPr>
            <a:xfrm>
              <a:off x="932132" y="3852519"/>
              <a:ext cx="294725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Quy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994D4E7D-7BC2-7448-FDE7-8786F3BE9233}"/>
                </a:ext>
              </a:extLst>
            </p:cNvPr>
            <p:cNvGrpSpPr/>
            <p:nvPr/>
          </p:nvGrpSpPr>
          <p:grpSpPr>
            <a:xfrm>
              <a:off x="4524026" y="3602091"/>
              <a:ext cx="2341744" cy="1461939"/>
              <a:chOff x="8836557" y="3358218"/>
              <a:chExt cx="2341744" cy="146193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F99CCCB-5F98-DEC3-7CF7-EA6CD4F79BDB}"/>
                  </a:ext>
                </a:extLst>
              </p:cNvPr>
              <p:cNvSpPr txBox="1"/>
              <p:nvPr/>
            </p:nvSpPr>
            <p:spPr>
              <a:xfrm>
                <a:off x="8836557" y="3724843"/>
                <a:ext cx="370129" cy="733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6E60AB3E-F8D1-9FC1-983D-1069D76C5A11}"/>
                  </a:ext>
                </a:extLst>
              </p:cNvPr>
              <p:cNvGrpSpPr/>
              <p:nvPr/>
            </p:nvGrpSpPr>
            <p:grpSpPr>
              <a:xfrm>
                <a:off x="9261226" y="3358218"/>
                <a:ext cx="1917075" cy="1461939"/>
                <a:chOff x="12027158" y="4269180"/>
                <a:chExt cx="531200" cy="1461939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="" id="{7EADEE1F-01C0-A702-A773-ABB069206FEC}"/>
                    </a:ext>
                  </a:extLst>
                </p:cNvPr>
                <p:cNvSpPr txBox="1"/>
                <p:nvPr/>
              </p:nvSpPr>
              <p:spPr>
                <a:xfrm>
                  <a:off x="12029108" y="4269180"/>
                  <a:ext cx="5276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 x 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 x 4</a:t>
                  </a:r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xmlns="" id="{0E656E50-AE21-AF5A-BE42-BF7904223B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C4AAA1C-B17D-D82A-AF82-4D39D84D5014}"/>
                </a:ext>
              </a:extLst>
            </p:cNvPr>
            <p:cNvGrpSpPr/>
            <p:nvPr/>
          </p:nvGrpSpPr>
          <p:grpSpPr>
            <a:xfrm>
              <a:off x="6915141" y="3602091"/>
              <a:ext cx="1113293" cy="1461939"/>
              <a:chOff x="11227672" y="3358218"/>
              <a:chExt cx="1113293" cy="146193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230B696C-1528-30F3-E299-BFDA2F9A7852}"/>
                  </a:ext>
                </a:extLst>
              </p:cNvPr>
              <p:cNvSpPr txBox="1"/>
              <p:nvPr/>
            </p:nvSpPr>
            <p:spPr>
              <a:xfrm>
                <a:off x="11227672" y="3719855"/>
                <a:ext cx="36314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3C6FD36C-9E3D-E3C1-3BE2-C3CE1F864D3C}"/>
                  </a:ext>
                </a:extLst>
              </p:cNvPr>
              <p:cNvGrpSpPr/>
              <p:nvPr/>
            </p:nvGrpSpPr>
            <p:grpSpPr>
              <a:xfrm>
                <a:off x="11706944" y="3358218"/>
                <a:ext cx="634021" cy="1461939"/>
                <a:chOff x="12027158" y="4284569"/>
                <a:chExt cx="531200" cy="1461939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B0FD94DF-4411-CB20-4462-0D35F31F9744}"/>
                    </a:ext>
                  </a:extLst>
                </p:cNvPr>
                <p:cNvSpPr txBox="1"/>
                <p:nvPr/>
              </p:nvSpPr>
              <p:spPr>
                <a:xfrm>
                  <a:off x="12027158" y="4284569"/>
                  <a:ext cx="531200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xmlns="" id="{E8186268-58DC-EAFA-884C-7083A65E5C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D18D87C-F193-4A48-29E0-52DA3DF3A578}"/>
              </a:ext>
            </a:extLst>
          </p:cNvPr>
          <p:cNvGrpSpPr/>
          <p:nvPr/>
        </p:nvGrpSpPr>
        <p:grpSpPr>
          <a:xfrm>
            <a:off x="5432698" y="4914921"/>
            <a:ext cx="3317115" cy="1461939"/>
            <a:chOff x="9083376" y="3474483"/>
            <a:chExt cx="3317115" cy="14619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57411DB0-C46E-C2EE-085B-3482C7E34571}"/>
                </a:ext>
              </a:extLst>
            </p:cNvPr>
            <p:cNvGrpSpPr/>
            <p:nvPr/>
          </p:nvGrpSpPr>
          <p:grpSpPr>
            <a:xfrm>
              <a:off x="10515574" y="3474483"/>
              <a:ext cx="1884917" cy="1461939"/>
              <a:chOff x="6875814" y="3341819"/>
              <a:chExt cx="1884917" cy="146193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FE70835E-BB9F-0A94-049E-53D3B3A100FE}"/>
                  </a:ext>
                </a:extLst>
              </p:cNvPr>
              <p:cNvGrpSpPr/>
              <p:nvPr/>
            </p:nvGrpSpPr>
            <p:grpSpPr>
              <a:xfrm>
                <a:off x="6875814" y="3341819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D60BAFB-9D05-E0A3-EA66-5AD9F4B9B0BB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84FA4293-5CA1-A3E8-079E-763BF60848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99ED1A99-4E25-45AF-4018-E4AE738DF596}"/>
                  </a:ext>
                </a:extLst>
              </p:cNvPr>
              <p:cNvGrpSpPr/>
              <p:nvPr/>
            </p:nvGrpSpPr>
            <p:grpSpPr>
              <a:xfrm>
                <a:off x="8126710" y="3341819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C6A50AC8-55E6-B778-41CE-E051B96A4FF7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xmlns="" id="{6085D9F2-2763-6023-3246-954EE12810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F1B8041-26B0-3201-DDB2-CDF60B7EC965}"/>
                  </a:ext>
                </a:extLst>
              </p:cNvPr>
              <p:cNvSpPr txBox="1"/>
              <p:nvPr/>
            </p:nvSpPr>
            <p:spPr>
              <a:xfrm>
                <a:off x="7633060" y="3703456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6E5DABAB-63EB-F808-702E-373DD63B543E}"/>
                </a:ext>
              </a:extLst>
            </p:cNvPr>
            <p:cNvSpPr txBox="1"/>
            <p:nvPr/>
          </p:nvSpPr>
          <p:spPr>
            <a:xfrm>
              <a:off x="9083376" y="3724038"/>
              <a:ext cx="14945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Vậy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0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3953" y="1982921"/>
            <a:ext cx="8294045" cy="7817137"/>
          </a:xfrm>
          <a:custGeom>
            <a:avLst/>
            <a:gdLst/>
            <a:ahLst/>
            <a:cxnLst/>
            <a:rect l="l" t="t" r="r" b="b"/>
            <a:pathLst>
              <a:path w="8294045" h="7817137">
                <a:moveTo>
                  <a:pt x="0" y="0"/>
                </a:moveTo>
                <a:lnTo>
                  <a:pt x="8294045" y="0"/>
                </a:lnTo>
                <a:lnTo>
                  <a:pt x="8294045" y="7817137"/>
                </a:lnTo>
                <a:lnTo>
                  <a:pt x="0" y="7817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sp>
        <p:nvSpPr>
          <p:cNvPr id="31" name="Freeform 31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xmlns="" id="{532A7F5C-8209-FBA9-6A91-D932BE31A429}"/>
              </a:ext>
            </a:extLst>
          </p:cNvPr>
          <p:cNvSpPr txBox="1"/>
          <p:nvPr/>
        </p:nvSpPr>
        <p:spPr>
          <a:xfrm>
            <a:off x="9144000" y="3191244"/>
            <a:ext cx="7837682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7200" b="1" u="none" dirty="0">
              <a:solidFill>
                <a:srgbClr val="63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8">
            <a:extLst>
              <a:ext uri="{FF2B5EF4-FFF2-40B4-BE49-F238E27FC236}">
                <a16:creationId xmlns:a16="http://schemas.microsoft.com/office/drawing/2014/main" xmlns="" id="{5868371C-9CAA-5982-24B6-BA28816BF613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7" name="Group 9">
              <a:extLst>
                <a:ext uri="{FF2B5EF4-FFF2-40B4-BE49-F238E27FC236}">
                  <a16:creationId xmlns:a16="http://schemas.microsoft.com/office/drawing/2014/main" xmlns="" id="{9E59C2B3-2492-2C7B-CED4-B173BF1BDF8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xmlns="" id="{FEACEB8F-DAAE-6401-6A92-F8E26848AF0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xmlns="" id="{8809C21F-364D-1792-F2CC-043AF734A2B3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xmlns="" id="{381EFC32-B779-918A-B2FA-7636FB0F2C3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xmlns="" id="{7ECEBADA-FD6E-B653-4013-C0E35ADFFD55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9F715CD6-5FB8-1B24-69CC-10FEAA39106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3" name="Group 15">
            <a:extLst>
              <a:ext uri="{FF2B5EF4-FFF2-40B4-BE49-F238E27FC236}">
                <a16:creationId xmlns:a16="http://schemas.microsoft.com/office/drawing/2014/main" xmlns="" id="{66C79971-2663-587F-2246-CF16342678DA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4" name="Group 16">
              <a:extLst>
                <a:ext uri="{FF2B5EF4-FFF2-40B4-BE49-F238E27FC236}">
                  <a16:creationId xmlns:a16="http://schemas.microsoft.com/office/drawing/2014/main" xmlns="" id="{BA936341-03B4-DB7B-C30E-E914C0ACA5AC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61" name="Freeform 17">
                <a:extLst>
                  <a:ext uri="{FF2B5EF4-FFF2-40B4-BE49-F238E27FC236}">
                    <a16:creationId xmlns:a16="http://schemas.microsoft.com/office/drawing/2014/main" xmlns="" id="{F36FF06E-0917-2FC2-66A9-730210C2274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18">
              <a:extLst>
                <a:ext uri="{FF2B5EF4-FFF2-40B4-BE49-F238E27FC236}">
                  <a16:creationId xmlns:a16="http://schemas.microsoft.com/office/drawing/2014/main" xmlns="" id="{F9BA8997-A4EB-167D-071F-75752A6D43FB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xmlns="" id="{5635D3B2-45A7-2E3E-218A-F6D78D96A1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6" name="Group 20">
              <a:extLst>
                <a:ext uri="{FF2B5EF4-FFF2-40B4-BE49-F238E27FC236}">
                  <a16:creationId xmlns:a16="http://schemas.microsoft.com/office/drawing/2014/main" xmlns="" id="{5C7E6E83-7D00-286D-407B-E2C1B15DFBA4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9" name="Freeform 21">
                <a:extLst>
                  <a:ext uri="{FF2B5EF4-FFF2-40B4-BE49-F238E27FC236}">
                    <a16:creationId xmlns:a16="http://schemas.microsoft.com/office/drawing/2014/main" xmlns="" id="{958A8ACA-42F7-FEF1-CA4A-B30925EB028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2">
              <a:extLst>
                <a:ext uri="{FF2B5EF4-FFF2-40B4-BE49-F238E27FC236}">
                  <a16:creationId xmlns:a16="http://schemas.microsoft.com/office/drawing/2014/main" xmlns="" id="{FE4865BC-DF3F-2B89-ABDA-EB0AD20227D0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8" name="Freeform 23">
                <a:extLst>
                  <a:ext uri="{FF2B5EF4-FFF2-40B4-BE49-F238E27FC236}">
                    <a16:creationId xmlns:a16="http://schemas.microsoft.com/office/drawing/2014/main" xmlns="" id="{E96D51E6-CD64-76AA-DB89-D56079794F2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4">
              <a:extLst>
                <a:ext uri="{FF2B5EF4-FFF2-40B4-BE49-F238E27FC236}">
                  <a16:creationId xmlns:a16="http://schemas.microsoft.com/office/drawing/2014/main" xmlns="" id="{D9DAA09D-BA4F-FF67-6143-53080624379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xmlns="" id="{376321D1-2D38-F221-CDF5-75E8BA7788A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26">
              <a:extLst>
                <a:ext uri="{FF2B5EF4-FFF2-40B4-BE49-F238E27FC236}">
                  <a16:creationId xmlns:a16="http://schemas.microsoft.com/office/drawing/2014/main" xmlns="" id="{7D6F72CA-98AB-BE5A-BF8F-3B8E4C5E4CF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xmlns="" id="{0ECC7385-4EA9-B4DA-4FBF-D54FCC585CD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28">
              <a:extLst>
                <a:ext uri="{FF2B5EF4-FFF2-40B4-BE49-F238E27FC236}">
                  <a16:creationId xmlns:a16="http://schemas.microsoft.com/office/drawing/2014/main" xmlns="" id="{A65B0A5F-F622-4AA8-167A-D3BBA0FED9A7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xmlns="" id="{73E1FAEF-8533-8F75-7DE0-54D636F1C95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1" name="Group 30">
              <a:extLst>
                <a:ext uri="{FF2B5EF4-FFF2-40B4-BE49-F238E27FC236}">
                  <a16:creationId xmlns:a16="http://schemas.microsoft.com/office/drawing/2014/main" xmlns="" id="{8FF6483F-BFED-6073-4881-FE42D22D25EA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xmlns="" id="{326B8EA8-DFB1-BFD6-62D4-1A1310CCFB7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2" name="Group 32">
              <a:extLst>
                <a:ext uri="{FF2B5EF4-FFF2-40B4-BE49-F238E27FC236}">
                  <a16:creationId xmlns:a16="http://schemas.microsoft.com/office/drawing/2014/main" xmlns="" id="{2D762D0B-A992-C5B8-2DE1-AD5B7625009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3" name="Freeform 33">
                <a:extLst>
                  <a:ext uri="{FF2B5EF4-FFF2-40B4-BE49-F238E27FC236}">
                    <a16:creationId xmlns:a16="http://schemas.microsoft.com/office/drawing/2014/main" xmlns="" id="{7B0841D2-AA61-A838-A721-37DEE10F7BF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2" name="Freeform 34">
            <a:extLst>
              <a:ext uri="{FF2B5EF4-FFF2-40B4-BE49-F238E27FC236}">
                <a16:creationId xmlns:a16="http://schemas.microsoft.com/office/drawing/2014/main" xmlns="" id="{9A47DE42-475E-0AB9-8D59-086345EDB508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30068483-F36E-6508-9A42-CBDEF73E2009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xmlns="" id="{7CCBEA8B-28B1-98FC-7A43-E5D1BCB03A9B}"/>
              </a:ext>
            </a:extLst>
          </p:cNvPr>
          <p:cNvSpPr txBox="1"/>
          <p:nvPr/>
        </p:nvSpPr>
        <p:spPr>
          <a:xfrm>
            <a:off x="6082462" y="840961"/>
            <a:ext cx="6115049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tr78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7BEBD5F-56BB-A822-DE06-CEC2F6B73A9F}"/>
              </a:ext>
            </a:extLst>
          </p:cNvPr>
          <p:cNvSpPr/>
          <p:nvPr/>
        </p:nvSpPr>
        <p:spPr>
          <a:xfrm>
            <a:off x="3318259" y="2912769"/>
            <a:ext cx="11873343" cy="3204236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DA24C5-1AB8-381C-8CEE-638B9644A7E4}"/>
              </a:ext>
            </a:extLst>
          </p:cNvPr>
          <p:cNvSpPr txBox="1"/>
          <p:nvPr/>
        </p:nvSpPr>
        <p:spPr>
          <a:xfrm>
            <a:off x="3563329" y="3132756"/>
            <a:ext cx="13926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7019CBC8-6A4D-C7FD-18C7-A82B934471F0}"/>
              </a:ext>
            </a:extLst>
          </p:cNvPr>
          <p:cNvGrpSpPr/>
          <p:nvPr/>
        </p:nvGrpSpPr>
        <p:grpSpPr>
          <a:xfrm>
            <a:off x="4901466" y="4545599"/>
            <a:ext cx="9657298" cy="1482354"/>
            <a:chOff x="4817440" y="4750549"/>
            <a:chExt cx="9657298" cy="14823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78AD3B0-C1DF-F76E-ABA8-A1CB065E3F61}"/>
                </a:ext>
              </a:extLst>
            </p:cNvPr>
            <p:cNvGrpSpPr/>
            <p:nvPr/>
          </p:nvGrpSpPr>
          <p:grpSpPr>
            <a:xfrm>
              <a:off x="4817440" y="4770964"/>
              <a:ext cx="854142" cy="1461939"/>
              <a:chOff x="12048141" y="4284568"/>
              <a:chExt cx="531200" cy="146193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A8DC870-534F-B724-927A-EF3F08554B0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CF6B9813-18A6-F616-955B-9DB8E5DBEE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E15DBDE5-AE12-E9B0-DD55-04F2046B3B56}"/>
                </a:ext>
              </a:extLst>
            </p:cNvPr>
            <p:cNvGrpSpPr/>
            <p:nvPr/>
          </p:nvGrpSpPr>
          <p:grpSpPr>
            <a:xfrm>
              <a:off x="6150758" y="4754567"/>
              <a:ext cx="634021" cy="1461939"/>
              <a:chOff x="12027158" y="4284568"/>
              <a:chExt cx="531200" cy="14619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C5B3D3E-B444-5350-9B24-12AEC9295B61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BA12E52E-358B-39FA-EB0C-B793ABAFE0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A65A7E3-9968-604E-32BA-D44408ED70AA}"/>
                </a:ext>
              </a:extLst>
            </p:cNvPr>
            <p:cNvSpPr txBox="1"/>
            <p:nvPr/>
          </p:nvSpPr>
          <p:spPr>
            <a:xfrm>
              <a:off x="5679982" y="5111216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553A6AA-4E80-460D-8C35-72E2C843B30C}"/>
                </a:ext>
              </a:extLst>
            </p:cNvPr>
            <p:cNvSpPr txBox="1"/>
            <p:nvPr/>
          </p:nvSpPr>
          <p:spPr>
            <a:xfrm>
              <a:off x="9602906" y="5117174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A5247D2-0830-7288-4B6E-21478DCA0FEF}"/>
                </a:ext>
              </a:extLst>
            </p:cNvPr>
            <p:cNvGrpSpPr/>
            <p:nvPr/>
          </p:nvGrpSpPr>
          <p:grpSpPr>
            <a:xfrm>
              <a:off x="10027575" y="4750549"/>
              <a:ext cx="1917075" cy="1461939"/>
              <a:chOff x="12027158" y="4269180"/>
              <a:chExt cx="531200" cy="146193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BBE917F-1461-DA78-1AFD-4A4D359883FD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 + 3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0C2241D2-7266-3C70-B5DF-9B03912416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95472E7-7006-CD1E-E309-23B0A397E659}"/>
                </a:ext>
              </a:extLst>
            </p:cNvPr>
            <p:cNvSpPr txBox="1"/>
            <p:nvPr/>
          </p:nvSpPr>
          <p:spPr>
            <a:xfrm>
              <a:off x="11994021" y="511218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31ED844-1321-00FE-38F8-BB166D9DAB58}"/>
                </a:ext>
              </a:extLst>
            </p:cNvPr>
            <p:cNvGrpSpPr/>
            <p:nvPr/>
          </p:nvGrpSpPr>
          <p:grpSpPr>
            <a:xfrm>
              <a:off x="12428562" y="4770964"/>
              <a:ext cx="861482" cy="1461939"/>
              <a:chOff x="12027158" y="4284569"/>
              <a:chExt cx="531200" cy="146193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C463CA4-E4BA-81A0-67A0-3FBBE242515E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67ADAD8-B673-94D1-BDC1-0D24A66D6D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912FD35-805C-3A2A-CB0D-28CF23A6381B}"/>
                </a:ext>
              </a:extLst>
            </p:cNvPr>
            <p:cNvSpPr txBox="1"/>
            <p:nvPr/>
          </p:nvSpPr>
          <p:spPr>
            <a:xfrm>
              <a:off x="6857470" y="5116204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9B966216-B4CD-C170-EB56-09D0E07655CF}"/>
                </a:ext>
              </a:extLst>
            </p:cNvPr>
            <p:cNvGrpSpPr/>
            <p:nvPr/>
          </p:nvGrpSpPr>
          <p:grpSpPr>
            <a:xfrm>
              <a:off x="7317253" y="4750549"/>
              <a:ext cx="861120" cy="1461939"/>
              <a:chOff x="12048141" y="4284568"/>
              <a:chExt cx="531200" cy="146193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99C2A265-5C67-3AD7-1326-875B778D8C4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C248D1C9-4AC6-B963-006B-620DEBA704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704D823F-6726-E797-AAA6-A17864117EAE}"/>
                </a:ext>
              </a:extLst>
            </p:cNvPr>
            <p:cNvGrpSpPr/>
            <p:nvPr/>
          </p:nvGrpSpPr>
          <p:grpSpPr>
            <a:xfrm>
              <a:off x="8692778" y="4750549"/>
              <a:ext cx="856254" cy="1461939"/>
              <a:chOff x="12027158" y="4284568"/>
              <a:chExt cx="531200" cy="146193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7804A8C-7522-8A54-114E-B3726C99A4B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82A30C6F-BA59-0CDD-30DB-9047A9B153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39B842F-AAE1-1490-A49F-DB39BEB6AB43}"/>
                </a:ext>
              </a:extLst>
            </p:cNvPr>
            <p:cNvSpPr txBox="1"/>
            <p:nvPr/>
          </p:nvSpPr>
          <p:spPr>
            <a:xfrm>
              <a:off x="8244458" y="5118698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9D7E6E2-9299-6B13-0032-73596982F594}"/>
                </a:ext>
              </a:extLst>
            </p:cNvPr>
            <p:cNvSpPr txBox="1"/>
            <p:nvPr/>
          </p:nvSpPr>
          <p:spPr>
            <a:xfrm>
              <a:off x="13361445" y="513260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231F8506-C21E-37CF-5475-BC29952FFAA0}"/>
                </a:ext>
              </a:extLst>
            </p:cNvPr>
            <p:cNvGrpSpPr/>
            <p:nvPr/>
          </p:nvGrpSpPr>
          <p:grpSpPr>
            <a:xfrm>
              <a:off x="13840717" y="4770964"/>
              <a:ext cx="634021" cy="1461939"/>
              <a:chOff x="12027158" y="4284569"/>
              <a:chExt cx="531200" cy="146193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9704C99B-AB2B-CA65-D561-883F8FA4058E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7B00D36F-393D-2DFE-E754-832255E697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xmlns="" id="{CAFB21AE-9A94-18C0-3732-4D895A3C1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723205"/>
              </p:ext>
            </p:extLst>
          </p:nvPr>
        </p:nvGraphicFramePr>
        <p:xfrm>
          <a:off x="5201076" y="3178614"/>
          <a:ext cx="9380556" cy="484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1713">
                  <a:extLst>
                    <a:ext uri="{9D8B030D-6E8A-4147-A177-3AD203B41FA5}">
                      <a16:colId xmlns:a16="http://schemas.microsoft.com/office/drawing/2014/main" xmlns="" val="2488142739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3586899239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2266287593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528261163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3354831695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2660810266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1693155579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166933862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1306669209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1096144764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837243224"/>
                    </a:ext>
                  </a:extLst>
                </a:gridCol>
                <a:gridCol w="781713">
                  <a:extLst>
                    <a:ext uri="{9D8B030D-6E8A-4147-A177-3AD203B41FA5}">
                      <a16:colId xmlns:a16="http://schemas.microsoft.com/office/drawing/2014/main" xmlns="" val="3231644676"/>
                    </a:ext>
                  </a:extLst>
                </a:gridCol>
              </a:tblGrid>
              <a:tr h="48491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6899577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xmlns="" id="{51D95082-053D-ED7F-99CF-5E5FC1761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64518"/>
              </p:ext>
            </p:extLst>
          </p:nvPr>
        </p:nvGraphicFramePr>
        <p:xfrm>
          <a:off x="5201076" y="3836231"/>
          <a:ext cx="9380556" cy="484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5139">
                  <a:extLst>
                    <a:ext uri="{9D8B030D-6E8A-4147-A177-3AD203B41FA5}">
                      <a16:colId xmlns:a16="http://schemas.microsoft.com/office/drawing/2014/main" xmlns="" val="2488142739"/>
                    </a:ext>
                  </a:extLst>
                </a:gridCol>
                <a:gridCol w="2345139">
                  <a:extLst>
                    <a:ext uri="{9D8B030D-6E8A-4147-A177-3AD203B41FA5}">
                      <a16:colId xmlns:a16="http://schemas.microsoft.com/office/drawing/2014/main" xmlns="" val="528261163"/>
                    </a:ext>
                  </a:extLst>
                </a:gridCol>
                <a:gridCol w="2345139">
                  <a:extLst>
                    <a:ext uri="{9D8B030D-6E8A-4147-A177-3AD203B41FA5}">
                      <a16:colId xmlns:a16="http://schemas.microsoft.com/office/drawing/2014/main" xmlns="" val="1693155579"/>
                    </a:ext>
                  </a:extLst>
                </a:gridCol>
                <a:gridCol w="2345139">
                  <a:extLst>
                    <a:ext uri="{9D8B030D-6E8A-4147-A177-3AD203B41FA5}">
                      <a16:colId xmlns:a16="http://schemas.microsoft.com/office/drawing/2014/main" xmlns="" val="1096144764"/>
                    </a:ext>
                  </a:extLst>
                </a:gridCol>
              </a:tblGrid>
              <a:tr h="48491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6899577"/>
                  </a:ext>
                </a:extLst>
              </a:tr>
            </a:tbl>
          </a:graphicData>
        </a:graphic>
      </p:graphicFrame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ABAD1107-0FFB-1F93-2224-E68BC17F87FF}"/>
              </a:ext>
            </a:extLst>
          </p:cNvPr>
          <p:cNvGrpSpPr/>
          <p:nvPr/>
        </p:nvGrpSpPr>
        <p:grpSpPr>
          <a:xfrm>
            <a:off x="4993042" y="7961887"/>
            <a:ext cx="2135005" cy="1467441"/>
            <a:chOff x="5211927" y="8006553"/>
            <a:chExt cx="2135005" cy="146744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BE81A0BE-8563-97FA-CC63-1C82F5198339}"/>
                </a:ext>
              </a:extLst>
            </p:cNvPr>
            <p:cNvGrpSpPr/>
            <p:nvPr/>
          </p:nvGrpSpPr>
          <p:grpSpPr>
            <a:xfrm>
              <a:off x="5211927" y="8006553"/>
              <a:ext cx="715781" cy="1461939"/>
              <a:chOff x="12048141" y="4284568"/>
              <a:chExt cx="531200" cy="1461939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8CEB44AA-ED0C-8FE9-B8E4-AC42B5C5EA8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2C78377E-7C49-7C48-705C-1D57590EE3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5EA905D6-51C2-DCE0-3756-9A946D49EA1F}"/>
                </a:ext>
              </a:extLst>
            </p:cNvPr>
            <p:cNvGrpSpPr/>
            <p:nvPr/>
          </p:nvGrpSpPr>
          <p:grpSpPr>
            <a:xfrm>
              <a:off x="6399795" y="8012055"/>
              <a:ext cx="947137" cy="1461939"/>
              <a:chOff x="12027158" y="4284568"/>
              <a:chExt cx="531200" cy="14619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43636F9E-1B5F-F318-EE16-1D0A925F181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5F72D8D7-39E9-4295-4573-331A1B3091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9046222C-D0EC-1467-CB80-650184208BEE}"/>
                </a:ext>
              </a:extLst>
            </p:cNvPr>
            <p:cNvSpPr txBox="1"/>
            <p:nvPr/>
          </p:nvSpPr>
          <p:spPr>
            <a:xfrm>
              <a:off x="5994498" y="8354287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4E57ABF7-32B2-0D7D-7DD2-76970AD9618B}"/>
              </a:ext>
            </a:extLst>
          </p:cNvPr>
          <p:cNvSpPr txBox="1"/>
          <p:nvPr/>
        </p:nvSpPr>
        <p:spPr>
          <a:xfrm>
            <a:off x="3620905" y="6698200"/>
            <a:ext cx="6985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0E9D3C7C-A70E-942A-A756-2C7FAFA2909B}"/>
              </a:ext>
            </a:extLst>
          </p:cNvPr>
          <p:cNvGrpSpPr/>
          <p:nvPr/>
        </p:nvGrpSpPr>
        <p:grpSpPr>
          <a:xfrm>
            <a:off x="7200738" y="7963371"/>
            <a:ext cx="6432574" cy="1482354"/>
            <a:chOff x="7419623" y="8008037"/>
            <a:chExt cx="6432574" cy="148235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D70CED2-8A43-4EB3-3426-591286848660}"/>
                </a:ext>
              </a:extLst>
            </p:cNvPr>
            <p:cNvSpPr txBox="1"/>
            <p:nvPr/>
          </p:nvSpPr>
          <p:spPr>
            <a:xfrm>
              <a:off x="10165059" y="837466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F61B9F70-6E4C-5B9F-3094-E8E74DDE2822}"/>
                </a:ext>
              </a:extLst>
            </p:cNvPr>
            <p:cNvGrpSpPr/>
            <p:nvPr/>
          </p:nvGrpSpPr>
          <p:grpSpPr>
            <a:xfrm>
              <a:off x="10589728" y="8008037"/>
              <a:ext cx="1917075" cy="1461939"/>
              <a:chOff x="12027158" y="4269180"/>
              <a:chExt cx="531200" cy="1461939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6643ED73-0E33-4B99-F5CD-FDE1E6C875C7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 + 1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A45381B9-C159-ACEC-C3AE-1562AD090E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698017B-2D44-DEF5-E668-4F32BF647413}"/>
                </a:ext>
              </a:extLst>
            </p:cNvPr>
            <p:cNvSpPr txBox="1"/>
            <p:nvPr/>
          </p:nvSpPr>
          <p:spPr>
            <a:xfrm>
              <a:off x="12556174" y="836967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B04C2259-E2C0-A2B7-3B5A-8C7ED300E84E}"/>
                </a:ext>
              </a:extLst>
            </p:cNvPr>
            <p:cNvGrpSpPr/>
            <p:nvPr/>
          </p:nvGrpSpPr>
          <p:grpSpPr>
            <a:xfrm>
              <a:off x="12990715" y="8028452"/>
              <a:ext cx="861482" cy="1461939"/>
              <a:chOff x="12027158" y="4284569"/>
              <a:chExt cx="531200" cy="1461939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6609D43E-2EEC-396D-AD82-DDB6E53DA54A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3CE6766F-C264-A185-C136-63C29CEF43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5AAF182E-CB79-DCBB-E030-B9BD81378193}"/>
                </a:ext>
              </a:extLst>
            </p:cNvPr>
            <p:cNvSpPr txBox="1"/>
            <p:nvPr/>
          </p:nvSpPr>
          <p:spPr>
            <a:xfrm>
              <a:off x="7419623" y="837369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0A17FBDF-43B3-9904-FC9D-9B46B7967565}"/>
                </a:ext>
              </a:extLst>
            </p:cNvPr>
            <p:cNvGrpSpPr/>
            <p:nvPr/>
          </p:nvGrpSpPr>
          <p:grpSpPr>
            <a:xfrm>
              <a:off x="7879406" y="8008037"/>
              <a:ext cx="861120" cy="1461939"/>
              <a:chOff x="12048141" y="4284568"/>
              <a:chExt cx="531200" cy="1461939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B518892F-B467-8658-00E1-37D2C5BF6F2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63D05001-40F4-12EC-7C1F-2B63F84C15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483A4C03-3C91-612A-0AF8-6636F5B9027E}"/>
                </a:ext>
              </a:extLst>
            </p:cNvPr>
            <p:cNvGrpSpPr/>
            <p:nvPr/>
          </p:nvGrpSpPr>
          <p:grpSpPr>
            <a:xfrm>
              <a:off x="9254931" y="8008037"/>
              <a:ext cx="856254" cy="1461939"/>
              <a:chOff x="12027158" y="4284568"/>
              <a:chExt cx="531200" cy="1461939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3EFD8617-515B-582E-7AC5-C1B49DDCDC53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A6EDA818-3D4B-694D-ECB4-8F4352D3DA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718DA8E3-3E5E-5662-1A36-8B1A3E7152A5}"/>
                </a:ext>
              </a:extLst>
            </p:cNvPr>
            <p:cNvSpPr txBox="1"/>
            <p:nvPr/>
          </p:nvSpPr>
          <p:spPr>
            <a:xfrm>
              <a:off x="8806611" y="837618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xmlns="" id="{5A79A33B-D3B6-6E97-4DF2-AFACED7E5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612128"/>
              </p:ext>
            </p:extLst>
          </p:nvPr>
        </p:nvGraphicFramePr>
        <p:xfrm>
          <a:off x="4481358" y="6566753"/>
          <a:ext cx="9380560" cy="484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6112">
                  <a:extLst>
                    <a:ext uri="{9D8B030D-6E8A-4147-A177-3AD203B41FA5}">
                      <a16:colId xmlns:a16="http://schemas.microsoft.com/office/drawing/2014/main" xmlns="" val="2266287593"/>
                    </a:ext>
                  </a:extLst>
                </a:gridCol>
                <a:gridCol w="1876112">
                  <a:extLst>
                    <a:ext uri="{9D8B030D-6E8A-4147-A177-3AD203B41FA5}">
                      <a16:colId xmlns:a16="http://schemas.microsoft.com/office/drawing/2014/main" xmlns="" val="3354831695"/>
                    </a:ext>
                  </a:extLst>
                </a:gridCol>
                <a:gridCol w="1876112">
                  <a:extLst>
                    <a:ext uri="{9D8B030D-6E8A-4147-A177-3AD203B41FA5}">
                      <a16:colId xmlns:a16="http://schemas.microsoft.com/office/drawing/2014/main" xmlns="" val="1693155579"/>
                    </a:ext>
                  </a:extLst>
                </a:gridCol>
                <a:gridCol w="1876112">
                  <a:extLst>
                    <a:ext uri="{9D8B030D-6E8A-4147-A177-3AD203B41FA5}">
                      <a16:colId xmlns:a16="http://schemas.microsoft.com/office/drawing/2014/main" xmlns="" val="1306669209"/>
                    </a:ext>
                  </a:extLst>
                </a:gridCol>
                <a:gridCol w="1876112">
                  <a:extLst>
                    <a:ext uri="{9D8B030D-6E8A-4147-A177-3AD203B41FA5}">
                      <a16:colId xmlns:a16="http://schemas.microsoft.com/office/drawing/2014/main" xmlns="" val="837243224"/>
                    </a:ext>
                  </a:extLst>
                </a:gridCol>
              </a:tblGrid>
              <a:tr h="48491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6899577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xmlns="" id="{91332EEE-B4F4-31A0-B7B6-621F63CC5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434464"/>
              </p:ext>
            </p:extLst>
          </p:nvPr>
        </p:nvGraphicFramePr>
        <p:xfrm>
          <a:off x="4481362" y="7216892"/>
          <a:ext cx="9380560" cy="484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8056">
                  <a:extLst>
                    <a:ext uri="{9D8B030D-6E8A-4147-A177-3AD203B41FA5}">
                      <a16:colId xmlns:a16="http://schemas.microsoft.com/office/drawing/2014/main" xmlns="" val="2488142739"/>
                    </a:ext>
                  </a:extLst>
                </a:gridCol>
                <a:gridCol w="938056">
                  <a:extLst>
                    <a:ext uri="{9D8B030D-6E8A-4147-A177-3AD203B41FA5}">
                      <a16:colId xmlns:a16="http://schemas.microsoft.com/office/drawing/2014/main" xmlns="" val="528261163"/>
                    </a:ext>
                  </a:extLst>
                </a:gridCol>
                <a:gridCol w="938056">
                  <a:extLst>
                    <a:ext uri="{9D8B030D-6E8A-4147-A177-3AD203B41FA5}">
                      <a16:colId xmlns:a16="http://schemas.microsoft.com/office/drawing/2014/main" xmlns="" val="1693155579"/>
                    </a:ext>
                  </a:extLst>
                </a:gridCol>
                <a:gridCol w="938056">
                  <a:extLst>
                    <a:ext uri="{9D8B030D-6E8A-4147-A177-3AD203B41FA5}">
                      <a16:colId xmlns:a16="http://schemas.microsoft.com/office/drawing/2014/main" xmlns="" val="1096144764"/>
                    </a:ext>
                  </a:extLst>
                </a:gridCol>
                <a:gridCol w="938056">
                  <a:extLst>
                    <a:ext uri="{9D8B030D-6E8A-4147-A177-3AD203B41FA5}">
                      <a16:colId xmlns:a16="http://schemas.microsoft.com/office/drawing/2014/main" xmlns="" val="299727462"/>
                    </a:ext>
                  </a:extLst>
                </a:gridCol>
                <a:gridCol w="938056">
                  <a:extLst>
                    <a:ext uri="{9D8B030D-6E8A-4147-A177-3AD203B41FA5}">
                      <a16:colId xmlns:a16="http://schemas.microsoft.com/office/drawing/2014/main" xmlns="" val="624603295"/>
                    </a:ext>
                  </a:extLst>
                </a:gridCol>
                <a:gridCol w="938056">
                  <a:extLst>
                    <a:ext uri="{9D8B030D-6E8A-4147-A177-3AD203B41FA5}">
                      <a16:colId xmlns:a16="http://schemas.microsoft.com/office/drawing/2014/main" xmlns="" val="3141209998"/>
                    </a:ext>
                  </a:extLst>
                </a:gridCol>
                <a:gridCol w="938056">
                  <a:extLst>
                    <a:ext uri="{9D8B030D-6E8A-4147-A177-3AD203B41FA5}">
                      <a16:colId xmlns:a16="http://schemas.microsoft.com/office/drawing/2014/main" xmlns="" val="230750110"/>
                    </a:ext>
                  </a:extLst>
                </a:gridCol>
                <a:gridCol w="938056">
                  <a:extLst>
                    <a:ext uri="{9D8B030D-6E8A-4147-A177-3AD203B41FA5}">
                      <a16:colId xmlns:a16="http://schemas.microsoft.com/office/drawing/2014/main" xmlns="" val="2147097160"/>
                    </a:ext>
                  </a:extLst>
                </a:gridCol>
                <a:gridCol w="938056">
                  <a:extLst>
                    <a:ext uri="{9D8B030D-6E8A-4147-A177-3AD203B41FA5}">
                      <a16:colId xmlns:a16="http://schemas.microsoft.com/office/drawing/2014/main" xmlns="" val="1435596331"/>
                    </a:ext>
                  </a:extLst>
                </a:gridCol>
              </a:tblGrid>
              <a:tr h="48491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6899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9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8">
            <a:extLst>
              <a:ext uri="{FF2B5EF4-FFF2-40B4-BE49-F238E27FC236}">
                <a16:creationId xmlns:a16="http://schemas.microsoft.com/office/drawing/2014/main" xmlns="" id="{5868371C-9CAA-5982-24B6-BA28816BF613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7" name="Group 9">
              <a:extLst>
                <a:ext uri="{FF2B5EF4-FFF2-40B4-BE49-F238E27FC236}">
                  <a16:creationId xmlns:a16="http://schemas.microsoft.com/office/drawing/2014/main" xmlns="" id="{9E59C2B3-2492-2C7B-CED4-B173BF1BDF8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xmlns="" id="{FEACEB8F-DAAE-6401-6A92-F8E26848AF0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xmlns="" id="{8809C21F-364D-1792-F2CC-043AF734A2B3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xmlns="" id="{381EFC32-B779-918A-B2FA-7636FB0F2C3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xmlns="" id="{7ECEBADA-FD6E-B653-4013-C0E35ADFFD55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9F715CD6-5FB8-1B24-69CC-10FEAA39106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3" name="Group 15">
            <a:extLst>
              <a:ext uri="{FF2B5EF4-FFF2-40B4-BE49-F238E27FC236}">
                <a16:creationId xmlns:a16="http://schemas.microsoft.com/office/drawing/2014/main" xmlns="" id="{66C79971-2663-587F-2246-CF16342678DA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4" name="Group 16">
              <a:extLst>
                <a:ext uri="{FF2B5EF4-FFF2-40B4-BE49-F238E27FC236}">
                  <a16:creationId xmlns:a16="http://schemas.microsoft.com/office/drawing/2014/main" xmlns="" id="{BA936341-03B4-DB7B-C30E-E914C0ACA5AC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61" name="Freeform 17">
                <a:extLst>
                  <a:ext uri="{FF2B5EF4-FFF2-40B4-BE49-F238E27FC236}">
                    <a16:creationId xmlns:a16="http://schemas.microsoft.com/office/drawing/2014/main" xmlns="" id="{F36FF06E-0917-2FC2-66A9-730210C2274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18">
              <a:extLst>
                <a:ext uri="{FF2B5EF4-FFF2-40B4-BE49-F238E27FC236}">
                  <a16:creationId xmlns:a16="http://schemas.microsoft.com/office/drawing/2014/main" xmlns="" id="{F9BA8997-A4EB-167D-071F-75752A6D43FB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xmlns="" id="{5635D3B2-45A7-2E3E-218A-F6D78D96A1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6" name="Group 20">
              <a:extLst>
                <a:ext uri="{FF2B5EF4-FFF2-40B4-BE49-F238E27FC236}">
                  <a16:creationId xmlns:a16="http://schemas.microsoft.com/office/drawing/2014/main" xmlns="" id="{5C7E6E83-7D00-286D-407B-E2C1B15DFBA4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9" name="Freeform 21">
                <a:extLst>
                  <a:ext uri="{FF2B5EF4-FFF2-40B4-BE49-F238E27FC236}">
                    <a16:creationId xmlns:a16="http://schemas.microsoft.com/office/drawing/2014/main" xmlns="" id="{958A8ACA-42F7-FEF1-CA4A-B30925EB028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2">
              <a:extLst>
                <a:ext uri="{FF2B5EF4-FFF2-40B4-BE49-F238E27FC236}">
                  <a16:creationId xmlns:a16="http://schemas.microsoft.com/office/drawing/2014/main" xmlns="" id="{FE4865BC-DF3F-2B89-ABDA-EB0AD20227D0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8" name="Freeform 23">
                <a:extLst>
                  <a:ext uri="{FF2B5EF4-FFF2-40B4-BE49-F238E27FC236}">
                    <a16:creationId xmlns:a16="http://schemas.microsoft.com/office/drawing/2014/main" xmlns="" id="{E96D51E6-CD64-76AA-DB89-D56079794F2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4">
              <a:extLst>
                <a:ext uri="{FF2B5EF4-FFF2-40B4-BE49-F238E27FC236}">
                  <a16:creationId xmlns:a16="http://schemas.microsoft.com/office/drawing/2014/main" xmlns="" id="{D9DAA09D-BA4F-FF67-6143-53080624379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xmlns="" id="{376321D1-2D38-F221-CDF5-75E8BA7788A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26">
              <a:extLst>
                <a:ext uri="{FF2B5EF4-FFF2-40B4-BE49-F238E27FC236}">
                  <a16:creationId xmlns:a16="http://schemas.microsoft.com/office/drawing/2014/main" xmlns="" id="{7D6F72CA-98AB-BE5A-BF8F-3B8E4C5E4CF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xmlns="" id="{0ECC7385-4EA9-B4DA-4FBF-D54FCC585CD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28">
              <a:extLst>
                <a:ext uri="{FF2B5EF4-FFF2-40B4-BE49-F238E27FC236}">
                  <a16:creationId xmlns:a16="http://schemas.microsoft.com/office/drawing/2014/main" xmlns="" id="{A65B0A5F-F622-4AA8-167A-D3BBA0FED9A7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xmlns="" id="{73E1FAEF-8533-8F75-7DE0-54D636F1C95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1" name="Group 30">
              <a:extLst>
                <a:ext uri="{FF2B5EF4-FFF2-40B4-BE49-F238E27FC236}">
                  <a16:creationId xmlns:a16="http://schemas.microsoft.com/office/drawing/2014/main" xmlns="" id="{8FF6483F-BFED-6073-4881-FE42D22D25EA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xmlns="" id="{326B8EA8-DFB1-BFD6-62D4-1A1310CCFB7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2" name="Group 32">
              <a:extLst>
                <a:ext uri="{FF2B5EF4-FFF2-40B4-BE49-F238E27FC236}">
                  <a16:creationId xmlns:a16="http://schemas.microsoft.com/office/drawing/2014/main" xmlns="" id="{2D762D0B-A992-C5B8-2DE1-AD5B7625009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3" name="Freeform 33">
                <a:extLst>
                  <a:ext uri="{FF2B5EF4-FFF2-40B4-BE49-F238E27FC236}">
                    <a16:creationId xmlns:a16="http://schemas.microsoft.com/office/drawing/2014/main" xmlns="" id="{7B0841D2-AA61-A838-A721-37DEE10F7BF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2" name="Freeform 34">
            <a:extLst>
              <a:ext uri="{FF2B5EF4-FFF2-40B4-BE49-F238E27FC236}">
                <a16:creationId xmlns:a16="http://schemas.microsoft.com/office/drawing/2014/main" xmlns="" id="{9A47DE42-475E-0AB9-8D59-086345EDB508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30068483-F36E-6508-9A42-CBDEF73E2009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xmlns="" id="{7CCBEA8B-28B1-98FC-7A43-E5D1BCB03A9B}"/>
              </a:ext>
            </a:extLst>
          </p:cNvPr>
          <p:cNvSpPr txBox="1"/>
          <p:nvPr/>
        </p:nvSpPr>
        <p:spPr>
          <a:xfrm>
            <a:off x="6082462" y="840961"/>
            <a:ext cx="6115049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tr78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19A4FA13-0108-0067-0CDC-C582B268033A}"/>
              </a:ext>
            </a:extLst>
          </p:cNvPr>
          <p:cNvGrpSpPr/>
          <p:nvPr/>
        </p:nvGrpSpPr>
        <p:grpSpPr>
          <a:xfrm>
            <a:off x="5009206" y="4663816"/>
            <a:ext cx="1840978" cy="1478336"/>
            <a:chOff x="4879102" y="4680094"/>
            <a:chExt cx="1840978" cy="14783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9A87826-407C-F818-E93F-60A353AF8DC6}"/>
                </a:ext>
              </a:extLst>
            </p:cNvPr>
            <p:cNvGrpSpPr/>
            <p:nvPr/>
          </p:nvGrpSpPr>
          <p:grpSpPr>
            <a:xfrm>
              <a:off x="4879102" y="4696491"/>
              <a:ext cx="715781" cy="1461939"/>
              <a:chOff x="12048141" y="4284568"/>
              <a:chExt cx="531200" cy="146193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97798A90-46A3-527A-1388-6AB8D184FC0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FCCAE0AE-CAE1-D93F-A849-85DBE370B0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BDE766B-D39F-CC36-7B27-6919045254E3}"/>
                </a:ext>
              </a:extLst>
            </p:cNvPr>
            <p:cNvGrpSpPr/>
            <p:nvPr/>
          </p:nvGrpSpPr>
          <p:grpSpPr>
            <a:xfrm>
              <a:off x="6086059" y="4680094"/>
              <a:ext cx="634021" cy="1461939"/>
              <a:chOff x="12027158" y="4284568"/>
              <a:chExt cx="531200" cy="1461939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102B6965-7945-842F-9E18-3431FFE0AB26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F6E799FD-16BA-5215-5D50-F0A77835A6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28A8D1D-B748-8ADD-3DE6-843679F3546F}"/>
                </a:ext>
              </a:extLst>
            </p:cNvPr>
            <p:cNvSpPr txBox="1"/>
            <p:nvPr/>
          </p:nvSpPr>
          <p:spPr>
            <a:xfrm>
              <a:off x="5661673" y="5044225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3A0FA0-5B10-DC1C-5EE3-C6798556230C}"/>
              </a:ext>
            </a:extLst>
          </p:cNvPr>
          <p:cNvSpPr txBox="1"/>
          <p:nvPr/>
        </p:nvSpPr>
        <p:spPr>
          <a:xfrm>
            <a:off x="3689109" y="3331143"/>
            <a:ext cx="6985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E1F5CE74-11E4-759E-60F7-BCA7ED86A24C}"/>
              </a:ext>
            </a:extLst>
          </p:cNvPr>
          <p:cNvGrpSpPr/>
          <p:nvPr/>
        </p:nvGrpSpPr>
        <p:grpSpPr>
          <a:xfrm>
            <a:off x="6922875" y="4659798"/>
            <a:ext cx="6432574" cy="1482354"/>
            <a:chOff x="6792771" y="4676076"/>
            <a:chExt cx="6432574" cy="14823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08DE6A7-E1F5-9F28-E0B4-42EB381E99B3}"/>
                </a:ext>
              </a:extLst>
            </p:cNvPr>
            <p:cNvSpPr txBox="1"/>
            <p:nvPr/>
          </p:nvSpPr>
          <p:spPr>
            <a:xfrm>
              <a:off x="9538207" y="504270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E7C6DBC-9D72-BBD8-B6FE-9CBD7D352417}"/>
                </a:ext>
              </a:extLst>
            </p:cNvPr>
            <p:cNvGrpSpPr/>
            <p:nvPr/>
          </p:nvGrpSpPr>
          <p:grpSpPr>
            <a:xfrm>
              <a:off x="9962876" y="4676076"/>
              <a:ext cx="1917075" cy="1461939"/>
              <a:chOff x="12027158" y="4269180"/>
              <a:chExt cx="531200" cy="146193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701B5637-E787-C0E7-461A-6DBD659D3325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 + 6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F29F2DD8-2E5B-F7C2-F3A4-1F8534841B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4134537-929D-B5F7-F294-43CB8BE3B494}"/>
                </a:ext>
              </a:extLst>
            </p:cNvPr>
            <p:cNvSpPr txBox="1"/>
            <p:nvPr/>
          </p:nvSpPr>
          <p:spPr>
            <a:xfrm>
              <a:off x="11929322" y="503771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9B6C295B-BE4C-FE15-4ABC-5AE41F680FB1}"/>
                </a:ext>
              </a:extLst>
            </p:cNvPr>
            <p:cNvGrpSpPr/>
            <p:nvPr/>
          </p:nvGrpSpPr>
          <p:grpSpPr>
            <a:xfrm>
              <a:off x="12363863" y="4696491"/>
              <a:ext cx="861482" cy="1461939"/>
              <a:chOff x="12027158" y="4284569"/>
              <a:chExt cx="531200" cy="146193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D07EF3F9-6F9D-B38C-F112-02EB1EFCCDFE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7F3B1E83-76E3-1D61-79C5-47FBEEF624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C6C9F63-6ADE-B0B6-6F97-C3C0DF12623E}"/>
                </a:ext>
              </a:extLst>
            </p:cNvPr>
            <p:cNvSpPr txBox="1"/>
            <p:nvPr/>
          </p:nvSpPr>
          <p:spPr>
            <a:xfrm>
              <a:off x="6792771" y="504173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ABBBDF7C-9364-DC79-A01D-696C0C7C8A6D}"/>
                </a:ext>
              </a:extLst>
            </p:cNvPr>
            <p:cNvGrpSpPr/>
            <p:nvPr/>
          </p:nvGrpSpPr>
          <p:grpSpPr>
            <a:xfrm>
              <a:off x="7252554" y="4676076"/>
              <a:ext cx="861120" cy="1461939"/>
              <a:chOff x="12048141" y="4284568"/>
              <a:chExt cx="531200" cy="146193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D5A9DD5-74DD-8D8B-8102-CAEC78548BD7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A2E05A4D-35DC-97C0-C34A-31E274DD1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25E83A9D-4804-0E8A-321F-E311FA9FD181}"/>
                </a:ext>
              </a:extLst>
            </p:cNvPr>
            <p:cNvGrpSpPr/>
            <p:nvPr/>
          </p:nvGrpSpPr>
          <p:grpSpPr>
            <a:xfrm>
              <a:off x="8628079" y="4676076"/>
              <a:ext cx="856254" cy="1461939"/>
              <a:chOff x="12027158" y="4284568"/>
              <a:chExt cx="531200" cy="14619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3208DD90-2BEE-4C94-CC7F-E82195C7F945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EF46BEC7-3D43-FBC7-E3C1-7D84C9C2B0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60A3C2C-1D97-3CF4-2356-20E25708674F}"/>
                </a:ext>
              </a:extLst>
            </p:cNvPr>
            <p:cNvSpPr txBox="1"/>
            <p:nvPr/>
          </p:nvSpPr>
          <p:spPr>
            <a:xfrm>
              <a:off x="8179759" y="5044225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xmlns="" id="{8C477867-B0FA-2040-340F-7AD8FCA52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126495"/>
              </p:ext>
            </p:extLst>
          </p:nvPr>
        </p:nvGraphicFramePr>
        <p:xfrm>
          <a:off x="4571996" y="3200829"/>
          <a:ext cx="9380556" cy="484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2284">
                  <a:extLst>
                    <a:ext uri="{9D8B030D-6E8A-4147-A177-3AD203B41FA5}">
                      <a16:colId xmlns:a16="http://schemas.microsoft.com/office/drawing/2014/main" xmlns="" val="2266287593"/>
                    </a:ext>
                  </a:extLst>
                </a:gridCol>
                <a:gridCol w="1042284">
                  <a:extLst>
                    <a:ext uri="{9D8B030D-6E8A-4147-A177-3AD203B41FA5}">
                      <a16:colId xmlns:a16="http://schemas.microsoft.com/office/drawing/2014/main" xmlns="" val="3354831695"/>
                    </a:ext>
                  </a:extLst>
                </a:gridCol>
                <a:gridCol w="1042284">
                  <a:extLst>
                    <a:ext uri="{9D8B030D-6E8A-4147-A177-3AD203B41FA5}">
                      <a16:colId xmlns:a16="http://schemas.microsoft.com/office/drawing/2014/main" xmlns="" val="1693155579"/>
                    </a:ext>
                  </a:extLst>
                </a:gridCol>
                <a:gridCol w="1042284">
                  <a:extLst>
                    <a:ext uri="{9D8B030D-6E8A-4147-A177-3AD203B41FA5}">
                      <a16:colId xmlns:a16="http://schemas.microsoft.com/office/drawing/2014/main" xmlns="" val="1306669209"/>
                    </a:ext>
                  </a:extLst>
                </a:gridCol>
                <a:gridCol w="1042284">
                  <a:extLst>
                    <a:ext uri="{9D8B030D-6E8A-4147-A177-3AD203B41FA5}">
                      <a16:colId xmlns:a16="http://schemas.microsoft.com/office/drawing/2014/main" xmlns="" val="837243224"/>
                    </a:ext>
                  </a:extLst>
                </a:gridCol>
                <a:gridCol w="1042284">
                  <a:extLst>
                    <a:ext uri="{9D8B030D-6E8A-4147-A177-3AD203B41FA5}">
                      <a16:colId xmlns:a16="http://schemas.microsoft.com/office/drawing/2014/main" xmlns="" val="414420337"/>
                    </a:ext>
                  </a:extLst>
                </a:gridCol>
                <a:gridCol w="1042284">
                  <a:extLst>
                    <a:ext uri="{9D8B030D-6E8A-4147-A177-3AD203B41FA5}">
                      <a16:colId xmlns:a16="http://schemas.microsoft.com/office/drawing/2014/main" xmlns="" val="176780919"/>
                    </a:ext>
                  </a:extLst>
                </a:gridCol>
                <a:gridCol w="1042284">
                  <a:extLst>
                    <a:ext uri="{9D8B030D-6E8A-4147-A177-3AD203B41FA5}">
                      <a16:colId xmlns:a16="http://schemas.microsoft.com/office/drawing/2014/main" xmlns="" val="3313625377"/>
                    </a:ext>
                  </a:extLst>
                </a:gridCol>
                <a:gridCol w="1042284">
                  <a:extLst>
                    <a:ext uri="{9D8B030D-6E8A-4147-A177-3AD203B41FA5}">
                      <a16:colId xmlns:a16="http://schemas.microsoft.com/office/drawing/2014/main" xmlns="" val="1212418908"/>
                    </a:ext>
                  </a:extLst>
                </a:gridCol>
              </a:tblGrid>
              <a:tr h="48491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6899577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xmlns="" id="{6F9DC6E9-5761-0F34-27D6-98C84C170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27828"/>
              </p:ext>
            </p:extLst>
          </p:nvPr>
        </p:nvGraphicFramePr>
        <p:xfrm>
          <a:off x="4572000" y="3850968"/>
          <a:ext cx="9380553" cy="484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6851">
                  <a:extLst>
                    <a:ext uri="{9D8B030D-6E8A-4147-A177-3AD203B41FA5}">
                      <a16:colId xmlns:a16="http://schemas.microsoft.com/office/drawing/2014/main" xmlns="" val="528261163"/>
                    </a:ext>
                  </a:extLst>
                </a:gridCol>
                <a:gridCol w="3126851">
                  <a:extLst>
                    <a:ext uri="{9D8B030D-6E8A-4147-A177-3AD203B41FA5}">
                      <a16:colId xmlns:a16="http://schemas.microsoft.com/office/drawing/2014/main" xmlns="" val="299727462"/>
                    </a:ext>
                  </a:extLst>
                </a:gridCol>
                <a:gridCol w="3126851">
                  <a:extLst>
                    <a:ext uri="{9D8B030D-6E8A-4147-A177-3AD203B41FA5}">
                      <a16:colId xmlns:a16="http://schemas.microsoft.com/office/drawing/2014/main" xmlns="" val="230750110"/>
                    </a:ext>
                  </a:extLst>
                </a:gridCol>
              </a:tblGrid>
              <a:tr h="48491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6899577"/>
                  </a:ext>
                </a:extLst>
              </a:tr>
            </a:tbl>
          </a:graphicData>
        </a:graphic>
      </p:graphicFrame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5EB83C27-413F-2153-847D-F240C7E7732F}"/>
              </a:ext>
            </a:extLst>
          </p:cNvPr>
          <p:cNvGrpSpPr/>
          <p:nvPr/>
        </p:nvGrpSpPr>
        <p:grpSpPr>
          <a:xfrm>
            <a:off x="5147124" y="8062220"/>
            <a:ext cx="1840978" cy="1478336"/>
            <a:chOff x="5147124" y="8062220"/>
            <a:chExt cx="1840978" cy="147833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FEA286DA-69AB-B129-8194-F6D311BE6DC8}"/>
                </a:ext>
              </a:extLst>
            </p:cNvPr>
            <p:cNvGrpSpPr/>
            <p:nvPr/>
          </p:nvGrpSpPr>
          <p:grpSpPr>
            <a:xfrm>
              <a:off x="5147124" y="8078617"/>
              <a:ext cx="715781" cy="1461939"/>
              <a:chOff x="12048141" y="4284568"/>
              <a:chExt cx="531200" cy="1461939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9CBD1A59-A79B-1B0C-7B87-16D92FF8DDC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015C00EE-ED39-3172-EEF4-27F71A0603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CE055E02-737E-3475-42E0-57403E6ABE9B}"/>
                </a:ext>
              </a:extLst>
            </p:cNvPr>
            <p:cNvGrpSpPr/>
            <p:nvPr/>
          </p:nvGrpSpPr>
          <p:grpSpPr>
            <a:xfrm>
              <a:off x="6354081" y="8062220"/>
              <a:ext cx="634021" cy="1461939"/>
              <a:chOff x="12027158" y="4284568"/>
              <a:chExt cx="531200" cy="146193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92B2CCCB-1C1E-6DDF-AFAC-CE6543FBE83C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84F5DB91-0110-2C16-60F3-8950743774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9D69B25-8B5F-739A-41B9-860F298EADC9}"/>
                </a:ext>
              </a:extLst>
            </p:cNvPr>
            <p:cNvSpPr txBox="1"/>
            <p:nvPr/>
          </p:nvSpPr>
          <p:spPr>
            <a:xfrm>
              <a:off x="5929695" y="8426351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99B47BF-7808-A006-A1A2-90A035364441}"/>
              </a:ext>
            </a:extLst>
          </p:cNvPr>
          <p:cNvSpPr txBox="1"/>
          <p:nvPr/>
        </p:nvSpPr>
        <p:spPr>
          <a:xfrm>
            <a:off x="3637539" y="6698200"/>
            <a:ext cx="6985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969A5F35-B734-300B-AAC2-F8D86B5FB4D6}"/>
              </a:ext>
            </a:extLst>
          </p:cNvPr>
          <p:cNvGrpSpPr/>
          <p:nvPr/>
        </p:nvGrpSpPr>
        <p:grpSpPr>
          <a:xfrm>
            <a:off x="7060793" y="8058202"/>
            <a:ext cx="6432574" cy="1482354"/>
            <a:chOff x="7060793" y="8058202"/>
            <a:chExt cx="6432574" cy="148235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B3772BD-D9EA-E84F-19F5-455C7370D498}"/>
                </a:ext>
              </a:extLst>
            </p:cNvPr>
            <p:cNvSpPr txBox="1"/>
            <p:nvPr/>
          </p:nvSpPr>
          <p:spPr>
            <a:xfrm>
              <a:off x="9806229" y="842482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862A8B1D-4F08-01E8-38C4-C74B59C0C8C1}"/>
                </a:ext>
              </a:extLst>
            </p:cNvPr>
            <p:cNvGrpSpPr/>
            <p:nvPr/>
          </p:nvGrpSpPr>
          <p:grpSpPr>
            <a:xfrm>
              <a:off x="10230898" y="8058202"/>
              <a:ext cx="1917075" cy="1461939"/>
              <a:chOff x="12027158" y="4269180"/>
              <a:chExt cx="531200" cy="1461939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788AE15E-11C4-283C-B1CA-9B712F844977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+ 5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179F4325-AEA1-5759-797D-1027747DB8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8E611161-50A4-BCA2-8166-B00BDFAFDE66}"/>
                </a:ext>
              </a:extLst>
            </p:cNvPr>
            <p:cNvSpPr txBox="1"/>
            <p:nvPr/>
          </p:nvSpPr>
          <p:spPr>
            <a:xfrm>
              <a:off x="12197344" y="8419839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FA1FEFE4-126D-BC08-D335-32CC8C99CBD5}"/>
                </a:ext>
              </a:extLst>
            </p:cNvPr>
            <p:cNvGrpSpPr/>
            <p:nvPr/>
          </p:nvGrpSpPr>
          <p:grpSpPr>
            <a:xfrm>
              <a:off x="12631885" y="8078617"/>
              <a:ext cx="861482" cy="1461939"/>
              <a:chOff x="12027158" y="4284569"/>
              <a:chExt cx="531200" cy="1461939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CAF9C338-A0D7-0401-FA6A-5CF2F743A0E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C5BDDAC0-777A-8E0D-D88C-6BB4884C72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9F4165C3-4AA7-1B00-9E22-DEB3464FD817}"/>
                </a:ext>
              </a:extLst>
            </p:cNvPr>
            <p:cNvSpPr txBox="1"/>
            <p:nvPr/>
          </p:nvSpPr>
          <p:spPr>
            <a:xfrm>
              <a:off x="7060793" y="842385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13999884-91CA-BA79-90B0-1DFF71385C70}"/>
                </a:ext>
              </a:extLst>
            </p:cNvPr>
            <p:cNvGrpSpPr/>
            <p:nvPr/>
          </p:nvGrpSpPr>
          <p:grpSpPr>
            <a:xfrm>
              <a:off x="7520576" y="8058202"/>
              <a:ext cx="861120" cy="1461939"/>
              <a:chOff x="12048141" y="4284568"/>
              <a:chExt cx="531200" cy="1461939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952068EE-439E-17B7-CAF9-DF9DE9DDA967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27FFB3B4-8290-B746-D6EF-5F1F7CC0DA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C5740DE5-EBF9-0C69-DD7A-E15AB9201763}"/>
                </a:ext>
              </a:extLst>
            </p:cNvPr>
            <p:cNvGrpSpPr/>
            <p:nvPr/>
          </p:nvGrpSpPr>
          <p:grpSpPr>
            <a:xfrm>
              <a:off x="8896101" y="8058202"/>
              <a:ext cx="856254" cy="1461939"/>
              <a:chOff x="12027158" y="4284568"/>
              <a:chExt cx="531200" cy="1461939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9FFA7986-A699-8545-FEBB-36D9E0C970A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F2EEB5F0-7B9E-D870-8CA7-9B611C2108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EE0C26CF-EA5E-13EA-7036-11B904C2CB8D}"/>
                </a:ext>
              </a:extLst>
            </p:cNvPr>
            <p:cNvSpPr txBox="1"/>
            <p:nvPr/>
          </p:nvSpPr>
          <p:spPr>
            <a:xfrm>
              <a:off x="8447781" y="8426351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xmlns="" id="{560E9694-FC2D-5DE5-73E4-B94C05486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729637"/>
              </p:ext>
            </p:extLst>
          </p:nvPr>
        </p:nvGraphicFramePr>
        <p:xfrm>
          <a:off x="4571996" y="6566530"/>
          <a:ext cx="9380552" cy="484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0276">
                  <a:extLst>
                    <a:ext uri="{9D8B030D-6E8A-4147-A177-3AD203B41FA5}">
                      <a16:colId xmlns:a16="http://schemas.microsoft.com/office/drawing/2014/main" xmlns="" val="3354831695"/>
                    </a:ext>
                  </a:extLst>
                </a:gridCol>
                <a:gridCol w="4690276">
                  <a:extLst>
                    <a:ext uri="{9D8B030D-6E8A-4147-A177-3AD203B41FA5}">
                      <a16:colId xmlns:a16="http://schemas.microsoft.com/office/drawing/2014/main" xmlns="" val="1306669209"/>
                    </a:ext>
                  </a:extLst>
                </a:gridCol>
              </a:tblGrid>
              <a:tr h="48491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6899577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xmlns="" id="{4F6A631F-3FDB-DE38-C4D0-79FB705EC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306226"/>
              </p:ext>
            </p:extLst>
          </p:nvPr>
        </p:nvGraphicFramePr>
        <p:xfrm>
          <a:off x="4572000" y="7216669"/>
          <a:ext cx="9380552" cy="484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2569">
                  <a:extLst>
                    <a:ext uri="{9D8B030D-6E8A-4147-A177-3AD203B41FA5}">
                      <a16:colId xmlns:a16="http://schemas.microsoft.com/office/drawing/2014/main" xmlns="" val="1693155579"/>
                    </a:ext>
                  </a:extLst>
                </a:gridCol>
                <a:gridCol w="1172569">
                  <a:extLst>
                    <a:ext uri="{9D8B030D-6E8A-4147-A177-3AD203B41FA5}">
                      <a16:colId xmlns:a16="http://schemas.microsoft.com/office/drawing/2014/main" xmlns="" val="1096144764"/>
                    </a:ext>
                  </a:extLst>
                </a:gridCol>
                <a:gridCol w="1172569">
                  <a:extLst>
                    <a:ext uri="{9D8B030D-6E8A-4147-A177-3AD203B41FA5}">
                      <a16:colId xmlns:a16="http://schemas.microsoft.com/office/drawing/2014/main" xmlns="" val="299727462"/>
                    </a:ext>
                  </a:extLst>
                </a:gridCol>
                <a:gridCol w="1172569">
                  <a:extLst>
                    <a:ext uri="{9D8B030D-6E8A-4147-A177-3AD203B41FA5}">
                      <a16:colId xmlns:a16="http://schemas.microsoft.com/office/drawing/2014/main" xmlns="" val="624603295"/>
                    </a:ext>
                  </a:extLst>
                </a:gridCol>
                <a:gridCol w="1172569">
                  <a:extLst>
                    <a:ext uri="{9D8B030D-6E8A-4147-A177-3AD203B41FA5}">
                      <a16:colId xmlns:a16="http://schemas.microsoft.com/office/drawing/2014/main" xmlns="" val="3141209998"/>
                    </a:ext>
                  </a:extLst>
                </a:gridCol>
                <a:gridCol w="1172569">
                  <a:extLst>
                    <a:ext uri="{9D8B030D-6E8A-4147-A177-3AD203B41FA5}">
                      <a16:colId xmlns:a16="http://schemas.microsoft.com/office/drawing/2014/main" xmlns="" val="230750110"/>
                    </a:ext>
                  </a:extLst>
                </a:gridCol>
                <a:gridCol w="1172569">
                  <a:extLst>
                    <a:ext uri="{9D8B030D-6E8A-4147-A177-3AD203B41FA5}">
                      <a16:colId xmlns:a16="http://schemas.microsoft.com/office/drawing/2014/main" xmlns="" val="2147097160"/>
                    </a:ext>
                  </a:extLst>
                </a:gridCol>
                <a:gridCol w="1172569">
                  <a:extLst>
                    <a:ext uri="{9D8B030D-6E8A-4147-A177-3AD203B41FA5}">
                      <a16:colId xmlns:a16="http://schemas.microsoft.com/office/drawing/2014/main" xmlns="" val="1435596331"/>
                    </a:ext>
                  </a:extLst>
                </a:gridCol>
              </a:tblGrid>
              <a:tr h="48491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6899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808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DF1ED274-2CA5-59A9-8293-5D59F589FF22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xmlns="" id="{0103C27E-689D-62EA-0E9E-632267789AD1}"/>
              </a:ext>
            </a:extLst>
          </p:cNvPr>
          <p:cNvSpPr txBox="1"/>
          <p:nvPr/>
        </p:nvSpPr>
        <p:spPr>
          <a:xfrm>
            <a:off x="5746331" y="1155070"/>
            <a:ext cx="6795338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tr78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3840D4A-792E-F12C-28AB-9CFD8B98F883}"/>
              </a:ext>
            </a:extLst>
          </p:cNvPr>
          <p:cNvGrpSpPr/>
          <p:nvPr/>
        </p:nvGrpSpPr>
        <p:grpSpPr>
          <a:xfrm>
            <a:off x="3657599" y="3427695"/>
            <a:ext cx="10972800" cy="1865382"/>
            <a:chOff x="2659511" y="2912698"/>
            <a:chExt cx="10972800" cy="186538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13047EAE-930D-85A8-D147-A202583F7784}"/>
                </a:ext>
              </a:extLst>
            </p:cNvPr>
            <p:cNvSpPr/>
            <p:nvPr/>
          </p:nvSpPr>
          <p:spPr>
            <a:xfrm>
              <a:off x="2659511" y="2912698"/>
              <a:ext cx="10972800" cy="1865382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087E5EC-9387-721E-1368-83F828776E36}"/>
                </a:ext>
              </a:extLst>
            </p:cNvPr>
            <p:cNvGrpSpPr/>
            <p:nvPr/>
          </p:nvGrpSpPr>
          <p:grpSpPr>
            <a:xfrm>
              <a:off x="4543951" y="3128323"/>
              <a:ext cx="854142" cy="1461939"/>
              <a:chOff x="12048141" y="4284568"/>
              <a:chExt cx="531200" cy="1461939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05FC99D6-BCB8-4307-3080-D3CE26F95A8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6B394F40-2AD1-69D5-E410-7F4746B1D4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BA89B50-56AE-934D-CFA7-8F413E56E35E}"/>
                </a:ext>
              </a:extLst>
            </p:cNvPr>
            <p:cNvGrpSpPr/>
            <p:nvPr/>
          </p:nvGrpSpPr>
          <p:grpSpPr>
            <a:xfrm>
              <a:off x="5877269" y="3111926"/>
              <a:ext cx="634021" cy="1461939"/>
              <a:chOff x="12027158" y="4284568"/>
              <a:chExt cx="531200" cy="1461939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119E2C2C-2249-BF70-B608-3CE94BFA1AD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15E7D292-A8EA-5F2F-0530-9C3BBFFCF7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A2FEE1-CE00-6CDA-B346-CFAB8A24619B}"/>
                </a:ext>
              </a:extLst>
            </p:cNvPr>
            <p:cNvSpPr txBox="1"/>
            <p:nvPr/>
          </p:nvSpPr>
          <p:spPr>
            <a:xfrm>
              <a:off x="5406493" y="346857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A940944-A2FB-59E2-CBFC-D6CDFE5049BE}"/>
                </a:ext>
              </a:extLst>
            </p:cNvPr>
            <p:cNvSpPr txBox="1"/>
            <p:nvPr/>
          </p:nvSpPr>
          <p:spPr>
            <a:xfrm>
              <a:off x="9329417" y="3474533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8DFBBC3D-1107-974D-54A5-834A8267DAFE}"/>
                </a:ext>
              </a:extLst>
            </p:cNvPr>
            <p:cNvGrpSpPr/>
            <p:nvPr/>
          </p:nvGrpSpPr>
          <p:grpSpPr>
            <a:xfrm>
              <a:off x="9754086" y="3107908"/>
              <a:ext cx="1917075" cy="1461939"/>
              <a:chOff x="12027158" y="4269180"/>
              <a:chExt cx="531200" cy="146193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C92CDDB9-7D09-7D2E-5996-775300F8F73A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+ 4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3460DE6E-17DC-3031-1163-8664FFFE88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3BD98CA-DDFC-C5A7-2052-75FCE712C868}"/>
                </a:ext>
              </a:extLst>
            </p:cNvPr>
            <p:cNvSpPr txBox="1"/>
            <p:nvPr/>
          </p:nvSpPr>
          <p:spPr>
            <a:xfrm>
              <a:off x="11732738" y="3476057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F3900A1D-E7B8-B72F-0082-BFE3FD2AF514}"/>
                </a:ext>
              </a:extLst>
            </p:cNvPr>
            <p:cNvGrpSpPr/>
            <p:nvPr/>
          </p:nvGrpSpPr>
          <p:grpSpPr>
            <a:xfrm>
              <a:off x="12155073" y="3128323"/>
              <a:ext cx="861482" cy="1461939"/>
              <a:chOff x="12027158" y="4284569"/>
              <a:chExt cx="531200" cy="146193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44DA1380-1884-FF11-5BF8-9F6EB5493C62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D6138961-ECC7-8782-A168-5D2242EC05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C6A0A8FE-F7B8-80CB-DB3E-701D0E9CEA7A}"/>
                </a:ext>
              </a:extLst>
            </p:cNvPr>
            <p:cNvSpPr txBox="1"/>
            <p:nvPr/>
          </p:nvSpPr>
          <p:spPr>
            <a:xfrm>
              <a:off x="6583981" y="3473563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50C5C966-7C38-B8E7-F5B2-C70A22B2F775}"/>
                </a:ext>
              </a:extLst>
            </p:cNvPr>
            <p:cNvGrpSpPr/>
            <p:nvPr/>
          </p:nvGrpSpPr>
          <p:grpSpPr>
            <a:xfrm>
              <a:off x="7043764" y="3107908"/>
              <a:ext cx="861120" cy="1461939"/>
              <a:chOff x="12048141" y="4284568"/>
              <a:chExt cx="531200" cy="1461939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9F347DF3-9E89-F450-DF5F-8D31FD60842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B0C510AB-9D1D-4869-951A-4304F04E76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ED425F0C-5A60-0099-32EB-405A3D4E0151}"/>
                </a:ext>
              </a:extLst>
            </p:cNvPr>
            <p:cNvGrpSpPr/>
            <p:nvPr/>
          </p:nvGrpSpPr>
          <p:grpSpPr>
            <a:xfrm>
              <a:off x="8419289" y="3107908"/>
              <a:ext cx="856254" cy="1461939"/>
              <a:chOff x="12027158" y="4284568"/>
              <a:chExt cx="531200" cy="146193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94A76490-5226-D730-115D-0FC4345E41ED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03C4EAB3-A9C0-54C1-BA23-39A378901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3053CB6A-51CB-A488-6AB0-21B36FBA55F7}"/>
                </a:ext>
              </a:extLst>
            </p:cNvPr>
            <p:cNvSpPr txBox="1"/>
            <p:nvPr/>
          </p:nvSpPr>
          <p:spPr>
            <a:xfrm>
              <a:off x="7970969" y="3476057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8D3D0AD2-3EE8-2B78-61F7-1C83CC249038}"/>
                </a:ext>
              </a:extLst>
            </p:cNvPr>
            <p:cNvSpPr txBox="1"/>
            <p:nvPr/>
          </p:nvSpPr>
          <p:spPr>
            <a:xfrm>
              <a:off x="3058154" y="3382374"/>
              <a:ext cx="140372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1C50D8D1-1B44-6518-2D87-8FCA817835BF}"/>
              </a:ext>
            </a:extLst>
          </p:cNvPr>
          <p:cNvGrpSpPr/>
          <p:nvPr/>
        </p:nvGrpSpPr>
        <p:grpSpPr>
          <a:xfrm>
            <a:off x="7573792" y="3607407"/>
            <a:ext cx="5096010" cy="1479372"/>
            <a:chOff x="3873047" y="5392111"/>
            <a:chExt cx="5096010" cy="147937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834C01B-67B3-637F-A441-4939CEE167FE}"/>
                </a:ext>
              </a:extLst>
            </p:cNvPr>
            <p:cNvSpPr txBox="1"/>
            <p:nvPr/>
          </p:nvSpPr>
          <p:spPr>
            <a:xfrm>
              <a:off x="5942229" y="575873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E140B33D-21FA-BDA4-8BAF-2312EFD58B67}"/>
                </a:ext>
              </a:extLst>
            </p:cNvPr>
            <p:cNvGrpSpPr/>
            <p:nvPr/>
          </p:nvGrpSpPr>
          <p:grpSpPr>
            <a:xfrm>
              <a:off x="6366898" y="5392111"/>
              <a:ext cx="1538725" cy="1461939"/>
              <a:chOff x="12027158" y="4269180"/>
              <a:chExt cx="531200" cy="1461939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F97C28AF-3669-7933-F08D-CF2B20D7F0E2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 + 2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3B35FF59-4F02-D4C3-DC81-239CBF7DCC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DC0BBC6A-6123-4749-B01F-94920E44EE15}"/>
                </a:ext>
              </a:extLst>
            </p:cNvPr>
            <p:cNvSpPr txBox="1"/>
            <p:nvPr/>
          </p:nvSpPr>
          <p:spPr>
            <a:xfrm>
              <a:off x="7983459" y="5753748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BC0392AE-6F8E-FA85-9519-2E4976E4C44F}"/>
                </a:ext>
              </a:extLst>
            </p:cNvPr>
            <p:cNvGrpSpPr/>
            <p:nvPr/>
          </p:nvGrpSpPr>
          <p:grpSpPr>
            <a:xfrm>
              <a:off x="8404939" y="5409544"/>
              <a:ext cx="564118" cy="1461939"/>
              <a:chOff x="12027158" y="4284569"/>
              <a:chExt cx="531200" cy="146193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183C4E10-E063-A792-EF85-2D351547667E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FD91CD27-E7F1-5968-65CE-794F974DE7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957DC102-B7D1-25CA-0052-6D3CBF4A215A}"/>
                </a:ext>
              </a:extLst>
            </p:cNvPr>
            <p:cNvSpPr txBox="1"/>
            <p:nvPr/>
          </p:nvSpPr>
          <p:spPr>
            <a:xfrm>
              <a:off x="3873047" y="574780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3405CF70-7496-2E0F-3E8E-1D69C792CD5B}"/>
                </a:ext>
              </a:extLst>
            </p:cNvPr>
            <p:cNvGrpSpPr/>
            <p:nvPr/>
          </p:nvGrpSpPr>
          <p:grpSpPr>
            <a:xfrm>
              <a:off x="4279032" y="5409544"/>
              <a:ext cx="582010" cy="1461939"/>
              <a:chOff x="12048141" y="4284568"/>
              <a:chExt cx="531200" cy="1461939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E7EDE149-2CF8-7558-2EBF-894ADAF90420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CF7CF452-9150-ED07-9E9F-36CDDEC7F9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FBBE2620-F011-8094-91A9-915D49B8FB76}"/>
                </a:ext>
              </a:extLst>
            </p:cNvPr>
            <p:cNvGrpSpPr/>
            <p:nvPr/>
          </p:nvGrpSpPr>
          <p:grpSpPr>
            <a:xfrm>
              <a:off x="5319628" y="5392111"/>
              <a:ext cx="568726" cy="1461939"/>
              <a:chOff x="12027158" y="4284568"/>
              <a:chExt cx="531200" cy="1461939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D2B99706-6C82-C3D2-0146-7F43064AE21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xmlns="" id="{101B8BDB-0E1C-9377-7549-49B9294704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D7F06EBB-6968-5887-C616-9553DDFF0482}"/>
                </a:ext>
              </a:extLst>
            </p:cNvPr>
            <p:cNvSpPr txBox="1"/>
            <p:nvPr/>
          </p:nvSpPr>
          <p:spPr>
            <a:xfrm>
              <a:off x="4934588" y="5752264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4AA070BE-9621-A3A8-6E68-CD2040DDEC30}"/>
              </a:ext>
            </a:extLst>
          </p:cNvPr>
          <p:cNvGrpSpPr/>
          <p:nvPr/>
        </p:nvGrpSpPr>
        <p:grpSpPr>
          <a:xfrm>
            <a:off x="4770218" y="3605922"/>
            <a:ext cx="2763678" cy="1461939"/>
            <a:chOff x="4983898" y="5368307"/>
            <a:chExt cx="2763678" cy="146193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241E27D0-7714-040F-BC50-044D0CD9DFC7}"/>
                </a:ext>
              </a:extLst>
            </p:cNvPr>
            <p:cNvGrpSpPr/>
            <p:nvPr/>
          </p:nvGrpSpPr>
          <p:grpSpPr>
            <a:xfrm>
              <a:off x="5667627" y="5368307"/>
              <a:ext cx="1061043" cy="1461939"/>
              <a:chOff x="12048141" y="4284568"/>
              <a:chExt cx="531200" cy="14619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FE517CEF-BDF8-FCA9-2930-92F5F0DE986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915202FF-FAE7-E430-2827-25CBDCB1DE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E70570F0-EC6A-D19B-BA70-4E5376A197E4}"/>
                </a:ext>
              </a:extLst>
            </p:cNvPr>
            <p:cNvGrpSpPr/>
            <p:nvPr/>
          </p:nvGrpSpPr>
          <p:grpSpPr>
            <a:xfrm>
              <a:off x="7172639" y="5368307"/>
              <a:ext cx="574937" cy="1461939"/>
              <a:chOff x="12027158" y="4284568"/>
              <a:chExt cx="531200" cy="1461939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4E808C91-3E59-D73E-8DE5-0492496D1DFD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C27F5E76-C0D7-5124-6FD6-4E2C4251A4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EBE8DDA4-32AF-D85F-D786-FCA426A641EC}"/>
                </a:ext>
              </a:extLst>
            </p:cNvPr>
            <p:cNvSpPr txBox="1"/>
            <p:nvPr/>
          </p:nvSpPr>
          <p:spPr>
            <a:xfrm>
              <a:off x="6783643" y="5722992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93CAB99D-25AF-40A8-7F86-29CB4295187B}"/>
                </a:ext>
              </a:extLst>
            </p:cNvPr>
            <p:cNvSpPr txBox="1"/>
            <p:nvPr/>
          </p:nvSpPr>
          <p:spPr>
            <a:xfrm>
              <a:off x="4983898" y="5722992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FAAABAA6-46FB-FE14-B371-A82797C4FCC5}"/>
              </a:ext>
            </a:extLst>
          </p:cNvPr>
          <p:cNvGrpSpPr/>
          <p:nvPr/>
        </p:nvGrpSpPr>
        <p:grpSpPr>
          <a:xfrm>
            <a:off x="4779806" y="5420321"/>
            <a:ext cx="2763678" cy="1461939"/>
            <a:chOff x="4983898" y="5368307"/>
            <a:chExt cx="2763678" cy="1461939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xmlns="" id="{297AA03D-42E7-5361-409B-3BF1DB508028}"/>
                </a:ext>
              </a:extLst>
            </p:cNvPr>
            <p:cNvGrpSpPr/>
            <p:nvPr/>
          </p:nvGrpSpPr>
          <p:grpSpPr>
            <a:xfrm>
              <a:off x="5667627" y="5368307"/>
              <a:ext cx="1061043" cy="1461939"/>
              <a:chOff x="12048141" y="4284568"/>
              <a:chExt cx="531200" cy="1461939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xmlns="" id="{23ED0847-D90A-D7AB-A34F-151AC4264AA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xmlns="" id="{BF696993-104D-A5BA-B6B5-89FB5E9697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BC236D33-F705-05EE-5CD3-CC5C0F3ACDFD}"/>
                </a:ext>
              </a:extLst>
            </p:cNvPr>
            <p:cNvGrpSpPr/>
            <p:nvPr/>
          </p:nvGrpSpPr>
          <p:grpSpPr>
            <a:xfrm>
              <a:off x="7172639" y="5368307"/>
              <a:ext cx="574937" cy="1461939"/>
              <a:chOff x="12027158" y="4284568"/>
              <a:chExt cx="531200" cy="1461939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xmlns="" id="{E6F80CF5-77E3-3C95-AC18-9DBBDEA262D2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xmlns="" id="{CCB7AE00-4B8A-36A9-F410-AA3B655323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162ACC38-15F3-AE6F-95FB-2DD1DBE0B633}"/>
                </a:ext>
              </a:extLst>
            </p:cNvPr>
            <p:cNvSpPr txBox="1"/>
            <p:nvPr/>
          </p:nvSpPr>
          <p:spPr>
            <a:xfrm>
              <a:off x="6783643" y="5722992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1E01CFD6-E0EF-8BDA-C939-07561F3A63AE}"/>
                </a:ext>
              </a:extLst>
            </p:cNvPr>
            <p:cNvSpPr txBox="1"/>
            <p:nvPr/>
          </p:nvSpPr>
          <p:spPr>
            <a:xfrm>
              <a:off x="4983898" y="5722992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AB38D5EC-A67C-F09A-9C62-625296D440CB}"/>
              </a:ext>
            </a:extLst>
          </p:cNvPr>
          <p:cNvGrpSpPr/>
          <p:nvPr/>
        </p:nvGrpSpPr>
        <p:grpSpPr>
          <a:xfrm>
            <a:off x="4701660" y="7233235"/>
            <a:ext cx="2763678" cy="1461939"/>
            <a:chOff x="4983898" y="5368307"/>
            <a:chExt cx="2763678" cy="1461939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37B45576-FAA9-10E8-8E9A-B321C0B76286}"/>
                </a:ext>
              </a:extLst>
            </p:cNvPr>
            <p:cNvGrpSpPr/>
            <p:nvPr/>
          </p:nvGrpSpPr>
          <p:grpSpPr>
            <a:xfrm>
              <a:off x="5667627" y="5368307"/>
              <a:ext cx="1061043" cy="1461939"/>
              <a:chOff x="12048141" y="4284568"/>
              <a:chExt cx="531200" cy="1461939"/>
            </a:xfrm>
          </p:grpSpPr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xmlns="" id="{578D71FD-BD7B-B486-DFD3-C5C733F02F9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xmlns="" id="{CF0CAA41-B30D-28BC-3C61-8943FB862C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xmlns="" id="{0FF3758F-4ECE-93EA-FAC9-F6BBE0F8102F}"/>
                </a:ext>
              </a:extLst>
            </p:cNvPr>
            <p:cNvGrpSpPr/>
            <p:nvPr/>
          </p:nvGrpSpPr>
          <p:grpSpPr>
            <a:xfrm>
              <a:off x="7172639" y="5368307"/>
              <a:ext cx="574937" cy="1461939"/>
              <a:chOff x="12027158" y="4284568"/>
              <a:chExt cx="531200" cy="1461939"/>
            </a:xfrm>
          </p:grpSpPr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xmlns="" id="{130F13B4-F3EC-28B9-3668-212CF20DB89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xmlns="" id="{C4EF75D7-00FC-D453-9159-2F63ACC046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413D612A-7444-DE45-34AD-42FC2F5FB43B}"/>
                </a:ext>
              </a:extLst>
            </p:cNvPr>
            <p:cNvSpPr txBox="1"/>
            <p:nvPr/>
          </p:nvSpPr>
          <p:spPr>
            <a:xfrm>
              <a:off x="6783643" y="5722992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6AD6A055-997A-2E8D-B5DC-FAB8DC9F76EB}"/>
                </a:ext>
              </a:extLst>
            </p:cNvPr>
            <p:cNvSpPr txBox="1"/>
            <p:nvPr/>
          </p:nvSpPr>
          <p:spPr>
            <a:xfrm>
              <a:off x="4983898" y="5722992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xmlns="" id="{5F334C2E-0D37-11E0-AFBB-3F09C3104839}"/>
              </a:ext>
            </a:extLst>
          </p:cNvPr>
          <p:cNvGrpSpPr/>
          <p:nvPr/>
        </p:nvGrpSpPr>
        <p:grpSpPr>
          <a:xfrm>
            <a:off x="7583380" y="5421806"/>
            <a:ext cx="6143953" cy="1479372"/>
            <a:chOff x="12037863" y="5631131"/>
            <a:chExt cx="6143953" cy="1479372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3E8E38B7-F24A-F315-A7A7-86F91E3CC554}"/>
                </a:ext>
              </a:extLst>
            </p:cNvPr>
            <p:cNvSpPr txBox="1"/>
            <p:nvPr/>
          </p:nvSpPr>
          <p:spPr>
            <a:xfrm>
              <a:off x="14107045" y="599775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7CE29C57-6EC7-5AED-BF2C-EA453627D729}"/>
                </a:ext>
              </a:extLst>
            </p:cNvPr>
            <p:cNvGrpSpPr/>
            <p:nvPr/>
          </p:nvGrpSpPr>
          <p:grpSpPr>
            <a:xfrm>
              <a:off x="14531714" y="5631131"/>
              <a:ext cx="1538725" cy="1461939"/>
              <a:chOff x="12027158" y="4269180"/>
              <a:chExt cx="531200" cy="1461939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xmlns="" id="{DB7596DB-6D56-FAA6-20EC-D9C32E7A000A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+ 1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3B7959D2-7418-E62D-FE83-25F0038770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7593EE16-F5DE-EC2B-7C71-AD309F154468}"/>
                </a:ext>
              </a:extLst>
            </p:cNvPr>
            <p:cNvSpPr txBox="1"/>
            <p:nvPr/>
          </p:nvSpPr>
          <p:spPr>
            <a:xfrm>
              <a:off x="16148275" y="5992768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BF7374B0-3F84-F720-4A2F-AE983B4550D3}"/>
                </a:ext>
              </a:extLst>
            </p:cNvPr>
            <p:cNvGrpSpPr/>
            <p:nvPr/>
          </p:nvGrpSpPr>
          <p:grpSpPr>
            <a:xfrm>
              <a:off x="16569755" y="5648564"/>
              <a:ext cx="564118" cy="1461939"/>
              <a:chOff x="12027158" y="4284569"/>
              <a:chExt cx="531200" cy="1461939"/>
            </a:xfrm>
          </p:grpSpPr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xmlns="" id="{B36775E7-A3CA-9EBC-5DC9-355F192ABB09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xmlns="" id="{67D6DD92-1A7B-D257-E2C0-65D81A09C4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88603281-DDBA-0818-6EEB-4DBC3803544E}"/>
                </a:ext>
              </a:extLst>
            </p:cNvPr>
            <p:cNvSpPr txBox="1"/>
            <p:nvPr/>
          </p:nvSpPr>
          <p:spPr>
            <a:xfrm>
              <a:off x="12037863" y="598682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1131BD31-CAAC-2582-E857-F9AA30A3C6E3}"/>
                </a:ext>
              </a:extLst>
            </p:cNvPr>
            <p:cNvGrpSpPr/>
            <p:nvPr/>
          </p:nvGrpSpPr>
          <p:grpSpPr>
            <a:xfrm>
              <a:off x="12443848" y="5648564"/>
              <a:ext cx="582010" cy="1461939"/>
              <a:chOff x="12048141" y="4284568"/>
              <a:chExt cx="531200" cy="1461939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xmlns="" id="{44E33656-8607-FF00-67DC-9F8E16B5F79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xmlns="" id="{EE4DEDB9-19CD-95FA-9683-6006E147E8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46E312F9-F5A2-8638-ED34-4B6F11AC9391}"/>
                </a:ext>
              </a:extLst>
            </p:cNvPr>
            <p:cNvGrpSpPr/>
            <p:nvPr/>
          </p:nvGrpSpPr>
          <p:grpSpPr>
            <a:xfrm>
              <a:off x="13484444" y="5631131"/>
              <a:ext cx="568726" cy="1461939"/>
              <a:chOff x="12027158" y="4284568"/>
              <a:chExt cx="531200" cy="1461939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xmlns="" id="{4FE2F912-593D-C237-95FF-7D9161B931C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xmlns="" id="{2DE1C871-44E3-4E82-400C-3D24B03DA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45613980-3D54-6C54-420E-B2A194D3C744}"/>
                </a:ext>
              </a:extLst>
            </p:cNvPr>
            <p:cNvSpPr txBox="1"/>
            <p:nvPr/>
          </p:nvSpPr>
          <p:spPr>
            <a:xfrm>
              <a:off x="13099404" y="5991284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892FF1EE-8136-30BB-DFE2-785F25F9C6FF}"/>
                </a:ext>
              </a:extLst>
            </p:cNvPr>
            <p:cNvSpPr txBox="1"/>
            <p:nvPr/>
          </p:nvSpPr>
          <p:spPr>
            <a:xfrm>
              <a:off x="17196218" y="599072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xmlns="" id="{B6FEB7C5-62FB-1541-C8C3-EF66EEC7A0FB}"/>
                </a:ext>
              </a:extLst>
            </p:cNvPr>
            <p:cNvGrpSpPr/>
            <p:nvPr/>
          </p:nvGrpSpPr>
          <p:grpSpPr>
            <a:xfrm>
              <a:off x="17617698" y="5646520"/>
              <a:ext cx="564118" cy="1461939"/>
              <a:chOff x="12027158" y="4284569"/>
              <a:chExt cx="531200" cy="1461939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xmlns="" id="{A6FD1E83-ACA4-93ED-5EB2-C2EF90933424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xmlns="" id="{14BA2C35-43DE-5A8E-52F8-97D9410F82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FDB84734-B3AB-08B8-E964-E1FE9533496F}"/>
              </a:ext>
            </a:extLst>
          </p:cNvPr>
          <p:cNvGrpSpPr/>
          <p:nvPr/>
        </p:nvGrpSpPr>
        <p:grpSpPr>
          <a:xfrm>
            <a:off x="7505234" y="7234720"/>
            <a:ext cx="6222099" cy="1479372"/>
            <a:chOff x="7779500" y="7585915"/>
            <a:chExt cx="6222099" cy="1479372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4BEBAD81-8CF9-4536-4147-BCC27CE6CA32}"/>
                </a:ext>
              </a:extLst>
            </p:cNvPr>
            <p:cNvSpPr txBox="1"/>
            <p:nvPr/>
          </p:nvSpPr>
          <p:spPr>
            <a:xfrm>
              <a:off x="9848682" y="7952540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xmlns="" id="{723BF504-581D-68F6-C89F-4682458B2604}"/>
                </a:ext>
              </a:extLst>
            </p:cNvPr>
            <p:cNvGrpSpPr/>
            <p:nvPr/>
          </p:nvGrpSpPr>
          <p:grpSpPr>
            <a:xfrm>
              <a:off x="10273351" y="7585915"/>
              <a:ext cx="1538725" cy="1461939"/>
              <a:chOff x="12027158" y="4269180"/>
              <a:chExt cx="531200" cy="1461939"/>
            </a:xfrm>
          </p:grpSpPr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xmlns="" id="{D2F4B428-B7C1-6445-AE3B-9D148578C44F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+ 3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xmlns="" id="{FEC218F3-32F6-0866-D0E4-A0EBE45BBE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A88E4B04-0464-A2C2-8F11-864269934683}"/>
                </a:ext>
              </a:extLst>
            </p:cNvPr>
            <p:cNvSpPr txBox="1"/>
            <p:nvPr/>
          </p:nvSpPr>
          <p:spPr>
            <a:xfrm>
              <a:off x="11889912" y="7947552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xmlns="" id="{EFCC119E-C0EA-6184-9409-CE6EDD153962}"/>
                </a:ext>
              </a:extLst>
            </p:cNvPr>
            <p:cNvGrpSpPr/>
            <p:nvPr/>
          </p:nvGrpSpPr>
          <p:grpSpPr>
            <a:xfrm>
              <a:off x="12311392" y="7603348"/>
              <a:ext cx="564118" cy="1461939"/>
              <a:chOff x="12027158" y="4284569"/>
              <a:chExt cx="531200" cy="1461939"/>
            </a:xfrm>
          </p:grpSpPr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xmlns="" id="{E97189DD-8086-0E87-749E-9F2ECABBB303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xmlns="" id="{074C977A-E950-562B-93EE-115E9AB97C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65FC8241-FDED-252D-8F05-A3D8C9982C0E}"/>
                </a:ext>
              </a:extLst>
            </p:cNvPr>
            <p:cNvSpPr txBox="1"/>
            <p:nvPr/>
          </p:nvSpPr>
          <p:spPr>
            <a:xfrm>
              <a:off x="7779500" y="794160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xmlns="" id="{A95C1CF3-961F-B6AE-7EFD-E188B3F03583}"/>
                </a:ext>
              </a:extLst>
            </p:cNvPr>
            <p:cNvGrpSpPr/>
            <p:nvPr/>
          </p:nvGrpSpPr>
          <p:grpSpPr>
            <a:xfrm>
              <a:off x="8185485" y="7603348"/>
              <a:ext cx="582010" cy="1461939"/>
              <a:chOff x="12048141" y="4284568"/>
              <a:chExt cx="531200" cy="1461939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xmlns="" id="{F7FA46F8-618C-1A8F-BC37-22D4422E4D9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xmlns="" id="{67C945F2-EB9C-96B9-7A52-EC5132E3E1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xmlns="" id="{FC2398C0-827B-5A05-B575-DE90D50F233D}"/>
                </a:ext>
              </a:extLst>
            </p:cNvPr>
            <p:cNvGrpSpPr/>
            <p:nvPr/>
          </p:nvGrpSpPr>
          <p:grpSpPr>
            <a:xfrm>
              <a:off x="9226081" y="7585915"/>
              <a:ext cx="568726" cy="1461939"/>
              <a:chOff x="12027158" y="4284568"/>
              <a:chExt cx="531200" cy="1461939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xmlns="" id="{8F84DE87-AAFF-5211-7B3C-6F7BC0E51039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xmlns="" id="{B0CF4532-30C4-1A62-C9EE-A76D5C4FA2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2C3087BE-E899-FC85-0849-A600305FFC0F}"/>
                </a:ext>
              </a:extLst>
            </p:cNvPr>
            <p:cNvSpPr txBox="1"/>
            <p:nvPr/>
          </p:nvSpPr>
          <p:spPr>
            <a:xfrm>
              <a:off x="8841041" y="7946068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64E2D6CF-3260-7290-80B9-C408A9966421}"/>
                </a:ext>
              </a:extLst>
            </p:cNvPr>
            <p:cNvSpPr txBox="1"/>
            <p:nvPr/>
          </p:nvSpPr>
          <p:spPr>
            <a:xfrm>
              <a:off x="12944796" y="7939115"/>
              <a:ext cx="105680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0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7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8">
            <a:extLst>
              <a:ext uri="{FF2B5EF4-FFF2-40B4-BE49-F238E27FC236}">
                <a16:creationId xmlns:a16="http://schemas.microsoft.com/office/drawing/2014/main" xmlns="" id="{46684D6F-2F7B-6A24-7BD7-8EA2D4E9162A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5" name="Group 9">
              <a:extLst>
                <a:ext uri="{FF2B5EF4-FFF2-40B4-BE49-F238E27FC236}">
                  <a16:creationId xmlns:a16="http://schemas.microsoft.com/office/drawing/2014/main" xmlns="" id="{8FDE8C1C-35E4-EA2C-A9E3-409990EFCFAA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xmlns="" id="{42E2AC6A-1E84-E4BD-D416-F0C5BB1889B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6" name="Group 11">
              <a:extLst>
                <a:ext uri="{FF2B5EF4-FFF2-40B4-BE49-F238E27FC236}">
                  <a16:creationId xmlns:a16="http://schemas.microsoft.com/office/drawing/2014/main" xmlns="" id="{57F40B90-009F-A1DD-460F-EF646458740D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xmlns="" id="{C376CE9F-DE16-3FC8-4B7F-0F3E06210C5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xmlns="" id="{57E2A9C5-E6A2-E445-923D-EC043A7F9672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xmlns="" id="{1EB0F6B7-60F3-E535-5AB1-190EFBD4536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1" name="Group 15">
            <a:extLst>
              <a:ext uri="{FF2B5EF4-FFF2-40B4-BE49-F238E27FC236}">
                <a16:creationId xmlns:a16="http://schemas.microsoft.com/office/drawing/2014/main" xmlns="" id="{8C464D7D-77A7-DC81-6FC0-8FD183732431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xmlns="" id="{EB446245-A83E-766B-4EF2-9D553B5DC36E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xmlns="" id="{019E2C2B-70E4-B1F3-E60B-A87ED7B5A64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xmlns="" id="{E5CAC50D-B79F-51F8-913E-F3DEBDF7567F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3C7373E2-F652-D9A3-4598-8F57D4106EA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4" name="Group 20">
              <a:extLst>
                <a:ext uri="{FF2B5EF4-FFF2-40B4-BE49-F238E27FC236}">
                  <a16:creationId xmlns:a16="http://schemas.microsoft.com/office/drawing/2014/main" xmlns="" id="{BEB82117-BC91-79FF-882A-E5D04608D82D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xmlns="" id="{674C210E-E0A0-D106-6B53-479CB1B1CD2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22">
              <a:extLst>
                <a:ext uri="{FF2B5EF4-FFF2-40B4-BE49-F238E27FC236}">
                  <a16:creationId xmlns:a16="http://schemas.microsoft.com/office/drawing/2014/main" xmlns="" id="{8D3F9005-4CB2-B05C-D87E-AE3FE53D8F75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xmlns="" id="{F5B302B6-B35D-5A73-F838-C1AE3E96DE1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6" name="Group 24">
              <a:extLst>
                <a:ext uri="{FF2B5EF4-FFF2-40B4-BE49-F238E27FC236}">
                  <a16:creationId xmlns:a16="http://schemas.microsoft.com/office/drawing/2014/main" xmlns="" id="{B2C9117E-5A6C-8A8E-135A-6D8A0F5C063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5" name="Freeform 25">
                <a:extLst>
                  <a:ext uri="{FF2B5EF4-FFF2-40B4-BE49-F238E27FC236}">
                    <a16:creationId xmlns:a16="http://schemas.microsoft.com/office/drawing/2014/main" xmlns="" id="{15802715-03B1-3E01-B589-694F85CA99E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6">
              <a:extLst>
                <a:ext uri="{FF2B5EF4-FFF2-40B4-BE49-F238E27FC236}">
                  <a16:creationId xmlns:a16="http://schemas.microsoft.com/office/drawing/2014/main" xmlns="" id="{5E62CB2B-99CC-B296-1DDF-75379352D1A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xmlns="" id="{E3A96CA6-8546-0337-BD94-F6E0E98274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8">
              <a:extLst>
                <a:ext uri="{FF2B5EF4-FFF2-40B4-BE49-F238E27FC236}">
                  <a16:creationId xmlns:a16="http://schemas.microsoft.com/office/drawing/2014/main" xmlns="" id="{F4CD832F-51AB-A7FF-CFE9-DFEE96C4EE6D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xmlns="" id="{C33AC353-409B-5108-25CF-8913729CE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30">
              <a:extLst>
                <a:ext uri="{FF2B5EF4-FFF2-40B4-BE49-F238E27FC236}">
                  <a16:creationId xmlns:a16="http://schemas.microsoft.com/office/drawing/2014/main" xmlns="" id="{3679884E-5CD2-C1C4-FF66-B27A85293DB3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xmlns="" id="{F292812D-438F-6446-569C-EDB71134E99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32">
              <a:extLst>
                <a:ext uri="{FF2B5EF4-FFF2-40B4-BE49-F238E27FC236}">
                  <a16:creationId xmlns:a16="http://schemas.microsoft.com/office/drawing/2014/main" xmlns="" id="{99BA1400-7FE1-D3C4-7F51-0F9BE98B4B24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xmlns="" id="{C5C63B7E-284F-8533-F5B5-D34CD0D7873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0" name="Freeform 34">
            <a:extLst>
              <a:ext uri="{FF2B5EF4-FFF2-40B4-BE49-F238E27FC236}">
                <a16:creationId xmlns:a16="http://schemas.microsoft.com/office/drawing/2014/main" xmlns="" id="{55375C76-C132-AFA7-D86A-D12E52E0D733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F26EA4F7-7559-C0F5-49D2-B4A3FCAED792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xmlns="" id="{8A83A112-230F-8331-AD1D-1C820C4327BC}"/>
              </a:ext>
            </a:extLst>
          </p:cNvPr>
          <p:cNvSpPr txBox="1"/>
          <p:nvPr/>
        </p:nvSpPr>
        <p:spPr>
          <a:xfrm>
            <a:off x="5746331" y="1155070"/>
            <a:ext cx="6795338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tr78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172124B-14D0-546B-2F28-4DDCF74D7FEA}"/>
                  </a:ext>
                </a:extLst>
              </p:cNvPr>
              <p:cNvSpPr txBox="1"/>
              <p:nvPr/>
            </p:nvSpPr>
            <p:spPr>
              <a:xfrm>
                <a:off x="1978413" y="2328435"/>
                <a:ext cx="14331172" cy="4258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Hai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nhóm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công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nhân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cùng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sửa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một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đoạn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đường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Nhóm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thứ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nhất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sửa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được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200" i="1">
                            <a:effectLst/>
                            <a:latin typeface="Cambria Math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đoạn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đường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Nhóm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thứ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sửa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được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200" i="1">
                            <a:effectLst/>
                            <a:latin typeface="Cambria Math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đoạn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đường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Hỏi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nhóm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đã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sửa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được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tất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cả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bao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nhiêu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phần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đoạn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đường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?</a:t>
                </a:r>
                <a:endParaRPr lang="x-none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72124B-14D0-546B-2F28-4DDCF74D7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413" y="2328435"/>
                <a:ext cx="14331172" cy="4258089"/>
              </a:xfrm>
              <a:prstGeom prst="rect">
                <a:avLst/>
              </a:prstGeom>
              <a:blipFill>
                <a:blip r:embed="rId4"/>
                <a:stretch>
                  <a:fillRect l="-1684" r="-1684" b="-565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53C951-BDA8-0B2D-1113-CB6FDA2B0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63" y="6379554"/>
            <a:ext cx="9601200" cy="343242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C1D23697-73E2-CFE4-53CD-909D9261DEDE}"/>
              </a:ext>
            </a:extLst>
          </p:cNvPr>
          <p:cNvSpPr/>
          <p:nvPr/>
        </p:nvSpPr>
        <p:spPr>
          <a:xfrm flipH="1">
            <a:off x="873930" y="7530666"/>
            <a:ext cx="6227933" cy="2320606"/>
          </a:xfrm>
          <a:custGeom>
            <a:avLst/>
            <a:gdLst/>
            <a:ahLst/>
            <a:cxnLst/>
            <a:rect l="l" t="t" r="r" b="b"/>
            <a:pathLst>
              <a:path w="7315200" h="3200400">
                <a:moveTo>
                  <a:pt x="0" y="0"/>
                </a:moveTo>
                <a:lnTo>
                  <a:pt x="7315200" y="0"/>
                </a:lnTo>
                <a:lnTo>
                  <a:pt x="7315200" y="3200400"/>
                </a:lnTo>
                <a:lnTo>
                  <a:pt x="0" y="3200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338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sp>
        <p:nvSpPr>
          <p:cNvPr id="31" name="Freeform 31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xmlns="" id="{532A7F5C-8209-FBA9-6A91-D932BE31A429}"/>
              </a:ext>
            </a:extLst>
          </p:cNvPr>
          <p:cNvSpPr txBox="1"/>
          <p:nvPr/>
        </p:nvSpPr>
        <p:spPr>
          <a:xfrm>
            <a:off x="7010400" y="3183426"/>
            <a:ext cx="7837682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endParaRPr lang="en-US" sz="7200" b="1" dirty="0">
              <a:solidFill>
                <a:srgbClr val="63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90225C98-4631-4F56-A166-9FBE03F9D657}"/>
              </a:ext>
            </a:extLst>
          </p:cNvPr>
          <p:cNvSpPr/>
          <p:nvPr/>
        </p:nvSpPr>
        <p:spPr>
          <a:xfrm>
            <a:off x="2313420" y="1028700"/>
            <a:ext cx="4461181" cy="8641514"/>
          </a:xfrm>
          <a:custGeom>
            <a:avLst/>
            <a:gdLst/>
            <a:ahLst/>
            <a:cxnLst/>
            <a:rect l="l" t="t" r="r" b="b"/>
            <a:pathLst>
              <a:path w="4461181" h="8641514">
                <a:moveTo>
                  <a:pt x="0" y="0"/>
                </a:moveTo>
                <a:lnTo>
                  <a:pt x="4461182" y="0"/>
                </a:lnTo>
                <a:lnTo>
                  <a:pt x="4461182" y="8641514"/>
                </a:lnTo>
                <a:lnTo>
                  <a:pt x="0" y="8641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30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7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8">
            <a:extLst>
              <a:ext uri="{FF2B5EF4-FFF2-40B4-BE49-F238E27FC236}">
                <a16:creationId xmlns:a16="http://schemas.microsoft.com/office/drawing/2014/main" xmlns="" id="{46684D6F-2F7B-6A24-7BD7-8EA2D4E9162A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5" name="Group 9">
              <a:extLst>
                <a:ext uri="{FF2B5EF4-FFF2-40B4-BE49-F238E27FC236}">
                  <a16:creationId xmlns:a16="http://schemas.microsoft.com/office/drawing/2014/main" xmlns="" id="{8FDE8C1C-35E4-EA2C-A9E3-409990EFCFAA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xmlns="" id="{42E2AC6A-1E84-E4BD-D416-F0C5BB1889B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6" name="Group 11">
              <a:extLst>
                <a:ext uri="{FF2B5EF4-FFF2-40B4-BE49-F238E27FC236}">
                  <a16:creationId xmlns:a16="http://schemas.microsoft.com/office/drawing/2014/main" xmlns="" id="{57F40B90-009F-A1DD-460F-EF646458740D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xmlns="" id="{C376CE9F-DE16-3FC8-4B7F-0F3E06210C5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xmlns="" id="{57E2A9C5-E6A2-E445-923D-EC043A7F9672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xmlns="" id="{1EB0F6B7-60F3-E535-5AB1-190EFBD4536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1" name="Group 15">
            <a:extLst>
              <a:ext uri="{FF2B5EF4-FFF2-40B4-BE49-F238E27FC236}">
                <a16:creationId xmlns:a16="http://schemas.microsoft.com/office/drawing/2014/main" xmlns="" id="{8C464D7D-77A7-DC81-6FC0-8FD183732431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xmlns="" id="{EB446245-A83E-766B-4EF2-9D553B5DC36E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xmlns="" id="{019E2C2B-70E4-B1F3-E60B-A87ED7B5A64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xmlns="" id="{E5CAC50D-B79F-51F8-913E-F3DEBDF7567F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3C7373E2-F652-D9A3-4598-8F57D4106EA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4" name="Group 20">
              <a:extLst>
                <a:ext uri="{FF2B5EF4-FFF2-40B4-BE49-F238E27FC236}">
                  <a16:creationId xmlns:a16="http://schemas.microsoft.com/office/drawing/2014/main" xmlns="" id="{BEB82117-BC91-79FF-882A-E5D04608D82D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xmlns="" id="{674C210E-E0A0-D106-6B53-479CB1B1CD2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22">
              <a:extLst>
                <a:ext uri="{FF2B5EF4-FFF2-40B4-BE49-F238E27FC236}">
                  <a16:creationId xmlns:a16="http://schemas.microsoft.com/office/drawing/2014/main" xmlns="" id="{8D3F9005-4CB2-B05C-D87E-AE3FE53D8F75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xmlns="" id="{F5B302B6-B35D-5A73-F838-C1AE3E96DE1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6" name="Group 24">
              <a:extLst>
                <a:ext uri="{FF2B5EF4-FFF2-40B4-BE49-F238E27FC236}">
                  <a16:creationId xmlns:a16="http://schemas.microsoft.com/office/drawing/2014/main" xmlns="" id="{B2C9117E-5A6C-8A8E-135A-6D8A0F5C063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5" name="Freeform 25">
                <a:extLst>
                  <a:ext uri="{FF2B5EF4-FFF2-40B4-BE49-F238E27FC236}">
                    <a16:creationId xmlns:a16="http://schemas.microsoft.com/office/drawing/2014/main" xmlns="" id="{15802715-03B1-3E01-B589-694F85CA99E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6">
              <a:extLst>
                <a:ext uri="{FF2B5EF4-FFF2-40B4-BE49-F238E27FC236}">
                  <a16:creationId xmlns:a16="http://schemas.microsoft.com/office/drawing/2014/main" xmlns="" id="{5E62CB2B-99CC-B296-1DDF-75379352D1A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xmlns="" id="{E3A96CA6-8546-0337-BD94-F6E0E98274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8">
              <a:extLst>
                <a:ext uri="{FF2B5EF4-FFF2-40B4-BE49-F238E27FC236}">
                  <a16:creationId xmlns:a16="http://schemas.microsoft.com/office/drawing/2014/main" xmlns="" id="{F4CD832F-51AB-A7FF-CFE9-DFEE96C4EE6D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xmlns="" id="{C33AC353-409B-5108-25CF-8913729CE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30">
              <a:extLst>
                <a:ext uri="{FF2B5EF4-FFF2-40B4-BE49-F238E27FC236}">
                  <a16:creationId xmlns:a16="http://schemas.microsoft.com/office/drawing/2014/main" xmlns="" id="{3679884E-5CD2-C1C4-FF66-B27A85293DB3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xmlns="" id="{F292812D-438F-6446-569C-EDB71134E99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32">
              <a:extLst>
                <a:ext uri="{FF2B5EF4-FFF2-40B4-BE49-F238E27FC236}">
                  <a16:creationId xmlns:a16="http://schemas.microsoft.com/office/drawing/2014/main" xmlns="" id="{99BA1400-7FE1-D3C4-7F51-0F9BE98B4B24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xmlns="" id="{C5C63B7E-284F-8533-F5B5-D34CD0D7873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0" name="Freeform 34">
            <a:extLst>
              <a:ext uri="{FF2B5EF4-FFF2-40B4-BE49-F238E27FC236}">
                <a16:creationId xmlns:a16="http://schemas.microsoft.com/office/drawing/2014/main" xmlns="" id="{55375C76-C132-AFA7-D86A-D12E52E0D733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F26EA4F7-7559-C0F5-49D2-B4A3FCAED792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xmlns="" id="{8A83A112-230F-8331-AD1D-1C820C4327BC}"/>
              </a:ext>
            </a:extLst>
          </p:cNvPr>
          <p:cNvSpPr txBox="1"/>
          <p:nvPr/>
        </p:nvSpPr>
        <p:spPr>
          <a:xfrm>
            <a:off x="5746331" y="1155070"/>
            <a:ext cx="6795338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tr78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663D09-A8F4-6949-4C55-499F07B967B4}"/>
              </a:ext>
            </a:extLst>
          </p:cNvPr>
          <p:cNvSpPr txBox="1"/>
          <p:nvPr/>
        </p:nvSpPr>
        <p:spPr>
          <a:xfrm>
            <a:off x="1562099" y="2476684"/>
            <a:ext cx="15163800" cy="203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x-none" sz="42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93FBD3B-F5FD-E17C-E1DD-F4BB77436BF7}"/>
              </a:ext>
            </a:extLst>
          </p:cNvPr>
          <p:cNvGrpSpPr/>
          <p:nvPr/>
        </p:nvGrpSpPr>
        <p:grpSpPr>
          <a:xfrm>
            <a:off x="6448334" y="6458107"/>
            <a:ext cx="7848599" cy="1461939"/>
            <a:chOff x="9220200" y="10287000"/>
            <a:chExt cx="7848599" cy="14619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62252F5-F515-7408-F155-2CE96572095D}"/>
                </a:ext>
              </a:extLst>
            </p:cNvPr>
            <p:cNvSpPr txBox="1"/>
            <p:nvPr/>
          </p:nvSpPr>
          <p:spPr>
            <a:xfrm>
              <a:off x="9220200" y="10353920"/>
              <a:ext cx="7848599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54132D69-D0BC-C827-81D4-21B4832FBB33}"/>
                </a:ext>
              </a:extLst>
            </p:cNvPr>
            <p:cNvGrpSpPr/>
            <p:nvPr/>
          </p:nvGrpSpPr>
          <p:grpSpPr>
            <a:xfrm>
              <a:off x="12080934" y="10287000"/>
              <a:ext cx="921467" cy="1461939"/>
              <a:chOff x="7663257" y="5480297"/>
              <a:chExt cx="276156" cy="146193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FEBF134E-D749-0AB4-B2CF-1E3A5241B467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97B3E2B8-D613-5A44-A9A2-FE473AF4DC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194547A-B243-DD2D-BD2F-7234305E6BAB}"/>
              </a:ext>
            </a:extLst>
          </p:cNvPr>
          <p:cNvGrpSpPr/>
          <p:nvPr/>
        </p:nvGrpSpPr>
        <p:grpSpPr>
          <a:xfrm>
            <a:off x="5216644" y="4852697"/>
            <a:ext cx="8539006" cy="1480702"/>
            <a:chOff x="8072594" y="8323311"/>
            <a:chExt cx="8539006" cy="14807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3FB1E002-C072-5253-F7E0-92BB2921BCB6}"/>
                </a:ext>
              </a:extLst>
            </p:cNvPr>
            <p:cNvGrpSpPr/>
            <p:nvPr/>
          </p:nvGrpSpPr>
          <p:grpSpPr>
            <a:xfrm>
              <a:off x="9466319" y="8333479"/>
              <a:ext cx="832391" cy="1461939"/>
              <a:chOff x="12048141" y="4284568"/>
              <a:chExt cx="539579" cy="146193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C9C3FEEB-D473-CE3C-F1BC-6C4E609C586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4D03AF17-F5D3-48A0-FC08-1969465BB7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7953375-D575-44CB-0F5A-699171F5BBB2}"/>
                </a:ext>
              </a:extLst>
            </p:cNvPr>
            <p:cNvSpPr txBox="1"/>
            <p:nvPr/>
          </p:nvSpPr>
          <p:spPr>
            <a:xfrm>
              <a:off x="10380111" y="8651695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43F66AB-B9B0-FC69-B849-B1A50EEFECF9}"/>
                </a:ext>
              </a:extLst>
            </p:cNvPr>
            <p:cNvSpPr txBox="1"/>
            <p:nvPr/>
          </p:nvSpPr>
          <p:spPr>
            <a:xfrm>
              <a:off x="11750565" y="8697610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D184D94-547D-8E3A-CD4C-09D9FC037DEB}"/>
                </a:ext>
              </a:extLst>
            </p:cNvPr>
            <p:cNvGrpSpPr/>
            <p:nvPr/>
          </p:nvGrpSpPr>
          <p:grpSpPr>
            <a:xfrm>
              <a:off x="12166108" y="8342074"/>
              <a:ext cx="832390" cy="1461939"/>
              <a:chOff x="12013126" y="4284569"/>
              <a:chExt cx="545232" cy="146193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A344F49-0A1D-E9D4-E244-FBDF3553411C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3A24423C-3444-4587-20AA-468FA70F95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1E6BD59-7732-0E70-DB3E-71FA15B2A9B8}"/>
                </a:ext>
              </a:extLst>
            </p:cNvPr>
            <p:cNvSpPr txBox="1"/>
            <p:nvPr/>
          </p:nvSpPr>
          <p:spPr>
            <a:xfrm>
              <a:off x="13058579" y="8473109"/>
              <a:ext cx="355302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đoạn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đường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02B98FA-5641-8F98-C859-DEFCBC353477}"/>
                </a:ext>
              </a:extLst>
            </p:cNvPr>
            <p:cNvGrpSpPr/>
            <p:nvPr/>
          </p:nvGrpSpPr>
          <p:grpSpPr>
            <a:xfrm>
              <a:off x="10860044" y="8333479"/>
              <a:ext cx="832391" cy="1461939"/>
              <a:chOff x="12048141" y="4284568"/>
              <a:chExt cx="539579" cy="146193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7423FD11-DD34-6CA9-1A39-4DFF25560114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B2197A74-EF5E-1BD0-08EE-E427ECCDF9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6C5FF7FC-69E1-83FD-89EA-520D764E3B52}"/>
                </a:ext>
              </a:extLst>
            </p:cNvPr>
            <p:cNvGrpSpPr/>
            <p:nvPr/>
          </p:nvGrpSpPr>
          <p:grpSpPr>
            <a:xfrm>
              <a:off x="8072594" y="8323311"/>
              <a:ext cx="832391" cy="1461939"/>
              <a:chOff x="12048141" y="4284568"/>
              <a:chExt cx="539579" cy="146193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51309753-C055-6BB6-F939-9C648945079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23482F32-6204-12A9-01DE-5C677C01C6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A9397D7-7A2A-3D9C-30A8-BAA1CDB6DE4A}"/>
                </a:ext>
              </a:extLst>
            </p:cNvPr>
            <p:cNvSpPr txBox="1"/>
            <p:nvPr/>
          </p:nvSpPr>
          <p:spPr>
            <a:xfrm>
              <a:off x="8986386" y="8641527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23DE735C-673E-C65A-FAA3-A89F5F51D1A2}"/>
              </a:ext>
            </a:extLst>
          </p:cNvPr>
          <p:cNvSpPr/>
          <p:nvPr/>
        </p:nvSpPr>
        <p:spPr>
          <a:xfrm>
            <a:off x="12301436" y="7534000"/>
            <a:ext cx="5304242" cy="2320606"/>
          </a:xfrm>
          <a:custGeom>
            <a:avLst/>
            <a:gdLst/>
            <a:ahLst/>
            <a:cxnLst/>
            <a:rect l="l" t="t" r="r" b="b"/>
            <a:pathLst>
              <a:path w="7315200" h="3200400">
                <a:moveTo>
                  <a:pt x="0" y="0"/>
                </a:moveTo>
                <a:lnTo>
                  <a:pt x="7315200" y="0"/>
                </a:lnTo>
                <a:lnTo>
                  <a:pt x="7315200" y="3200400"/>
                </a:lnTo>
                <a:lnTo>
                  <a:pt x="0" y="3200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xmlns="" id="{EA9F2DED-A7CB-CF6C-14CE-7F56C8E3B04C}"/>
              </a:ext>
            </a:extLst>
          </p:cNvPr>
          <p:cNvSpPr/>
          <p:nvPr/>
        </p:nvSpPr>
        <p:spPr>
          <a:xfrm>
            <a:off x="997718" y="6979244"/>
            <a:ext cx="5986698" cy="2858648"/>
          </a:xfrm>
          <a:custGeom>
            <a:avLst/>
            <a:gdLst/>
            <a:ahLst/>
            <a:cxnLst/>
            <a:rect l="l" t="t" r="r" b="b"/>
            <a:pathLst>
              <a:path w="5041567" h="2407348">
                <a:moveTo>
                  <a:pt x="0" y="0"/>
                </a:moveTo>
                <a:lnTo>
                  <a:pt x="5041568" y="0"/>
                </a:lnTo>
                <a:lnTo>
                  <a:pt x="5041568" y="2407349"/>
                </a:lnTo>
                <a:lnTo>
                  <a:pt x="0" y="240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972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66CEBA7-A126-EF5E-AFA8-878F3ABA8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334470"/>
              </p:ext>
            </p:extLst>
          </p:nvPr>
        </p:nvGraphicFramePr>
        <p:xfrm>
          <a:off x="3810000" y="5990120"/>
          <a:ext cx="12192000" cy="147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18732831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413156111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353174505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171185529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3226611485"/>
                    </a:ext>
                  </a:extLst>
                </a:gridCol>
              </a:tblGrid>
              <a:tr h="147320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7196070"/>
                  </a:ext>
                </a:extLst>
              </a:tr>
            </a:tbl>
          </a:graphicData>
        </a:graphic>
      </p:graphicFrame>
      <p:sp>
        <p:nvSpPr>
          <p:cNvPr id="4" name="TextBox 10">
            <a:extLst>
              <a:ext uri="{FF2B5EF4-FFF2-40B4-BE49-F238E27FC236}">
                <a16:creationId xmlns:a16="http://schemas.microsoft.com/office/drawing/2014/main" xmlns="" id="{893C049C-C882-22CE-7159-8FB413390924}"/>
              </a:ext>
            </a:extLst>
          </p:cNvPr>
          <p:cNvSpPr txBox="1"/>
          <p:nvPr/>
        </p:nvSpPr>
        <p:spPr>
          <a:xfrm>
            <a:off x="6172200" y="443290"/>
            <a:ext cx="6858000" cy="2598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“TÔ MÀU”</a:t>
            </a:r>
            <a:endParaRPr lang="en-US" sz="6000" b="1" u="none" dirty="0">
              <a:solidFill>
                <a:srgbClr val="C127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4E099D-7114-88DD-46E2-9B376894A7C0}"/>
              </a:ext>
            </a:extLst>
          </p:cNvPr>
          <p:cNvSpPr txBox="1"/>
          <p:nvPr/>
        </p:nvSpPr>
        <p:spPr>
          <a:xfrm>
            <a:off x="3581400" y="3337368"/>
            <a:ext cx="13030200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cặp đôi, mỗi đôi được nhận được 1 băng giấy được chia thành 5 ô. Mỗi bạn tô màu kín hai ô.</a:t>
            </a:r>
            <a:r>
              <a:rPr lang="x-none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E5AD3F-F774-2244-7C66-9A694DF9BC34}"/>
              </a:ext>
            </a:extLst>
          </p:cNvPr>
          <p:cNvSpPr txBox="1"/>
          <p:nvPr/>
        </p:nvSpPr>
        <p:spPr>
          <a:xfrm>
            <a:off x="3823855" y="8117961"/>
            <a:ext cx="12192000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dirty="0">
                <a:latin typeface="Arial" panose="020B0604020202020204" pitchFamily="34" charset="0"/>
                <a:cs typeface="Arial" panose="020B0604020202020204" pitchFamily="34" charset="0"/>
              </a:rPr>
              <a:t>Các bạn đã tô màu bao nhiêu phần băng giấy?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941A04D-DADA-486C-67F1-D76F3A9DE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395443"/>
              </p:ext>
            </p:extLst>
          </p:nvPr>
        </p:nvGraphicFramePr>
        <p:xfrm>
          <a:off x="3810000" y="5990120"/>
          <a:ext cx="12192000" cy="147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18732831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413156111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353174505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171185529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3226611485"/>
                    </a:ext>
                  </a:extLst>
                </a:gridCol>
              </a:tblGrid>
              <a:tr h="147320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71960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BAE0B37-D705-DA99-C877-FA6101F18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658874"/>
              </p:ext>
            </p:extLst>
          </p:nvPr>
        </p:nvGraphicFramePr>
        <p:xfrm>
          <a:off x="3810000" y="6001080"/>
          <a:ext cx="12192000" cy="147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18732831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413156111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353174505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171185529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3226611485"/>
                    </a:ext>
                  </a:extLst>
                </a:gridCol>
              </a:tblGrid>
              <a:tr h="147320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719607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36" name="TextBox 5">
            <a:extLst>
              <a:ext uri="{FF2B5EF4-FFF2-40B4-BE49-F238E27FC236}">
                <a16:creationId xmlns:a16="http://schemas.microsoft.com/office/drawing/2014/main" xmlns="" id="{433349F5-F1D2-1B61-FF7A-D29A2874B16F}"/>
              </a:ext>
            </a:extLst>
          </p:cNvPr>
          <p:cNvSpPr txBox="1"/>
          <p:nvPr/>
        </p:nvSpPr>
        <p:spPr>
          <a:xfrm>
            <a:off x="3886200" y="942760"/>
            <a:ext cx="10056417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xmlns="" id="{1E66F04A-AA19-0E2D-6BA5-2BB148B5CEE2}"/>
              </a:ext>
            </a:extLst>
          </p:cNvPr>
          <p:cNvSpPr/>
          <p:nvPr/>
        </p:nvSpPr>
        <p:spPr>
          <a:xfrm>
            <a:off x="1038515" y="3627485"/>
            <a:ext cx="4878415" cy="4666205"/>
          </a:xfrm>
          <a:custGeom>
            <a:avLst/>
            <a:gdLst/>
            <a:ahLst/>
            <a:cxnLst/>
            <a:rect l="l" t="t" r="r" b="b"/>
            <a:pathLst>
              <a:path w="3141914" h="2550697">
                <a:moveTo>
                  <a:pt x="3017454" y="2550697"/>
                </a:moveTo>
                <a:lnTo>
                  <a:pt x="124460" y="2550697"/>
                </a:lnTo>
                <a:cubicBezTo>
                  <a:pt x="55880" y="2550697"/>
                  <a:pt x="0" y="2494817"/>
                  <a:pt x="0" y="242623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17454" y="0"/>
                </a:lnTo>
                <a:cubicBezTo>
                  <a:pt x="3086034" y="0"/>
                  <a:pt x="3141914" y="55880"/>
                  <a:pt x="3141914" y="124460"/>
                </a:cubicBezTo>
                <a:lnTo>
                  <a:pt x="3141914" y="2426237"/>
                </a:lnTo>
                <a:cubicBezTo>
                  <a:pt x="3141914" y="2494817"/>
                  <a:pt x="3086034" y="2550697"/>
                  <a:pt x="3017454" y="2550697"/>
                </a:cubicBezTo>
                <a:close/>
              </a:path>
            </a:pathLst>
          </a:custGeom>
          <a:solidFill>
            <a:srgbClr val="FFF3E2">
              <a:alpha val="69804"/>
            </a:srgbClr>
          </a:solid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3591132F-99B3-6976-7905-0E5F41EC81C4}"/>
              </a:ext>
            </a:extLst>
          </p:cNvPr>
          <p:cNvSpPr/>
          <p:nvPr/>
        </p:nvSpPr>
        <p:spPr>
          <a:xfrm>
            <a:off x="6858000" y="3627485"/>
            <a:ext cx="4878415" cy="4666205"/>
          </a:xfrm>
          <a:custGeom>
            <a:avLst/>
            <a:gdLst/>
            <a:ahLst/>
            <a:cxnLst/>
            <a:rect l="l" t="t" r="r" b="b"/>
            <a:pathLst>
              <a:path w="3141914" h="2550697">
                <a:moveTo>
                  <a:pt x="3017454" y="2550697"/>
                </a:moveTo>
                <a:lnTo>
                  <a:pt x="124460" y="2550697"/>
                </a:lnTo>
                <a:cubicBezTo>
                  <a:pt x="55880" y="2550697"/>
                  <a:pt x="0" y="2494817"/>
                  <a:pt x="0" y="242623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17454" y="0"/>
                </a:lnTo>
                <a:cubicBezTo>
                  <a:pt x="3086034" y="0"/>
                  <a:pt x="3141914" y="55880"/>
                  <a:pt x="3141914" y="124460"/>
                </a:cubicBezTo>
                <a:lnTo>
                  <a:pt x="3141914" y="2426237"/>
                </a:lnTo>
                <a:cubicBezTo>
                  <a:pt x="3141914" y="2494817"/>
                  <a:pt x="3086034" y="2550697"/>
                  <a:pt x="3017454" y="2550697"/>
                </a:cubicBezTo>
                <a:close/>
              </a:path>
            </a:pathLst>
          </a:custGeom>
          <a:solidFill>
            <a:srgbClr val="FFF3E2">
              <a:alpha val="69804"/>
            </a:srgbClr>
          </a:solid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E145485E-7A80-3706-0749-D4D78C22FB63}"/>
              </a:ext>
            </a:extLst>
          </p:cNvPr>
          <p:cNvSpPr/>
          <p:nvPr/>
        </p:nvSpPr>
        <p:spPr>
          <a:xfrm>
            <a:off x="12677485" y="3627484"/>
            <a:ext cx="4878415" cy="4666205"/>
          </a:xfrm>
          <a:custGeom>
            <a:avLst/>
            <a:gdLst/>
            <a:ahLst/>
            <a:cxnLst/>
            <a:rect l="l" t="t" r="r" b="b"/>
            <a:pathLst>
              <a:path w="3141914" h="2550697">
                <a:moveTo>
                  <a:pt x="3017454" y="2550697"/>
                </a:moveTo>
                <a:lnTo>
                  <a:pt x="124460" y="2550697"/>
                </a:lnTo>
                <a:cubicBezTo>
                  <a:pt x="55880" y="2550697"/>
                  <a:pt x="0" y="2494817"/>
                  <a:pt x="0" y="242623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17454" y="0"/>
                </a:lnTo>
                <a:cubicBezTo>
                  <a:pt x="3086034" y="0"/>
                  <a:pt x="3141914" y="55880"/>
                  <a:pt x="3141914" y="124460"/>
                </a:cubicBezTo>
                <a:lnTo>
                  <a:pt x="3141914" y="2426237"/>
                </a:lnTo>
                <a:cubicBezTo>
                  <a:pt x="3141914" y="2494817"/>
                  <a:pt x="3086034" y="2550697"/>
                  <a:pt x="3017454" y="2550697"/>
                </a:cubicBezTo>
                <a:close/>
              </a:path>
            </a:pathLst>
          </a:custGeom>
          <a:solidFill>
            <a:srgbClr val="FFF3E2">
              <a:alpha val="69804"/>
            </a:srgbClr>
          </a:solid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D595502C-5204-36BB-40FC-02223E864C00}"/>
              </a:ext>
            </a:extLst>
          </p:cNvPr>
          <p:cNvSpPr/>
          <p:nvPr/>
        </p:nvSpPr>
        <p:spPr>
          <a:xfrm flipH="1">
            <a:off x="4258261" y="5085140"/>
            <a:ext cx="3317337" cy="5277812"/>
          </a:xfrm>
          <a:custGeom>
            <a:avLst/>
            <a:gdLst/>
            <a:ahLst/>
            <a:cxnLst/>
            <a:rect l="l" t="t" r="r" b="b"/>
            <a:pathLst>
              <a:path w="5431842" h="7479300">
                <a:moveTo>
                  <a:pt x="0" y="0"/>
                </a:moveTo>
                <a:lnTo>
                  <a:pt x="5431841" y="0"/>
                </a:lnTo>
                <a:lnTo>
                  <a:pt x="5431841" y="7479300"/>
                </a:lnTo>
                <a:lnTo>
                  <a:pt x="0" y="7479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E8081BB4-A8B3-5358-4420-032C0FBDA517}"/>
              </a:ext>
            </a:extLst>
          </p:cNvPr>
          <p:cNvSpPr txBox="1"/>
          <p:nvPr/>
        </p:nvSpPr>
        <p:spPr>
          <a:xfrm>
            <a:off x="1896686" y="4271211"/>
            <a:ext cx="2855803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285545BE-44CB-9CE2-C3AE-1F346E265482}"/>
              </a:ext>
            </a:extLst>
          </p:cNvPr>
          <p:cNvSpPr txBox="1"/>
          <p:nvPr/>
        </p:nvSpPr>
        <p:spPr>
          <a:xfrm>
            <a:off x="7640473" y="4305300"/>
            <a:ext cx="331347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3396F3A6-FF95-1128-D772-578C8FC424BD}"/>
              </a:ext>
            </a:extLst>
          </p:cNvPr>
          <p:cNvSpPr txBox="1"/>
          <p:nvPr/>
        </p:nvSpPr>
        <p:spPr>
          <a:xfrm>
            <a:off x="13204404" y="4305300"/>
            <a:ext cx="3824575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4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7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4736" y="1243597"/>
            <a:ext cx="4461181" cy="8641514"/>
          </a:xfrm>
          <a:custGeom>
            <a:avLst/>
            <a:gdLst/>
            <a:ahLst/>
            <a:cxnLst/>
            <a:rect l="l" t="t" r="r" b="b"/>
            <a:pathLst>
              <a:path w="4461181" h="8641514">
                <a:moveTo>
                  <a:pt x="0" y="0"/>
                </a:moveTo>
                <a:lnTo>
                  <a:pt x="4461182" y="0"/>
                </a:lnTo>
                <a:lnTo>
                  <a:pt x="4461182" y="8641514"/>
                </a:lnTo>
                <a:lnTo>
                  <a:pt x="0" y="86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0387" y="395140"/>
            <a:ext cx="3368986" cy="6153399"/>
          </a:xfrm>
          <a:custGeom>
            <a:avLst/>
            <a:gdLst/>
            <a:ahLst/>
            <a:cxnLst/>
            <a:rect l="l" t="t" r="r" b="b"/>
            <a:pathLst>
              <a:path w="3368986" h="6153399">
                <a:moveTo>
                  <a:pt x="0" y="0"/>
                </a:moveTo>
                <a:lnTo>
                  <a:pt x="3368986" y="0"/>
                </a:lnTo>
                <a:lnTo>
                  <a:pt x="3368986" y="6153398"/>
                </a:lnTo>
                <a:lnTo>
                  <a:pt x="0" y="6153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33" name="Freeform 33"/>
          <p:cNvSpPr/>
          <p:nvPr/>
        </p:nvSpPr>
        <p:spPr>
          <a:xfrm rot="5400000" flipH="1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679181" y="0"/>
                </a:moveTo>
                <a:lnTo>
                  <a:pt x="0" y="0"/>
                </a:lnTo>
                <a:lnTo>
                  <a:pt x="0" y="300074"/>
                </a:lnTo>
                <a:lnTo>
                  <a:pt x="679181" y="300074"/>
                </a:lnTo>
                <a:lnTo>
                  <a:pt x="6791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C8965120-8C6D-BAD5-37B0-81B5E9E5FF14}"/>
              </a:ext>
            </a:extLst>
          </p:cNvPr>
          <p:cNvSpPr txBox="1"/>
          <p:nvPr/>
        </p:nvSpPr>
        <p:spPr>
          <a:xfrm>
            <a:off x="4495800" y="3017991"/>
            <a:ext cx="10384642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987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36344" y="1161888"/>
            <a:ext cx="358140" cy="358140"/>
            <a:chOff x="0" y="0"/>
            <a:chExt cx="477520" cy="47752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2470589" y="1028700"/>
            <a:ext cx="12862946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TOÁN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HÔM NAY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596753" y="91036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xmlns="" id="{8AD966A7-2075-AFD7-B2C4-9B6BCE8D5DAB}"/>
              </a:ext>
            </a:extLst>
          </p:cNvPr>
          <p:cNvSpPr/>
          <p:nvPr/>
        </p:nvSpPr>
        <p:spPr>
          <a:xfrm rot="1727281">
            <a:off x="15538399" y="-584981"/>
            <a:ext cx="2910230" cy="2926080"/>
          </a:xfrm>
          <a:custGeom>
            <a:avLst/>
            <a:gdLst/>
            <a:ahLst/>
            <a:cxnLst/>
            <a:rect l="l" t="t" r="r" b="b"/>
            <a:pathLst>
              <a:path w="2910230" h="2926080">
                <a:moveTo>
                  <a:pt x="0" y="0"/>
                </a:moveTo>
                <a:lnTo>
                  <a:pt x="2910230" y="0"/>
                </a:lnTo>
                <a:lnTo>
                  <a:pt x="291023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DEB35EB-2C78-5DA4-80C8-306324FACD4D}"/>
              </a:ext>
            </a:extLst>
          </p:cNvPr>
          <p:cNvGrpSpPr/>
          <p:nvPr/>
        </p:nvGrpSpPr>
        <p:grpSpPr>
          <a:xfrm>
            <a:off x="6826399" y="7184960"/>
            <a:ext cx="4151325" cy="2938048"/>
            <a:chOff x="1387695" y="-1493588"/>
            <a:chExt cx="5645846" cy="3995776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xmlns="" id="{43D02024-D319-A249-2642-9AA7C46F6B56}"/>
                </a:ext>
              </a:extLst>
            </p:cNvPr>
            <p:cNvSpPr/>
            <p:nvPr/>
          </p:nvSpPr>
          <p:spPr>
            <a:xfrm rot="21564687">
              <a:off x="1811729" y="31691"/>
              <a:ext cx="3729051" cy="2470497"/>
            </a:xfrm>
            <a:custGeom>
              <a:avLst/>
              <a:gdLst/>
              <a:ahLst/>
              <a:cxnLst/>
              <a:rect l="l" t="t" r="r" b="b"/>
              <a:pathLst>
                <a:path w="3729051" h="2470496">
                  <a:moveTo>
                    <a:pt x="0" y="0"/>
                  </a:moveTo>
                  <a:lnTo>
                    <a:pt x="3729051" y="0"/>
                  </a:lnTo>
                  <a:lnTo>
                    <a:pt x="3729051" y="2470497"/>
                  </a:lnTo>
                  <a:lnTo>
                    <a:pt x="0" y="247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xmlns="" id="{1A2B1B15-B15F-241A-1BB1-ACD022515273}"/>
                </a:ext>
              </a:extLst>
            </p:cNvPr>
            <p:cNvSpPr/>
            <p:nvPr/>
          </p:nvSpPr>
          <p:spPr>
            <a:xfrm rot="-10082605">
              <a:off x="1387695" y="-1493588"/>
              <a:ext cx="2415163" cy="2434435"/>
            </a:xfrm>
            <a:custGeom>
              <a:avLst/>
              <a:gdLst/>
              <a:ahLst/>
              <a:cxnLst/>
              <a:rect l="l" t="t" r="r" b="b"/>
              <a:pathLst>
                <a:path w="2415163" h="2434435">
                  <a:moveTo>
                    <a:pt x="0" y="0"/>
                  </a:moveTo>
                  <a:lnTo>
                    <a:pt x="2415163" y="0"/>
                  </a:lnTo>
                  <a:lnTo>
                    <a:pt x="2415163" y="2434436"/>
                  </a:lnTo>
                  <a:lnTo>
                    <a:pt x="0" y="243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xmlns="" id="{39E42220-87FA-2448-C2A4-D4AD03626296}"/>
                </a:ext>
              </a:extLst>
            </p:cNvPr>
            <p:cNvSpPr/>
            <p:nvPr/>
          </p:nvSpPr>
          <p:spPr>
            <a:xfrm rot="-456968" flipH="1" flipV="1">
              <a:off x="4440107" y="-1429941"/>
              <a:ext cx="2593434" cy="2850764"/>
            </a:xfrm>
            <a:custGeom>
              <a:avLst/>
              <a:gdLst/>
              <a:ahLst/>
              <a:cxnLst/>
              <a:rect l="l" t="t" r="r" b="b"/>
              <a:pathLst>
                <a:path w="2593434" h="2850764">
                  <a:moveTo>
                    <a:pt x="2593433" y="2850764"/>
                  </a:moveTo>
                  <a:lnTo>
                    <a:pt x="0" y="2850764"/>
                  </a:lnTo>
                  <a:lnTo>
                    <a:pt x="0" y="0"/>
                  </a:lnTo>
                  <a:lnTo>
                    <a:pt x="2593433" y="0"/>
                  </a:lnTo>
                  <a:lnTo>
                    <a:pt x="2593433" y="285076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51" t="-3100" r="-2018"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A18E36F-DE3C-5020-AAC5-A4BDC6BD8620}"/>
              </a:ext>
            </a:extLst>
          </p:cNvPr>
          <p:cNvGrpSpPr/>
          <p:nvPr/>
        </p:nvGrpSpPr>
        <p:grpSpPr>
          <a:xfrm>
            <a:off x="259953" y="7272777"/>
            <a:ext cx="5840936" cy="3104779"/>
            <a:chOff x="455544" y="7572722"/>
            <a:chExt cx="5840936" cy="3104779"/>
          </a:xfrm>
        </p:grpSpPr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xmlns="" id="{C9D3271A-1188-C259-F070-AA16BE947D46}"/>
                </a:ext>
              </a:extLst>
            </p:cNvPr>
            <p:cNvSpPr/>
            <p:nvPr/>
          </p:nvSpPr>
          <p:spPr>
            <a:xfrm rot="3370291">
              <a:off x="3962876" y="7876471"/>
              <a:ext cx="2238670" cy="2428538"/>
            </a:xfrm>
            <a:custGeom>
              <a:avLst/>
              <a:gdLst/>
              <a:ahLst/>
              <a:cxnLst/>
              <a:rect l="l" t="t" r="r" b="b"/>
              <a:pathLst>
                <a:path w="2238670" h="2428538">
                  <a:moveTo>
                    <a:pt x="0" y="0"/>
                  </a:moveTo>
                  <a:lnTo>
                    <a:pt x="2238670" y="0"/>
                  </a:lnTo>
                  <a:lnTo>
                    <a:pt x="2238670" y="2428538"/>
                  </a:lnTo>
                  <a:lnTo>
                    <a:pt x="0" y="242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xmlns="" id="{E15F6C93-D13B-F969-E4B3-90E8280765DB}"/>
                </a:ext>
              </a:extLst>
            </p:cNvPr>
            <p:cNvSpPr/>
            <p:nvPr/>
          </p:nvSpPr>
          <p:spPr>
            <a:xfrm rot="5074484">
              <a:off x="55417" y="7972849"/>
              <a:ext cx="3104779" cy="2304526"/>
            </a:xfrm>
            <a:custGeom>
              <a:avLst/>
              <a:gdLst/>
              <a:ahLst/>
              <a:cxnLst/>
              <a:rect l="l" t="t" r="r" b="b"/>
              <a:pathLst>
                <a:path w="5543676" h="4114800">
                  <a:moveTo>
                    <a:pt x="0" y="0"/>
                  </a:moveTo>
                  <a:lnTo>
                    <a:pt x="5543676" y="0"/>
                  </a:lnTo>
                  <a:lnTo>
                    <a:pt x="55436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xmlns="" id="{20B34ACA-1EBD-E897-388A-A2E95A3A5C6E}"/>
                </a:ext>
              </a:extLst>
            </p:cNvPr>
            <p:cNvSpPr/>
            <p:nvPr/>
          </p:nvSpPr>
          <p:spPr>
            <a:xfrm rot="-958765" flipH="1">
              <a:off x="2220357" y="8193674"/>
              <a:ext cx="2206065" cy="2207288"/>
            </a:xfrm>
            <a:custGeom>
              <a:avLst/>
              <a:gdLst/>
              <a:ahLst/>
              <a:cxnLst/>
              <a:rect l="l" t="t" r="r" b="b"/>
              <a:pathLst>
                <a:path w="2206065" h="2207288">
                  <a:moveTo>
                    <a:pt x="2206064" y="0"/>
                  </a:moveTo>
                  <a:lnTo>
                    <a:pt x="0" y="0"/>
                  </a:lnTo>
                  <a:lnTo>
                    <a:pt x="0" y="2207288"/>
                  </a:lnTo>
                  <a:lnTo>
                    <a:pt x="2206064" y="2207288"/>
                  </a:lnTo>
                  <a:lnTo>
                    <a:pt x="2206064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4D3981BF-2298-5AF6-C6B5-40B811360EA7}"/>
              </a:ext>
            </a:extLst>
          </p:cNvPr>
          <p:cNvSpPr/>
          <p:nvPr/>
        </p:nvSpPr>
        <p:spPr>
          <a:xfrm>
            <a:off x="447963" y="3139877"/>
            <a:ext cx="2889873" cy="5597817"/>
          </a:xfrm>
          <a:custGeom>
            <a:avLst/>
            <a:gdLst/>
            <a:ahLst/>
            <a:cxnLst/>
            <a:rect l="l" t="t" r="r" b="b"/>
            <a:pathLst>
              <a:path w="4461181" h="8641514">
                <a:moveTo>
                  <a:pt x="0" y="0"/>
                </a:moveTo>
                <a:lnTo>
                  <a:pt x="4461182" y="0"/>
                </a:lnTo>
                <a:lnTo>
                  <a:pt x="4461182" y="8641514"/>
                </a:lnTo>
                <a:lnTo>
                  <a:pt x="0" y="86415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7F0137B0-DC6D-3A5C-9B4E-06E3DBCC5438}"/>
              </a:ext>
            </a:extLst>
          </p:cNvPr>
          <p:cNvSpPr/>
          <p:nvPr/>
        </p:nvSpPr>
        <p:spPr>
          <a:xfrm>
            <a:off x="12590069" y="4753537"/>
            <a:ext cx="5830753" cy="5860053"/>
          </a:xfrm>
          <a:custGeom>
            <a:avLst/>
            <a:gdLst/>
            <a:ahLst/>
            <a:cxnLst/>
            <a:rect l="l" t="t" r="r" b="b"/>
            <a:pathLst>
              <a:path w="7837681" h="7877066">
                <a:moveTo>
                  <a:pt x="0" y="0"/>
                </a:moveTo>
                <a:lnTo>
                  <a:pt x="7837681" y="0"/>
                </a:lnTo>
                <a:lnTo>
                  <a:pt x="7837681" y="7877066"/>
                </a:lnTo>
                <a:lnTo>
                  <a:pt x="0" y="787706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062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597334" y="3675763"/>
            <a:ext cx="5272842" cy="9948758"/>
          </a:xfrm>
          <a:custGeom>
            <a:avLst/>
            <a:gdLst/>
            <a:ahLst/>
            <a:cxnLst/>
            <a:rect l="l" t="t" r="r" b="b"/>
            <a:pathLst>
              <a:path w="4631906" h="8739445">
                <a:moveTo>
                  <a:pt x="0" y="0"/>
                </a:moveTo>
                <a:lnTo>
                  <a:pt x="4631906" y="0"/>
                </a:lnTo>
                <a:lnTo>
                  <a:pt x="4631906" y="8739445"/>
                </a:lnTo>
                <a:lnTo>
                  <a:pt x="0" y="8739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15" name="Freeform 15"/>
          <p:cNvSpPr/>
          <p:nvPr/>
        </p:nvSpPr>
        <p:spPr>
          <a:xfrm rot="5400000">
            <a:off x="815357" y="8839696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E87A151D-EB14-5BA6-CD8D-CE47DB734154}"/>
              </a:ext>
            </a:extLst>
          </p:cNvPr>
          <p:cNvSpPr txBox="1"/>
          <p:nvPr/>
        </p:nvSpPr>
        <p:spPr>
          <a:xfrm>
            <a:off x="2140887" y="420075"/>
            <a:ext cx="13496948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60</a:t>
            </a: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PHÂN SỐ 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CB7BDD31-2A58-F670-82C6-559BB39C1D0D}"/>
              </a:ext>
            </a:extLst>
          </p:cNvPr>
          <p:cNvSpPr txBox="1"/>
          <p:nvPr/>
        </p:nvSpPr>
        <p:spPr>
          <a:xfrm>
            <a:off x="5090961" y="4860587"/>
            <a:ext cx="7596800" cy="355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</a:t>
            </a:r>
          </a:p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4D95992C-7F2A-F6F7-6836-C3ACD56B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6011" y="5582843"/>
            <a:ext cx="4814656" cy="46461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A80F2E2-99DB-367F-2F89-169BD3404C9E}"/>
              </a:ext>
            </a:extLst>
          </p:cNvPr>
          <p:cNvGrpSpPr/>
          <p:nvPr/>
        </p:nvGrpSpPr>
        <p:grpSpPr>
          <a:xfrm>
            <a:off x="14239627" y="-642517"/>
            <a:ext cx="4151325" cy="2938048"/>
            <a:chOff x="1387695" y="-1493588"/>
            <a:chExt cx="5645846" cy="399577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3904C69B-097C-FC9B-1271-755F17EB2108}"/>
                </a:ext>
              </a:extLst>
            </p:cNvPr>
            <p:cNvSpPr/>
            <p:nvPr/>
          </p:nvSpPr>
          <p:spPr>
            <a:xfrm rot="21564687">
              <a:off x="1811729" y="31691"/>
              <a:ext cx="3729051" cy="2470497"/>
            </a:xfrm>
            <a:custGeom>
              <a:avLst/>
              <a:gdLst/>
              <a:ahLst/>
              <a:cxnLst/>
              <a:rect l="l" t="t" r="r" b="b"/>
              <a:pathLst>
                <a:path w="3729051" h="2470496">
                  <a:moveTo>
                    <a:pt x="0" y="0"/>
                  </a:moveTo>
                  <a:lnTo>
                    <a:pt x="3729051" y="0"/>
                  </a:lnTo>
                  <a:lnTo>
                    <a:pt x="3729051" y="2470497"/>
                  </a:lnTo>
                  <a:lnTo>
                    <a:pt x="0" y="247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AF419FFA-A288-B91D-86A8-BC038B29830C}"/>
                </a:ext>
              </a:extLst>
            </p:cNvPr>
            <p:cNvSpPr/>
            <p:nvPr/>
          </p:nvSpPr>
          <p:spPr>
            <a:xfrm rot="-10082605">
              <a:off x="1387695" y="-1493588"/>
              <a:ext cx="2415163" cy="2434435"/>
            </a:xfrm>
            <a:custGeom>
              <a:avLst/>
              <a:gdLst/>
              <a:ahLst/>
              <a:cxnLst/>
              <a:rect l="l" t="t" r="r" b="b"/>
              <a:pathLst>
                <a:path w="2415163" h="2434435">
                  <a:moveTo>
                    <a:pt x="0" y="0"/>
                  </a:moveTo>
                  <a:lnTo>
                    <a:pt x="2415163" y="0"/>
                  </a:lnTo>
                  <a:lnTo>
                    <a:pt x="2415163" y="2434436"/>
                  </a:lnTo>
                  <a:lnTo>
                    <a:pt x="0" y="243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xmlns="" id="{4E14F677-B4AD-7FC7-CDAC-1F411B9EEAE7}"/>
                </a:ext>
              </a:extLst>
            </p:cNvPr>
            <p:cNvSpPr/>
            <p:nvPr/>
          </p:nvSpPr>
          <p:spPr>
            <a:xfrm rot="-456968" flipH="1" flipV="1">
              <a:off x="4440107" y="-1429941"/>
              <a:ext cx="2593434" cy="2850764"/>
            </a:xfrm>
            <a:custGeom>
              <a:avLst/>
              <a:gdLst/>
              <a:ahLst/>
              <a:cxnLst/>
              <a:rect l="l" t="t" r="r" b="b"/>
              <a:pathLst>
                <a:path w="2593434" h="2850764">
                  <a:moveTo>
                    <a:pt x="2593433" y="2850764"/>
                  </a:moveTo>
                  <a:lnTo>
                    <a:pt x="0" y="2850764"/>
                  </a:lnTo>
                  <a:lnTo>
                    <a:pt x="0" y="0"/>
                  </a:lnTo>
                  <a:lnTo>
                    <a:pt x="2593433" y="0"/>
                  </a:lnTo>
                  <a:lnTo>
                    <a:pt x="2593433" y="285076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51" t="-3100" r="-201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374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3953" y="1982921"/>
            <a:ext cx="8294045" cy="7817137"/>
          </a:xfrm>
          <a:custGeom>
            <a:avLst/>
            <a:gdLst/>
            <a:ahLst/>
            <a:cxnLst/>
            <a:rect l="l" t="t" r="r" b="b"/>
            <a:pathLst>
              <a:path w="8294045" h="7817137">
                <a:moveTo>
                  <a:pt x="0" y="0"/>
                </a:moveTo>
                <a:lnTo>
                  <a:pt x="8294045" y="0"/>
                </a:lnTo>
                <a:lnTo>
                  <a:pt x="8294045" y="7817137"/>
                </a:lnTo>
                <a:lnTo>
                  <a:pt x="0" y="7817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sp>
        <p:nvSpPr>
          <p:cNvPr id="31" name="Freeform 31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xmlns="" id="{532A7F5C-8209-FBA9-6A91-D932BE31A429}"/>
              </a:ext>
            </a:extLst>
          </p:cNvPr>
          <p:cNvSpPr txBox="1"/>
          <p:nvPr/>
        </p:nvSpPr>
        <p:spPr>
          <a:xfrm>
            <a:off x="9144000" y="3191244"/>
            <a:ext cx="7837682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7200" b="1" u="none" dirty="0">
              <a:solidFill>
                <a:srgbClr val="63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9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4">
            <a:extLst>
              <a:ext uri="{FF2B5EF4-FFF2-40B4-BE49-F238E27FC236}">
                <a16:creationId xmlns:a16="http://schemas.microsoft.com/office/drawing/2014/main" xmlns="" id="{ADB94BE4-0D73-97C0-F808-EB4C13CE094C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9804"/>
            </a:srgbClr>
          </a:solidFill>
        </p:spPr>
      </p:sp>
      <p:grpSp>
        <p:nvGrpSpPr>
          <p:cNvPr id="37" name="Group 8">
            <a:extLst>
              <a:ext uri="{FF2B5EF4-FFF2-40B4-BE49-F238E27FC236}">
                <a16:creationId xmlns:a16="http://schemas.microsoft.com/office/drawing/2014/main" xmlns="" id="{22912479-1590-8364-E030-3DC221F82E87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8" name="Group 9">
              <a:extLst>
                <a:ext uri="{FF2B5EF4-FFF2-40B4-BE49-F238E27FC236}">
                  <a16:creationId xmlns:a16="http://schemas.microsoft.com/office/drawing/2014/main" xmlns="" id="{D747E16E-977F-6C07-F306-8CE38B17BCE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xmlns="" id="{DEEE0D27-79C9-2516-8E3D-F85CBBBC1E7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xmlns="" id="{D0E4445D-5CB0-2E2E-4C89-CEA3034BDA1A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xmlns="" id="{964E9069-FE80-B742-8043-9733884813A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xmlns="" id="{35D92EFF-E15D-93F4-9CC3-E1171615A12C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xmlns="" id="{77547212-F3AD-C8CB-6CB9-9470471B46B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4" name="Group 15">
            <a:extLst>
              <a:ext uri="{FF2B5EF4-FFF2-40B4-BE49-F238E27FC236}">
                <a16:creationId xmlns:a16="http://schemas.microsoft.com/office/drawing/2014/main" xmlns="" id="{C176A849-FAB9-3C9F-5CBF-4462910A3162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  <a:solidFill>
            <a:schemeClr val="accent6">
              <a:lumMod val="50000"/>
            </a:schemeClr>
          </a:solidFill>
        </p:grpSpPr>
        <p:grpSp>
          <p:nvGrpSpPr>
            <p:cNvPr id="45" name="Group 16">
              <a:extLst>
                <a:ext uri="{FF2B5EF4-FFF2-40B4-BE49-F238E27FC236}">
                  <a16:creationId xmlns:a16="http://schemas.microsoft.com/office/drawing/2014/main" xmlns="" id="{CE22B510-D5D8-2796-8FD0-455D618466BD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  <a:grpFill/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xmlns="" id="{B1C49B15-C1A7-E945-5287-B70ABB99FD5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6" name="Group 18">
              <a:extLst>
                <a:ext uri="{FF2B5EF4-FFF2-40B4-BE49-F238E27FC236}">
                  <a16:creationId xmlns:a16="http://schemas.microsoft.com/office/drawing/2014/main" xmlns="" id="{0BB14FD1-9F35-E6BF-7319-43402D555AF5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  <a:grpFill/>
          </p:grpSpPr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xmlns="" id="{59C19E43-6773-25EC-303C-8A1F9265D7C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7" name="Group 20">
              <a:extLst>
                <a:ext uri="{FF2B5EF4-FFF2-40B4-BE49-F238E27FC236}">
                  <a16:creationId xmlns:a16="http://schemas.microsoft.com/office/drawing/2014/main" xmlns="" id="{8D896635-FFD7-456B-5D32-E2D702AA8603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  <a:grpFill/>
          </p:grpSpPr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99ABF529-D603-3176-19B6-6358ED8EA22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8" name="Group 22">
              <a:extLst>
                <a:ext uri="{FF2B5EF4-FFF2-40B4-BE49-F238E27FC236}">
                  <a16:creationId xmlns:a16="http://schemas.microsoft.com/office/drawing/2014/main" xmlns="" id="{15E00550-D186-4314-9623-5D04B03BC2E3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  <a:grpFill/>
          </p:grpSpPr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xmlns="" id="{ABA63A49-01FA-EA01-2944-1F985C5447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9" name="Group 24">
              <a:extLst>
                <a:ext uri="{FF2B5EF4-FFF2-40B4-BE49-F238E27FC236}">
                  <a16:creationId xmlns:a16="http://schemas.microsoft.com/office/drawing/2014/main" xmlns="" id="{3F02BB88-5D61-87D8-3C41-22E25ED24DAD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  <a:grpFill/>
          </p:grpSpPr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xmlns="" id="{B41AF39C-B91B-D1C9-0D72-25408506F37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0" name="Group 26">
              <a:extLst>
                <a:ext uri="{FF2B5EF4-FFF2-40B4-BE49-F238E27FC236}">
                  <a16:creationId xmlns:a16="http://schemas.microsoft.com/office/drawing/2014/main" xmlns="" id="{B0CB3450-577A-B6FD-2603-44C900FCEFAD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  <a:grpFill/>
          </p:grpSpPr>
          <p:sp>
            <p:nvSpPr>
              <p:cNvPr id="57" name="Freeform 27">
                <a:extLst>
                  <a:ext uri="{FF2B5EF4-FFF2-40B4-BE49-F238E27FC236}">
                    <a16:creationId xmlns:a16="http://schemas.microsoft.com/office/drawing/2014/main" xmlns="" id="{437377F2-2813-7DA1-4314-02ACF9C9CFD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1" name="Group 28">
              <a:extLst>
                <a:ext uri="{FF2B5EF4-FFF2-40B4-BE49-F238E27FC236}">
                  <a16:creationId xmlns:a16="http://schemas.microsoft.com/office/drawing/2014/main" xmlns="" id="{A969D921-8267-2891-27FB-C4157B72EDA9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  <a:grpFill/>
          </p:grpSpPr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xmlns="" id="{7C6FDB28-40BA-9445-EC6F-EB694443D50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2" name="Group 30">
              <a:extLst>
                <a:ext uri="{FF2B5EF4-FFF2-40B4-BE49-F238E27FC236}">
                  <a16:creationId xmlns:a16="http://schemas.microsoft.com/office/drawing/2014/main" xmlns="" id="{FA22E155-84F8-3553-BA37-17A30512EF64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  <a:grpFill/>
          </p:grpSpPr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xmlns="" id="{B49CB169-1508-4D91-C7E3-5D1ED9D1FEA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3" name="Group 32">
              <a:extLst>
                <a:ext uri="{FF2B5EF4-FFF2-40B4-BE49-F238E27FC236}">
                  <a16:creationId xmlns:a16="http://schemas.microsoft.com/office/drawing/2014/main" xmlns="" id="{2EA76FB9-98C4-C1F8-1000-B1F5CFDE9B5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  <a:grpFill/>
          </p:grpSpPr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xmlns="" id="{22C87125-5591-EFD1-D249-399DE0203C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63" name="Freeform 34">
            <a:extLst>
              <a:ext uri="{FF2B5EF4-FFF2-40B4-BE49-F238E27FC236}">
                <a16:creationId xmlns:a16="http://schemas.microsoft.com/office/drawing/2014/main" xmlns="" id="{7DBCBCEE-8643-BEDA-432D-C5BA84D90D39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4B7BE889-713B-7875-4994-0DA5EBB01D8C}"/>
              </a:ext>
            </a:extLst>
          </p:cNvPr>
          <p:cNvSpPr txBox="1"/>
          <p:nvPr/>
        </p:nvSpPr>
        <p:spPr>
          <a:xfrm>
            <a:off x="6006262" y="1169937"/>
            <a:ext cx="6115049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tr79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xmlns="" id="{A010D411-9D49-8E77-DFEE-582168A04F0A}"/>
              </a:ext>
            </a:extLst>
          </p:cNvPr>
          <p:cNvGrpSpPr/>
          <p:nvPr/>
        </p:nvGrpSpPr>
        <p:grpSpPr>
          <a:xfrm>
            <a:off x="7776059" y="3530523"/>
            <a:ext cx="3463925" cy="1463984"/>
            <a:chOff x="8215113" y="3115209"/>
            <a:chExt cx="3463925" cy="14639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A3679092-9B81-F79C-B7E3-0280F82AB85B}"/>
                </a:ext>
              </a:extLst>
            </p:cNvPr>
            <p:cNvGrpSpPr/>
            <p:nvPr/>
          </p:nvGrpSpPr>
          <p:grpSpPr>
            <a:xfrm>
              <a:off x="8637392" y="3115209"/>
              <a:ext cx="1791586" cy="1461939"/>
              <a:chOff x="12027158" y="4269180"/>
              <a:chExt cx="531200" cy="146193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9F7B955-9406-DFD2-EC2A-790467EF2BD5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 + 3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2D3D7A00-D1C5-C75C-96FA-259B9708C0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C07DFF1-4A36-0DB0-195B-25AE95E8FF1E}"/>
                </a:ext>
              </a:extLst>
            </p:cNvPr>
            <p:cNvSpPr txBox="1"/>
            <p:nvPr/>
          </p:nvSpPr>
          <p:spPr>
            <a:xfrm>
              <a:off x="10466972" y="3461458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AFDDB5F-340E-46F5-D678-239C93635A18}"/>
                </a:ext>
              </a:extLst>
            </p:cNvPr>
            <p:cNvGrpSpPr/>
            <p:nvPr/>
          </p:nvGrpSpPr>
          <p:grpSpPr>
            <a:xfrm>
              <a:off x="10888451" y="3117254"/>
              <a:ext cx="790587" cy="1461939"/>
              <a:chOff x="12027158" y="4284569"/>
              <a:chExt cx="531200" cy="1461939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309D98F7-283D-791F-7C8E-D46734B6CC28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BAB785B4-5B2A-8D11-435F-FCA97CCB7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DE8D14D-DD9E-14E8-4C14-F31E9953AE96}"/>
                </a:ext>
              </a:extLst>
            </p:cNvPr>
            <p:cNvSpPr txBox="1"/>
            <p:nvPr/>
          </p:nvSpPr>
          <p:spPr>
            <a:xfrm>
              <a:off x="8215113" y="346967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6948DD7E-58E3-74BE-1DB3-B37DB57D3F61}"/>
              </a:ext>
            </a:extLst>
          </p:cNvPr>
          <p:cNvGrpSpPr/>
          <p:nvPr/>
        </p:nvGrpSpPr>
        <p:grpSpPr>
          <a:xfrm>
            <a:off x="4817444" y="3525995"/>
            <a:ext cx="2880775" cy="1463190"/>
            <a:chOff x="5256498" y="3110681"/>
            <a:chExt cx="2880775" cy="14631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5DBC7D1-75FB-9C31-3B89-6990EB470F1F}"/>
                </a:ext>
              </a:extLst>
            </p:cNvPr>
            <p:cNvGrpSpPr/>
            <p:nvPr/>
          </p:nvGrpSpPr>
          <p:grpSpPr>
            <a:xfrm>
              <a:off x="6014998" y="3111932"/>
              <a:ext cx="809232" cy="1461939"/>
              <a:chOff x="12048141" y="4284568"/>
              <a:chExt cx="531200" cy="146193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BE041EC1-DD8D-0FA5-7EDB-9AF893A1D80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0CD6D5F3-1621-E420-FAEE-85AF73C08C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49A7AC0-9DCC-8F4F-0FB5-F2BBC7E81074}"/>
                </a:ext>
              </a:extLst>
            </p:cNvPr>
            <p:cNvSpPr txBox="1"/>
            <p:nvPr/>
          </p:nvSpPr>
          <p:spPr>
            <a:xfrm>
              <a:off x="6912026" y="3493047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3815C15-8C58-786E-52E9-E42BBBF579BA}"/>
                </a:ext>
              </a:extLst>
            </p:cNvPr>
            <p:cNvSpPr txBox="1"/>
            <p:nvPr/>
          </p:nvSpPr>
          <p:spPr>
            <a:xfrm>
              <a:off x="5256498" y="3456931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8EF1738-A64F-24F1-66C3-9F4672B329B1}"/>
                </a:ext>
              </a:extLst>
            </p:cNvPr>
            <p:cNvGrpSpPr/>
            <p:nvPr/>
          </p:nvGrpSpPr>
          <p:grpSpPr>
            <a:xfrm>
              <a:off x="7328041" y="3110681"/>
              <a:ext cx="809232" cy="1461939"/>
              <a:chOff x="12048141" y="4284568"/>
              <a:chExt cx="531200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33A300C4-2C65-20D8-94AB-51968CE1DB6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5A35C063-28C7-BD57-CFC9-AE5F621B3D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CC2AAF05-CB28-F005-261C-4F9EDD85B1B4}"/>
              </a:ext>
            </a:extLst>
          </p:cNvPr>
          <p:cNvGrpSpPr/>
          <p:nvPr/>
        </p:nvGrpSpPr>
        <p:grpSpPr>
          <a:xfrm>
            <a:off x="4817444" y="5522251"/>
            <a:ext cx="2880775" cy="1463190"/>
            <a:chOff x="5256498" y="5106937"/>
            <a:chExt cx="2880775" cy="146319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E1045E19-A828-BD9D-1D23-85F3A407C72E}"/>
                </a:ext>
              </a:extLst>
            </p:cNvPr>
            <p:cNvGrpSpPr/>
            <p:nvPr/>
          </p:nvGrpSpPr>
          <p:grpSpPr>
            <a:xfrm>
              <a:off x="6014998" y="5108188"/>
              <a:ext cx="809232" cy="1461939"/>
              <a:chOff x="12048141" y="4284568"/>
              <a:chExt cx="531200" cy="146193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B78526AA-32E7-287B-62E7-185B432C680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7E043CEA-3130-0D60-F1E4-C76A149070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DCDDFF77-3749-DA3C-C15F-A6AE4098C04F}"/>
                </a:ext>
              </a:extLst>
            </p:cNvPr>
            <p:cNvSpPr txBox="1"/>
            <p:nvPr/>
          </p:nvSpPr>
          <p:spPr>
            <a:xfrm>
              <a:off x="6912026" y="548930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E741A33C-1C99-2B43-7067-8D98E804B021}"/>
                </a:ext>
              </a:extLst>
            </p:cNvPr>
            <p:cNvSpPr txBox="1"/>
            <p:nvPr/>
          </p:nvSpPr>
          <p:spPr>
            <a:xfrm>
              <a:off x="5256498" y="5453187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5EE6D6D9-D59D-8EC8-6EC6-9CB6719C9D35}"/>
                </a:ext>
              </a:extLst>
            </p:cNvPr>
            <p:cNvGrpSpPr/>
            <p:nvPr/>
          </p:nvGrpSpPr>
          <p:grpSpPr>
            <a:xfrm>
              <a:off x="7328041" y="5106937"/>
              <a:ext cx="809232" cy="1461939"/>
              <a:chOff x="12048141" y="4284568"/>
              <a:chExt cx="531200" cy="1461939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A630D7B8-9978-8BD7-7E30-EFC8F8D50F2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BCE04E05-0667-B523-A2CB-875A1DAC07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E74E38B0-0ABA-46E7-87E0-8E4A56AD13E7}"/>
              </a:ext>
            </a:extLst>
          </p:cNvPr>
          <p:cNvGrpSpPr/>
          <p:nvPr/>
        </p:nvGrpSpPr>
        <p:grpSpPr>
          <a:xfrm>
            <a:off x="4813785" y="7480441"/>
            <a:ext cx="2880775" cy="1463190"/>
            <a:chOff x="5252839" y="7065127"/>
            <a:chExt cx="2880775" cy="146319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7AC89455-D888-FD08-0D62-986292680D75}"/>
                </a:ext>
              </a:extLst>
            </p:cNvPr>
            <p:cNvGrpSpPr/>
            <p:nvPr/>
          </p:nvGrpSpPr>
          <p:grpSpPr>
            <a:xfrm>
              <a:off x="6011339" y="7066378"/>
              <a:ext cx="809232" cy="1461939"/>
              <a:chOff x="12048141" y="4284568"/>
              <a:chExt cx="531200" cy="1461939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0CAD9A6B-E3F3-BDAD-0D7C-FD83C113BFA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778F4D37-7B38-263E-14E4-3E1D46A4E7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DACEBFB9-8E0D-67CF-132C-8FABDC638A0B}"/>
                </a:ext>
              </a:extLst>
            </p:cNvPr>
            <p:cNvSpPr txBox="1"/>
            <p:nvPr/>
          </p:nvSpPr>
          <p:spPr>
            <a:xfrm>
              <a:off x="6908367" y="744749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8252A1E1-94CD-E2C5-3AF6-6F49D3DFBEE2}"/>
                </a:ext>
              </a:extLst>
            </p:cNvPr>
            <p:cNvSpPr txBox="1"/>
            <p:nvPr/>
          </p:nvSpPr>
          <p:spPr>
            <a:xfrm>
              <a:off x="5252839" y="7411377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9B2FB435-8646-743F-F70C-3D937CE5BAEF}"/>
                </a:ext>
              </a:extLst>
            </p:cNvPr>
            <p:cNvGrpSpPr/>
            <p:nvPr/>
          </p:nvGrpSpPr>
          <p:grpSpPr>
            <a:xfrm>
              <a:off x="7324382" y="7065127"/>
              <a:ext cx="809232" cy="1461939"/>
              <a:chOff x="12048141" y="4284568"/>
              <a:chExt cx="531200" cy="1461939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B11A7393-793A-18CA-27CC-97934C26C07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2297A347-90A1-7CDA-251F-42EF4D1F94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007085DA-FF10-C840-B6D2-4C9B21058118}"/>
              </a:ext>
            </a:extLst>
          </p:cNvPr>
          <p:cNvGrpSpPr/>
          <p:nvPr/>
        </p:nvGrpSpPr>
        <p:grpSpPr>
          <a:xfrm>
            <a:off x="7776059" y="5522251"/>
            <a:ext cx="5932055" cy="1482668"/>
            <a:chOff x="8215113" y="5106937"/>
            <a:chExt cx="5932055" cy="1482668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40DCF1EE-27C9-3A2D-5629-1FDC2E63B9D4}"/>
                </a:ext>
              </a:extLst>
            </p:cNvPr>
            <p:cNvSpPr txBox="1"/>
            <p:nvPr/>
          </p:nvSpPr>
          <p:spPr>
            <a:xfrm>
              <a:off x="10731253" y="5459210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542A935-BD65-CA66-FB3E-EC49DE0926B6}"/>
                </a:ext>
              </a:extLst>
            </p:cNvPr>
            <p:cNvSpPr txBox="1"/>
            <p:nvPr/>
          </p:nvSpPr>
          <p:spPr>
            <a:xfrm>
              <a:off x="12944293" y="547887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3A2A5A60-D1E1-5E48-11C7-357E10E3E09F}"/>
                </a:ext>
              </a:extLst>
            </p:cNvPr>
            <p:cNvGrpSpPr/>
            <p:nvPr/>
          </p:nvGrpSpPr>
          <p:grpSpPr>
            <a:xfrm>
              <a:off x="13352922" y="5124585"/>
              <a:ext cx="794246" cy="1461939"/>
              <a:chOff x="12027158" y="4284569"/>
              <a:chExt cx="531200" cy="1461939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1778750E-DE91-1D91-4189-C9067762D39F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2BEF365E-07CB-497A-8E99-E4E410E5D0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3E6B4D1D-2C87-80FA-D3F6-F737D88C3384}"/>
                </a:ext>
              </a:extLst>
            </p:cNvPr>
            <p:cNvSpPr txBox="1"/>
            <p:nvPr/>
          </p:nvSpPr>
          <p:spPr>
            <a:xfrm>
              <a:off x="8215113" y="546592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7858D9E5-6D94-3895-6A47-DB3C7C1745FF}"/>
                </a:ext>
              </a:extLst>
            </p:cNvPr>
            <p:cNvGrpSpPr/>
            <p:nvPr/>
          </p:nvGrpSpPr>
          <p:grpSpPr>
            <a:xfrm>
              <a:off x="8617434" y="5127666"/>
              <a:ext cx="794246" cy="1461939"/>
              <a:chOff x="12045683" y="4284568"/>
              <a:chExt cx="533658" cy="146193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A4589267-D28A-2A72-7F90-8B8F9D14A80B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C7F8A224-9B51-BF71-9457-6B63336C6A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115AE074-D90F-F65B-6B5A-16C3E4247742}"/>
                </a:ext>
              </a:extLst>
            </p:cNvPr>
            <p:cNvSpPr txBox="1"/>
            <p:nvPr/>
          </p:nvSpPr>
          <p:spPr>
            <a:xfrm>
              <a:off x="9468937" y="5472918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7915E659-6C6F-C6B4-FA7A-9DDF7DF871EE}"/>
                </a:ext>
              </a:extLst>
            </p:cNvPr>
            <p:cNvGrpSpPr/>
            <p:nvPr/>
          </p:nvGrpSpPr>
          <p:grpSpPr>
            <a:xfrm>
              <a:off x="11105041" y="5106937"/>
              <a:ext cx="1791586" cy="1461939"/>
              <a:chOff x="12027158" y="4269180"/>
              <a:chExt cx="531200" cy="1461939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xmlns="" id="{4915275C-00A8-05B4-A2B5-5AF93CAA9B4A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+ 12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xmlns="" id="{5EEA61FA-22AB-3E48-6C29-D06C850239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B3E4E951-8329-EE87-22BD-A40BE2D9852C}"/>
                </a:ext>
              </a:extLst>
            </p:cNvPr>
            <p:cNvGrpSpPr/>
            <p:nvPr/>
          </p:nvGrpSpPr>
          <p:grpSpPr>
            <a:xfrm>
              <a:off x="9905524" y="5124585"/>
              <a:ext cx="794246" cy="1461939"/>
              <a:chOff x="12045683" y="4284568"/>
              <a:chExt cx="533658" cy="1461939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xmlns="" id="{D2C4D826-9996-F467-DFA3-A162B678D2F3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xmlns="" id="{726EA79C-02F0-1680-2F84-43E763BDC8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B3A47A9A-E811-ACDA-86D1-7EE752A86CB0}"/>
              </a:ext>
            </a:extLst>
          </p:cNvPr>
          <p:cNvGrpSpPr/>
          <p:nvPr/>
        </p:nvGrpSpPr>
        <p:grpSpPr>
          <a:xfrm>
            <a:off x="7772400" y="7484566"/>
            <a:ext cx="7205343" cy="1482668"/>
            <a:chOff x="8211454" y="7069252"/>
            <a:chExt cx="7205343" cy="148266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7B3EBEAE-CDB1-3E32-9C16-85015BFC00BB}"/>
                </a:ext>
              </a:extLst>
            </p:cNvPr>
            <p:cNvSpPr txBox="1"/>
            <p:nvPr/>
          </p:nvSpPr>
          <p:spPr>
            <a:xfrm>
              <a:off x="8211454" y="742411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28B92482-1BB0-7E39-CD7B-3BC628E6041F}"/>
                </a:ext>
              </a:extLst>
            </p:cNvPr>
            <p:cNvSpPr txBox="1"/>
            <p:nvPr/>
          </p:nvSpPr>
          <p:spPr>
            <a:xfrm>
              <a:off x="10731253" y="742152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2CA16DAA-6A3A-9328-124F-F17F20E0AC55}"/>
                </a:ext>
              </a:extLst>
            </p:cNvPr>
            <p:cNvSpPr txBox="1"/>
            <p:nvPr/>
          </p:nvSpPr>
          <p:spPr>
            <a:xfrm>
              <a:off x="12944293" y="744118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xmlns="" id="{8F2B44CE-C806-71A0-F4B1-C76BA20C46DF}"/>
                </a:ext>
              </a:extLst>
            </p:cNvPr>
            <p:cNvGrpSpPr/>
            <p:nvPr/>
          </p:nvGrpSpPr>
          <p:grpSpPr>
            <a:xfrm>
              <a:off x="13352922" y="7086900"/>
              <a:ext cx="794246" cy="1461939"/>
              <a:chOff x="12027158" y="4284569"/>
              <a:chExt cx="531200" cy="1461939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xmlns="" id="{588890AD-9B9A-4BFC-962B-BA688E2DE379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xmlns="" id="{CD4E7C44-7F8F-D6F8-163E-0F87A745CA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xmlns="" id="{0C8A57EE-180D-3756-9018-BAFC5B2FA1C3}"/>
                </a:ext>
              </a:extLst>
            </p:cNvPr>
            <p:cNvGrpSpPr/>
            <p:nvPr/>
          </p:nvGrpSpPr>
          <p:grpSpPr>
            <a:xfrm>
              <a:off x="8617434" y="7089981"/>
              <a:ext cx="794246" cy="1461939"/>
              <a:chOff x="12045683" y="4284568"/>
              <a:chExt cx="533658" cy="1461939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xmlns="" id="{EBB5F6E4-0339-B0CE-3AB7-79702B567B7F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F3F09C0D-5DFA-9045-A54E-F920CC3A46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2FB38E0C-16CF-5715-9A91-4282335F577E}"/>
                </a:ext>
              </a:extLst>
            </p:cNvPr>
            <p:cNvSpPr txBox="1"/>
            <p:nvPr/>
          </p:nvSpPr>
          <p:spPr>
            <a:xfrm>
              <a:off x="9468937" y="7435233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xmlns="" id="{BF8C5DA9-4B4D-AE5C-5CFE-CF23365C36C2}"/>
                </a:ext>
              </a:extLst>
            </p:cNvPr>
            <p:cNvGrpSpPr/>
            <p:nvPr/>
          </p:nvGrpSpPr>
          <p:grpSpPr>
            <a:xfrm>
              <a:off x="11105041" y="7069252"/>
              <a:ext cx="1791586" cy="1461939"/>
              <a:chOff x="12027158" y="4269180"/>
              <a:chExt cx="531200" cy="1461939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xmlns="" id="{2BEAFA9E-619E-1302-A5AC-6340CE584275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+ 7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xmlns="" id="{62C337F5-1DD7-9386-1694-9535AEE8B6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xmlns="" id="{C78D91BB-CD28-7E5C-188E-617E5A042E3D}"/>
                </a:ext>
              </a:extLst>
            </p:cNvPr>
            <p:cNvGrpSpPr/>
            <p:nvPr/>
          </p:nvGrpSpPr>
          <p:grpSpPr>
            <a:xfrm>
              <a:off x="9905524" y="7086900"/>
              <a:ext cx="794246" cy="1461939"/>
              <a:chOff x="12045683" y="4284568"/>
              <a:chExt cx="533658" cy="1461939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xmlns="" id="{22A066BB-13D5-E858-6322-E69444393C97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xmlns="" id="{0C784969-EA51-DFFF-A904-D41480D701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01E46F42-CA0A-E9F7-8594-3CFE734CC1A7}"/>
                </a:ext>
              </a:extLst>
            </p:cNvPr>
            <p:cNvSpPr txBox="1"/>
            <p:nvPr/>
          </p:nvSpPr>
          <p:spPr>
            <a:xfrm>
              <a:off x="14213922" y="742815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xmlns="" id="{8C123AEC-B7B7-C2DD-AED9-38189B630826}"/>
                </a:ext>
              </a:extLst>
            </p:cNvPr>
            <p:cNvGrpSpPr/>
            <p:nvPr/>
          </p:nvGrpSpPr>
          <p:grpSpPr>
            <a:xfrm>
              <a:off x="14622551" y="7073868"/>
              <a:ext cx="794246" cy="1461939"/>
              <a:chOff x="12027158" y="4284569"/>
              <a:chExt cx="531200" cy="1461939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xmlns="" id="{E74D9DC9-A182-76A9-A046-71C5DA7A682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xmlns="" id="{C37791A9-A009-265D-4377-84FB418B96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256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8">
            <a:extLst>
              <a:ext uri="{FF2B5EF4-FFF2-40B4-BE49-F238E27FC236}">
                <a16:creationId xmlns:a16="http://schemas.microsoft.com/office/drawing/2014/main" xmlns="" id="{5868371C-9CAA-5982-24B6-BA28816BF613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7" name="Group 9">
              <a:extLst>
                <a:ext uri="{FF2B5EF4-FFF2-40B4-BE49-F238E27FC236}">
                  <a16:creationId xmlns:a16="http://schemas.microsoft.com/office/drawing/2014/main" xmlns="" id="{9E59C2B3-2492-2C7B-CED4-B173BF1BDF8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xmlns="" id="{FEACEB8F-DAAE-6401-6A92-F8E26848AF0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xmlns="" id="{8809C21F-364D-1792-F2CC-043AF734A2B3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xmlns="" id="{381EFC32-B779-918A-B2FA-7636FB0F2C3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xmlns="" id="{7ECEBADA-FD6E-B653-4013-C0E35ADFFD55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9F715CD6-5FB8-1B24-69CC-10FEAA39106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3" name="Group 15">
            <a:extLst>
              <a:ext uri="{FF2B5EF4-FFF2-40B4-BE49-F238E27FC236}">
                <a16:creationId xmlns:a16="http://schemas.microsoft.com/office/drawing/2014/main" xmlns="" id="{66C79971-2663-587F-2246-CF16342678DA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4" name="Group 16">
              <a:extLst>
                <a:ext uri="{FF2B5EF4-FFF2-40B4-BE49-F238E27FC236}">
                  <a16:creationId xmlns:a16="http://schemas.microsoft.com/office/drawing/2014/main" xmlns="" id="{BA936341-03B4-DB7B-C30E-E914C0ACA5AC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61" name="Freeform 17">
                <a:extLst>
                  <a:ext uri="{FF2B5EF4-FFF2-40B4-BE49-F238E27FC236}">
                    <a16:creationId xmlns:a16="http://schemas.microsoft.com/office/drawing/2014/main" xmlns="" id="{F36FF06E-0917-2FC2-66A9-730210C2274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18">
              <a:extLst>
                <a:ext uri="{FF2B5EF4-FFF2-40B4-BE49-F238E27FC236}">
                  <a16:creationId xmlns:a16="http://schemas.microsoft.com/office/drawing/2014/main" xmlns="" id="{F9BA8997-A4EB-167D-071F-75752A6D43FB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xmlns="" id="{5635D3B2-45A7-2E3E-218A-F6D78D96A1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6" name="Group 20">
              <a:extLst>
                <a:ext uri="{FF2B5EF4-FFF2-40B4-BE49-F238E27FC236}">
                  <a16:creationId xmlns:a16="http://schemas.microsoft.com/office/drawing/2014/main" xmlns="" id="{5C7E6E83-7D00-286D-407B-E2C1B15DFBA4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9" name="Freeform 21">
                <a:extLst>
                  <a:ext uri="{FF2B5EF4-FFF2-40B4-BE49-F238E27FC236}">
                    <a16:creationId xmlns:a16="http://schemas.microsoft.com/office/drawing/2014/main" xmlns="" id="{958A8ACA-42F7-FEF1-CA4A-B30925EB028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2">
              <a:extLst>
                <a:ext uri="{FF2B5EF4-FFF2-40B4-BE49-F238E27FC236}">
                  <a16:creationId xmlns:a16="http://schemas.microsoft.com/office/drawing/2014/main" xmlns="" id="{FE4865BC-DF3F-2B89-ABDA-EB0AD20227D0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8" name="Freeform 23">
                <a:extLst>
                  <a:ext uri="{FF2B5EF4-FFF2-40B4-BE49-F238E27FC236}">
                    <a16:creationId xmlns:a16="http://schemas.microsoft.com/office/drawing/2014/main" xmlns="" id="{E96D51E6-CD64-76AA-DB89-D56079794F2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4">
              <a:extLst>
                <a:ext uri="{FF2B5EF4-FFF2-40B4-BE49-F238E27FC236}">
                  <a16:creationId xmlns:a16="http://schemas.microsoft.com/office/drawing/2014/main" xmlns="" id="{D9DAA09D-BA4F-FF67-6143-53080624379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xmlns="" id="{376321D1-2D38-F221-CDF5-75E8BA7788A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26">
              <a:extLst>
                <a:ext uri="{FF2B5EF4-FFF2-40B4-BE49-F238E27FC236}">
                  <a16:creationId xmlns:a16="http://schemas.microsoft.com/office/drawing/2014/main" xmlns="" id="{7D6F72CA-98AB-BE5A-BF8F-3B8E4C5E4CF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xmlns="" id="{0ECC7385-4EA9-B4DA-4FBF-D54FCC585CD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28">
              <a:extLst>
                <a:ext uri="{FF2B5EF4-FFF2-40B4-BE49-F238E27FC236}">
                  <a16:creationId xmlns:a16="http://schemas.microsoft.com/office/drawing/2014/main" xmlns="" id="{A65B0A5F-F622-4AA8-167A-D3BBA0FED9A7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xmlns="" id="{73E1FAEF-8533-8F75-7DE0-54D636F1C95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1" name="Group 30">
              <a:extLst>
                <a:ext uri="{FF2B5EF4-FFF2-40B4-BE49-F238E27FC236}">
                  <a16:creationId xmlns:a16="http://schemas.microsoft.com/office/drawing/2014/main" xmlns="" id="{8FF6483F-BFED-6073-4881-FE42D22D25EA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xmlns="" id="{326B8EA8-DFB1-BFD6-62D4-1A1310CCFB7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2" name="Group 32">
              <a:extLst>
                <a:ext uri="{FF2B5EF4-FFF2-40B4-BE49-F238E27FC236}">
                  <a16:creationId xmlns:a16="http://schemas.microsoft.com/office/drawing/2014/main" xmlns="" id="{2D762D0B-A992-C5B8-2DE1-AD5B7625009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3" name="Freeform 33">
                <a:extLst>
                  <a:ext uri="{FF2B5EF4-FFF2-40B4-BE49-F238E27FC236}">
                    <a16:creationId xmlns:a16="http://schemas.microsoft.com/office/drawing/2014/main" xmlns="" id="{7B0841D2-AA61-A838-A721-37DEE10F7BF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2" name="Freeform 34">
            <a:extLst>
              <a:ext uri="{FF2B5EF4-FFF2-40B4-BE49-F238E27FC236}">
                <a16:creationId xmlns:a16="http://schemas.microsoft.com/office/drawing/2014/main" xmlns="" id="{9A47DE42-475E-0AB9-8D59-086345EDB508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4">
            <a:extLst>
              <a:ext uri="{FF2B5EF4-FFF2-40B4-BE49-F238E27FC236}">
                <a16:creationId xmlns:a16="http://schemas.microsoft.com/office/drawing/2014/main" xmlns="" id="{74D432D1-1ED5-67F7-B5A5-9A7E83EAA48F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>
              <a:alpha val="82000"/>
            </a:srgbClr>
          </a:solid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BDDE7989-941C-2E28-5A01-E7CA84103C69}"/>
              </a:ext>
            </a:extLst>
          </p:cNvPr>
          <p:cNvSpPr/>
          <p:nvPr/>
        </p:nvSpPr>
        <p:spPr>
          <a:xfrm>
            <a:off x="753670" y="6221756"/>
            <a:ext cx="16772832" cy="3626337"/>
          </a:xfrm>
          <a:prstGeom prst="roundRect">
            <a:avLst>
              <a:gd name="adj" fmla="val 13592"/>
            </a:avLst>
          </a:prstGeom>
          <a:blipFill>
            <a:blip r:embed="rId4"/>
            <a:stretch>
              <a:fillRect l="-6891" r="-6891"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xmlns="" id="{CBC75310-437B-03E6-81CE-BF88999B26D7}"/>
              </a:ext>
            </a:extLst>
          </p:cNvPr>
          <p:cNvSpPr/>
          <p:nvPr/>
        </p:nvSpPr>
        <p:spPr>
          <a:xfrm>
            <a:off x="3809999" y="3748221"/>
            <a:ext cx="11032509" cy="5098690"/>
          </a:xfrm>
          <a:custGeom>
            <a:avLst/>
            <a:gdLst/>
            <a:ahLst/>
            <a:cxnLst/>
            <a:rect l="l" t="t" r="r" b="b"/>
            <a:pathLst>
              <a:path w="5006649" h="2313830">
                <a:moveTo>
                  <a:pt x="0" y="0"/>
                </a:moveTo>
                <a:lnTo>
                  <a:pt x="5006649" y="0"/>
                </a:lnTo>
                <a:lnTo>
                  <a:pt x="5006649" y="2313830"/>
                </a:lnTo>
                <a:lnTo>
                  <a:pt x="0" y="23138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77" t="-18678" r="-664" b="-574"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7BAD288F-4A3A-D442-5005-F3B6A3D7C6C5}"/>
              </a:ext>
            </a:extLst>
          </p:cNvPr>
          <p:cNvSpPr txBox="1"/>
          <p:nvPr/>
        </p:nvSpPr>
        <p:spPr>
          <a:xfrm>
            <a:off x="4041355" y="1087347"/>
            <a:ext cx="10569798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tr79</a:t>
            </a:r>
          </a:p>
          <a:p>
            <a:pPr algn="ctr">
              <a:lnSpc>
                <a:spcPct val="150000"/>
              </a:lnSpc>
            </a:pP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05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8">
            <a:extLst>
              <a:ext uri="{FF2B5EF4-FFF2-40B4-BE49-F238E27FC236}">
                <a16:creationId xmlns:a16="http://schemas.microsoft.com/office/drawing/2014/main" xmlns="" id="{5868371C-9CAA-5982-24B6-BA28816BF613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7" name="Group 9">
              <a:extLst>
                <a:ext uri="{FF2B5EF4-FFF2-40B4-BE49-F238E27FC236}">
                  <a16:creationId xmlns:a16="http://schemas.microsoft.com/office/drawing/2014/main" xmlns="" id="{9E59C2B3-2492-2C7B-CED4-B173BF1BDF8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xmlns="" id="{FEACEB8F-DAAE-6401-6A92-F8E26848AF0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xmlns="" id="{8809C21F-364D-1792-F2CC-043AF734A2B3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xmlns="" id="{381EFC32-B779-918A-B2FA-7636FB0F2C3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xmlns="" id="{7ECEBADA-FD6E-B653-4013-C0E35ADFFD55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9F715CD6-5FB8-1B24-69CC-10FEAA39106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3" name="Group 15">
            <a:extLst>
              <a:ext uri="{FF2B5EF4-FFF2-40B4-BE49-F238E27FC236}">
                <a16:creationId xmlns:a16="http://schemas.microsoft.com/office/drawing/2014/main" xmlns="" id="{66C79971-2663-587F-2246-CF16342678DA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4" name="Group 16">
              <a:extLst>
                <a:ext uri="{FF2B5EF4-FFF2-40B4-BE49-F238E27FC236}">
                  <a16:creationId xmlns:a16="http://schemas.microsoft.com/office/drawing/2014/main" xmlns="" id="{BA936341-03B4-DB7B-C30E-E914C0ACA5AC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61" name="Freeform 17">
                <a:extLst>
                  <a:ext uri="{FF2B5EF4-FFF2-40B4-BE49-F238E27FC236}">
                    <a16:creationId xmlns:a16="http://schemas.microsoft.com/office/drawing/2014/main" xmlns="" id="{F36FF06E-0917-2FC2-66A9-730210C2274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18">
              <a:extLst>
                <a:ext uri="{FF2B5EF4-FFF2-40B4-BE49-F238E27FC236}">
                  <a16:creationId xmlns:a16="http://schemas.microsoft.com/office/drawing/2014/main" xmlns="" id="{F9BA8997-A4EB-167D-071F-75752A6D43FB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xmlns="" id="{5635D3B2-45A7-2E3E-218A-F6D78D96A1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6" name="Group 20">
              <a:extLst>
                <a:ext uri="{FF2B5EF4-FFF2-40B4-BE49-F238E27FC236}">
                  <a16:creationId xmlns:a16="http://schemas.microsoft.com/office/drawing/2014/main" xmlns="" id="{5C7E6E83-7D00-286D-407B-E2C1B15DFBA4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9" name="Freeform 21">
                <a:extLst>
                  <a:ext uri="{FF2B5EF4-FFF2-40B4-BE49-F238E27FC236}">
                    <a16:creationId xmlns:a16="http://schemas.microsoft.com/office/drawing/2014/main" xmlns="" id="{958A8ACA-42F7-FEF1-CA4A-B30925EB028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2">
              <a:extLst>
                <a:ext uri="{FF2B5EF4-FFF2-40B4-BE49-F238E27FC236}">
                  <a16:creationId xmlns:a16="http://schemas.microsoft.com/office/drawing/2014/main" xmlns="" id="{FE4865BC-DF3F-2B89-ABDA-EB0AD20227D0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8" name="Freeform 23">
                <a:extLst>
                  <a:ext uri="{FF2B5EF4-FFF2-40B4-BE49-F238E27FC236}">
                    <a16:creationId xmlns:a16="http://schemas.microsoft.com/office/drawing/2014/main" xmlns="" id="{E96D51E6-CD64-76AA-DB89-D56079794F2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4">
              <a:extLst>
                <a:ext uri="{FF2B5EF4-FFF2-40B4-BE49-F238E27FC236}">
                  <a16:creationId xmlns:a16="http://schemas.microsoft.com/office/drawing/2014/main" xmlns="" id="{D9DAA09D-BA4F-FF67-6143-53080624379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xmlns="" id="{376321D1-2D38-F221-CDF5-75E8BA7788A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26">
              <a:extLst>
                <a:ext uri="{FF2B5EF4-FFF2-40B4-BE49-F238E27FC236}">
                  <a16:creationId xmlns:a16="http://schemas.microsoft.com/office/drawing/2014/main" xmlns="" id="{7D6F72CA-98AB-BE5A-BF8F-3B8E4C5E4CF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xmlns="" id="{0ECC7385-4EA9-B4DA-4FBF-D54FCC585CD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28">
              <a:extLst>
                <a:ext uri="{FF2B5EF4-FFF2-40B4-BE49-F238E27FC236}">
                  <a16:creationId xmlns:a16="http://schemas.microsoft.com/office/drawing/2014/main" xmlns="" id="{A65B0A5F-F622-4AA8-167A-D3BBA0FED9A7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xmlns="" id="{73E1FAEF-8533-8F75-7DE0-54D636F1C95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1" name="Group 30">
              <a:extLst>
                <a:ext uri="{FF2B5EF4-FFF2-40B4-BE49-F238E27FC236}">
                  <a16:creationId xmlns:a16="http://schemas.microsoft.com/office/drawing/2014/main" xmlns="" id="{8FF6483F-BFED-6073-4881-FE42D22D25EA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xmlns="" id="{326B8EA8-DFB1-BFD6-62D4-1A1310CCFB7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2" name="Group 32">
              <a:extLst>
                <a:ext uri="{FF2B5EF4-FFF2-40B4-BE49-F238E27FC236}">
                  <a16:creationId xmlns:a16="http://schemas.microsoft.com/office/drawing/2014/main" xmlns="" id="{2D762D0B-A992-C5B8-2DE1-AD5B7625009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3" name="Freeform 33">
                <a:extLst>
                  <a:ext uri="{FF2B5EF4-FFF2-40B4-BE49-F238E27FC236}">
                    <a16:creationId xmlns:a16="http://schemas.microsoft.com/office/drawing/2014/main" xmlns="" id="{7B0841D2-AA61-A838-A721-37DEE10F7BF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2" name="Freeform 34">
            <a:extLst>
              <a:ext uri="{FF2B5EF4-FFF2-40B4-BE49-F238E27FC236}">
                <a16:creationId xmlns:a16="http://schemas.microsoft.com/office/drawing/2014/main" xmlns="" id="{9A47DE42-475E-0AB9-8D59-086345EDB508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4">
            <a:extLst>
              <a:ext uri="{FF2B5EF4-FFF2-40B4-BE49-F238E27FC236}">
                <a16:creationId xmlns:a16="http://schemas.microsoft.com/office/drawing/2014/main" xmlns="" id="{74D432D1-1ED5-67F7-B5A5-9A7E83EAA48F}"/>
              </a:ext>
            </a:extLst>
          </p:cNvPr>
          <p:cNvSpPr/>
          <p:nvPr/>
        </p:nvSpPr>
        <p:spPr>
          <a:xfrm>
            <a:off x="880136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>
              <a:alpha val="82000"/>
            </a:srgbClr>
          </a:solid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7BAD288F-4A3A-D442-5005-F3B6A3D7C6C5}"/>
              </a:ext>
            </a:extLst>
          </p:cNvPr>
          <p:cNvSpPr txBox="1"/>
          <p:nvPr/>
        </p:nvSpPr>
        <p:spPr>
          <a:xfrm>
            <a:off x="4041355" y="1087347"/>
            <a:ext cx="10569798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tr79</a:t>
            </a:r>
          </a:p>
          <a:p>
            <a:pPr algn="ctr">
              <a:lnSpc>
                <a:spcPct val="150000"/>
              </a:lnSpc>
            </a:pP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D38431AD-916F-37F0-9D10-6A4F14900F7D}"/>
              </a:ext>
            </a:extLst>
          </p:cNvPr>
          <p:cNvGrpSpPr/>
          <p:nvPr/>
        </p:nvGrpSpPr>
        <p:grpSpPr>
          <a:xfrm>
            <a:off x="14526571" y="3681561"/>
            <a:ext cx="1202875" cy="1461939"/>
            <a:chOff x="14526571" y="3681561"/>
            <a:chExt cx="1202875" cy="14619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B5E06BB-458C-591B-CD93-6718611BE3C1}"/>
                </a:ext>
              </a:extLst>
            </p:cNvPr>
            <p:cNvSpPr txBox="1"/>
            <p:nvPr/>
          </p:nvSpPr>
          <p:spPr>
            <a:xfrm>
              <a:off x="14526571" y="4035847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2A61C42-306A-937F-E762-6437202494EB}"/>
                </a:ext>
              </a:extLst>
            </p:cNvPr>
            <p:cNvGrpSpPr/>
            <p:nvPr/>
          </p:nvGrpSpPr>
          <p:grpSpPr>
            <a:xfrm>
              <a:off x="14935200" y="3681561"/>
              <a:ext cx="794246" cy="1461939"/>
              <a:chOff x="12027158" y="4284569"/>
              <a:chExt cx="531200" cy="146193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0BA0877-2D62-E476-5573-15F26CB2AF16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B3CADE41-E0D7-A3E6-91BE-0BB54965CD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5F2420DA-7BBE-1A1E-F732-2A2DAD16477A}"/>
              </a:ext>
            </a:extLst>
          </p:cNvPr>
          <p:cNvGrpSpPr/>
          <p:nvPr/>
        </p:nvGrpSpPr>
        <p:grpSpPr>
          <a:xfrm>
            <a:off x="2590869" y="3665164"/>
            <a:ext cx="4170916" cy="1478336"/>
            <a:chOff x="2590869" y="3665164"/>
            <a:chExt cx="4170916" cy="14783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ADAB34E-41B7-1F84-B40A-371FB25DAFAA}"/>
                </a:ext>
              </a:extLst>
            </p:cNvPr>
            <p:cNvGrpSpPr/>
            <p:nvPr/>
          </p:nvGrpSpPr>
          <p:grpSpPr>
            <a:xfrm>
              <a:off x="3707489" y="3665164"/>
              <a:ext cx="630252" cy="1461939"/>
              <a:chOff x="12048141" y="4284568"/>
              <a:chExt cx="531200" cy="146193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07F45938-906B-B62B-C269-830CFC32066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003D9909-361F-2BD5-9B2B-AB6C9BD04D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4763790-B3D5-C68D-97C4-0E55D02DA862}"/>
                </a:ext>
              </a:extLst>
            </p:cNvPr>
            <p:cNvSpPr txBox="1"/>
            <p:nvPr/>
          </p:nvSpPr>
          <p:spPr>
            <a:xfrm>
              <a:off x="4398110" y="4029894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1B921C6-9DF2-0851-2A6F-4926183609AE}"/>
                </a:ext>
              </a:extLst>
            </p:cNvPr>
            <p:cNvSpPr txBox="1"/>
            <p:nvPr/>
          </p:nvSpPr>
          <p:spPr>
            <a:xfrm>
              <a:off x="2590869" y="3976910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35" name="Double Bracket 34">
              <a:extLst>
                <a:ext uri="{FF2B5EF4-FFF2-40B4-BE49-F238E27FC236}">
                  <a16:creationId xmlns:a16="http://schemas.microsoft.com/office/drawing/2014/main" xmlns="" id="{4B042B3C-DB69-9F7A-10E5-4A94EEE0507C}"/>
                </a:ext>
              </a:extLst>
            </p:cNvPr>
            <p:cNvSpPr/>
            <p:nvPr/>
          </p:nvSpPr>
          <p:spPr>
            <a:xfrm>
              <a:off x="3559704" y="3830160"/>
              <a:ext cx="2050616" cy="1138131"/>
            </a:xfrm>
            <a:prstGeom prst="bracketPair">
              <a:avLst>
                <a:gd name="adj" fmla="val 17133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353FEFEA-F541-2B92-092B-DA1BBC3F7048}"/>
                </a:ext>
              </a:extLst>
            </p:cNvPr>
            <p:cNvGrpSpPr/>
            <p:nvPr/>
          </p:nvGrpSpPr>
          <p:grpSpPr>
            <a:xfrm>
              <a:off x="4831402" y="3681561"/>
              <a:ext cx="630252" cy="1461939"/>
              <a:chOff x="12048141" y="4284568"/>
              <a:chExt cx="531200" cy="146193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EF7DA301-F069-AD32-C439-57A6931B71F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5D5C9593-E09B-705D-BDB6-8037CC9650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759141CA-F325-3081-4C9B-75CADCB0CE68}"/>
                </a:ext>
              </a:extLst>
            </p:cNvPr>
            <p:cNvSpPr txBox="1"/>
            <p:nvPr/>
          </p:nvSpPr>
          <p:spPr>
            <a:xfrm>
              <a:off x="5698241" y="4029894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1D18F25A-8CBA-D880-E18D-1FDD2BB9D67C}"/>
                </a:ext>
              </a:extLst>
            </p:cNvPr>
            <p:cNvGrpSpPr/>
            <p:nvPr/>
          </p:nvGrpSpPr>
          <p:grpSpPr>
            <a:xfrm>
              <a:off x="6131533" y="3681561"/>
              <a:ext cx="630252" cy="1461939"/>
              <a:chOff x="12048141" y="4284568"/>
              <a:chExt cx="531200" cy="14619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512B30D8-D391-C910-31F3-59615186C27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E8E5B455-4ECA-112A-5ACD-BEBD10202B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43E51583-B597-D849-D45E-FDCC49D70F9F}"/>
              </a:ext>
            </a:extLst>
          </p:cNvPr>
          <p:cNvGrpSpPr/>
          <p:nvPr/>
        </p:nvGrpSpPr>
        <p:grpSpPr>
          <a:xfrm>
            <a:off x="6822102" y="3665164"/>
            <a:ext cx="3468769" cy="1461940"/>
            <a:chOff x="6822102" y="3665164"/>
            <a:chExt cx="3468769" cy="146194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5002BEB-1AF8-8991-4C83-153E3C153000}"/>
                </a:ext>
              </a:extLst>
            </p:cNvPr>
            <p:cNvSpPr txBox="1"/>
            <p:nvPr/>
          </p:nvSpPr>
          <p:spPr>
            <a:xfrm>
              <a:off x="6822102" y="402103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61120068-65C4-0835-D420-BE96AE434ADC}"/>
                </a:ext>
              </a:extLst>
            </p:cNvPr>
            <p:cNvGrpSpPr/>
            <p:nvPr/>
          </p:nvGrpSpPr>
          <p:grpSpPr>
            <a:xfrm>
              <a:off x="7482243" y="3665164"/>
              <a:ext cx="1470488" cy="1461939"/>
              <a:chOff x="12027158" y="4269180"/>
              <a:chExt cx="531200" cy="1461939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89790DBA-F5F1-D706-7ED2-42251F281F4A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+ 5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7F6439ED-6E48-E43E-CD7D-E6F13A0409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" name="Double Bracket 70">
              <a:extLst>
                <a:ext uri="{FF2B5EF4-FFF2-40B4-BE49-F238E27FC236}">
                  <a16:creationId xmlns:a16="http://schemas.microsoft.com/office/drawing/2014/main" xmlns="" id="{F3151983-E5EE-2905-9DA6-BADB5B7D94D8}"/>
                </a:ext>
              </a:extLst>
            </p:cNvPr>
            <p:cNvSpPr/>
            <p:nvPr/>
          </p:nvSpPr>
          <p:spPr>
            <a:xfrm>
              <a:off x="7306330" y="3832692"/>
              <a:ext cx="1854747" cy="1138131"/>
            </a:xfrm>
            <a:prstGeom prst="bracketPair">
              <a:avLst>
                <a:gd name="adj" fmla="val 17133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D10E59DE-996A-7DF8-B613-1DB6DCE5F309}"/>
                </a:ext>
              </a:extLst>
            </p:cNvPr>
            <p:cNvSpPr txBox="1"/>
            <p:nvPr/>
          </p:nvSpPr>
          <p:spPr>
            <a:xfrm>
              <a:off x="9227327" y="4013498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07AE0E39-C95F-5F56-8B0F-353503D3427F}"/>
                </a:ext>
              </a:extLst>
            </p:cNvPr>
            <p:cNvGrpSpPr/>
            <p:nvPr/>
          </p:nvGrpSpPr>
          <p:grpSpPr>
            <a:xfrm>
              <a:off x="9660619" y="3665165"/>
              <a:ext cx="630252" cy="1461939"/>
              <a:chOff x="12048141" y="4284568"/>
              <a:chExt cx="531200" cy="1461939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A99BF743-B189-1E08-B759-0756B40812C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51033304-6EE1-5336-57D4-349792178F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xmlns="" id="{89EBA76E-77E8-4FCE-FB25-4FB0F9D8DDAF}"/>
              </a:ext>
            </a:extLst>
          </p:cNvPr>
          <p:cNvGrpSpPr/>
          <p:nvPr/>
        </p:nvGrpSpPr>
        <p:grpSpPr>
          <a:xfrm>
            <a:off x="10290265" y="3665164"/>
            <a:ext cx="2238518" cy="1478336"/>
            <a:chOff x="10290265" y="3665164"/>
            <a:chExt cx="2238518" cy="147833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7136850-CB45-713E-5581-E32BCE93BB77}"/>
                </a:ext>
              </a:extLst>
            </p:cNvPr>
            <p:cNvSpPr txBox="1"/>
            <p:nvPr/>
          </p:nvSpPr>
          <p:spPr>
            <a:xfrm>
              <a:off x="10290265" y="4007465"/>
              <a:ext cx="490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D12DD676-BC40-05CF-63A2-0D4B5FBED93A}"/>
                </a:ext>
              </a:extLst>
            </p:cNvPr>
            <p:cNvGrpSpPr/>
            <p:nvPr/>
          </p:nvGrpSpPr>
          <p:grpSpPr>
            <a:xfrm>
              <a:off x="10774618" y="3665164"/>
              <a:ext cx="630252" cy="1461939"/>
              <a:chOff x="12048141" y="4284568"/>
              <a:chExt cx="531200" cy="1461939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4E6380B5-818C-5C85-35E3-9EEDFF2DCB0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067B07D4-8A77-A35B-1DEF-F2A21ED1F8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2E9264E-9A62-ED10-0E9A-49DE371DAD74}"/>
                </a:ext>
              </a:extLst>
            </p:cNvPr>
            <p:cNvSpPr txBox="1"/>
            <p:nvPr/>
          </p:nvSpPr>
          <p:spPr>
            <a:xfrm>
              <a:off x="11465239" y="4029894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B6B057AE-20B7-538F-6EB0-699C1DF7F917}"/>
                </a:ext>
              </a:extLst>
            </p:cNvPr>
            <p:cNvGrpSpPr/>
            <p:nvPr/>
          </p:nvGrpSpPr>
          <p:grpSpPr>
            <a:xfrm>
              <a:off x="11898531" y="3681561"/>
              <a:ext cx="630252" cy="1461939"/>
              <a:chOff x="12048141" y="4284568"/>
              <a:chExt cx="531200" cy="1461939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3292907D-30F3-1A12-DD81-E4B38C1C89E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FD007B75-8A70-B09F-060C-36712E5B36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7CDFED47-49AA-38F8-190C-86CB65339EB8}"/>
              </a:ext>
            </a:extLst>
          </p:cNvPr>
          <p:cNvGrpSpPr/>
          <p:nvPr/>
        </p:nvGrpSpPr>
        <p:grpSpPr>
          <a:xfrm>
            <a:off x="12554014" y="3665164"/>
            <a:ext cx="1896559" cy="1461939"/>
            <a:chOff x="12554014" y="3665164"/>
            <a:chExt cx="1896559" cy="14619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9414B41-E7EB-7DDA-F0F1-2998F7E888FC}"/>
                </a:ext>
              </a:extLst>
            </p:cNvPr>
            <p:cNvSpPr txBox="1"/>
            <p:nvPr/>
          </p:nvSpPr>
          <p:spPr>
            <a:xfrm>
              <a:off x="12554014" y="4035847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6BB2369E-8177-2ADD-C616-D3CCAFEA35CA}"/>
                </a:ext>
              </a:extLst>
            </p:cNvPr>
            <p:cNvGrpSpPr/>
            <p:nvPr/>
          </p:nvGrpSpPr>
          <p:grpSpPr>
            <a:xfrm>
              <a:off x="12980085" y="3665164"/>
              <a:ext cx="1470488" cy="1461939"/>
              <a:chOff x="12027158" y="4269180"/>
              <a:chExt cx="531200" cy="146193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F2C59D4C-3685-520B-8FA3-D69E4A55C2C8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 + 1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F72EC40A-E6BE-A8FC-29F9-BD5851AD72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xmlns="" id="{2B37A279-9E42-117A-0EC1-F6AE97BE7E2F}"/>
              </a:ext>
            </a:extLst>
          </p:cNvPr>
          <p:cNvGrpSpPr/>
          <p:nvPr/>
        </p:nvGrpSpPr>
        <p:grpSpPr>
          <a:xfrm>
            <a:off x="14481082" y="5632890"/>
            <a:ext cx="1202875" cy="1461939"/>
            <a:chOff x="14481082" y="5632890"/>
            <a:chExt cx="1202875" cy="146193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844B3CAD-D35A-6CDC-62D4-1F557EE2118D}"/>
                </a:ext>
              </a:extLst>
            </p:cNvPr>
            <p:cNvSpPr txBox="1"/>
            <p:nvPr/>
          </p:nvSpPr>
          <p:spPr>
            <a:xfrm>
              <a:off x="14481082" y="598717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A182D19D-3C71-5384-29FA-0CFBC83CE4EB}"/>
                </a:ext>
              </a:extLst>
            </p:cNvPr>
            <p:cNvGrpSpPr/>
            <p:nvPr/>
          </p:nvGrpSpPr>
          <p:grpSpPr>
            <a:xfrm>
              <a:off x="14889711" y="5632890"/>
              <a:ext cx="794246" cy="1461939"/>
              <a:chOff x="12027158" y="4284569"/>
              <a:chExt cx="531200" cy="1461939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41CD4058-0F22-48EB-4BB1-7ADDFE48A88E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ACAAE2CB-8BF2-5F3B-9DDC-D3BEDB7F90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xmlns="" id="{8ADE189F-5C5C-1B80-9905-13FAF06D1D92}"/>
              </a:ext>
            </a:extLst>
          </p:cNvPr>
          <p:cNvGrpSpPr/>
          <p:nvPr/>
        </p:nvGrpSpPr>
        <p:grpSpPr>
          <a:xfrm>
            <a:off x="2545380" y="5616492"/>
            <a:ext cx="4121003" cy="1478337"/>
            <a:chOff x="2545380" y="5616492"/>
            <a:chExt cx="4121003" cy="147833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4627FE48-58C7-1AA7-CA2D-836507B29C52}"/>
                </a:ext>
              </a:extLst>
            </p:cNvPr>
            <p:cNvGrpSpPr/>
            <p:nvPr/>
          </p:nvGrpSpPr>
          <p:grpSpPr>
            <a:xfrm>
              <a:off x="3469388" y="5616493"/>
              <a:ext cx="630252" cy="1461939"/>
              <a:chOff x="12048141" y="4284568"/>
              <a:chExt cx="531200" cy="146193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BB546C5B-15D8-A110-4513-3E066A559FE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CCA409D6-A421-5558-4409-9CE7E8C0FD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35408333-D58F-500A-86AA-4906FF33BBFA}"/>
                </a:ext>
              </a:extLst>
            </p:cNvPr>
            <p:cNvSpPr txBox="1"/>
            <p:nvPr/>
          </p:nvSpPr>
          <p:spPr>
            <a:xfrm>
              <a:off x="4160009" y="598122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E7D0423A-9265-580B-35CC-7062C0D5D712}"/>
                </a:ext>
              </a:extLst>
            </p:cNvPr>
            <p:cNvSpPr txBox="1"/>
            <p:nvPr/>
          </p:nvSpPr>
          <p:spPr>
            <a:xfrm>
              <a:off x="2545380" y="5928239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sp>
          <p:nvSpPr>
            <p:cNvPr id="101" name="Double Bracket 100">
              <a:extLst>
                <a:ext uri="{FF2B5EF4-FFF2-40B4-BE49-F238E27FC236}">
                  <a16:creationId xmlns:a16="http://schemas.microsoft.com/office/drawing/2014/main" xmlns="" id="{E7A9EAF0-B067-306B-FAD7-89A71FBF23D6}"/>
                </a:ext>
              </a:extLst>
            </p:cNvPr>
            <p:cNvSpPr/>
            <p:nvPr/>
          </p:nvSpPr>
          <p:spPr>
            <a:xfrm>
              <a:off x="4615767" y="5763008"/>
              <a:ext cx="2050616" cy="1138131"/>
            </a:xfrm>
            <a:prstGeom prst="bracketPair">
              <a:avLst>
                <a:gd name="adj" fmla="val 17133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E184C003-FA8C-0820-62C6-2E7245DD3CF7}"/>
                </a:ext>
              </a:extLst>
            </p:cNvPr>
            <p:cNvGrpSpPr/>
            <p:nvPr/>
          </p:nvGrpSpPr>
          <p:grpSpPr>
            <a:xfrm>
              <a:off x="4747956" y="5616492"/>
              <a:ext cx="630252" cy="1461939"/>
              <a:chOff x="12048141" y="4284568"/>
              <a:chExt cx="531200" cy="1461939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xmlns="" id="{B8A4086B-9ED6-8C5D-0F81-33BA27D49C3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xmlns="" id="{FD752DDA-62BB-F82D-CDE0-7428D7A443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DABFB70A-C3E9-FD11-833D-8ECE8402048B}"/>
                </a:ext>
              </a:extLst>
            </p:cNvPr>
            <p:cNvSpPr txBox="1"/>
            <p:nvPr/>
          </p:nvSpPr>
          <p:spPr>
            <a:xfrm>
              <a:off x="5460140" y="598122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xmlns="" id="{71C5BF56-167C-029B-3E3E-95B3CBBC655F}"/>
                </a:ext>
              </a:extLst>
            </p:cNvPr>
            <p:cNvGrpSpPr/>
            <p:nvPr/>
          </p:nvGrpSpPr>
          <p:grpSpPr>
            <a:xfrm>
              <a:off x="5893432" y="5632890"/>
              <a:ext cx="630252" cy="1461939"/>
              <a:chOff x="12048141" y="4284568"/>
              <a:chExt cx="531200" cy="1461939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7B491E79-6ECE-94B6-EDB5-A595029BB33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xmlns="" id="{025A02AB-DC2B-6C3A-3937-E55781646C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xmlns="" id="{22FFE50D-0456-F2C4-0083-3A3F5D3BD858}"/>
              </a:ext>
            </a:extLst>
          </p:cNvPr>
          <p:cNvGrpSpPr/>
          <p:nvPr/>
        </p:nvGrpSpPr>
        <p:grpSpPr>
          <a:xfrm>
            <a:off x="6776613" y="5616159"/>
            <a:ext cx="3474706" cy="1478670"/>
            <a:chOff x="6776613" y="5616159"/>
            <a:chExt cx="3474706" cy="1478670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700A2B8B-566B-0017-14E9-6F9E4D9ED62F}"/>
                </a:ext>
              </a:extLst>
            </p:cNvPr>
            <p:cNvSpPr txBox="1"/>
            <p:nvPr/>
          </p:nvSpPr>
          <p:spPr>
            <a:xfrm>
              <a:off x="6776613" y="597236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82DB928B-59A4-F33E-75FF-EDB374847D01}"/>
                </a:ext>
              </a:extLst>
            </p:cNvPr>
            <p:cNvGrpSpPr/>
            <p:nvPr/>
          </p:nvGrpSpPr>
          <p:grpSpPr>
            <a:xfrm>
              <a:off x="8572485" y="5616159"/>
              <a:ext cx="1470488" cy="1461939"/>
              <a:chOff x="12027158" y="4269180"/>
              <a:chExt cx="531200" cy="1461939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FBAACF1A-5DCA-CC8F-DA6C-7395DCA5AF7F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 + 1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99743823-9AAE-CC64-887F-CD30D6E632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9" name="Double Bracket 108">
              <a:extLst>
                <a:ext uri="{FF2B5EF4-FFF2-40B4-BE49-F238E27FC236}">
                  <a16:creationId xmlns:a16="http://schemas.microsoft.com/office/drawing/2014/main" xmlns="" id="{2CD4A547-F980-36E5-03B9-B4CFFE7D4786}"/>
                </a:ext>
              </a:extLst>
            </p:cNvPr>
            <p:cNvSpPr/>
            <p:nvPr/>
          </p:nvSpPr>
          <p:spPr>
            <a:xfrm>
              <a:off x="8396572" y="5783687"/>
              <a:ext cx="1854747" cy="1138131"/>
            </a:xfrm>
            <a:prstGeom prst="bracketPair">
              <a:avLst>
                <a:gd name="adj" fmla="val 17133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04B5AC05-B715-CAB2-537E-DB93F9195913}"/>
                </a:ext>
              </a:extLst>
            </p:cNvPr>
            <p:cNvSpPr txBox="1"/>
            <p:nvPr/>
          </p:nvSpPr>
          <p:spPr>
            <a:xfrm>
              <a:off x="7956312" y="5987176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370CD36F-8854-8BFF-FF58-42F94E27E429}"/>
                </a:ext>
              </a:extLst>
            </p:cNvPr>
            <p:cNvGrpSpPr/>
            <p:nvPr/>
          </p:nvGrpSpPr>
          <p:grpSpPr>
            <a:xfrm>
              <a:off x="7233281" y="5632890"/>
              <a:ext cx="630252" cy="1461939"/>
              <a:chOff x="12048141" y="4284568"/>
              <a:chExt cx="531200" cy="1461939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xmlns="" id="{2D1BB696-83B8-2473-2963-EDD3571B162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51AEA91A-A9BB-30C1-2060-CB774C76ED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xmlns="" id="{749A01AC-5DCE-6BC4-532E-6CBCB3CBAC8A}"/>
              </a:ext>
            </a:extLst>
          </p:cNvPr>
          <p:cNvGrpSpPr/>
          <p:nvPr/>
        </p:nvGrpSpPr>
        <p:grpSpPr>
          <a:xfrm>
            <a:off x="10244776" y="5616493"/>
            <a:ext cx="2238518" cy="1478336"/>
            <a:chOff x="10244776" y="5616493"/>
            <a:chExt cx="2238518" cy="1478336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A8F49198-4D9C-9065-808F-CD81D379A3A6}"/>
                </a:ext>
              </a:extLst>
            </p:cNvPr>
            <p:cNvSpPr txBox="1"/>
            <p:nvPr/>
          </p:nvSpPr>
          <p:spPr>
            <a:xfrm>
              <a:off x="10244776" y="5958794"/>
              <a:ext cx="490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F432A4DD-1A6B-3736-B0D7-F602D7737D2B}"/>
                </a:ext>
              </a:extLst>
            </p:cNvPr>
            <p:cNvGrpSpPr/>
            <p:nvPr/>
          </p:nvGrpSpPr>
          <p:grpSpPr>
            <a:xfrm>
              <a:off x="10729129" y="5616493"/>
              <a:ext cx="630252" cy="1461939"/>
              <a:chOff x="12048141" y="4284568"/>
              <a:chExt cx="531200" cy="1461939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xmlns="" id="{A857DAE1-A944-CBAA-6BB8-FA8F1146705E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83733EB3-E971-CB02-23F3-8B9B8228DD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263E6CC6-8607-E6AD-23D7-17444CED8CED}"/>
                </a:ext>
              </a:extLst>
            </p:cNvPr>
            <p:cNvSpPr txBox="1"/>
            <p:nvPr/>
          </p:nvSpPr>
          <p:spPr>
            <a:xfrm>
              <a:off x="11419750" y="598122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7D92EDEC-8CCC-C183-FDDF-74F4D80821D8}"/>
                </a:ext>
              </a:extLst>
            </p:cNvPr>
            <p:cNvGrpSpPr/>
            <p:nvPr/>
          </p:nvGrpSpPr>
          <p:grpSpPr>
            <a:xfrm>
              <a:off x="11853042" y="5632890"/>
              <a:ext cx="630252" cy="1461939"/>
              <a:chOff x="12048141" y="4284568"/>
              <a:chExt cx="531200" cy="1461939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7DA9F089-7CD4-ED3F-651A-038DBFC2E530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5C0B57C2-8837-6173-14CA-6CB4C93C9D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xmlns="" id="{7748F726-CDF1-2445-5585-6B81C965B70C}"/>
              </a:ext>
            </a:extLst>
          </p:cNvPr>
          <p:cNvGrpSpPr/>
          <p:nvPr/>
        </p:nvGrpSpPr>
        <p:grpSpPr>
          <a:xfrm>
            <a:off x="12508525" y="5616493"/>
            <a:ext cx="1896559" cy="1461939"/>
            <a:chOff x="12508525" y="5616493"/>
            <a:chExt cx="1896559" cy="1461939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0004C37E-2A56-DBF4-9C56-1B5F3C390360}"/>
                </a:ext>
              </a:extLst>
            </p:cNvPr>
            <p:cNvSpPr txBox="1"/>
            <p:nvPr/>
          </p:nvSpPr>
          <p:spPr>
            <a:xfrm>
              <a:off x="12508525" y="598717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xmlns="" id="{AAF72A87-EEC1-DFFF-A52A-07C7CA71D67B}"/>
                </a:ext>
              </a:extLst>
            </p:cNvPr>
            <p:cNvGrpSpPr/>
            <p:nvPr/>
          </p:nvGrpSpPr>
          <p:grpSpPr>
            <a:xfrm>
              <a:off x="12934596" y="5616493"/>
              <a:ext cx="1470488" cy="1461939"/>
              <a:chOff x="12027158" y="4269180"/>
              <a:chExt cx="531200" cy="1461939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xmlns="" id="{33B84BF8-C452-0D0D-A366-C6DEE99772F5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+ 6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xmlns="" id="{5B763A06-6914-7AC7-40EC-12FA70E1BC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xmlns="" id="{29FC9310-57C4-6B71-560C-75D9E9AD6295}"/>
              </a:ext>
            </a:extLst>
          </p:cNvPr>
          <p:cNvGrpSpPr/>
          <p:nvPr/>
        </p:nvGrpSpPr>
        <p:grpSpPr>
          <a:xfrm>
            <a:off x="6485366" y="7615917"/>
            <a:ext cx="2781821" cy="1461939"/>
            <a:chOff x="6411351" y="7663753"/>
            <a:chExt cx="2781821" cy="1461939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FFFFBA6F-0DF9-E269-414B-F2F559FA9863}"/>
                </a:ext>
              </a:extLst>
            </p:cNvPr>
            <p:cNvSpPr txBox="1"/>
            <p:nvPr/>
          </p:nvSpPr>
          <p:spPr>
            <a:xfrm>
              <a:off x="6411351" y="8011574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xmlns="" id="{6DE82434-F72A-CAD1-77F0-6E6DD0439C64}"/>
                </a:ext>
              </a:extLst>
            </p:cNvPr>
            <p:cNvGrpSpPr/>
            <p:nvPr/>
          </p:nvGrpSpPr>
          <p:grpSpPr>
            <a:xfrm>
              <a:off x="6856370" y="7663753"/>
              <a:ext cx="2336802" cy="1461939"/>
              <a:chOff x="12027158" y="4269180"/>
              <a:chExt cx="531200" cy="1461939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xmlns="" id="{1FB7538A-DC1E-54F1-3247-ED6D4FBF5739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+ 5 + 1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351A8D38-4CB3-1318-5E34-869BFD3444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48ED7C65-5C16-483B-646D-CC3A76EA1CAD}"/>
              </a:ext>
            </a:extLst>
          </p:cNvPr>
          <p:cNvGrpSpPr/>
          <p:nvPr/>
        </p:nvGrpSpPr>
        <p:grpSpPr>
          <a:xfrm>
            <a:off x="9357758" y="7600616"/>
            <a:ext cx="1202875" cy="1461939"/>
            <a:chOff x="9283743" y="7648452"/>
            <a:chExt cx="1202875" cy="1461939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1F1796BC-1B13-1AF1-22C0-F9CCA86D8343}"/>
                </a:ext>
              </a:extLst>
            </p:cNvPr>
            <p:cNvSpPr txBox="1"/>
            <p:nvPr/>
          </p:nvSpPr>
          <p:spPr>
            <a:xfrm>
              <a:off x="9283743" y="8002738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xmlns="" id="{193BAB6C-AB56-B9C3-F72B-1CB971516C42}"/>
                </a:ext>
              </a:extLst>
            </p:cNvPr>
            <p:cNvGrpSpPr/>
            <p:nvPr/>
          </p:nvGrpSpPr>
          <p:grpSpPr>
            <a:xfrm>
              <a:off x="9692372" y="7648452"/>
              <a:ext cx="794246" cy="1461939"/>
              <a:chOff x="12027158" y="4284569"/>
              <a:chExt cx="531200" cy="1461939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xmlns="" id="{33B68E26-5E96-6BB2-904A-01FF20CCBDC5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xmlns="" id="{F7BDF568-CB62-9591-F6F5-D9E3B34ADC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29E556E7-C79D-E822-9F0C-54B841B80DB6}"/>
              </a:ext>
            </a:extLst>
          </p:cNvPr>
          <p:cNvGrpSpPr/>
          <p:nvPr/>
        </p:nvGrpSpPr>
        <p:grpSpPr>
          <a:xfrm>
            <a:off x="2590735" y="7599607"/>
            <a:ext cx="3817821" cy="1478336"/>
            <a:chOff x="2516720" y="7647443"/>
            <a:chExt cx="3817821" cy="1478336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80447CF2-2A35-A5EA-F31E-294D90158765}"/>
                </a:ext>
              </a:extLst>
            </p:cNvPr>
            <p:cNvGrpSpPr/>
            <p:nvPr/>
          </p:nvGrpSpPr>
          <p:grpSpPr>
            <a:xfrm>
              <a:off x="3432570" y="7647443"/>
              <a:ext cx="630252" cy="1461939"/>
              <a:chOff x="12048141" y="4284568"/>
              <a:chExt cx="531200" cy="1461939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xmlns="" id="{E49914F4-5753-D70F-CE06-31AACD99595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xmlns="" id="{42262483-D7C0-58CE-E4A5-A3AFCE13A1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A3E63553-5F4A-C8DA-EB5D-DBE928A6DC9F}"/>
                </a:ext>
              </a:extLst>
            </p:cNvPr>
            <p:cNvSpPr txBox="1"/>
            <p:nvPr/>
          </p:nvSpPr>
          <p:spPr>
            <a:xfrm>
              <a:off x="4123191" y="801217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86F1758A-8103-BAC0-0521-3836BCA42717}"/>
                </a:ext>
              </a:extLst>
            </p:cNvPr>
            <p:cNvSpPr txBox="1"/>
            <p:nvPr/>
          </p:nvSpPr>
          <p:spPr>
            <a:xfrm>
              <a:off x="2516720" y="7862837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xmlns="" id="{7151EE92-596F-BA6A-84CD-3981180CC4C1}"/>
                </a:ext>
              </a:extLst>
            </p:cNvPr>
            <p:cNvGrpSpPr/>
            <p:nvPr/>
          </p:nvGrpSpPr>
          <p:grpSpPr>
            <a:xfrm>
              <a:off x="4556483" y="7663840"/>
              <a:ext cx="630252" cy="1461939"/>
              <a:chOff x="12048141" y="4284568"/>
              <a:chExt cx="531200" cy="1461939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xmlns="" id="{81A8DE2E-3F5B-6A12-CC8D-251E38C405A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xmlns="" id="{F5664C40-B19C-3A32-CEB9-BC991F1694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9E7B6088-7454-5B40-0F46-24203196C1A6}"/>
                </a:ext>
              </a:extLst>
            </p:cNvPr>
            <p:cNvSpPr txBox="1"/>
            <p:nvPr/>
          </p:nvSpPr>
          <p:spPr>
            <a:xfrm>
              <a:off x="5271167" y="8025477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xmlns="" id="{4EA9CF6C-F27B-0012-A3FF-69DE8E580FC5}"/>
                </a:ext>
              </a:extLst>
            </p:cNvPr>
            <p:cNvGrpSpPr/>
            <p:nvPr/>
          </p:nvGrpSpPr>
          <p:grpSpPr>
            <a:xfrm>
              <a:off x="5704289" y="7663840"/>
              <a:ext cx="630252" cy="1461939"/>
              <a:chOff x="12048141" y="4284568"/>
              <a:chExt cx="531200" cy="1461939"/>
            </a:xfrm>
          </p:grpSpPr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xmlns="" id="{180B66BC-AA53-876D-BEA4-439FE34C427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xmlns="" id="{23119976-C9AB-B779-8A5B-5D961F4AA2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xmlns="" id="{61A2EBF8-A9D7-F7C6-FC9D-58DF1FB996D9}"/>
              </a:ext>
            </a:extLst>
          </p:cNvPr>
          <p:cNvGrpSpPr/>
          <p:nvPr/>
        </p:nvGrpSpPr>
        <p:grpSpPr>
          <a:xfrm>
            <a:off x="3630884" y="4666421"/>
            <a:ext cx="11701439" cy="1478337"/>
            <a:chOff x="2100535" y="10379058"/>
            <a:chExt cx="11701439" cy="1478337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xmlns="" id="{0EBD1E43-E2BB-9331-AFB9-CE58058AD2F8}"/>
                </a:ext>
              </a:extLst>
            </p:cNvPr>
            <p:cNvSpPr txBox="1"/>
            <p:nvPr/>
          </p:nvSpPr>
          <p:spPr>
            <a:xfrm>
              <a:off x="3669960" y="10379058"/>
              <a:ext cx="615731" cy="14619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xmlns="" id="{C86B4306-12E9-8C6E-EFEB-4D4994219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9960" y="11094640"/>
              <a:ext cx="63025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619877E7-8E76-2A9B-F178-72BBBB55B43E}"/>
                </a:ext>
              </a:extLst>
            </p:cNvPr>
            <p:cNvSpPr txBox="1"/>
            <p:nvPr/>
          </p:nvSpPr>
          <p:spPr>
            <a:xfrm>
              <a:off x="4360581" y="10743788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xmlns="" id="{02FAB737-7FB2-C874-A40B-C59DB63748B3}"/>
                </a:ext>
              </a:extLst>
            </p:cNvPr>
            <p:cNvSpPr txBox="1"/>
            <p:nvPr/>
          </p:nvSpPr>
          <p:spPr>
            <a:xfrm>
              <a:off x="2100535" y="10717109"/>
              <a:ext cx="139335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Vậy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80" name="Double Bracket 179">
              <a:extLst>
                <a:ext uri="{FF2B5EF4-FFF2-40B4-BE49-F238E27FC236}">
                  <a16:creationId xmlns:a16="http://schemas.microsoft.com/office/drawing/2014/main" xmlns="" id="{768E8224-1310-2521-2A83-7FEED528CCAA}"/>
                </a:ext>
              </a:extLst>
            </p:cNvPr>
            <p:cNvSpPr/>
            <p:nvPr/>
          </p:nvSpPr>
          <p:spPr>
            <a:xfrm>
              <a:off x="3522175" y="10544054"/>
              <a:ext cx="2050616" cy="1138131"/>
            </a:xfrm>
            <a:prstGeom prst="bracketPair">
              <a:avLst>
                <a:gd name="adj" fmla="val 17133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xmlns="" id="{C7645994-D2C4-7960-A4E1-7B933BCC222C}"/>
                </a:ext>
              </a:extLst>
            </p:cNvPr>
            <p:cNvSpPr txBox="1"/>
            <p:nvPr/>
          </p:nvSpPr>
          <p:spPr>
            <a:xfrm>
              <a:off x="4793873" y="10395455"/>
              <a:ext cx="615731" cy="14619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xmlns="" id="{EA903E41-714E-48BA-5E63-FF82D2A91D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3873" y="11111037"/>
              <a:ext cx="63025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50AE66ED-979E-58BE-C1A8-AE81374C473C}"/>
                </a:ext>
              </a:extLst>
            </p:cNvPr>
            <p:cNvSpPr txBox="1"/>
            <p:nvPr/>
          </p:nvSpPr>
          <p:spPr>
            <a:xfrm>
              <a:off x="5660712" y="10743788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xmlns="" id="{0D8AE9DA-8729-5E78-211D-C2CDC49AEF7D}"/>
                </a:ext>
              </a:extLst>
            </p:cNvPr>
            <p:cNvSpPr txBox="1"/>
            <p:nvPr/>
          </p:nvSpPr>
          <p:spPr>
            <a:xfrm>
              <a:off x="6093998" y="10395455"/>
              <a:ext cx="615731" cy="14619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xmlns="" id="{516B52CE-A738-70C6-6ED0-FBE230E01B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3998" y="11083103"/>
              <a:ext cx="63025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xmlns="" id="{4560BB85-5AA6-2BD6-9803-7D66D328380F}"/>
                </a:ext>
              </a:extLst>
            </p:cNvPr>
            <p:cNvGrpSpPr/>
            <p:nvPr/>
          </p:nvGrpSpPr>
          <p:grpSpPr>
            <a:xfrm>
              <a:off x="6776613" y="10379058"/>
              <a:ext cx="3641451" cy="1478337"/>
              <a:chOff x="3024932" y="5616492"/>
              <a:chExt cx="3641451" cy="1478337"/>
            </a:xfrm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xmlns="" id="{43312EA7-E4B4-B5DF-100F-0EB3641F5171}"/>
                  </a:ext>
                </a:extLst>
              </p:cNvPr>
              <p:cNvGrpSpPr/>
              <p:nvPr/>
            </p:nvGrpSpPr>
            <p:grpSpPr>
              <a:xfrm>
                <a:off x="3469388" y="5616493"/>
                <a:ext cx="630252" cy="1461939"/>
                <a:chOff x="12048141" y="4284568"/>
                <a:chExt cx="531200" cy="1461939"/>
              </a:xfrm>
            </p:grpSpPr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xmlns="" id="{27AAF8B7-26EF-9359-B712-042E8B1020D1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xmlns="" id="{BC7D949F-EC26-D162-FE91-D8766CB1BB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xmlns="" id="{2E8FF26A-76BA-8D0B-98E9-2B87540CA51F}"/>
                  </a:ext>
                </a:extLst>
              </p:cNvPr>
              <p:cNvSpPr txBox="1"/>
              <p:nvPr/>
            </p:nvSpPr>
            <p:spPr>
              <a:xfrm>
                <a:off x="4160009" y="5981223"/>
                <a:ext cx="35464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xmlns="" id="{4432BB74-6D9C-ADAD-13C9-992E5AC28DA1}"/>
                  </a:ext>
                </a:extLst>
              </p:cNvPr>
              <p:cNvSpPr txBox="1"/>
              <p:nvPr/>
            </p:nvSpPr>
            <p:spPr>
              <a:xfrm>
                <a:off x="3024932" y="5954543"/>
                <a:ext cx="381929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194" name="Double Bracket 193">
                <a:extLst>
                  <a:ext uri="{FF2B5EF4-FFF2-40B4-BE49-F238E27FC236}">
                    <a16:creationId xmlns:a16="http://schemas.microsoft.com/office/drawing/2014/main" xmlns="" id="{BA47D3E4-255F-8700-3ECB-6A4B2C31DD6E}"/>
                  </a:ext>
                </a:extLst>
              </p:cNvPr>
              <p:cNvSpPr/>
              <p:nvPr/>
            </p:nvSpPr>
            <p:spPr>
              <a:xfrm>
                <a:off x="4615767" y="5763008"/>
                <a:ext cx="2050616" cy="1138131"/>
              </a:xfrm>
              <a:prstGeom prst="bracketPair">
                <a:avLst>
                  <a:gd name="adj" fmla="val 1713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xmlns="" id="{CC80A646-0167-D2AF-E928-946189C0F696}"/>
                  </a:ext>
                </a:extLst>
              </p:cNvPr>
              <p:cNvGrpSpPr/>
              <p:nvPr/>
            </p:nvGrpSpPr>
            <p:grpSpPr>
              <a:xfrm>
                <a:off x="4747956" y="5616492"/>
                <a:ext cx="630252" cy="1461939"/>
                <a:chOff x="12048141" y="4284568"/>
                <a:chExt cx="531200" cy="1461939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xmlns="" id="{9B613FD1-5B2C-22FB-A378-1525064192FA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xmlns="" id="{AC1DC298-C70A-D693-901A-F78C927112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xmlns="" id="{E2FA628F-C929-DEC4-EB51-BF0391C8FF65}"/>
                  </a:ext>
                </a:extLst>
              </p:cNvPr>
              <p:cNvSpPr txBox="1"/>
              <p:nvPr/>
            </p:nvSpPr>
            <p:spPr>
              <a:xfrm>
                <a:off x="5460140" y="5981223"/>
                <a:ext cx="35464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xmlns="" id="{6356A547-A710-1CE6-5873-168CD1594644}"/>
                  </a:ext>
                </a:extLst>
              </p:cNvPr>
              <p:cNvGrpSpPr/>
              <p:nvPr/>
            </p:nvGrpSpPr>
            <p:grpSpPr>
              <a:xfrm>
                <a:off x="5893432" y="5632890"/>
                <a:ext cx="630252" cy="1461939"/>
                <a:chOff x="12048141" y="4284568"/>
                <a:chExt cx="531200" cy="1461939"/>
              </a:xfrm>
            </p:grpSpPr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xmlns="" id="{977DEA74-DC97-2735-ECE2-EF7CF4F0DD54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xmlns="" id="{5CF44216-0613-7707-AA07-BCE0C1493F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xmlns="" id="{39D4752E-931A-87C5-E598-23DEA71C18A7}"/>
                </a:ext>
              </a:extLst>
            </p:cNvPr>
            <p:cNvGrpSpPr/>
            <p:nvPr/>
          </p:nvGrpSpPr>
          <p:grpSpPr>
            <a:xfrm>
              <a:off x="10463825" y="10379058"/>
              <a:ext cx="3338149" cy="1478336"/>
              <a:chOff x="2996392" y="7647443"/>
              <a:chExt cx="3338149" cy="1478336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xmlns="" id="{60EAEA75-D40C-5E35-303E-65FE6B62F8C1}"/>
                  </a:ext>
                </a:extLst>
              </p:cNvPr>
              <p:cNvGrpSpPr/>
              <p:nvPr/>
            </p:nvGrpSpPr>
            <p:grpSpPr>
              <a:xfrm>
                <a:off x="3432570" y="7647443"/>
                <a:ext cx="630252" cy="1461939"/>
                <a:chOff x="12048141" y="4284568"/>
                <a:chExt cx="531200" cy="1461939"/>
              </a:xfrm>
            </p:grpSpPr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xmlns="" id="{CA924E09-6458-B9D5-B10A-DD2F571424CD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xmlns="" id="{26DCB494-4097-05C6-3CEF-0762DC6B8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xmlns="" id="{CF4F1B6C-CBB2-E81C-F2B2-D6658476C1B9}"/>
                  </a:ext>
                </a:extLst>
              </p:cNvPr>
              <p:cNvSpPr txBox="1"/>
              <p:nvPr/>
            </p:nvSpPr>
            <p:spPr>
              <a:xfrm>
                <a:off x="4123191" y="8012173"/>
                <a:ext cx="35464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xmlns="" id="{5F19FAC1-FD7E-A611-49CA-19D9D3568465}"/>
                  </a:ext>
                </a:extLst>
              </p:cNvPr>
              <p:cNvSpPr txBox="1"/>
              <p:nvPr/>
            </p:nvSpPr>
            <p:spPr>
              <a:xfrm>
                <a:off x="2996392" y="8017279"/>
                <a:ext cx="36417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xmlns="" id="{ECBE832D-1D31-0162-D4F1-3D26BF97CE4A}"/>
                  </a:ext>
                </a:extLst>
              </p:cNvPr>
              <p:cNvGrpSpPr/>
              <p:nvPr/>
            </p:nvGrpSpPr>
            <p:grpSpPr>
              <a:xfrm>
                <a:off x="4556483" y="7663840"/>
                <a:ext cx="630252" cy="1461939"/>
                <a:chOff x="12048141" y="4284568"/>
                <a:chExt cx="531200" cy="1461939"/>
              </a:xfrm>
            </p:grpSpPr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xmlns="" id="{B9B688F0-3FF7-2A8F-B7D8-2BD9AB313BFF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xmlns="" id="{D778AD2E-C92F-8D2F-0812-49D33C17E0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xmlns="" id="{8D54FE56-6F86-3F7D-94E3-E803833790C3}"/>
                  </a:ext>
                </a:extLst>
              </p:cNvPr>
              <p:cNvSpPr txBox="1"/>
              <p:nvPr/>
            </p:nvSpPr>
            <p:spPr>
              <a:xfrm>
                <a:off x="5271167" y="8025477"/>
                <a:ext cx="35464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xmlns="" id="{52FEBB82-9AC6-51B7-FFB0-E0A5CA1D5D10}"/>
                  </a:ext>
                </a:extLst>
              </p:cNvPr>
              <p:cNvGrpSpPr/>
              <p:nvPr/>
            </p:nvGrpSpPr>
            <p:grpSpPr>
              <a:xfrm>
                <a:off x="5704289" y="7663840"/>
                <a:ext cx="630252" cy="1461939"/>
                <a:chOff x="12048141" y="4284568"/>
                <a:chExt cx="531200" cy="1461939"/>
              </a:xfrm>
            </p:grpSpPr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xmlns="" id="{9378E6FF-91E2-CAB1-122C-38BEDFB8AF5D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xmlns="" id="{1CF98809-DAA6-F981-7F3E-8C9B6363C4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8598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62531BCF-393E-5394-F735-C8BD903858D5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xmlns="" id="{94CA83C9-C319-06AD-5DED-7CFCD1A27DCF}"/>
              </a:ext>
            </a:extLst>
          </p:cNvPr>
          <p:cNvSpPr txBox="1"/>
          <p:nvPr/>
        </p:nvSpPr>
        <p:spPr>
          <a:xfrm>
            <a:off x="5666852" y="880468"/>
            <a:ext cx="6954294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tr79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480B5F63-D7D4-8153-438A-3FE1A148B7EE}"/>
              </a:ext>
            </a:extLst>
          </p:cNvPr>
          <p:cNvGrpSpPr/>
          <p:nvPr/>
        </p:nvGrpSpPr>
        <p:grpSpPr>
          <a:xfrm>
            <a:off x="3222688" y="3418025"/>
            <a:ext cx="4131881" cy="1465020"/>
            <a:chOff x="1600201" y="3375488"/>
            <a:chExt cx="4131881" cy="14650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A2255C9-29D9-A425-EA9B-458E8EB40C06}"/>
                </a:ext>
              </a:extLst>
            </p:cNvPr>
            <p:cNvSpPr txBox="1"/>
            <p:nvPr/>
          </p:nvSpPr>
          <p:spPr>
            <a:xfrm>
              <a:off x="1600201" y="3712705"/>
              <a:ext cx="70858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E3D0F6BD-B413-A07C-444A-1A3B0CD96028}"/>
                </a:ext>
              </a:extLst>
            </p:cNvPr>
            <p:cNvGrpSpPr/>
            <p:nvPr/>
          </p:nvGrpSpPr>
          <p:grpSpPr>
            <a:xfrm>
              <a:off x="2344637" y="3378569"/>
              <a:ext cx="794246" cy="1461939"/>
              <a:chOff x="12045683" y="4284568"/>
              <a:chExt cx="533658" cy="1461939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C58EF2C7-2BD9-B5CF-3DF1-954B32AED612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47647FD8-A4D5-0FDC-21DD-1197006241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E59914E-D6DE-2513-1801-277D61D87057}"/>
                </a:ext>
              </a:extLst>
            </p:cNvPr>
            <p:cNvSpPr txBox="1"/>
            <p:nvPr/>
          </p:nvSpPr>
          <p:spPr>
            <a:xfrm>
              <a:off x="3196140" y="3723821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AE178B87-5643-4D75-99D7-5544166190E6}"/>
                </a:ext>
              </a:extLst>
            </p:cNvPr>
            <p:cNvGrpSpPr/>
            <p:nvPr/>
          </p:nvGrpSpPr>
          <p:grpSpPr>
            <a:xfrm>
              <a:off x="3632727" y="3375488"/>
              <a:ext cx="794246" cy="1461939"/>
              <a:chOff x="12045683" y="4284568"/>
              <a:chExt cx="533658" cy="146193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ADBDD091-9D6E-DC4A-4688-60C842B7FDF4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CC449D76-19F9-6607-FD39-9177E3B0F8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BF72D20C-84DC-EA3F-AC0E-8A6D051E32C2}"/>
                </a:ext>
              </a:extLst>
            </p:cNvPr>
            <p:cNvSpPr txBox="1"/>
            <p:nvPr/>
          </p:nvSpPr>
          <p:spPr>
            <a:xfrm>
              <a:off x="4501249" y="3726902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F075E6C2-D40B-C856-29DD-DDEF88C5F12F}"/>
                </a:ext>
              </a:extLst>
            </p:cNvPr>
            <p:cNvGrpSpPr/>
            <p:nvPr/>
          </p:nvGrpSpPr>
          <p:grpSpPr>
            <a:xfrm>
              <a:off x="4937836" y="3378569"/>
              <a:ext cx="794246" cy="1461939"/>
              <a:chOff x="12045683" y="4284568"/>
              <a:chExt cx="533658" cy="1461939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18B4139B-7FE6-C0C0-6C6E-3304B5575B2E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F6F628F4-3CC0-D6A6-CCCC-5E57845C19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6FB1C9F0-4520-78D3-CF47-E8877A6763B2}"/>
              </a:ext>
            </a:extLst>
          </p:cNvPr>
          <p:cNvGrpSpPr/>
          <p:nvPr/>
        </p:nvGrpSpPr>
        <p:grpSpPr>
          <a:xfrm>
            <a:off x="3596995" y="4960201"/>
            <a:ext cx="4327942" cy="1461939"/>
            <a:chOff x="1974508" y="4917664"/>
            <a:chExt cx="4327942" cy="14619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3F2204F-EFB7-277C-3F4F-51A79F846E0F}"/>
                </a:ext>
              </a:extLst>
            </p:cNvPr>
            <p:cNvSpPr txBox="1"/>
            <p:nvPr/>
          </p:nvSpPr>
          <p:spPr>
            <a:xfrm>
              <a:off x="1974508" y="525694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E2827E27-47DA-8051-A2FA-A1883947F29A}"/>
                </a:ext>
              </a:extLst>
            </p:cNvPr>
            <p:cNvGrpSpPr/>
            <p:nvPr/>
          </p:nvGrpSpPr>
          <p:grpSpPr>
            <a:xfrm>
              <a:off x="2520717" y="4917664"/>
              <a:ext cx="2442228" cy="1461939"/>
              <a:chOff x="2520717" y="4917664"/>
              <a:chExt cx="2442228" cy="1461939"/>
            </a:xfrm>
          </p:grpSpPr>
          <p:sp>
            <p:nvSpPr>
              <p:cNvPr id="56" name="Double Bracket 55">
                <a:extLst>
                  <a:ext uri="{FF2B5EF4-FFF2-40B4-BE49-F238E27FC236}">
                    <a16:creationId xmlns:a16="http://schemas.microsoft.com/office/drawing/2014/main" xmlns="" id="{B7236475-CA1C-C840-6E35-C636EB7F59DE}"/>
                  </a:ext>
                </a:extLst>
              </p:cNvPr>
              <p:cNvSpPr/>
              <p:nvPr/>
            </p:nvSpPr>
            <p:spPr>
              <a:xfrm>
                <a:off x="2520717" y="5054718"/>
                <a:ext cx="2442228" cy="1138131"/>
              </a:xfrm>
              <a:prstGeom prst="bracketPair">
                <a:avLst>
                  <a:gd name="adj" fmla="val 1713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E0D637E7-7C41-0CFB-E4C2-D43E84BC4CDD}"/>
                  </a:ext>
                </a:extLst>
              </p:cNvPr>
              <p:cNvGrpSpPr/>
              <p:nvPr/>
            </p:nvGrpSpPr>
            <p:grpSpPr>
              <a:xfrm>
                <a:off x="2676530" y="4917664"/>
                <a:ext cx="794246" cy="1461939"/>
                <a:chOff x="12045683" y="4284568"/>
                <a:chExt cx="533658" cy="1461939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E4982480-7A7B-8D50-80C0-C669404426DB}"/>
                    </a:ext>
                  </a:extLst>
                </p:cNvPr>
                <p:cNvSpPr txBox="1"/>
                <p:nvPr/>
              </p:nvSpPr>
              <p:spPr>
                <a:xfrm>
                  <a:off x="12045683" y="4284568"/>
                  <a:ext cx="53365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16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xmlns="" id="{8D1AC694-FE41-6E6E-B288-7EE7E4A36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0DBBB4F9-3060-7A53-4E82-DCFBBDFCA344}"/>
                  </a:ext>
                </a:extLst>
              </p:cNvPr>
              <p:cNvSpPr txBox="1"/>
              <p:nvPr/>
            </p:nvSpPr>
            <p:spPr>
              <a:xfrm>
                <a:off x="3570214" y="5265997"/>
                <a:ext cx="34988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65F8DE50-EF35-CF1E-AEF5-FD78D00BF34F}"/>
                  </a:ext>
                </a:extLst>
              </p:cNvPr>
              <p:cNvGrpSpPr/>
              <p:nvPr/>
            </p:nvGrpSpPr>
            <p:grpSpPr>
              <a:xfrm>
                <a:off x="4016035" y="4917664"/>
                <a:ext cx="794246" cy="1461939"/>
                <a:chOff x="12045683" y="4284568"/>
                <a:chExt cx="533658" cy="1461939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xmlns="" id="{DFFFBD2F-AC1C-414E-9C24-210A911901AD}"/>
                    </a:ext>
                  </a:extLst>
                </p:cNvPr>
                <p:cNvSpPr txBox="1"/>
                <p:nvPr/>
              </p:nvSpPr>
              <p:spPr>
                <a:xfrm>
                  <a:off x="12045683" y="4284568"/>
                  <a:ext cx="53365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xmlns="" id="{CEE1A335-804E-7811-5886-0F62537DE3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4AD4EDF1-5807-63D6-17E9-DE20E07453D3}"/>
                </a:ext>
              </a:extLst>
            </p:cNvPr>
            <p:cNvSpPr txBox="1"/>
            <p:nvPr/>
          </p:nvSpPr>
          <p:spPr>
            <a:xfrm>
              <a:off x="5071617" y="5265997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2BFB0204-008C-B552-6CA2-73E37057024A}"/>
                </a:ext>
              </a:extLst>
            </p:cNvPr>
            <p:cNvGrpSpPr/>
            <p:nvPr/>
          </p:nvGrpSpPr>
          <p:grpSpPr>
            <a:xfrm>
              <a:off x="5508204" y="4917664"/>
              <a:ext cx="794246" cy="1461939"/>
              <a:chOff x="12045683" y="4284568"/>
              <a:chExt cx="533658" cy="1461939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089D0F0F-C166-B28B-B61D-B236172B5D16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4D3CC1FC-2A92-D56E-37C1-EAF673C8A1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735A96CD-EF70-E4E6-7F98-243D1EDB0693}"/>
              </a:ext>
            </a:extLst>
          </p:cNvPr>
          <p:cNvGrpSpPr/>
          <p:nvPr/>
        </p:nvGrpSpPr>
        <p:grpSpPr>
          <a:xfrm>
            <a:off x="3596995" y="6372440"/>
            <a:ext cx="2690547" cy="1469681"/>
            <a:chOff x="1974508" y="6329903"/>
            <a:chExt cx="2690547" cy="146968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2769D974-F08A-E91C-A37F-01E6DB4E92F0}"/>
                </a:ext>
              </a:extLst>
            </p:cNvPr>
            <p:cNvSpPr txBox="1"/>
            <p:nvPr/>
          </p:nvSpPr>
          <p:spPr>
            <a:xfrm>
              <a:off x="1974508" y="6669184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D09C9CC2-3872-9D1E-2D02-1A9217AFC005}"/>
                </a:ext>
              </a:extLst>
            </p:cNvPr>
            <p:cNvSpPr txBox="1"/>
            <p:nvPr/>
          </p:nvSpPr>
          <p:spPr>
            <a:xfrm>
              <a:off x="3434222" y="667823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7105DC4E-10D1-0538-03B0-7028E87FADA4}"/>
                </a:ext>
              </a:extLst>
            </p:cNvPr>
            <p:cNvGrpSpPr/>
            <p:nvPr/>
          </p:nvGrpSpPr>
          <p:grpSpPr>
            <a:xfrm>
              <a:off x="3870809" y="6329903"/>
              <a:ext cx="794246" cy="1461939"/>
              <a:chOff x="12045683" y="4284568"/>
              <a:chExt cx="533658" cy="1461939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D7CCD1C0-BB8A-FDAE-40E4-95466B9B1C41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B793A99A-77D1-07B6-86B5-332756140F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1F108200-218E-61A3-DC74-B6C3DFC52324}"/>
                </a:ext>
              </a:extLst>
            </p:cNvPr>
            <p:cNvGrpSpPr/>
            <p:nvPr/>
          </p:nvGrpSpPr>
          <p:grpSpPr>
            <a:xfrm>
              <a:off x="2553274" y="6337645"/>
              <a:ext cx="794246" cy="1461939"/>
              <a:chOff x="12045683" y="4284568"/>
              <a:chExt cx="533658" cy="1461939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DED858AA-FAFC-8DE3-CA1F-F6D2AF9C6C57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48F1E7EF-26A9-8F90-13D7-A274C4ED62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BF06106C-64B5-7403-1138-11082DA5850E}"/>
              </a:ext>
            </a:extLst>
          </p:cNvPr>
          <p:cNvGrpSpPr/>
          <p:nvPr/>
        </p:nvGrpSpPr>
        <p:grpSpPr>
          <a:xfrm>
            <a:off x="3596995" y="7907487"/>
            <a:ext cx="1373012" cy="1461939"/>
            <a:chOff x="1974508" y="7864950"/>
            <a:chExt cx="1373012" cy="1461939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F53092A2-E843-D1F8-45AC-BE53C71FBC94}"/>
                </a:ext>
              </a:extLst>
            </p:cNvPr>
            <p:cNvSpPr txBox="1"/>
            <p:nvPr/>
          </p:nvSpPr>
          <p:spPr>
            <a:xfrm>
              <a:off x="1974508" y="819648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DA443044-F633-1449-24A1-4535828522E4}"/>
                </a:ext>
              </a:extLst>
            </p:cNvPr>
            <p:cNvGrpSpPr/>
            <p:nvPr/>
          </p:nvGrpSpPr>
          <p:grpSpPr>
            <a:xfrm>
              <a:off x="2553274" y="7864950"/>
              <a:ext cx="794246" cy="1461939"/>
              <a:chOff x="12045683" y="4284568"/>
              <a:chExt cx="533658" cy="1461939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B1E4B10C-0FBF-652F-9972-E18297E8AE9D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76491D3C-44A0-C5FC-18B9-E4F3FED63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CEE66442-F2AE-5ED2-8B36-77B7E67580D9}"/>
              </a:ext>
            </a:extLst>
          </p:cNvPr>
          <p:cNvGrpSpPr/>
          <p:nvPr/>
        </p:nvGrpSpPr>
        <p:grpSpPr>
          <a:xfrm>
            <a:off x="10369893" y="3418025"/>
            <a:ext cx="4131881" cy="1465020"/>
            <a:chOff x="1600201" y="3375488"/>
            <a:chExt cx="4131881" cy="1465020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ABBAF30-DE3D-5EFA-14BC-0BAEB603F626}"/>
                </a:ext>
              </a:extLst>
            </p:cNvPr>
            <p:cNvSpPr txBox="1"/>
            <p:nvPr/>
          </p:nvSpPr>
          <p:spPr>
            <a:xfrm>
              <a:off x="1600201" y="3712705"/>
              <a:ext cx="70858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 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D2145CED-B419-78B6-8A74-8170BD9560D9}"/>
                </a:ext>
              </a:extLst>
            </p:cNvPr>
            <p:cNvGrpSpPr/>
            <p:nvPr/>
          </p:nvGrpSpPr>
          <p:grpSpPr>
            <a:xfrm>
              <a:off x="2344637" y="3378569"/>
              <a:ext cx="794246" cy="1461939"/>
              <a:chOff x="12045683" y="4284568"/>
              <a:chExt cx="533658" cy="1461939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EE5515C3-A513-8934-C699-EE4ADE4C6611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9D34E523-A06C-FA99-D41A-5E310F740C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473B84A8-B2A2-AE9E-A47D-5578879AED0D}"/>
                </a:ext>
              </a:extLst>
            </p:cNvPr>
            <p:cNvSpPr txBox="1"/>
            <p:nvPr/>
          </p:nvSpPr>
          <p:spPr>
            <a:xfrm>
              <a:off x="3196140" y="3723821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51BDE647-5A09-2206-2D06-DD6F4AF20FEF}"/>
                </a:ext>
              </a:extLst>
            </p:cNvPr>
            <p:cNvGrpSpPr/>
            <p:nvPr/>
          </p:nvGrpSpPr>
          <p:grpSpPr>
            <a:xfrm>
              <a:off x="3632727" y="3375488"/>
              <a:ext cx="794246" cy="1461939"/>
              <a:chOff x="12045683" y="4284568"/>
              <a:chExt cx="533658" cy="1461939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1B5A94C1-918B-3036-332B-1D3F78D5EA22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xmlns="" id="{F80EFAA2-6C96-B51C-A3A8-0E166E6CB4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1A91AC4A-38B8-10F4-83E3-756E87D7F45E}"/>
                </a:ext>
              </a:extLst>
            </p:cNvPr>
            <p:cNvSpPr txBox="1"/>
            <p:nvPr/>
          </p:nvSpPr>
          <p:spPr>
            <a:xfrm>
              <a:off x="4501249" y="3726902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389DA933-2E41-B374-4BE2-1D07E41348FF}"/>
                </a:ext>
              </a:extLst>
            </p:cNvPr>
            <p:cNvGrpSpPr/>
            <p:nvPr/>
          </p:nvGrpSpPr>
          <p:grpSpPr>
            <a:xfrm>
              <a:off x="4937836" y="3378569"/>
              <a:ext cx="794246" cy="1461939"/>
              <a:chOff x="12045683" y="4284568"/>
              <a:chExt cx="533658" cy="1461939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xmlns="" id="{649913A2-3D31-2D88-E647-50AF7386FB0F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xmlns="" id="{E9425A38-8D48-D747-A074-A650C9480C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9520BC3A-9A1F-9F4E-0B0B-6F7FDF425314}"/>
              </a:ext>
            </a:extLst>
          </p:cNvPr>
          <p:cNvGrpSpPr/>
          <p:nvPr/>
        </p:nvGrpSpPr>
        <p:grpSpPr>
          <a:xfrm>
            <a:off x="10744200" y="4944813"/>
            <a:ext cx="4443314" cy="1465537"/>
            <a:chOff x="10744200" y="4944813"/>
            <a:chExt cx="4443314" cy="1465537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311AC074-785D-E49B-5031-A20C4D5C64F3}"/>
                </a:ext>
              </a:extLst>
            </p:cNvPr>
            <p:cNvSpPr txBox="1"/>
            <p:nvPr/>
          </p:nvSpPr>
          <p:spPr>
            <a:xfrm>
              <a:off x="10744200" y="529948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266AEF80-B033-4C6F-80C7-2EDA005405DA}"/>
                </a:ext>
              </a:extLst>
            </p:cNvPr>
            <p:cNvGrpSpPr/>
            <p:nvPr/>
          </p:nvGrpSpPr>
          <p:grpSpPr>
            <a:xfrm>
              <a:off x="12745286" y="4944813"/>
              <a:ext cx="2442228" cy="1461939"/>
              <a:chOff x="2520717" y="4917664"/>
              <a:chExt cx="2442228" cy="1461939"/>
            </a:xfrm>
          </p:grpSpPr>
          <p:sp>
            <p:nvSpPr>
              <p:cNvPr id="109" name="Double Bracket 108">
                <a:extLst>
                  <a:ext uri="{FF2B5EF4-FFF2-40B4-BE49-F238E27FC236}">
                    <a16:creationId xmlns:a16="http://schemas.microsoft.com/office/drawing/2014/main" xmlns="" id="{38AD797F-5770-B550-A6B4-BA5B0CFAFD29}"/>
                  </a:ext>
                </a:extLst>
              </p:cNvPr>
              <p:cNvSpPr/>
              <p:nvPr/>
            </p:nvSpPr>
            <p:spPr>
              <a:xfrm>
                <a:off x="2520717" y="5054718"/>
                <a:ext cx="2442228" cy="1138131"/>
              </a:xfrm>
              <a:prstGeom prst="bracketPair">
                <a:avLst>
                  <a:gd name="adj" fmla="val 1713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xmlns="" id="{944D8676-3F42-9C0A-C275-C56523310CBB}"/>
                  </a:ext>
                </a:extLst>
              </p:cNvPr>
              <p:cNvGrpSpPr/>
              <p:nvPr/>
            </p:nvGrpSpPr>
            <p:grpSpPr>
              <a:xfrm>
                <a:off x="2676530" y="4917664"/>
                <a:ext cx="794246" cy="1461939"/>
                <a:chOff x="12045683" y="4284568"/>
                <a:chExt cx="533658" cy="1461939"/>
              </a:xfrm>
            </p:grpSpPr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xmlns="" id="{94D28BBF-2B03-5EB8-9487-E860002EA60E}"/>
                    </a:ext>
                  </a:extLst>
                </p:cNvPr>
                <p:cNvSpPr txBox="1"/>
                <p:nvPr/>
              </p:nvSpPr>
              <p:spPr>
                <a:xfrm>
                  <a:off x="12045683" y="4284568"/>
                  <a:ext cx="53365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17</a:t>
                  </a: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xmlns="" id="{E98F529B-90FC-669E-D619-0F68D11056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xmlns="" id="{A6E161FD-3341-7118-D377-F5525DAE30CD}"/>
                  </a:ext>
                </a:extLst>
              </p:cNvPr>
              <p:cNvSpPr txBox="1"/>
              <p:nvPr/>
            </p:nvSpPr>
            <p:spPr>
              <a:xfrm>
                <a:off x="3570214" y="5265997"/>
                <a:ext cx="34988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xmlns="" id="{766F6B8B-6E95-E659-DA16-D3177748B3DE}"/>
                  </a:ext>
                </a:extLst>
              </p:cNvPr>
              <p:cNvGrpSpPr/>
              <p:nvPr/>
            </p:nvGrpSpPr>
            <p:grpSpPr>
              <a:xfrm>
                <a:off x="4016035" y="4917664"/>
                <a:ext cx="794246" cy="1461939"/>
                <a:chOff x="12045683" y="4284568"/>
                <a:chExt cx="533658" cy="1461939"/>
              </a:xfrm>
            </p:grpSpPr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xmlns="" id="{BBD0BE16-F228-CF83-6875-39898FCF3322}"/>
                    </a:ext>
                  </a:extLst>
                </p:cNvPr>
                <p:cNvSpPr txBox="1"/>
                <p:nvPr/>
              </p:nvSpPr>
              <p:spPr>
                <a:xfrm>
                  <a:off x="12045683" y="4284568"/>
                  <a:ext cx="53365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17</a:t>
                  </a:r>
                </a:p>
              </p:txBody>
            </p: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xmlns="" id="{65285789-0C94-90B5-6AC7-397DB69E4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A105CBD5-8FCB-595F-1497-C011BADDCB41}"/>
                </a:ext>
              </a:extLst>
            </p:cNvPr>
            <p:cNvSpPr txBox="1"/>
            <p:nvPr/>
          </p:nvSpPr>
          <p:spPr>
            <a:xfrm>
              <a:off x="12290616" y="5308534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xmlns="" id="{547D9442-D96B-38A0-9E6D-BFA43E756D71}"/>
                </a:ext>
              </a:extLst>
            </p:cNvPr>
            <p:cNvGrpSpPr/>
            <p:nvPr/>
          </p:nvGrpSpPr>
          <p:grpSpPr>
            <a:xfrm>
              <a:off x="11405781" y="4948411"/>
              <a:ext cx="794246" cy="1461939"/>
              <a:chOff x="12045683" y="4284568"/>
              <a:chExt cx="533658" cy="1461939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2FFBC342-FED6-E9B2-D74F-875B539CDC1E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xmlns="" id="{5F0B15F0-762A-4CEC-0230-2832542537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C485755F-F09A-CF4F-22D5-951BEDD56F0F}"/>
              </a:ext>
            </a:extLst>
          </p:cNvPr>
          <p:cNvGrpSpPr/>
          <p:nvPr/>
        </p:nvGrpSpPr>
        <p:grpSpPr>
          <a:xfrm>
            <a:off x="10744200" y="6372440"/>
            <a:ext cx="2690547" cy="1469681"/>
            <a:chOff x="1974508" y="6329903"/>
            <a:chExt cx="2690547" cy="1469681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EA891999-F95A-72AA-D277-E6814CA66302}"/>
                </a:ext>
              </a:extLst>
            </p:cNvPr>
            <p:cNvSpPr txBox="1"/>
            <p:nvPr/>
          </p:nvSpPr>
          <p:spPr>
            <a:xfrm>
              <a:off x="1974508" y="6669184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1571B4D2-333B-E5F0-E5E5-1A49C1B6EEC7}"/>
                </a:ext>
              </a:extLst>
            </p:cNvPr>
            <p:cNvSpPr txBox="1"/>
            <p:nvPr/>
          </p:nvSpPr>
          <p:spPr>
            <a:xfrm>
              <a:off x="3434222" y="667823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1F86D78F-D92B-EE67-41D9-C0994772982D}"/>
                </a:ext>
              </a:extLst>
            </p:cNvPr>
            <p:cNvGrpSpPr/>
            <p:nvPr/>
          </p:nvGrpSpPr>
          <p:grpSpPr>
            <a:xfrm>
              <a:off x="3870809" y="6329903"/>
              <a:ext cx="794246" cy="1461939"/>
              <a:chOff x="12045683" y="4284568"/>
              <a:chExt cx="533658" cy="1461939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xmlns="" id="{F168E7EF-445C-C91F-7AAF-67C082870BB2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xmlns="" id="{FABB1E07-C7B4-E7A6-5F8A-F305F18554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xmlns="" id="{406D0F8E-4987-71DE-CBD5-5845B1F7B131}"/>
                </a:ext>
              </a:extLst>
            </p:cNvPr>
            <p:cNvGrpSpPr/>
            <p:nvPr/>
          </p:nvGrpSpPr>
          <p:grpSpPr>
            <a:xfrm>
              <a:off x="2553274" y="6337645"/>
              <a:ext cx="794246" cy="1461939"/>
              <a:chOff x="12045683" y="4284568"/>
              <a:chExt cx="533658" cy="1461939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xmlns="" id="{FFE236E8-FEDA-3B65-2035-37600FA09EFF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xmlns="" id="{7DE7EE83-EEE3-EE0C-5E78-B51D5D2C34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634F9467-9C18-E9EC-35B8-5192F76DF97D}"/>
              </a:ext>
            </a:extLst>
          </p:cNvPr>
          <p:cNvGrpSpPr/>
          <p:nvPr/>
        </p:nvGrpSpPr>
        <p:grpSpPr>
          <a:xfrm>
            <a:off x="10744200" y="7907487"/>
            <a:ext cx="1373012" cy="1461939"/>
            <a:chOff x="1974508" y="7864950"/>
            <a:chExt cx="1373012" cy="1461939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34B58C65-B91D-9F81-FBC0-7AE68ED272BB}"/>
                </a:ext>
              </a:extLst>
            </p:cNvPr>
            <p:cNvSpPr txBox="1"/>
            <p:nvPr/>
          </p:nvSpPr>
          <p:spPr>
            <a:xfrm>
              <a:off x="1974508" y="819648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BE3E3950-C2D0-EE51-133B-2B18B93F5719}"/>
                </a:ext>
              </a:extLst>
            </p:cNvPr>
            <p:cNvGrpSpPr/>
            <p:nvPr/>
          </p:nvGrpSpPr>
          <p:grpSpPr>
            <a:xfrm>
              <a:off x="2553274" y="7864950"/>
              <a:ext cx="794246" cy="1461939"/>
              <a:chOff x="12045683" y="4284568"/>
              <a:chExt cx="533658" cy="1461939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xmlns="" id="{E9F7522D-BCF9-999F-C35C-E07A44200B70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xmlns="" id="{3F81DDF2-FAFB-9B67-490F-A4C6898224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485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sp>
        <p:nvSpPr>
          <p:cNvPr id="31" name="Freeform 31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xmlns="" id="{532A7F5C-8209-FBA9-6A91-D932BE31A429}"/>
              </a:ext>
            </a:extLst>
          </p:cNvPr>
          <p:cNvSpPr txBox="1"/>
          <p:nvPr/>
        </p:nvSpPr>
        <p:spPr>
          <a:xfrm>
            <a:off x="7010400" y="3183426"/>
            <a:ext cx="7837682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endParaRPr lang="en-US" sz="7200" b="1" dirty="0">
              <a:solidFill>
                <a:srgbClr val="63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90225C98-4631-4F56-A166-9FBE03F9D657}"/>
              </a:ext>
            </a:extLst>
          </p:cNvPr>
          <p:cNvSpPr/>
          <p:nvPr/>
        </p:nvSpPr>
        <p:spPr>
          <a:xfrm>
            <a:off x="2313420" y="1028700"/>
            <a:ext cx="4461181" cy="8641514"/>
          </a:xfrm>
          <a:custGeom>
            <a:avLst/>
            <a:gdLst/>
            <a:ahLst/>
            <a:cxnLst/>
            <a:rect l="l" t="t" r="r" b="b"/>
            <a:pathLst>
              <a:path w="4461181" h="8641514">
                <a:moveTo>
                  <a:pt x="0" y="0"/>
                </a:moveTo>
                <a:lnTo>
                  <a:pt x="4461182" y="0"/>
                </a:lnTo>
                <a:lnTo>
                  <a:pt x="4461182" y="8641514"/>
                </a:lnTo>
                <a:lnTo>
                  <a:pt x="0" y="8641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99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597334" y="3675763"/>
            <a:ext cx="5272842" cy="9948758"/>
          </a:xfrm>
          <a:custGeom>
            <a:avLst/>
            <a:gdLst/>
            <a:ahLst/>
            <a:cxnLst/>
            <a:rect l="l" t="t" r="r" b="b"/>
            <a:pathLst>
              <a:path w="4631906" h="8739445">
                <a:moveTo>
                  <a:pt x="0" y="0"/>
                </a:moveTo>
                <a:lnTo>
                  <a:pt x="4631906" y="0"/>
                </a:lnTo>
                <a:lnTo>
                  <a:pt x="4631906" y="8739445"/>
                </a:lnTo>
                <a:lnTo>
                  <a:pt x="0" y="8739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15" name="Freeform 15"/>
          <p:cNvSpPr/>
          <p:nvPr/>
        </p:nvSpPr>
        <p:spPr>
          <a:xfrm rot="5400000">
            <a:off x="815357" y="8839696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E87A151D-EB14-5BA6-CD8D-CE47DB734154}"/>
              </a:ext>
            </a:extLst>
          </p:cNvPr>
          <p:cNvSpPr txBox="1"/>
          <p:nvPr/>
        </p:nvSpPr>
        <p:spPr>
          <a:xfrm>
            <a:off x="2140887" y="420075"/>
            <a:ext cx="13496948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60</a:t>
            </a: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PHÂN SỐ 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CB7BDD31-2A58-F670-82C6-559BB39C1D0D}"/>
              </a:ext>
            </a:extLst>
          </p:cNvPr>
          <p:cNvSpPr txBox="1"/>
          <p:nvPr/>
        </p:nvSpPr>
        <p:spPr>
          <a:xfrm>
            <a:off x="3458324" y="651088"/>
            <a:ext cx="11371351" cy="5444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 </a:t>
            </a:r>
          </a:p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HAI PHÂN SỐ </a:t>
            </a:r>
          </a:p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CÙNG MẪU SỐ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4D95992C-7F2A-F6F7-6836-C3ACD56B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400" y="5640857"/>
            <a:ext cx="4814656" cy="46461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A80F2E2-99DB-367F-2F89-169BD3404C9E}"/>
              </a:ext>
            </a:extLst>
          </p:cNvPr>
          <p:cNvGrpSpPr/>
          <p:nvPr/>
        </p:nvGrpSpPr>
        <p:grpSpPr>
          <a:xfrm>
            <a:off x="14239627" y="-642517"/>
            <a:ext cx="4151325" cy="2938048"/>
            <a:chOff x="1387695" y="-1493588"/>
            <a:chExt cx="5645846" cy="399577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3904C69B-097C-FC9B-1271-755F17EB2108}"/>
                </a:ext>
              </a:extLst>
            </p:cNvPr>
            <p:cNvSpPr/>
            <p:nvPr/>
          </p:nvSpPr>
          <p:spPr>
            <a:xfrm rot="21564687">
              <a:off x="1811729" y="31691"/>
              <a:ext cx="3729051" cy="2470497"/>
            </a:xfrm>
            <a:custGeom>
              <a:avLst/>
              <a:gdLst/>
              <a:ahLst/>
              <a:cxnLst/>
              <a:rect l="l" t="t" r="r" b="b"/>
              <a:pathLst>
                <a:path w="3729051" h="2470496">
                  <a:moveTo>
                    <a:pt x="0" y="0"/>
                  </a:moveTo>
                  <a:lnTo>
                    <a:pt x="3729051" y="0"/>
                  </a:lnTo>
                  <a:lnTo>
                    <a:pt x="3729051" y="2470497"/>
                  </a:lnTo>
                  <a:lnTo>
                    <a:pt x="0" y="247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AF419FFA-A288-B91D-86A8-BC038B29830C}"/>
                </a:ext>
              </a:extLst>
            </p:cNvPr>
            <p:cNvSpPr/>
            <p:nvPr/>
          </p:nvSpPr>
          <p:spPr>
            <a:xfrm rot="-10082605">
              <a:off x="1387695" y="-1493588"/>
              <a:ext cx="2415163" cy="2434435"/>
            </a:xfrm>
            <a:custGeom>
              <a:avLst/>
              <a:gdLst/>
              <a:ahLst/>
              <a:cxnLst/>
              <a:rect l="l" t="t" r="r" b="b"/>
              <a:pathLst>
                <a:path w="2415163" h="2434435">
                  <a:moveTo>
                    <a:pt x="0" y="0"/>
                  </a:moveTo>
                  <a:lnTo>
                    <a:pt x="2415163" y="0"/>
                  </a:lnTo>
                  <a:lnTo>
                    <a:pt x="2415163" y="2434436"/>
                  </a:lnTo>
                  <a:lnTo>
                    <a:pt x="0" y="243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xmlns="" id="{4E14F677-B4AD-7FC7-CDAC-1F411B9EEAE7}"/>
                </a:ext>
              </a:extLst>
            </p:cNvPr>
            <p:cNvSpPr/>
            <p:nvPr/>
          </p:nvSpPr>
          <p:spPr>
            <a:xfrm rot="-456968" flipH="1" flipV="1">
              <a:off x="4440107" y="-1429941"/>
              <a:ext cx="2593434" cy="2850764"/>
            </a:xfrm>
            <a:custGeom>
              <a:avLst/>
              <a:gdLst/>
              <a:ahLst/>
              <a:cxnLst/>
              <a:rect l="l" t="t" r="r" b="b"/>
              <a:pathLst>
                <a:path w="2593434" h="2850764">
                  <a:moveTo>
                    <a:pt x="2593433" y="2850764"/>
                  </a:moveTo>
                  <a:lnTo>
                    <a:pt x="0" y="2850764"/>
                  </a:lnTo>
                  <a:lnTo>
                    <a:pt x="0" y="0"/>
                  </a:lnTo>
                  <a:lnTo>
                    <a:pt x="2593433" y="0"/>
                  </a:lnTo>
                  <a:lnTo>
                    <a:pt x="2593433" y="285076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51" t="-3100" r="-201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77955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7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8">
            <a:extLst>
              <a:ext uri="{FF2B5EF4-FFF2-40B4-BE49-F238E27FC236}">
                <a16:creationId xmlns:a16="http://schemas.microsoft.com/office/drawing/2014/main" xmlns="" id="{46684D6F-2F7B-6A24-7BD7-8EA2D4E9162A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5" name="Group 9">
              <a:extLst>
                <a:ext uri="{FF2B5EF4-FFF2-40B4-BE49-F238E27FC236}">
                  <a16:creationId xmlns:a16="http://schemas.microsoft.com/office/drawing/2014/main" xmlns="" id="{8FDE8C1C-35E4-EA2C-A9E3-409990EFCFAA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xmlns="" id="{42E2AC6A-1E84-E4BD-D416-F0C5BB1889B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6" name="Group 11">
              <a:extLst>
                <a:ext uri="{FF2B5EF4-FFF2-40B4-BE49-F238E27FC236}">
                  <a16:creationId xmlns:a16="http://schemas.microsoft.com/office/drawing/2014/main" xmlns="" id="{57F40B90-009F-A1DD-460F-EF646458740D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xmlns="" id="{C376CE9F-DE16-3FC8-4B7F-0F3E06210C5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xmlns="" id="{57E2A9C5-E6A2-E445-923D-EC043A7F9672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xmlns="" id="{1EB0F6B7-60F3-E535-5AB1-190EFBD4536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1" name="Group 15">
            <a:extLst>
              <a:ext uri="{FF2B5EF4-FFF2-40B4-BE49-F238E27FC236}">
                <a16:creationId xmlns:a16="http://schemas.microsoft.com/office/drawing/2014/main" xmlns="" id="{8C464D7D-77A7-DC81-6FC0-8FD183732431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xmlns="" id="{EB446245-A83E-766B-4EF2-9D553B5DC36E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xmlns="" id="{019E2C2B-70E4-B1F3-E60B-A87ED7B5A64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xmlns="" id="{E5CAC50D-B79F-51F8-913E-F3DEBDF7567F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3C7373E2-F652-D9A3-4598-8F57D4106EA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4" name="Group 20">
              <a:extLst>
                <a:ext uri="{FF2B5EF4-FFF2-40B4-BE49-F238E27FC236}">
                  <a16:creationId xmlns:a16="http://schemas.microsoft.com/office/drawing/2014/main" xmlns="" id="{BEB82117-BC91-79FF-882A-E5D04608D82D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xmlns="" id="{674C210E-E0A0-D106-6B53-479CB1B1CD2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22">
              <a:extLst>
                <a:ext uri="{FF2B5EF4-FFF2-40B4-BE49-F238E27FC236}">
                  <a16:creationId xmlns:a16="http://schemas.microsoft.com/office/drawing/2014/main" xmlns="" id="{8D3F9005-4CB2-B05C-D87E-AE3FE53D8F75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xmlns="" id="{F5B302B6-B35D-5A73-F838-C1AE3E96DE1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6" name="Group 24">
              <a:extLst>
                <a:ext uri="{FF2B5EF4-FFF2-40B4-BE49-F238E27FC236}">
                  <a16:creationId xmlns:a16="http://schemas.microsoft.com/office/drawing/2014/main" xmlns="" id="{B2C9117E-5A6C-8A8E-135A-6D8A0F5C063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5" name="Freeform 25">
                <a:extLst>
                  <a:ext uri="{FF2B5EF4-FFF2-40B4-BE49-F238E27FC236}">
                    <a16:creationId xmlns:a16="http://schemas.microsoft.com/office/drawing/2014/main" xmlns="" id="{15802715-03B1-3E01-B589-694F85CA99E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6">
              <a:extLst>
                <a:ext uri="{FF2B5EF4-FFF2-40B4-BE49-F238E27FC236}">
                  <a16:creationId xmlns:a16="http://schemas.microsoft.com/office/drawing/2014/main" xmlns="" id="{5E62CB2B-99CC-B296-1DDF-75379352D1A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xmlns="" id="{E3A96CA6-8546-0337-BD94-F6E0E98274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8">
              <a:extLst>
                <a:ext uri="{FF2B5EF4-FFF2-40B4-BE49-F238E27FC236}">
                  <a16:creationId xmlns:a16="http://schemas.microsoft.com/office/drawing/2014/main" xmlns="" id="{F4CD832F-51AB-A7FF-CFE9-DFEE96C4EE6D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xmlns="" id="{C33AC353-409B-5108-25CF-8913729CE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30">
              <a:extLst>
                <a:ext uri="{FF2B5EF4-FFF2-40B4-BE49-F238E27FC236}">
                  <a16:creationId xmlns:a16="http://schemas.microsoft.com/office/drawing/2014/main" xmlns="" id="{3679884E-5CD2-C1C4-FF66-B27A85293DB3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xmlns="" id="{F292812D-438F-6446-569C-EDB71134E99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32">
              <a:extLst>
                <a:ext uri="{FF2B5EF4-FFF2-40B4-BE49-F238E27FC236}">
                  <a16:creationId xmlns:a16="http://schemas.microsoft.com/office/drawing/2014/main" xmlns="" id="{99BA1400-7FE1-D3C4-7F51-0F9BE98B4B24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xmlns="" id="{C5C63B7E-284F-8533-F5B5-D34CD0D7873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0" name="Freeform 34">
            <a:extLst>
              <a:ext uri="{FF2B5EF4-FFF2-40B4-BE49-F238E27FC236}">
                <a16:creationId xmlns:a16="http://schemas.microsoft.com/office/drawing/2014/main" xmlns="" id="{55375C76-C132-AFA7-D86A-D12E52E0D733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56CA81AF-1799-78FA-9FA7-6A24776A0A4A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31220845-768A-8FA9-59B7-4A26AE321778}"/>
              </a:ext>
            </a:extLst>
          </p:cNvPr>
          <p:cNvSpPr/>
          <p:nvPr/>
        </p:nvSpPr>
        <p:spPr>
          <a:xfrm>
            <a:off x="0" y="8148871"/>
            <a:ext cx="2059723" cy="2050282"/>
          </a:xfrm>
          <a:custGeom>
            <a:avLst/>
            <a:gdLst/>
            <a:ahLst/>
            <a:cxnLst/>
            <a:rect l="l" t="t" r="r" b="b"/>
            <a:pathLst>
              <a:path w="4147998" h="4128986">
                <a:moveTo>
                  <a:pt x="0" y="0"/>
                </a:moveTo>
                <a:lnTo>
                  <a:pt x="4147998" y="0"/>
                </a:lnTo>
                <a:lnTo>
                  <a:pt x="4147998" y="4128986"/>
                </a:lnTo>
                <a:lnTo>
                  <a:pt x="0" y="4128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xmlns="" id="{3820D980-52AF-433B-55A6-D55BACBB5C08}"/>
              </a:ext>
            </a:extLst>
          </p:cNvPr>
          <p:cNvSpPr/>
          <p:nvPr/>
        </p:nvSpPr>
        <p:spPr>
          <a:xfrm>
            <a:off x="51552" y="880468"/>
            <a:ext cx="1490512" cy="1490512"/>
          </a:xfrm>
          <a:custGeom>
            <a:avLst/>
            <a:gdLst/>
            <a:ahLst/>
            <a:cxnLst/>
            <a:rect l="l" t="t" r="r" b="b"/>
            <a:pathLst>
              <a:path w="4823209" h="4823209">
                <a:moveTo>
                  <a:pt x="0" y="0"/>
                </a:moveTo>
                <a:lnTo>
                  <a:pt x="4823209" y="0"/>
                </a:lnTo>
                <a:lnTo>
                  <a:pt x="4823209" y="4823209"/>
                </a:lnTo>
                <a:lnTo>
                  <a:pt x="0" y="4823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5DBC0C5F-52C4-10B2-F681-0FF63A4E5933}"/>
              </a:ext>
            </a:extLst>
          </p:cNvPr>
          <p:cNvSpPr/>
          <p:nvPr/>
        </p:nvSpPr>
        <p:spPr>
          <a:xfrm>
            <a:off x="15535802" y="8148871"/>
            <a:ext cx="1955388" cy="1961928"/>
          </a:xfrm>
          <a:custGeom>
            <a:avLst/>
            <a:gdLst/>
            <a:ahLst/>
            <a:cxnLst/>
            <a:rect l="l" t="t" r="r" b="b"/>
            <a:pathLst>
              <a:path w="3367196" h="3378458">
                <a:moveTo>
                  <a:pt x="0" y="0"/>
                </a:moveTo>
                <a:lnTo>
                  <a:pt x="3367196" y="0"/>
                </a:lnTo>
                <a:lnTo>
                  <a:pt x="3367196" y="3378458"/>
                </a:lnTo>
                <a:lnTo>
                  <a:pt x="0" y="33784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2CCA36-5F84-9966-FA8C-F44352172C18}"/>
              </a:ext>
            </a:extLst>
          </p:cNvPr>
          <p:cNvSpPr txBox="1"/>
          <p:nvPr/>
        </p:nvSpPr>
        <p:spPr>
          <a:xfrm>
            <a:off x="5666852" y="880468"/>
            <a:ext cx="6954294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tr79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3EFC7E-3229-4E1C-0721-7FA728F76D64}"/>
              </a:ext>
            </a:extLst>
          </p:cNvPr>
          <p:cNvSpPr txBox="1"/>
          <p:nvPr/>
        </p:nvSpPr>
        <p:spPr>
          <a:xfrm>
            <a:off x="1542064" y="1967220"/>
            <a:ext cx="15526736" cy="376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  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tiền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mình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mua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quyển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vở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Sau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đó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ấy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dùng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thêm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	    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tiền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mình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mua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bút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Hỏi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Việt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dùng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bao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nhiêu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tiền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mình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mua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vở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bút</a:t>
            </a:r>
            <a:r>
              <a:rPr lang="x-none" sz="4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x-none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4669A80-C6B7-94A0-CBC5-1A0817A3B8D7}"/>
              </a:ext>
            </a:extLst>
          </p:cNvPr>
          <p:cNvGrpSpPr/>
          <p:nvPr/>
        </p:nvGrpSpPr>
        <p:grpSpPr>
          <a:xfrm>
            <a:off x="3979805" y="2108728"/>
            <a:ext cx="755043" cy="1523494"/>
            <a:chOff x="12048141" y="4253791"/>
            <a:chExt cx="531200" cy="152349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7267FBC-B572-47B0-29EA-5D116A27A625}"/>
                </a:ext>
              </a:extLst>
            </p:cNvPr>
            <p:cNvSpPr txBox="1"/>
            <p:nvPr/>
          </p:nvSpPr>
          <p:spPr>
            <a:xfrm>
              <a:off x="12056349" y="4253791"/>
              <a:ext cx="512581" cy="1523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CDE5D7F0-A2F4-F418-420A-68387845B9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48141" y="5000150"/>
              <a:ext cx="531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69722C76-F68B-CED2-B4F1-97CEEB42A095}"/>
              </a:ext>
            </a:extLst>
          </p:cNvPr>
          <p:cNvGrpSpPr/>
          <p:nvPr/>
        </p:nvGrpSpPr>
        <p:grpSpPr>
          <a:xfrm>
            <a:off x="6037205" y="3375637"/>
            <a:ext cx="755043" cy="1523494"/>
            <a:chOff x="12048141" y="4253791"/>
            <a:chExt cx="531200" cy="152349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8A0C8486-3458-5736-8F1A-3BB8E06970E6}"/>
                </a:ext>
              </a:extLst>
            </p:cNvPr>
            <p:cNvSpPr txBox="1"/>
            <p:nvPr/>
          </p:nvSpPr>
          <p:spPr>
            <a:xfrm>
              <a:off x="12056349" y="4253791"/>
              <a:ext cx="512581" cy="1523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DA7E872B-0C2F-161A-D9ED-C0EC53138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48141" y="5000150"/>
              <a:ext cx="531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Freeform 2">
            <a:extLst>
              <a:ext uri="{FF2B5EF4-FFF2-40B4-BE49-F238E27FC236}">
                <a16:creationId xmlns:a16="http://schemas.microsoft.com/office/drawing/2014/main" xmlns="" id="{D3A8E3D0-1BED-62D1-575E-26AD3400D18B}"/>
              </a:ext>
            </a:extLst>
          </p:cNvPr>
          <p:cNvSpPr/>
          <p:nvPr/>
        </p:nvSpPr>
        <p:spPr>
          <a:xfrm>
            <a:off x="4364074" y="6741041"/>
            <a:ext cx="8294045" cy="3545960"/>
          </a:xfrm>
          <a:custGeom>
            <a:avLst/>
            <a:gdLst/>
            <a:ahLst/>
            <a:cxnLst/>
            <a:rect l="l" t="t" r="r" b="b"/>
            <a:pathLst>
              <a:path w="8294045" h="7817137">
                <a:moveTo>
                  <a:pt x="0" y="0"/>
                </a:moveTo>
                <a:lnTo>
                  <a:pt x="8294045" y="0"/>
                </a:lnTo>
                <a:lnTo>
                  <a:pt x="8294045" y="7817137"/>
                </a:lnTo>
                <a:lnTo>
                  <a:pt x="0" y="78171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0452"/>
            </a:stretch>
          </a:blipFill>
        </p:spPr>
      </p:sp>
    </p:spTree>
    <p:extLst>
      <p:ext uri="{BB962C8B-B14F-4D97-AF65-F5344CB8AC3E}">
        <p14:creationId xmlns:p14="http://schemas.microsoft.com/office/powerpoint/2010/main" val="22829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7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8">
            <a:extLst>
              <a:ext uri="{FF2B5EF4-FFF2-40B4-BE49-F238E27FC236}">
                <a16:creationId xmlns:a16="http://schemas.microsoft.com/office/drawing/2014/main" xmlns="" id="{46684D6F-2F7B-6A24-7BD7-8EA2D4E9162A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5" name="Group 9">
              <a:extLst>
                <a:ext uri="{FF2B5EF4-FFF2-40B4-BE49-F238E27FC236}">
                  <a16:creationId xmlns:a16="http://schemas.microsoft.com/office/drawing/2014/main" xmlns="" id="{8FDE8C1C-35E4-EA2C-A9E3-409990EFCFAA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xmlns="" id="{42E2AC6A-1E84-E4BD-D416-F0C5BB1889B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6" name="Group 11">
              <a:extLst>
                <a:ext uri="{FF2B5EF4-FFF2-40B4-BE49-F238E27FC236}">
                  <a16:creationId xmlns:a16="http://schemas.microsoft.com/office/drawing/2014/main" xmlns="" id="{57F40B90-009F-A1DD-460F-EF646458740D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xmlns="" id="{C376CE9F-DE16-3FC8-4B7F-0F3E06210C5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xmlns="" id="{57E2A9C5-E6A2-E445-923D-EC043A7F9672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xmlns="" id="{1EB0F6B7-60F3-E535-5AB1-190EFBD4536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1" name="Group 15">
            <a:extLst>
              <a:ext uri="{FF2B5EF4-FFF2-40B4-BE49-F238E27FC236}">
                <a16:creationId xmlns:a16="http://schemas.microsoft.com/office/drawing/2014/main" xmlns="" id="{8C464D7D-77A7-DC81-6FC0-8FD183732431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xmlns="" id="{EB446245-A83E-766B-4EF2-9D553B5DC36E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xmlns="" id="{019E2C2B-70E4-B1F3-E60B-A87ED7B5A64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xmlns="" id="{E5CAC50D-B79F-51F8-913E-F3DEBDF7567F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3C7373E2-F652-D9A3-4598-8F57D4106EA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4" name="Group 20">
              <a:extLst>
                <a:ext uri="{FF2B5EF4-FFF2-40B4-BE49-F238E27FC236}">
                  <a16:creationId xmlns:a16="http://schemas.microsoft.com/office/drawing/2014/main" xmlns="" id="{BEB82117-BC91-79FF-882A-E5D04608D82D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xmlns="" id="{674C210E-E0A0-D106-6B53-479CB1B1CD2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22">
              <a:extLst>
                <a:ext uri="{FF2B5EF4-FFF2-40B4-BE49-F238E27FC236}">
                  <a16:creationId xmlns:a16="http://schemas.microsoft.com/office/drawing/2014/main" xmlns="" id="{8D3F9005-4CB2-B05C-D87E-AE3FE53D8F75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xmlns="" id="{F5B302B6-B35D-5A73-F838-C1AE3E96DE1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6" name="Group 24">
              <a:extLst>
                <a:ext uri="{FF2B5EF4-FFF2-40B4-BE49-F238E27FC236}">
                  <a16:creationId xmlns:a16="http://schemas.microsoft.com/office/drawing/2014/main" xmlns="" id="{B2C9117E-5A6C-8A8E-135A-6D8A0F5C063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5" name="Freeform 25">
                <a:extLst>
                  <a:ext uri="{FF2B5EF4-FFF2-40B4-BE49-F238E27FC236}">
                    <a16:creationId xmlns:a16="http://schemas.microsoft.com/office/drawing/2014/main" xmlns="" id="{15802715-03B1-3E01-B589-694F85CA99E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6">
              <a:extLst>
                <a:ext uri="{FF2B5EF4-FFF2-40B4-BE49-F238E27FC236}">
                  <a16:creationId xmlns:a16="http://schemas.microsoft.com/office/drawing/2014/main" xmlns="" id="{5E62CB2B-99CC-B296-1DDF-75379352D1A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xmlns="" id="{E3A96CA6-8546-0337-BD94-F6E0E98274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8">
              <a:extLst>
                <a:ext uri="{FF2B5EF4-FFF2-40B4-BE49-F238E27FC236}">
                  <a16:creationId xmlns:a16="http://schemas.microsoft.com/office/drawing/2014/main" xmlns="" id="{F4CD832F-51AB-A7FF-CFE9-DFEE96C4EE6D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xmlns="" id="{C33AC353-409B-5108-25CF-8913729CE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30">
              <a:extLst>
                <a:ext uri="{FF2B5EF4-FFF2-40B4-BE49-F238E27FC236}">
                  <a16:creationId xmlns:a16="http://schemas.microsoft.com/office/drawing/2014/main" xmlns="" id="{3679884E-5CD2-C1C4-FF66-B27A85293DB3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xmlns="" id="{F292812D-438F-6446-569C-EDB71134E99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32">
              <a:extLst>
                <a:ext uri="{FF2B5EF4-FFF2-40B4-BE49-F238E27FC236}">
                  <a16:creationId xmlns:a16="http://schemas.microsoft.com/office/drawing/2014/main" xmlns="" id="{99BA1400-7FE1-D3C4-7F51-0F9BE98B4B24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xmlns="" id="{C5C63B7E-284F-8533-F5B5-D34CD0D7873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0" name="Freeform 34">
            <a:extLst>
              <a:ext uri="{FF2B5EF4-FFF2-40B4-BE49-F238E27FC236}">
                <a16:creationId xmlns:a16="http://schemas.microsoft.com/office/drawing/2014/main" xmlns="" id="{55375C76-C132-AFA7-D86A-D12E52E0D733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56CA81AF-1799-78FA-9FA7-6A24776A0A4A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31220845-768A-8FA9-59B7-4A26AE321778}"/>
              </a:ext>
            </a:extLst>
          </p:cNvPr>
          <p:cNvSpPr/>
          <p:nvPr/>
        </p:nvSpPr>
        <p:spPr>
          <a:xfrm>
            <a:off x="15416226" y="624840"/>
            <a:ext cx="2059723" cy="2050282"/>
          </a:xfrm>
          <a:custGeom>
            <a:avLst/>
            <a:gdLst/>
            <a:ahLst/>
            <a:cxnLst/>
            <a:rect l="l" t="t" r="r" b="b"/>
            <a:pathLst>
              <a:path w="4147998" h="4128986">
                <a:moveTo>
                  <a:pt x="0" y="0"/>
                </a:moveTo>
                <a:lnTo>
                  <a:pt x="4147998" y="0"/>
                </a:lnTo>
                <a:lnTo>
                  <a:pt x="4147998" y="4128986"/>
                </a:lnTo>
                <a:lnTo>
                  <a:pt x="0" y="4128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xmlns="" id="{3820D980-52AF-433B-55A6-D55BACBB5C08}"/>
              </a:ext>
            </a:extLst>
          </p:cNvPr>
          <p:cNvSpPr/>
          <p:nvPr/>
        </p:nvSpPr>
        <p:spPr>
          <a:xfrm>
            <a:off x="51552" y="880468"/>
            <a:ext cx="1490512" cy="1490512"/>
          </a:xfrm>
          <a:custGeom>
            <a:avLst/>
            <a:gdLst/>
            <a:ahLst/>
            <a:cxnLst/>
            <a:rect l="l" t="t" r="r" b="b"/>
            <a:pathLst>
              <a:path w="4823209" h="4823209">
                <a:moveTo>
                  <a:pt x="0" y="0"/>
                </a:moveTo>
                <a:lnTo>
                  <a:pt x="4823209" y="0"/>
                </a:lnTo>
                <a:lnTo>
                  <a:pt x="4823209" y="4823209"/>
                </a:lnTo>
                <a:lnTo>
                  <a:pt x="0" y="4823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5DBC0C5F-52C4-10B2-F681-0FF63A4E5933}"/>
              </a:ext>
            </a:extLst>
          </p:cNvPr>
          <p:cNvSpPr/>
          <p:nvPr/>
        </p:nvSpPr>
        <p:spPr>
          <a:xfrm>
            <a:off x="15535802" y="8148871"/>
            <a:ext cx="1955388" cy="1961928"/>
          </a:xfrm>
          <a:custGeom>
            <a:avLst/>
            <a:gdLst/>
            <a:ahLst/>
            <a:cxnLst/>
            <a:rect l="l" t="t" r="r" b="b"/>
            <a:pathLst>
              <a:path w="3367196" h="3378458">
                <a:moveTo>
                  <a:pt x="0" y="0"/>
                </a:moveTo>
                <a:lnTo>
                  <a:pt x="3367196" y="0"/>
                </a:lnTo>
                <a:lnTo>
                  <a:pt x="3367196" y="3378458"/>
                </a:lnTo>
                <a:lnTo>
                  <a:pt x="0" y="33784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2CCA36-5F84-9966-FA8C-F44352172C18}"/>
              </a:ext>
            </a:extLst>
          </p:cNvPr>
          <p:cNvSpPr txBox="1"/>
          <p:nvPr/>
        </p:nvSpPr>
        <p:spPr>
          <a:xfrm>
            <a:off x="5666852" y="880468"/>
            <a:ext cx="6954294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tr79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5902F4-4045-3730-FCF5-F2CF721C143D}"/>
              </a:ext>
            </a:extLst>
          </p:cNvPr>
          <p:cNvSpPr txBox="1"/>
          <p:nvPr/>
        </p:nvSpPr>
        <p:spPr>
          <a:xfrm>
            <a:off x="4201951" y="2047870"/>
            <a:ext cx="9884096" cy="203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b="1" u="sng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4200" b="1" u="sng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giải</a:t>
            </a:r>
            <a:endParaRPr lang="x-none" sz="42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tiền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Việt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B97E231-B453-82DD-2005-EF419AAB0881}"/>
              </a:ext>
            </a:extLst>
          </p:cNvPr>
          <p:cNvGrpSpPr/>
          <p:nvPr/>
        </p:nvGrpSpPr>
        <p:grpSpPr>
          <a:xfrm>
            <a:off x="7287431" y="5978799"/>
            <a:ext cx="5257799" cy="1461939"/>
            <a:chOff x="6400801" y="11955337"/>
            <a:chExt cx="5257799" cy="14619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1A84FC3-80E5-C2FA-CABF-6ACD3F915C29}"/>
                </a:ext>
              </a:extLst>
            </p:cNvPr>
            <p:cNvSpPr txBox="1"/>
            <p:nvPr/>
          </p:nvSpPr>
          <p:spPr>
            <a:xfrm>
              <a:off x="6400801" y="12022257"/>
              <a:ext cx="5257799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tiền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373B818B-B170-0137-9377-22D536439E69}"/>
                </a:ext>
              </a:extLst>
            </p:cNvPr>
            <p:cNvGrpSpPr/>
            <p:nvPr/>
          </p:nvGrpSpPr>
          <p:grpSpPr>
            <a:xfrm>
              <a:off x="8723043" y="11955337"/>
              <a:ext cx="616913" cy="1461939"/>
              <a:chOff x="7663257" y="5480297"/>
              <a:chExt cx="276156" cy="146193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ABC1590-CF0E-060D-6816-C01465297E27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68F92104-2CCE-9E8F-4930-57FDCC7F9F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8FF5259-3656-321E-6D4A-5EDA3EE0CD59}"/>
              </a:ext>
            </a:extLst>
          </p:cNvPr>
          <p:cNvGrpSpPr/>
          <p:nvPr/>
        </p:nvGrpSpPr>
        <p:grpSpPr>
          <a:xfrm>
            <a:off x="6477000" y="4316778"/>
            <a:ext cx="6005732" cy="1477327"/>
            <a:chOff x="6417775" y="10159530"/>
            <a:chExt cx="6005732" cy="14773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D5102A4-144F-8B6A-3C84-82938CD3EAA8}"/>
                </a:ext>
              </a:extLst>
            </p:cNvPr>
            <p:cNvGrpSpPr/>
            <p:nvPr/>
          </p:nvGrpSpPr>
          <p:grpSpPr>
            <a:xfrm>
              <a:off x="7461211" y="10169911"/>
              <a:ext cx="616913" cy="1461939"/>
              <a:chOff x="12048141" y="4284568"/>
              <a:chExt cx="539579" cy="146193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685F2465-7208-5555-19A4-F746EA8AFC6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791FBAC0-9BAB-AB98-6393-4CC561FFB1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4587FCB-9002-7C94-42BC-1551DA1A4420}"/>
                </a:ext>
              </a:extLst>
            </p:cNvPr>
            <p:cNvSpPr txBox="1"/>
            <p:nvPr/>
          </p:nvSpPr>
          <p:spPr>
            <a:xfrm>
              <a:off x="8061077" y="10522667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8AB606-BF97-308A-E75C-2E2057D3570B}"/>
                </a:ext>
              </a:extLst>
            </p:cNvPr>
            <p:cNvSpPr txBox="1"/>
            <p:nvPr/>
          </p:nvSpPr>
          <p:spPr>
            <a:xfrm>
              <a:off x="9130290" y="10509143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DB04BC74-169C-3593-669F-C863281C87F3}"/>
                </a:ext>
              </a:extLst>
            </p:cNvPr>
            <p:cNvGrpSpPr/>
            <p:nvPr/>
          </p:nvGrpSpPr>
          <p:grpSpPr>
            <a:xfrm>
              <a:off x="9517401" y="10174918"/>
              <a:ext cx="616912" cy="1461939"/>
              <a:chOff x="12013126" y="4284569"/>
              <a:chExt cx="545232" cy="1461939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E7A58664-7F2B-EBA2-B33A-ECDD3B9C4D88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EF705F04-67E4-F52C-CEEF-5AA94A58EE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C9C1EB2-B4A0-63D4-5399-29FB62EE344B}"/>
                </a:ext>
              </a:extLst>
            </p:cNvPr>
            <p:cNvSpPr txBox="1"/>
            <p:nvPr/>
          </p:nvSpPr>
          <p:spPr>
            <a:xfrm>
              <a:off x="10158002" y="10255003"/>
              <a:ext cx="2265505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tiền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E07A044C-A154-F45F-EE05-7BFC7E171E32}"/>
                </a:ext>
              </a:extLst>
            </p:cNvPr>
            <p:cNvGrpSpPr/>
            <p:nvPr/>
          </p:nvGrpSpPr>
          <p:grpSpPr>
            <a:xfrm>
              <a:off x="8489306" y="10159530"/>
              <a:ext cx="616913" cy="1461939"/>
              <a:chOff x="12048141" y="4284568"/>
              <a:chExt cx="539579" cy="146193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86E5A2C0-0EE8-C815-5D4B-CDA38845181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EE1F9C86-5E78-0FF5-2366-E8C3C1BA97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E5ABFA5-50A5-F05C-79A5-5797FB68C323}"/>
                </a:ext>
              </a:extLst>
            </p:cNvPr>
            <p:cNvGrpSpPr/>
            <p:nvPr/>
          </p:nvGrpSpPr>
          <p:grpSpPr>
            <a:xfrm>
              <a:off x="6417775" y="10169911"/>
              <a:ext cx="616913" cy="1461939"/>
              <a:chOff x="12048141" y="4284568"/>
              <a:chExt cx="539579" cy="146193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BAF9FCA3-6310-90E1-784E-69A1A949296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B6E43266-1EFA-D1CB-EEC9-23F87AE5C4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5B799CF-33E7-17D8-F850-3F4058ABF87B}"/>
                </a:ext>
              </a:extLst>
            </p:cNvPr>
            <p:cNvSpPr txBox="1"/>
            <p:nvPr/>
          </p:nvSpPr>
          <p:spPr>
            <a:xfrm>
              <a:off x="7028941" y="10522667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80D795F9-2387-628A-BE81-4184DEAC9BC2}"/>
              </a:ext>
            </a:extLst>
          </p:cNvPr>
          <p:cNvSpPr/>
          <p:nvPr/>
        </p:nvSpPr>
        <p:spPr>
          <a:xfrm>
            <a:off x="259714" y="6741040"/>
            <a:ext cx="8294045" cy="3545960"/>
          </a:xfrm>
          <a:custGeom>
            <a:avLst/>
            <a:gdLst/>
            <a:ahLst/>
            <a:cxnLst/>
            <a:rect l="l" t="t" r="r" b="b"/>
            <a:pathLst>
              <a:path w="8294045" h="7817137">
                <a:moveTo>
                  <a:pt x="0" y="0"/>
                </a:moveTo>
                <a:lnTo>
                  <a:pt x="8294045" y="0"/>
                </a:lnTo>
                <a:lnTo>
                  <a:pt x="8294045" y="7817137"/>
                </a:lnTo>
                <a:lnTo>
                  <a:pt x="0" y="78171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0452"/>
            </a:stretch>
          </a:blipFill>
        </p:spPr>
      </p:sp>
    </p:spTree>
    <p:extLst>
      <p:ext uri="{BB962C8B-B14F-4D97-AF65-F5344CB8AC3E}">
        <p14:creationId xmlns:p14="http://schemas.microsoft.com/office/powerpoint/2010/main" val="109915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4">
            <a:extLst>
              <a:ext uri="{FF2B5EF4-FFF2-40B4-BE49-F238E27FC236}">
                <a16:creationId xmlns:a16="http://schemas.microsoft.com/office/drawing/2014/main" xmlns="" id="{ADB94BE4-0D73-97C0-F808-EB4C13CE094C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9804"/>
            </a:srgbClr>
          </a:solidFill>
        </p:spPr>
      </p:sp>
      <p:grpSp>
        <p:nvGrpSpPr>
          <p:cNvPr id="37" name="Group 8">
            <a:extLst>
              <a:ext uri="{FF2B5EF4-FFF2-40B4-BE49-F238E27FC236}">
                <a16:creationId xmlns:a16="http://schemas.microsoft.com/office/drawing/2014/main" xmlns="" id="{22912479-1590-8364-E030-3DC221F82E87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8" name="Group 9">
              <a:extLst>
                <a:ext uri="{FF2B5EF4-FFF2-40B4-BE49-F238E27FC236}">
                  <a16:creationId xmlns:a16="http://schemas.microsoft.com/office/drawing/2014/main" xmlns="" id="{D747E16E-977F-6C07-F306-8CE38B17BCE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xmlns="" id="{DEEE0D27-79C9-2516-8E3D-F85CBBBC1E7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xmlns="" id="{D0E4445D-5CB0-2E2E-4C89-CEA3034BDA1A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xmlns="" id="{964E9069-FE80-B742-8043-9733884813A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xmlns="" id="{35D92EFF-E15D-93F4-9CC3-E1171615A12C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xmlns="" id="{77547212-F3AD-C8CB-6CB9-9470471B46B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4" name="Group 15">
            <a:extLst>
              <a:ext uri="{FF2B5EF4-FFF2-40B4-BE49-F238E27FC236}">
                <a16:creationId xmlns:a16="http://schemas.microsoft.com/office/drawing/2014/main" xmlns="" id="{C176A849-FAB9-3C9F-5CBF-4462910A3162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  <a:solidFill>
            <a:schemeClr val="accent6">
              <a:lumMod val="50000"/>
            </a:schemeClr>
          </a:solidFill>
        </p:grpSpPr>
        <p:grpSp>
          <p:nvGrpSpPr>
            <p:cNvPr id="45" name="Group 16">
              <a:extLst>
                <a:ext uri="{FF2B5EF4-FFF2-40B4-BE49-F238E27FC236}">
                  <a16:creationId xmlns:a16="http://schemas.microsoft.com/office/drawing/2014/main" xmlns="" id="{CE22B510-D5D8-2796-8FD0-455D618466BD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  <a:grpFill/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xmlns="" id="{B1C49B15-C1A7-E945-5287-B70ABB99FD5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6" name="Group 18">
              <a:extLst>
                <a:ext uri="{FF2B5EF4-FFF2-40B4-BE49-F238E27FC236}">
                  <a16:creationId xmlns:a16="http://schemas.microsoft.com/office/drawing/2014/main" xmlns="" id="{0BB14FD1-9F35-E6BF-7319-43402D555AF5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  <a:grpFill/>
          </p:grpSpPr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xmlns="" id="{59C19E43-6773-25EC-303C-8A1F9265D7C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7" name="Group 20">
              <a:extLst>
                <a:ext uri="{FF2B5EF4-FFF2-40B4-BE49-F238E27FC236}">
                  <a16:creationId xmlns:a16="http://schemas.microsoft.com/office/drawing/2014/main" xmlns="" id="{8D896635-FFD7-456B-5D32-E2D702AA8603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  <a:grpFill/>
          </p:grpSpPr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99ABF529-D603-3176-19B6-6358ED8EA22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8" name="Group 22">
              <a:extLst>
                <a:ext uri="{FF2B5EF4-FFF2-40B4-BE49-F238E27FC236}">
                  <a16:creationId xmlns:a16="http://schemas.microsoft.com/office/drawing/2014/main" xmlns="" id="{15E00550-D186-4314-9623-5D04B03BC2E3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  <a:grpFill/>
          </p:grpSpPr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xmlns="" id="{ABA63A49-01FA-EA01-2944-1F985C5447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9" name="Group 24">
              <a:extLst>
                <a:ext uri="{FF2B5EF4-FFF2-40B4-BE49-F238E27FC236}">
                  <a16:creationId xmlns:a16="http://schemas.microsoft.com/office/drawing/2014/main" xmlns="" id="{3F02BB88-5D61-87D8-3C41-22E25ED24DAD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  <a:grpFill/>
          </p:grpSpPr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xmlns="" id="{B41AF39C-B91B-D1C9-0D72-25408506F37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0" name="Group 26">
              <a:extLst>
                <a:ext uri="{FF2B5EF4-FFF2-40B4-BE49-F238E27FC236}">
                  <a16:creationId xmlns:a16="http://schemas.microsoft.com/office/drawing/2014/main" xmlns="" id="{B0CB3450-577A-B6FD-2603-44C900FCEFAD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  <a:grpFill/>
          </p:grpSpPr>
          <p:sp>
            <p:nvSpPr>
              <p:cNvPr id="57" name="Freeform 27">
                <a:extLst>
                  <a:ext uri="{FF2B5EF4-FFF2-40B4-BE49-F238E27FC236}">
                    <a16:creationId xmlns:a16="http://schemas.microsoft.com/office/drawing/2014/main" xmlns="" id="{437377F2-2813-7DA1-4314-02ACF9C9CFD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1" name="Group 28">
              <a:extLst>
                <a:ext uri="{FF2B5EF4-FFF2-40B4-BE49-F238E27FC236}">
                  <a16:creationId xmlns:a16="http://schemas.microsoft.com/office/drawing/2014/main" xmlns="" id="{A969D921-8267-2891-27FB-C4157B72EDA9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  <a:grpFill/>
          </p:grpSpPr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xmlns="" id="{7C6FDB28-40BA-9445-EC6F-EB694443D50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2" name="Group 30">
              <a:extLst>
                <a:ext uri="{FF2B5EF4-FFF2-40B4-BE49-F238E27FC236}">
                  <a16:creationId xmlns:a16="http://schemas.microsoft.com/office/drawing/2014/main" xmlns="" id="{FA22E155-84F8-3553-BA37-17A30512EF64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  <a:grpFill/>
          </p:grpSpPr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xmlns="" id="{B49CB169-1508-4D91-C7E3-5D1ED9D1FEA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3" name="Group 32">
              <a:extLst>
                <a:ext uri="{FF2B5EF4-FFF2-40B4-BE49-F238E27FC236}">
                  <a16:creationId xmlns:a16="http://schemas.microsoft.com/office/drawing/2014/main" xmlns="" id="{2EA76FB9-98C4-C1F8-1000-B1F5CFDE9B5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  <a:grpFill/>
          </p:grpSpPr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xmlns="" id="{22C87125-5591-EFD1-D249-399DE0203C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63" name="Freeform 34">
            <a:extLst>
              <a:ext uri="{FF2B5EF4-FFF2-40B4-BE49-F238E27FC236}">
                <a16:creationId xmlns:a16="http://schemas.microsoft.com/office/drawing/2014/main" xmlns="" id="{7DBCBCEE-8643-BEDA-432D-C5BA84D90D39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xmlns="" id="{F5342EDF-8A3F-40FC-3C90-07924CA0E8C7}"/>
              </a:ext>
            </a:extLst>
          </p:cNvPr>
          <p:cNvSpPr/>
          <p:nvPr/>
        </p:nvSpPr>
        <p:spPr>
          <a:xfrm>
            <a:off x="8567116" y="5699132"/>
            <a:ext cx="3569683" cy="4379980"/>
          </a:xfrm>
          <a:custGeom>
            <a:avLst/>
            <a:gdLst/>
            <a:ahLst/>
            <a:cxnLst/>
            <a:rect l="l" t="t" r="r" b="b"/>
            <a:pathLst>
              <a:path w="4236636" h="5198327">
                <a:moveTo>
                  <a:pt x="0" y="0"/>
                </a:moveTo>
                <a:lnTo>
                  <a:pt x="4236636" y="0"/>
                </a:lnTo>
                <a:lnTo>
                  <a:pt x="4236636" y="5198327"/>
                </a:lnTo>
                <a:lnTo>
                  <a:pt x="0" y="5198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F7E54592-2A50-0DE4-7821-42316DCEA6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95902" y="5338876"/>
            <a:ext cx="3569683" cy="485671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6CCEEA49-5DD4-3CAD-F99B-FF85F91D0599}"/>
              </a:ext>
            </a:extLst>
          </p:cNvPr>
          <p:cNvSpPr/>
          <p:nvPr/>
        </p:nvSpPr>
        <p:spPr>
          <a:xfrm>
            <a:off x="6514975" y="6802492"/>
            <a:ext cx="2018890" cy="3393094"/>
          </a:xfrm>
          <a:custGeom>
            <a:avLst/>
            <a:gdLst/>
            <a:ahLst/>
            <a:cxnLst/>
            <a:rect l="l" t="t" r="r" b="b"/>
            <a:pathLst>
              <a:path w="3097660" h="5206152">
                <a:moveTo>
                  <a:pt x="0" y="0"/>
                </a:moveTo>
                <a:lnTo>
                  <a:pt x="3097660" y="0"/>
                </a:lnTo>
                <a:lnTo>
                  <a:pt x="3097660" y="5206151"/>
                </a:lnTo>
                <a:lnTo>
                  <a:pt x="0" y="52061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A255FE-8E3E-7FD3-02BA-32B99B596FA0}"/>
              </a:ext>
            </a:extLst>
          </p:cNvPr>
          <p:cNvSpPr txBox="1"/>
          <p:nvPr/>
        </p:nvSpPr>
        <p:spPr>
          <a:xfrm>
            <a:off x="5666852" y="880468"/>
            <a:ext cx="6954294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SGK – tr79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592F531-7C9A-C767-81BC-E085C1A1F59E}"/>
              </a:ext>
            </a:extLst>
          </p:cNvPr>
          <p:cNvGrpSpPr/>
          <p:nvPr/>
        </p:nvGrpSpPr>
        <p:grpSpPr>
          <a:xfrm>
            <a:off x="1429268" y="2118773"/>
            <a:ext cx="15429462" cy="3897728"/>
            <a:chOff x="1334538" y="1882676"/>
            <a:chExt cx="15429462" cy="38977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60ADA5F-E6B2-3D8E-CD10-7E9131EF24FD}"/>
                </a:ext>
              </a:extLst>
            </p:cNvPr>
            <p:cNvSpPr txBox="1"/>
            <p:nvPr/>
          </p:nvSpPr>
          <p:spPr>
            <a:xfrm>
              <a:off x="1334538" y="2010654"/>
              <a:ext cx="15429462" cy="3769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pha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cam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buổi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liên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hoan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Mai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pha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 </a:t>
              </a:r>
              <a:r>
                <a:rPr lang="en-US" sz="42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Việt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	</a:t>
              </a:r>
              <a:r>
                <a:rPr lang="en-US" sz="42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còn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Nam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	</a:t>
              </a:r>
              <a:r>
                <a:rPr lang="en-US" sz="42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Tính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lít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cam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cả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bạn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r>
                <a:rPr lang="x-none" sz="4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888A670D-779C-FFD5-6B43-396BA51449F8}"/>
                </a:ext>
              </a:extLst>
            </p:cNvPr>
            <p:cNvGrpSpPr/>
            <p:nvPr/>
          </p:nvGrpSpPr>
          <p:grpSpPr>
            <a:xfrm>
              <a:off x="15275572" y="1882676"/>
              <a:ext cx="755043" cy="1523494"/>
              <a:chOff x="12048141" y="4253791"/>
              <a:chExt cx="531200" cy="152349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5C3732A9-25EF-D43F-29F7-6F961BDB1768}"/>
                  </a:ext>
                </a:extLst>
              </p:cNvPr>
              <p:cNvSpPr txBox="1"/>
              <p:nvPr/>
            </p:nvSpPr>
            <p:spPr>
              <a:xfrm>
                <a:off x="12056349" y="4253791"/>
                <a:ext cx="512581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D6C4B39B-A425-8AC5-F2F6-63071C5ADF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799871B-3BA9-A736-92EE-C742F6A06746}"/>
                </a:ext>
              </a:extLst>
            </p:cNvPr>
            <p:cNvGrpSpPr/>
            <p:nvPr/>
          </p:nvGrpSpPr>
          <p:grpSpPr>
            <a:xfrm>
              <a:off x="5105400" y="3419736"/>
              <a:ext cx="755043" cy="1523494"/>
              <a:chOff x="12048141" y="4253791"/>
              <a:chExt cx="531200" cy="152349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A740B9F-C5F2-1841-8AA4-9A3E8A265B35}"/>
                  </a:ext>
                </a:extLst>
              </p:cNvPr>
              <p:cNvSpPr txBox="1"/>
              <p:nvPr/>
            </p:nvSpPr>
            <p:spPr>
              <a:xfrm>
                <a:off x="12056349" y="4253791"/>
                <a:ext cx="512581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740FE866-28B2-8981-AE3E-8BCAF6FD2D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ADD228D1-7212-CCBB-787B-4DD4B439D99F}"/>
                </a:ext>
              </a:extLst>
            </p:cNvPr>
            <p:cNvGrpSpPr/>
            <p:nvPr/>
          </p:nvGrpSpPr>
          <p:grpSpPr>
            <a:xfrm>
              <a:off x="11277600" y="3442265"/>
              <a:ext cx="914400" cy="1523494"/>
              <a:chOff x="12048141" y="4253791"/>
              <a:chExt cx="531200" cy="1523494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13BB699-EAFB-F775-A2BE-5FD472EF0327}"/>
                  </a:ext>
                </a:extLst>
              </p:cNvPr>
              <p:cNvSpPr txBox="1"/>
              <p:nvPr/>
            </p:nvSpPr>
            <p:spPr>
              <a:xfrm>
                <a:off x="12056349" y="4253791"/>
                <a:ext cx="512581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023E6FC8-362A-6E7B-2FCE-FA27CA4EC2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909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4">
            <a:extLst>
              <a:ext uri="{FF2B5EF4-FFF2-40B4-BE49-F238E27FC236}">
                <a16:creationId xmlns:a16="http://schemas.microsoft.com/office/drawing/2014/main" xmlns="" id="{ADB94BE4-0D73-97C0-F808-EB4C13CE094C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9804"/>
            </a:srgbClr>
          </a:solidFill>
        </p:spPr>
      </p:sp>
      <p:grpSp>
        <p:nvGrpSpPr>
          <p:cNvPr id="37" name="Group 8">
            <a:extLst>
              <a:ext uri="{FF2B5EF4-FFF2-40B4-BE49-F238E27FC236}">
                <a16:creationId xmlns:a16="http://schemas.microsoft.com/office/drawing/2014/main" xmlns="" id="{22912479-1590-8364-E030-3DC221F82E87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8" name="Group 9">
              <a:extLst>
                <a:ext uri="{FF2B5EF4-FFF2-40B4-BE49-F238E27FC236}">
                  <a16:creationId xmlns:a16="http://schemas.microsoft.com/office/drawing/2014/main" xmlns="" id="{D747E16E-977F-6C07-F306-8CE38B17BCE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xmlns="" id="{DEEE0D27-79C9-2516-8E3D-F85CBBBC1E7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xmlns="" id="{D0E4445D-5CB0-2E2E-4C89-CEA3034BDA1A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xmlns="" id="{964E9069-FE80-B742-8043-9733884813A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xmlns="" id="{35D92EFF-E15D-93F4-9CC3-E1171615A12C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xmlns="" id="{77547212-F3AD-C8CB-6CB9-9470471B46B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4" name="Group 15">
            <a:extLst>
              <a:ext uri="{FF2B5EF4-FFF2-40B4-BE49-F238E27FC236}">
                <a16:creationId xmlns:a16="http://schemas.microsoft.com/office/drawing/2014/main" xmlns="" id="{C176A849-FAB9-3C9F-5CBF-4462910A3162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  <a:solidFill>
            <a:schemeClr val="accent6">
              <a:lumMod val="50000"/>
            </a:schemeClr>
          </a:solidFill>
        </p:grpSpPr>
        <p:grpSp>
          <p:nvGrpSpPr>
            <p:cNvPr id="45" name="Group 16">
              <a:extLst>
                <a:ext uri="{FF2B5EF4-FFF2-40B4-BE49-F238E27FC236}">
                  <a16:creationId xmlns:a16="http://schemas.microsoft.com/office/drawing/2014/main" xmlns="" id="{CE22B510-D5D8-2796-8FD0-455D618466BD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  <a:grpFill/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xmlns="" id="{B1C49B15-C1A7-E945-5287-B70ABB99FD5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6" name="Group 18">
              <a:extLst>
                <a:ext uri="{FF2B5EF4-FFF2-40B4-BE49-F238E27FC236}">
                  <a16:creationId xmlns:a16="http://schemas.microsoft.com/office/drawing/2014/main" xmlns="" id="{0BB14FD1-9F35-E6BF-7319-43402D555AF5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  <a:grpFill/>
          </p:grpSpPr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xmlns="" id="{59C19E43-6773-25EC-303C-8A1F9265D7C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7" name="Group 20">
              <a:extLst>
                <a:ext uri="{FF2B5EF4-FFF2-40B4-BE49-F238E27FC236}">
                  <a16:creationId xmlns:a16="http://schemas.microsoft.com/office/drawing/2014/main" xmlns="" id="{8D896635-FFD7-456B-5D32-E2D702AA8603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  <a:grpFill/>
          </p:grpSpPr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99ABF529-D603-3176-19B6-6358ED8EA22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8" name="Group 22">
              <a:extLst>
                <a:ext uri="{FF2B5EF4-FFF2-40B4-BE49-F238E27FC236}">
                  <a16:creationId xmlns:a16="http://schemas.microsoft.com/office/drawing/2014/main" xmlns="" id="{15E00550-D186-4314-9623-5D04B03BC2E3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  <a:grpFill/>
          </p:grpSpPr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xmlns="" id="{ABA63A49-01FA-EA01-2944-1F985C5447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9" name="Group 24">
              <a:extLst>
                <a:ext uri="{FF2B5EF4-FFF2-40B4-BE49-F238E27FC236}">
                  <a16:creationId xmlns:a16="http://schemas.microsoft.com/office/drawing/2014/main" xmlns="" id="{3F02BB88-5D61-87D8-3C41-22E25ED24DAD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  <a:grpFill/>
          </p:grpSpPr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xmlns="" id="{B41AF39C-B91B-D1C9-0D72-25408506F37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0" name="Group 26">
              <a:extLst>
                <a:ext uri="{FF2B5EF4-FFF2-40B4-BE49-F238E27FC236}">
                  <a16:creationId xmlns:a16="http://schemas.microsoft.com/office/drawing/2014/main" xmlns="" id="{B0CB3450-577A-B6FD-2603-44C900FCEFAD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  <a:grpFill/>
          </p:grpSpPr>
          <p:sp>
            <p:nvSpPr>
              <p:cNvPr id="57" name="Freeform 27">
                <a:extLst>
                  <a:ext uri="{FF2B5EF4-FFF2-40B4-BE49-F238E27FC236}">
                    <a16:creationId xmlns:a16="http://schemas.microsoft.com/office/drawing/2014/main" xmlns="" id="{437377F2-2813-7DA1-4314-02ACF9C9CFD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1" name="Group 28">
              <a:extLst>
                <a:ext uri="{FF2B5EF4-FFF2-40B4-BE49-F238E27FC236}">
                  <a16:creationId xmlns:a16="http://schemas.microsoft.com/office/drawing/2014/main" xmlns="" id="{A969D921-8267-2891-27FB-C4157B72EDA9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  <a:grpFill/>
          </p:grpSpPr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xmlns="" id="{7C6FDB28-40BA-9445-EC6F-EB694443D50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2" name="Group 30">
              <a:extLst>
                <a:ext uri="{FF2B5EF4-FFF2-40B4-BE49-F238E27FC236}">
                  <a16:creationId xmlns:a16="http://schemas.microsoft.com/office/drawing/2014/main" xmlns="" id="{FA22E155-84F8-3553-BA37-17A30512EF64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  <a:grpFill/>
          </p:grpSpPr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xmlns="" id="{B49CB169-1508-4D91-C7E3-5D1ED9D1FEA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3" name="Group 32">
              <a:extLst>
                <a:ext uri="{FF2B5EF4-FFF2-40B4-BE49-F238E27FC236}">
                  <a16:creationId xmlns:a16="http://schemas.microsoft.com/office/drawing/2014/main" xmlns="" id="{2EA76FB9-98C4-C1F8-1000-B1F5CFDE9B5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  <a:grpFill/>
          </p:grpSpPr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xmlns="" id="{22C87125-5591-EFD1-D249-399DE0203C8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63" name="Freeform 34">
            <a:extLst>
              <a:ext uri="{FF2B5EF4-FFF2-40B4-BE49-F238E27FC236}">
                <a16:creationId xmlns:a16="http://schemas.microsoft.com/office/drawing/2014/main" xmlns="" id="{7DBCBCEE-8643-BEDA-432D-C5BA84D90D39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xmlns="" id="{F5342EDF-8A3F-40FC-3C90-07924CA0E8C7}"/>
              </a:ext>
            </a:extLst>
          </p:cNvPr>
          <p:cNvSpPr/>
          <p:nvPr/>
        </p:nvSpPr>
        <p:spPr>
          <a:xfrm>
            <a:off x="348864" y="5250412"/>
            <a:ext cx="3887857" cy="4770377"/>
          </a:xfrm>
          <a:custGeom>
            <a:avLst/>
            <a:gdLst/>
            <a:ahLst/>
            <a:cxnLst/>
            <a:rect l="l" t="t" r="r" b="b"/>
            <a:pathLst>
              <a:path w="4236636" h="5198327">
                <a:moveTo>
                  <a:pt x="0" y="0"/>
                </a:moveTo>
                <a:lnTo>
                  <a:pt x="4236636" y="0"/>
                </a:lnTo>
                <a:lnTo>
                  <a:pt x="4236636" y="5198327"/>
                </a:lnTo>
                <a:lnTo>
                  <a:pt x="0" y="5198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F7E54592-2A50-0DE4-7821-42316DCEA6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43909" y="5295269"/>
            <a:ext cx="3569683" cy="485671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6CCEEA49-5DD4-3CAD-F99B-FF85F91D0599}"/>
              </a:ext>
            </a:extLst>
          </p:cNvPr>
          <p:cNvSpPr/>
          <p:nvPr/>
        </p:nvSpPr>
        <p:spPr>
          <a:xfrm>
            <a:off x="4030228" y="6885593"/>
            <a:ext cx="1921838" cy="3229982"/>
          </a:xfrm>
          <a:custGeom>
            <a:avLst/>
            <a:gdLst/>
            <a:ahLst/>
            <a:cxnLst/>
            <a:rect l="l" t="t" r="r" b="b"/>
            <a:pathLst>
              <a:path w="3097660" h="5206152">
                <a:moveTo>
                  <a:pt x="0" y="0"/>
                </a:moveTo>
                <a:lnTo>
                  <a:pt x="3097660" y="0"/>
                </a:lnTo>
                <a:lnTo>
                  <a:pt x="3097660" y="5206151"/>
                </a:lnTo>
                <a:lnTo>
                  <a:pt x="0" y="52061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A255FE-8E3E-7FD3-02BA-32B99B596FA0}"/>
              </a:ext>
            </a:extLst>
          </p:cNvPr>
          <p:cNvSpPr txBox="1"/>
          <p:nvPr/>
        </p:nvSpPr>
        <p:spPr>
          <a:xfrm>
            <a:off x="5813430" y="1382823"/>
            <a:ext cx="6954294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SGK – tr79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1BFFB05-BB37-2A20-3C9C-44197C1E6232}"/>
              </a:ext>
            </a:extLst>
          </p:cNvPr>
          <p:cNvSpPr txBox="1"/>
          <p:nvPr/>
        </p:nvSpPr>
        <p:spPr>
          <a:xfrm>
            <a:off x="3194578" y="2663175"/>
            <a:ext cx="12010593" cy="203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42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cam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074E18-A67E-47AF-0671-AB161CBE262E}"/>
              </a:ext>
            </a:extLst>
          </p:cNvPr>
          <p:cNvSpPr txBox="1"/>
          <p:nvPr/>
        </p:nvSpPr>
        <p:spPr>
          <a:xfrm>
            <a:off x="9144000" y="6498467"/>
            <a:ext cx="3537635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EBD12A63-0D4F-8A80-CF4C-FA6896F52A16}"/>
              </a:ext>
            </a:extLst>
          </p:cNvPr>
          <p:cNvGrpSpPr/>
          <p:nvPr/>
        </p:nvGrpSpPr>
        <p:grpSpPr>
          <a:xfrm>
            <a:off x="6639756" y="5057874"/>
            <a:ext cx="6265864" cy="1461939"/>
            <a:chOff x="4704631" y="7278903"/>
            <a:chExt cx="6265864" cy="146193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5A98E65B-A4AF-F150-F2B1-6015BABA78A8}"/>
                </a:ext>
              </a:extLst>
            </p:cNvPr>
            <p:cNvGrpSpPr/>
            <p:nvPr/>
          </p:nvGrpSpPr>
          <p:grpSpPr>
            <a:xfrm>
              <a:off x="6742423" y="7278903"/>
              <a:ext cx="899313" cy="1461939"/>
              <a:chOff x="12048141" y="4284568"/>
              <a:chExt cx="539579" cy="1461939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57780D97-9077-D0E4-7D5D-8C5A45353ED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857416EB-5C5F-7253-6CEF-8F96FA92EC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DCEC986-62DB-4F71-C8FB-966C47ED7CE1}"/>
                </a:ext>
              </a:extLst>
            </p:cNvPr>
            <p:cNvSpPr txBox="1"/>
            <p:nvPr/>
          </p:nvSpPr>
          <p:spPr>
            <a:xfrm>
              <a:off x="7686252" y="7631659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6496E2D-F8D1-EBC3-EB03-0EF4BE1D87F7}"/>
                </a:ext>
              </a:extLst>
            </p:cNvPr>
            <p:cNvSpPr txBox="1"/>
            <p:nvPr/>
          </p:nvSpPr>
          <p:spPr>
            <a:xfrm>
              <a:off x="8927156" y="7636647"/>
              <a:ext cx="204333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2 (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lít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8C8FCE2F-7FEA-E5DC-A9B7-84841BC0E17B}"/>
                </a:ext>
              </a:extLst>
            </p:cNvPr>
            <p:cNvGrpSpPr/>
            <p:nvPr/>
          </p:nvGrpSpPr>
          <p:grpSpPr>
            <a:xfrm>
              <a:off x="8105143" y="7278903"/>
              <a:ext cx="791658" cy="1461939"/>
              <a:chOff x="12048141" y="4284568"/>
              <a:chExt cx="539579" cy="1461939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59C8F5E0-99CA-5F49-60BF-1820F548670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22A9E664-5FB6-2AEC-F705-2E00763D94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7D2306AB-D0DB-F4CF-AA37-2FFEE1349E94}"/>
                </a:ext>
              </a:extLst>
            </p:cNvPr>
            <p:cNvGrpSpPr/>
            <p:nvPr/>
          </p:nvGrpSpPr>
          <p:grpSpPr>
            <a:xfrm>
              <a:off x="5732726" y="7278903"/>
              <a:ext cx="616913" cy="1461939"/>
              <a:chOff x="12048141" y="4284568"/>
              <a:chExt cx="539579" cy="146193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55E39B74-723A-7AF0-DCCB-BF3354F468C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7AE23B41-B1C0-8F15-CF70-911359A02D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1188B3E-5A58-070C-02E1-460D567273EC}"/>
                </a:ext>
              </a:extLst>
            </p:cNvPr>
            <p:cNvSpPr txBox="1"/>
            <p:nvPr/>
          </p:nvSpPr>
          <p:spPr>
            <a:xfrm>
              <a:off x="6343892" y="7631659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0E082CD2-1F5E-B5D1-C568-4AB4C463E42F}"/>
                </a:ext>
              </a:extLst>
            </p:cNvPr>
            <p:cNvGrpSpPr/>
            <p:nvPr/>
          </p:nvGrpSpPr>
          <p:grpSpPr>
            <a:xfrm>
              <a:off x="4704631" y="7278903"/>
              <a:ext cx="616913" cy="1461939"/>
              <a:chOff x="12048141" y="4284568"/>
              <a:chExt cx="539579" cy="146193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BC84F1CC-2487-89D8-A8D7-6508AC45CFE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3B32AEC0-185F-6E20-B76D-CE046A50CA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9267359B-FBDF-7CB5-09BA-D4C3B2CEB536}"/>
                </a:ext>
              </a:extLst>
            </p:cNvPr>
            <p:cNvSpPr txBox="1"/>
            <p:nvPr/>
          </p:nvSpPr>
          <p:spPr>
            <a:xfrm>
              <a:off x="5315797" y="7631659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7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sp>
        <p:nvSpPr>
          <p:cNvPr id="29" name="Freeform 29"/>
          <p:cNvSpPr/>
          <p:nvPr/>
        </p:nvSpPr>
        <p:spPr>
          <a:xfrm rot="5400000">
            <a:off x="17007767" y="898670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xmlns="" id="{F4A68C05-9BAD-DA94-07E9-333CFA986648}"/>
              </a:ext>
            </a:extLst>
          </p:cNvPr>
          <p:cNvSpPr txBox="1"/>
          <p:nvPr/>
        </p:nvSpPr>
        <p:spPr>
          <a:xfrm>
            <a:off x="3657600" y="856191"/>
            <a:ext cx="10056417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xmlns="" id="{B8BF12B1-9F8B-3556-4FBF-2D57E7FD5DF3}"/>
              </a:ext>
            </a:extLst>
          </p:cNvPr>
          <p:cNvSpPr/>
          <p:nvPr/>
        </p:nvSpPr>
        <p:spPr>
          <a:xfrm>
            <a:off x="1217585" y="3219467"/>
            <a:ext cx="4524484" cy="5070419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9804"/>
            </a:srgbClr>
          </a:solid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8E78A9FB-8BA7-4B52-9655-459EFF6C257E}"/>
              </a:ext>
            </a:extLst>
          </p:cNvPr>
          <p:cNvSpPr/>
          <p:nvPr/>
        </p:nvSpPr>
        <p:spPr>
          <a:xfrm>
            <a:off x="6705600" y="3219467"/>
            <a:ext cx="4524484" cy="5070419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9804"/>
            </a:srgbClr>
          </a:solidFill>
        </p:spPr>
        <p:txBody>
          <a:bodyPr/>
          <a:lstStyle/>
          <a:p>
            <a:endParaRPr lang="x-none" dirty="0"/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xmlns="" id="{EFA35B82-6530-D5D5-8E99-76214B5AD09D}"/>
              </a:ext>
            </a:extLst>
          </p:cNvPr>
          <p:cNvSpPr/>
          <p:nvPr/>
        </p:nvSpPr>
        <p:spPr>
          <a:xfrm>
            <a:off x="12193615" y="3219467"/>
            <a:ext cx="4524484" cy="5070419"/>
          </a:xfrm>
          <a:custGeom>
            <a:avLst/>
            <a:gdLst/>
            <a:ahLst/>
            <a:cxnLst/>
            <a:rect l="l" t="t" r="r" b="b"/>
            <a:pathLst>
              <a:path w="5143778" h="3158407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D4A9">
              <a:alpha val="69804"/>
            </a:srgbClr>
          </a:solidFill>
        </p:spPr>
        <p:txBody>
          <a:bodyPr/>
          <a:lstStyle/>
          <a:p>
            <a:endParaRPr lang="x-none" dirty="0"/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xmlns="" id="{709F2219-CA6C-9BD0-7174-E2B4C0D4072F}"/>
              </a:ext>
            </a:extLst>
          </p:cNvPr>
          <p:cNvSpPr/>
          <p:nvPr/>
        </p:nvSpPr>
        <p:spPr>
          <a:xfrm>
            <a:off x="3479827" y="5897927"/>
            <a:ext cx="4524484" cy="4490551"/>
          </a:xfrm>
          <a:custGeom>
            <a:avLst/>
            <a:gdLst/>
            <a:ahLst/>
            <a:cxnLst/>
            <a:rect l="l" t="t" r="r" b="b"/>
            <a:pathLst>
              <a:path w="7020656" h="6968002">
                <a:moveTo>
                  <a:pt x="0" y="0"/>
                </a:moveTo>
                <a:lnTo>
                  <a:pt x="7020656" y="0"/>
                </a:lnTo>
                <a:lnTo>
                  <a:pt x="7020656" y="6968002"/>
                </a:lnTo>
                <a:lnTo>
                  <a:pt x="0" y="6968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D60291A2-0549-9035-147B-262CAB4F70B1}"/>
              </a:ext>
            </a:extLst>
          </p:cNvPr>
          <p:cNvSpPr txBox="1"/>
          <p:nvPr/>
        </p:nvSpPr>
        <p:spPr>
          <a:xfrm>
            <a:off x="1847392" y="3788533"/>
            <a:ext cx="2855803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xmlns="" id="{AE635E95-D827-838E-EE97-E005A238EBA5}"/>
              </a:ext>
            </a:extLst>
          </p:cNvPr>
          <p:cNvSpPr txBox="1"/>
          <p:nvPr/>
        </p:nvSpPr>
        <p:spPr>
          <a:xfrm>
            <a:off x="7398387" y="3788532"/>
            <a:ext cx="331347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xmlns="" id="{91AC6C92-EB0C-3775-5785-B0E1B73E800D}"/>
              </a:ext>
            </a:extLst>
          </p:cNvPr>
          <p:cNvSpPr txBox="1"/>
          <p:nvPr/>
        </p:nvSpPr>
        <p:spPr>
          <a:xfrm>
            <a:off x="12585553" y="3744014"/>
            <a:ext cx="3824575" cy="3937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61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7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56" y="3169753"/>
            <a:ext cx="3720513" cy="7206805"/>
          </a:xfrm>
          <a:custGeom>
            <a:avLst/>
            <a:gdLst/>
            <a:ahLst/>
            <a:cxnLst/>
            <a:rect l="l" t="t" r="r" b="b"/>
            <a:pathLst>
              <a:path w="4461181" h="8641514">
                <a:moveTo>
                  <a:pt x="0" y="0"/>
                </a:moveTo>
                <a:lnTo>
                  <a:pt x="4461182" y="0"/>
                </a:lnTo>
                <a:lnTo>
                  <a:pt x="4461182" y="8641514"/>
                </a:lnTo>
                <a:lnTo>
                  <a:pt x="0" y="86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51096" y="365923"/>
            <a:ext cx="2942213" cy="5373905"/>
          </a:xfrm>
          <a:custGeom>
            <a:avLst/>
            <a:gdLst/>
            <a:ahLst/>
            <a:cxnLst/>
            <a:rect l="l" t="t" r="r" b="b"/>
            <a:pathLst>
              <a:path w="3368986" h="6153399">
                <a:moveTo>
                  <a:pt x="0" y="0"/>
                </a:moveTo>
                <a:lnTo>
                  <a:pt x="3368986" y="0"/>
                </a:lnTo>
                <a:lnTo>
                  <a:pt x="3368986" y="6153398"/>
                </a:lnTo>
                <a:lnTo>
                  <a:pt x="0" y="6153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33" name="Freeform 33"/>
          <p:cNvSpPr/>
          <p:nvPr/>
        </p:nvSpPr>
        <p:spPr>
          <a:xfrm rot="5400000" flipH="1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679181" y="0"/>
                </a:moveTo>
                <a:lnTo>
                  <a:pt x="0" y="0"/>
                </a:lnTo>
                <a:lnTo>
                  <a:pt x="0" y="300074"/>
                </a:lnTo>
                <a:lnTo>
                  <a:pt x="679181" y="300074"/>
                </a:lnTo>
                <a:lnTo>
                  <a:pt x="6791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C8965120-8C6D-BAD5-37B0-81B5E9E5FF14}"/>
              </a:ext>
            </a:extLst>
          </p:cNvPr>
          <p:cNvSpPr txBox="1"/>
          <p:nvPr/>
        </p:nvSpPr>
        <p:spPr>
          <a:xfrm>
            <a:off x="3607169" y="2399554"/>
            <a:ext cx="11073662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KẾT THÚC 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</a:t>
            </a:r>
          </a:p>
        </p:txBody>
      </p:sp>
    </p:spTree>
    <p:extLst>
      <p:ext uri="{BB962C8B-B14F-4D97-AF65-F5344CB8AC3E}">
        <p14:creationId xmlns:p14="http://schemas.microsoft.com/office/powerpoint/2010/main" val="11019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66F2CFED-654D-B2B1-BCBB-CD0368F8171D}"/>
              </a:ext>
            </a:extLst>
          </p:cNvPr>
          <p:cNvGrpSpPr/>
          <p:nvPr/>
        </p:nvGrpSpPr>
        <p:grpSpPr>
          <a:xfrm>
            <a:off x="7863354" y="753892"/>
            <a:ext cx="2590800" cy="1750947"/>
            <a:chOff x="6781800" y="876300"/>
            <a:chExt cx="2590800" cy="175094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F40275D5-F6CF-5F1A-011B-0CF1A87DB644}"/>
                </a:ext>
              </a:extLst>
            </p:cNvPr>
            <p:cNvSpPr/>
            <p:nvPr/>
          </p:nvSpPr>
          <p:spPr>
            <a:xfrm>
              <a:off x="6781800" y="876300"/>
              <a:ext cx="2590800" cy="1750947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x-none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29DC8DA1-025C-0DF9-38B3-E68C1ADF6D5F}"/>
                </a:ext>
              </a:extLst>
            </p:cNvPr>
            <p:cNvGrpSpPr/>
            <p:nvPr/>
          </p:nvGrpSpPr>
          <p:grpSpPr>
            <a:xfrm>
              <a:off x="7183257" y="1004406"/>
              <a:ext cx="637624" cy="1461939"/>
              <a:chOff x="12048141" y="4284568"/>
              <a:chExt cx="531200" cy="146193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E516F6B3-D9A3-5BC2-2D95-B5E7B85DA77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C523F560-51A1-75DD-DEFB-64D8115B10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615795E-0B58-FFEC-C1FF-25A0CCB8EF5A}"/>
                </a:ext>
              </a:extLst>
            </p:cNvPr>
            <p:cNvGrpSpPr/>
            <p:nvPr/>
          </p:nvGrpSpPr>
          <p:grpSpPr>
            <a:xfrm>
              <a:off x="8434153" y="1004406"/>
              <a:ext cx="634021" cy="1461939"/>
              <a:chOff x="12027158" y="4284568"/>
              <a:chExt cx="531200" cy="146193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8DA4A70D-58E3-15A7-7975-53353A86D14B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4521C412-A5A1-ECE8-C317-20B0573B6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9908367-FC98-66D9-2A9F-4C4616E98555}"/>
                </a:ext>
              </a:extLst>
            </p:cNvPr>
            <p:cNvSpPr txBox="1"/>
            <p:nvPr/>
          </p:nvSpPr>
          <p:spPr>
            <a:xfrm>
              <a:off x="7940503" y="1366043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0973067-F2AC-E5A9-D7D4-D9F9A3D2BBDF}"/>
              </a:ext>
            </a:extLst>
          </p:cNvPr>
          <p:cNvGrpSpPr/>
          <p:nvPr/>
        </p:nvGrpSpPr>
        <p:grpSpPr>
          <a:xfrm>
            <a:off x="6227051" y="3528557"/>
            <a:ext cx="1884917" cy="1461939"/>
            <a:chOff x="6875814" y="3341819"/>
            <a:chExt cx="1884917" cy="146193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C55E9EB8-9118-0431-A9AF-9D183347C4FA}"/>
                </a:ext>
              </a:extLst>
            </p:cNvPr>
            <p:cNvGrpSpPr/>
            <p:nvPr/>
          </p:nvGrpSpPr>
          <p:grpSpPr>
            <a:xfrm>
              <a:off x="6875814" y="3341819"/>
              <a:ext cx="637624" cy="1461939"/>
              <a:chOff x="12048141" y="4284568"/>
              <a:chExt cx="531200" cy="146193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AD551F3-538A-7BDC-1C53-9E78DD0795B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FF45134F-2360-5805-217D-A7471E9127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D6457778-16B1-F7C0-035C-1EA5BED84A30}"/>
                </a:ext>
              </a:extLst>
            </p:cNvPr>
            <p:cNvGrpSpPr/>
            <p:nvPr/>
          </p:nvGrpSpPr>
          <p:grpSpPr>
            <a:xfrm>
              <a:off x="8126710" y="3341819"/>
              <a:ext cx="634021" cy="1461939"/>
              <a:chOff x="12027158" y="4284568"/>
              <a:chExt cx="531200" cy="146193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2E08B163-0663-DE7D-D63B-FD3E52EBE250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CB92B1F0-12CA-BD8C-EEDD-4154291C4E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64D8498-E757-FAB0-285A-61A82AC824C5}"/>
                </a:ext>
              </a:extLst>
            </p:cNvPr>
            <p:cNvSpPr txBox="1"/>
            <p:nvPr/>
          </p:nvSpPr>
          <p:spPr>
            <a:xfrm>
              <a:off x="7633060" y="3703456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F55A3B6-C26D-662A-4FC7-E30071DFFBB8}"/>
              </a:ext>
            </a:extLst>
          </p:cNvPr>
          <p:cNvGrpSpPr/>
          <p:nvPr/>
        </p:nvGrpSpPr>
        <p:grpSpPr>
          <a:xfrm>
            <a:off x="8187794" y="3544956"/>
            <a:ext cx="2341744" cy="1461939"/>
            <a:chOff x="8836557" y="3358218"/>
            <a:chExt cx="2341744" cy="146193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E4A12E4-6FE8-4E16-8BAB-2F9D30F42FD1}"/>
                </a:ext>
              </a:extLst>
            </p:cNvPr>
            <p:cNvSpPr txBox="1"/>
            <p:nvPr/>
          </p:nvSpPr>
          <p:spPr>
            <a:xfrm>
              <a:off x="8836557" y="3724843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CFFE28E5-D476-AB99-6D49-90D8458973AF}"/>
                </a:ext>
              </a:extLst>
            </p:cNvPr>
            <p:cNvGrpSpPr/>
            <p:nvPr/>
          </p:nvGrpSpPr>
          <p:grpSpPr>
            <a:xfrm>
              <a:off x="9261226" y="3358218"/>
              <a:ext cx="1917075" cy="1461939"/>
              <a:chOff x="12027158" y="4269180"/>
              <a:chExt cx="531200" cy="146193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4AAF18F2-159B-9149-EEC1-C2D9F4BD1CC0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+ 2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92E83483-8E78-0D21-4F8D-831B1173D0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639CC2E-6763-6EDE-9E26-6610748D87CB}"/>
              </a:ext>
            </a:extLst>
          </p:cNvPr>
          <p:cNvGrpSpPr/>
          <p:nvPr/>
        </p:nvGrpSpPr>
        <p:grpSpPr>
          <a:xfrm>
            <a:off x="10578909" y="3544956"/>
            <a:ext cx="1113293" cy="1461939"/>
            <a:chOff x="11227672" y="3358218"/>
            <a:chExt cx="1113293" cy="14619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4393694-2F52-4B33-4798-35B81E3B2AF7}"/>
                </a:ext>
              </a:extLst>
            </p:cNvPr>
            <p:cNvSpPr txBox="1"/>
            <p:nvPr/>
          </p:nvSpPr>
          <p:spPr>
            <a:xfrm>
              <a:off x="11227672" y="3719855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C09060ED-C8AB-E048-0826-646C61BDC9AB}"/>
                </a:ext>
              </a:extLst>
            </p:cNvPr>
            <p:cNvGrpSpPr/>
            <p:nvPr/>
          </p:nvGrpSpPr>
          <p:grpSpPr>
            <a:xfrm>
              <a:off x="11706944" y="3358218"/>
              <a:ext cx="634021" cy="1461939"/>
              <a:chOff x="12027158" y="4284569"/>
              <a:chExt cx="531200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85F56CA5-662A-8519-2B6B-A8B7B133B7B1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8B3C1CC5-26FB-7DEF-BBD1-A7A2B54F2B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92CFDB8E-04C3-878B-D38E-9529FFE3E78A}"/>
              </a:ext>
            </a:extLst>
          </p:cNvPr>
          <p:cNvGrpSpPr/>
          <p:nvPr/>
        </p:nvGrpSpPr>
        <p:grpSpPr>
          <a:xfrm>
            <a:off x="2476099" y="5889807"/>
            <a:ext cx="13504626" cy="2599712"/>
            <a:chOff x="2167440" y="5744187"/>
            <a:chExt cx="13504626" cy="2599712"/>
          </a:xfrm>
        </p:grpSpPr>
        <p:sp>
          <p:nvSpPr>
            <p:cNvPr id="36" name="Freeform 4">
              <a:extLst>
                <a:ext uri="{FF2B5EF4-FFF2-40B4-BE49-F238E27FC236}">
                  <a16:creationId xmlns:a16="http://schemas.microsoft.com/office/drawing/2014/main" xmlns="" id="{89A4A947-B2FE-C9C7-4E8C-36F5A6CAAA5F}"/>
                </a:ext>
              </a:extLst>
            </p:cNvPr>
            <p:cNvSpPr/>
            <p:nvPr/>
          </p:nvSpPr>
          <p:spPr>
            <a:xfrm>
              <a:off x="2167440" y="5744187"/>
              <a:ext cx="13504626" cy="2599712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9823277A-B455-1F68-BE52-D8F2942F6F54}"/>
                </a:ext>
              </a:extLst>
            </p:cNvPr>
            <p:cNvSpPr txBox="1"/>
            <p:nvPr/>
          </p:nvSpPr>
          <p:spPr>
            <a:xfrm>
              <a:off x="2633253" y="5870095"/>
              <a:ext cx="12573000" cy="1998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Muốn cộng hai phân số cùng mẫu số, ta cộng hai tử số với nhau và giữ nguyên mẫu số.</a:t>
              </a:r>
              <a:r>
                <a:rPr lang="x-none" sz="4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4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0973067-F2AC-E5A9-D7D4-D9F9A3D2BBDF}"/>
              </a:ext>
            </a:extLst>
          </p:cNvPr>
          <p:cNvGrpSpPr/>
          <p:nvPr/>
        </p:nvGrpSpPr>
        <p:grpSpPr>
          <a:xfrm>
            <a:off x="5946197" y="2199966"/>
            <a:ext cx="1884918" cy="1523494"/>
            <a:chOff x="6875814" y="3341819"/>
            <a:chExt cx="1884918" cy="152349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C55E9EB8-9118-0431-A9AF-9D183347C4FA}"/>
                </a:ext>
              </a:extLst>
            </p:cNvPr>
            <p:cNvGrpSpPr/>
            <p:nvPr/>
          </p:nvGrpSpPr>
          <p:grpSpPr>
            <a:xfrm>
              <a:off x="6875814" y="3341819"/>
              <a:ext cx="637624" cy="1523494"/>
              <a:chOff x="12048141" y="4284568"/>
              <a:chExt cx="531200" cy="152349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AD551F3-538A-7BDC-1C53-9E78DD0795B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FF45134F-2360-5805-217D-A7471E9127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31938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D6457778-16B1-F7C0-035C-1EA5BED84A30}"/>
                </a:ext>
              </a:extLst>
            </p:cNvPr>
            <p:cNvGrpSpPr/>
            <p:nvPr/>
          </p:nvGrpSpPr>
          <p:grpSpPr>
            <a:xfrm>
              <a:off x="8126711" y="3341819"/>
              <a:ext cx="634021" cy="1523494"/>
              <a:chOff x="12027159" y="4284568"/>
              <a:chExt cx="531200" cy="152349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2E08B163-0663-DE7D-D63B-FD3E52EBE250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CB92B1F0-12CA-BD8C-EEDD-4154291C4E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9" y="5031938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64D8498-E757-FAB0-285A-61A82AC824C5}"/>
                </a:ext>
              </a:extLst>
            </p:cNvPr>
            <p:cNvSpPr txBox="1"/>
            <p:nvPr/>
          </p:nvSpPr>
          <p:spPr>
            <a:xfrm>
              <a:off x="7633060" y="3703456"/>
              <a:ext cx="412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F55A3B6-C26D-662A-4FC7-E30071DFFBB8}"/>
              </a:ext>
            </a:extLst>
          </p:cNvPr>
          <p:cNvGrpSpPr/>
          <p:nvPr/>
        </p:nvGrpSpPr>
        <p:grpSpPr>
          <a:xfrm>
            <a:off x="7943102" y="2216365"/>
            <a:ext cx="2336143" cy="1523494"/>
            <a:chOff x="8836557" y="3358218"/>
            <a:chExt cx="2336143" cy="152349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E4A12E4-6FE8-4E16-8BAB-2F9D30F42FD1}"/>
                </a:ext>
              </a:extLst>
            </p:cNvPr>
            <p:cNvSpPr txBox="1"/>
            <p:nvPr/>
          </p:nvSpPr>
          <p:spPr>
            <a:xfrm>
              <a:off x="8836557" y="3724843"/>
              <a:ext cx="37012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CFFE28E5-D476-AB99-6D49-90D8458973AF}"/>
                </a:ext>
              </a:extLst>
            </p:cNvPr>
            <p:cNvGrpSpPr/>
            <p:nvPr/>
          </p:nvGrpSpPr>
          <p:grpSpPr>
            <a:xfrm>
              <a:off x="9255625" y="3358218"/>
              <a:ext cx="1917075" cy="1523494"/>
              <a:chOff x="12025606" y="4269180"/>
              <a:chExt cx="531200" cy="152349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4AAF18F2-159B-9149-EEC1-C2D9F4BD1CC0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+ 2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92E83483-8E78-0D21-4F8D-831B1173D0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5606" y="5030927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639CC2E-6763-6EDE-9E26-6610748D87CB}"/>
              </a:ext>
            </a:extLst>
          </p:cNvPr>
          <p:cNvGrpSpPr/>
          <p:nvPr/>
        </p:nvGrpSpPr>
        <p:grpSpPr>
          <a:xfrm>
            <a:off x="10363200" y="2216365"/>
            <a:ext cx="1048148" cy="1523494"/>
            <a:chOff x="11292817" y="3358218"/>
            <a:chExt cx="1048148" cy="152349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4393694-2F52-4B33-4798-35B81E3B2AF7}"/>
                </a:ext>
              </a:extLst>
            </p:cNvPr>
            <p:cNvSpPr txBox="1"/>
            <p:nvPr/>
          </p:nvSpPr>
          <p:spPr>
            <a:xfrm>
              <a:off x="11292817" y="3718845"/>
              <a:ext cx="36314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C09060ED-C8AB-E048-0826-646C61BDC9AB}"/>
                </a:ext>
              </a:extLst>
            </p:cNvPr>
            <p:cNvGrpSpPr/>
            <p:nvPr/>
          </p:nvGrpSpPr>
          <p:grpSpPr>
            <a:xfrm>
              <a:off x="11706944" y="3358218"/>
              <a:ext cx="634021" cy="1523494"/>
              <a:chOff x="12027158" y="4284569"/>
              <a:chExt cx="531200" cy="1523494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85F56CA5-662A-8519-2B6B-A8B7B133B7B1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8B3C1CC5-26FB-7DEF-BBD1-A7A2B54F2B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46316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C2420B-4D67-1475-C49B-5462E780CA99}"/>
              </a:ext>
            </a:extLst>
          </p:cNvPr>
          <p:cNvSpPr txBox="1"/>
          <p:nvPr/>
        </p:nvSpPr>
        <p:spPr>
          <a:xfrm>
            <a:off x="3429000" y="1416488"/>
            <a:ext cx="20573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BD109F9-56C9-7665-26B1-CF8B62499FF1}"/>
              </a:ext>
            </a:extLst>
          </p:cNvPr>
          <p:cNvGrpSpPr/>
          <p:nvPr/>
        </p:nvGrpSpPr>
        <p:grpSpPr>
          <a:xfrm>
            <a:off x="5946197" y="4206018"/>
            <a:ext cx="1884918" cy="1523494"/>
            <a:chOff x="6875814" y="3341819"/>
            <a:chExt cx="1884918" cy="15234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5AF1B4D-0F99-2728-A0DE-2C355E530623}"/>
                </a:ext>
              </a:extLst>
            </p:cNvPr>
            <p:cNvGrpSpPr/>
            <p:nvPr/>
          </p:nvGrpSpPr>
          <p:grpSpPr>
            <a:xfrm>
              <a:off x="6875814" y="3341819"/>
              <a:ext cx="637624" cy="1523494"/>
              <a:chOff x="12048141" y="4284568"/>
              <a:chExt cx="531200" cy="152349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1DEE045-6257-4582-C410-37BB8BAE2AD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B80ED5FF-75C1-340D-A8C2-9425612F91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31938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15B3DA77-49D2-0089-7ECD-3EDA50A246F0}"/>
                </a:ext>
              </a:extLst>
            </p:cNvPr>
            <p:cNvGrpSpPr/>
            <p:nvPr/>
          </p:nvGrpSpPr>
          <p:grpSpPr>
            <a:xfrm>
              <a:off x="8126711" y="3341819"/>
              <a:ext cx="634021" cy="1523494"/>
              <a:chOff x="12027159" y="4284568"/>
              <a:chExt cx="531200" cy="152349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79CB9613-B97D-D2FF-B63F-0D384BB76B0A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F36822D3-10C1-BAAE-9A61-4A920D1078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9" y="5031938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4A14D96-2FC6-49E7-CFA5-5E7A1E1332BC}"/>
                </a:ext>
              </a:extLst>
            </p:cNvPr>
            <p:cNvSpPr txBox="1"/>
            <p:nvPr/>
          </p:nvSpPr>
          <p:spPr>
            <a:xfrm>
              <a:off x="7633060" y="3703456"/>
              <a:ext cx="412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586249D-F111-50E2-0A6D-7484AB18D470}"/>
              </a:ext>
            </a:extLst>
          </p:cNvPr>
          <p:cNvGrpSpPr/>
          <p:nvPr/>
        </p:nvGrpSpPr>
        <p:grpSpPr>
          <a:xfrm>
            <a:off x="7943102" y="4222417"/>
            <a:ext cx="2336143" cy="1523494"/>
            <a:chOff x="8836557" y="3358218"/>
            <a:chExt cx="2336143" cy="15234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7B32C63-8F3C-D71D-173B-6B25DE4A5FAD}"/>
                </a:ext>
              </a:extLst>
            </p:cNvPr>
            <p:cNvSpPr txBox="1"/>
            <p:nvPr/>
          </p:nvSpPr>
          <p:spPr>
            <a:xfrm>
              <a:off x="8836557" y="3724843"/>
              <a:ext cx="37012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F6931F0-0331-A6D8-3198-21ED5BCBDFDE}"/>
                </a:ext>
              </a:extLst>
            </p:cNvPr>
            <p:cNvGrpSpPr/>
            <p:nvPr/>
          </p:nvGrpSpPr>
          <p:grpSpPr>
            <a:xfrm>
              <a:off x="9255625" y="3358218"/>
              <a:ext cx="1917075" cy="1523494"/>
              <a:chOff x="12025606" y="4269180"/>
              <a:chExt cx="531200" cy="152349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71EDA4FB-F0C4-EA55-BF40-7118A9ECB28C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+ 4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CFF0396A-C4A1-5B71-A8D1-5D9D9C9BB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5606" y="5030927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C0123B9-B3A1-AA3A-E384-0D86C075D33D}"/>
              </a:ext>
            </a:extLst>
          </p:cNvPr>
          <p:cNvGrpSpPr/>
          <p:nvPr/>
        </p:nvGrpSpPr>
        <p:grpSpPr>
          <a:xfrm>
            <a:off x="10363200" y="4222417"/>
            <a:ext cx="1048148" cy="1523494"/>
            <a:chOff x="11292817" y="3358218"/>
            <a:chExt cx="1048148" cy="152349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FA991549-64DB-3D22-4D84-2572D6131C6F}"/>
                </a:ext>
              </a:extLst>
            </p:cNvPr>
            <p:cNvSpPr txBox="1"/>
            <p:nvPr/>
          </p:nvSpPr>
          <p:spPr>
            <a:xfrm>
              <a:off x="11292817" y="3718845"/>
              <a:ext cx="36314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B776743C-7985-88B2-EE2E-62BD985C1944}"/>
                </a:ext>
              </a:extLst>
            </p:cNvPr>
            <p:cNvGrpSpPr/>
            <p:nvPr/>
          </p:nvGrpSpPr>
          <p:grpSpPr>
            <a:xfrm>
              <a:off x="11706944" y="3358218"/>
              <a:ext cx="634021" cy="1523494"/>
              <a:chOff x="12027158" y="4284569"/>
              <a:chExt cx="531200" cy="1523494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11A52AF9-3817-1CC5-6891-D29CC9FC6A8D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0280AC2A-9EF6-B084-C703-F3B554335D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46316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EB93E637-4C4B-F49F-9CA4-BDD4E9C85E0D}"/>
              </a:ext>
            </a:extLst>
          </p:cNvPr>
          <p:cNvGrpSpPr/>
          <p:nvPr/>
        </p:nvGrpSpPr>
        <p:grpSpPr>
          <a:xfrm>
            <a:off x="5946197" y="6185504"/>
            <a:ext cx="1884918" cy="1523494"/>
            <a:chOff x="6875814" y="3341819"/>
            <a:chExt cx="1884918" cy="152349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E2A3CC15-821F-566B-1664-53CC2A52A52C}"/>
                </a:ext>
              </a:extLst>
            </p:cNvPr>
            <p:cNvGrpSpPr/>
            <p:nvPr/>
          </p:nvGrpSpPr>
          <p:grpSpPr>
            <a:xfrm>
              <a:off x="6875814" y="3341819"/>
              <a:ext cx="637624" cy="1523494"/>
              <a:chOff x="12048141" y="4284568"/>
              <a:chExt cx="531200" cy="152349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65CC956C-19CC-62EE-904A-1B519FCD3EE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DE854B87-5ABA-18C2-11CC-F7C0B13280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31938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2EFB9F12-BE35-04BB-3055-3A7D254B94A4}"/>
                </a:ext>
              </a:extLst>
            </p:cNvPr>
            <p:cNvGrpSpPr/>
            <p:nvPr/>
          </p:nvGrpSpPr>
          <p:grpSpPr>
            <a:xfrm>
              <a:off x="8126711" y="3341819"/>
              <a:ext cx="634021" cy="1523494"/>
              <a:chOff x="12027159" y="4284568"/>
              <a:chExt cx="531200" cy="1523494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A06C6DA4-B6BC-7A13-0421-B332A25700E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2B90F383-DDF0-6C27-0906-A0CAF8FC58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9" y="5031938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66F5E024-4353-04FC-AF26-672178DD7FD6}"/>
                </a:ext>
              </a:extLst>
            </p:cNvPr>
            <p:cNvSpPr txBox="1"/>
            <p:nvPr/>
          </p:nvSpPr>
          <p:spPr>
            <a:xfrm>
              <a:off x="7633060" y="3703456"/>
              <a:ext cx="412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A93647A3-D70B-1BB2-9BF9-9CD0FA86A03B}"/>
              </a:ext>
            </a:extLst>
          </p:cNvPr>
          <p:cNvGrpSpPr/>
          <p:nvPr/>
        </p:nvGrpSpPr>
        <p:grpSpPr>
          <a:xfrm>
            <a:off x="7943102" y="6201903"/>
            <a:ext cx="2336143" cy="1523494"/>
            <a:chOff x="8836557" y="3358218"/>
            <a:chExt cx="2336143" cy="152349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4AA70D18-1643-6BB9-6D1B-5BEA13D7B105}"/>
                </a:ext>
              </a:extLst>
            </p:cNvPr>
            <p:cNvSpPr txBox="1"/>
            <p:nvPr/>
          </p:nvSpPr>
          <p:spPr>
            <a:xfrm>
              <a:off x="8836557" y="3724843"/>
              <a:ext cx="37012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E9DDC22D-85B7-A708-D1E6-8FE4B401BC39}"/>
                </a:ext>
              </a:extLst>
            </p:cNvPr>
            <p:cNvGrpSpPr/>
            <p:nvPr/>
          </p:nvGrpSpPr>
          <p:grpSpPr>
            <a:xfrm>
              <a:off x="9255625" y="3358218"/>
              <a:ext cx="1917075" cy="1523494"/>
              <a:chOff x="12025606" y="4269180"/>
              <a:chExt cx="531200" cy="1523494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8FAD37AD-38B7-92B4-21EE-2FDA5604818D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+ 5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76B74B37-4E05-08F4-5FC1-AEE3E448ED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5606" y="5030927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8F9BAC08-C78D-19D4-3289-BAC667689C53}"/>
              </a:ext>
            </a:extLst>
          </p:cNvPr>
          <p:cNvGrpSpPr/>
          <p:nvPr/>
        </p:nvGrpSpPr>
        <p:grpSpPr>
          <a:xfrm>
            <a:off x="10363200" y="6201903"/>
            <a:ext cx="1048148" cy="1523494"/>
            <a:chOff x="11292817" y="3358218"/>
            <a:chExt cx="1048148" cy="1523494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58D51AC3-7640-AA6B-94D3-D25C4799E167}"/>
                </a:ext>
              </a:extLst>
            </p:cNvPr>
            <p:cNvSpPr txBox="1"/>
            <p:nvPr/>
          </p:nvSpPr>
          <p:spPr>
            <a:xfrm>
              <a:off x="11292817" y="3718845"/>
              <a:ext cx="36314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5C25AAD1-203A-3A9A-8377-CC82105B2C8D}"/>
                </a:ext>
              </a:extLst>
            </p:cNvPr>
            <p:cNvGrpSpPr/>
            <p:nvPr/>
          </p:nvGrpSpPr>
          <p:grpSpPr>
            <a:xfrm>
              <a:off x="11706944" y="3358218"/>
              <a:ext cx="634021" cy="1523494"/>
              <a:chOff x="12027158" y="4284569"/>
              <a:chExt cx="531200" cy="152349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E0ED7925-1F5B-3CCA-3483-7B2559054AB1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7686FB21-A0DC-EE9B-6EFD-583CD065C6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46316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625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028700" y="1629653"/>
            <a:ext cx="7837681" cy="7877066"/>
          </a:xfrm>
          <a:custGeom>
            <a:avLst/>
            <a:gdLst/>
            <a:ahLst/>
            <a:cxnLst/>
            <a:rect l="l" t="t" r="r" b="b"/>
            <a:pathLst>
              <a:path w="7837681" h="7877066">
                <a:moveTo>
                  <a:pt x="0" y="0"/>
                </a:moveTo>
                <a:lnTo>
                  <a:pt x="7837681" y="0"/>
                </a:lnTo>
                <a:lnTo>
                  <a:pt x="7837681" y="7877066"/>
                </a:lnTo>
                <a:lnTo>
                  <a:pt x="0" y="787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xmlns="" id="{3730EFEE-D91E-EAFC-4554-166DDEFD6B44}"/>
              </a:ext>
            </a:extLst>
          </p:cNvPr>
          <p:cNvSpPr txBox="1"/>
          <p:nvPr/>
        </p:nvSpPr>
        <p:spPr>
          <a:xfrm>
            <a:off x="8866381" y="3219467"/>
            <a:ext cx="7837682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8">
            <a:extLst>
              <a:ext uri="{FF2B5EF4-FFF2-40B4-BE49-F238E27FC236}">
                <a16:creationId xmlns:a16="http://schemas.microsoft.com/office/drawing/2014/main" xmlns="" id="{5868371C-9CAA-5982-24B6-BA28816BF613}"/>
              </a:ext>
            </a:extLst>
          </p:cNvPr>
          <p:cNvGrpSpPr/>
          <p:nvPr/>
        </p:nvGrpSpPr>
        <p:grpSpPr>
          <a:xfrm>
            <a:off x="360218" y="266700"/>
            <a:ext cx="358140" cy="358140"/>
            <a:chOff x="0" y="0"/>
            <a:chExt cx="477520" cy="477520"/>
          </a:xfrm>
        </p:grpSpPr>
        <p:grpSp>
          <p:nvGrpSpPr>
            <p:cNvPr id="37" name="Group 9">
              <a:extLst>
                <a:ext uri="{FF2B5EF4-FFF2-40B4-BE49-F238E27FC236}">
                  <a16:creationId xmlns:a16="http://schemas.microsoft.com/office/drawing/2014/main" xmlns="" id="{9E59C2B3-2492-2C7B-CED4-B173BF1BDF87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xmlns="" id="{FEACEB8F-DAAE-6401-6A92-F8E26848AF0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xmlns="" id="{8809C21F-364D-1792-F2CC-043AF734A2B3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xmlns="" id="{381EFC32-B779-918A-B2FA-7636FB0F2C3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xmlns="" id="{7ECEBADA-FD6E-B653-4013-C0E35ADFFD55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9F715CD6-5FB8-1B24-69CC-10FEAA39106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43" name="Group 15">
            <a:extLst>
              <a:ext uri="{FF2B5EF4-FFF2-40B4-BE49-F238E27FC236}">
                <a16:creationId xmlns:a16="http://schemas.microsoft.com/office/drawing/2014/main" xmlns="" id="{66C79971-2663-587F-2246-CF16342678DA}"/>
              </a:ext>
            </a:extLst>
          </p:cNvPr>
          <p:cNvGrpSpPr/>
          <p:nvPr/>
        </p:nvGrpSpPr>
        <p:grpSpPr>
          <a:xfrm>
            <a:off x="17859954" y="3131410"/>
            <a:ext cx="176115" cy="4024179"/>
            <a:chOff x="0" y="0"/>
            <a:chExt cx="234820" cy="5365572"/>
          </a:xfrm>
        </p:grpSpPr>
        <p:grpSp>
          <p:nvGrpSpPr>
            <p:cNvPr id="44" name="Group 16">
              <a:extLst>
                <a:ext uri="{FF2B5EF4-FFF2-40B4-BE49-F238E27FC236}">
                  <a16:creationId xmlns:a16="http://schemas.microsoft.com/office/drawing/2014/main" xmlns="" id="{BA936341-03B4-DB7B-C30E-E914C0ACA5AC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61" name="Freeform 17">
                <a:extLst>
                  <a:ext uri="{FF2B5EF4-FFF2-40B4-BE49-F238E27FC236}">
                    <a16:creationId xmlns:a16="http://schemas.microsoft.com/office/drawing/2014/main" xmlns="" id="{F36FF06E-0917-2FC2-66A9-730210C2274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5" name="Group 18">
              <a:extLst>
                <a:ext uri="{FF2B5EF4-FFF2-40B4-BE49-F238E27FC236}">
                  <a16:creationId xmlns:a16="http://schemas.microsoft.com/office/drawing/2014/main" xmlns="" id="{F9BA8997-A4EB-167D-071F-75752A6D43FB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xmlns="" id="{5635D3B2-45A7-2E3E-218A-F6D78D96A1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46" name="Group 20">
              <a:extLst>
                <a:ext uri="{FF2B5EF4-FFF2-40B4-BE49-F238E27FC236}">
                  <a16:creationId xmlns:a16="http://schemas.microsoft.com/office/drawing/2014/main" xmlns="" id="{5C7E6E83-7D00-286D-407B-E2C1B15DFBA4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59" name="Freeform 21">
                <a:extLst>
                  <a:ext uri="{FF2B5EF4-FFF2-40B4-BE49-F238E27FC236}">
                    <a16:creationId xmlns:a16="http://schemas.microsoft.com/office/drawing/2014/main" xmlns="" id="{958A8ACA-42F7-FEF1-CA4A-B30925EB028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7" name="Group 22">
              <a:extLst>
                <a:ext uri="{FF2B5EF4-FFF2-40B4-BE49-F238E27FC236}">
                  <a16:creationId xmlns:a16="http://schemas.microsoft.com/office/drawing/2014/main" xmlns="" id="{FE4865BC-DF3F-2B89-ABDA-EB0AD20227D0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58" name="Freeform 23">
                <a:extLst>
                  <a:ext uri="{FF2B5EF4-FFF2-40B4-BE49-F238E27FC236}">
                    <a16:creationId xmlns:a16="http://schemas.microsoft.com/office/drawing/2014/main" xmlns="" id="{E96D51E6-CD64-76AA-DB89-D56079794F2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8" name="Group 24">
              <a:extLst>
                <a:ext uri="{FF2B5EF4-FFF2-40B4-BE49-F238E27FC236}">
                  <a16:creationId xmlns:a16="http://schemas.microsoft.com/office/drawing/2014/main" xmlns="" id="{D9DAA09D-BA4F-FF67-6143-53080624379F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xmlns="" id="{376321D1-2D38-F221-CDF5-75E8BA7788A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49" name="Group 26">
              <a:extLst>
                <a:ext uri="{FF2B5EF4-FFF2-40B4-BE49-F238E27FC236}">
                  <a16:creationId xmlns:a16="http://schemas.microsoft.com/office/drawing/2014/main" xmlns="" id="{7D6F72CA-98AB-BE5A-BF8F-3B8E4C5E4CF8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xmlns="" id="{0ECC7385-4EA9-B4DA-4FBF-D54FCC585CD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0" name="Group 28">
              <a:extLst>
                <a:ext uri="{FF2B5EF4-FFF2-40B4-BE49-F238E27FC236}">
                  <a16:creationId xmlns:a16="http://schemas.microsoft.com/office/drawing/2014/main" xmlns="" id="{A65B0A5F-F622-4AA8-167A-D3BBA0FED9A7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xmlns="" id="{73E1FAEF-8533-8F75-7DE0-54D636F1C95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1" name="Group 30">
              <a:extLst>
                <a:ext uri="{FF2B5EF4-FFF2-40B4-BE49-F238E27FC236}">
                  <a16:creationId xmlns:a16="http://schemas.microsoft.com/office/drawing/2014/main" xmlns="" id="{8FF6483F-BFED-6073-4881-FE42D22D25EA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xmlns="" id="{326B8EA8-DFB1-BFD6-62D4-1A1310CCFB7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2" name="Group 32">
              <a:extLst>
                <a:ext uri="{FF2B5EF4-FFF2-40B4-BE49-F238E27FC236}">
                  <a16:creationId xmlns:a16="http://schemas.microsoft.com/office/drawing/2014/main" xmlns="" id="{2D762D0B-A992-C5B8-2DE1-AD5B7625009D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53" name="Freeform 33">
                <a:extLst>
                  <a:ext uri="{FF2B5EF4-FFF2-40B4-BE49-F238E27FC236}">
                    <a16:creationId xmlns:a16="http://schemas.microsoft.com/office/drawing/2014/main" xmlns="" id="{7B0841D2-AA61-A838-A721-37DEE10F7BF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62" name="Freeform 34">
            <a:extLst>
              <a:ext uri="{FF2B5EF4-FFF2-40B4-BE49-F238E27FC236}">
                <a16:creationId xmlns:a16="http://schemas.microsoft.com/office/drawing/2014/main" xmlns="" id="{9A47DE42-475E-0AB9-8D59-086345EDB508}"/>
              </a:ext>
            </a:extLst>
          </p:cNvPr>
          <p:cNvSpPr/>
          <p:nvPr/>
        </p:nvSpPr>
        <p:spPr>
          <a:xfrm rot="5400000">
            <a:off x="17608421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4">
            <a:extLst>
              <a:ext uri="{FF2B5EF4-FFF2-40B4-BE49-F238E27FC236}">
                <a16:creationId xmlns:a16="http://schemas.microsoft.com/office/drawing/2014/main" xmlns="" id="{74D432D1-1ED5-67F7-B5A5-9A7E83EAA48F}"/>
              </a:ext>
            </a:extLst>
          </p:cNvPr>
          <p:cNvSpPr/>
          <p:nvPr/>
        </p:nvSpPr>
        <p:spPr>
          <a:xfrm>
            <a:off x="796809" y="701372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rgbClr val="FFF3E2"/>
          </a:solidFill>
        </p:spPr>
      </p:sp>
      <p:sp>
        <p:nvSpPr>
          <p:cNvPr id="64" name="TextBox 5">
            <a:extLst>
              <a:ext uri="{FF2B5EF4-FFF2-40B4-BE49-F238E27FC236}">
                <a16:creationId xmlns:a16="http://schemas.microsoft.com/office/drawing/2014/main" xmlns="" id="{CAE9351F-E758-AC0C-6D91-6B6C8015B63A}"/>
              </a:ext>
            </a:extLst>
          </p:cNvPr>
          <p:cNvSpPr txBox="1"/>
          <p:nvPr/>
        </p:nvSpPr>
        <p:spPr>
          <a:xfrm>
            <a:off x="6134099" y="701372"/>
            <a:ext cx="6019800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tr74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xmlns="" id="{37CAA366-9D64-51A4-7018-6B90A18385EE}"/>
              </a:ext>
            </a:extLst>
          </p:cNvPr>
          <p:cNvGrpSpPr/>
          <p:nvPr/>
        </p:nvGrpSpPr>
        <p:grpSpPr>
          <a:xfrm>
            <a:off x="5290415" y="2868911"/>
            <a:ext cx="7828071" cy="1750947"/>
            <a:chOff x="5290415" y="2868911"/>
            <a:chExt cx="7828071" cy="1750947"/>
          </a:xfrm>
        </p:grpSpPr>
        <p:sp>
          <p:nvSpPr>
            <p:cNvPr id="81" name="Freeform 4">
              <a:extLst>
                <a:ext uri="{FF2B5EF4-FFF2-40B4-BE49-F238E27FC236}">
                  <a16:creationId xmlns:a16="http://schemas.microsoft.com/office/drawing/2014/main" xmlns="" id="{72E8151F-952A-ACD1-6030-A27BBAFEAE9B}"/>
                </a:ext>
              </a:extLst>
            </p:cNvPr>
            <p:cNvSpPr/>
            <p:nvPr/>
          </p:nvSpPr>
          <p:spPr>
            <a:xfrm>
              <a:off x="5290415" y="2868911"/>
              <a:ext cx="7828071" cy="1750947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FC6D39C2-CD73-F88A-63DB-37B4F6FB5DDB}"/>
                </a:ext>
              </a:extLst>
            </p:cNvPr>
            <p:cNvGrpSpPr/>
            <p:nvPr/>
          </p:nvGrpSpPr>
          <p:grpSpPr>
            <a:xfrm>
              <a:off x="7243708" y="2997017"/>
              <a:ext cx="637624" cy="1461939"/>
              <a:chOff x="12048141" y="4284568"/>
              <a:chExt cx="531200" cy="1461939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D65D2B4E-1978-27AA-FFCF-0D459F72A74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91CD6CBD-BCF7-B9AA-059B-B90789C6C9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77C6098B-D827-A6FA-ABA7-A287DFF30BBA}"/>
                </a:ext>
              </a:extLst>
            </p:cNvPr>
            <p:cNvGrpSpPr/>
            <p:nvPr/>
          </p:nvGrpSpPr>
          <p:grpSpPr>
            <a:xfrm>
              <a:off x="8494604" y="2997017"/>
              <a:ext cx="634021" cy="1461939"/>
              <a:chOff x="12027158" y="4284568"/>
              <a:chExt cx="531200" cy="1461939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8D6B91E5-6725-FB61-DD03-6C9BB67085D2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AA606962-2AE5-207F-AA86-EC2E348DBD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05145460-946E-AF0D-8FCE-9555CDB3CF9F}"/>
                </a:ext>
              </a:extLst>
            </p:cNvPr>
            <p:cNvSpPr txBox="1"/>
            <p:nvPr/>
          </p:nvSpPr>
          <p:spPr>
            <a:xfrm>
              <a:off x="8000954" y="3358654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46B9605F-6903-56AC-74D2-C8CCD882D41E}"/>
                </a:ext>
              </a:extLst>
            </p:cNvPr>
            <p:cNvSpPr txBox="1"/>
            <p:nvPr/>
          </p:nvSpPr>
          <p:spPr>
            <a:xfrm>
              <a:off x="9204451" y="338004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3E8AEF67-742D-7696-53EC-13C6C6B3B826}"/>
                </a:ext>
              </a:extLst>
            </p:cNvPr>
            <p:cNvGrpSpPr/>
            <p:nvPr/>
          </p:nvGrpSpPr>
          <p:grpSpPr>
            <a:xfrm>
              <a:off x="9629120" y="3013416"/>
              <a:ext cx="1917075" cy="1461939"/>
              <a:chOff x="12027158" y="4269180"/>
              <a:chExt cx="531200" cy="1461939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613CC43A-1120-9087-D3C5-56742A2EFE0B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+ 5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456F24C2-6F74-7C05-C096-0F205BE009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4330D2BF-C627-044B-E5FF-688091737F26}"/>
                </a:ext>
              </a:extLst>
            </p:cNvPr>
            <p:cNvSpPr txBox="1"/>
            <p:nvPr/>
          </p:nvSpPr>
          <p:spPr>
            <a:xfrm>
              <a:off x="11595566" y="337505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1C0523DE-73BD-C827-7D1F-E04480E1DCED}"/>
                </a:ext>
              </a:extLst>
            </p:cNvPr>
            <p:cNvGrpSpPr/>
            <p:nvPr/>
          </p:nvGrpSpPr>
          <p:grpSpPr>
            <a:xfrm>
              <a:off x="12074838" y="3013416"/>
              <a:ext cx="634021" cy="1461939"/>
              <a:chOff x="12027158" y="4284569"/>
              <a:chExt cx="531200" cy="1461939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88AA8AEE-3499-FB28-6BED-655A4D47755D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5D73D712-F850-6720-1CE1-EB303988C6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8C4D9C76-B1E4-4FCB-DCAB-52813DBBEDFB}"/>
                </a:ext>
              </a:extLst>
            </p:cNvPr>
            <p:cNvSpPr txBox="1"/>
            <p:nvPr/>
          </p:nvSpPr>
          <p:spPr>
            <a:xfrm>
              <a:off x="5544246" y="3322897"/>
              <a:ext cx="139267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5F5D7173-2FAF-B11A-D906-F6905F3DEE0C}"/>
              </a:ext>
            </a:extLst>
          </p:cNvPr>
          <p:cNvGrpSpPr/>
          <p:nvPr/>
        </p:nvGrpSpPr>
        <p:grpSpPr>
          <a:xfrm>
            <a:off x="4496546" y="5487309"/>
            <a:ext cx="3504408" cy="1461939"/>
            <a:chOff x="4496546" y="5487309"/>
            <a:chExt cx="3504408" cy="1461939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FB9C82D9-2756-BAB1-39AF-C0331049A4E0}"/>
                </a:ext>
              </a:extLst>
            </p:cNvPr>
            <p:cNvSpPr txBox="1"/>
            <p:nvPr/>
          </p:nvSpPr>
          <p:spPr>
            <a:xfrm>
              <a:off x="4496546" y="5853934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xmlns="" id="{0DBA6882-3F59-9ADA-DD00-EA1DB7033B8D}"/>
                </a:ext>
              </a:extLst>
            </p:cNvPr>
            <p:cNvGrpSpPr/>
            <p:nvPr/>
          </p:nvGrpSpPr>
          <p:grpSpPr>
            <a:xfrm>
              <a:off x="4921215" y="5487309"/>
              <a:ext cx="1917075" cy="1461939"/>
              <a:chOff x="12027158" y="4269180"/>
              <a:chExt cx="531200" cy="1461939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11827057-A395-C1A9-4F37-8EBAA8E26076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+ 4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xmlns="" id="{856947A4-855A-F7E3-34FC-B6FF0DBE13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9F6A4F7A-11A0-C3BF-66C8-E150AF5E5323}"/>
                </a:ext>
              </a:extLst>
            </p:cNvPr>
            <p:cNvSpPr txBox="1"/>
            <p:nvPr/>
          </p:nvSpPr>
          <p:spPr>
            <a:xfrm>
              <a:off x="6887661" y="584894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9A432653-0D67-8BBC-5BC0-C0E3EBE014E3}"/>
                </a:ext>
              </a:extLst>
            </p:cNvPr>
            <p:cNvGrpSpPr/>
            <p:nvPr/>
          </p:nvGrpSpPr>
          <p:grpSpPr>
            <a:xfrm>
              <a:off x="7366933" y="5487309"/>
              <a:ext cx="634021" cy="1461939"/>
              <a:chOff x="12027158" y="4284569"/>
              <a:chExt cx="531200" cy="1461939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xmlns="" id="{557E8357-72F3-3015-DF27-82DF6DFEEC46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xmlns="" id="{2FD0C9E6-290A-395B-A80F-C27E289064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8D94412C-6AC6-C966-094E-C90A972C85EF}"/>
              </a:ext>
            </a:extLst>
          </p:cNvPr>
          <p:cNvGrpSpPr/>
          <p:nvPr/>
        </p:nvGrpSpPr>
        <p:grpSpPr>
          <a:xfrm>
            <a:off x="1669348" y="5470910"/>
            <a:ext cx="2751372" cy="1461939"/>
            <a:chOff x="1669348" y="5470910"/>
            <a:chExt cx="2751372" cy="1461939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58FEACEF-1B64-0371-F111-55F67C09602B}"/>
                </a:ext>
              </a:extLst>
            </p:cNvPr>
            <p:cNvGrpSpPr/>
            <p:nvPr/>
          </p:nvGrpSpPr>
          <p:grpSpPr>
            <a:xfrm>
              <a:off x="2535803" y="5470910"/>
              <a:ext cx="637624" cy="1461939"/>
              <a:chOff x="12048141" y="4284568"/>
              <a:chExt cx="531200" cy="1461939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B4FFA1B8-7865-C9F4-BDB9-81E528EE831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C12AF063-2229-E6B9-9983-69969F55C9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F3503D7F-DC37-482C-9261-5E274BCFA214}"/>
                </a:ext>
              </a:extLst>
            </p:cNvPr>
            <p:cNvGrpSpPr/>
            <p:nvPr/>
          </p:nvGrpSpPr>
          <p:grpSpPr>
            <a:xfrm>
              <a:off x="3786699" y="5470910"/>
              <a:ext cx="634021" cy="1461939"/>
              <a:chOff x="12027158" y="4284568"/>
              <a:chExt cx="531200" cy="1461939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5AA67F8E-4464-B06C-BE28-FD3C77DAAD1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AA79631C-514E-8E22-20CF-2D2FEA43D8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5C856CF7-9AFE-316C-3622-43C478BDE7CB}"/>
                </a:ext>
              </a:extLst>
            </p:cNvPr>
            <p:cNvSpPr txBox="1"/>
            <p:nvPr/>
          </p:nvSpPr>
          <p:spPr>
            <a:xfrm>
              <a:off x="3293049" y="5832547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C2C15585-6D71-8EEF-8FDD-6F5A2076A815}"/>
                </a:ext>
              </a:extLst>
            </p:cNvPr>
            <p:cNvSpPr txBox="1"/>
            <p:nvPr/>
          </p:nvSpPr>
          <p:spPr>
            <a:xfrm>
              <a:off x="1669348" y="5848946"/>
              <a:ext cx="78551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xmlns="" id="{77124345-06B4-B1B1-E8EF-7038ED150CD4}"/>
              </a:ext>
            </a:extLst>
          </p:cNvPr>
          <p:cNvGrpSpPr/>
          <p:nvPr/>
        </p:nvGrpSpPr>
        <p:grpSpPr>
          <a:xfrm>
            <a:off x="12108763" y="5472642"/>
            <a:ext cx="4505241" cy="1481276"/>
            <a:chOff x="12108763" y="5472642"/>
            <a:chExt cx="4505241" cy="1481276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1F73E2BC-3353-E2AD-55A0-B1BBF02188A6}"/>
                </a:ext>
              </a:extLst>
            </p:cNvPr>
            <p:cNvSpPr txBox="1"/>
            <p:nvPr/>
          </p:nvSpPr>
          <p:spPr>
            <a:xfrm>
              <a:off x="12108763" y="5839267"/>
              <a:ext cx="453536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xmlns="" id="{BFC75F01-F172-488C-921E-7BF1366C0F9C}"/>
                </a:ext>
              </a:extLst>
            </p:cNvPr>
            <p:cNvGrpSpPr/>
            <p:nvPr/>
          </p:nvGrpSpPr>
          <p:grpSpPr>
            <a:xfrm>
              <a:off x="12701475" y="5472642"/>
              <a:ext cx="2456806" cy="1461939"/>
              <a:chOff x="12027158" y="4269180"/>
              <a:chExt cx="531200" cy="1461939"/>
            </a:xfrm>
          </p:grpSpPr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xmlns="" id="{D52648D1-6042-1E2C-6F6F-14F1EE5CF3C4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23 + 8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xmlns="" id="{72F6FFD0-38EA-1B71-056B-78B5AB3D76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ED7A5231-61B9-B35A-E081-7595F0BF82DB}"/>
                </a:ext>
              </a:extLst>
            </p:cNvPr>
            <p:cNvSpPr txBox="1"/>
            <p:nvPr/>
          </p:nvSpPr>
          <p:spPr>
            <a:xfrm>
              <a:off x="15272925" y="585361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xmlns="" id="{7FFE53AC-B031-3F99-B596-C5DCFB937853}"/>
                </a:ext>
              </a:extLst>
            </p:cNvPr>
            <p:cNvGrpSpPr/>
            <p:nvPr/>
          </p:nvGrpSpPr>
          <p:grpSpPr>
            <a:xfrm>
              <a:off x="15752197" y="5491979"/>
              <a:ext cx="861807" cy="1461939"/>
              <a:chOff x="12027158" y="4284569"/>
              <a:chExt cx="531200" cy="1461939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xmlns="" id="{4AB767F0-8217-073A-FABC-A1CD9867608D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xmlns="" id="{4E27617F-C313-C0A4-8816-6C265686C5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3599501A-A078-7808-88E7-5550E4C9AC07}"/>
              </a:ext>
            </a:extLst>
          </p:cNvPr>
          <p:cNvGrpSpPr/>
          <p:nvPr/>
        </p:nvGrpSpPr>
        <p:grpSpPr>
          <a:xfrm>
            <a:off x="8779203" y="5457254"/>
            <a:ext cx="3210709" cy="1493046"/>
            <a:chOff x="8779203" y="5457254"/>
            <a:chExt cx="3210709" cy="1493046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DBC45B4E-17E8-1709-B369-093575C7060F}"/>
                </a:ext>
              </a:extLst>
            </p:cNvPr>
            <p:cNvGrpSpPr/>
            <p:nvPr/>
          </p:nvGrpSpPr>
          <p:grpSpPr>
            <a:xfrm>
              <a:off x="9645658" y="5457254"/>
              <a:ext cx="882132" cy="1461939"/>
              <a:chOff x="12048141" y="4284568"/>
              <a:chExt cx="531200" cy="1461939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xmlns="" id="{7FC47C40-4743-ED7B-A8E5-4F77AAE7D160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52C490F4-D92D-54FC-48A1-C52438F417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3065F5DD-A658-5531-6CB3-06B2DB607A22}"/>
                </a:ext>
              </a:extLst>
            </p:cNvPr>
            <p:cNvSpPr txBox="1"/>
            <p:nvPr/>
          </p:nvSpPr>
          <p:spPr>
            <a:xfrm>
              <a:off x="10591349" y="5818892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AC24E262-8501-8C2B-71FC-698595F3006D}"/>
                </a:ext>
              </a:extLst>
            </p:cNvPr>
            <p:cNvSpPr txBox="1"/>
            <p:nvPr/>
          </p:nvSpPr>
          <p:spPr>
            <a:xfrm>
              <a:off x="8779203" y="5835290"/>
              <a:ext cx="78551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xmlns="" id="{37C4E203-2E5C-A3EE-8D88-DCD1AACDA99B}"/>
                </a:ext>
              </a:extLst>
            </p:cNvPr>
            <p:cNvGrpSpPr/>
            <p:nvPr/>
          </p:nvGrpSpPr>
          <p:grpSpPr>
            <a:xfrm>
              <a:off x="11107780" y="5488361"/>
              <a:ext cx="882132" cy="1461939"/>
              <a:chOff x="12048141" y="4284568"/>
              <a:chExt cx="531200" cy="1461939"/>
            </a:xfrm>
          </p:grpSpPr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xmlns="" id="{DC4CCD97-B756-2367-4196-0CA97B40855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xmlns="" id="{CE33343A-31A3-A09E-F616-B784487B42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9E025D31-0ED8-2810-E647-38EDE555EB8C}"/>
              </a:ext>
            </a:extLst>
          </p:cNvPr>
          <p:cNvGrpSpPr/>
          <p:nvPr/>
        </p:nvGrpSpPr>
        <p:grpSpPr>
          <a:xfrm>
            <a:off x="8624640" y="7539702"/>
            <a:ext cx="4708150" cy="1462528"/>
            <a:chOff x="8624640" y="7539702"/>
            <a:chExt cx="4708150" cy="1462528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5197617F-E128-6C59-1340-1AC4A1D52E19}"/>
                </a:ext>
              </a:extLst>
            </p:cNvPr>
            <p:cNvSpPr txBox="1"/>
            <p:nvPr/>
          </p:nvSpPr>
          <p:spPr>
            <a:xfrm>
              <a:off x="8624640" y="7889035"/>
              <a:ext cx="453536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xmlns="" id="{C0FA6556-AD2C-74FD-38B2-A01D86A695EA}"/>
                </a:ext>
              </a:extLst>
            </p:cNvPr>
            <p:cNvGrpSpPr/>
            <p:nvPr/>
          </p:nvGrpSpPr>
          <p:grpSpPr>
            <a:xfrm>
              <a:off x="9171960" y="7540291"/>
              <a:ext cx="2456806" cy="1461939"/>
              <a:chOff x="12027158" y="4269180"/>
              <a:chExt cx="531200" cy="1461939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xmlns="" id="{3F8B7FB5-4525-5042-5C66-88F977CC5442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27 + 16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125</a:t>
                </a: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xmlns="" id="{B815475A-02E8-B143-6AB9-F4F9B10380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4DFA0665-8F35-BEAF-8879-A1D35B67CC44}"/>
                </a:ext>
              </a:extLst>
            </p:cNvPr>
            <p:cNvSpPr txBox="1"/>
            <p:nvPr/>
          </p:nvSpPr>
          <p:spPr>
            <a:xfrm>
              <a:off x="11751286" y="7901339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xmlns="" id="{E103B695-4C08-45D2-4952-5B283CEE5CF1}"/>
                </a:ext>
              </a:extLst>
            </p:cNvPr>
            <p:cNvGrpSpPr/>
            <p:nvPr/>
          </p:nvGrpSpPr>
          <p:grpSpPr>
            <a:xfrm>
              <a:off x="12183891" y="7539702"/>
              <a:ext cx="1148899" cy="1461939"/>
              <a:chOff x="12027158" y="4284569"/>
              <a:chExt cx="531200" cy="1461939"/>
            </a:xfrm>
          </p:grpSpPr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xmlns="" id="{91271F88-19AB-BAE1-DE35-F02AECD508C7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125</a:t>
                </a: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xmlns="" id="{7B4C216A-4F5F-E8DB-869D-1B9FF127EF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xmlns="" id="{480419D4-6E47-321B-A4DE-2B10F4762548}"/>
              </a:ext>
            </a:extLst>
          </p:cNvPr>
          <p:cNvGrpSpPr/>
          <p:nvPr/>
        </p:nvGrpSpPr>
        <p:grpSpPr>
          <a:xfrm>
            <a:off x="4728702" y="7540291"/>
            <a:ext cx="3800735" cy="1462242"/>
            <a:chOff x="4728702" y="7540291"/>
            <a:chExt cx="3800735" cy="1462242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74074009-ABE1-A7A0-BA13-3E01362EC701}"/>
                </a:ext>
              </a:extLst>
            </p:cNvPr>
            <p:cNvGrpSpPr/>
            <p:nvPr/>
          </p:nvGrpSpPr>
          <p:grpSpPr>
            <a:xfrm>
              <a:off x="5595157" y="7540594"/>
              <a:ext cx="1155338" cy="1461939"/>
              <a:chOff x="12048141" y="4284568"/>
              <a:chExt cx="531200" cy="1461939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xmlns="" id="{A8056433-ED91-699D-EE85-AD9D4F2A8AA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125</a:t>
                </a: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xmlns="" id="{4F621668-0157-9245-2D39-DF4337C17F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6118197B-0B63-CAC2-1DB0-533040A56A80}"/>
                </a:ext>
              </a:extLst>
            </p:cNvPr>
            <p:cNvSpPr txBox="1"/>
            <p:nvPr/>
          </p:nvSpPr>
          <p:spPr>
            <a:xfrm>
              <a:off x="6855942" y="790569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DFF2CCE1-E70A-DB44-0D3C-E378205FBB10}"/>
                </a:ext>
              </a:extLst>
            </p:cNvPr>
            <p:cNvSpPr txBox="1"/>
            <p:nvPr/>
          </p:nvSpPr>
          <p:spPr>
            <a:xfrm>
              <a:off x="4728702" y="7918630"/>
              <a:ext cx="78551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</a:t>
              </a: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xmlns="" id="{F5BBCF38-4581-D8B7-DBCF-963338E78F01}"/>
                </a:ext>
              </a:extLst>
            </p:cNvPr>
            <p:cNvGrpSpPr/>
            <p:nvPr/>
          </p:nvGrpSpPr>
          <p:grpSpPr>
            <a:xfrm>
              <a:off x="7374099" y="7540291"/>
              <a:ext cx="1155338" cy="1461939"/>
              <a:chOff x="12048141" y="4284568"/>
              <a:chExt cx="531200" cy="1461939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xmlns="" id="{6C92A11B-A3B4-C37F-C6C7-D59EE8C8738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125</a:t>
                </a: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xmlns="" id="{347D376E-FB73-B60E-F263-26052A4A6F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793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4201</TotalTime>
  <Words>1915</Words>
  <Application>Microsoft Office PowerPoint</Application>
  <PresentationFormat>Custom</PresentationFormat>
  <Paragraphs>1026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Cambria Math</vt:lpstr>
      <vt:lpstr>SimSun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60 phép cộng phân số</dc:title>
  <dc:creator>Administrator</dc:creator>
  <cp:lastModifiedBy>A</cp:lastModifiedBy>
  <cp:revision>4</cp:revision>
  <dcterms:created xsi:type="dcterms:W3CDTF">2006-08-16T00:00:00Z</dcterms:created>
  <dcterms:modified xsi:type="dcterms:W3CDTF">2025-04-05T02:16:27Z</dcterms:modified>
  <dc:identifier>DAF1Cp7bF5s</dc:identifier>
</cp:coreProperties>
</file>