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12" r:id="rId4"/>
    <p:sldId id="313" r:id="rId5"/>
    <p:sldId id="314" r:id="rId6"/>
    <p:sldId id="31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890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+ 234kg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130kg + 850kg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234kg + 645kg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850kg + 130kg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307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122</cp:revision>
  <dcterms:created xsi:type="dcterms:W3CDTF">2021-06-02T01:34:28Z</dcterms:created>
  <dcterms:modified xsi:type="dcterms:W3CDTF">2025-04-07T13:00:58Z</dcterms:modified>
</cp:coreProperties>
</file>