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16" r:id="rId3"/>
    <p:sldId id="311" r:id="rId4"/>
    <p:sldId id="317" r:id="rId5"/>
    <p:sldId id="312" r:id="rId6"/>
    <p:sldId id="313" r:id="rId7"/>
    <p:sldId id="318" r:id="rId8"/>
    <p:sldId id="319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(CÓ NHỚ) TRONG PHẠM VI 1000</a:t>
            </a:r>
            <a:endParaRPr lang="en-US" sz="4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273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2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3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7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12,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2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thêm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  <a:endParaRPr lang="en-US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</a:t>
                </a:r>
                <a:r>
                  <a:rPr lang="en-US" sz="2800" dirty="0" smtClean="0"/>
                  <a:t>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</a:t>
                </a:r>
                <a:r>
                  <a:rPr lang="en-US" sz="2800" dirty="0" smtClean="0"/>
                  <a:t>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</a:t>
            </a:r>
            <a:r>
              <a:rPr lang="en-US" sz="2800" dirty="0">
                <a:solidFill>
                  <a:srgbClr val="C00000"/>
                </a:solidFill>
              </a:rPr>
              <a:t>1</a:t>
            </a:r>
            <a:r>
              <a:rPr lang="en-US" sz="2800" dirty="0" smtClean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nhẩm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4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+ 2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6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3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+ 7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10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về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nam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tránh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rét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248 km.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 70 km.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ki-lô-mét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r>
              <a:rPr lang="en-US" sz="2800" dirty="0" smtClean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bay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264 + 375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153 + 450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246 + 347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A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B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C</a:t>
            </a:r>
            <a:endParaRPr lang="en-US" sz="2800" dirty="0">
              <a:solidFill>
                <a:srgbClr val="F1544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Sáu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trăm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linh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639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603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593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Bóng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đèn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sáng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310</Words>
  <Application>Microsoft Office PowerPoint</Application>
  <PresentationFormat>Widescreen</PresentationFormat>
  <Paragraphs>78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ACER</cp:lastModifiedBy>
  <cp:revision>151</cp:revision>
  <dcterms:created xsi:type="dcterms:W3CDTF">2021-06-02T01:34:28Z</dcterms:created>
  <dcterms:modified xsi:type="dcterms:W3CDTF">2025-04-07T13:05:03Z</dcterms:modified>
</cp:coreProperties>
</file>