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686800" cy="6367860"/>
          </a:xfrm>
        </p:spPr>
      </p:pic>
    </p:spTree>
    <p:extLst>
      <p:ext uri="{BB962C8B-B14F-4D97-AF65-F5344CB8AC3E}">
        <p14:creationId xmlns:p14="http://schemas.microsoft.com/office/powerpoint/2010/main" val="1923923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8534400" cy="5867400"/>
          </a:xfrm>
        </p:spPr>
      </p:pic>
    </p:spTree>
    <p:extLst>
      <p:ext uri="{BB962C8B-B14F-4D97-AF65-F5344CB8AC3E}">
        <p14:creationId xmlns:p14="http://schemas.microsoft.com/office/powerpoint/2010/main" val="4138166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04800"/>
            <a:ext cx="8839200" cy="5257800"/>
          </a:xfrm>
        </p:spPr>
      </p:pic>
    </p:spTree>
    <p:extLst>
      <p:ext uri="{BB962C8B-B14F-4D97-AF65-F5344CB8AC3E}">
        <p14:creationId xmlns:p14="http://schemas.microsoft.com/office/powerpoint/2010/main" val="244568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8686800" cy="4800600"/>
          </a:xfrm>
        </p:spPr>
      </p:pic>
    </p:spTree>
    <p:extLst>
      <p:ext uri="{BB962C8B-B14F-4D97-AF65-F5344CB8AC3E}">
        <p14:creationId xmlns:p14="http://schemas.microsoft.com/office/powerpoint/2010/main" val="36123943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93413"/>
            <a:ext cx="8229600" cy="3969187"/>
          </a:xfrm>
        </p:spPr>
      </p:pic>
    </p:spTree>
    <p:extLst>
      <p:ext uri="{BB962C8B-B14F-4D97-AF65-F5344CB8AC3E}">
        <p14:creationId xmlns:p14="http://schemas.microsoft.com/office/powerpoint/2010/main" val="1869574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686800" cy="3581400"/>
          </a:xfrm>
        </p:spPr>
      </p:pic>
      <p:sp>
        <p:nvSpPr>
          <p:cNvPr id="5" name="TextBox 4"/>
          <p:cNvSpPr txBox="1"/>
          <p:nvPr/>
        </p:nvSpPr>
        <p:spPr>
          <a:xfrm>
            <a:off x="990600" y="4422296"/>
            <a:ext cx="80129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Các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em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cùng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Bố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hoặc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mẹ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chăm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sóc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khu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vực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chung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2800" dirty="0" err="1" smtClean="0">
                <a:solidFill>
                  <a:srgbClr val="C00000"/>
                </a:solidFill>
              </a:rPr>
              <a:t>nơi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em</a:t>
            </a:r>
            <a:r>
              <a:rPr lang="en-US" sz="2800" dirty="0" smtClean="0">
                <a:solidFill>
                  <a:srgbClr val="C00000"/>
                </a:solidFill>
              </a:rPr>
              <a:t> ở </a:t>
            </a:r>
            <a:r>
              <a:rPr lang="en-US" sz="2800" dirty="0" err="1" smtClean="0">
                <a:solidFill>
                  <a:srgbClr val="C00000"/>
                </a:solidFill>
              </a:rPr>
              <a:t>như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thế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nào</a:t>
            </a:r>
            <a:r>
              <a:rPr lang="en-US" sz="2800" dirty="0" smtClean="0">
                <a:solidFill>
                  <a:srgbClr val="C00000"/>
                </a:solidFill>
              </a:rPr>
              <a:t> 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350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18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Quang Trung</dc:title>
  <dc:creator>Administrator</dc:creator>
  <cp:lastModifiedBy>ACER</cp:lastModifiedBy>
  <cp:revision>8</cp:revision>
  <dcterms:created xsi:type="dcterms:W3CDTF">2006-08-16T00:00:00Z</dcterms:created>
  <dcterms:modified xsi:type="dcterms:W3CDTF">2025-04-07T13:16:18Z</dcterms:modified>
</cp:coreProperties>
</file>