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36" r:id="rId4"/>
    <p:sldMasterId id="2147483768" r:id="rId5"/>
    <p:sldMasterId id="2147483781" r:id="rId6"/>
    <p:sldMasterId id="2147483817" r:id="rId7"/>
    <p:sldMasterId id="2147483830" r:id="rId8"/>
  </p:sldMasterIdLst>
  <p:notesMasterIdLst>
    <p:notesMasterId r:id="rId15"/>
  </p:notesMasterIdLst>
  <p:sldIdLst>
    <p:sldId id="320" r:id="rId9"/>
    <p:sldId id="539" r:id="rId10"/>
    <p:sldId id="535" r:id="rId11"/>
    <p:sldId id="536" r:id="rId12"/>
    <p:sldId id="537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xmlns="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xmlns="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xmlns="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xmlns="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xmlns="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xmlns="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xmlns="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xmlns="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xmlns="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xmlns="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xmlns="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xmlns="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xmlns="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xmlns="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xmlns="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xmlns="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xmlns="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xmlns="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xmlns="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xmlns="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</a:t>
            </a:r>
            <a:r>
              <a:rPr kumimoji="0" lang="en-US" sz="66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 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240" y="2659041"/>
            <a:ext cx="58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682F6B8-0CEA-4744-B8EC-06D3D5F0F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Shape 782"/>
          <p:cNvPicPr/>
          <p:nvPr/>
        </p:nvPicPr>
        <p:blipFill>
          <a:blip r:embed="rId2"/>
          <a:stretch/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3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dấu câu thích 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cho mỗi ô vuông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đoạn văn sau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vi là bạn của c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 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em thường thích xem th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em thích nghe nhạc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phim truyền hình. Còn em thích nhất là ch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xmlns="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177</Words>
  <Application>Microsoft Office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等线</vt:lpstr>
      <vt:lpstr>4_Office Theme</vt:lpstr>
      <vt:lpstr>5_Office Theme</vt:lpstr>
      <vt:lpstr>6_Office Theme</vt:lpstr>
      <vt:lpstr>1_Office 主题​​</vt:lpstr>
      <vt:lpstr>NỀN 5</vt:lpstr>
      <vt:lpstr>1_NỀN 5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ACER</cp:lastModifiedBy>
  <cp:revision>73</cp:revision>
  <dcterms:created xsi:type="dcterms:W3CDTF">2021-05-22T03:42:17Z</dcterms:created>
  <dcterms:modified xsi:type="dcterms:W3CDTF">2025-04-07T13:19:48Z</dcterms:modified>
</cp:coreProperties>
</file>