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4" r:id="rId3"/>
    <p:sldMasterId id="2147483768" r:id="rId4"/>
    <p:sldMasterId id="2147483781" r:id="rId5"/>
    <p:sldMasterId id="2147483817" r:id="rId6"/>
    <p:sldMasterId id="2147483830" r:id="rId7"/>
  </p:sldMasterIdLst>
  <p:notesMasterIdLst>
    <p:notesMasterId r:id="rId15"/>
  </p:notesMasterIdLst>
  <p:sldIdLst>
    <p:sldId id="320" r:id="rId8"/>
    <p:sldId id="564" r:id="rId9"/>
    <p:sldId id="565" r:id="rId10"/>
    <p:sldId id="567" r:id="rId11"/>
    <p:sldId id="566" r:id="rId12"/>
    <p:sldId id="568" r:id="rId13"/>
    <p:sldId id="4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848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xmlns="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xmlns="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2010362" y="-1706767"/>
            <a:ext cx="5468049" cy="9102600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xmlns="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xmlns="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xmlns="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xmlns="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xmlns="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xmlns="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xmlns="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xmlns="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xmlns="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xmlns="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xmlns="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xmlns="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xmlns="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xmlns="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xmlns="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xmlns="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xmlns="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xmlns="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xmlns="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2498525-6E24-4DAE-87BF-7802486B196A}"/>
              </a:ext>
            </a:extLst>
          </p:cNvPr>
          <p:cNvSpPr txBox="1"/>
          <p:nvPr/>
        </p:nvSpPr>
        <p:spPr>
          <a:xfrm>
            <a:off x="-309738" y="2057650"/>
            <a:ext cx="10005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CHIM BỒ CÂU ĐẾN IN –</a:t>
            </a:r>
            <a:r>
              <a:rPr kumimoji="0" lang="en-US" sz="66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 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NÉT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1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202444" y="199396"/>
            <a:ext cx="6339843" cy="1686083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5+6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437823" y="4018866"/>
            <a:ext cx="12282473" cy="2451717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548068" y="1885479"/>
            <a:ext cx="7840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82" y="0"/>
            <a:ext cx="109728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0"/>
            <a:ext cx="12191999" cy="11196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8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30629"/>
            <a:ext cx="12192000" cy="1642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08" y="1772816"/>
            <a:ext cx="8509519" cy="50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3000" b="-10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0908" y="3061137"/>
            <a:ext cx="7840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118803-ACDB-4DD7-8BAE-A87E0D62EE1E}"/>
              </a:ext>
            </a:extLst>
          </p:cNvPr>
          <p:cNvSpPr txBox="1"/>
          <p:nvPr/>
        </p:nvSpPr>
        <p:spPr>
          <a:xfrm>
            <a:off x="260613" y="434811"/>
            <a:ext cx="11328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vi-VN" sz="3200" dirty="0">
                <a:solidFill>
                  <a:srgbClr val="0070C0"/>
                </a:solidFill>
              </a:rPr>
              <a:t>Tìm đọc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sách, báo hoặc bản hướng dẫn sử dụng một đồ dùng trong gia đình (ti vi, máy tính, điện thoại,...</a:t>
            </a:r>
            <a:r>
              <a:rPr lang="en-US" sz="3200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15383D-8820-497D-92CC-C3F32996A568}"/>
              </a:ext>
            </a:extLst>
          </p:cNvPr>
          <p:cNvSpPr txBox="1"/>
          <p:nvPr/>
        </p:nvSpPr>
        <p:spPr>
          <a:xfrm>
            <a:off x="260613" y="1512029"/>
            <a:ext cx="1177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Trao đổi với các bạn về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DB6FA4-5D45-4C68-BEC7-75685B43A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3321"/>
          <a:stretch/>
        </p:blipFill>
        <p:spPr>
          <a:xfrm>
            <a:off x="466531" y="2402635"/>
            <a:ext cx="6774024" cy="4049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812" y="2096804"/>
            <a:ext cx="4217437" cy="415470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66531" y="2212283"/>
            <a:ext cx="3191070" cy="2069782"/>
          </a:xfrm>
          <a:prstGeom prst="cloudCallout">
            <a:avLst>
              <a:gd name="adj1" fmla="val 38231"/>
              <a:gd name="adj2" fmla="val 6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3247053" y="3174022"/>
            <a:ext cx="2873829" cy="2124130"/>
          </a:xfrm>
          <a:prstGeom prst="cloudCallout">
            <a:avLst>
              <a:gd name="adj1" fmla="val 11331"/>
              <a:gd name="adj2" fmla="val 6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400894" y="4086808"/>
            <a:ext cx="3191070" cy="2265039"/>
          </a:xfrm>
          <a:prstGeom prst="cloudCallout">
            <a:avLst>
              <a:gd name="adj1" fmla="val 8992"/>
              <a:gd name="adj2" fmla="val 183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4180114" y="4778240"/>
            <a:ext cx="3736749" cy="1864295"/>
          </a:xfrm>
          <a:prstGeom prst="cloudCallout">
            <a:avLst>
              <a:gd name="adj1" fmla="val 11331"/>
              <a:gd name="adj2" fmla="val 6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xmlns="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546" y="-115757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FFE3705-F316-4529-AD82-43C715E12A32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183</Words>
  <Application>Microsoft Office PowerPoint</Application>
  <PresentationFormat>Widescreen</PresentationFormat>
  <Paragraphs>21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Times New Roman</vt:lpstr>
      <vt:lpstr>等线</vt:lpstr>
      <vt:lpstr>4_Office Theme</vt:lpstr>
      <vt:lpstr>5_Office Theme</vt:lpstr>
      <vt:lpstr>6_Office Theme</vt:lpstr>
      <vt:lpstr>NỀN 5</vt:lpstr>
      <vt:lpstr>1_NỀN 5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ACER</cp:lastModifiedBy>
  <cp:revision>73</cp:revision>
  <dcterms:created xsi:type="dcterms:W3CDTF">2021-05-22T03:42:17Z</dcterms:created>
  <dcterms:modified xsi:type="dcterms:W3CDTF">2025-04-07T13:20:33Z</dcterms:modified>
</cp:coreProperties>
</file>