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700" r:id="rId3"/>
    <p:sldMasterId id="2147483716" r:id="rId4"/>
    <p:sldMasterId id="2147483730" r:id="rId5"/>
    <p:sldMasterId id="2147483742" r:id="rId6"/>
    <p:sldMasterId id="2147483754" r:id="rId7"/>
    <p:sldMasterId id="2147483758" r:id="rId8"/>
  </p:sldMasterIdLst>
  <p:notesMasterIdLst>
    <p:notesMasterId r:id="rId24"/>
  </p:notesMasterIdLst>
  <p:sldIdLst>
    <p:sldId id="275" r:id="rId9"/>
    <p:sldId id="284" r:id="rId10"/>
    <p:sldId id="263" r:id="rId11"/>
    <p:sldId id="2896" r:id="rId12"/>
    <p:sldId id="2007577093" r:id="rId13"/>
    <p:sldId id="2007577094" r:id="rId14"/>
    <p:sldId id="334" r:id="rId15"/>
    <p:sldId id="2007577090" r:id="rId16"/>
    <p:sldId id="320" r:id="rId17"/>
    <p:sldId id="321" r:id="rId18"/>
    <p:sldId id="322" r:id="rId19"/>
    <p:sldId id="2007577096" r:id="rId20"/>
    <p:sldId id="324" r:id="rId21"/>
    <p:sldId id="260" r:id="rId22"/>
    <p:sldId id="32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E2F20-F785-4F06-823A-931B22B9B09F}"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CB20E-709E-45B6-8C0C-EB713CBEDDD2}" type="slidenum">
              <a:rPr lang="en-US" smtClean="0"/>
              <a:t>‹#›</a:t>
            </a:fld>
            <a:endParaRPr lang="en-US"/>
          </a:p>
        </p:txBody>
      </p:sp>
    </p:spTree>
    <p:extLst>
      <p:ext uri="{BB962C8B-B14F-4D97-AF65-F5344CB8AC3E}">
        <p14:creationId xmlns:p14="http://schemas.microsoft.com/office/powerpoint/2010/main" val="2175678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77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2448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2654012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E6127-5E05-44BB-A699-F6388480285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7346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99204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86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2024/4/1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1203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2024/4/1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00137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77261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15989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2024/4/1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42963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239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540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906475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091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2024/4/1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78316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4253425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2024/4/1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32903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2024/4/1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865703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712256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2024/4/1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78882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716787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2024/4/1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72088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594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916986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9032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0" y="0"/>
            <a:ext cx="12189258" cy="6866215"/>
          </a:xfrm>
          <a:prstGeom prst="rect">
            <a:avLst/>
          </a:prstGeom>
        </p:spPr>
      </p:pic>
    </p:spTree>
    <p:extLst>
      <p:ext uri="{BB962C8B-B14F-4D97-AF65-F5344CB8AC3E}">
        <p14:creationId xmlns:p14="http://schemas.microsoft.com/office/powerpoint/2010/main" val="294019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658962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722F30-70BE-4597-A895-59AEB4C92B8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6FEE731-1190-4992-B751-DB49E6C1D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2FD284B-B6B1-48C0-8F32-41776A48D154}"/>
              </a:ext>
            </a:extLst>
          </p:cNvPr>
          <p:cNvSpPr>
            <a:spLocks noGrp="1"/>
          </p:cNvSpPr>
          <p:nvPr>
            <p:ph type="dt" sz="half" idx="10"/>
          </p:nvPr>
        </p:nvSpPr>
        <p:spPr/>
        <p:txBody>
          <a:bodyPr/>
          <a:lstStyle/>
          <a:p>
            <a:fld id="{71105ECC-05DB-4A25-8E6A-E61FCA6F5619}"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22B0B980-E977-472A-8868-0AC1864A13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43110A-A836-4098-93F2-E5780AD269B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FE64915A-A193-411A-A123-3E4512421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3570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EEAB96-CF87-4C6B-9D06-7EE1D08E93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DED4BC-F33A-453C-A1D8-00EC72012D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BA66174-3328-40E4-AADF-655C79A2A8DD}"/>
              </a:ext>
            </a:extLst>
          </p:cNvPr>
          <p:cNvSpPr>
            <a:spLocks noGrp="1"/>
          </p:cNvSpPr>
          <p:nvPr>
            <p:ph type="dt" sz="half" idx="10"/>
          </p:nvPr>
        </p:nvSpPr>
        <p:spPr/>
        <p:txBody>
          <a:bodyPr/>
          <a:lstStyle/>
          <a:p>
            <a:fld id="{71105ECC-05DB-4A25-8E6A-E61FCA6F5619}"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050B7521-C9F1-465B-9A65-1E05966CF8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B5226-FFCF-47FD-8A07-DAABD31F1B8A}"/>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871538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4ADCB6-9944-487D-9339-D429E54F5A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30CC48A-4DB0-4747-87C6-E3CD40A6AB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B2325A1-5419-4E2B-9422-B4F96BE32499}"/>
              </a:ext>
            </a:extLst>
          </p:cNvPr>
          <p:cNvSpPr>
            <a:spLocks noGrp="1"/>
          </p:cNvSpPr>
          <p:nvPr>
            <p:ph type="dt" sz="half" idx="10"/>
          </p:nvPr>
        </p:nvSpPr>
        <p:spPr/>
        <p:txBody>
          <a:bodyPr/>
          <a:lstStyle/>
          <a:p>
            <a:fld id="{71105ECC-05DB-4A25-8E6A-E61FCA6F5619}"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845C473B-7264-4ACF-B508-9761DA1279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E3F195-0716-4886-9A07-BFC1B0CD194F}"/>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8523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4D0605-B108-46D7-8369-6571864D1BF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612184A-C5D1-4BC3-AEB2-F4095F6ED60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DC8794A-BBDE-4DD3-84CE-2B9CE10FD3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BFD6E4-B295-43C9-AC11-8D2495366D49}"/>
              </a:ext>
            </a:extLst>
          </p:cNvPr>
          <p:cNvSpPr>
            <a:spLocks noGrp="1"/>
          </p:cNvSpPr>
          <p:nvPr>
            <p:ph type="dt" sz="half" idx="10"/>
          </p:nvPr>
        </p:nvSpPr>
        <p:spPr/>
        <p:txBody>
          <a:bodyPr/>
          <a:lstStyle/>
          <a:p>
            <a:fld id="{71105ECC-05DB-4A25-8E6A-E61FCA6F5619}"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E4026BDD-5B50-41BE-834C-03AB1437D20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5A523A-D7AA-4E6B-9B52-4758EF8D07E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6832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10AE6-1F57-4A31-9008-4D642F755F6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B168356-DBF6-4A4D-91C7-182CC85AC3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88A8EBA-0DAD-42EA-99C2-D23C5D7148A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524EC4D-F1E5-42BF-AFD6-2E141A5BDB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88FE428-6272-4BC6-8559-9529B37B820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5287C14-A4B0-4F1B-8E5A-89FD29364D21}"/>
              </a:ext>
            </a:extLst>
          </p:cNvPr>
          <p:cNvSpPr>
            <a:spLocks noGrp="1"/>
          </p:cNvSpPr>
          <p:nvPr>
            <p:ph type="dt" sz="half" idx="10"/>
          </p:nvPr>
        </p:nvSpPr>
        <p:spPr/>
        <p:txBody>
          <a:bodyPr/>
          <a:lstStyle/>
          <a:p>
            <a:fld id="{71105ECC-05DB-4A25-8E6A-E61FCA6F5619}" type="datetimeFigureOut">
              <a:rPr lang="zh-CN" altLang="en-US" smtClean="0"/>
              <a:t>2024/4/1</a:t>
            </a:fld>
            <a:endParaRPr lang="zh-CN" altLang="en-US"/>
          </a:p>
        </p:txBody>
      </p:sp>
      <p:sp>
        <p:nvSpPr>
          <p:cNvPr id="8" name="页脚占位符 7">
            <a:extLst>
              <a:ext uri="{FF2B5EF4-FFF2-40B4-BE49-F238E27FC236}">
                <a16:creationId xmlns:a16="http://schemas.microsoft.com/office/drawing/2014/main" id="{9352E029-3449-4023-9BA3-A4E0A645022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4F19327-B133-498A-A50A-1F9E489265B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452231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FEF83B-0EA5-44BA-9824-F0CD83C60D1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276493-8949-47D2-A31E-3697CEF21ED1}"/>
              </a:ext>
            </a:extLst>
          </p:cNvPr>
          <p:cNvSpPr>
            <a:spLocks noGrp="1"/>
          </p:cNvSpPr>
          <p:nvPr>
            <p:ph type="dt" sz="half" idx="10"/>
          </p:nvPr>
        </p:nvSpPr>
        <p:spPr/>
        <p:txBody>
          <a:bodyPr/>
          <a:lstStyle/>
          <a:p>
            <a:fld id="{71105ECC-05DB-4A25-8E6A-E61FCA6F5619}" type="datetimeFigureOut">
              <a:rPr lang="zh-CN" altLang="en-US" smtClean="0"/>
              <a:t>2024/4/1</a:t>
            </a:fld>
            <a:endParaRPr lang="zh-CN" altLang="en-US"/>
          </a:p>
        </p:txBody>
      </p:sp>
      <p:sp>
        <p:nvSpPr>
          <p:cNvPr id="4" name="页脚占位符 3">
            <a:extLst>
              <a:ext uri="{FF2B5EF4-FFF2-40B4-BE49-F238E27FC236}">
                <a16:creationId xmlns:a16="http://schemas.microsoft.com/office/drawing/2014/main" id="{5069DD12-9FA1-45D2-B798-8B1996D6545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972593E-3FD8-4528-9339-AF8B4BCDABE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602503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7E2CB0-1E5C-4D6D-8111-447F5484230F}"/>
              </a:ext>
            </a:extLst>
          </p:cNvPr>
          <p:cNvSpPr>
            <a:spLocks noGrp="1"/>
          </p:cNvSpPr>
          <p:nvPr>
            <p:ph type="dt" sz="half" idx="10"/>
          </p:nvPr>
        </p:nvSpPr>
        <p:spPr/>
        <p:txBody>
          <a:bodyPr/>
          <a:lstStyle/>
          <a:p>
            <a:fld id="{71105ECC-05DB-4A25-8E6A-E61FCA6F5619}" type="datetimeFigureOut">
              <a:rPr lang="zh-CN" altLang="en-US" smtClean="0"/>
              <a:t>2024/4/1</a:t>
            </a:fld>
            <a:endParaRPr lang="zh-CN" altLang="en-US"/>
          </a:p>
        </p:txBody>
      </p:sp>
      <p:sp>
        <p:nvSpPr>
          <p:cNvPr id="3" name="页脚占位符 2">
            <a:extLst>
              <a:ext uri="{FF2B5EF4-FFF2-40B4-BE49-F238E27FC236}">
                <a16:creationId xmlns:a16="http://schemas.microsoft.com/office/drawing/2014/main" id="{7CD0671E-0D48-4AD2-B6F8-A60BEC6A66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83C7DF-BD4D-4BD1-A6E5-33605320F75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479288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FA292-E5C1-4436-8CB5-FF9B523539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76F139C-6E8C-48D5-9B1D-F837030FA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6395EF-8A55-4F9D-9A62-6326B2CB4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67B5ECA-415D-4C02-B62A-EEE0C0B32E66}"/>
              </a:ext>
            </a:extLst>
          </p:cNvPr>
          <p:cNvSpPr>
            <a:spLocks noGrp="1"/>
          </p:cNvSpPr>
          <p:nvPr>
            <p:ph type="dt" sz="half" idx="10"/>
          </p:nvPr>
        </p:nvSpPr>
        <p:spPr/>
        <p:txBody>
          <a:bodyPr/>
          <a:lstStyle/>
          <a:p>
            <a:fld id="{71105ECC-05DB-4A25-8E6A-E61FCA6F5619}"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8EB24AC3-FF5A-4D6A-B3E3-E0E8DB81B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86ECFD3-2BFB-4F9D-A971-22CBC6F3974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815902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359480-BF99-455B-8924-27B75A842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CA4AF-F2C7-48AF-BDEB-57BD3FC3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2D3FEF-98B1-46F2-AD44-1B510962D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F8C2AF9-1C3B-4D55-97BD-2BB1383D6710}"/>
              </a:ext>
            </a:extLst>
          </p:cNvPr>
          <p:cNvSpPr>
            <a:spLocks noGrp="1"/>
          </p:cNvSpPr>
          <p:nvPr>
            <p:ph type="dt" sz="half" idx="10"/>
          </p:nvPr>
        </p:nvSpPr>
        <p:spPr/>
        <p:txBody>
          <a:bodyPr/>
          <a:lstStyle/>
          <a:p>
            <a:fld id="{71105ECC-05DB-4A25-8E6A-E61FCA6F5619}"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144BE4BD-6DB2-4DF4-981D-42B25252CAA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CE029D5-AEBD-4748-A5C9-0D123DDD842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3775227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988ED7-2FAC-4121-96E5-A1EA6984F3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EA459-805A-404B-BAE6-CC8ABD2A08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1E2DCD-6EF3-47CA-939F-0E285CE594CC}"/>
              </a:ext>
            </a:extLst>
          </p:cNvPr>
          <p:cNvSpPr>
            <a:spLocks noGrp="1"/>
          </p:cNvSpPr>
          <p:nvPr>
            <p:ph type="dt" sz="half" idx="10"/>
          </p:nvPr>
        </p:nvSpPr>
        <p:spPr/>
        <p:txBody>
          <a:bodyPr/>
          <a:lstStyle/>
          <a:p>
            <a:fld id="{71105ECC-05DB-4A25-8E6A-E61FCA6F5619}"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E4265381-C04B-4041-BE83-838879FF6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0E4938-3DA9-4A01-BE41-ED1A6BC9EA19}"/>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46770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06880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A4BD1E-BF89-43F2-8863-4388E88DA7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059926-E9D8-4839-90D7-677D8533BA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942A72-9BD4-4F4F-9B99-39C3A0CEEC6A}"/>
              </a:ext>
            </a:extLst>
          </p:cNvPr>
          <p:cNvSpPr>
            <a:spLocks noGrp="1"/>
          </p:cNvSpPr>
          <p:nvPr>
            <p:ph type="dt" sz="half" idx="10"/>
          </p:nvPr>
        </p:nvSpPr>
        <p:spPr/>
        <p:txBody>
          <a:bodyPr/>
          <a:lstStyle/>
          <a:p>
            <a:fld id="{71105ECC-05DB-4A25-8E6A-E61FCA6F5619}"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1E7E3195-430C-4F02-B143-7B4DB1CAD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027511-DB12-4B6E-A7F3-400C42BF840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42632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176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28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2024/4/1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316783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2024/4/1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84036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2024/4/1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96144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2024/4/1</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177448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2024/4/1</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633635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2024/4/1</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664699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2024/4/1</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6250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16972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2024/4/1</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702302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2024/4/1</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77566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2024/4/1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191295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2024/4/1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130471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44878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7369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470465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771767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966684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1120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91037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418294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45559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92881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325443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7896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4066858801"/>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578234779"/>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584713288"/>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09262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6331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69351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59158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36309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88420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5777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7290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60223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1726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85713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0654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6584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2024/4/1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9636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5.png"/><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7.jp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5" Type="http://schemas.openxmlformats.org/officeDocument/2006/relationships/image" Target="../media/image8.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4D570C-AF36-46FF-9604-3115B924A186}"/>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id="{2A55372E-B0E0-4188-804F-04CC135AC1F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1213682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2024/4/1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8740147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675797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8325228" y="6545425"/>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
        <p:nvSpPr>
          <p:cNvPr id="2" name="标题占位符 1">
            <a:extLst>
              <a:ext uri="{FF2B5EF4-FFF2-40B4-BE49-F238E27FC236}">
                <a16:creationId xmlns:a16="http://schemas.microsoft.com/office/drawing/2014/main" id="{57DF5B34-9C77-45C5-85E9-3A015F81C8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A83B889-F396-45DA-B161-724BF9F2F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24E844D-DE4F-4FAF-BFDE-BA985070E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05ECC-05DB-4A25-8E6A-E61FCA6F5619}"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DC921ED0-E56D-4194-9FFA-E75DFB455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4ACCD2A-BB2D-4007-B138-721B1B1A3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886C911A-9196-4F09-87BE-8803B4E812A0}"/>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2E8FB4BF-33B8-43C6-9F82-8C279FED7E46}"/>
              </a:ext>
            </a:extLst>
          </p:cNvPr>
          <p:cNvSpPr/>
          <p:nvPr userDrawn="1"/>
        </p:nvSpPr>
        <p:spPr>
          <a:xfrm>
            <a:off x="435426" y="551544"/>
            <a:ext cx="11306629" cy="5775778"/>
          </a:xfrm>
          <a:prstGeom prst="roundRect">
            <a:avLst>
              <a:gd name="adj" fmla="val 93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7277381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2024/4/1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65062362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566228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59425906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25845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audio" Target="../media/audio2.wav"/><Relationship Id="rId1" Type="http://schemas.openxmlformats.org/officeDocument/2006/relationships/slideLayout" Target="../slideLayouts/slideLayout60.xml"/><Relationship Id="rId5" Type="http://schemas.openxmlformats.org/officeDocument/2006/relationships/image" Target="../media/image37.png"/><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audio" Target="../media/audio2.wav"/><Relationship Id="rId1" Type="http://schemas.openxmlformats.org/officeDocument/2006/relationships/slideLayout" Target="../slideLayouts/slideLayout60.xml"/><Relationship Id="rId5" Type="http://schemas.openxmlformats.org/officeDocument/2006/relationships/image" Target="../media/image37.png"/><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55.xml"/><Relationship Id="rId5" Type="http://schemas.openxmlformats.org/officeDocument/2006/relationships/image" Target="../media/image37.png"/><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65.xml"/><Relationship Id="rId5" Type="http://schemas.openxmlformats.org/officeDocument/2006/relationships/image" Target="../media/image37.png"/><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4.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4.xml"/><Relationship Id="rId7" Type="http://schemas.openxmlformats.org/officeDocument/2006/relationships/image" Target="../media/image1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3.png"/><Relationship Id="rId5" Type="http://schemas.openxmlformats.org/officeDocument/2006/relationships/image" Target="../media/image21.emf"/><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3.png"/><Relationship Id="rId3" Type="http://schemas.openxmlformats.org/officeDocument/2006/relationships/slideLayout" Target="../slideLayouts/slideLayout55.xml"/><Relationship Id="rId21" Type="http://schemas.openxmlformats.org/officeDocument/2006/relationships/slide" Target="slide12.xml"/><Relationship Id="rId7" Type="http://schemas.openxmlformats.org/officeDocument/2006/relationships/slide" Target="slide14.xml"/><Relationship Id="rId12" Type="http://schemas.openxmlformats.org/officeDocument/2006/relationships/image" Target="../media/image29.png"/><Relationship Id="rId17" Type="http://schemas.openxmlformats.org/officeDocument/2006/relationships/slide" Target="slide11.xml"/><Relationship Id="rId2" Type="http://schemas.openxmlformats.org/officeDocument/2006/relationships/audio" Target="../media/media2.wma"/><Relationship Id="rId16" Type="http://schemas.openxmlformats.org/officeDocument/2006/relationships/image" Target="../media/image32.png"/><Relationship Id="rId20" Type="http://schemas.openxmlformats.org/officeDocument/2006/relationships/image" Target="../media/image34.png"/><Relationship Id="rId1" Type="http://schemas.microsoft.com/office/2007/relationships/media" Target="../media/media2.wma"/><Relationship Id="rId6" Type="http://schemas.openxmlformats.org/officeDocument/2006/relationships/image" Target="../media/image24.png"/><Relationship Id="rId11" Type="http://schemas.openxmlformats.org/officeDocument/2006/relationships/image" Target="../media/image28.gif"/><Relationship Id="rId5" Type="http://schemas.openxmlformats.org/officeDocument/2006/relationships/audio" Target="../media/audio1.wav"/><Relationship Id="rId15" Type="http://schemas.openxmlformats.org/officeDocument/2006/relationships/slide" Target="slide10.xml"/><Relationship Id="rId10" Type="http://schemas.openxmlformats.org/officeDocument/2006/relationships/image" Target="../media/image27.gif"/><Relationship Id="rId19" Type="http://schemas.openxmlformats.org/officeDocument/2006/relationships/slide" Target="slide13.xml"/><Relationship Id="rId4" Type="http://schemas.openxmlformats.org/officeDocument/2006/relationships/notesSlide" Target="../notesSlides/notesSlide5.xml"/><Relationship Id="rId9" Type="http://schemas.openxmlformats.org/officeDocument/2006/relationships/image" Target="../media/image26.gif"/><Relationship Id="rId14" Type="http://schemas.openxmlformats.org/officeDocument/2006/relationships/image" Target="../media/image31.jpg"/><Relationship Id="rId22"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id="{B9CA18F7-51AD-4EE3-93FA-B938E98D9DAC}"/>
              </a:ext>
            </a:extLst>
          </p:cNvPr>
          <p:cNvSpPr txBox="1"/>
          <p:nvPr/>
        </p:nvSpPr>
        <p:spPr>
          <a:xfrm>
            <a:off x="3910593" y="2395805"/>
            <a:ext cx="3713356"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Arial-Rounded"/>
                <a:cs typeface="+mn-cs"/>
              </a:rPr>
              <a:t>Khởi</a:t>
            </a:r>
            <a:r>
              <a:rPr kumimoji="0" lang="en-US" sz="8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Arial-Rounded"/>
                <a:cs typeface="+mn-cs"/>
              </a:rPr>
              <a:t> </a:t>
            </a:r>
            <a:r>
              <a:rPr kumimoji="0" lang="en-US" sz="8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Rounded"/>
                <a:ea typeface="Arial-Rounded"/>
                <a:cs typeface="+mn-cs"/>
              </a:rPr>
              <a:t>động</a:t>
            </a:r>
            <a:endParaRPr kumimoji="0" lang="en-US" sz="8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Rounded"/>
              <a:ea typeface="Arial-Rounded"/>
              <a:cs typeface="+mn-cs"/>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vần</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2381250" y="2438400"/>
            <a:ext cx="6800850" cy="213359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vuốt</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nhắc</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nhở</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2451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9C8125A0-830C-497A-B4ED-F4F4DF18CAA9}"/>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chứa</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vần</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ăc</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Rounded Corners 5">
            <a:extLst>
              <a:ext uri="{FF2B5EF4-FFF2-40B4-BE49-F238E27FC236}">
                <a16:creationId xmlns:a16="http://schemas.microsoft.com/office/drawing/2014/main" id="{A2828B8D-9CED-4F14-B101-89D7E8F39873}"/>
              </a:ext>
            </a:extLst>
          </p:cNvPr>
          <p:cNvSpPr/>
          <p:nvPr/>
        </p:nvSpPr>
        <p:spPr>
          <a:xfrm>
            <a:off x="3781425" y="3695700"/>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Tàu</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007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9" name="Picture 38">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41" name="Rectangle: Rounded Corners 40">
            <a:extLst>
              <a:ext uri="{FF2B5EF4-FFF2-40B4-BE49-F238E27FC236}">
                <a16:creationId xmlns:a16="http://schemas.microsoft.com/office/drawing/2014/main" id="{94C51A99-4C38-41A0-ACBC-892D4B0B438E}"/>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defRPr/>
            </a:pP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chứa</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vần</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oay</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2" name="Rectangle: Rounded Corners 41">
            <a:extLst>
              <a:ext uri="{FF2B5EF4-FFF2-40B4-BE49-F238E27FC236}">
                <a16:creationId xmlns:a16="http://schemas.microsoft.com/office/drawing/2014/main" id="{E88F4A0E-D5B7-492A-ADA8-05410F0A8652}"/>
              </a:ext>
            </a:extLst>
          </p:cNvPr>
          <p:cNvSpPr/>
          <p:nvPr/>
        </p:nvSpPr>
        <p:spPr>
          <a:xfrm>
            <a:off x="2066925" y="2727326"/>
            <a:ext cx="8440738" cy="20732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Loay</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hoay</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ngoáy</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tai,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hí</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hoáy</a:t>
            </a:r>
            <a:r>
              <a:rPr kumimoji="0" lang="en-US" sz="48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8165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ppt_x"/>
                                          </p:val>
                                        </p:tav>
                                        <p:tav tm="100000">
                                          <p:val>
                                            <p:strVal val="#ppt_x"/>
                                          </p:val>
                                        </p:tav>
                                      </p:tavLst>
                                    </p:anim>
                                    <p:anim calcmode="lin" valueType="num">
                                      <p:cBhvr additive="base">
                                        <p:cTn id="35"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41" grpId="0" animBg="1"/>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12" name="Rectangle: Rounded Corners 11">
            <a:extLst>
              <a:ext uri="{FF2B5EF4-FFF2-40B4-BE49-F238E27FC236}">
                <a16:creationId xmlns:a16="http://schemas.microsoft.com/office/drawing/2014/main" id="{1F16AF7A-4CC0-4BD8-B567-9CEA024ABAA4}"/>
              </a:ext>
            </a:extLst>
          </p:cNvPr>
          <p:cNvSpPr/>
          <p:nvPr/>
        </p:nvSpPr>
        <p:spPr>
          <a:xfrm>
            <a:off x="1123949" y="276225"/>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 hiệu trưởng đã dặn các bạn học sinh đã làm được những điều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id="{911E28DC-D06F-4954-ADBE-CF7266ADA59C}"/>
              </a:ext>
            </a:extLst>
          </p:cNvPr>
          <p:cNvSpPr/>
          <p:nvPr/>
        </p:nvSpPr>
        <p:spPr>
          <a:xfrm>
            <a:off x="1209676" y="2746375"/>
            <a:ext cx="10363198" cy="233044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 hiệu trưởng dặn các bạn học sinh thoải mái vào thư viện, mượn sách về đọc và trả lại, mang sách của mình đến thu viện, có thể đọc bất kì quyển nào.</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626" t="832" r="626" b="1028"/>
          <a:stretch>
            <a:fillRect/>
          </a:stretch>
        </p:blipFill>
        <p:spPr>
          <a:xfrm>
            <a:off x="-13722" y="1"/>
            <a:ext cx="12219444" cy="6857999"/>
          </a:xfrm>
          <a:prstGeom prst="rect">
            <a:avLst/>
          </a:prstGeom>
          <a:ln>
            <a:solidFill>
              <a:schemeClr val="accent5"/>
            </a:solidFill>
          </a:ln>
        </p:spPr>
      </p:pic>
      <p:sp>
        <p:nvSpPr>
          <p:cNvPr id="24" name="Oval 23">
            <a:extLst>
              <a:ext uri="{FF2B5EF4-FFF2-40B4-BE49-F238E27FC236}">
                <a16:creationId xmlns:a16="http://schemas.microsoft.com/office/drawing/2014/main" id="{5E09D0ED-10AD-4E23-9F2F-B919998473ED}"/>
              </a:ext>
            </a:extLst>
          </p:cNvPr>
          <p:cNvSpPr/>
          <p:nvPr/>
        </p:nvSpPr>
        <p:spPr>
          <a:xfrm>
            <a:off x="1924096" y="360330"/>
            <a:ext cx="491182" cy="455455"/>
          </a:xfrm>
          <a:prstGeom prst="ellipse">
            <a:avLst/>
          </a:prstGeom>
          <a:solidFill>
            <a:srgbClr val="70AD47"/>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9</a:t>
            </a:r>
            <a:endParaRPr kumimoji="0" lang="en-US" sz="2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85FF8C5B-AED4-4F71-BE56-2F39F8B16991}"/>
              </a:ext>
            </a:extLst>
          </p:cNvPr>
          <p:cNvSpPr txBox="1"/>
          <p:nvPr/>
        </p:nvSpPr>
        <p:spPr>
          <a:xfrm>
            <a:off x="2304285" y="332079"/>
            <a:ext cx="7977393" cy="954107"/>
          </a:xfrm>
          <a:prstGeom prst="rect">
            <a:avLst/>
          </a:prstGeom>
          <a:noFill/>
        </p:spPr>
        <p:txBody>
          <a:bodyPr wrap="square" rtlCol="0">
            <a:spAutoFit/>
          </a:bodyP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bảng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tin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hổ</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tin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mèo</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63887A71-CBB9-4923-8EE7-7C1882DAC79D}"/>
              </a:ext>
            </a:extLst>
          </p:cNvPr>
          <p:cNvPicPr>
            <a:picLocks noChangeAspect="1"/>
          </p:cNvPicPr>
          <p:nvPr/>
        </p:nvPicPr>
        <p:blipFill>
          <a:blip r:embed="rId3"/>
          <a:stretch>
            <a:fillRect/>
          </a:stretch>
        </p:blipFill>
        <p:spPr>
          <a:xfrm>
            <a:off x="654295" y="2167446"/>
            <a:ext cx="2759835" cy="3115688"/>
          </a:xfrm>
          <a:prstGeom prst="rect">
            <a:avLst/>
          </a:prstGeom>
        </p:spPr>
      </p:pic>
      <p:pic>
        <p:nvPicPr>
          <p:cNvPr id="27" name="Picture 26">
            <a:extLst>
              <a:ext uri="{FF2B5EF4-FFF2-40B4-BE49-F238E27FC236}">
                <a16:creationId xmlns:a16="http://schemas.microsoft.com/office/drawing/2014/main" id="{42A32C5E-F512-4EC6-BD09-B5583A8315AC}"/>
              </a:ext>
            </a:extLst>
          </p:cNvPr>
          <p:cNvPicPr>
            <a:picLocks noChangeAspect="1"/>
          </p:cNvPicPr>
          <p:nvPr/>
        </p:nvPicPr>
        <p:blipFill>
          <a:blip r:embed="rId4"/>
          <a:stretch>
            <a:fillRect/>
          </a:stretch>
        </p:blipFill>
        <p:spPr>
          <a:xfrm>
            <a:off x="9144380" y="2412262"/>
            <a:ext cx="2571750" cy="2600325"/>
          </a:xfrm>
          <a:prstGeom prst="rect">
            <a:avLst/>
          </a:prstGeom>
          <a:ln>
            <a:noFill/>
          </a:ln>
          <a:effectLst>
            <a:softEdge rad="112500"/>
          </a:effectLst>
        </p:spPr>
      </p:pic>
      <p:sp>
        <p:nvSpPr>
          <p:cNvPr id="28" name="Rectangle 27">
            <a:extLst>
              <a:ext uri="{FF2B5EF4-FFF2-40B4-BE49-F238E27FC236}">
                <a16:creationId xmlns:a16="http://schemas.microsoft.com/office/drawing/2014/main" id="{7EACF3FA-DBAF-4E6D-B5C6-FBEFF7E8372A}"/>
              </a:ext>
            </a:extLst>
          </p:cNvPr>
          <p:cNvSpPr/>
          <p:nvPr/>
        </p:nvSpPr>
        <p:spPr>
          <a:xfrm>
            <a:off x="4278317" y="1599833"/>
            <a:ext cx="3850929" cy="496596"/>
          </a:xfrm>
          <a:prstGeom prst="rect">
            <a:avLst/>
          </a:prstGeom>
          <a:solidFill>
            <a:srgbClr val="70AD47">
              <a:lumMod val="40000"/>
              <a:lumOff val="6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1.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Sống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trong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rừng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p>
        </p:txBody>
      </p:sp>
      <p:sp>
        <p:nvSpPr>
          <p:cNvPr id="29" name="Rectangle 28">
            <a:extLst>
              <a:ext uri="{FF2B5EF4-FFF2-40B4-BE49-F238E27FC236}">
                <a16:creationId xmlns:a16="http://schemas.microsoft.com/office/drawing/2014/main" id="{F3C4B151-9706-456A-B61C-062E7A58CAFA}"/>
              </a:ext>
            </a:extLst>
          </p:cNvPr>
          <p:cNvSpPr/>
          <p:nvPr/>
        </p:nvSpPr>
        <p:spPr>
          <a:xfrm>
            <a:off x="4278316" y="2109294"/>
            <a:ext cx="3850929" cy="496596"/>
          </a:xfrm>
          <a:prstGeom prst="rect">
            <a:avLst/>
          </a:prstGeom>
          <a:solidFill>
            <a:srgbClr val="ED7D31">
              <a:lumMod val="20000"/>
              <a:lumOff val="8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2.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Sống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trong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nhà</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30" name="Rectangle 29">
            <a:extLst>
              <a:ext uri="{FF2B5EF4-FFF2-40B4-BE49-F238E27FC236}">
                <a16:creationId xmlns:a16="http://schemas.microsoft.com/office/drawing/2014/main" id="{5ADD1E70-EB3B-42C5-B782-6DB30A079530}"/>
              </a:ext>
            </a:extLst>
          </p:cNvPr>
          <p:cNvSpPr/>
          <p:nvPr/>
        </p:nvSpPr>
        <p:spPr>
          <a:xfrm>
            <a:off x="4278315" y="2618755"/>
            <a:ext cx="3850929" cy="496596"/>
          </a:xfrm>
          <a:prstGeom prst="rect">
            <a:avLst/>
          </a:prstGeom>
          <a:solidFill>
            <a:srgbClr val="70AD47">
              <a:lumMod val="40000"/>
              <a:lumOff val="6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3. To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lớn</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31" name="Rectangle 30">
            <a:extLst>
              <a:ext uri="{FF2B5EF4-FFF2-40B4-BE49-F238E27FC236}">
                <a16:creationId xmlns:a16="http://schemas.microsoft.com/office/drawing/2014/main" id="{5D911BFE-0A52-4075-9189-50A08717F98B}"/>
              </a:ext>
            </a:extLst>
          </p:cNvPr>
          <p:cNvSpPr/>
          <p:nvPr/>
        </p:nvSpPr>
        <p:spPr>
          <a:xfrm>
            <a:off x="4278314" y="3117065"/>
            <a:ext cx="3850929" cy="496596"/>
          </a:xfrm>
          <a:prstGeom prst="rect">
            <a:avLst/>
          </a:prstGeom>
          <a:solidFill>
            <a:srgbClr val="ED7D31">
              <a:lumMod val="20000"/>
              <a:lumOff val="8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4.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Nhỏ</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bé</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32" name="Rectangle 31">
            <a:extLst>
              <a:ext uri="{FF2B5EF4-FFF2-40B4-BE49-F238E27FC236}">
                <a16:creationId xmlns:a16="http://schemas.microsoft.com/office/drawing/2014/main" id="{52CEEE6E-51E3-4868-BF87-848A75A2835D}"/>
              </a:ext>
            </a:extLst>
          </p:cNvPr>
          <p:cNvSpPr/>
          <p:nvPr/>
        </p:nvSpPr>
        <p:spPr>
          <a:xfrm>
            <a:off x="4278313" y="3626526"/>
            <a:ext cx="3850929" cy="496596"/>
          </a:xfrm>
          <a:prstGeom prst="rect">
            <a:avLst/>
          </a:prstGeom>
          <a:solidFill>
            <a:srgbClr val="70AD47">
              <a:lumMod val="40000"/>
              <a:lumOff val="6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5.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Thường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bắt</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chuột</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33" name="Rectangle 32">
            <a:extLst>
              <a:ext uri="{FF2B5EF4-FFF2-40B4-BE49-F238E27FC236}">
                <a16:creationId xmlns:a16="http://schemas.microsoft.com/office/drawing/2014/main" id="{D9479BFA-8A3A-4D07-979A-2C11C61DC40F}"/>
              </a:ext>
            </a:extLst>
          </p:cNvPr>
          <p:cNvSpPr/>
          <p:nvPr/>
        </p:nvSpPr>
        <p:spPr>
          <a:xfrm>
            <a:off x="4278312" y="4135987"/>
            <a:ext cx="3850929" cy="496596"/>
          </a:xfrm>
          <a:prstGeom prst="rect">
            <a:avLst/>
          </a:prstGeom>
          <a:solidFill>
            <a:srgbClr val="ED7D31">
              <a:lumMod val="20000"/>
              <a:lumOff val="8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6.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Thường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săn</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bắt</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hươu</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nai</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34" name="Rectangle 33">
            <a:extLst>
              <a:ext uri="{FF2B5EF4-FFF2-40B4-BE49-F238E27FC236}">
                <a16:creationId xmlns:a16="http://schemas.microsoft.com/office/drawing/2014/main" id="{4348E499-311F-43DC-BF3E-CDAF6B64AD3A}"/>
              </a:ext>
            </a:extLst>
          </p:cNvPr>
          <p:cNvSpPr/>
          <p:nvPr/>
        </p:nvSpPr>
        <p:spPr>
          <a:xfrm>
            <a:off x="4278311" y="4645448"/>
            <a:ext cx="3850929" cy="496596"/>
          </a:xfrm>
          <a:prstGeom prst="rect">
            <a:avLst/>
          </a:prstGeom>
          <a:solidFill>
            <a:srgbClr val="70AD47">
              <a:lumMod val="40000"/>
              <a:lumOff val="6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7. Leo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trò</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giỏi</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35" name="Rectangle 34">
            <a:extLst>
              <a:ext uri="{FF2B5EF4-FFF2-40B4-BE49-F238E27FC236}">
                <a16:creationId xmlns:a16="http://schemas.microsoft.com/office/drawing/2014/main" id="{746BA036-03CA-45D3-8C0E-E0E7D823E28C}"/>
              </a:ext>
            </a:extLst>
          </p:cNvPr>
          <p:cNvSpPr/>
          <p:nvPr/>
        </p:nvSpPr>
        <p:spPr>
          <a:xfrm>
            <a:off x="4278310" y="5154909"/>
            <a:ext cx="3850929" cy="496596"/>
          </a:xfrm>
          <a:prstGeom prst="rect">
            <a:avLst/>
          </a:prstGeom>
          <a:solidFill>
            <a:srgbClr val="ED7D31">
              <a:lumMod val="20000"/>
              <a:lumOff val="8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8.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Không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giỏi</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leo</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trèo</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36" name="Rectangle 35">
            <a:extLst>
              <a:ext uri="{FF2B5EF4-FFF2-40B4-BE49-F238E27FC236}">
                <a16:creationId xmlns:a16="http://schemas.microsoft.com/office/drawing/2014/main" id="{D175BF80-7135-4798-A16F-B19043D8838B}"/>
              </a:ext>
            </a:extLst>
          </p:cNvPr>
          <p:cNvSpPr/>
          <p:nvPr/>
        </p:nvSpPr>
        <p:spPr>
          <a:xfrm>
            <a:off x="4278309" y="5664370"/>
            <a:ext cx="3850929" cy="496596"/>
          </a:xfrm>
          <a:prstGeom prst="rect">
            <a:avLst/>
          </a:prstGeom>
          <a:solidFill>
            <a:srgbClr val="70AD47">
              <a:lumMod val="40000"/>
              <a:lumOff val="6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9. Hung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dữ</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sp>
        <p:nvSpPr>
          <p:cNvPr id="37" name="Rectangle 36">
            <a:extLst>
              <a:ext uri="{FF2B5EF4-FFF2-40B4-BE49-F238E27FC236}">
                <a16:creationId xmlns:a16="http://schemas.microsoft.com/office/drawing/2014/main" id="{B60F5791-13C7-4C6C-8BEB-C8C8A46C2387}"/>
              </a:ext>
            </a:extLst>
          </p:cNvPr>
          <p:cNvSpPr/>
          <p:nvPr/>
        </p:nvSpPr>
        <p:spPr>
          <a:xfrm>
            <a:off x="4278309" y="6164394"/>
            <a:ext cx="3850929" cy="496596"/>
          </a:xfrm>
          <a:prstGeom prst="rect">
            <a:avLst/>
          </a:prstGeom>
          <a:solidFill>
            <a:srgbClr val="ED7D31">
              <a:lumMod val="20000"/>
              <a:lumOff val="80000"/>
            </a:srgbClr>
          </a:solidFill>
          <a:ln w="12700" cap="flat" cmpd="sng" algn="ctr">
            <a:solidFill>
              <a:sysClr val="window" lastClr="FFFFFF"/>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10.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Dễ</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thương</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dễ</a:t>
            </a:r>
            <a:r>
              <a:rPr kumimoji="0" lang="en-US" sz="2400" b="0" i="0" u="none" strike="noStrike" kern="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0" cap="none" spc="0" normalizeH="0" baseline="0" noProof="0" dirty="0" err="1">
                <a:ln>
                  <a:noFill/>
                </a:ln>
                <a:solidFill>
                  <a:prstClr val="black"/>
                </a:solidFill>
                <a:effectLst/>
                <a:uLnTx/>
                <a:uFillTx/>
                <a:latin typeface="Arial-Rounded"/>
                <a:ea typeface="Arial-Rounded"/>
                <a:cs typeface="+mn-cs"/>
              </a:rPr>
              <a:t>gần</a:t>
            </a:r>
            <a:endParaRPr kumimoji="0" lang="en-US" sz="2400" b="0" i="0" u="none" strike="noStrike" kern="0" cap="none" spc="0" normalizeH="0" baseline="0" noProof="0" dirty="0">
              <a:ln>
                <a:noFill/>
              </a:ln>
              <a:solidFill>
                <a:prstClr val="black"/>
              </a:solidFill>
              <a:effectLst/>
              <a:uLnTx/>
              <a:uFillTx/>
              <a:latin typeface="Arial-Rounded"/>
              <a:ea typeface="Arial-Rounded"/>
              <a:cs typeface="+mn-cs"/>
            </a:endParaRPr>
          </a:p>
        </p:txBody>
      </p:sp>
      <p:cxnSp>
        <p:nvCxnSpPr>
          <p:cNvPr id="40" name="Straight Connector 39">
            <a:extLst>
              <a:ext uri="{FF2B5EF4-FFF2-40B4-BE49-F238E27FC236}">
                <a16:creationId xmlns:a16="http://schemas.microsoft.com/office/drawing/2014/main" id="{09196275-8A2D-454C-BD3E-CE34973AA2C5}"/>
              </a:ext>
            </a:extLst>
          </p:cNvPr>
          <p:cNvCxnSpPr>
            <a:cxnSpLocks/>
            <a:stCxn id="28" idx="1"/>
          </p:cNvCxnSpPr>
          <p:nvPr/>
        </p:nvCxnSpPr>
        <p:spPr>
          <a:xfrm flipH="1">
            <a:off x="3414131" y="1848131"/>
            <a:ext cx="864186" cy="187715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42A7429-0439-450D-A92F-E3954D44EA21}"/>
              </a:ext>
            </a:extLst>
          </p:cNvPr>
          <p:cNvCxnSpPr>
            <a:cxnSpLocks/>
            <a:endCxn id="26" idx="3"/>
          </p:cNvCxnSpPr>
          <p:nvPr/>
        </p:nvCxnSpPr>
        <p:spPr>
          <a:xfrm flipH="1">
            <a:off x="3414130" y="2879918"/>
            <a:ext cx="864186" cy="84537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998BA35-F584-48CD-8523-89A2A641B763}"/>
              </a:ext>
            </a:extLst>
          </p:cNvPr>
          <p:cNvCxnSpPr>
            <a:cxnSpLocks/>
          </p:cNvCxnSpPr>
          <p:nvPr/>
        </p:nvCxnSpPr>
        <p:spPr>
          <a:xfrm flipH="1" flipV="1">
            <a:off x="3411747" y="3738155"/>
            <a:ext cx="866569" cy="655642"/>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2497EF7-4287-4D5B-BEC6-71CB1879B011}"/>
              </a:ext>
            </a:extLst>
          </p:cNvPr>
          <p:cNvCxnSpPr>
            <a:cxnSpLocks/>
          </p:cNvCxnSpPr>
          <p:nvPr/>
        </p:nvCxnSpPr>
        <p:spPr>
          <a:xfrm flipH="1" flipV="1">
            <a:off x="3411744" y="3725290"/>
            <a:ext cx="866566" cy="169093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89213F3-2C9F-4523-AED2-22CA649C5C51}"/>
              </a:ext>
            </a:extLst>
          </p:cNvPr>
          <p:cNvCxnSpPr>
            <a:cxnSpLocks/>
          </p:cNvCxnSpPr>
          <p:nvPr/>
        </p:nvCxnSpPr>
        <p:spPr>
          <a:xfrm flipH="1" flipV="1">
            <a:off x="3411738" y="3712425"/>
            <a:ext cx="866565" cy="2233945"/>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FB9D666-DF22-49DE-AD31-ACEF0D9EE1A7}"/>
              </a:ext>
            </a:extLst>
          </p:cNvPr>
          <p:cNvCxnSpPr>
            <a:cxnSpLocks/>
            <a:stCxn id="27" idx="1"/>
            <a:endCxn id="29" idx="3"/>
          </p:cNvCxnSpPr>
          <p:nvPr/>
        </p:nvCxnSpPr>
        <p:spPr>
          <a:xfrm flipH="1" flipV="1">
            <a:off x="8129245" y="2357592"/>
            <a:ext cx="1015135" cy="1354833"/>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2F1545-B868-4F12-93DF-3FF2D9416747}"/>
              </a:ext>
            </a:extLst>
          </p:cNvPr>
          <p:cNvCxnSpPr>
            <a:cxnSpLocks/>
            <a:stCxn id="27" idx="1"/>
          </p:cNvCxnSpPr>
          <p:nvPr/>
        </p:nvCxnSpPr>
        <p:spPr>
          <a:xfrm flipH="1" flipV="1">
            <a:off x="8129218" y="3350785"/>
            <a:ext cx="1015162" cy="36164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D87EBAB-7446-4D66-AA62-347A2710F0E9}"/>
              </a:ext>
            </a:extLst>
          </p:cNvPr>
          <p:cNvCxnSpPr>
            <a:cxnSpLocks/>
            <a:endCxn id="32" idx="3"/>
          </p:cNvCxnSpPr>
          <p:nvPr/>
        </p:nvCxnSpPr>
        <p:spPr>
          <a:xfrm flipH="1">
            <a:off x="8129242" y="3738155"/>
            <a:ext cx="1015140" cy="136669"/>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81B814D-1854-46D1-86F6-3A298FC17058}"/>
              </a:ext>
            </a:extLst>
          </p:cNvPr>
          <p:cNvCxnSpPr>
            <a:cxnSpLocks/>
          </p:cNvCxnSpPr>
          <p:nvPr/>
        </p:nvCxnSpPr>
        <p:spPr>
          <a:xfrm flipH="1">
            <a:off x="8129217" y="3712425"/>
            <a:ext cx="1015163" cy="120930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3A316BA-0EC3-4045-BD80-EA327D74A4B6}"/>
              </a:ext>
            </a:extLst>
          </p:cNvPr>
          <p:cNvCxnSpPr>
            <a:cxnSpLocks/>
            <a:stCxn id="27" idx="1"/>
            <a:endCxn id="37" idx="3"/>
          </p:cNvCxnSpPr>
          <p:nvPr/>
        </p:nvCxnSpPr>
        <p:spPr>
          <a:xfrm flipH="1">
            <a:off x="8129238" y="3712425"/>
            <a:ext cx="1015142" cy="270026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righ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left)">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right)">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left)">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right)">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right)">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wipe(left)">
                                      <p:cBhvr>
                                        <p:cTn id="5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59A16-E37B-455A-B07E-685C867F43EB}"/>
              </a:ext>
            </a:extLst>
          </p:cNvPr>
          <p:cNvSpPr txBox="1"/>
          <p:nvPr/>
        </p:nvSpPr>
        <p:spPr>
          <a:xfrm>
            <a:off x="3008489" y="1275645"/>
            <a:ext cx="617502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hẹn</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09587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90203"/>
        </a:solidFill>
        <a:effectLst/>
      </p:bgPr>
    </p:bg>
    <p:spTree>
      <p:nvGrpSpPr>
        <p:cNvPr id="1" name=""/>
        <p:cNvGrpSpPr/>
        <p:nvPr/>
      </p:nvGrpSpPr>
      <p:grpSpPr>
        <a:xfrm>
          <a:off x="0" y="0"/>
          <a:ext cx="0" cy="0"/>
          <a:chOff x="0" y="0"/>
          <a:chExt cx="0" cy="0"/>
        </a:xfrm>
      </p:grpSpPr>
      <p:grpSp>
        <p:nvGrpSpPr>
          <p:cNvPr id="2" name="Group 2"/>
          <p:cNvGrpSpPr/>
          <p:nvPr/>
        </p:nvGrpSpPr>
        <p:grpSpPr>
          <a:xfrm>
            <a:off x="0" y="6273229"/>
            <a:ext cx="12192000" cy="1006275"/>
            <a:chOff x="0" y="0"/>
            <a:chExt cx="4816593" cy="397541"/>
          </a:xfrm>
        </p:grpSpPr>
        <p:sp>
          <p:nvSpPr>
            <p:cNvPr id="3" name="Freeform 3"/>
            <p:cNvSpPr/>
            <p:nvPr/>
          </p:nvSpPr>
          <p:spPr>
            <a:xfrm>
              <a:off x="0" y="0"/>
              <a:ext cx="4816592" cy="397541"/>
            </a:xfrm>
            <a:custGeom>
              <a:avLst/>
              <a:gdLst/>
              <a:ahLst/>
              <a:cxnLst/>
              <a:rect l="l" t="t" r="r" b="b"/>
              <a:pathLst>
                <a:path w="4816592" h="397541">
                  <a:moveTo>
                    <a:pt x="0" y="0"/>
                  </a:moveTo>
                  <a:lnTo>
                    <a:pt x="4816592" y="0"/>
                  </a:lnTo>
                  <a:lnTo>
                    <a:pt x="4816592" y="397541"/>
                  </a:lnTo>
                  <a:lnTo>
                    <a:pt x="0" y="397541"/>
                  </a:lnTo>
                  <a:close/>
                </a:path>
              </a:pathLst>
            </a:custGeom>
            <a:solidFill>
              <a:srgbClr val="C4814B"/>
            </a:solidFill>
          </p:spPr>
        </p:sp>
        <p:sp>
          <p:nvSpPr>
            <p:cNvPr id="4" name="TextBox 4"/>
            <p:cNvSpPr txBox="1"/>
            <p:nvPr/>
          </p:nvSpPr>
          <p:spPr>
            <a:xfrm>
              <a:off x="0" y="-38100"/>
              <a:ext cx="4816593" cy="43564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0" y="0"/>
            <a:ext cx="1723073" cy="6858000"/>
          </a:xfrm>
          <a:custGeom>
            <a:avLst/>
            <a:gdLst/>
            <a:ahLst/>
            <a:cxnLst/>
            <a:rect l="l" t="t" r="r" b="b"/>
            <a:pathLst>
              <a:path w="2584609" h="10287000">
                <a:moveTo>
                  <a:pt x="0" y="0"/>
                </a:moveTo>
                <a:lnTo>
                  <a:pt x="2584609" y="0"/>
                </a:lnTo>
                <a:lnTo>
                  <a:pt x="2584609"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flipH="1">
            <a:off x="10468928" y="0"/>
            <a:ext cx="1723073" cy="6858000"/>
          </a:xfrm>
          <a:custGeom>
            <a:avLst/>
            <a:gdLst/>
            <a:ahLst/>
            <a:cxnLst/>
            <a:rect l="l" t="t" r="r" b="b"/>
            <a:pathLst>
              <a:path w="2584609" h="10287000">
                <a:moveTo>
                  <a:pt x="2584609" y="0"/>
                </a:moveTo>
                <a:lnTo>
                  <a:pt x="0" y="0"/>
                </a:lnTo>
                <a:lnTo>
                  <a:pt x="0" y="10287000"/>
                </a:lnTo>
                <a:lnTo>
                  <a:pt x="2584609" y="10287000"/>
                </a:lnTo>
                <a:lnTo>
                  <a:pt x="258460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82319"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8" name="Freeform 8"/>
          <p:cNvSpPr/>
          <p:nvPr/>
        </p:nvSpPr>
        <p:spPr>
          <a:xfrm>
            <a:off x="6096001" y="0"/>
            <a:ext cx="6278319" cy="753398"/>
          </a:xfrm>
          <a:custGeom>
            <a:avLst/>
            <a:gdLst/>
            <a:ahLst/>
            <a:cxnLst/>
            <a:rect l="l" t="t" r="r" b="b"/>
            <a:pathLst>
              <a:path w="9417479" h="1130097">
                <a:moveTo>
                  <a:pt x="0" y="0"/>
                </a:moveTo>
                <a:lnTo>
                  <a:pt x="9417479" y="0"/>
                </a:lnTo>
                <a:lnTo>
                  <a:pt x="9417479" y="1130097"/>
                </a:lnTo>
                <a:lnTo>
                  <a:pt x="0" y="113009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88" name="TextBox 88"/>
          <p:cNvSpPr txBox="1"/>
          <p:nvPr/>
        </p:nvSpPr>
        <p:spPr>
          <a:xfrm>
            <a:off x="4252986" y="1565797"/>
            <a:ext cx="62011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390203"/>
                </a:solidFill>
                <a:effectLst/>
                <a:uLnTx/>
                <a:uFillTx/>
                <a:latin typeface="Lucky Bones"/>
                <a:ea typeface="+mn-ea"/>
                <a:cs typeface="+mn-cs"/>
              </a:rPr>
              <a:t>B</a:t>
            </a:r>
          </a:p>
        </p:txBody>
      </p:sp>
      <p:sp>
        <p:nvSpPr>
          <p:cNvPr id="94" name="TextBox 94"/>
          <p:cNvSpPr txBox="1"/>
          <p:nvPr/>
        </p:nvSpPr>
        <p:spPr>
          <a:xfrm>
            <a:off x="5046549" y="1564247"/>
            <a:ext cx="588063" cy="364074"/>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390203"/>
                </a:solidFill>
                <a:effectLst/>
                <a:uLnTx/>
                <a:uFillTx/>
                <a:latin typeface="Lucky Bones Thin"/>
                <a:ea typeface="+mn-ea"/>
                <a:cs typeface="+mn-cs"/>
              </a:rPr>
              <a:t>I</a:t>
            </a:r>
          </a:p>
        </p:txBody>
      </p:sp>
      <p:sp>
        <p:nvSpPr>
          <p:cNvPr id="100" name="TextBox 100"/>
          <p:cNvSpPr txBox="1"/>
          <p:nvPr/>
        </p:nvSpPr>
        <p:spPr>
          <a:xfrm>
            <a:off x="5791057" y="1564248"/>
            <a:ext cx="62011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390203"/>
                </a:solidFill>
                <a:effectLst/>
                <a:uLnTx/>
                <a:uFillTx/>
                <a:latin typeface="Lucky Bones"/>
                <a:ea typeface="+mn-ea"/>
                <a:cs typeface="+mn-cs"/>
              </a:rPr>
              <a:t>N</a:t>
            </a:r>
          </a:p>
        </p:txBody>
      </p:sp>
      <p:sp>
        <p:nvSpPr>
          <p:cNvPr id="106" name="TextBox 106"/>
          <p:cNvSpPr txBox="1"/>
          <p:nvPr/>
        </p:nvSpPr>
        <p:spPr>
          <a:xfrm>
            <a:off x="6559605" y="1565280"/>
            <a:ext cx="621091" cy="364074"/>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390203"/>
                </a:solidFill>
                <a:effectLst/>
                <a:uLnTx/>
                <a:uFillTx/>
                <a:latin typeface="Lucky Bones Thin"/>
                <a:ea typeface="+mn-ea"/>
                <a:cs typeface="+mn-cs"/>
              </a:rPr>
              <a:t>G</a:t>
            </a:r>
          </a:p>
        </p:txBody>
      </p:sp>
      <p:sp>
        <p:nvSpPr>
          <p:cNvPr id="112" name="TextBox 112"/>
          <p:cNvSpPr txBox="1"/>
          <p:nvPr/>
        </p:nvSpPr>
        <p:spPr>
          <a:xfrm>
            <a:off x="7330099" y="1563731"/>
            <a:ext cx="620119" cy="364074"/>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2800" b="0" i="0" u="none" strike="noStrike" kern="1200" cap="none" spc="0" normalizeH="0" baseline="0" noProof="0">
                <a:ln>
                  <a:noFill/>
                </a:ln>
                <a:solidFill>
                  <a:srgbClr val="390203"/>
                </a:solidFill>
                <a:effectLst/>
                <a:uLnTx/>
                <a:uFillTx/>
                <a:latin typeface="Lucky Bones Thin"/>
                <a:ea typeface="+mn-ea"/>
                <a:cs typeface="+mn-cs"/>
              </a:rPr>
              <a:t>O</a:t>
            </a:r>
          </a:p>
        </p:txBody>
      </p:sp>
      <p:pic>
        <p:nvPicPr>
          <p:cNvPr id="9" name="Nhạc thiếu nhi cho bé _ NHẢY MÚA NÀO BẠN ƠI _ Nhạc thiếu nhi vui nhộn - POMPOM4kids">
            <a:hlinkClick r:id="" action="ppaction://media"/>
            <a:extLst>
              <a:ext uri="{FF2B5EF4-FFF2-40B4-BE49-F238E27FC236}">
                <a16:creationId xmlns:a16="http://schemas.microsoft.com/office/drawing/2014/main" id="{94F09433-1299-B216-625C-B95612860C5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92" y="187771"/>
            <a:ext cx="12190005" cy="6856878"/>
          </a:xfrm>
          <a:prstGeom prst="rect">
            <a:avLst/>
          </a:prstGeom>
        </p:spPr>
      </p:pic>
    </p:spTree>
    <p:extLst>
      <p:ext uri="{BB962C8B-B14F-4D97-AF65-F5344CB8AC3E}">
        <p14:creationId xmlns:p14="http://schemas.microsoft.com/office/powerpoint/2010/main" val="26533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8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D:\lijie\包图网\小报\素材\lj下载\人物\郊游\09.png">
            <a:extLst>
              <a:ext uri="{FF2B5EF4-FFF2-40B4-BE49-F238E27FC236}">
                <a16:creationId xmlns:a16="http://schemas.microsoft.com/office/drawing/2014/main" id="{2D3D74AC-98AA-4B48-B335-8DDE9C0A733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0702" y="4965701"/>
            <a:ext cx="8020447" cy="1892300"/>
          </a:xfrm>
          <a:prstGeom prst="rect">
            <a:avLst/>
          </a:prstGeom>
          <a:noFill/>
          <a:ln>
            <a:noFill/>
          </a:ln>
        </p:spPr>
      </p:pic>
      <p:sp>
        <p:nvSpPr>
          <p:cNvPr id="13" name="TextBox 12">
            <a:extLst>
              <a:ext uri="{FF2B5EF4-FFF2-40B4-BE49-F238E27FC236}">
                <a16:creationId xmlns:a16="http://schemas.microsoft.com/office/drawing/2014/main" id="{A5B4BC0E-D2FA-424E-B73E-00C2A216778B}"/>
              </a:ext>
            </a:extLst>
          </p:cNvPr>
          <p:cNvSpPr txBox="1"/>
          <p:nvPr/>
        </p:nvSpPr>
        <p:spPr>
          <a:xfrm>
            <a:off x="2006463" y="2035546"/>
            <a:ext cx="8328924" cy="1846659"/>
          </a:xfrm>
          <a:prstGeom prst="rect">
            <a:avLst/>
          </a:prstGeom>
          <a:noFill/>
        </p:spPr>
        <p:txBody>
          <a:bodyPr wrap="square" rtlCol="0">
            <a:spAutoFit/>
          </a:bodyPr>
          <a:lstStyle/>
          <a:p>
            <a:pPr algn="ctr"/>
            <a:r>
              <a:rPr lang="en-US" sz="4800" b="1" dirty="0">
                <a:solidFill>
                  <a:srgbClr val="FF0000"/>
                </a:solidFill>
                <a:effectLst>
                  <a:outerShdw blurRad="50800" dist="38100" dir="2700000" algn="tl" rotWithShape="0">
                    <a:prstClr val="black">
                      <a:alpha val="40000"/>
                    </a:prstClr>
                  </a:outerShdw>
                </a:effectLst>
              </a:rPr>
              <a:t>BÀI 3 – </a:t>
            </a:r>
            <a:r>
              <a:rPr lang="en-US" sz="4800" b="1" dirty="0" err="1">
                <a:solidFill>
                  <a:srgbClr val="FF0000"/>
                </a:solidFill>
                <a:effectLst>
                  <a:outerShdw blurRad="50800" dist="38100" dir="2700000" algn="tl" rotWithShape="0">
                    <a:prstClr val="black">
                      <a:alpha val="40000"/>
                    </a:prstClr>
                  </a:outerShdw>
                </a:effectLst>
              </a:rPr>
              <a:t>Tiết</a:t>
            </a:r>
            <a:r>
              <a:rPr lang="en-US" sz="4800" b="1" dirty="0">
                <a:solidFill>
                  <a:srgbClr val="FF0000"/>
                </a:solidFill>
                <a:effectLst>
                  <a:outerShdw blurRad="50800" dist="38100" dir="2700000" algn="tl" rotWithShape="0">
                    <a:prstClr val="black">
                      <a:alpha val="40000"/>
                    </a:prstClr>
                  </a:outerShdw>
                </a:effectLst>
              </a:rPr>
              <a:t> 3 + 4</a:t>
            </a:r>
          </a:p>
          <a:p>
            <a:pPr algn="ctr"/>
            <a:r>
              <a:rPr lang="en-US" sz="6600" b="1" dirty="0">
                <a:solidFill>
                  <a:srgbClr val="002060"/>
                </a:solidFill>
                <a:effectLst>
                  <a:outerShdw blurRad="50800" dist="38100" dir="2700000" algn="tl" rotWithShape="0">
                    <a:prstClr val="black">
                      <a:alpha val="40000"/>
                    </a:prstClr>
                  </a:outerShdw>
                </a:effectLst>
              </a:rPr>
              <a:t>CHÚA TỂ RỪNG XANH</a:t>
            </a:r>
          </a:p>
        </p:txBody>
      </p:sp>
    </p:spTree>
    <p:extLst>
      <p:ext uri="{BB962C8B-B14F-4D97-AF65-F5344CB8AC3E}">
        <p14:creationId xmlns:p14="http://schemas.microsoft.com/office/powerpoint/2010/main" val="356014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265E3116-920D-42BA-B410-BF32E0B17F7E}"/>
              </a:ext>
            </a:extLst>
          </p:cNvPr>
          <p:cNvSpPr/>
          <p:nvPr/>
        </p:nvSpPr>
        <p:spPr>
          <a:xfrm>
            <a:off x="586887" y="752715"/>
            <a:ext cx="622787" cy="625224"/>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5</a:t>
            </a:r>
          </a:p>
        </p:txBody>
      </p:sp>
      <p:sp>
        <p:nvSpPr>
          <p:cNvPr id="4" name="TextBox 3">
            <a:extLst>
              <a:ext uri="{FF2B5EF4-FFF2-40B4-BE49-F238E27FC236}">
                <a16:creationId xmlns:a16="http://schemas.microsoft.com/office/drawing/2014/main" id="{FBF605B4-7F2F-411F-925E-93012D6038EA}"/>
              </a:ext>
            </a:extLst>
          </p:cNvPr>
          <p:cNvSpPr txBox="1"/>
          <p:nvPr/>
        </p:nvSpPr>
        <p:spPr>
          <a:xfrm>
            <a:off x="1333499" y="809719"/>
            <a:ext cx="9763125"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hoàn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thiện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vào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vở</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6" name="Rectangle 5">
            <a:extLst>
              <a:ext uri="{FF2B5EF4-FFF2-40B4-BE49-F238E27FC236}">
                <a16:creationId xmlns:a16="http://schemas.microsoft.com/office/drawing/2014/main" id="{457FB545-348A-4BC7-86C2-FC83B483979F}"/>
              </a:ext>
            </a:extLst>
          </p:cNvPr>
          <p:cNvSpPr/>
          <p:nvPr/>
        </p:nvSpPr>
        <p:spPr>
          <a:xfrm>
            <a:off x="647700" y="2433032"/>
            <a:ext cx="11134725" cy="62522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hung </a:t>
            </a:r>
            <a:r>
              <a:rPr lang="en-US" sz="3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dữ</a:t>
            </a:r>
            <a:r>
              <a:rPr lang="en-US" sz="3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đêm</a:t>
            </a:r>
            <a:r>
              <a:rPr lang="en-US" sz="3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tối</a:t>
            </a:r>
            <a:r>
              <a:rPr lang="en-US" sz="3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chúa</a:t>
            </a:r>
            <a:r>
              <a:rPr lang="en-US" sz="3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tể</a:t>
            </a:r>
            <a:endParaRPr lang="en-US" sz="36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A7EAB00B-532B-4D39-994E-6771CAA967AF}"/>
              </a:ext>
            </a:extLst>
          </p:cNvPr>
          <p:cNvSpPr txBox="1"/>
          <p:nvPr/>
        </p:nvSpPr>
        <p:spPr>
          <a:xfrm>
            <a:off x="2076450" y="3799745"/>
            <a:ext cx="6651280"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a. </a:t>
            </a:r>
            <a:r>
              <a:rPr lang="en-US" sz="3600" dirty="0" err="1">
                <a:latin typeface="Arial-Rounded" panose="020B0500000000000000" pitchFamily="34" charset="0"/>
                <a:ea typeface="Arial-Rounded" panose="020B0500000000000000" pitchFamily="34" charset="0"/>
                <a:cs typeface="Arial-Rounded" panose="020B0500000000000000" pitchFamily="34" charset="0"/>
              </a:rPr>
              <a:t>Gấu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khỉ</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hổ</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CB420D7E-2216-426A-85A6-4E72B11309C7}"/>
              </a:ext>
            </a:extLst>
          </p:cNvPr>
          <p:cNvSpPr txBox="1"/>
          <p:nvPr/>
        </p:nvSpPr>
        <p:spPr>
          <a:xfrm>
            <a:off x="2000250" y="4610067"/>
            <a:ext cx="9782175"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b.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dirty="0">
                <a:latin typeface="Arial-Rounded" panose="020B0500000000000000" pitchFamily="34" charset="0"/>
                <a:ea typeface="Arial-Rounded" panose="020B0500000000000000" pitchFamily="34" charset="0"/>
                <a:cs typeface="Arial-Rounded" panose="020B0500000000000000" pitchFamily="34" charset="0"/>
              </a:rPr>
              <a:t>     (…)      ,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hổ</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vẫn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rõ</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vật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49BDEBF6-A87B-46D9-8873-D188578E72C8}"/>
              </a:ext>
            </a:extLst>
          </p:cNvPr>
          <p:cNvSpPr/>
          <p:nvPr/>
        </p:nvSpPr>
        <p:spPr>
          <a:xfrm>
            <a:off x="7838843" y="3851739"/>
            <a:ext cx="2914882"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trong</a:t>
            </a:r>
            <a:r>
              <a:rPr lang="en-US" sz="3600" dirty="0">
                <a:solidFill>
                  <a:srgbClr val="FF0000"/>
                </a:solidFill>
              </a:rPr>
              <a:t> </a:t>
            </a:r>
            <a:r>
              <a:rPr lang="en-US" sz="3600" dirty="0" err="1">
                <a:solidFill>
                  <a:srgbClr val="FF0000"/>
                </a:solidFill>
              </a:rPr>
              <a:t>rừng</a:t>
            </a:r>
            <a:endParaRPr lang="en-US" sz="3600" dirty="0">
              <a:solidFill>
                <a:srgbClr val="FF0000"/>
              </a:solidFill>
            </a:endParaRPr>
          </a:p>
        </p:txBody>
      </p:sp>
      <p:sp>
        <p:nvSpPr>
          <p:cNvPr id="9" name="Rectangle 8">
            <a:extLst>
              <a:ext uri="{FF2B5EF4-FFF2-40B4-BE49-F238E27FC236}">
                <a16:creationId xmlns:a16="http://schemas.microsoft.com/office/drawing/2014/main" id="{EE0FDCA4-DCED-430E-AB10-2AA72AD5E78E}"/>
              </a:ext>
            </a:extLst>
          </p:cNvPr>
          <p:cNvSpPr/>
          <p:nvPr/>
        </p:nvSpPr>
        <p:spPr>
          <a:xfrm>
            <a:off x="3724974" y="4681184"/>
            <a:ext cx="1894776"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đêm</a:t>
            </a:r>
            <a:r>
              <a:rPr lang="en-US" sz="3600" dirty="0">
                <a:solidFill>
                  <a:srgbClr val="FF0000"/>
                </a:solidFill>
              </a:rPr>
              <a:t> </a:t>
            </a:r>
            <a:r>
              <a:rPr lang="en-US" sz="3600" dirty="0" err="1">
                <a:solidFill>
                  <a:srgbClr val="FF0000"/>
                </a:solidFill>
              </a:rPr>
              <a:t>tối</a:t>
            </a:r>
            <a:endParaRPr lang="en-US" sz="3600" dirty="0">
              <a:solidFill>
                <a:srgbClr val="FF0000"/>
              </a:solidFill>
            </a:endParaRPr>
          </a:p>
        </p:txBody>
      </p:sp>
    </p:spTree>
    <p:extLst>
      <p:ext uri="{BB962C8B-B14F-4D97-AF65-F5344CB8AC3E}">
        <p14:creationId xmlns:p14="http://schemas.microsoft.com/office/powerpoint/2010/main" val="2081955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CFCCCD-CF8F-4E24-A750-5C68D59575F5}"/>
              </a:ext>
            </a:extLst>
          </p:cNvPr>
          <p:cNvPicPr>
            <a:picLocks noChangeAspect="1"/>
          </p:cNvPicPr>
          <p:nvPr/>
        </p:nvPicPr>
        <p:blipFill rotWithShape="1">
          <a:blip r:embed="rId2"/>
          <a:srcRect l="2801" t="2074" r="2314" b="3136"/>
          <a:stretch/>
        </p:blipFill>
        <p:spPr>
          <a:xfrm>
            <a:off x="2471854" y="2981557"/>
            <a:ext cx="3624146" cy="2988527"/>
          </a:xfrm>
          <a:prstGeom prst="roundRect">
            <a:avLst>
              <a:gd name="adj" fmla="val 7338"/>
            </a:avLst>
          </a:prstGeom>
        </p:spPr>
      </p:pic>
      <p:pic>
        <p:nvPicPr>
          <p:cNvPr id="7" name="Picture 6">
            <a:extLst>
              <a:ext uri="{FF2B5EF4-FFF2-40B4-BE49-F238E27FC236}">
                <a16:creationId xmlns:a16="http://schemas.microsoft.com/office/drawing/2014/main" id="{CA29BE86-3B33-49D0-849C-C0A40D584B2A}"/>
              </a:ext>
            </a:extLst>
          </p:cNvPr>
          <p:cNvPicPr>
            <a:picLocks noChangeAspect="1"/>
          </p:cNvPicPr>
          <p:nvPr/>
        </p:nvPicPr>
        <p:blipFill rotWithShape="1">
          <a:blip r:embed="rId3"/>
          <a:srcRect l="1320" t="1581" r="616" b="1581"/>
          <a:stretch/>
        </p:blipFill>
        <p:spPr>
          <a:xfrm>
            <a:off x="6252117" y="2981557"/>
            <a:ext cx="3624146" cy="2988527"/>
          </a:xfrm>
          <a:prstGeom prst="roundRect">
            <a:avLst>
              <a:gd name="adj" fmla="val 6934"/>
            </a:avLst>
          </a:prstGeom>
        </p:spPr>
      </p:pic>
      <p:sp>
        <p:nvSpPr>
          <p:cNvPr id="10" name="Google Shape;780;p45">
            <a:extLst>
              <a:ext uri="{FF2B5EF4-FFF2-40B4-BE49-F238E27FC236}">
                <a16:creationId xmlns:a16="http://schemas.microsoft.com/office/drawing/2014/main" id="{2AD0DCD9-60D5-4370-8A98-77D7AC0D445B}"/>
              </a:ext>
            </a:extLst>
          </p:cNvPr>
          <p:cNvSpPr txBox="1">
            <a:spLocks/>
          </p:cNvSpPr>
          <p:nvPr/>
        </p:nvSpPr>
        <p:spPr>
          <a:xfrm>
            <a:off x="3222702" y="887915"/>
            <a:ext cx="5898991" cy="107259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2800" b="1" dirty="0"/>
              <a:t>Quan </a:t>
            </a:r>
            <a:r>
              <a:rPr lang="en-US" sz="2800" b="1" dirty="0" err="1"/>
              <a:t>sát</a:t>
            </a:r>
            <a:r>
              <a:rPr lang="en-US" sz="2800" b="1" dirty="0"/>
              <a:t> </a:t>
            </a:r>
            <a:r>
              <a:rPr lang="en-US" sz="2800" b="1" dirty="0" err="1"/>
              <a:t>tranh</a:t>
            </a:r>
            <a:r>
              <a:rPr lang="en-US" sz="2800" b="1" dirty="0"/>
              <a:t> </a:t>
            </a:r>
            <a:r>
              <a:rPr lang="en-US" sz="2800" b="1" dirty="0" err="1"/>
              <a:t>và</a:t>
            </a:r>
            <a:r>
              <a:rPr lang="en-US" sz="2800" b="1" dirty="0"/>
              <a:t> </a:t>
            </a:r>
            <a:r>
              <a:rPr lang="en-US" sz="2800" b="1" dirty="0" err="1"/>
              <a:t>dùng</a:t>
            </a:r>
            <a:r>
              <a:rPr lang="en-US" sz="2800" b="1" dirty="0"/>
              <a:t> </a:t>
            </a:r>
            <a:r>
              <a:rPr lang="en-US" sz="2800" b="1" dirty="0" err="1"/>
              <a:t>từ</a:t>
            </a:r>
            <a:r>
              <a:rPr lang="en-US" sz="2800" b="1" dirty="0"/>
              <a:t> </a:t>
            </a:r>
            <a:r>
              <a:rPr lang="en-US" sz="2800" b="1" dirty="0" err="1"/>
              <a:t>ngữ</a:t>
            </a:r>
            <a:r>
              <a:rPr lang="en-US" sz="2800" b="1" dirty="0"/>
              <a:t> </a:t>
            </a:r>
            <a:r>
              <a:rPr lang="en-US" sz="2800" b="1" dirty="0" err="1"/>
              <a:t>trong</a:t>
            </a:r>
            <a:r>
              <a:rPr lang="en-US" sz="2800" b="1" dirty="0"/>
              <a:t> </a:t>
            </a:r>
            <a:r>
              <a:rPr lang="en-US" sz="2800" b="1" dirty="0" err="1"/>
              <a:t>khung</a:t>
            </a:r>
            <a:r>
              <a:rPr lang="en-US" sz="2800" b="1" dirty="0"/>
              <a:t> </a:t>
            </a:r>
            <a:r>
              <a:rPr lang="en-US" sz="2800" b="1" dirty="0" err="1"/>
              <a:t>để</a:t>
            </a:r>
            <a:r>
              <a:rPr lang="en-US" sz="2800" b="1" dirty="0"/>
              <a:t> </a:t>
            </a:r>
            <a:r>
              <a:rPr lang="en-US" sz="2800" b="1" dirty="0" err="1"/>
              <a:t>nói</a:t>
            </a:r>
            <a:r>
              <a:rPr lang="en-US" sz="2800" b="1" dirty="0"/>
              <a:t> </a:t>
            </a:r>
            <a:r>
              <a:rPr lang="en-US" sz="2800" b="1" dirty="0" err="1"/>
              <a:t>theo</a:t>
            </a:r>
            <a:r>
              <a:rPr lang="en-US" sz="2800" b="1" dirty="0"/>
              <a:t> </a:t>
            </a:r>
            <a:r>
              <a:rPr lang="en-US" sz="2800" b="1" dirty="0" err="1"/>
              <a:t>tranh</a:t>
            </a:r>
            <a:r>
              <a:rPr lang="en-US" sz="2800" b="1" dirty="0"/>
              <a:t> </a:t>
            </a:r>
          </a:p>
        </p:txBody>
      </p:sp>
      <p:sp>
        <p:nvSpPr>
          <p:cNvPr id="11" name="Rectangle 10">
            <a:extLst>
              <a:ext uri="{FF2B5EF4-FFF2-40B4-BE49-F238E27FC236}">
                <a16:creationId xmlns:a16="http://schemas.microsoft.com/office/drawing/2014/main" id="{15A27572-3F56-46AE-84B9-1B902B7F1CE9}"/>
              </a:ext>
            </a:extLst>
          </p:cNvPr>
          <p:cNvSpPr/>
          <p:nvPr/>
        </p:nvSpPr>
        <p:spPr>
          <a:xfrm>
            <a:off x="2895939" y="1960505"/>
            <a:ext cx="6980324" cy="594829"/>
          </a:xfrm>
          <a:prstGeom prst="rect">
            <a:avLst/>
          </a:prstGeom>
          <a:ln w="28575">
            <a:solidFill>
              <a:srgbClr val="00B0F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t>hổ</a:t>
            </a:r>
            <a:r>
              <a:rPr lang="en-US" sz="2800" dirty="0"/>
              <a:t> 		</a:t>
            </a:r>
            <a:r>
              <a:rPr lang="en-US" sz="2800" dirty="0" err="1"/>
              <a:t>chó</a:t>
            </a:r>
            <a:r>
              <a:rPr lang="en-US" sz="2800" dirty="0"/>
              <a:t>	 	</a:t>
            </a:r>
            <a:r>
              <a:rPr lang="en-US" sz="2800" dirty="0" err="1"/>
              <a:t>rừng</a:t>
            </a:r>
            <a:r>
              <a:rPr lang="en-US" sz="2800" dirty="0"/>
              <a:t> 		</a:t>
            </a:r>
            <a:r>
              <a:rPr lang="en-US" sz="2800" dirty="0" err="1"/>
              <a:t>nhà</a:t>
            </a:r>
            <a:endParaRPr lang="en-US" sz="2800" dirty="0"/>
          </a:p>
        </p:txBody>
      </p:sp>
      <p:sp>
        <p:nvSpPr>
          <p:cNvPr id="12" name="Oval 11">
            <a:extLst>
              <a:ext uri="{FF2B5EF4-FFF2-40B4-BE49-F238E27FC236}">
                <a16:creationId xmlns:a16="http://schemas.microsoft.com/office/drawing/2014/main" id="{ADDAC77B-ACD1-4245-AC0E-C9D4641C4813}"/>
              </a:ext>
            </a:extLst>
          </p:cNvPr>
          <p:cNvSpPr/>
          <p:nvPr/>
        </p:nvSpPr>
        <p:spPr>
          <a:xfrm>
            <a:off x="2895939" y="968755"/>
            <a:ext cx="491182" cy="455455"/>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6</a:t>
            </a:r>
          </a:p>
        </p:txBody>
      </p:sp>
      <p:sp>
        <p:nvSpPr>
          <p:cNvPr id="2" name="TextBox 1">
            <a:extLst>
              <a:ext uri="{FF2B5EF4-FFF2-40B4-BE49-F238E27FC236}">
                <a16:creationId xmlns:a16="http://schemas.microsoft.com/office/drawing/2014/main" id="{DB139E24-E0C2-95DE-F600-A5218FA29907}"/>
              </a:ext>
            </a:extLst>
          </p:cNvPr>
          <p:cNvSpPr txBox="1"/>
          <p:nvPr/>
        </p:nvSpPr>
        <p:spPr>
          <a:xfrm>
            <a:off x="1924050" y="5575708"/>
            <a:ext cx="4276725" cy="646331"/>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mj-lt"/>
                <a:ea typeface="Cambria" panose="02040503050406030204" pitchFamily="18" charset="0"/>
                <a:cs typeface="+mn-cs"/>
              </a:rPr>
              <a:t>Hổ</a:t>
            </a:r>
            <a:r>
              <a:rPr kumimoji="0" lang="en-US" sz="36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mj-lt"/>
                <a:ea typeface="Cambria" panose="02040503050406030204" pitchFamily="18" charset="0"/>
                <a:cs typeface="+mn-cs"/>
              </a:rPr>
              <a:t>sống</a:t>
            </a:r>
            <a:r>
              <a:rPr kumimoji="0" lang="en-US" sz="36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mj-lt"/>
                <a:ea typeface="Cambria" panose="02040503050406030204" pitchFamily="18" charset="0"/>
                <a:cs typeface="+mn-cs"/>
              </a:rPr>
              <a:t>trong</a:t>
            </a:r>
            <a:r>
              <a:rPr kumimoji="0" lang="en-US" sz="36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mj-lt"/>
                <a:ea typeface="Cambria" panose="02040503050406030204" pitchFamily="18" charset="0"/>
                <a:cs typeface="+mn-cs"/>
              </a:rPr>
              <a:t>rừng</a:t>
            </a:r>
            <a:r>
              <a:rPr kumimoji="0" lang="en-US" sz="36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a:t>
            </a:r>
          </a:p>
        </p:txBody>
      </p:sp>
      <p:sp>
        <p:nvSpPr>
          <p:cNvPr id="3" name="TextBox 2">
            <a:extLst>
              <a:ext uri="{FF2B5EF4-FFF2-40B4-BE49-F238E27FC236}">
                <a16:creationId xmlns:a16="http://schemas.microsoft.com/office/drawing/2014/main" id="{472E1F86-BE78-5031-F862-97D4EF180976}"/>
              </a:ext>
            </a:extLst>
          </p:cNvPr>
          <p:cNvSpPr txBox="1"/>
          <p:nvPr/>
        </p:nvSpPr>
        <p:spPr>
          <a:xfrm>
            <a:off x="6572250" y="5613808"/>
            <a:ext cx="3762375" cy="646331"/>
          </a:xfrm>
          <a:prstGeom prst="rect">
            <a:avLst/>
          </a:prstGeom>
          <a:solidFill>
            <a:srgbClr val="FFFF00"/>
          </a:solidFill>
          <a:ln w="28575">
            <a:solidFill>
              <a:schemeClr val="tx1"/>
            </a:solidFill>
          </a:ln>
        </p:spPr>
        <p:txBody>
          <a:bodyPr wrap="square" rtlCol="0">
            <a:spAutoFit/>
          </a:bodyPr>
          <a:lstStyle/>
          <a:p>
            <a:pPr lvl="0" algn="ctr">
              <a:defRPr/>
            </a:pPr>
            <a:r>
              <a:rPr lang="en-US" sz="3600" dirty="0" err="1">
                <a:solidFill>
                  <a:prstClr val="black"/>
                </a:solidFill>
                <a:latin typeface="+mj-lt"/>
                <a:ea typeface="Cambria" panose="02040503050406030204" pitchFamily="18" charset="0"/>
              </a:rPr>
              <a:t>Chó</a:t>
            </a:r>
            <a:r>
              <a:rPr lang="en-US" sz="3600" dirty="0">
                <a:solidFill>
                  <a:prstClr val="black"/>
                </a:solidFill>
                <a:latin typeface="+mj-lt"/>
                <a:ea typeface="Cambria" panose="02040503050406030204" pitchFamily="18" charset="0"/>
              </a:rPr>
              <a:t> </a:t>
            </a:r>
            <a:r>
              <a:rPr lang="en-US" sz="3600" dirty="0" err="1">
                <a:solidFill>
                  <a:prstClr val="black"/>
                </a:solidFill>
                <a:latin typeface="+mj-lt"/>
                <a:ea typeface="Cambria" panose="02040503050406030204" pitchFamily="18" charset="0"/>
              </a:rPr>
              <a:t>sống</a:t>
            </a:r>
            <a:r>
              <a:rPr lang="en-US" sz="3600" dirty="0">
                <a:solidFill>
                  <a:prstClr val="black"/>
                </a:solidFill>
                <a:latin typeface="+mj-lt"/>
                <a:ea typeface="Cambria" panose="02040503050406030204" pitchFamily="18" charset="0"/>
              </a:rPr>
              <a:t> ở </a:t>
            </a:r>
            <a:r>
              <a:rPr lang="en-US" sz="3600" dirty="0" err="1">
                <a:solidFill>
                  <a:prstClr val="black"/>
                </a:solidFill>
                <a:latin typeface="+mj-lt"/>
                <a:ea typeface="Cambria" panose="02040503050406030204" pitchFamily="18" charset="0"/>
              </a:rPr>
              <a:t>nhà</a:t>
            </a:r>
            <a:r>
              <a:rPr lang="en-US" sz="3600" dirty="0">
                <a:solidFill>
                  <a:prstClr val="black"/>
                </a:solidFill>
                <a:latin typeface="+mj-lt"/>
                <a:ea typeface="Cambria" panose="02040503050406030204" pitchFamily="18" charset="0"/>
              </a:rPr>
              <a:t>. </a:t>
            </a:r>
            <a:endParaRPr kumimoji="0" lang="en-US" sz="36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endParaRPr>
          </a:p>
        </p:txBody>
      </p:sp>
    </p:spTree>
    <p:extLst>
      <p:ext uri="{BB962C8B-B14F-4D97-AF65-F5344CB8AC3E}">
        <p14:creationId xmlns:p14="http://schemas.microsoft.com/office/powerpoint/2010/main" val="348948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642140-8BA9-4483-BCD2-0288B3111617}"/>
              </a:ext>
            </a:extLst>
          </p:cNvPr>
          <p:cNvPicPr>
            <a:picLocks noChangeAspect="1"/>
          </p:cNvPicPr>
          <p:nvPr/>
        </p:nvPicPr>
        <p:blipFill>
          <a:blip r:embed="rId2"/>
          <a:stretch>
            <a:fillRect/>
          </a:stretch>
        </p:blipFill>
        <p:spPr>
          <a:xfrm>
            <a:off x="1101182" y="2737278"/>
            <a:ext cx="9815513" cy="2671064"/>
          </a:xfrm>
          <a:prstGeom prst="rect">
            <a:avLst/>
          </a:prstGeom>
        </p:spPr>
      </p:pic>
      <p:sp>
        <p:nvSpPr>
          <p:cNvPr id="4" name="Oval 3">
            <a:extLst>
              <a:ext uri="{FF2B5EF4-FFF2-40B4-BE49-F238E27FC236}">
                <a16:creationId xmlns:a16="http://schemas.microsoft.com/office/drawing/2014/main" id="{36124400-33ED-4649-9C90-5504F73D4378}"/>
              </a:ext>
            </a:extLst>
          </p:cNvPr>
          <p:cNvSpPr/>
          <p:nvPr/>
        </p:nvSpPr>
        <p:spPr>
          <a:xfrm>
            <a:off x="4314825" y="1792236"/>
            <a:ext cx="689106" cy="612447"/>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7</a:t>
            </a:r>
          </a:p>
        </p:txBody>
      </p:sp>
      <p:sp>
        <p:nvSpPr>
          <p:cNvPr id="5" name="TextBox 4">
            <a:extLst>
              <a:ext uri="{FF2B5EF4-FFF2-40B4-BE49-F238E27FC236}">
                <a16:creationId xmlns:a16="http://schemas.microsoft.com/office/drawing/2014/main" id="{966A3978-5821-4A0E-B8A3-65139B81303F}"/>
              </a:ext>
            </a:extLst>
          </p:cNvPr>
          <p:cNvSpPr txBox="1"/>
          <p:nvPr/>
        </p:nvSpPr>
        <p:spPr>
          <a:xfrm>
            <a:off x="4937256" y="1713740"/>
            <a:ext cx="2582777" cy="769441"/>
          </a:xfrm>
          <a:prstGeom prst="rect">
            <a:avLst/>
          </a:prstGeom>
          <a:noFill/>
        </p:spPr>
        <p:txBody>
          <a:bodyPr wrap="square" rtlCol="0">
            <a:spAutoFit/>
          </a:bodyPr>
          <a:lstStyle/>
          <a:p>
            <a:pPr algn="ctr"/>
            <a:r>
              <a:rPr lang="en-US" sz="4400" dirty="0">
                <a:latin typeface="Arial-Rounded" panose="020B0500000000000000" pitchFamily="34" charset="0"/>
                <a:ea typeface="Arial-Rounded" panose="020B0500000000000000" pitchFamily="34" charset="0"/>
                <a:cs typeface="Arial-Rounded" panose="020B0500000000000000" pitchFamily="34" charset="0"/>
              </a:rPr>
              <a:t>Nghe </a:t>
            </a:r>
            <a:r>
              <a:rPr lang="en-US" sz="4400" dirty="0" err="1">
                <a:latin typeface="Arial-Rounded" panose="020B0500000000000000" pitchFamily="34" charset="0"/>
                <a:ea typeface="Arial-Rounded" panose="020B0500000000000000" pitchFamily="34" charset="0"/>
                <a:cs typeface="Arial-Rounded" panose="020B0500000000000000" pitchFamily="34" charset="0"/>
              </a:rPr>
              <a:t>viết</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3153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2024/4/1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752" y="3657"/>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6" name="矩形 10">
            <a:extLst>
              <a:ext uri="{FF2B5EF4-FFF2-40B4-BE49-F238E27FC236}">
                <a16:creationId xmlns:a16="http://schemas.microsoft.com/office/drawing/2014/main" id="{FD8DEEB8-004F-479C-A179-4BB07D21ED96}"/>
              </a:ext>
            </a:extLst>
          </p:cNvPr>
          <p:cNvSpPr/>
          <p:nvPr/>
        </p:nvSpPr>
        <p:spPr>
          <a:xfrm>
            <a:off x="1755422" y="1368080"/>
            <a:ext cx="8946446" cy="3982853"/>
          </a:xfrm>
          <a:prstGeom prst="rect">
            <a:avLst/>
          </a:prstGeom>
          <a:noFill/>
          <a:ln w="101600">
            <a:solidFill>
              <a:srgbClr val="68C5C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2">
            <a:extLst>
              <a:ext uri="{FF2B5EF4-FFF2-40B4-BE49-F238E27FC236}">
                <a16:creationId xmlns:a16="http://schemas.microsoft.com/office/drawing/2014/main" id="{9259AD30-D9F1-4EBB-B790-029168730F9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06700" y="2850825"/>
            <a:ext cx="8197422" cy="213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20F0E5B6-D6AC-456E-AB57-66D01F9538DB}"/>
              </a:ext>
            </a:extLst>
          </p:cNvPr>
          <p:cNvSpPr/>
          <p:nvPr/>
        </p:nvSpPr>
        <p:spPr>
          <a:xfrm>
            <a:off x="2909497" y="3303932"/>
            <a:ext cx="8400458" cy="600164"/>
          </a:xfrm>
          <a:prstGeom prst="rect">
            <a:avLst/>
          </a:prstGeom>
        </p:spPr>
        <p:txBody>
          <a:bodyPr wrap="square">
            <a:spAutoFit/>
          </a:bodyPr>
          <a:lstStyle/>
          <a:p>
            <a:pPr algn="just" defTabSz="914253">
              <a:buClrTx/>
              <a:defRPr/>
            </a:pPr>
            <a:r>
              <a:rPr lang="en-US" sz="3300" b="1" kern="1200" dirty="0" err="1">
                <a:solidFill>
                  <a:srgbClr val="002060"/>
                </a:solidFill>
                <a:latin typeface="HP001 4 hàng" pitchFamily="34" charset="0"/>
                <a:ea typeface="+mn-ea"/>
                <a:cs typeface="+mn-cs"/>
              </a:rPr>
              <a:t>Hổ</a:t>
            </a:r>
            <a:r>
              <a:rPr lang="en-US" sz="3300" b="1" kern="1200" dirty="0">
                <a:solidFill>
                  <a:srgbClr val="002060"/>
                </a:solidFill>
                <a:latin typeface="HP001 4 hàng" pitchFamily="34" charset="0"/>
                <a:ea typeface="+mn-ea"/>
                <a:cs typeface="+mn-cs"/>
              </a:rPr>
              <a:t> </a:t>
            </a:r>
            <a:r>
              <a:rPr lang="en-US" sz="3300" b="1" kern="1200" dirty="0" err="1">
                <a:solidFill>
                  <a:srgbClr val="002060"/>
                </a:solidFill>
                <a:latin typeface="HP001 4 hàng" pitchFamily="34" charset="0"/>
                <a:ea typeface="+mn-ea"/>
                <a:cs typeface="+mn-cs"/>
              </a:rPr>
              <a:t>là</a:t>
            </a:r>
            <a:r>
              <a:rPr lang="en-US" sz="3300" b="1" kern="1200" dirty="0">
                <a:solidFill>
                  <a:srgbClr val="002060"/>
                </a:solidFill>
                <a:latin typeface="HP001 4 hàng" pitchFamily="34" charset="0"/>
                <a:ea typeface="+mn-ea"/>
                <a:cs typeface="+mn-cs"/>
              </a:rPr>
              <a:t> </a:t>
            </a:r>
            <a:r>
              <a:rPr lang="en-US" sz="3300" b="1" kern="1200" dirty="0" err="1">
                <a:solidFill>
                  <a:srgbClr val="002060"/>
                </a:solidFill>
                <a:latin typeface="HP001 4 hàng" pitchFamily="34" charset="0"/>
                <a:ea typeface="+mn-ea"/>
                <a:cs typeface="+mn-cs"/>
              </a:rPr>
              <a:t>loài</a:t>
            </a:r>
            <a:r>
              <a:rPr lang="en-US" sz="3300" b="1" kern="1200" dirty="0">
                <a:solidFill>
                  <a:srgbClr val="002060"/>
                </a:solidFill>
                <a:latin typeface="HP001 4 hàng" pitchFamily="34" charset="0"/>
                <a:ea typeface="+mn-ea"/>
                <a:cs typeface="+mn-cs"/>
              </a:rPr>
              <a:t> </a:t>
            </a:r>
            <a:r>
              <a:rPr lang="el-GR" sz="3300" b="1" kern="1200" dirty="0">
                <a:solidFill>
                  <a:srgbClr val="002060"/>
                </a:solidFill>
                <a:latin typeface="HP001 4 hàng" pitchFamily="34" charset="0"/>
                <a:ea typeface="+mn-ea"/>
                <a:cs typeface="+mn-cs"/>
              </a:rPr>
              <a:t>κ</a:t>
            </a:r>
            <a:r>
              <a:rPr lang="en-US" sz="3300" b="1" kern="1200" dirty="0">
                <a:solidFill>
                  <a:srgbClr val="002060"/>
                </a:solidFill>
                <a:latin typeface="HP001 4 hàng" pitchFamily="34" charset="0"/>
                <a:ea typeface="+mn-ea"/>
                <a:cs typeface="+mn-cs"/>
              </a:rPr>
              <a:t>ú </a:t>
            </a:r>
            <a:r>
              <a:rPr lang="en-US" sz="3300" b="1" kern="1200" dirty="0" err="1">
                <a:solidFill>
                  <a:srgbClr val="002060"/>
                </a:solidFill>
                <a:latin typeface="HP001 4 hàng" pitchFamily="34" charset="0"/>
                <a:ea typeface="+mn-ea"/>
                <a:cs typeface="+mn-cs"/>
              </a:rPr>
              <a:t>ăn</a:t>
            </a:r>
            <a:r>
              <a:rPr lang="en-US" sz="3300" b="1" kern="1200" dirty="0">
                <a:solidFill>
                  <a:srgbClr val="002060"/>
                </a:solidFill>
                <a:latin typeface="HP001 4 hàng" pitchFamily="34" charset="0"/>
                <a:ea typeface="+mn-ea"/>
                <a:cs typeface="+mn-cs"/>
              </a:rPr>
              <a:t> </a:t>
            </a:r>
            <a:r>
              <a:rPr lang="el-GR" sz="3300" b="1" kern="1200" dirty="0">
                <a:solidFill>
                  <a:srgbClr val="002060"/>
                </a:solidFill>
                <a:latin typeface="HP001 4 hàng" pitchFamily="34" charset="0"/>
                <a:ea typeface="+mn-ea"/>
                <a:cs typeface="+mn-cs"/>
              </a:rPr>
              <a:t>κ</a:t>
            </a:r>
            <a:r>
              <a:rPr lang="en-US" sz="3300" b="1" kern="1200" dirty="0" err="1">
                <a:solidFill>
                  <a:srgbClr val="002060"/>
                </a:solidFill>
                <a:latin typeface="HP001 4 hàng" pitchFamily="34" charset="0"/>
                <a:ea typeface="+mn-ea"/>
                <a:cs typeface="+mn-cs"/>
              </a:rPr>
              <a:t>ịt</a:t>
            </a:r>
            <a:r>
              <a:rPr lang="en-US" sz="3300" b="1" kern="1200" dirty="0">
                <a:solidFill>
                  <a:srgbClr val="002060"/>
                </a:solidFill>
                <a:latin typeface="HP001 4 hàng" pitchFamily="34" charset="0"/>
                <a:ea typeface="+mn-ea"/>
                <a:cs typeface="+mn-cs"/>
              </a:rPr>
              <a:t>.  </a:t>
            </a:r>
            <a:r>
              <a:rPr lang="en-US" sz="3300" b="1" kern="1200" dirty="0" err="1">
                <a:solidFill>
                  <a:srgbClr val="002060"/>
                </a:solidFill>
                <a:latin typeface="HP001 4 hàng" pitchFamily="34" charset="0"/>
                <a:ea typeface="+mn-ea"/>
                <a:cs typeface="+mn-cs"/>
              </a:rPr>
              <a:t>Bū</a:t>
            </a:r>
            <a:r>
              <a:rPr lang="en-US" sz="3300" b="1" kern="1200" dirty="0">
                <a:solidFill>
                  <a:srgbClr val="002060"/>
                </a:solidFill>
                <a:latin typeface="HP001 4 hàng" pitchFamily="34" charset="0"/>
                <a:ea typeface="+mn-ea"/>
                <a:cs typeface="+mn-cs"/>
              </a:rPr>
              <a:t> </a:t>
            </a:r>
            <a:r>
              <a:rPr lang="el-GR" sz="3300" b="1" kern="1200" dirty="0">
                <a:solidFill>
                  <a:srgbClr val="002060"/>
                </a:solidFill>
                <a:latin typeface="HP001 4 hàng" pitchFamily="34" charset="0"/>
                <a:ea typeface="+mn-ea"/>
                <a:cs typeface="+mn-cs"/>
              </a:rPr>
              <a:t>ε</a:t>
            </a:r>
            <a:r>
              <a:rPr lang="en-US" sz="3300" b="1" kern="1200" dirty="0" err="1">
                <a:solidFill>
                  <a:srgbClr val="002060"/>
                </a:solidFill>
                <a:latin typeface="HP001 4 hàng" pitchFamily="34" charset="0"/>
                <a:ea typeface="+mn-ea"/>
                <a:cs typeface="+mn-cs"/>
              </a:rPr>
              <a:t>ân</a:t>
            </a:r>
            <a:r>
              <a:rPr lang="en-US" sz="3300" b="1" kern="1200" dirty="0">
                <a:solidFill>
                  <a:srgbClr val="002060"/>
                </a:solidFill>
                <a:latin typeface="HP001 4 hàng" pitchFamily="34" charset="0"/>
                <a:ea typeface="+mn-ea"/>
                <a:cs typeface="+mn-cs"/>
              </a:rPr>
              <a:t> </a:t>
            </a:r>
            <a:r>
              <a:rPr lang="el-GR" sz="3300" b="1" kern="1200" dirty="0">
                <a:solidFill>
                  <a:srgbClr val="002060"/>
                </a:solidFill>
                <a:latin typeface="HP001 4 hàng" pitchFamily="34" charset="0"/>
                <a:ea typeface="+mn-ea"/>
                <a:cs typeface="+mn-cs"/>
              </a:rPr>
              <a:t>ε</a:t>
            </a:r>
            <a:r>
              <a:rPr lang="en-US" sz="3300" b="1" kern="1200" dirty="0" err="1">
                <a:solidFill>
                  <a:srgbClr val="002060"/>
                </a:solidFill>
                <a:latin typeface="HP001 4 hàng" pitchFamily="34" charset="0"/>
                <a:ea typeface="+mn-ea"/>
                <a:cs typeface="+mn-cs"/>
              </a:rPr>
              <a:t>ắc</a:t>
            </a:r>
            <a:endParaRPr lang="vi-VN" sz="3300" b="1" kern="1200" dirty="0">
              <a:solidFill>
                <a:srgbClr val="002060"/>
              </a:solidFill>
              <a:latin typeface="HP001 4 hàng" pitchFamily="34" charset="0"/>
              <a:ea typeface="+mn-ea"/>
              <a:cs typeface="+mn-cs"/>
            </a:endParaRPr>
          </a:p>
        </p:txBody>
      </p:sp>
      <p:sp>
        <p:nvSpPr>
          <p:cNvPr id="15" name="Rectangle 14">
            <a:extLst>
              <a:ext uri="{FF2B5EF4-FFF2-40B4-BE49-F238E27FC236}">
                <a16:creationId xmlns:a16="http://schemas.microsoft.com/office/drawing/2014/main" id="{4C63E129-A2FB-4A4D-9973-BF84BDD6D9B8}"/>
              </a:ext>
            </a:extLst>
          </p:cNvPr>
          <p:cNvSpPr/>
          <p:nvPr/>
        </p:nvSpPr>
        <p:spPr>
          <a:xfrm>
            <a:off x="2301410" y="3971925"/>
            <a:ext cx="8400458" cy="600164"/>
          </a:xfrm>
          <a:prstGeom prst="rect">
            <a:avLst/>
          </a:prstGeom>
        </p:spPr>
        <p:txBody>
          <a:bodyPr wrap="square">
            <a:spAutoFit/>
          </a:bodyPr>
          <a:lstStyle/>
          <a:p>
            <a:pPr algn="just" defTabSz="914253">
              <a:buClrTx/>
              <a:defRPr/>
            </a:pPr>
            <a:r>
              <a:rPr lang="vi-VN" sz="3300" b="1" dirty="0">
                <a:solidFill>
                  <a:srgbClr val="002060"/>
                </a:solidFill>
                <a:latin typeface="HP001 4 hàng" pitchFamily="34" charset="0"/>
              </a:rPr>
              <a:t>δŤψ và có νίō sắc</a:t>
            </a:r>
            <a:r>
              <a:rPr lang="vi-VN" sz="3300" b="1">
                <a:solidFill>
                  <a:srgbClr val="002060"/>
                </a:solidFill>
                <a:latin typeface="HP001 4 hàng" pitchFamily="34" charset="0"/>
              </a:rPr>
              <a:t>. Đuċ </a:t>
            </a:r>
            <a:r>
              <a:rPr lang="vi-VN" sz="3300" b="1" dirty="0">
                <a:solidFill>
                  <a:srgbClr val="002060"/>
                </a:solidFill>
                <a:latin typeface="HP001 4 hàng" pitchFamily="34" charset="0"/>
              </a:rPr>
              <a:t>dài và cứng ηư</a:t>
            </a:r>
            <a:endParaRPr lang="en-US" sz="3300" b="1" kern="1200" dirty="0">
              <a:solidFill>
                <a:srgbClr val="002060"/>
              </a:solidFill>
              <a:latin typeface="HP001 4 hàng" pitchFamily="34" charset="0"/>
              <a:ea typeface="+mn-ea"/>
              <a:cs typeface="+mn-cs"/>
            </a:endParaRPr>
          </a:p>
        </p:txBody>
      </p:sp>
      <p:sp>
        <p:nvSpPr>
          <p:cNvPr id="17" name="Rectangle 16">
            <a:extLst>
              <a:ext uri="{FF2B5EF4-FFF2-40B4-BE49-F238E27FC236}">
                <a16:creationId xmlns:a16="http://schemas.microsoft.com/office/drawing/2014/main" id="{5EE8E4F9-84B4-4706-B71D-0D23BDFC4C4A}"/>
              </a:ext>
            </a:extLst>
          </p:cNvPr>
          <p:cNvSpPr/>
          <p:nvPr/>
        </p:nvSpPr>
        <p:spPr>
          <a:xfrm>
            <a:off x="2301410" y="4621029"/>
            <a:ext cx="8400458" cy="600164"/>
          </a:xfrm>
          <a:prstGeom prst="rect">
            <a:avLst/>
          </a:prstGeom>
        </p:spPr>
        <p:txBody>
          <a:bodyPr wrap="square">
            <a:spAutoFit/>
          </a:bodyPr>
          <a:lstStyle/>
          <a:p>
            <a:pPr algn="just" defTabSz="914253">
              <a:buClrTx/>
              <a:defRPr/>
            </a:pPr>
            <a:r>
              <a:rPr lang="en-US" sz="3300" b="1" dirty="0">
                <a:solidFill>
                  <a:srgbClr val="002060"/>
                </a:solidFill>
                <a:latin typeface="HP001 4 hàng" pitchFamily="34" charset="0"/>
              </a:rPr>
              <a:t>ǟ</a:t>
            </a:r>
            <a:r>
              <a:rPr lang="el-GR" sz="3300" b="1" dirty="0">
                <a:solidFill>
                  <a:srgbClr val="002060"/>
                </a:solidFill>
                <a:latin typeface="HP001 4 hàng" pitchFamily="34" charset="0"/>
              </a:rPr>
              <a:t>Ρ </a:t>
            </a:r>
            <a:r>
              <a:rPr lang="en-US" sz="3300" b="1" dirty="0" err="1">
                <a:solidFill>
                  <a:srgbClr val="002060"/>
                </a:solidFill>
                <a:latin typeface="HP001 4 hàng" pitchFamily="34" charset="0"/>
              </a:rPr>
              <a:t>sắt</a:t>
            </a:r>
            <a:r>
              <a:rPr lang="en-US" sz="3300" b="1" dirty="0">
                <a:solidFill>
                  <a:srgbClr val="002060"/>
                </a:solidFill>
                <a:latin typeface="HP001 4 hàng" pitchFamily="34" charset="0"/>
              </a:rPr>
              <a:t>. </a:t>
            </a:r>
            <a:r>
              <a:rPr lang="en-US" sz="3300" b="1" dirty="0" err="1">
                <a:solidFill>
                  <a:srgbClr val="002060"/>
                </a:solidFill>
                <a:latin typeface="HP001 4 hàng" pitchFamily="34" charset="0"/>
              </a:rPr>
              <a:t>Hổ</a:t>
            </a:r>
            <a:r>
              <a:rPr lang="en-US" sz="3300" b="1" dirty="0">
                <a:solidFill>
                  <a:srgbClr val="002060"/>
                </a:solidFill>
                <a:latin typeface="HP001 4 hàng" pitchFamily="34" charset="0"/>
              </a:rPr>
              <a:t> </a:t>
            </a:r>
            <a:r>
              <a:rPr lang="en-US" sz="3300" b="1" dirty="0" err="1">
                <a:solidFill>
                  <a:srgbClr val="002060"/>
                </a:solidFill>
                <a:latin typeface="HP001 4 hàng" pitchFamily="34" charset="0"/>
              </a:rPr>
              <a:t>ǟất</a:t>
            </a:r>
            <a:r>
              <a:rPr lang="en-US" sz="3300" b="1" dirty="0">
                <a:solidFill>
                  <a:srgbClr val="002060"/>
                </a:solidFill>
                <a:latin typeface="HP001 4 hàng" pitchFamily="34" charset="0"/>
              </a:rPr>
              <a:t> </a:t>
            </a:r>
            <a:r>
              <a:rPr lang="el-GR" sz="3300" b="1" dirty="0">
                <a:solidFill>
                  <a:srgbClr val="002060"/>
                </a:solidFill>
                <a:latin typeface="HP001 4 hàng" pitchFamily="34" charset="0"/>
              </a:rPr>
              <a:t>δ</a:t>
            </a:r>
            <a:r>
              <a:rPr lang="en-US" sz="3300" b="1" dirty="0">
                <a:solidFill>
                  <a:srgbClr val="002060"/>
                </a:solidFill>
                <a:latin typeface="HP001 4 hàng" pitchFamily="34" charset="0"/>
              </a:rPr>
              <a:t>Ť</a:t>
            </a:r>
            <a:r>
              <a:rPr lang="el-GR" sz="3300" b="1" dirty="0">
                <a:solidFill>
                  <a:srgbClr val="002060"/>
                </a:solidFill>
                <a:latin typeface="HP001 4 hàng" pitchFamily="34" charset="0"/>
              </a:rPr>
              <a:t>ψ </a:t>
            </a:r>
            <a:r>
              <a:rPr lang="en-US" sz="3300" b="1" dirty="0" err="1">
                <a:solidFill>
                  <a:srgbClr val="002060"/>
                </a:solidFill>
                <a:latin typeface="HP001 4 hàng" pitchFamily="34" charset="0"/>
              </a:rPr>
              <a:t>và</a:t>
            </a:r>
            <a:r>
              <a:rPr lang="en-US" sz="3300" b="1" dirty="0">
                <a:solidFill>
                  <a:srgbClr val="002060"/>
                </a:solidFill>
                <a:latin typeface="HP001 4 hàng" pitchFamily="34" charset="0"/>
              </a:rPr>
              <a:t> hung </a:t>
            </a:r>
            <a:r>
              <a:rPr lang="en-US" sz="3300" b="1" dirty="0" err="1">
                <a:solidFill>
                  <a:srgbClr val="002060"/>
                </a:solidFill>
                <a:latin typeface="HP001 4 hàng" pitchFamily="34" charset="0"/>
              </a:rPr>
              <a:t>dữ</a:t>
            </a:r>
            <a:r>
              <a:rPr lang="en-US" sz="3300" b="1" dirty="0">
                <a:solidFill>
                  <a:srgbClr val="002060"/>
                </a:solidFill>
                <a:latin typeface="HP001 4 hàng" pitchFamily="34" charset="0"/>
              </a:rPr>
              <a:t>. </a:t>
            </a:r>
            <a:endParaRPr lang="en-US" sz="3300" b="1" kern="1200" dirty="0">
              <a:solidFill>
                <a:srgbClr val="002060"/>
              </a:solidFill>
              <a:latin typeface="HP001 4 hàng" pitchFamily="34" charset="0"/>
            </a:endParaRPr>
          </a:p>
        </p:txBody>
      </p:sp>
      <p:sp>
        <p:nvSpPr>
          <p:cNvPr id="18" name="Oval 17">
            <a:extLst>
              <a:ext uri="{FF2B5EF4-FFF2-40B4-BE49-F238E27FC236}">
                <a16:creationId xmlns:a16="http://schemas.microsoft.com/office/drawing/2014/main" id="{7660ECF7-821D-4E94-A4D4-4BA3E177E72A}"/>
              </a:ext>
            </a:extLst>
          </p:cNvPr>
          <p:cNvSpPr/>
          <p:nvPr/>
        </p:nvSpPr>
        <p:spPr>
          <a:xfrm>
            <a:off x="4793288" y="1759085"/>
            <a:ext cx="491182" cy="455455"/>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7</a:t>
            </a:r>
          </a:p>
        </p:txBody>
      </p:sp>
      <p:sp>
        <p:nvSpPr>
          <p:cNvPr id="19" name="TextBox 18">
            <a:extLst>
              <a:ext uri="{FF2B5EF4-FFF2-40B4-BE49-F238E27FC236}">
                <a16:creationId xmlns:a16="http://schemas.microsoft.com/office/drawing/2014/main" id="{381C332E-A583-44E5-AB20-991523021110}"/>
              </a:ext>
            </a:extLst>
          </p:cNvPr>
          <p:cNvSpPr txBox="1"/>
          <p:nvPr/>
        </p:nvSpPr>
        <p:spPr>
          <a:xfrm>
            <a:off x="4937256" y="1713740"/>
            <a:ext cx="2582777" cy="584775"/>
          </a:xfrm>
          <a:prstGeom prst="rect">
            <a:avLst/>
          </a:prstGeom>
          <a:noFill/>
        </p:spPr>
        <p:txBody>
          <a:bodyPr wrap="square"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Nghe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viết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10030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pic>
        <p:nvPicPr>
          <p:cNvPr id="11"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1123315" y="1193800"/>
            <a:ext cx="4390390" cy="54317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91A53F9-DEC3-48EC-A5E0-7BC27C3E75C7}"/>
              </a:ext>
            </a:extLst>
          </p:cNvPr>
          <p:cNvSpPr/>
          <p:nvPr/>
        </p:nvSpPr>
        <p:spPr>
          <a:xfrm>
            <a:off x="5690552" y="1973767"/>
            <a:ext cx="5840095" cy="287701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 name="Oval 11">
            <a:extLst>
              <a:ext uri="{FF2B5EF4-FFF2-40B4-BE49-F238E27FC236}">
                <a16:creationId xmlns:a16="http://schemas.microsoft.com/office/drawing/2014/main" id="{76008BAE-E0E7-4F3E-A3A2-24B6A0AD488D}"/>
              </a:ext>
            </a:extLst>
          </p:cNvPr>
          <p:cNvSpPr/>
          <p:nvPr/>
        </p:nvSpPr>
        <p:spPr>
          <a:xfrm>
            <a:off x="5972255" y="2366966"/>
            <a:ext cx="491182" cy="455455"/>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8</a:t>
            </a:r>
          </a:p>
        </p:txBody>
      </p:sp>
      <p:sp>
        <p:nvSpPr>
          <p:cNvPr id="14" name="TextBox 13">
            <a:extLst>
              <a:ext uri="{FF2B5EF4-FFF2-40B4-BE49-F238E27FC236}">
                <a16:creationId xmlns:a16="http://schemas.microsoft.com/office/drawing/2014/main" id="{1D32567A-C612-43DD-80EB-FB2B03EB036B}"/>
              </a:ext>
            </a:extLst>
          </p:cNvPr>
          <p:cNvSpPr txBox="1"/>
          <p:nvPr/>
        </p:nvSpPr>
        <p:spPr>
          <a:xfrm>
            <a:off x="6463437" y="2354361"/>
            <a:ext cx="4453343" cy="2062103"/>
          </a:xfrm>
          <a:prstGeom prst="rect">
            <a:avLst/>
          </a:prstGeom>
          <a:noFill/>
        </p:spPr>
        <p:txBody>
          <a:bodyPr wrap="square" rtlCol="0">
            <a:spAutoFit/>
          </a:bodyP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ngoài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Chúa</a:t>
            </a:r>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tể</a:t>
            </a:r>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chứa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vần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ăt</a:t>
            </a:r>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ăc</a:t>
            </a:r>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oai</a:t>
            </a:r>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en-US" sz="3200" i="1" dirty="0" err="1">
                <a:latin typeface="Arial-Rounded" panose="020B0500000000000000" pitchFamily="34" charset="0"/>
                <a:ea typeface="Arial-Rounded" panose="020B0500000000000000" pitchFamily="34" charset="0"/>
                <a:cs typeface="Arial-Rounded" panose="020B0500000000000000" pitchFamily="34" charset="0"/>
              </a:rPr>
              <a:t>oay</a:t>
            </a:r>
            <a:endParaRPr lang="en-US" sz="3200" i="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611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53175" y="1409700"/>
            <a:ext cx="5178861" cy="4133850"/>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304775" y="893506"/>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82505" y="3466470"/>
            <a:ext cx="3054361" cy="2493480"/>
          </a:xfrm>
          <a:prstGeom prst="rect">
            <a:avLst/>
          </a:prstGeom>
        </p:spPr>
      </p:pic>
      <p:pic>
        <p:nvPicPr>
          <p:cNvPr id="32" name="Picture 31">
            <a:hlinkClick r:id="rId21"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2"/>
          <a:stretch>
            <a:fillRect/>
          </a:stretch>
        </p:blipFill>
        <p:spPr>
          <a:xfrm>
            <a:off x="5862097" y="3154543"/>
            <a:ext cx="3115326" cy="2462997"/>
          </a:xfrm>
          <a:prstGeom prst="rect">
            <a:avLst/>
          </a:prstGeom>
        </p:spPr>
      </p:pic>
    </p:spTree>
    <p:extLst>
      <p:ext uri="{BB962C8B-B14F-4D97-AF65-F5344CB8AC3E}">
        <p14:creationId xmlns:p14="http://schemas.microsoft.com/office/powerpoint/2010/main" val="189716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389</Words>
  <Application>Microsoft Office PowerPoint</Application>
  <PresentationFormat>Widescreen</PresentationFormat>
  <Paragraphs>62</Paragraphs>
  <Slides>15</Slides>
  <Notes>8</Notes>
  <HiddenSlides>0</HiddenSlides>
  <MMClips>2</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15</vt:i4>
      </vt:variant>
    </vt:vector>
  </HeadingPairs>
  <TitlesOfParts>
    <vt:vector size="36" baseType="lpstr">
      <vt:lpstr>等线</vt:lpstr>
      <vt:lpstr>等线 Light</vt:lpstr>
      <vt:lpstr>Lucky Bones</vt:lpstr>
      <vt:lpstr>Lucky Bones Thin</vt:lpstr>
      <vt:lpstr>Arial</vt:lpstr>
      <vt:lpstr>Arial Black</vt:lpstr>
      <vt:lpstr>Arial-Rounded</vt:lpstr>
      <vt:lpstr>Calibri</vt:lpstr>
      <vt:lpstr>HP001 4 hàng</vt:lpstr>
      <vt:lpstr>iCiel Cadena</vt:lpstr>
      <vt:lpstr>Lato Hairline</vt:lpstr>
      <vt:lpstr>Lato Light</vt:lpstr>
      <vt:lpstr>Lato Regular</vt:lpstr>
      <vt:lpstr>包图主题2</vt:lpstr>
      <vt:lpstr>Office 主题</vt:lpstr>
      <vt:lpstr>2_Office 主题​​</vt:lpstr>
      <vt:lpstr>第一PPT，www.1ppt.com</vt:lpstr>
      <vt:lpstr>1_Office 主题</vt:lpstr>
      <vt:lpstr>5_Office 主题​​</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24</cp:revision>
  <dcterms:created xsi:type="dcterms:W3CDTF">2021-07-10T01:25:10Z</dcterms:created>
  <dcterms:modified xsi:type="dcterms:W3CDTF">2024-04-01T13:17:28Z</dcterms:modified>
</cp:coreProperties>
</file>