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  <p:sldMasterId id="2147483711" r:id="rId4"/>
  </p:sldMasterIdLst>
  <p:notesMasterIdLst>
    <p:notesMasterId r:id="rId19"/>
  </p:notesMasterIdLst>
  <p:sldIdLst>
    <p:sldId id="256" r:id="rId5"/>
    <p:sldId id="306" r:id="rId6"/>
    <p:sldId id="289" r:id="rId7"/>
    <p:sldId id="305" r:id="rId8"/>
    <p:sldId id="291" r:id="rId9"/>
    <p:sldId id="292" r:id="rId10"/>
    <p:sldId id="293" r:id="rId11"/>
    <p:sldId id="257" r:id="rId12"/>
    <p:sldId id="267" r:id="rId13"/>
    <p:sldId id="308" r:id="rId14"/>
    <p:sldId id="309" r:id="rId15"/>
    <p:sldId id="311" r:id="rId16"/>
    <p:sldId id="307" r:id="rId17"/>
    <p:sldId id="261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9" autoAdjust="0"/>
    <p:restoredTop sz="94618" autoAdjust="0"/>
  </p:normalViewPr>
  <p:slideViewPr>
    <p:cSldViewPr snapToGrid="0" showGuides="1">
      <p:cViewPr varScale="1">
        <p:scale>
          <a:sx n="67" d="100"/>
          <a:sy n="67" d="100"/>
        </p:scale>
        <p:origin x="584" y="44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574D0465-88F6-473F-92F1-03689955123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3E5DCE26-B21C-4BB8-83F5-43E27B2E4C3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vi-VN" altLang="en-US">
                <a:latin typeface="Calibri" panose="020F0502020204030204" pitchFamily="34" charset="0"/>
              </a:rPr>
              <a:t>Ấn vào số 1, 2, 3 làm bài luyện tập.</a:t>
            </a:r>
          </a:p>
          <a:p>
            <a:pPr eaLnBrk="1" hangingPunct="1"/>
            <a:r>
              <a:rPr lang="vi-VN" altLang="en-US">
                <a:latin typeface="Calibri" panose="020F0502020204030204" pitchFamily="34" charset="0"/>
              </a:rPr>
              <a:t>Sau khi dọn sạch rác, ấn vào vỏ sò để chuyển sang phần tập viết.</a:t>
            </a:r>
            <a:endParaRPr lang="en-US" altLang="zh-CN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4396523-5007-4778-9DB3-DCF3333687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1673D-D100-4EC1-A4F1-B4E250FC36A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7A1B5-79B8-4F05-BC8C-8C3C627F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C0C8-BD01-4CF9-BAAE-97EDFE7EB6AC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E3D91-8C55-4120-96E3-D26445FA1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1708D-14CB-4FCF-BDAE-46A4878A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3A651-F1BD-4576-AF93-0C577960B0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407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A028-70D9-4148-B312-93363EBC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17B1D-770D-452D-BA54-585138DB435D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2543A-BE37-4EA5-AE29-DF43B461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2FA6B-1D7D-4F59-9B57-EC2E32C6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5AA74-1777-4CA5-9834-71A18F4C28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485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84739-B758-47A7-AABF-4CCD4A41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F964C-8A75-428C-8987-CABABCC02A38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5AC4B-0FF0-4D8F-B9D6-EA86C589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BB8D7-D2BE-4955-BBF2-0E5A05B1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BA25-BEBC-442A-86E9-456C93E6C4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742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4CF254-C622-476F-A2A0-5B1B4ADA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75EE-AE5D-4AD6-8FC5-614CFACEEBF4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4E99F6-F868-4648-814A-01B44372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6F9F0F-1AE3-47AC-987B-A34B8E41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584C1-88FB-4AF3-94C3-03C777654A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660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6F1580-003D-4AF8-9448-CB7314028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B30B0-96FE-47D3-96E7-79594846D94B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FE6755-2FE3-426D-9A89-55888063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A8ED61-1456-481D-9818-E0B97435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4FFF6-AF9A-4625-8080-8F7D972D6F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8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4769B6-08D5-4F8A-A000-C10FF98D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4D39-74FB-4F29-A996-B92097168164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E87254A-FA9E-4D72-87C2-BB430C49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1B02A3-2BC3-4870-B551-3D210F07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3584D-A9ED-4252-A5A5-731ADE526B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597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7D8F0B-BCD8-4AF7-AE19-105A7978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9E4A0-0664-4709-B986-9BA47CF492B0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AC528C-9DAF-44EB-8C74-9786D1AE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3F4519-A996-4371-96C1-303AC4CA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4FE0-4601-4251-A942-8550C24740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344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6EF701-2269-422D-A586-FB6A03CB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8D98D-AD1C-40BC-A1A6-621693966787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3C8AA1-5227-42EB-9806-B06CFB69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8D5C86-C455-444B-8818-E2198F86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B9B0E-FE99-4A3F-ACE3-2B5494F222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997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484D42-96F9-494C-ADBA-A55300FAC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82E6-D8D6-41F8-986E-C56ECC84679C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8AB2DD-7016-4069-965D-D2AFA06B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AE4222-F626-492F-9A86-15BC1A99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B0FC-4C7A-47E5-BF08-237FF52F82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471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7150D-48A1-4D42-AF72-4DAF3117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FF5E6-F69C-4DD1-B9C2-113FF4F8E9E3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DE646-CB8D-4649-A091-04E38BB8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0B780-503E-4A11-90BE-AD28DB0F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7849-B58A-48DA-9E84-8092B372C5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471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4739E-3101-4546-BEE3-80D52724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EB08-D2A7-4DB6-927C-6F5BDB4BC02D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00181-9CB7-4BE3-9421-B2E6B1FD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03D7-86B9-4AAD-9A43-62EBFFA8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F2F2A-EEF6-4CB3-93E8-63DC109022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355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982A4-EA94-4AD7-9CB3-D52974FE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C5310-F84E-49D8-9CE7-ABD99D0E02F1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82394-6C09-4A34-B304-6B4DE604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CF834-6CCC-499A-BAD2-60023E3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52E7-1836-4ACC-A91B-BE907EE2DB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249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172D1-54A6-4E9F-B63D-200CFE3F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FAAE9-9B13-41A7-BEA6-887B6B53D96B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E95E2-01D0-4C70-B457-F3AC355D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172A1-6C4B-4336-A53A-8A66ACCC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FF4C4-AD86-4F4F-9FDC-3BD783E740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758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C7C80-43A4-412C-B5EA-A9644A0F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DBC82-0448-4316-8F13-4241B82EB2C7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12547-5C46-4943-B279-A6C40987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340E4-1E97-459D-AF1C-62CA76CE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13F10-ED79-4B27-A143-179D209FC48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682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2AD3D9-F30F-41E5-827D-B9FB958C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8B104-F2FB-48C7-BC5E-0FC7A54E1FB6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57B230-7402-4CD2-8F5F-3B3D6A53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D664B6-0DC9-47A3-8F1F-72CC2AFC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9A4BE-5290-4881-A6A0-1B5D7F5871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450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7B82CC-4520-4320-BD11-8F882E2A8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A669C-49B5-4008-9F13-BAB9B3351406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ABE45A-127B-45BD-8AEE-3091F81DA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E2F327-6FC6-48A5-BADB-9567C9BB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E0A5-8940-471E-97C7-D0CF0EF4AD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694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BDE701-D217-4DCD-BEF7-C9BECF14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A96D0-D633-4BC6-A2EC-79B06BCF6145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124E6F-E0B5-4882-925B-0793EF61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490E6C-C603-4DF6-A54F-CC63656B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582A8-0FDE-41AA-B4AB-C9268ADE57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878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38B4DC5-C04F-4E94-B405-949912EA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CFC13-74BA-41EE-BE34-AD57F103625D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95E0E4-9967-43C8-AE7E-1B09608B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28B10E-5822-47BC-B986-3B0DE51A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EBC29-B7B8-4408-A35D-DCA2EC5A0A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268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738F9E-4A44-4921-8757-4591F346B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D763-F8CD-4AEE-B21D-3D218092D8CA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D2AED1-E7F2-401F-9316-95ADE69D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9502EA-7C55-4B4C-B8C3-8975A20E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2D432-4178-4C32-873A-DD67BD4398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826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FF9BB0-0961-48D9-A0F6-8DD55496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B51F9-9B4F-49EF-A495-64E8E9813DFB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4A5444-3194-4D8E-8105-EB2DD543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41AE2C-F870-498F-BE77-5591B417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6228C-FB39-45FA-BB36-E3EC9706EF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050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22D50-7D81-4CDC-B64F-D88A914D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6D267-8C69-46A7-8DC9-625CA48CB631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2FD3E-8EFB-4979-99E0-619BC450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0F40F-50E1-44D5-A311-D81A9B66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E64CE-9E12-4A13-9C54-D31EF11178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102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A7ABC-518F-404A-830C-2993538C9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7D36F-0D44-4532-BA45-EAF6E6982363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A703-28A0-466B-8DD6-CDF056D5C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28233-9732-43DD-8102-36AC3D2D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3DA9C-BC18-49AC-B52A-B0DF44B7F8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782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6229DEC-5475-4F3A-A82B-453B769A66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DF6CE24-3F9C-47FD-9EFA-2CD115EDF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Click to edit Master text styles</a:t>
            </a:r>
          </a:p>
          <a:p>
            <a:pPr lvl="1"/>
            <a:r>
              <a:rPr lang="en-US" altLang="en-US" noProof="1"/>
              <a:t>Second level</a:t>
            </a:r>
          </a:p>
          <a:p>
            <a:pPr lvl="2"/>
            <a:r>
              <a:rPr lang="en-US" altLang="en-US" noProof="1"/>
              <a:t>Third level</a:t>
            </a:r>
          </a:p>
          <a:p>
            <a:pPr lvl="3"/>
            <a:r>
              <a:rPr lang="en-US" altLang="en-US" noProof="1"/>
              <a:t>Fourth level</a:t>
            </a:r>
          </a:p>
          <a:p>
            <a:pPr lvl="4"/>
            <a:r>
              <a:rPr lang="en-US" alt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C63A7-05EA-400C-805A-7528C27CD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00766F1-1452-4260-BE68-FD0C28116F7A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80384-666B-4916-A9CF-7E2A40666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C6FAA-D808-43D1-86B0-A1212709F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0E4514-A468-47A3-AB07-4F308699269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912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3C8F33D3-A2BA-4944-B117-FD156EA10E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C79F748-5DF3-4EA0-98CA-958BD9193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Click to edit Master text styles</a:t>
            </a:r>
          </a:p>
          <a:p>
            <a:pPr lvl="1"/>
            <a:r>
              <a:rPr lang="en-US" altLang="en-US" noProof="1"/>
              <a:t>Second level</a:t>
            </a:r>
          </a:p>
          <a:p>
            <a:pPr lvl="2"/>
            <a:r>
              <a:rPr lang="en-US" altLang="en-US" noProof="1"/>
              <a:t>Third level</a:t>
            </a:r>
          </a:p>
          <a:p>
            <a:pPr lvl="3"/>
            <a:r>
              <a:rPr lang="en-US" altLang="en-US" noProof="1"/>
              <a:t>Fourth level</a:t>
            </a:r>
          </a:p>
          <a:p>
            <a:pPr lvl="4"/>
            <a:r>
              <a:rPr lang="en-US" alt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63A1-2201-4630-85A9-83C5D9D92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EECF094-AE77-412C-96A0-05CDB5D3D681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EF039-E9D9-4BCD-9472-E6AA11C17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A6F62-A945-45B5-8751-29DE28E96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5800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EEFFFE-4B9A-4245-91C8-D2774455608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614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.xml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4.xml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gif"/><Relationship Id="rId11" Type="http://schemas.openxmlformats.org/officeDocument/2006/relationships/image" Target="../media/image38.png"/><Relationship Id="rId5" Type="http://schemas.openxmlformats.org/officeDocument/2006/relationships/image" Target="../media/image33.gif"/><Relationship Id="rId15" Type="http://schemas.openxmlformats.org/officeDocument/2006/relationships/image" Target="../media/image40.png"/><Relationship Id="rId10" Type="http://schemas.openxmlformats.org/officeDocument/2006/relationships/slide" Target="slide6.xml"/><Relationship Id="rId4" Type="http://schemas.openxmlformats.org/officeDocument/2006/relationships/image" Target="../media/image32.gif"/><Relationship Id="rId9" Type="http://schemas.openxmlformats.org/officeDocument/2006/relationships/image" Target="../media/image37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549873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809516" y="1775806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Xin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chào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endParaRPr lang="en-US" altLang="zh-CN" sz="7200" b="1" spc="284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58853"/>
              <a:ext cx="76976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>
                  <a:latin typeface="+mj-lt"/>
                </a:rPr>
                <a:t>KTUTS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73" y="881795"/>
            <a:ext cx="5374251" cy="740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0972F-F249-435A-BE91-8A161034CBEF}"/>
              </a:ext>
            </a:extLst>
          </p:cNvPr>
          <p:cNvSpPr txBox="1"/>
          <p:nvPr/>
        </p:nvSpPr>
        <p:spPr>
          <a:xfrm>
            <a:off x="5046220" y="1519812"/>
            <a:ext cx="225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A7FED-7F4B-4CC6-991E-61D02F0BE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284" y="2176268"/>
            <a:ext cx="6641432" cy="4277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068074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71D088-C51A-4DF1-A98F-4E1E760E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439116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9E0322-32E9-410D-946D-66829C52A081}"/>
              </a:ext>
            </a:extLst>
          </p:cNvPr>
          <p:cNvSpPr/>
          <p:nvPr/>
        </p:nvSpPr>
        <p:spPr>
          <a:xfrm>
            <a:off x="1419087" y="3065346"/>
            <a:ext cx="115517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Hải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âu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loài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chim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biển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cả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Chúng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56678D-84E2-41AD-A896-7357F5EDD046}"/>
              </a:ext>
            </a:extLst>
          </p:cNvPr>
          <p:cNvSpPr/>
          <p:nvPr/>
        </p:nvSpPr>
        <p:spPr>
          <a:xfrm>
            <a:off x="623999" y="3945640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sải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cánh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lớn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nên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ςất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xa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Chúng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còn</a:t>
            </a:r>
            <a:endParaRPr lang="en-US" sz="44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271D6-4EFC-4CDB-BEA3-200DC50EFCDB}"/>
              </a:ext>
            </a:extLst>
          </p:cNvPr>
          <p:cNvSpPr/>
          <p:nvPr/>
        </p:nvSpPr>
        <p:spPr>
          <a:xfrm>
            <a:off x="557026" y="4796185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bơi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rất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giỏi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nhờ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chân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màng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như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vịt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2422594" y="718342"/>
            <a:ext cx="8838226" cy="738599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Chọn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vần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phù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hợp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thay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cho</a:t>
            </a:r>
            <a:r>
              <a:rPr lang="en-US" alt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ô </a:t>
            </a:r>
            <a:r>
              <a:rPr lang="en-US" alt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vuông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C743B78-67E3-4020-91C9-E432D8A5DC72}"/>
              </a:ext>
            </a:extLst>
          </p:cNvPr>
          <p:cNvSpPr/>
          <p:nvPr/>
        </p:nvSpPr>
        <p:spPr>
          <a:xfrm>
            <a:off x="2299448" y="789350"/>
            <a:ext cx="564776" cy="58225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ECA45-E3D1-42BF-940D-0B89AED59172}"/>
              </a:ext>
            </a:extLst>
          </p:cNvPr>
          <p:cNvSpPr txBox="1"/>
          <p:nvPr/>
        </p:nvSpPr>
        <p:spPr>
          <a:xfrm>
            <a:off x="811530" y="2155309"/>
            <a:ext cx="292533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a. </a:t>
            </a:r>
            <a:r>
              <a:rPr lang="en-US" sz="3200" dirty="0" err="1"/>
              <a:t>ân</a:t>
            </a:r>
            <a:r>
              <a:rPr lang="en-US" sz="3200" dirty="0"/>
              <a:t> hay </a:t>
            </a:r>
            <a:r>
              <a:rPr lang="en-US" sz="3200" dirty="0" err="1"/>
              <a:t>uân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4EF1A-7EFD-4770-9428-178505BC13C8}"/>
              </a:ext>
            </a:extLst>
          </p:cNvPr>
          <p:cNvSpPr txBox="1"/>
          <p:nvPr/>
        </p:nvSpPr>
        <p:spPr>
          <a:xfrm>
            <a:off x="811530" y="3398222"/>
            <a:ext cx="292533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b. </a:t>
            </a:r>
            <a:r>
              <a:rPr lang="en-US" sz="3200" dirty="0" err="1"/>
              <a:t>im</a:t>
            </a:r>
            <a:r>
              <a:rPr lang="en-US" sz="3200" dirty="0"/>
              <a:t> hay </a:t>
            </a:r>
            <a:r>
              <a:rPr lang="en-US" sz="3200" dirty="0" err="1"/>
              <a:t>iêm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F2311-AE13-4679-8BE1-99447BF24674}"/>
              </a:ext>
            </a:extLst>
          </p:cNvPr>
          <p:cNvSpPr txBox="1"/>
          <p:nvPr/>
        </p:nvSpPr>
        <p:spPr>
          <a:xfrm>
            <a:off x="4727997" y="2155310"/>
            <a:ext cx="17084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đôi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587B0-E600-4A62-BD9E-35640E9DEDB9}"/>
              </a:ext>
            </a:extLst>
          </p:cNvPr>
          <p:cNvSpPr txBox="1"/>
          <p:nvPr/>
        </p:nvSpPr>
        <p:spPr>
          <a:xfrm>
            <a:off x="6889670" y="2155310"/>
            <a:ext cx="17084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gần</a:t>
            </a:r>
            <a:r>
              <a:rPr lang="en-US" sz="3200" dirty="0"/>
              <a:t> </a:t>
            </a:r>
            <a:r>
              <a:rPr lang="en-US" sz="3200" dirty="0" err="1"/>
              <a:t>gũi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643652-E423-4F72-A5BD-745E42D09D90}"/>
              </a:ext>
            </a:extLst>
          </p:cNvPr>
          <p:cNvSpPr txBox="1"/>
          <p:nvPr/>
        </p:nvSpPr>
        <p:spPr>
          <a:xfrm>
            <a:off x="9051343" y="2155310"/>
            <a:ext cx="231006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huấn</a:t>
            </a:r>
            <a:r>
              <a:rPr lang="en-US" sz="3200" dirty="0"/>
              <a:t> </a:t>
            </a:r>
            <a:r>
              <a:rPr lang="en-US" sz="3200" dirty="0" err="1"/>
              <a:t>luyện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346EFD-7BB6-452B-83D8-4AA2D461A011}"/>
              </a:ext>
            </a:extLst>
          </p:cNvPr>
          <p:cNvSpPr txBox="1"/>
          <p:nvPr/>
        </p:nvSpPr>
        <p:spPr>
          <a:xfrm>
            <a:off x="4680034" y="3398223"/>
            <a:ext cx="17084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lim</a:t>
            </a:r>
            <a:r>
              <a:rPr lang="en-US" sz="3200" dirty="0"/>
              <a:t> dim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8D5B2-EE20-4C85-AD93-B08D52B4400D}"/>
              </a:ext>
            </a:extLst>
          </p:cNvPr>
          <p:cNvSpPr txBox="1"/>
          <p:nvPr/>
        </p:nvSpPr>
        <p:spPr>
          <a:xfrm>
            <a:off x="6841707" y="3398222"/>
            <a:ext cx="2209636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quý</a:t>
            </a:r>
            <a:r>
              <a:rPr lang="en-US" sz="3200" dirty="0"/>
              <a:t> </a:t>
            </a:r>
            <a:r>
              <a:rPr lang="en-US" sz="3200" dirty="0" err="1"/>
              <a:t>hiếm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3B16F0-D4DF-4E9B-8C46-2D1B2558A988}"/>
              </a:ext>
            </a:extLst>
          </p:cNvPr>
          <p:cNvSpPr txBox="1"/>
          <p:nvPr/>
        </p:nvSpPr>
        <p:spPr>
          <a:xfrm>
            <a:off x="9003380" y="3398223"/>
            <a:ext cx="231006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219947-37ED-43D3-A675-81C21B10DA99}"/>
              </a:ext>
            </a:extLst>
          </p:cNvPr>
          <p:cNvSpPr/>
          <p:nvPr/>
        </p:nvSpPr>
        <p:spPr>
          <a:xfrm>
            <a:off x="5855473" y="2327382"/>
            <a:ext cx="393032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FC74F-CCF4-41F0-9573-C9227FDEABEE}"/>
              </a:ext>
            </a:extLst>
          </p:cNvPr>
          <p:cNvSpPr/>
          <p:nvPr/>
        </p:nvSpPr>
        <p:spPr>
          <a:xfrm>
            <a:off x="7231151" y="2327382"/>
            <a:ext cx="393032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E919E2-DD55-4B6F-9232-E7BEF39EA471}"/>
              </a:ext>
            </a:extLst>
          </p:cNvPr>
          <p:cNvSpPr/>
          <p:nvPr/>
        </p:nvSpPr>
        <p:spPr>
          <a:xfrm>
            <a:off x="9398458" y="2327382"/>
            <a:ext cx="553454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002364-2DCB-4DAF-B671-5270C21CD969}"/>
              </a:ext>
            </a:extLst>
          </p:cNvPr>
          <p:cNvSpPr/>
          <p:nvPr/>
        </p:nvSpPr>
        <p:spPr>
          <a:xfrm>
            <a:off x="5644794" y="3528183"/>
            <a:ext cx="421357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94BD87-8E63-4439-91EA-F10F9F5E258C}"/>
              </a:ext>
            </a:extLst>
          </p:cNvPr>
          <p:cNvSpPr/>
          <p:nvPr/>
        </p:nvSpPr>
        <p:spPr>
          <a:xfrm>
            <a:off x="7863617" y="3540762"/>
            <a:ext cx="569909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033114-7178-4BB8-BDB6-9EF58839CD87}"/>
              </a:ext>
            </a:extLst>
          </p:cNvPr>
          <p:cNvSpPr/>
          <p:nvPr/>
        </p:nvSpPr>
        <p:spPr>
          <a:xfrm>
            <a:off x="9854886" y="3528183"/>
            <a:ext cx="436733" cy="324852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1" y="0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381375" y="1872364"/>
            <a:ext cx="568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E2BF1-1AE5-4627-A4DE-A07EB4CF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57" y="3189125"/>
            <a:ext cx="5009147" cy="266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351738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Khởi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Giai cuu dai duong 2\Photography-Background-shark-Underwater-backdrop-coral-photography-Backdrops-Cartoon-bubble-Children-Fish-photo-Coral-Studio.jpg">
            <a:extLst>
              <a:ext uri="{FF2B5EF4-FFF2-40B4-BE49-F238E27FC236}">
                <a16:creationId xmlns:a16="http://schemas.microsoft.com/office/drawing/2014/main" id="{64037F20-0FE9-45AC-AEBF-66F3250E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33616EBF-9157-4AEA-9101-AA5B267D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975"/>
            <a:ext cx="405765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6A52B-F2F0-4685-BF41-A262CEF93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213" y="1093788"/>
            <a:ext cx="24320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DỌN SẠCH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6" action="ppaction://hlinksldjump"/>
            <a:extLst>
              <a:ext uri="{FF2B5EF4-FFF2-40B4-BE49-F238E27FC236}">
                <a16:creationId xmlns:a16="http://schemas.microsoft.com/office/drawing/2014/main" id="{C4D19712-C311-45CF-812F-A75152C6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490788"/>
            <a:ext cx="801688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AE928E-B758-4533-A8A3-56EDEF24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4792">
            <a:off x="2751138" y="4697413"/>
            <a:ext cx="1295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9EDBDD-DFBC-4AB1-BE49-6E3D6D2A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58613">
            <a:off x="8424863" y="4654550"/>
            <a:ext cx="128587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EBEB4-747F-46B7-AF2A-D00E5255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61223">
            <a:off x="5570538" y="4778375"/>
            <a:ext cx="19431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9E7204-7587-46F5-BDC3-193095F2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0153" flipH="1">
            <a:off x="9510713" y="2138363"/>
            <a:ext cx="2460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DE66D3-00B1-4AA5-9CD6-1B692965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9917">
            <a:off x="4711700" y="4838701"/>
            <a:ext cx="9747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4421BA-4964-484A-9D44-C1503720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95447">
            <a:off x="2940050" y="1606550"/>
            <a:ext cx="300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en Garden In-Game - Laura Shigihara - NhacCuaTui">
            <a:hlinkClick r:id="" action="ppaction://media"/>
            <a:extLst>
              <a:ext uri="{FF2B5EF4-FFF2-40B4-BE49-F238E27FC236}">
                <a16:creationId xmlns:a16="http://schemas.microsoft.com/office/drawing/2014/main" id="{FEF0A419-5902-4376-9C6D-14BADE54603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138" y="53498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39F3BF1A-1AB0-4772-B781-7E2F3F7B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Users\ADMIN\Desktop\Doreamon cau ca\giphy (4).gif">
            <a:extLst>
              <a:ext uri="{FF2B5EF4-FFF2-40B4-BE49-F238E27FC236}">
                <a16:creationId xmlns:a16="http://schemas.microsoft.com/office/drawing/2014/main" id="{CA81DA5C-21AA-4D3F-B605-124511A8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64863" y="1293813"/>
            <a:ext cx="6064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ADMIN\Desktop\Doreamon cau ca\animated-tropical-fish-5-2.gif">
            <a:extLst>
              <a:ext uri="{FF2B5EF4-FFF2-40B4-BE49-F238E27FC236}">
                <a16:creationId xmlns:a16="http://schemas.microsoft.com/office/drawing/2014/main" id="{B23CE857-6833-4FCF-A596-A44D1473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289560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ADMIN\Desktop\Doreamon cau ca\largemouth_bass_swimming_hg_clr1.gif">
            <a:extLst>
              <a:ext uri="{FF2B5EF4-FFF2-40B4-BE49-F238E27FC236}">
                <a16:creationId xmlns:a16="http://schemas.microsoft.com/office/drawing/2014/main" id="{5300ADCF-8D9F-4321-A349-5CCAF0F3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3888" y="3238500"/>
            <a:ext cx="10556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DMIN\Desktop\Doreamon cau ca\animated-emperor-fish.gif">
            <a:extLst>
              <a:ext uri="{FF2B5EF4-FFF2-40B4-BE49-F238E27FC236}">
                <a16:creationId xmlns:a16="http://schemas.microsoft.com/office/drawing/2014/main" id="{BCBB460D-15E0-4DF1-94E2-DA15DFFD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852613"/>
            <a:ext cx="7715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7EF718B-04A5-495C-A285-2C4160BF7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645" y="3618425"/>
            <a:ext cx="845855" cy="424937"/>
          </a:xfrm>
          <a:prstGeom prst="rect">
            <a:avLst/>
          </a:prstGeom>
          <a:noFill/>
        </p:spPr>
      </p:pic>
      <p:pic>
        <p:nvPicPr>
          <p:cNvPr id="34" name="Picture 7" descr="C:\Users\ADMIN\Desktop\Giai cuu dai duong 2\700_FO65125975_f041b01242bb3572e28f8de758886853.jpg">
            <a:extLst>
              <a:ext uri="{FF2B5EF4-FFF2-40B4-BE49-F238E27FC236}">
                <a16:creationId xmlns:a16="http://schemas.microsoft.com/office/drawing/2014/main" id="{51410752-140F-4FCF-AC95-85BCCC445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75" y="4305300"/>
            <a:ext cx="8699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5AB977-8C3E-469E-8A86-557624FC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8267" flipH="1">
            <a:off x="8147050" y="5022850"/>
            <a:ext cx="2190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8-Point Star 40">
            <a:hlinkClick r:id="rId10" action="ppaction://hlinksldjump"/>
            <a:extLst>
              <a:ext uri="{FF2B5EF4-FFF2-40B4-BE49-F238E27FC236}">
                <a16:creationId xmlns:a16="http://schemas.microsoft.com/office/drawing/2014/main" id="{CF288540-8DAC-4DDA-B53F-87307CEA4C5F}"/>
              </a:ext>
            </a:extLst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3586B3A-04B2-4C5E-BB08-7B73F4F8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54792">
            <a:off x="3322637" y="4748213"/>
            <a:ext cx="868363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72A7E5-CF16-472D-BF22-41FE0712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7997">
            <a:off x="5869782" y="4115594"/>
            <a:ext cx="9906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8-Point Star 49">
            <a:hlinkClick r:id="rId13" action="ppaction://hlinksldjump"/>
            <a:extLst>
              <a:ext uri="{FF2B5EF4-FFF2-40B4-BE49-F238E27FC236}">
                <a16:creationId xmlns:a16="http://schemas.microsoft.com/office/drawing/2014/main" id="{733CEB3F-7F8E-4BE8-9F59-6506D5AD8837}"/>
              </a:ext>
            </a:extLst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8-Point Star 51">
            <a:hlinkClick r:id="rId14" action="ppaction://hlinksldjump"/>
            <a:extLst>
              <a:ext uri="{FF2B5EF4-FFF2-40B4-BE49-F238E27FC236}">
                <a16:creationId xmlns:a16="http://schemas.microsoft.com/office/drawing/2014/main" id="{A837378E-6BD3-4D65-9DA3-10D5301F0BF5}"/>
              </a:ext>
            </a:extLst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13" name="Picture 2" descr="C:\Users\ADMIN\Desktop\Phan Thi Do Uyen\Giai cuu dai duong\Picture2.png">
            <a:extLst>
              <a:ext uri="{FF2B5EF4-FFF2-40B4-BE49-F238E27FC236}">
                <a16:creationId xmlns:a16="http://schemas.microsoft.com/office/drawing/2014/main" id="{6961F45D-2353-4D2F-BECD-F55F02DD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299075"/>
            <a:ext cx="8239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63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8300" y="-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7100" y="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57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58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62500" y="9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A66CC-AB55-4890-8677-C39CCCE3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B3B733D5-8EA1-4C24-88D2-38CD9406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4992688"/>
            <a:ext cx="1182687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>
            <a:extLst>
              <a:ext uri="{FF2B5EF4-FFF2-40B4-BE49-F238E27FC236}">
                <a16:creationId xmlns:a16="http://schemas.microsoft.com/office/drawing/2014/main" id="{F6F583B2-AD4D-4B9B-8B90-F85D8B7F0584}"/>
              </a:ext>
            </a:extLst>
          </p:cNvPr>
          <p:cNvSpPr/>
          <p:nvPr/>
        </p:nvSpPr>
        <p:spPr>
          <a:xfrm>
            <a:off x="2847975" y="3817938"/>
            <a:ext cx="18224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s 4">
            <a:extLst>
              <a:ext uri="{FF2B5EF4-FFF2-40B4-BE49-F238E27FC236}">
                <a16:creationId xmlns:a16="http://schemas.microsoft.com/office/drawing/2014/main" id="{4173A3F0-F0E5-4B96-BFE2-F1F62F90F024}"/>
              </a:ext>
            </a:extLst>
          </p:cNvPr>
          <p:cNvSpPr/>
          <p:nvPr/>
        </p:nvSpPr>
        <p:spPr>
          <a:xfrm>
            <a:off x="6592888" y="3817938"/>
            <a:ext cx="2493962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246" name="TextBox 5">
            <a:extLst>
              <a:ext uri="{FF2B5EF4-FFF2-40B4-BE49-F238E27FC236}">
                <a16:creationId xmlns:a16="http://schemas.microsoft.com/office/drawing/2014/main" id="{FDEE5909-99C9-4553-B1B7-D59447489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2179638"/>
            <a:ext cx="283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987A3D00-1706-4495-9548-7DC06F64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8DD545FF-96EE-4CF8-98E7-10F539310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5016500"/>
            <a:ext cx="1139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AF89D423-4270-468D-A11D-CE096B2AD278}"/>
              </a:ext>
            </a:extLst>
          </p:cNvPr>
          <p:cNvSpPr/>
          <p:nvPr/>
        </p:nvSpPr>
        <p:spPr>
          <a:xfrm>
            <a:off x="2847975" y="3817938"/>
            <a:ext cx="18224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D604AB61-AAE5-4C59-ACF7-9630A4703ABB}"/>
              </a:ext>
            </a:extLst>
          </p:cNvPr>
          <p:cNvSpPr/>
          <p:nvPr/>
        </p:nvSpPr>
        <p:spPr>
          <a:xfrm>
            <a:off x="6519863" y="3817938"/>
            <a:ext cx="2824162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70" name="TextBox 6">
            <a:extLst>
              <a:ext uri="{FF2B5EF4-FFF2-40B4-BE49-F238E27FC236}">
                <a16:creationId xmlns:a16="http://schemas.microsoft.com/office/drawing/2014/main" id="{41E7B151-AB8F-4BE4-AAAC-B332E4EC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2" y="2201940"/>
            <a:ext cx="28352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E8519123-1651-4650-BE39-5EDEED1D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C:\Users\ADMIN\Desktop\Phan Thi Do Uyen\Giai cuu dai duong\Picture2.png">
            <a:hlinkClick r:id="rId3" action="ppaction://hlinksldjump"/>
            <a:extLst>
              <a:ext uri="{FF2B5EF4-FFF2-40B4-BE49-F238E27FC236}">
                <a16:creationId xmlns:a16="http://schemas.microsoft.com/office/drawing/2014/main" id="{18E19477-71F8-4CF8-A42F-0055CA00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5016500"/>
            <a:ext cx="11398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s 4">
            <a:extLst>
              <a:ext uri="{FF2B5EF4-FFF2-40B4-BE49-F238E27FC236}">
                <a16:creationId xmlns:a16="http://schemas.microsoft.com/office/drawing/2014/main" id="{45BC0EA2-374A-447C-9A46-CA1A48C6CDAB}"/>
              </a:ext>
            </a:extLst>
          </p:cNvPr>
          <p:cNvSpPr/>
          <p:nvPr/>
        </p:nvSpPr>
        <p:spPr>
          <a:xfrm>
            <a:off x="2847975" y="3817938"/>
            <a:ext cx="2381250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s 5">
            <a:extLst>
              <a:ext uri="{FF2B5EF4-FFF2-40B4-BE49-F238E27FC236}">
                <a16:creationId xmlns:a16="http://schemas.microsoft.com/office/drawing/2014/main" id="{886DA750-C3EF-4B88-91BD-7543E70EF8B1}"/>
              </a:ext>
            </a:extLst>
          </p:cNvPr>
          <p:cNvSpPr/>
          <p:nvPr/>
        </p:nvSpPr>
        <p:spPr>
          <a:xfrm>
            <a:off x="6519863" y="3817938"/>
            <a:ext cx="2835275" cy="588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294" name="TextBox 6">
            <a:extLst>
              <a:ext uri="{FF2B5EF4-FFF2-40B4-BE49-F238E27FC236}">
                <a16:creationId xmlns:a16="http://schemas.microsoft.com/office/drawing/2014/main" id="{1BC8B437-0DFE-426A-9403-F4A8C1F32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425" y="2179638"/>
            <a:ext cx="283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3380" y="-4043155"/>
            <a:ext cx="7338098" cy="149443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945" y="2986957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7133179" y="2458934"/>
            <a:ext cx="1021681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bão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2059629" y="2476357"/>
            <a:ext cx="223146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dương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5553749" y="2481155"/>
            <a:ext cx="1581864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2499817" y="3477429"/>
            <a:ext cx="807002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a.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       (…)       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FB29D-D438-46EA-836A-669052F407E8}"/>
              </a:ext>
            </a:extLst>
          </p:cNvPr>
          <p:cNvSpPr txBox="1"/>
          <p:nvPr/>
        </p:nvSpPr>
        <p:spPr>
          <a:xfrm>
            <a:off x="4167727" y="2501298"/>
            <a:ext cx="1581863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975B22-6E0C-4947-B1E7-3DB8D1CD29A1}"/>
              </a:ext>
            </a:extLst>
          </p:cNvPr>
          <p:cNvSpPr txBox="1"/>
          <p:nvPr/>
        </p:nvSpPr>
        <p:spPr>
          <a:xfrm>
            <a:off x="8285994" y="2454663"/>
            <a:ext cx="136279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EDB1B3-5872-4590-B954-B3B8960A25C7}"/>
              </a:ext>
            </a:extLst>
          </p:cNvPr>
          <p:cNvSpPr txBox="1"/>
          <p:nvPr/>
        </p:nvSpPr>
        <p:spPr>
          <a:xfrm>
            <a:off x="2499816" y="4249555"/>
            <a:ext cx="767203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con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 </a:t>
            </a:r>
            <a:r>
              <a:rPr lang="en-US" sz="2800" dirty="0" err="1"/>
              <a:t>các</a:t>
            </a:r>
            <a:r>
              <a:rPr lang="en-US" sz="2800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20534 0.1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401 0.256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395460" y="653538"/>
            <a:ext cx="745596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Quan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sát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tranh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dùng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trong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khung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nói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schemeClr val="accent1"/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cs typeface="Arial-Rounded" pitchFamily="34" charset="0"/>
              </a:rPr>
              <a:t>tranh</a:t>
            </a:r>
            <a:endParaRPr lang="en-US" sz="3600" b="1" dirty="0">
              <a:solidFill>
                <a:schemeClr val="accent1"/>
              </a:solidFill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1CC80-FA70-4773-8A9F-C5753C696F26}"/>
              </a:ext>
            </a:extLst>
          </p:cNvPr>
          <p:cNvSpPr txBox="1"/>
          <p:nvPr/>
        </p:nvSpPr>
        <p:spPr>
          <a:xfrm>
            <a:off x="1557422" y="2115461"/>
            <a:ext cx="8843010" cy="6155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hải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âu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		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máy</a:t>
            </a:r>
            <a:r>
              <a:rPr lang="en-US" sz="3200" kern="0" dirty="0">
                <a:solidFill>
                  <a:prstClr val="black"/>
                </a:solidFill>
                <a:cs typeface="Arial-Rounded" pitchFamily="34" charset="0"/>
              </a:rPr>
              <a:t> bay 	bay		 </a:t>
            </a:r>
            <a:r>
              <a:rPr lang="en-US" sz="3200" kern="0" dirty="0" err="1">
                <a:solidFill>
                  <a:prstClr val="black"/>
                </a:solidFill>
                <a:cs typeface="Arial-Rounded" pitchFamily="34" charset="0"/>
              </a:rPr>
              <a:t>cánh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84F7-5280-442E-9BA4-F174CC8FB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630" y="3138865"/>
            <a:ext cx="3986297" cy="262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9A0C84-34CC-46CE-9939-83A6F6CF3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39"/>
          <a:stretch/>
        </p:blipFill>
        <p:spPr>
          <a:xfrm>
            <a:off x="6096000" y="3138865"/>
            <a:ext cx="3574733" cy="253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160</TotalTime>
  <Words>282</Words>
  <Application>Microsoft Office PowerPoint</Application>
  <PresentationFormat>Widescreen</PresentationFormat>
  <Paragraphs>49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Arial Rounded MT Bold</vt:lpstr>
      <vt:lpstr>Arial-Rounded</vt:lpstr>
      <vt:lpstr>Calibri</vt:lpstr>
      <vt:lpstr>Calibri Light</vt:lpstr>
      <vt:lpstr>HP001 4 hàng</vt:lpstr>
      <vt:lpstr>Office 主题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thao</cp:lastModifiedBy>
  <cp:revision>23</cp:revision>
  <dcterms:created xsi:type="dcterms:W3CDTF">2018-05-30T07:26:44Z</dcterms:created>
  <dcterms:modified xsi:type="dcterms:W3CDTF">2021-12-17T09:18:40Z</dcterms:modified>
  <cp:category/>
</cp:coreProperties>
</file>