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 id="2147483679" r:id="rId4"/>
    <p:sldMasterId id="2147483691" r:id="rId5"/>
  </p:sldMasterIdLst>
  <p:notesMasterIdLst>
    <p:notesMasterId r:id="rId33"/>
  </p:notesMasterIdLst>
  <p:sldIdLst>
    <p:sldId id="260" r:id="rId6"/>
    <p:sldId id="284" r:id="rId7"/>
    <p:sldId id="290" r:id="rId8"/>
    <p:sldId id="285" r:id="rId9"/>
    <p:sldId id="286" r:id="rId10"/>
    <p:sldId id="287" r:id="rId11"/>
    <p:sldId id="288" r:id="rId12"/>
    <p:sldId id="289" r:id="rId13"/>
    <p:sldId id="263" r:id="rId14"/>
    <p:sldId id="275" r:id="rId15"/>
    <p:sldId id="334" r:id="rId16"/>
    <p:sldId id="277" r:id="rId17"/>
    <p:sldId id="278" r:id="rId18"/>
    <p:sldId id="292" r:id="rId19"/>
    <p:sldId id="271" r:id="rId20"/>
    <p:sldId id="291" r:id="rId21"/>
    <p:sldId id="293" r:id="rId22"/>
    <p:sldId id="342" r:id="rId23"/>
    <p:sldId id="343" r:id="rId24"/>
    <p:sldId id="2007577125" r:id="rId25"/>
    <p:sldId id="2007577126" r:id="rId26"/>
    <p:sldId id="282" r:id="rId27"/>
    <p:sldId id="525" r:id="rId28"/>
    <p:sldId id="2007577127" r:id="rId29"/>
    <p:sldId id="529" r:id="rId30"/>
    <p:sldId id="2007577128" r:id="rId31"/>
    <p:sldId id="2007577129" r:id="rId32"/>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737"/>
    <a:srgbClr val="D5F9EA"/>
    <a:srgbClr val="CCFFF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0" autoAdjust="0"/>
    <p:restoredTop sz="94660"/>
  </p:normalViewPr>
  <p:slideViewPr>
    <p:cSldViewPr snapToGrid="0">
      <p:cViewPr varScale="1">
        <p:scale>
          <a:sx n="67" d="100"/>
          <a:sy n="67" d="100"/>
        </p:scale>
        <p:origin x="600" y="5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4475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33258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35092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2900573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94220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26</a:t>
            </a:fld>
            <a:endParaRPr lang="en-US"/>
          </a:p>
        </p:txBody>
      </p:sp>
    </p:spTree>
    <p:extLst>
      <p:ext uri="{BB962C8B-B14F-4D97-AF65-F5344CB8AC3E}">
        <p14:creationId xmlns:p14="http://schemas.microsoft.com/office/powerpoint/2010/main" val="235861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28244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22267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89061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78396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293165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245406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50622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4841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2295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79297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7629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5122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4496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3747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45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11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75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9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08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87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7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9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6408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920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2874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3418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5727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6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23754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3054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05627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16399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7891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883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77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51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1467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513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78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155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4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906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4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09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13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17850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9968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494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2040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30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70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4/1/2024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4229740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4360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708358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4/1/2024</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38573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microsoft.com/office/2007/relationships/hdphoto" Target="../media/hdphoto20.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1.wdp"/><Relationship Id="rId5" Type="http://schemas.openxmlformats.org/officeDocument/2006/relationships/image" Target="../media/image4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2.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7.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3.png"/><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23.wdp"/><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21.wdp"/><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45.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45.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9.svg"/><Relationship Id="rId7" Type="http://schemas.openxmlformats.org/officeDocument/2006/relationships/image" Target="../media/image77.svg"/><Relationship Id="rId2" Type="http://schemas.openxmlformats.org/officeDocument/2006/relationships/image" Target="../media/image68.png"/><Relationship Id="rId1" Type="http://schemas.openxmlformats.org/officeDocument/2006/relationships/slideLayout" Target="../slideLayouts/slideLayout45.xml"/><Relationship Id="rId6" Type="http://schemas.openxmlformats.org/officeDocument/2006/relationships/image" Target="../media/image76.png"/><Relationship Id="rId5" Type="http://schemas.openxmlformats.org/officeDocument/2006/relationships/image" Target="../media/image71.svg"/><Relationship Id="rId10" Type="http://schemas.openxmlformats.org/officeDocument/2006/relationships/image" Target="../media/image80.png"/><Relationship Id="rId4" Type="http://schemas.openxmlformats.org/officeDocument/2006/relationships/image" Target="../media/image70.png"/><Relationship Id="rId9" Type="http://schemas.openxmlformats.org/officeDocument/2006/relationships/image" Target="../media/image79.sv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1.png"/><Relationship Id="rId7" Type="http://schemas.openxmlformats.org/officeDocument/2006/relationships/image" Target="../media/image40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82.png"/><Relationship Id="rId4" Type="http://schemas.microsoft.com/office/2007/relationships/hdphoto" Target="../media/hdphoto24.wdp"/><Relationship Id="rId9" Type="http://schemas.microsoft.com/office/2007/relationships/hdphoto" Target="../media/hdphoto2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9.wdp"/><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9.png"/><Relationship Id="rId21" Type="http://schemas.microsoft.com/office/2007/relationships/hdphoto" Target="../media/hdphoto12.wdp"/><Relationship Id="rId34" Type="http://schemas.microsoft.com/office/2007/relationships/hdphoto" Target="../media/hdphoto17.wdp"/><Relationship Id="rId7" Type="http://schemas.microsoft.com/office/2007/relationships/hdphoto" Target="../media/hdphoto7.wdp"/><Relationship Id="rId12" Type="http://schemas.openxmlformats.org/officeDocument/2006/relationships/image" Target="../media/image22.png"/><Relationship Id="rId17" Type="http://schemas.openxmlformats.org/officeDocument/2006/relationships/slide" Target="slide5.xml"/><Relationship Id="rId25" Type="http://schemas.microsoft.com/office/2007/relationships/hdphoto" Target="../media/hdphoto14.wdp"/><Relationship Id="rId33" Type="http://schemas.openxmlformats.org/officeDocument/2006/relationships/image" Target="../media/image31.png"/><Relationship Id="rId2" Type="http://schemas.openxmlformats.org/officeDocument/2006/relationships/image" Target="../media/image18.jpg"/><Relationship Id="rId16" Type="http://schemas.microsoft.com/office/2007/relationships/hdphoto" Target="../media/hdphoto10.wdp"/><Relationship Id="rId20" Type="http://schemas.openxmlformats.org/officeDocument/2006/relationships/image" Target="../media/image25.png"/><Relationship Id="rId29"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7.xml"/><Relationship Id="rId24" Type="http://schemas.openxmlformats.org/officeDocument/2006/relationships/image" Target="../media/image27.png"/><Relationship Id="rId32" Type="http://schemas.openxmlformats.org/officeDocument/2006/relationships/image" Target="../media/image30.gif"/><Relationship Id="rId5" Type="http://schemas.openxmlformats.org/officeDocument/2006/relationships/slide" Target="slide4.xml"/><Relationship Id="rId15" Type="http://schemas.openxmlformats.org/officeDocument/2006/relationships/image" Target="../media/image23.png"/><Relationship Id="rId23" Type="http://schemas.microsoft.com/office/2007/relationships/hdphoto" Target="../media/hdphoto13.wdp"/><Relationship Id="rId28" Type="http://schemas.openxmlformats.org/officeDocument/2006/relationships/image" Target="../media/image11.png"/><Relationship Id="rId36" Type="http://schemas.openxmlformats.org/officeDocument/2006/relationships/slide" Target="slide9.xml"/><Relationship Id="rId10" Type="http://schemas.microsoft.com/office/2007/relationships/hdphoto" Target="../media/hdphoto8.wdp"/><Relationship Id="rId19" Type="http://schemas.microsoft.com/office/2007/relationships/hdphoto" Target="../media/hdphoto11.wdp"/><Relationship Id="rId31" Type="http://schemas.microsoft.com/office/2007/relationships/hdphoto" Target="../media/hdphoto16.wdp"/><Relationship Id="rId4" Type="http://schemas.microsoft.com/office/2007/relationships/hdphoto" Target="../media/hdphoto6.wdp"/><Relationship Id="rId9" Type="http://schemas.openxmlformats.org/officeDocument/2006/relationships/image" Target="../media/image21.png"/><Relationship Id="rId14" Type="http://schemas.openxmlformats.org/officeDocument/2006/relationships/slide" Target="slide8.xml"/><Relationship Id="rId22" Type="http://schemas.openxmlformats.org/officeDocument/2006/relationships/image" Target="../media/image26.png"/><Relationship Id="rId27" Type="http://schemas.microsoft.com/office/2007/relationships/hdphoto" Target="../media/hdphoto15.wdp"/><Relationship Id="rId30" Type="http://schemas.openxmlformats.org/officeDocument/2006/relationships/image" Target="../media/image29.png"/><Relationship Id="rId35" Type="http://schemas.openxmlformats.org/officeDocument/2006/relationships/image" Target="../media/image32.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5.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5.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5.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5.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5.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3"/>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4"/>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5"/>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6"/>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7"/>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8"/>
          <a:stretch>
            <a:fillRect/>
          </a:stretch>
        </p:blipFill>
        <p:spPr>
          <a:xfrm flipH="1">
            <a:off x="1971784" y="1384578"/>
            <a:ext cx="1371719" cy="835224"/>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algn="ct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endPar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4739268" y="2767280"/>
            <a:ext cx="3713356" cy="1323439"/>
          </a:xfrm>
          <a:prstGeom prst="rect">
            <a:avLst/>
          </a:prstGeom>
          <a:noFill/>
        </p:spPr>
        <p:txBody>
          <a:bodyPr wrap="square" rtlCol="0">
            <a:spAutoFit/>
          </a:bodyPr>
          <a:lstStyle/>
          <a:p>
            <a:r>
              <a:rPr lang="en-US" sz="8000" b="1" dirty="0" err="1">
                <a:solidFill>
                  <a:srgbClr val="00B050"/>
                </a:solidFill>
                <a:effectLst>
                  <a:outerShdw blurRad="38100" dist="38100" dir="2700000" algn="tl">
                    <a:srgbClr val="000000">
                      <a:alpha val="43137"/>
                    </a:srgbClr>
                  </a:outerShdw>
                </a:effectLst>
              </a:rPr>
              <a:t>Đọc</a:t>
            </a:r>
            <a:endParaRPr lang="en-US" sz="80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49808" flipV="1">
            <a:off x="5492186" y="3854595"/>
            <a:ext cx="786313" cy="78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9"/>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10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250"/>
                                        <p:tgtEl>
                                          <p:spTgt spid="15"/>
                                        </p:tgtEl>
                                      </p:cBhvr>
                                    </p:animEffect>
                                    <p:anim calcmode="lin" valueType="num">
                                      <p:cBhvr>
                                        <p:cTn id="19" dur="1250" fill="hold"/>
                                        <p:tgtEl>
                                          <p:spTgt spid="15"/>
                                        </p:tgtEl>
                                        <p:attrNameLst>
                                          <p:attrName>ppt_x</p:attrName>
                                        </p:attrNameLst>
                                      </p:cBhvr>
                                      <p:tavLst>
                                        <p:tav tm="0">
                                          <p:val>
                                            <p:strVal val="#ppt_x"/>
                                          </p:val>
                                        </p:tav>
                                        <p:tav tm="100000">
                                          <p:val>
                                            <p:strVal val="#ppt_x"/>
                                          </p:val>
                                        </p:tav>
                                      </p:tavLst>
                                    </p:anim>
                                    <p:anim calcmode="lin" valueType="num">
                                      <p:cBhvr>
                                        <p:cTn id="20" dur="125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7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200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strVal val="#ppt_w*0.70"/>
                                          </p:val>
                                        </p:tav>
                                        <p:tav tm="100000">
                                          <p:val>
                                            <p:strVal val="#ppt_w"/>
                                          </p:val>
                                        </p:tav>
                                      </p:tavLst>
                                    </p:anim>
                                    <p:anim calcmode="lin" valueType="num">
                                      <p:cBhvr>
                                        <p:cTn id="44" dur="500" fill="hold"/>
                                        <p:tgtEl>
                                          <p:spTgt spid="20"/>
                                        </p:tgtEl>
                                        <p:attrNameLst>
                                          <p:attrName>ppt_h</p:attrName>
                                        </p:attrNameLst>
                                      </p:cBhvr>
                                      <p:tavLst>
                                        <p:tav tm="0">
                                          <p:val>
                                            <p:strVal val="#ppt_h"/>
                                          </p:val>
                                        </p:tav>
                                        <p:tav tm="100000">
                                          <p:val>
                                            <p:strVal val="#ppt_h"/>
                                          </p:val>
                                        </p:tav>
                                      </p:tavLst>
                                    </p:anim>
                                    <p:animEffect transition="in" filter="fade">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lt">
                                    <p:tmPct val="10000"/>
                                  </p:iterate>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strVal val="#ppt_w*0.70"/>
                                          </p:val>
                                        </p:tav>
                                        <p:tav tm="100000">
                                          <p:val>
                                            <p:strVal val="#ppt_w"/>
                                          </p:val>
                                        </p:tav>
                                      </p:tavLst>
                                    </p:anim>
                                    <p:anim calcmode="lin" valueType="num">
                                      <p:cBhvr>
                                        <p:cTn id="53" dur="500" fill="hold"/>
                                        <p:tgtEl>
                                          <p:spTgt spid="21"/>
                                        </p:tgtEl>
                                        <p:attrNameLst>
                                          <p:attrName>ppt_h</p:attrName>
                                        </p:attrNameLst>
                                      </p:cBhvr>
                                      <p:tavLst>
                                        <p:tav tm="0">
                                          <p:val>
                                            <p:strVal val="#ppt_h"/>
                                          </p:val>
                                        </p:tav>
                                        <p:tav tm="100000">
                                          <p:val>
                                            <p:strVal val="#ppt_h"/>
                                          </p:val>
                                        </p:tav>
                                      </p:tavLst>
                                    </p:anim>
                                    <p:animEffect transition="in" filter="fade">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533400" y="1509327"/>
            <a:ext cx="11569390" cy="4031873"/>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dữ</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3200" dirty="0">
                <a:latin typeface="Arial-Rounded" panose="020B0500000000000000" pitchFamily="34" charset="0"/>
                <a:ea typeface="Arial-Rounded" panose="020B0500000000000000" pitchFamily="34" charset="0"/>
                <a:cs typeface="Arial-Rounded" panose="020B0500000000000000" pitchFamily="34" charset="0"/>
              </a:rPr>
              <a:t>(Theo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i="1" dirty="0">
                <a:latin typeface="Arial-Rounded" panose="020B0500000000000000" pitchFamily="34" charset="0"/>
                <a:ea typeface="Arial-Rounded" panose="020B0500000000000000" pitchFamily="34" charset="0"/>
                <a:cs typeface="Arial-Rounded" panose="020B0500000000000000" pitchFamily="34" charset="0"/>
              </a:rPr>
              <a:t> điển tranh về các con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54790" y="306382"/>
            <a:ext cx="3048000"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290933" y="5023347"/>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Đọc_ Chúa tể rừng xanh_HTS">
            <a:hlinkClick r:id="" action="ppaction://media"/>
            <a:extLst>
              <a:ext uri="{FF2B5EF4-FFF2-40B4-BE49-F238E27FC236}">
                <a16:creationId xmlns:a16="http://schemas.microsoft.com/office/drawing/2014/main" id="{37D10A30-5605-44E0-A61F-ED0789676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556" y="6068122"/>
            <a:ext cx="609600" cy="609600"/>
          </a:xfrm>
          <a:prstGeom prst="rect">
            <a:avLst/>
          </a:prstGeom>
        </p:spPr>
      </p:pic>
    </p:spTree>
    <p:extLst>
      <p:ext uri="{BB962C8B-B14F-4D97-AF65-F5344CB8AC3E}">
        <p14:creationId xmlns:p14="http://schemas.microsoft.com/office/powerpoint/2010/main" val="337040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79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740EAD-07F0-4586-8458-06E76F88704B}"/>
              </a:ext>
            </a:extLst>
          </p:cNvPr>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2">
            <a:extLst>
              <a:ext uri="{FF2B5EF4-FFF2-40B4-BE49-F238E27FC236}">
                <a16:creationId xmlns:a16="http://schemas.microsoft.com/office/drawing/2014/main" id="{8A9CD7AB-0400-4E76-8F7C-B0DB77A565DA}"/>
              </a:ext>
            </a:extLst>
          </p:cNvPr>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TextBox 13">
            <a:extLst>
              <a:ext uri="{FF2B5EF4-FFF2-40B4-BE49-F238E27FC236}">
                <a16:creationId xmlns:a16="http://schemas.microsoft.com/office/drawing/2014/main" id="{7C942B56-C60E-48C6-A341-C7A7C8725DD3}"/>
              </a:ext>
            </a:extLst>
          </p:cNvPr>
          <p:cNvSpPr txBox="1"/>
          <p:nvPr/>
        </p:nvSpPr>
        <p:spPr>
          <a:xfrm>
            <a:off x="4260879" y="138670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15" name="Picture 2">
            <a:extLst>
              <a:ext uri="{FF2B5EF4-FFF2-40B4-BE49-F238E27FC236}">
                <a16:creationId xmlns:a16="http://schemas.microsoft.com/office/drawing/2014/main" id="{79372190-BDF3-41F6-BAB8-C8A6E63F33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828907" y="532493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1942439B-75DA-47B4-9B3B-B9584A4FC580}"/>
              </a:ext>
            </a:extLst>
          </p:cNvPr>
          <p:cNvSpPr/>
          <p:nvPr/>
        </p:nvSpPr>
        <p:spPr>
          <a:xfrm>
            <a:off x="952501" y="2358709"/>
            <a:ext cx="10287000" cy="1077218"/>
          </a:xfrm>
          <a:prstGeom prst="rect">
            <a:avLst/>
          </a:prstGeom>
        </p:spPr>
        <p:txBody>
          <a:bodyPr wrap="square">
            <a:spAutoFit/>
          </a:bodyPr>
          <a:lstStyle/>
          <a:p>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a:t>
            </a:r>
            <a:endParaRPr lang="en-US" dirty="0"/>
          </a:p>
        </p:txBody>
      </p:sp>
      <p:cxnSp>
        <p:nvCxnSpPr>
          <p:cNvPr id="17" name="Straight Connector 16">
            <a:extLst>
              <a:ext uri="{FF2B5EF4-FFF2-40B4-BE49-F238E27FC236}">
                <a16:creationId xmlns:a16="http://schemas.microsoft.com/office/drawing/2014/main" id="{16B6D4E0-E426-45CE-9C1F-126A85502200}"/>
              </a:ext>
            </a:extLst>
          </p:cNvPr>
          <p:cNvCxnSpPr/>
          <p:nvPr/>
        </p:nvCxnSpPr>
        <p:spPr>
          <a:xfrm flipH="1">
            <a:off x="55626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CE2E831-573C-4C3A-86A4-F22F81714054}"/>
              </a:ext>
            </a:extLst>
          </p:cNvPr>
          <p:cNvGrpSpPr/>
          <p:nvPr/>
        </p:nvGrpSpPr>
        <p:grpSpPr>
          <a:xfrm>
            <a:off x="8991600" y="2485948"/>
            <a:ext cx="98712" cy="435617"/>
            <a:chOff x="2590800" y="2272159"/>
            <a:chExt cx="98712" cy="435617"/>
          </a:xfrm>
        </p:grpSpPr>
        <p:cxnSp>
          <p:nvCxnSpPr>
            <p:cNvPr id="19" name="Straight Connector 18">
              <a:extLst>
                <a:ext uri="{FF2B5EF4-FFF2-40B4-BE49-F238E27FC236}">
                  <a16:creationId xmlns:a16="http://schemas.microsoft.com/office/drawing/2014/main" id="{07B00E0A-17E8-431B-8676-00550F7CFA6F}"/>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B76E3-277E-4DB7-B174-ECD3BA8DC3BB}"/>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4F7EB05-86B5-4BDA-A600-5817C54D7DC4}"/>
              </a:ext>
            </a:extLst>
          </p:cNvPr>
          <p:cNvCxnSpPr/>
          <p:nvPr/>
        </p:nvCxnSpPr>
        <p:spPr>
          <a:xfrm flipH="1">
            <a:off x="4672012"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38AEC1E-23BE-42E2-9B8F-DB3FF5C65909}"/>
              </a:ext>
            </a:extLst>
          </p:cNvPr>
          <p:cNvGrpSpPr/>
          <p:nvPr/>
        </p:nvGrpSpPr>
        <p:grpSpPr>
          <a:xfrm>
            <a:off x="8258171" y="2978676"/>
            <a:ext cx="98712" cy="435617"/>
            <a:chOff x="2590800" y="2272159"/>
            <a:chExt cx="98712" cy="435617"/>
          </a:xfrm>
        </p:grpSpPr>
        <p:cxnSp>
          <p:nvCxnSpPr>
            <p:cNvPr id="23" name="Straight Connector 22">
              <a:extLst>
                <a:ext uri="{FF2B5EF4-FFF2-40B4-BE49-F238E27FC236}">
                  <a16:creationId xmlns:a16="http://schemas.microsoft.com/office/drawing/2014/main" id="{B6A3E141-60DB-4E6F-ABEB-0D4220341981}"/>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C25B3A-C024-4D02-B98C-AAAFEF6A4AB6}"/>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8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a:off x="889783" y="4332880"/>
            <a:ext cx="3728720" cy="24396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4DCF450-BE73-4703-BCCB-4377E1AEB557}"/>
              </a:ext>
            </a:extLst>
          </p:cNvPr>
          <p:cNvSpPr txBox="1"/>
          <p:nvPr/>
        </p:nvSpPr>
        <p:spPr>
          <a:xfrm>
            <a:off x="4415883" y="934246"/>
            <a:ext cx="4137102" cy="646331"/>
          </a:xfrm>
          <a:prstGeom prst="rect">
            <a:avLst/>
          </a:prstGeom>
          <a:noFill/>
        </p:spPr>
        <p:txBody>
          <a:bodyPr wrap="square" rtlCol="0">
            <a:spAutoFit/>
          </a:bodyPr>
          <a:lstStyle/>
          <a:p>
            <a:r>
              <a:rPr lang="en-US" sz="3600" b="1" dirty="0" err="1">
                <a:solidFill>
                  <a:srgbClr val="097737"/>
                </a:solidFill>
              </a:rPr>
              <a:t>Giải</a:t>
            </a:r>
            <a:r>
              <a:rPr lang="en-US" sz="3600" b="1" dirty="0">
                <a:solidFill>
                  <a:srgbClr val="097737"/>
                </a:solidFill>
              </a:rPr>
              <a:t> </a:t>
            </a:r>
            <a:r>
              <a:rPr lang="en-US" sz="3600" b="1" dirty="0" err="1">
                <a:solidFill>
                  <a:srgbClr val="097737"/>
                </a:solidFill>
              </a:rPr>
              <a:t>nghĩa</a:t>
            </a:r>
            <a:r>
              <a:rPr lang="en-US" sz="3600" b="1" dirty="0">
                <a:solidFill>
                  <a:srgbClr val="097737"/>
                </a:solidFill>
              </a:rPr>
              <a:t> </a:t>
            </a:r>
            <a:r>
              <a:rPr lang="en-US" sz="3600" b="1" dirty="0" err="1">
                <a:solidFill>
                  <a:srgbClr val="097737"/>
                </a:solidFill>
              </a:rPr>
              <a:t>từ</a:t>
            </a:r>
            <a:r>
              <a:rPr lang="en-US" sz="3600" b="1" dirty="0">
                <a:solidFill>
                  <a:srgbClr val="097737"/>
                </a:solidFill>
              </a:rPr>
              <a:t> </a:t>
            </a:r>
            <a:r>
              <a:rPr lang="en-US" sz="3600" b="1" dirty="0" err="1">
                <a:solidFill>
                  <a:srgbClr val="097737"/>
                </a:solidFill>
              </a:rPr>
              <a:t>ngữ</a:t>
            </a:r>
            <a:endParaRPr lang="en-US" sz="3600" b="1" dirty="0">
              <a:solidFill>
                <a:srgbClr val="097737"/>
              </a:solidFill>
            </a:endParaRPr>
          </a:p>
        </p:txBody>
      </p:sp>
      <p:sp>
        <p:nvSpPr>
          <p:cNvPr id="20" name="TextBox 19">
            <a:extLst>
              <a:ext uri="{FF2B5EF4-FFF2-40B4-BE49-F238E27FC236}">
                <a16:creationId xmlns:a16="http://schemas.microsoft.com/office/drawing/2014/main" id="{CC077022-C05D-4C6D-A958-DC12C1E8EE15}"/>
              </a:ext>
            </a:extLst>
          </p:cNvPr>
          <p:cNvSpPr txBox="1"/>
          <p:nvPr/>
        </p:nvSpPr>
        <p:spPr>
          <a:xfrm>
            <a:off x="1577897" y="2449206"/>
            <a:ext cx="4165677" cy="1754326"/>
          </a:xfrm>
          <a:prstGeom prst="rect">
            <a:avLst/>
          </a:prstGeom>
          <a:noFill/>
        </p:spPr>
        <p:txBody>
          <a:bodyPr wrap="square">
            <a:spAutoFit/>
          </a:bodyPr>
          <a:lstStyle/>
          <a:p>
            <a:pPr algn="just"/>
            <a:r>
              <a:rPr lang="en-US" sz="3600" b="0" i="0" dirty="0" err="1">
                <a:solidFill>
                  <a:schemeClr val="accent1"/>
                </a:solidFill>
                <a:effectLst/>
                <a:latin typeface="+mj-lt"/>
              </a:rPr>
              <a:t>Chúa</a:t>
            </a:r>
            <a:r>
              <a:rPr lang="en-US" sz="3600" b="0" i="0" dirty="0">
                <a:solidFill>
                  <a:schemeClr val="accent1"/>
                </a:solidFill>
                <a:effectLst/>
                <a:latin typeface="+mj-lt"/>
              </a:rPr>
              <a:t> </a:t>
            </a:r>
            <a:r>
              <a:rPr lang="en-US" sz="3600" b="0" i="0" dirty="0" err="1">
                <a:solidFill>
                  <a:schemeClr val="accent1"/>
                </a:solidFill>
                <a:effectLst/>
                <a:latin typeface="+mj-lt"/>
              </a:rPr>
              <a:t>tể</a:t>
            </a:r>
            <a:r>
              <a:rPr lang="en-US" sz="3600" b="0" i="0" dirty="0">
                <a:solidFill>
                  <a:schemeClr val="accent1"/>
                </a:solidFill>
                <a:effectLst/>
                <a:latin typeface="+mj-lt"/>
              </a:rPr>
              <a:t>: </a:t>
            </a:r>
            <a:r>
              <a:rPr lang="en-US" sz="3600" b="0" i="0" dirty="0" err="1">
                <a:solidFill>
                  <a:srgbClr val="002060"/>
                </a:solidFill>
                <a:effectLst/>
                <a:latin typeface="+mj-lt"/>
              </a:rPr>
              <a:t>là</a:t>
            </a:r>
            <a:r>
              <a:rPr lang="en-US" sz="3600" b="0" i="0" dirty="0">
                <a:solidFill>
                  <a:srgbClr val="002060"/>
                </a:solidFill>
                <a:effectLst/>
                <a:latin typeface="+mj-lt"/>
              </a:rPr>
              <a:t> </a:t>
            </a:r>
            <a:r>
              <a:rPr lang="en-US" sz="3600" b="0" i="0" dirty="0" err="1">
                <a:solidFill>
                  <a:srgbClr val="002060"/>
                </a:solidFill>
                <a:effectLst/>
                <a:latin typeface="+mj-lt"/>
              </a:rPr>
              <a:t>kẻ</a:t>
            </a:r>
            <a:r>
              <a:rPr lang="en-US" sz="3600" b="0" i="0" dirty="0">
                <a:solidFill>
                  <a:srgbClr val="002060"/>
                </a:solidFill>
                <a:effectLst/>
                <a:latin typeface="+mj-lt"/>
              </a:rPr>
              <a:t> </a:t>
            </a:r>
            <a:r>
              <a:rPr lang="en-US" sz="3600" b="0" i="0" dirty="0" err="1">
                <a:solidFill>
                  <a:srgbClr val="002060"/>
                </a:solidFill>
                <a:effectLst/>
                <a:latin typeface="+mj-lt"/>
              </a:rPr>
              <a:t>nắm</a:t>
            </a:r>
            <a:r>
              <a:rPr lang="en-US" sz="3600" b="0" i="0" dirty="0">
                <a:solidFill>
                  <a:srgbClr val="002060"/>
                </a:solidFill>
                <a:effectLst/>
                <a:latin typeface="+mj-lt"/>
              </a:rPr>
              <a:t> </a:t>
            </a:r>
            <a:r>
              <a:rPr lang="en-US" sz="3600" b="0" i="0" dirty="0" err="1">
                <a:solidFill>
                  <a:srgbClr val="002060"/>
                </a:solidFill>
                <a:effectLst/>
                <a:latin typeface="+mj-lt"/>
              </a:rPr>
              <a:t>toàn</a:t>
            </a:r>
            <a:r>
              <a:rPr lang="en-US" sz="3600" b="0" i="0" dirty="0">
                <a:solidFill>
                  <a:srgbClr val="002060"/>
                </a:solidFill>
                <a:effectLst/>
                <a:latin typeface="+mj-lt"/>
              </a:rPr>
              <a:t> </a:t>
            </a:r>
            <a:r>
              <a:rPr lang="en-US" sz="3600" b="0" i="0" dirty="0" err="1">
                <a:solidFill>
                  <a:srgbClr val="002060"/>
                </a:solidFill>
                <a:effectLst/>
                <a:latin typeface="+mj-lt"/>
              </a:rPr>
              <a:t>bộ</a:t>
            </a:r>
            <a:r>
              <a:rPr lang="en-US" sz="3600" b="0" i="0" dirty="0">
                <a:solidFill>
                  <a:srgbClr val="002060"/>
                </a:solidFill>
                <a:effectLst/>
                <a:latin typeface="+mj-lt"/>
              </a:rPr>
              <a:t> </a:t>
            </a:r>
            <a:r>
              <a:rPr lang="en-US" sz="3600" b="0" i="0" dirty="0" err="1">
                <a:solidFill>
                  <a:srgbClr val="002060"/>
                </a:solidFill>
                <a:effectLst/>
                <a:latin typeface="+mj-lt"/>
              </a:rPr>
              <a:t>quyền</a:t>
            </a:r>
            <a:r>
              <a:rPr lang="en-US" sz="3600" b="0" i="0" dirty="0">
                <a:solidFill>
                  <a:srgbClr val="002060"/>
                </a:solidFill>
                <a:effectLst/>
                <a:latin typeface="+mj-lt"/>
              </a:rPr>
              <a:t> </a:t>
            </a:r>
            <a:r>
              <a:rPr lang="en-US" sz="3600" b="0" i="0" dirty="0" err="1">
                <a:solidFill>
                  <a:srgbClr val="002060"/>
                </a:solidFill>
                <a:effectLst/>
                <a:latin typeface="+mj-lt"/>
              </a:rPr>
              <a:t>thống</a:t>
            </a:r>
            <a:r>
              <a:rPr lang="en-US" sz="3600" b="0" i="0" dirty="0">
                <a:solidFill>
                  <a:srgbClr val="002060"/>
                </a:solidFill>
                <a:effectLst/>
                <a:latin typeface="+mj-lt"/>
              </a:rPr>
              <a:t> </a:t>
            </a:r>
            <a:r>
              <a:rPr lang="en-US" sz="3600" b="0" i="0" dirty="0" err="1">
                <a:solidFill>
                  <a:srgbClr val="002060"/>
                </a:solidFill>
                <a:effectLst/>
                <a:latin typeface="+mj-lt"/>
              </a:rPr>
              <a:t>trị</a:t>
            </a:r>
            <a:r>
              <a:rPr lang="en-US" sz="3600" b="0" i="0" dirty="0">
                <a:solidFill>
                  <a:srgbClr val="002060"/>
                </a:solidFill>
                <a:effectLst/>
                <a:latin typeface="+mj-lt"/>
              </a:rPr>
              <a:t>, </a:t>
            </a:r>
            <a:r>
              <a:rPr lang="en-US" sz="3600" b="0" i="0" dirty="0" err="1">
                <a:solidFill>
                  <a:srgbClr val="002060"/>
                </a:solidFill>
                <a:effectLst/>
                <a:latin typeface="+mj-lt"/>
              </a:rPr>
              <a:t>quyền</a:t>
            </a:r>
            <a:r>
              <a:rPr lang="en-US" sz="3600" b="0" i="0" dirty="0">
                <a:solidFill>
                  <a:srgbClr val="002060"/>
                </a:solidFill>
                <a:effectLst/>
                <a:latin typeface="+mj-lt"/>
              </a:rPr>
              <a:t> chi </a:t>
            </a:r>
            <a:r>
              <a:rPr lang="en-US" sz="3600" b="0" i="0" dirty="0" err="1">
                <a:solidFill>
                  <a:srgbClr val="002060"/>
                </a:solidFill>
                <a:effectLst/>
                <a:latin typeface="+mj-lt"/>
              </a:rPr>
              <a:t>phối</a:t>
            </a:r>
            <a:r>
              <a:rPr lang="en-US" sz="3600" b="0" i="0" dirty="0">
                <a:solidFill>
                  <a:srgbClr val="002060"/>
                </a:solidFill>
                <a:effectLst/>
                <a:latin typeface="+mj-lt"/>
              </a:rPr>
              <a:t>.</a:t>
            </a:r>
            <a:endParaRPr lang="en-US" sz="3600" dirty="0">
              <a:solidFill>
                <a:srgbClr val="002060"/>
              </a:solidFill>
              <a:latin typeface="+mj-lt"/>
            </a:endParaRPr>
          </a:p>
        </p:txBody>
      </p:sp>
      <p:sp>
        <p:nvSpPr>
          <p:cNvPr id="21" name="Rectangle: Rounded Corners 20">
            <a:extLst>
              <a:ext uri="{FF2B5EF4-FFF2-40B4-BE49-F238E27FC236}">
                <a16:creationId xmlns:a16="http://schemas.microsoft.com/office/drawing/2014/main" id="{7AD065B9-51B1-4977-87F1-858F87D61875}"/>
              </a:ext>
            </a:extLst>
          </p:cNvPr>
          <p:cNvSpPr/>
          <p:nvPr/>
        </p:nvSpPr>
        <p:spPr>
          <a:xfrm>
            <a:off x="1193181" y="1953052"/>
            <a:ext cx="4694663" cy="2537094"/>
          </a:xfrm>
          <a:prstGeom prst="roundRect">
            <a:avLst/>
          </a:prstGeom>
          <a:noFill/>
          <a:ln>
            <a:solidFill>
              <a:srgbClr val="0977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001 thắc mắc: Vì sao hổ dễ dàng phát hiện con mồi ngay cả trong bóng tối?">
            <a:extLst>
              <a:ext uri="{FF2B5EF4-FFF2-40B4-BE49-F238E27FC236}">
                <a16:creationId xmlns:a16="http://schemas.microsoft.com/office/drawing/2014/main" id="{6A8B22F1-6172-4A15-885C-50F17ED85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659" y="1881200"/>
            <a:ext cx="4833558" cy="253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a:off x="889783" y="4332880"/>
            <a:ext cx="3728720" cy="24396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4DCF450-BE73-4703-BCCB-4377E1AEB557}"/>
              </a:ext>
            </a:extLst>
          </p:cNvPr>
          <p:cNvSpPr txBox="1"/>
          <p:nvPr/>
        </p:nvSpPr>
        <p:spPr>
          <a:xfrm>
            <a:off x="4415883" y="934246"/>
            <a:ext cx="4137102" cy="584775"/>
          </a:xfrm>
          <a:prstGeom prst="rect">
            <a:avLst/>
          </a:prstGeom>
          <a:noFill/>
        </p:spPr>
        <p:txBody>
          <a:bodyPr wrap="square" rtlCol="0">
            <a:spAutoFit/>
          </a:bodyPr>
          <a:lstStyle/>
          <a:p>
            <a:r>
              <a:rPr lang="en-US" sz="3200" b="1" dirty="0" err="1">
                <a:solidFill>
                  <a:srgbClr val="097737"/>
                </a:solidFill>
              </a:rPr>
              <a:t>Giải</a:t>
            </a:r>
            <a:r>
              <a:rPr lang="en-US" sz="3200" b="1" dirty="0">
                <a:solidFill>
                  <a:srgbClr val="097737"/>
                </a:solidFill>
              </a:rPr>
              <a:t> </a:t>
            </a:r>
            <a:r>
              <a:rPr lang="en-US" sz="3200" b="1" dirty="0" err="1">
                <a:solidFill>
                  <a:srgbClr val="097737"/>
                </a:solidFill>
              </a:rPr>
              <a:t>nghĩa</a:t>
            </a:r>
            <a:r>
              <a:rPr lang="en-US" sz="3200" b="1" dirty="0">
                <a:solidFill>
                  <a:srgbClr val="097737"/>
                </a:solidFill>
              </a:rPr>
              <a:t> </a:t>
            </a:r>
            <a:r>
              <a:rPr lang="en-US" sz="3200" b="1" dirty="0" err="1">
                <a:solidFill>
                  <a:srgbClr val="097737"/>
                </a:solidFill>
              </a:rPr>
              <a:t>từ</a:t>
            </a:r>
            <a:r>
              <a:rPr lang="en-US" sz="3200" b="1" dirty="0">
                <a:solidFill>
                  <a:srgbClr val="097737"/>
                </a:solidFill>
              </a:rPr>
              <a:t> </a:t>
            </a:r>
            <a:r>
              <a:rPr lang="en-US" sz="3200" b="1" dirty="0" err="1">
                <a:solidFill>
                  <a:srgbClr val="097737"/>
                </a:solidFill>
              </a:rPr>
              <a:t>ngữ</a:t>
            </a:r>
            <a:endParaRPr lang="en-US" sz="3200" b="1" dirty="0">
              <a:solidFill>
                <a:srgbClr val="097737"/>
              </a:solidFill>
            </a:endParaRPr>
          </a:p>
        </p:txBody>
      </p:sp>
      <p:pic>
        <p:nvPicPr>
          <p:cNvPr id="1026" name="Picture 2" descr="Vuốt hổ - Móng vuốt của hổ dài bao nhiêu ? Vì sao móng hổ lại có giá đắt  đến vậy ? THẾ GIỚI ƠI - YouTube">
            <a:extLst>
              <a:ext uri="{FF2B5EF4-FFF2-40B4-BE49-F238E27FC236}">
                <a16:creationId xmlns:a16="http://schemas.microsoft.com/office/drawing/2014/main" id="{BD7256B2-3111-4F77-9D7B-62D4B08C9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8068" y="1954155"/>
            <a:ext cx="4574647" cy="257323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7AD065B9-51B1-4977-87F1-858F87D61875}"/>
              </a:ext>
            </a:extLst>
          </p:cNvPr>
          <p:cNvSpPr/>
          <p:nvPr/>
        </p:nvSpPr>
        <p:spPr>
          <a:xfrm>
            <a:off x="1341865" y="1990300"/>
            <a:ext cx="4694663" cy="2537094"/>
          </a:xfrm>
          <a:prstGeom prst="roundRect">
            <a:avLst/>
          </a:prstGeom>
          <a:noFill/>
          <a:ln>
            <a:solidFill>
              <a:srgbClr val="0977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solidFill>
              </a:rPr>
              <a:t>Vuốt</a:t>
            </a:r>
            <a:r>
              <a:rPr lang="en-US" sz="2800" dirty="0">
                <a:solidFill>
                  <a:schemeClr val="accent1"/>
                </a:solidFill>
              </a:rPr>
              <a:t>: </a:t>
            </a:r>
            <a:r>
              <a:rPr lang="vi-VN" sz="2800" dirty="0">
                <a:solidFill>
                  <a:schemeClr val="tx1"/>
                </a:solidFill>
              </a:rPr>
              <a:t>những cái móng cong, có đầu nhọn, được tìm thấy ở phần cuối của một ngón chân hoặc ngón tay trong hầu hết các loài động vật</a:t>
            </a:r>
            <a:endParaRPr lang="en-US" sz="2800" dirty="0">
              <a:solidFill>
                <a:schemeClr val="tx1"/>
              </a:solidFill>
            </a:endParaRPr>
          </a:p>
        </p:txBody>
      </p:sp>
    </p:spTree>
    <p:extLst>
      <p:ext uri="{BB962C8B-B14F-4D97-AF65-F5344CB8AC3E}">
        <p14:creationId xmlns:p14="http://schemas.microsoft.com/office/powerpoint/2010/main" val="73382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i="1" dirty="0">
                <a:latin typeface="Arial-Rounded" panose="020B0500000000000000" pitchFamily="34" charset="0"/>
                <a:ea typeface="Arial-Rounded" panose="020B0500000000000000" pitchFamily="34" charset="0"/>
                <a:cs typeface="Arial-Rounded" panose="020B0500000000000000" pitchFamily="34" charset="0"/>
              </a:rPr>
              <a:t>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10185" y="119255"/>
            <a:ext cx="3048000" cy="1202945"/>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nối</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tiếp</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câu</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a:extLst>
              <a:ext uri="{FF2B5EF4-FFF2-40B4-BE49-F238E27FC236}">
                <a16:creationId xmlns:a16="http://schemas.microsoft.com/office/drawing/2014/main" id="{59143342-C4E7-459F-828E-C4585058EF34}"/>
              </a:ext>
            </a:extLst>
          </p:cNvPr>
          <p:cNvCxnSpPr>
            <a:cxnSpLocks/>
          </p:cNvCxnSpPr>
          <p:nvPr/>
        </p:nvCxnSpPr>
        <p:spPr>
          <a:xfrm flipH="1">
            <a:off x="9371694" y="1513728"/>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1DF1B2-49ED-452F-A643-394B04BD7138}"/>
              </a:ext>
            </a:extLst>
          </p:cNvPr>
          <p:cNvCxnSpPr>
            <a:cxnSpLocks/>
          </p:cNvCxnSpPr>
          <p:nvPr/>
        </p:nvCxnSpPr>
        <p:spPr>
          <a:xfrm flipH="1">
            <a:off x="8163645" y="1986680"/>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FB4346-450E-449D-B1FA-AE0D8FF4F1C3}"/>
              </a:ext>
            </a:extLst>
          </p:cNvPr>
          <p:cNvCxnSpPr>
            <a:cxnSpLocks/>
          </p:cNvCxnSpPr>
          <p:nvPr/>
        </p:nvCxnSpPr>
        <p:spPr>
          <a:xfrm flipH="1">
            <a:off x="6713986" y="2435275"/>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869E6D-340C-47A4-A0F4-E2F4EF1434B6}"/>
              </a:ext>
            </a:extLst>
          </p:cNvPr>
          <p:cNvCxnSpPr>
            <a:cxnSpLocks/>
          </p:cNvCxnSpPr>
          <p:nvPr/>
        </p:nvCxnSpPr>
        <p:spPr>
          <a:xfrm flipH="1">
            <a:off x="2900269" y="283044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C8D658-D593-4A96-9522-FC879C2EFC84}"/>
              </a:ext>
            </a:extLst>
          </p:cNvPr>
          <p:cNvCxnSpPr>
            <a:cxnSpLocks/>
          </p:cNvCxnSpPr>
          <p:nvPr/>
        </p:nvCxnSpPr>
        <p:spPr>
          <a:xfrm flipH="1">
            <a:off x="7469980" y="280112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4A256-FEC5-4C67-BE03-DF7BB22AE663}"/>
              </a:ext>
            </a:extLst>
          </p:cNvPr>
          <p:cNvCxnSpPr>
            <a:cxnSpLocks/>
          </p:cNvCxnSpPr>
          <p:nvPr/>
        </p:nvCxnSpPr>
        <p:spPr>
          <a:xfrm flipH="1">
            <a:off x="6651271" y="324972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E6D1C-513C-4C0E-A5CB-EB356A6FCA44}"/>
              </a:ext>
            </a:extLst>
          </p:cNvPr>
          <p:cNvCxnSpPr>
            <a:cxnSpLocks/>
          </p:cNvCxnSpPr>
          <p:nvPr/>
        </p:nvCxnSpPr>
        <p:spPr>
          <a:xfrm flipH="1">
            <a:off x="10327455" y="327904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25246F-3857-4DCE-87E3-DC2057192189}"/>
              </a:ext>
            </a:extLst>
          </p:cNvPr>
          <p:cNvCxnSpPr>
            <a:cxnSpLocks/>
          </p:cNvCxnSpPr>
          <p:nvPr/>
        </p:nvCxnSpPr>
        <p:spPr>
          <a:xfrm flipH="1">
            <a:off x="9220243" y="369831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09CF0-04D3-40EC-9B4F-DDABCBC69498}"/>
              </a:ext>
            </a:extLst>
          </p:cNvPr>
          <p:cNvCxnSpPr>
            <a:cxnSpLocks/>
          </p:cNvCxnSpPr>
          <p:nvPr/>
        </p:nvCxnSpPr>
        <p:spPr>
          <a:xfrm flipH="1">
            <a:off x="6248526" y="414691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44CF38-CCA1-4BEA-8133-4882655314A6}"/>
              </a:ext>
            </a:extLst>
          </p:cNvPr>
          <p:cNvCxnSpPr>
            <a:cxnSpLocks/>
          </p:cNvCxnSpPr>
          <p:nvPr/>
        </p:nvCxnSpPr>
        <p:spPr>
          <a:xfrm flipH="1">
            <a:off x="6323344" y="414691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04A49E-8774-4C8C-A605-05567341F9C7}"/>
              </a:ext>
            </a:extLst>
          </p:cNvPr>
          <p:cNvCxnSpPr>
            <a:cxnSpLocks/>
          </p:cNvCxnSpPr>
          <p:nvPr/>
        </p:nvCxnSpPr>
        <p:spPr>
          <a:xfrm flipH="1">
            <a:off x="10252637" y="3249721"/>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2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i="1" dirty="0">
                <a:latin typeface="Arial-Rounded" panose="020B0500000000000000" pitchFamily="34" charset="0"/>
                <a:ea typeface="Arial-Rounded" panose="020B0500000000000000" pitchFamily="34" charset="0"/>
                <a:cs typeface="Arial-Rounded" panose="020B0500000000000000" pitchFamily="34" charset="0"/>
              </a:rPr>
              <a:t>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nối</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tiếp</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đoạn</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8C594231-242E-401B-ACD1-D8E974CA32C5}"/>
              </a:ext>
            </a:extLst>
          </p:cNvPr>
          <p:cNvSpPr/>
          <p:nvPr/>
        </p:nvSpPr>
        <p:spPr>
          <a:xfrm>
            <a:off x="1529058" y="1509327"/>
            <a:ext cx="388952" cy="46147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C6E785CC-3503-4F5E-A98A-85539869CE91}"/>
              </a:ext>
            </a:extLst>
          </p:cNvPr>
          <p:cNvSpPr/>
          <p:nvPr/>
        </p:nvSpPr>
        <p:spPr>
          <a:xfrm>
            <a:off x="1529058" y="3635493"/>
            <a:ext cx="388952" cy="46147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7025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i="1" dirty="0">
                <a:latin typeface="Arial-Rounded" panose="020B0500000000000000" pitchFamily="34" charset="0"/>
                <a:ea typeface="Arial-Rounded" panose="020B0500000000000000" pitchFamily="34" charset="0"/>
                <a:cs typeface="Arial-Rounded" panose="020B0500000000000000" pitchFamily="34" charset="0"/>
              </a:rPr>
              <a:t>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nhóm</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8C594231-242E-401B-ACD1-D8E974CA32C5}"/>
              </a:ext>
            </a:extLst>
          </p:cNvPr>
          <p:cNvSpPr/>
          <p:nvPr/>
        </p:nvSpPr>
        <p:spPr>
          <a:xfrm>
            <a:off x="1529058" y="1509327"/>
            <a:ext cx="388952" cy="46147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C6E785CC-3503-4F5E-A98A-85539869CE91}"/>
              </a:ext>
            </a:extLst>
          </p:cNvPr>
          <p:cNvSpPr/>
          <p:nvPr/>
        </p:nvSpPr>
        <p:spPr>
          <a:xfrm>
            <a:off x="1529058" y="3635493"/>
            <a:ext cx="388952" cy="46147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400288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2"/>
            <a:ext cx="9723788" cy="4177804"/>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81195"/>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toàn</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bài</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27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ABC7C5EC-6CF0-4D30-8D17-D2C58CEF4CF6}"/>
              </a:ext>
            </a:extLst>
          </p:cNvPr>
          <p:cNvSpPr txBox="1"/>
          <p:nvPr/>
        </p:nvSpPr>
        <p:spPr>
          <a:xfrm>
            <a:off x="3757961" y="2676292"/>
            <a:ext cx="4125951" cy="1938992"/>
          </a:xfrm>
          <a:prstGeom prst="rect">
            <a:avLst/>
          </a:prstGeom>
          <a:noFill/>
        </p:spPr>
        <p:txBody>
          <a:bodyPr wrap="square" rtlCol="0">
            <a:spAutoFit/>
          </a:bodyPr>
          <a:lstStyle/>
          <a:p>
            <a:pPr algn="ctr"/>
            <a:r>
              <a:rPr lang="en-US" sz="6000" dirty="0" err="1">
                <a:solidFill>
                  <a:srgbClr val="097737"/>
                </a:solidFill>
              </a:rPr>
              <a:t>Luyện</a:t>
            </a:r>
            <a:r>
              <a:rPr lang="en-US" sz="6000" dirty="0">
                <a:solidFill>
                  <a:srgbClr val="097737"/>
                </a:solidFill>
              </a:rPr>
              <a:t> </a:t>
            </a:r>
            <a:r>
              <a:rPr lang="en-US" sz="6000" dirty="0" err="1">
                <a:solidFill>
                  <a:srgbClr val="097737"/>
                </a:solidFill>
              </a:rPr>
              <a:t>đọc</a:t>
            </a:r>
            <a:r>
              <a:rPr lang="en-US" sz="6000" dirty="0">
                <a:solidFill>
                  <a:srgbClr val="097737"/>
                </a:solidFill>
              </a:rPr>
              <a:t> </a:t>
            </a:r>
            <a:r>
              <a:rPr lang="en-US" sz="6000" dirty="0" err="1">
                <a:solidFill>
                  <a:srgbClr val="097737"/>
                </a:solidFill>
              </a:rPr>
              <a:t>hiểu</a:t>
            </a:r>
            <a:endParaRPr lang="en-US" sz="6000" dirty="0">
              <a:solidFill>
                <a:srgbClr val="097737"/>
              </a:solidFill>
            </a:endParaRPr>
          </a:p>
        </p:txBody>
      </p:sp>
    </p:spTree>
    <p:extLst>
      <p:ext uri="{BB962C8B-B14F-4D97-AF65-F5344CB8AC3E}">
        <p14:creationId xmlns:p14="http://schemas.microsoft.com/office/powerpoint/2010/main" val="272891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2" y="1982497"/>
            <a:ext cx="8953152" cy="3423745"/>
            <a:chOff x="39765" y="-289808"/>
            <a:chExt cx="10825342" cy="4139683"/>
          </a:xfrm>
        </p:grpSpPr>
        <p:sp>
          <p:nvSpPr>
            <p:cNvPr id="3" name="Freeform 3"/>
            <p:cNvSpPr/>
            <p:nvPr/>
          </p:nvSpPr>
          <p:spPr>
            <a:xfrm>
              <a:off x="39765" y="-289808"/>
              <a:ext cx="10825342" cy="4139683"/>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609975" y="3363351"/>
            <a:ext cx="4219874" cy="1231106"/>
          </a:xfrm>
          <a:prstGeom prst="rect">
            <a:avLst/>
          </a:prstGeom>
        </p:spPr>
        <p:txBody>
          <a:bodyPr wrap="square" lIns="0" tIns="0" rIns="0" bIns="0" rtlCol="0" anchor="t">
            <a:spAutoFit/>
          </a:bodyPr>
          <a:lstStyle/>
          <a:p>
            <a:pPr algn="just" defTabSz="609356"/>
            <a:r>
              <a:rPr lang="en-US" sz="4000" dirty="0" err="1">
                <a:latin typeface="Arial-Rounded" panose="020B0500000000000000" pitchFamily="34" charset="0"/>
                <a:ea typeface="Arial-Rounded" panose="020B0500000000000000" pitchFamily="34" charset="0"/>
                <a:cs typeface="Arial-Rounded" panose="020B0500000000000000" pitchFamily="34" charset="0"/>
              </a:rPr>
              <a:t>Hổ</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thịt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và</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27262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331617" y="1132248"/>
            <a:ext cx="6167700" cy="1569660"/>
          </a:xfrm>
          <a:prstGeom prst="rect">
            <a:avLst/>
          </a:prstGeom>
          <a:noFill/>
        </p:spPr>
        <p:txBody>
          <a:bodyPr wrap="square">
            <a:spAutoFit/>
          </a:bodyPr>
          <a:lstStyle/>
          <a:p>
            <a:pPr algn="ctr" defTabSz="914126"/>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ăn</a:t>
            </a:r>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sống</a:t>
            </a:r>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đâu</a:t>
            </a:r>
            <a:r>
              <a:rPr lang="en-US" sz="48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03959">
            <a:off x="10365415" y="4574056"/>
            <a:ext cx="1414470" cy="1310656"/>
          </a:xfrm>
          <a:prstGeom prst="rect">
            <a:avLst/>
          </a:prstGeom>
        </p:spPr>
      </p:pic>
      <p:pic>
        <p:nvPicPr>
          <p:cNvPr id="17" name="Picture 2">
            <a:extLst>
              <a:ext uri="{FF2B5EF4-FFF2-40B4-BE49-F238E27FC236}">
                <a16:creationId xmlns:a16="http://schemas.microsoft.com/office/drawing/2014/main" id="{F74F91F8-EDAA-4DC9-A998-7EA66165B33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rot="844000">
            <a:off x="9002934" y="2885861"/>
            <a:ext cx="2399628" cy="147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575932" y="1665734"/>
            <a:ext cx="5615642" cy="3131475"/>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11275" y="0"/>
              <a:ext cx="17931507" cy="11727398"/>
              <a:chOff x="-15215" y="0"/>
              <a:chExt cx="10836344" cy="7087086"/>
            </a:xfrm>
          </p:grpSpPr>
          <p:sp>
            <p:nvSpPr>
              <p:cNvPr id="7" name="Freeform 7"/>
              <p:cNvSpPr/>
              <p:nvPr/>
            </p:nvSpPr>
            <p:spPr>
              <a:xfrm>
                <a:off x="-15215" y="0"/>
                <a:ext cx="10836344"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3009900" y="2692048"/>
            <a:ext cx="3914775" cy="1354217"/>
          </a:xfrm>
          <a:prstGeom prst="rect">
            <a:avLst/>
          </a:prstGeom>
        </p:spPr>
        <p:txBody>
          <a:bodyPr wrap="square" lIns="0" tIns="0" rIns="0" bIns="0" rtlCol="0" anchor="t">
            <a:spAutoFit/>
          </a:bodyPr>
          <a:lstStyle/>
          <a:p>
            <a:pPr algn="ctr" defTabSz="609356"/>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Đuôi dài và cứng như roi sắt</a:t>
            </a: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569660"/>
          </a:xfrm>
          <a:prstGeom prst="rect">
            <a:avLst/>
          </a:prstGeom>
          <a:noFill/>
        </p:spPr>
        <p:txBody>
          <a:bodyPr wrap="square" rtlCol="0">
            <a:spAutoFit/>
          </a:bodyPr>
          <a:lstStyle/>
          <a:p>
            <a:pPr algn="ctr" defTabSz="914126"/>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hổ</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662030" y="1572106"/>
            <a:ext cx="3791944" cy="1230850"/>
          </a:xfrm>
          <a:prstGeom prst="rect">
            <a:avLst/>
          </a:prstGeom>
        </p:spPr>
        <p:txBody>
          <a:bodyPr wrap="square" lIns="0" tIns="0" rIns="0" bIns="0" rtlCol="0" anchor="t">
            <a:spAutoFit/>
          </a:bodyPr>
          <a:lstStyle/>
          <a:p>
            <a:pPr algn="ctr" defTabSz="914126"/>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c.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Hổ</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có</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khả</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năng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gì</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đặc</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biệt</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620051" y="2401252"/>
            <a:ext cx="4324049" cy="2215991"/>
          </a:xfrm>
          <a:prstGeom prst="rect">
            <a:avLst/>
          </a:prstGeom>
        </p:spPr>
        <p:txBody>
          <a:bodyPr wrap="square" lIns="0" tIns="0" rIns="0" bIns="0" rtlCol="0" anchor="t">
            <a:spAutoFit/>
          </a:bodyPr>
          <a:lstStyle/>
          <a:p>
            <a:pPr marL="0" lvl="1" algn="just"/>
            <a:r>
              <a:rPr lang="en-US" sz="3600" dirty="0" err="1">
                <a:latin typeface="Arial-Rounded" panose="020B0500000000000000" pitchFamily="34" charset="0"/>
                <a:ea typeface="Arial-Rounded" panose="020B0500000000000000" pitchFamily="34" charset="0"/>
                <a:cs typeface="Arial-Rounded" panose="020B0500000000000000" pitchFamily="34" charset="0"/>
              </a:rPr>
              <a:t>Hổ</a:t>
            </a:r>
            <a:r>
              <a:rPr lang="en-US" sz="3600" dirty="0">
                <a:latin typeface="Arial-Rounded" panose="020B0500000000000000" pitchFamily="34" charset="0"/>
                <a:ea typeface="Arial-Rounded" panose="020B0500000000000000" pitchFamily="34" charset="0"/>
                <a:cs typeface="Arial-Rounded" panose="020B0500000000000000" pitchFamily="34" charset="0"/>
              </a:rPr>
              <a:t> di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giỏi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khỏe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hung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dữ</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20983">
            <a:off x="1160984" y="3608430"/>
            <a:ext cx="1195911" cy="2057807"/>
          </a:xfrm>
          <a:prstGeom prst="rect">
            <a:avLst/>
          </a:prstGeom>
        </p:spPr>
      </p:pic>
      <p:pic>
        <p:nvPicPr>
          <p:cNvPr id="14" name="Picture 13">
            <a:extLst>
              <a:ext uri="{FF2B5EF4-FFF2-40B4-BE49-F238E27FC236}">
                <a16:creationId xmlns:a16="http://schemas.microsoft.com/office/drawing/2014/main" id="{8A1593AF-331C-4D86-898C-C51B96C3D509}"/>
              </a:ext>
            </a:extLst>
          </p:cNvPr>
          <p:cNvPicPr>
            <a:picLocks noChangeAspect="1"/>
          </p:cNvPicPr>
          <p:nvPr/>
        </p:nvPicPr>
        <p:blipFill>
          <a:blip r:embed="rId10"/>
          <a:stretch>
            <a:fillRect/>
          </a:stretch>
        </p:blipFill>
        <p:spPr>
          <a:xfrm>
            <a:off x="8485914" y="735812"/>
            <a:ext cx="2949636" cy="1536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9" name="TextBox 8"/>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105934"/>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Hổ ăn(……..) và sống(……).</a:t>
            </a: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041697"/>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Rectangle 15"/>
              <p:cNvSpPr/>
              <p:nvPr/>
            </p:nvSpPr>
            <p:spPr>
              <a:xfrm>
                <a:off x="-1905000" y="3509671"/>
                <a:ext cx="12020714"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oMath>
                </a14:m>
                <a:r>
                  <a:rPr lang="en-US" sz="3350" b="1" dirty="0">
                    <a:solidFill>
                      <a:srgbClr val="7030A0"/>
                    </a:solidFill>
                    <a:latin typeface="HP001 4 hàng" pitchFamily="34" charset="0"/>
                    <a:ea typeface="Arial-Rounded" pitchFamily="34" charset="0"/>
                    <a:cs typeface="Arial-Rounded" pitchFamily="34" charset="0"/>
                  </a:rPr>
                  <a:t>ǟừng.</a:t>
                </a:r>
              </a:p>
            </p:txBody>
          </p:sp>
        </mc:Choice>
        <mc:Fallback xmlns="">
          <p:sp>
            <p:nvSpPr>
              <p:cNvPr id="16" name="Rectangle 15"/>
              <p:cNvSpPr>
                <a:spLocks noRot="1" noChangeAspect="1" noMove="1" noResize="1" noEditPoints="1" noAdjustHandles="1" noChangeArrowheads="1" noChangeShapeType="1" noTextEdit="1"/>
              </p:cNvSpPr>
              <p:nvPr/>
            </p:nvSpPr>
            <p:spPr>
              <a:xfrm>
                <a:off x="-1905000" y="3509671"/>
                <a:ext cx="12020714" cy="607859"/>
              </a:xfrm>
              <a:prstGeom prst="rect">
                <a:avLst/>
              </a:prstGeom>
              <a:blipFill>
                <a:blip r:embed="rId7"/>
                <a:stretch>
                  <a:fillRect t="-10101" b="-3939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211261"/>
            <a:ext cx="12020714" cy="607859"/>
          </a:xfrm>
          <a:prstGeom prst="rect">
            <a:avLst/>
          </a:prstGeom>
        </p:spPr>
        <p:txBody>
          <a:bodyPr wrap="square">
            <a:spAutoFit/>
          </a:bodyPr>
          <a:lstStyle/>
          <a:p>
            <a:pPr algn="ctr"/>
            <a:r>
              <a:rPr lang="en-US" sz="3350" b="1" dirty="0" err="1">
                <a:solidFill>
                  <a:srgbClr val="7030A0"/>
                </a:solidFill>
                <a:latin typeface="HP001 4 hàng" pitchFamily="34" charset="0"/>
                <a:ea typeface="Arial-Rounded" pitchFamily="34" charset="0"/>
                <a:cs typeface="Arial-Rounded" pitchFamily="34" charset="0"/>
              </a:rPr>
              <a:t>Đuċ</a:t>
            </a:r>
            <a:r>
              <a:rPr lang="en-US" sz="3350" b="1" dirty="0">
                <a:solidFill>
                  <a:srgbClr val="7030A0"/>
                </a:solidFill>
                <a:latin typeface="HP001 4 hàng" pitchFamily="34" charset="0"/>
                <a:ea typeface="Arial-Rounded" pitchFamily="34" charset="0"/>
                <a:cs typeface="Arial-Rounded" pitchFamily="34" charset="0"/>
              </a:rPr>
              <a:t> hổ dài và cứng như ǟ</a:t>
            </a:r>
            <a:r>
              <a:rPr lang="el-GR" sz="3350" b="1" dirty="0">
                <a:solidFill>
                  <a:srgbClr val="7030A0"/>
                </a:solidFill>
                <a:latin typeface="HP001 4 hàng" pitchFamily="34" charset="0"/>
                <a:ea typeface="Arial-Rounded" pitchFamily="34" charset="0"/>
                <a:cs typeface="Arial-Rounded" pitchFamily="34" charset="0"/>
              </a:rPr>
              <a:t>Ρ</a:t>
            </a:r>
            <a:r>
              <a:rPr lang="en-US" sz="3350" b="1" dirty="0">
                <a:solidFill>
                  <a:srgbClr val="7030A0"/>
                </a:solidFill>
                <a:latin typeface="HP001 4 hàng" pitchFamily="34" charset="0"/>
                <a:ea typeface="Arial-Rounded" pitchFamily="34" charset="0"/>
                <a:cs typeface="Arial-Rounded" pitchFamily="34" charset="0"/>
              </a:rPr>
              <a:t> </a:t>
            </a:r>
            <a:r>
              <a:rPr lang="en-US" sz="3350" b="1" dirty="0" err="1">
                <a:solidFill>
                  <a:srgbClr val="7030A0"/>
                </a:solidFill>
                <a:latin typeface="HP001 4 hàng" pitchFamily="34" charset="0"/>
                <a:ea typeface="Arial-Rounded" pitchFamily="34" charset="0"/>
                <a:cs typeface="Arial-Rounded" pitchFamily="34" charset="0"/>
              </a:rPr>
              <a:t>ǧắt</a:t>
            </a:r>
            <a:r>
              <a:rPr lang="en-US" sz="3350" b="1" dirty="0">
                <a:solidFill>
                  <a:srgbClr val="7030A0"/>
                </a:solidFill>
                <a:latin typeface="HP001 4 hàng" pitchFamily="34" charset="0"/>
                <a:ea typeface="Arial-Rounded" pitchFamily="34" charset="0"/>
                <a:cs typeface="Arial-Rounded" pitchFamily="34" charset="0"/>
              </a:rPr>
              <a:t>.</a:t>
            </a: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1" name="Right Arrow 20"/>
          <p:cNvSpPr/>
          <p:nvPr/>
        </p:nvSpPr>
        <p:spPr>
          <a:xfrm>
            <a:off x="499007" y="3821523"/>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a:off x="428910" y="4515190"/>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4" name="Minus 23"/>
          <p:cNvSpPr/>
          <p:nvPr/>
        </p:nvSpPr>
        <p:spPr>
          <a:xfrm>
            <a:off x="1116766" y="3851690"/>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Minus 24"/>
          <p:cNvSpPr/>
          <p:nvPr/>
        </p:nvSpPr>
        <p:spPr>
          <a:xfrm>
            <a:off x="989012" y="4498766"/>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7" name="Right Arrow 26"/>
          <p:cNvSpPr/>
          <p:nvPr/>
        </p:nvSpPr>
        <p:spPr>
          <a:xfrm rot="6791113">
            <a:off x="6878782" y="341030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ight Arrow 27"/>
          <p:cNvSpPr/>
          <p:nvPr/>
        </p:nvSpPr>
        <p:spPr>
          <a:xfrm rot="6791113">
            <a:off x="7055066" y="4067332"/>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400620" y="5902349"/>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30" name="Straight Arrow Connector 29"/>
          <p:cNvCxnSpPr/>
          <p:nvPr/>
        </p:nvCxnSpPr>
        <p:spPr>
          <a:xfrm>
            <a:off x="18288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2438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a:xfrm>
            <a:off x="3200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a:off x="38100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4800600" y="3022147"/>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8674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p:nvPr/>
        </p:nvCxnSpPr>
        <p:spPr>
          <a:xfrm>
            <a:off x="2057400" y="405460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p:nvPr/>
        </p:nvCxnSpPr>
        <p:spPr>
          <a:xfrm>
            <a:off x="2590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p:cNvCxnSpPr/>
          <p:nvPr/>
        </p:nvCxnSpPr>
        <p:spPr>
          <a:xfrm>
            <a:off x="3352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3886200"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a:off x="4953000" y="4057682"/>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5879667"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p:nvPr/>
        </p:nvCxnSpPr>
        <p:spPr>
          <a:xfrm>
            <a:off x="6553200" y="411192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43" name="Picture 2">
            <a:extLst>
              <a:ext uri="{FF2B5EF4-FFF2-40B4-BE49-F238E27FC236}">
                <a16:creationId xmlns:a16="http://schemas.microsoft.com/office/drawing/2014/main" id="{E2BC4CC0-E661-488A-A377-FE2476B8F3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23624"/>
          <a:stretch/>
        </p:blipFill>
        <p:spPr bwMode="auto">
          <a:xfrm>
            <a:off x="8578582" y="1216525"/>
            <a:ext cx="3402981" cy="17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83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80">
                                          <p:stCondLst>
                                            <p:cond delay="0"/>
                                          </p:stCondLst>
                                        </p:cTn>
                                        <p:tgtEl>
                                          <p:spTgt spid="21"/>
                                        </p:tgtEl>
                                      </p:cBhvr>
                                    </p:animEffect>
                                    <p:anim calcmode="lin" valueType="num">
                                      <p:cBhvr>
                                        <p:cTn id="4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0" dur="26">
                                          <p:stCondLst>
                                            <p:cond delay="650"/>
                                          </p:stCondLst>
                                        </p:cTn>
                                        <p:tgtEl>
                                          <p:spTgt spid="21"/>
                                        </p:tgtEl>
                                      </p:cBhvr>
                                      <p:to x="100000" y="60000"/>
                                    </p:animScale>
                                    <p:animScale>
                                      <p:cBhvr>
                                        <p:cTn id="51" dur="166" decel="50000">
                                          <p:stCondLst>
                                            <p:cond delay="676"/>
                                          </p:stCondLst>
                                        </p:cTn>
                                        <p:tgtEl>
                                          <p:spTgt spid="21"/>
                                        </p:tgtEl>
                                      </p:cBhvr>
                                      <p:to x="100000" y="100000"/>
                                    </p:animScale>
                                    <p:animScale>
                                      <p:cBhvr>
                                        <p:cTn id="52" dur="26">
                                          <p:stCondLst>
                                            <p:cond delay="1312"/>
                                          </p:stCondLst>
                                        </p:cTn>
                                        <p:tgtEl>
                                          <p:spTgt spid="21"/>
                                        </p:tgtEl>
                                      </p:cBhvr>
                                      <p:to x="100000" y="80000"/>
                                    </p:animScale>
                                    <p:animScale>
                                      <p:cBhvr>
                                        <p:cTn id="53" dur="166" decel="50000">
                                          <p:stCondLst>
                                            <p:cond delay="1338"/>
                                          </p:stCondLst>
                                        </p:cTn>
                                        <p:tgtEl>
                                          <p:spTgt spid="21"/>
                                        </p:tgtEl>
                                      </p:cBhvr>
                                      <p:to x="100000" y="100000"/>
                                    </p:animScale>
                                    <p:animScale>
                                      <p:cBhvr>
                                        <p:cTn id="54" dur="26">
                                          <p:stCondLst>
                                            <p:cond delay="1642"/>
                                          </p:stCondLst>
                                        </p:cTn>
                                        <p:tgtEl>
                                          <p:spTgt spid="21"/>
                                        </p:tgtEl>
                                      </p:cBhvr>
                                      <p:to x="100000" y="90000"/>
                                    </p:animScale>
                                    <p:animScale>
                                      <p:cBhvr>
                                        <p:cTn id="55" dur="166" decel="50000">
                                          <p:stCondLst>
                                            <p:cond delay="1668"/>
                                          </p:stCondLst>
                                        </p:cTn>
                                        <p:tgtEl>
                                          <p:spTgt spid="21"/>
                                        </p:tgtEl>
                                      </p:cBhvr>
                                      <p:to x="100000" y="100000"/>
                                    </p:animScale>
                                    <p:animScale>
                                      <p:cBhvr>
                                        <p:cTn id="56" dur="26">
                                          <p:stCondLst>
                                            <p:cond delay="1808"/>
                                          </p:stCondLst>
                                        </p:cTn>
                                        <p:tgtEl>
                                          <p:spTgt spid="21"/>
                                        </p:tgtEl>
                                      </p:cBhvr>
                                      <p:to x="100000" y="95000"/>
                                    </p:animScale>
                                    <p:animScale>
                                      <p:cBhvr>
                                        <p:cTn id="57" dur="166" decel="50000">
                                          <p:stCondLst>
                                            <p:cond delay="1834"/>
                                          </p:stCondLst>
                                        </p:cTn>
                                        <p:tgtEl>
                                          <p:spTgt spid="21"/>
                                        </p:tgtEl>
                                      </p:cBhvr>
                                      <p:to x="100000" y="100000"/>
                                    </p:animScale>
                                  </p:childTnLst>
                                </p:cTn>
                              </p:par>
                            </p:childTnLst>
                          </p:cTn>
                        </p:par>
                        <p:par>
                          <p:cTn id="58" fill="hold">
                            <p:stCondLst>
                              <p:cond delay="2000"/>
                            </p:stCondLst>
                            <p:childTnLst>
                              <p:par>
                                <p:cTn id="59" presetID="26"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2000" fill="hold"/>
                                        <p:tgtEl>
                                          <p:spTgt spid="24"/>
                                        </p:tgtEl>
                                        <p:attrNameLst>
                                          <p:attrName>ppt_x</p:attrName>
                                        </p:attrNameLst>
                                      </p:cBhvr>
                                      <p:tavLst>
                                        <p:tav tm="0">
                                          <p:val>
                                            <p:strVal val="#ppt_x"/>
                                          </p:val>
                                        </p:tav>
                                        <p:tav tm="100000">
                                          <p:val>
                                            <p:strVal val="#ppt_x"/>
                                          </p:val>
                                        </p:tav>
                                      </p:tavLst>
                                    </p:anim>
                                    <p:anim calcmode="lin" valueType="num">
                                      <p:cBhvr additive="base">
                                        <p:cTn id="84" dur="20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2000" fill="hold"/>
                                        <p:tgtEl>
                                          <p:spTgt spid="25"/>
                                        </p:tgtEl>
                                        <p:attrNameLst>
                                          <p:attrName>ppt_x</p:attrName>
                                        </p:attrNameLst>
                                      </p:cBhvr>
                                      <p:tavLst>
                                        <p:tav tm="0">
                                          <p:val>
                                            <p:strVal val="#ppt_x"/>
                                          </p:val>
                                        </p:tav>
                                        <p:tav tm="100000">
                                          <p:val>
                                            <p:strVal val="#ppt_x"/>
                                          </p:val>
                                        </p:tav>
                                      </p:tavLst>
                                    </p:anim>
                                    <p:anim calcmode="lin" valueType="num">
                                      <p:cBhvr additive="base">
                                        <p:cTn id="8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1+#ppt_w/2"/>
                                          </p:val>
                                        </p:tav>
                                        <p:tav tm="100000">
                                          <p:val>
                                            <p:strVal val="#ppt_x"/>
                                          </p:val>
                                        </p:tav>
                                      </p:tavLst>
                                    </p:anim>
                                    <p:anim calcmode="lin" valueType="num">
                                      <p:cBhvr additive="base">
                                        <p:cTn id="94" dur="500" fill="hold"/>
                                        <p:tgtEl>
                                          <p:spTgt spid="26"/>
                                        </p:tgtEl>
                                        <p:attrNameLst>
                                          <p:attrName>ppt_y</p:attrName>
                                        </p:attrNameLst>
                                      </p:cBhvr>
                                      <p:tavLst>
                                        <p:tav tm="0">
                                          <p:val>
                                            <p:strVal val="#ppt_y"/>
                                          </p:val>
                                        </p:tav>
                                        <p:tav tm="100000">
                                          <p:val>
                                            <p:strVal val="#ppt_y"/>
                                          </p:val>
                                        </p:tav>
                                      </p:tavLst>
                                    </p:anim>
                                  </p:childTnLst>
                                </p:cTn>
                              </p:par>
                              <p:par>
                                <p:cTn id="95" presetID="26"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80">
                                          <p:stCondLst>
                                            <p:cond delay="0"/>
                                          </p:stCondLst>
                                        </p:cTn>
                                        <p:tgtEl>
                                          <p:spTgt spid="27"/>
                                        </p:tgtEl>
                                      </p:cBhvr>
                                    </p:animEffect>
                                    <p:anim calcmode="lin" valueType="num">
                                      <p:cBhvr>
                                        <p:cTn id="9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3" dur="26">
                                          <p:stCondLst>
                                            <p:cond delay="650"/>
                                          </p:stCondLst>
                                        </p:cTn>
                                        <p:tgtEl>
                                          <p:spTgt spid="27"/>
                                        </p:tgtEl>
                                      </p:cBhvr>
                                      <p:to x="100000" y="60000"/>
                                    </p:animScale>
                                    <p:animScale>
                                      <p:cBhvr>
                                        <p:cTn id="104" dur="166" decel="50000">
                                          <p:stCondLst>
                                            <p:cond delay="676"/>
                                          </p:stCondLst>
                                        </p:cTn>
                                        <p:tgtEl>
                                          <p:spTgt spid="27"/>
                                        </p:tgtEl>
                                      </p:cBhvr>
                                      <p:to x="100000" y="100000"/>
                                    </p:animScale>
                                    <p:animScale>
                                      <p:cBhvr>
                                        <p:cTn id="105" dur="26">
                                          <p:stCondLst>
                                            <p:cond delay="1312"/>
                                          </p:stCondLst>
                                        </p:cTn>
                                        <p:tgtEl>
                                          <p:spTgt spid="27"/>
                                        </p:tgtEl>
                                      </p:cBhvr>
                                      <p:to x="100000" y="80000"/>
                                    </p:animScale>
                                    <p:animScale>
                                      <p:cBhvr>
                                        <p:cTn id="106" dur="166" decel="50000">
                                          <p:stCondLst>
                                            <p:cond delay="1338"/>
                                          </p:stCondLst>
                                        </p:cTn>
                                        <p:tgtEl>
                                          <p:spTgt spid="27"/>
                                        </p:tgtEl>
                                      </p:cBhvr>
                                      <p:to x="100000" y="100000"/>
                                    </p:animScale>
                                    <p:animScale>
                                      <p:cBhvr>
                                        <p:cTn id="107" dur="26">
                                          <p:stCondLst>
                                            <p:cond delay="1642"/>
                                          </p:stCondLst>
                                        </p:cTn>
                                        <p:tgtEl>
                                          <p:spTgt spid="27"/>
                                        </p:tgtEl>
                                      </p:cBhvr>
                                      <p:to x="100000" y="90000"/>
                                    </p:animScale>
                                    <p:animScale>
                                      <p:cBhvr>
                                        <p:cTn id="108" dur="166" decel="50000">
                                          <p:stCondLst>
                                            <p:cond delay="1668"/>
                                          </p:stCondLst>
                                        </p:cTn>
                                        <p:tgtEl>
                                          <p:spTgt spid="27"/>
                                        </p:tgtEl>
                                      </p:cBhvr>
                                      <p:to x="100000" y="100000"/>
                                    </p:animScale>
                                    <p:animScale>
                                      <p:cBhvr>
                                        <p:cTn id="109" dur="26">
                                          <p:stCondLst>
                                            <p:cond delay="1808"/>
                                          </p:stCondLst>
                                        </p:cTn>
                                        <p:tgtEl>
                                          <p:spTgt spid="27"/>
                                        </p:tgtEl>
                                      </p:cBhvr>
                                      <p:to x="100000" y="95000"/>
                                    </p:animScale>
                                    <p:animScale>
                                      <p:cBhvr>
                                        <p:cTn id="110" dur="166" decel="50000">
                                          <p:stCondLst>
                                            <p:cond delay="1834"/>
                                          </p:stCondLst>
                                        </p:cTn>
                                        <p:tgtEl>
                                          <p:spTgt spid="27"/>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80">
                                          <p:stCondLst>
                                            <p:cond delay="0"/>
                                          </p:stCondLst>
                                        </p:cTn>
                                        <p:tgtEl>
                                          <p:spTgt spid="28"/>
                                        </p:tgtEl>
                                      </p:cBhvr>
                                    </p:animEffect>
                                    <p:anim calcmode="lin" valueType="num">
                                      <p:cBhvr>
                                        <p:cTn id="1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9" dur="26">
                                          <p:stCondLst>
                                            <p:cond delay="650"/>
                                          </p:stCondLst>
                                        </p:cTn>
                                        <p:tgtEl>
                                          <p:spTgt spid="28"/>
                                        </p:tgtEl>
                                      </p:cBhvr>
                                      <p:to x="100000" y="60000"/>
                                    </p:animScale>
                                    <p:animScale>
                                      <p:cBhvr>
                                        <p:cTn id="120" dur="166" decel="50000">
                                          <p:stCondLst>
                                            <p:cond delay="676"/>
                                          </p:stCondLst>
                                        </p:cTn>
                                        <p:tgtEl>
                                          <p:spTgt spid="28"/>
                                        </p:tgtEl>
                                      </p:cBhvr>
                                      <p:to x="100000" y="100000"/>
                                    </p:animScale>
                                    <p:animScale>
                                      <p:cBhvr>
                                        <p:cTn id="121" dur="26">
                                          <p:stCondLst>
                                            <p:cond delay="1312"/>
                                          </p:stCondLst>
                                        </p:cTn>
                                        <p:tgtEl>
                                          <p:spTgt spid="28"/>
                                        </p:tgtEl>
                                      </p:cBhvr>
                                      <p:to x="100000" y="80000"/>
                                    </p:animScale>
                                    <p:animScale>
                                      <p:cBhvr>
                                        <p:cTn id="122" dur="166" decel="50000">
                                          <p:stCondLst>
                                            <p:cond delay="1338"/>
                                          </p:stCondLst>
                                        </p:cTn>
                                        <p:tgtEl>
                                          <p:spTgt spid="28"/>
                                        </p:tgtEl>
                                      </p:cBhvr>
                                      <p:to x="100000" y="100000"/>
                                    </p:animScale>
                                    <p:animScale>
                                      <p:cBhvr>
                                        <p:cTn id="123" dur="26">
                                          <p:stCondLst>
                                            <p:cond delay="1642"/>
                                          </p:stCondLst>
                                        </p:cTn>
                                        <p:tgtEl>
                                          <p:spTgt spid="28"/>
                                        </p:tgtEl>
                                      </p:cBhvr>
                                      <p:to x="100000" y="90000"/>
                                    </p:animScale>
                                    <p:animScale>
                                      <p:cBhvr>
                                        <p:cTn id="124" dur="166" decel="50000">
                                          <p:stCondLst>
                                            <p:cond delay="1668"/>
                                          </p:stCondLst>
                                        </p:cTn>
                                        <p:tgtEl>
                                          <p:spTgt spid="28"/>
                                        </p:tgtEl>
                                      </p:cBhvr>
                                      <p:to x="100000" y="100000"/>
                                    </p:animScale>
                                    <p:animScale>
                                      <p:cBhvr>
                                        <p:cTn id="125" dur="26">
                                          <p:stCondLst>
                                            <p:cond delay="1808"/>
                                          </p:stCondLst>
                                        </p:cTn>
                                        <p:tgtEl>
                                          <p:spTgt spid="28"/>
                                        </p:tgtEl>
                                      </p:cBhvr>
                                      <p:to x="100000" y="95000"/>
                                    </p:animScale>
                                    <p:animScale>
                                      <p:cBhvr>
                                        <p:cTn id="126" dur="166" decel="50000">
                                          <p:stCondLst>
                                            <p:cond delay="1834"/>
                                          </p:stCondLst>
                                        </p:cTn>
                                        <p:tgtEl>
                                          <p:spTgt spid="2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6" presetClass="entr" presetSubtype="0" fill="hold" nodeType="withEffect">
                                  <p:stCondLst>
                                    <p:cond delay="500"/>
                                  </p:stCondLst>
                                  <p:childTnLst>
                                    <p:set>
                                      <p:cBhvr>
                                        <p:cTn id="134" dur="1" fill="hold">
                                          <p:stCondLst>
                                            <p:cond delay="0"/>
                                          </p:stCondLst>
                                        </p:cTn>
                                        <p:tgtEl>
                                          <p:spTgt spid="30"/>
                                        </p:tgtEl>
                                        <p:attrNameLst>
                                          <p:attrName>style.visibility</p:attrName>
                                        </p:attrNameLst>
                                      </p:cBhvr>
                                      <p:to>
                                        <p:strVal val="visible"/>
                                      </p:to>
                                    </p:set>
                                    <p:animEffect transition="in" filter="wipe(down)">
                                      <p:cBhvr>
                                        <p:cTn id="135" dur="2320">
                                          <p:stCondLst>
                                            <p:cond delay="0"/>
                                          </p:stCondLst>
                                        </p:cTn>
                                        <p:tgtEl>
                                          <p:spTgt spid="30"/>
                                        </p:tgtEl>
                                      </p:cBhvr>
                                    </p:animEffect>
                                    <p:anim calcmode="lin" valueType="num">
                                      <p:cBhvr>
                                        <p:cTn id="136" dur="7288"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7" dur="265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8" dur="2656" tmFilter="0, 0; 0.125,0.2665; 0.25,0.4; 0.375,0.465; 0.5,0.5;  0.625,0.535; 0.75,0.6; 0.875,0.7335; 1,1">
                                          <p:stCondLst>
                                            <p:cond delay="2656"/>
                                          </p:stCondLst>
                                        </p:cTn>
                                        <p:tgtEl>
                                          <p:spTgt spid="30"/>
                                        </p:tgtEl>
                                        <p:attrNameLst>
                                          <p:attrName>ppt_y</p:attrName>
                                        </p:attrNameLst>
                                      </p:cBhvr>
                                      <p:tavLst>
                                        <p:tav tm="0" fmla="#ppt_y-sin(pi*$)/9">
                                          <p:val>
                                            <p:fltVal val="0"/>
                                          </p:val>
                                        </p:tav>
                                        <p:tav tm="100000">
                                          <p:val>
                                            <p:fltVal val="1"/>
                                          </p:val>
                                        </p:tav>
                                      </p:tavLst>
                                    </p:anim>
                                    <p:anim calcmode="lin" valueType="num">
                                      <p:cBhvr>
                                        <p:cTn id="139" dur="1328" tmFilter="0, 0; 0.125,0.2665; 0.25,0.4; 0.375,0.465; 0.5,0.5;  0.625,0.535; 0.75,0.6; 0.875,0.7335; 1,1">
                                          <p:stCondLst>
                                            <p:cond delay="5296"/>
                                          </p:stCondLst>
                                        </p:cTn>
                                        <p:tgtEl>
                                          <p:spTgt spid="30"/>
                                        </p:tgtEl>
                                        <p:attrNameLst>
                                          <p:attrName>ppt_y</p:attrName>
                                        </p:attrNameLst>
                                      </p:cBhvr>
                                      <p:tavLst>
                                        <p:tav tm="0" fmla="#ppt_y-sin(pi*$)/27">
                                          <p:val>
                                            <p:fltVal val="0"/>
                                          </p:val>
                                        </p:tav>
                                        <p:tav tm="100000">
                                          <p:val>
                                            <p:fltVal val="1"/>
                                          </p:val>
                                        </p:tav>
                                      </p:tavLst>
                                    </p:anim>
                                    <p:anim calcmode="lin" valueType="num">
                                      <p:cBhvr>
                                        <p:cTn id="140" dur="656" tmFilter="0, 0; 0.125,0.2665; 0.25,0.4; 0.375,0.465; 0.5,0.5;  0.625,0.535; 0.75,0.6; 0.875,0.7335; 1,1">
                                          <p:stCondLst>
                                            <p:cond delay="6624"/>
                                          </p:stCondLst>
                                        </p:cTn>
                                        <p:tgtEl>
                                          <p:spTgt spid="30"/>
                                        </p:tgtEl>
                                        <p:attrNameLst>
                                          <p:attrName>ppt_y</p:attrName>
                                        </p:attrNameLst>
                                      </p:cBhvr>
                                      <p:tavLst>
                                        <p:tav tm="0" fmla="#ppt_y-sin(pi*$)/81">
                                          <p:val>
                                            <p:fltVal val="0"/>
                                          </p:val>
                                        </p:tav>
                                        <p:tav tm="100000">
                                          <p:val>
                                            <p:fltVal val="1"/>
                                          </p:val>
                                        </p:tav>
                                      </p:tavLst>
                                    </p:anim>
                                    <p:animScale>
                                      <p:cBhvr>
                                        <p:cTn id="141" dur="104">
                                          <p:stCondLst>
                                            <p:cond delay="2600"/>
                                          </p:stCondLst>
                                        </p:cTn>
                                        <p:tgtEl>
                                          <p:spTgt spid="30"/>
                                        </p:tgtEl>
                                      </p:cBhvr>
                                      <p:to x="100000" y="60000"/>
                                    </p:animScale>
                                    <p:animScale>
                                      <p:cBhvr>
                                        <p:cTn id="142" dur="664" decel="50000">
                                          <p:stCondLst>
                                            <p:cond delay="2704"/>
                                          </p:stCondLst>
                                        </p:cTn>
                                        <p:tgtEl>
                                          <p:spTgt spid="30"/>
                                        </p:tgtEl>
                                      </p:cBhvr>
                                      <p:to x="100000" y="100000"/>
                                    </p:animScale>
                                    <p:animScale>
                                      <p:cBhvr>
                                        <p:cTn id="143" dur="104">
                                          <p:stCondLst>
                                            <p:cond delay="5248"/>
                                          </p:stCondLst>
                                        </p:cTn>
                                        <p:tgtEl>
                                          <p:spTgt spid="30"/>
                                        </p:tgtEl>
                                      </p:cBhvr>
                                      <p:to x="100000" y="80000"/>
                                    </p:animScale>
                                    <p:animScale>
                                      <p:cBhvr>
                                        <p:cTn id="144" dur="664" decel="50000">
                                          <p:stCondLst>
                                            <p:cond delay="5352"/>
                                          </p:stCondLst>
                                        </p:cTn>
                                        <p:tgtEl>
                                          <p:spTgt spid="30"/>
                                        </p:tgtEl>
                                      </p:cBhvr>
                                      <p:to x="100000" y="100000"/>
                                    </p:animScale>
                                    <p:animScale>
                                      <p:cBhvr>
                                        <p:cTn id="145" dur="104">
                                          <p:stCondLst>
                                            <p:cond delay="6568"/>
                                          </p:stCondLst>
                                        </p:cTn>
                                        <p:tgtEl>
                                          <p:spTgt spid="30"/>
                                        </p:tgtEl>
                                      </p:cBhvr>
                                      <p:to x="100000" y="90000"/>
                                    </p:animScale>
                                    <p:animScale>
                                      <p:cBhvr>
                                        <p:cTn id="146" dur="664" decel="50000">
                                          <p:stCondLst>
                                            <p:cond delay="6672"/>
                                          </p:stCondLst>
                                        </p:cTn>
                                        <p:tgtEl>
                                          <p:spTgt spid="30"/>
                                        </p:tgtEl>
                                      </p:cBhvr>
                                      <p:to x="100000" y="100000"/>
                                    </p:animScale>
                                    <p:animScale>
                                      <p:cBhvr>
                                        <p:cTn id="147" dur="104">
                                          <p:stCondLst>
                                            <p:cond delay="7232"/>
                                          </p:stCondLst>
                                        </p:cTn>
                                        <p:tgtEl>
                                          <p:spTgt spid="30"/>
                                        </p:tgtEl>
                                      </p:cBhvr>
                                      <p:to x="100000" y="95000"/>
                                    </p:animScale>
                                    <p:animScale>
                                      <p:cBhvr>
                                        <p:cTn id="148" dur="664" decel="50000">
                                          <p:stCondLst>
                                            <p:cond delay="7336"/>
                                          </p:stCondLst>
                                        </p:cTn>
                                        <p:tgtEl>
                                          <p:spTgt spid="30"/>
                                        </p:tgtEl>
                                      </p:cBhvr>
                                      <p:to x="100000" y="100000"/>
                                    </p:animScale>
                                  </p:childTnLst>
                                </p:cTn>
                              </p:par>
                              <p:par>
                                <p:cTn id="149" presetID="26" presetClass="entr" presetSubtype="0" fill="hold" nodeType="withEffect">
                                  <p:stCondLst>
                                    <p:cond delay="500"/>
                                  </p:stCondLst>
                                  <p:childTnLst>
                                    <p:set>
                                      <p:cBhvr>
                                        <p:cTn id="150" dur="1" fill="hold">
                                          <p:stCondLst>
                                            <p:cond delay="0"/>
                                          </p:stCondLst>
                                        </p:cTn>
                                        <p:tgtEl>
                                          <p:spTgt spid="31"/>
                                        </p:tgtEl>
                                        <p:attrNameLst>
                                          <p:attrName>style.visibility</p:attrName>
                                        </p:attrNameLst>
                                      </p:cBhvr>
                                      <p:to>
                                        <p:strVal val="visible"/>
                                      </p:to>
                                    </p:set>
                                    <p:animEffect transition="in" filter="wipe(down)">
                                      <p:cBhvr>
                                        <p:cTn id="151" dur="2320">
                                          <p:stCondLst>
                                            <p:cond delay="0"/>
                                          </p:stCondLst>
                                        </p:cTn>
                                        <p:tgtEl>
                                          <p:spTgt spid="31"/>
                                        </p:tgtEl>
                                      </p:cBhvr>
                                    </p:animEffect>
                                    <p:anim calcmode="lin" valueType="num">
                                      <p:cBhvr>
                                        <p:cTn id="152" dur="7288"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3" dur="265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4" dur="2656" tmFilter="0, 0; 0.125,0.2665; 0.25,0.4; 0.375,0.465; 0.5,0.5;  0.625,0.535; 0.75,0.6; 0.875,0.7335; 1,1">
                                          <p:stCondLst>
                                            <p:cond delay="2656"/>
                                          </p:stCondLst>
                                        </p:cTn>
                                        <p:tgtEl>
                                          <p:spTgt spid="31"/>
                                        </p:tgtEl>
                                        <p:attrNameLst>
                                          <p:attrName>ppt_y</p:attrName>
                                        </p:attrNameLst>
                                      </p:cBhvr>
                                      <p:tavLst>
                                        <p:tav tm="0" fmla="#ppt_y-sin(pi*$)/9">
                                          <p:val>
                                            <p:fltVal val="0"/>
                                          </p:val>
                                        </p:tav>
                                        <p:tav tm="100000">
                                          <p:val>
                                            <p:fltVal val="1"/>
                                          </p:val>
                                        </p:tav>
                                      </p:tavLst>
                                    </p:anim>
                                    <p:anim calcmode="lin" valueType="num">
                                      <p:cBhvr>
                                        <p:cTn id="155" dur="1328" tmFilter="0, 0; 0.125,0.2665; 0.25,0.4; 0.375,0.465; 0.5,0.5;  0.625,0.535; 0.75,0.6; 0.875,0.7335; 1,1">
                                          <p:stCondLst>
                                            <p:cond delay="5296"/>
                                          </p:stCondLst>
                                        </p:cTn>
                                        <p:tgtEl>
                                          <p:spTgt spid="31"/>
                                        </p:tgtEl>
                                        <p:attrNameLst>
                                          <p:attrName>ppt_y</p:attrName>
                                        </p:attrNameLst>
                                      </p:cBhvr>
                                      <p:tavLst>
                                        <p:tav tm="0" fmla="#ppt_y-sin(pi*$)/27">
                                          <p:val>
                                            <p:fltVal val="0"/>
                                          </p:val>
                                        </p:tav>
                                        <p:tav tm="100000">
                                          <p:val>
                                            <p:fltVal val="1"/>
                                          </p:val>
                                        </p:tav>
                                      </p:tavLst>
                                    </p:anim>
                                    <p:anim calcmode="lin" valueType="num">
                                      <p:cBhvr>
                                        <p:cTn id="156" dur="656" tmFilter="0, 0; 0.125,0.2665; 0.25,0.4; 0.375,0.465; 0.5,0.5;  0.625,0.535; 0.75,0.6; 0.875,0.7335; 1,1">
                                          <p:stCondLst>
                                            <p:cond delay="6624"/>
                                          </p:stCondLst>
                                        </p:cTn>
                                        <p:tgtEl>
                                          <p:spTgt spid="31"/>
                                        </p:tgtEl>
                                        <p:attrNameLst>
                                          <p:attrName>ppt_y</p:attrName>
                                        </p:attrNameLst>
                                      </p:cBhvr>
                                      <p:tavLst>
                                        <p:tav tm="0" fmla="#ppt_y-sin(pi*$)/81">
                                          <p:val>
                                            <p:fltVal val="0"/>
                                          </p:val>
                                        </p:tav>
                                        <p:tav tm="100000">
                                          <p:val>
                                            <p:fltVal val="1"/>
                                          </p:val>
                                        </p:tav>
                                      </p:tavLst>
                                    </p:anim>
                                    <p:animScale>
                                      <p:cBhvr>
                                        <p:cTn id="157" dur="104">
                                          <p:stCondLst>
                                            <p:cond delay="2600"/>
                                          </p:stCondLst>
                                        </p:cTn>
                                        <p:tgtEl>
                                          <p:spTgt spid="31"/>
                                        </p:tgtEl>
                                      </p:cBhvr>
                                      <p:to x="100000" y="60000"/>
                                    </p:animScale>
                                    <p:animScale>
                                      <p:cBhvr>
                                        <p:cTn id="158" dur="664" decel="50000">
                                          <p:stCondLst>
                                            <p:cond delay="2704"/>
                                          </p:stCondLst>
                                        </p:cTn>
                                        <p:tgtEl>
                                          <p:spTgt spid="31"/>
                                        </p:tgtEl>
                                      </p:cBhvr>
                                      <p:to x="100000" y="100000"/>
                                    </p:animScale>
                                    <p:animScale>
                                      <p:cBhvr>
                                        <p:cTn id="159" dur="104">
                                          <p:stCondLst>
                                            <p:cond delay="5248"/>
                                          </p:stCondLst>
                                        </p:cTn>
                                        <p:tgtEl>
                                          <p:spTgt spid="31"/>
                                        </p:tgtEl>
                                      </p:cBhvr>
                                      <p:to x="100000" y="80000"/>
                                    </p:animScale>
                                    <p:animScale>
                                      <p:cBhvr>
                                        <p:cTn id="160" dur="664" decel="50000">
                                          <p:stCondLst>
                                            <p:cond delay="5352"/>
                                          </p:stCondLst>
                                        </p:cTn>
                                        <p:tgtEl>
                                          <p:spTgt spid="31"/>
                                        </p:tgtEl>
                                      </p:cBhvr>
                                      <p:to x="100000" y="100000"/>
                                    </p:animScale>
                                    <p:animScale>
                                      <p:cBhvr>
                                        <p:cTn id="161" dur="104">
                                          <p:stCondLst>
                                            <p:cond delay="6568"/>
                                          </p:stCondLst>
                                        </p:cTn>
                                        <p:tgtEl>
                                          <p:spTgt spid="31"/>
                                        </p:tgtEl>
                                      </p:cBhvr>
                                      <p:to x="100000" y="90000"/>
                                    </p:animScale>
                                    <p:animScale>
                                      <p:cBhvr>
                                        <p:cTn id="162" dur="664" decel="50000">
                                          <p:stCondLst>
                                            <p:cond delay="6672"/>
                                          </p:stCondLst>
                                        </p:cTn>
                                        <p:tgtEl>
                                          <p:spTgt spid="31"/>
                                        </p:tgtEl>
                                      </p:cBhvr>
                                      <p:to x="100000" y="100000"/>
                                    </p:animScale>
                                    <p:animScale>
                                      <p:cBhvr>
                                        <p:cTn id="163" dur="104">
                                          <p:stCondLst>
                                            <p:cond delay="7232"/>
                                          </p:stCondLst>
                                        </p:cTn>
                                        <p:tgtEl>
                                          <p:spTgt spid="31"/>
                                        </p:tgtEl>
                                      </p:cBhvr>
                                      <p:to x="100000" y="95000"/>
                                    </p:animScale>
                                    <p:animScale>
                                      <p:cBhvr>
                                        <p:cTn id="164" dur="664" decel="50000">
                                          <p:stCondLst>
                                            <p:cond delay="7336"/>
                                          </p:stCondLst>
                                        </p:cTn>
                                        <p:tgtEl>
                                          <p:spTgt spid="31"/>
                                        </p:tgtEl>
                                      </p:cBhvr>
                                      <p:to x="100000" y="100000"/>
                                    </p:animScale>
                                  </p:childTnLst>
                                </p:cTn>
                              </p:par>
                              <p:par>
                                <p:cTn id="165" presetID="26" presetClass="entr" presetSubtype="0" fill="hold" nodeType="withEffect">
                                  <p:stCondLst>
                                    <p:cond delay="50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2320">
                                          <p:stCondLst>
                                            <p:cond delay="0"/>
                                          </p:stCondLst>
                                        </p:cTn>
                                        <p:tgtEl>
                                          <p:spTgt spid="32"/>
                                        </p:tgtEl>
                                      </p:cBhvr>
                                    </p:animEffect>
                                    <p:anim calcmode="lin" valueType="num">
                                      <p:cBhvr>
                                        <p:cTn id="168" dur="7288"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9" dur="265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0" dur="2656" tmFilter="0, 0; 0.125,0.2665; 0.25,0.4; 0.375,0.465; 0.5,0.5;  0.625,0.535; 0.75,0.6; 0.875,0.7335; 1,1">
                                          <p:stCondLst>
                                            <p:cond delay="2656"/>
                                          </p:stCondLst>
                                        </p:cTn>
                                        <p:tgtEl>
                                          <p:spTgt spid="32"/>
                                        </p:tgtEl>
                                        <p:attrNameLst>
                                          <p:attrName>ppt_y</p:attrName>
                                        </p:attrNameLst>
                                      </p:cBhvr>
                                      <p:tavLst>
                                        <p:tav tm="0" fmla="#ppt_y-sin(pi*$)/9">
                                          <p:val>
                                            <p:fltVal val="0"/>
                                          </p:val>
                                        </p:tav>
                                        <p:tav tm="100000">
                                          <p:val>
                                            <p:fltVal val="1"/>
                                          </p:val>
                                        </p:tav>
                                      </p:tavLst>
                                    </p:anim>
                                    <p:anim calcmode="lin" valueType="num">
                                      <p:cBhvr>
                                        <p:cTn id="171" dur="1328" tmFilter="0, 0; 0.125,0.2665; 0.25,0.4; 0.375,0.465; 0.5,0.5;  0.625,0.535; 0.75,0.6; 0.875,0.7335; 1,1">
                                          <p:stCondLst>
                                            <p:cond delay="5296"/>
                                          </p:stCondLst>
                                        </p:cTn>
                                        <p:tgtEl>
                                          <p:spTgt spid="32"/>
                                        </p:tgtEl>
                                        <p:attrNameLst>
                                          <p:attrName>ppt_y</p:attrName>
                                        </p:attrNameLst>
                                      </p:cBhvr>
                                      <p:tavLst>
                                        <p:tav tm="0" fmla="#ppt_y-sin(pi*$)/27">
                                          <p:val>
                                            <p:fltVal val="0"/>
                                          </p:val>
                                        </p:tav>
                                        <p:tav tm="100000">
                                          <p:val>
                                            <p:fltVal val="1"/>
                                          </p:val>
                                        </p:tav>
                                      </p:tavLst>
                                    </p:anim>
                                    <p:anim calcmode="lin" valueType="num">
                                      <p:cBhvr>
                                        <p:cTn id="172" dur="656" tmFilter="0, 0; 0.125,0.2665; 0.25,0.4; 0.375,0.465; 0.5,0.5;  0.625,0.535; 0.75,0.6; 0.875,0.7335; 1,1">
                                          <p:stCondLst>
                                            <p:cond delay="6624"/>
                                          </p:stCondLst>
                                        </p:cTn>
                                        <p:tgtEl>
                                          <p:spTgt spid="32"/>
                                        </p:tgtEl>
                                        <p:attrNameLst>
                                          <p:attrName>ppt_y</p:attrName>
                                        </p:attrNameLst>
                                      </p:cBhvr>
                                      <p:tavLst>
                                        <p:tav tm="0" fmla="#ppt_y-sin(pi*$)/81">
                                          <p:val>
                                            <p:fltVal val="0"/>
                                          </p:val>
                                        </p:tav>
                                        <p:tav tm="100000">
                                          <p:val>
                                            <p:fltVal val="1"/>
                                          </p:val>
                                        </p:tav>
                                      </p:tavLst>
                                    </p:anim>
                                    <p:animScale>
                                      <p:cBhvr>
                                        <p:cTn id="173" dur="104">
                                          <p:stCondLst>
                                            <p:cond delay="2600"/>
                                          </p:stCondLst>
                                        </p:cTn>
                                        <p:tgtEl>
                                          <p:spTgt spid="32"/>
                                        </p:tgtEl>
                                      </p:cBhvr>
                                      <p:to x="100000" y="60000"/>
                                    </p:animScale>
                                    <p:animScale>
                                      <p:cBhvr>
                                        <p:cTn id="174" dur="664" decel="50000">
                                          <p:stCondLst>
                                            <p:cond delay="2704"/>
                                          </p:stCondLst>
                                        </p:cTn>
                                        <p:tgtEl>
                                          <p:spTgt spid="32"/>
                                        </p:tgtEl>
                                      </p:cBhvr>
                                      <p:to x="100000" y="100000"/>
                                    </p:animScale>
                                    <p:animScale>
                                      <p:cBhvr>
                                        <p:cTn id="175" dur="104">
                                          <p:stCondLst>
                                            <p:cond delay="5248"/>
                                          </p:stCondLst>
                                        </p:cTn>
                                        <p:tgtEl>
                                          <p:spTgt spid="32"/>
                                        </p:tgtEl>
                                      </p:cBhvr>
                                      <p:to x="100000" y="80000"/>
                                    </p:animScale>
                                    <p:animScale>
                                      <p:cBhvr>
                                        <p:cTn id="176" dur="664" decel="50000">
                                          <p:stCondLst>
                                            <p:cond delay="5352"/>
                                          </p:stCondLst>
                                        </p:cTn>
                                        <p:tgtEl>
                                          <p:spTgt spid="32"/>
                                        </p:tgtEl>
                                      </p:cBhvr>
                                      <p:to x="100000" y="100000"/>
                                    </p:animScale>
                                    <p:animScale>
                                      <p:cBhvr>
                                        <p:cTn id="177" dur="104">
                                          <p:stCondLst>
                                            <p:cond delay="6568"/>
                                          </p:stCondLst>
                                        </p:cTn>
                                        <p:tgtEl>
                                          <p:spTgt spid="32"/>
                                        </p:tgtEl>
                                      </p:cBhvr>
                                      <p:to x="100000" y="90000"/>
                                    </p:animScale>
                                    <p:animScale>
                                      <p:cBhvr>
                                        <p:cTn id="178" dur="664" decel="50000">
                                          <p:stCondLst>
                                            <p:cond delay="6672"/>
                                          </p:stCondLst>
                                        </p:cTn>
                                        <p:tgtEl>
                                          <p:spTgt spid="32"/>
                                        </p:tgtEl>
                                      </p:cBhvr>
                                      <p:to x="100000" y="100000"/>
                                    </p:animScale>
                                    <p:animScale>
                                      <p:cBhvr>
                                        <p:cTn id="179" dur="104">
                                          <p:stCondLst>
                                            <p:cond delay="7232"/>
                                          </p:stCondLst>
                                        </p:cTn>
                                        <p:tgtEl>
                                          <p:spTgt spid="32"/>
                                        </p:tgtEl>
                                      </p:cBhvr>
                                      <p:to x="100000" y="95000"/>
                                    </p:animScale>
                                    <p:animScale>
                                      <p:cBhvr>
                                        <p:cTn id="180" dur="664" decel="50000">
                                          <p:stCondLst>
                                            <p:cond delay="7336"/>
                                          </p:stCondLst>
                                        </p:cTn>
                                        <p:tgtEl>
                                          <p:spTgt spid="32"/>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33"/>
                                        </p:tgtEl>
                                        <p:attrNameLst>
                                          <p:attrName>style.visibility</p:attrName>
                                        </p:attrNameLst>
                                      </p:cBhvr>
                                      <p:to>
                                        <p:strVal val="visible"/>
                                      </p:to>
                                    </p:set>
                                    <p:animEffect transition="in" filter="wipe(down)">
                                      <p:cBhvr>
                                        <p:cTn id="183" dur="2320">
                                          <p:stCondLst>
                                            <p:cond delay="0"/>
                                          </p:stCondLst>
                                        </p:cTn>
                                        <p:tgtEl>
                                          <p:spTgt spid="33"/>
                                        </p:tgtEl>
                                      </p:cBhvr>
                                    </p:animEffect>
                                    <p:anim calcmode="lin" valueType="num">
                                      <p:cBhvr>
                                        <p:cTn id="184" dur="728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5" dur="265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6" dur="2656" tmFilter="0, 0; 0.125,0.2665; 0.25,0.4; 0.375,0.465; 0.5,0.5;  0.625,0.535; 0.75,0.6; 0.875,0.7335; 1,1">
                                          <p:stCondLst>
                                            <p:cond delay="2656"/>
                                          </p:stCondLst>
                                        </p:cTn>
                                        <p:tgtEl>
                                          <p:spTgt spid="33"/>
                                        </p:tgtEl>
                                        <p:attrNameLst>
                                          <p:attrName>ppt_y</p:attrName>
                                        </p:attrNameLst>
                                      </p:cBhvr>
                                      <p:tavLst>
                                        <p:tav tm="0" fmla="#ppt_y-sin(pi*$)/9">
                                          <p:val>
                                            <p:fltVal val="0"/>
                                          </p:val>
                                        </p:tav>
                                        <p:tav tm="100000">
                                          <p:val>
                                            <p:fltVal val="1"/>
                                          </p:val>
                                        </p:tav>
                                      </p:tavLst>
                                    </p:anim>
                                    <p:anim calcmode="lin" valueType="num">
                                      <p:cBhvr>
                                        <p:cTn id="187" dur="1328" tmFilter="0, 0; 0.125,0.2665; 0.25,0.4; 0.375,0.465; 0.5,0.5;  0.625,0.535; 0.75,0.6; 0.875,0.7335; 1,1">
                                          <p:stCondLst>
                                            <p:cond delay="5296"/>
                                          </p:stCondLst>
                                        </p:cTn>
                                        <p:tgtEl>
                                          <p:spTgt spid="33"/>
                                        </p:tgtEl>
                                        <p:attrNameLst>
                                          <p:attrName>ppt_y</p:attrName>
                                        </p:attrNameLst>
                                      </p:cBhvr>
                                      <p:tavLst>
                                        <p:tav tm="0" fmla="#ppt_y-sin(pi*$)/27">
                                          <p:val>
                                            <p:fltVal val="0"/>
                                          </p:val>
                                        </p:tav>
                                        <p:tav tm="100000">
                                          <p:val>
                                            <p:fltVal val="1"/>
                                          </p:val>
                                        </p:tav>
                                      </p:tavLst>
                                    </p:anim>
                                    <p:anim calcmode="lin" valueType="num">
                                      <p:cBhvr>
                                        <p:cTn id="188" dur="656" tmFilter="0, 0; 0.125,0.2665; 0.25,0.4; 0.375,0.465; 0.5,0.5;  0.625,0.535; 0.75,0.6; 0.875,0.7335; 1,1">
                                          <p:stCondLst>
                                            <p:cond delay="6624"/>
                                          </p:stCondLst>
                                        </p:cTn>
                                        <p:tgtEl>
                                          <p:spTgt spid="33"/>
                                        </p:tgtEl>
                                        <p:attrNameLst>
                                          <p:attrName>ppt_y</p:attrName>
                                        </p:attrNameLst>
                                      </p:cBhvr>
                                      <p:tavLst>
                                        <p:tav tm="0" fmla="#ppt_y-sin(pi*$)/81">
                                          <p:val>
                                            <p:fltVal val="0"/>
                                          </p:val>
                                        </p:tav>
                                        <p:tav tm="100000">
                                          <p:val>
                                            <p:fltVal val="1"/>
                                          </p:val>
                                        </p:tav>
                                      </p:tavLst>
                                    </p:anim>
                                    <p:animScale>
                                      <p:cBhvr>
                                        <p:cTn id="189" dur="104">
                                          <p:stCondLst>
                                            <p:cond delay="2600"/>
                                          </p:stCondLst>
                                        </p:cTn>
                                        <p:tgtEl>
                                          <p:spTgt spid="33"/>
                                        </p:tgtEl>
                                      </p:cBhvr>
                                      <p:to x="100000" y="60000"/>
                                    </p:animScale>
                                    <p:animScale>
                                      <p:cBhvr>
                                        <p:cTn id="190" dur="664" decel="50000">
                                          <p:stCondLst>
                                            <p:cond delay="2704"/>
                                          </p:stCondLst>
                                        </p:cTn>
                                        <p:tgtEl>
                                          <p:spTgt spid="33"/>
                                        </p:tgtEl>
                                      </p:cBhvr>
                                      <p:to x="100000" y="100000"/>
                                    </p:animScale>
                                    <p:animScale>
                                      <p:cBhvr>
                                        <p:cTn id="191" dur="104">
                                          <p:stCondLst>
                                            <p:cond delay="5248"/>
                                          </p:stCondLst>
                                        </p:cTn>
                                        <p:tgtEl>
                                          <p:spTgt spid="33"/>
                                        </p:tgtEl>
                                      </p:cBhvr>
                                      <p:to x="100000" y="80000"/>
                                    </p:animScale>
                                    <p:animScale>
                                      <p:cBhvr>
                                        <p:cTn id="192" dur="664" decel="50000">
                                          <p:stCondLst>
                                            <p:cond delay="5352"/>
                                          </p:stCondLst>
                                        </p:cTn>
                                        <p:tgtEl>
                                          <p:spTgt spid="33"/>
                                        </p:tgtEl>
                                      </p:cBhvr>
                                      <p:to x="100000" y="100000"/>
                                    </p:animScale>
                                    <p:animScale>
                                      <p:cBhvr>
                                        <p:cTn id="193" dur="104">
                                          <p:stCondLst>
                                            <p:cond delay="6568"/>
                                          </p:stCondLst>
                                        </p:cTn>
                                        <p:tgtEl>
                                          <p:spTgt spid="33"/>
                                        </p:tgtEl>
                                      </p:cBhvr>
                                      <p:to x="100000" y="90000"/>
                                    </p:animScale>
                                    <p:animScale>
                                      <p:cBhvr>
                                        <p:cTn id="194" dur="664" decel="50000">
                                          <p:stCondLst>
                                            <p:cond delay="6672"/>
                                          </p:stCondLst>
                                        </p:cTn>
                                        <p:tgtEl>
                                          <p:spTgt spid="33"/>
                                        </p:tgtEl>
                                      </p:cBhvr>
                                      <p:to x="100000" y="100000"/>
                                    </p:animScale>
                                    <p:animScale>
                                      <p:cBhvr>
                                        <p:cTn id="195" dur="104">
                                          <p:stCondLst>
                                            <p:cond delay="7232"/>
                                          </p:stCondLst>
                                        </p:cTn>
                                        <p:tgtEl>
                                          <p:spTgt spid="33"/>
                                        </p:tgtEl>
                                      </p:cBhvr>
                                      <p:to x="100000" y="95000"/>
                                    </p:animScale>
                                    <p:animScale>
                                      <p:cBhvr>
                                        <p:cTn id="196" dur="664" decel="50000">
                                          <p:stCondLst>
                                            <p:cond delay="7336"/>
                                          </p:stCondLst>
                                        </p:cTn>
                                        <p:tgtEl>
                                          <p:spTgt spid="33"/>
                                        </p:tgtEl>
                                      </p:cBhvr>
                                      <p:to x="100000" y="100000"/>
                                    </p:animScale>
                                  </p:childTnLst>
                                </p:cTn>
                              </p:par>
                              <p:par>
                                <p:cTn id="197" presetID="26" presetClass="entr" presetSubtype="0" fill="hold" nodeType="withEffect">
                                  <p:stCondLst>
                                    <p:cond delay="500"/>
                                  </p:stCondLst>
                                  <p:childTnLst>
                                    <p:set>
                                      <p:cBhvr>
                                        <p:cTn id="198" dur="1" fill="hold">
                                          <p:stCondLst>
                                            <p:cond delay="0"/>
                                          </p:stCondLst>
                                        </p:cTn>
                                        <p:tgtEl>
                                          <p:spTgt spid="34"/>
                                        </p:tgtEl>
                                        <p:attrNameLst>
                                          <p:attrName>style.visibility</p:attrName>
                                        </p:attrNameLst>
                                      </p:cBhvr>
                                      <p:to>
                                        <p:strVal val="visible"/>
                                      </p:to>
                                    </p:set>
                                    <p:animEffect transition="in" filter="wipe(down)">
                                      <p:cBhvr>
                                        <p:cTn id="199" dur="2320">
                                          <p:stCondLst>
                                            <p:cond delay="0"/>
                                          </p:stCondLst>
                                        </p:cTn>
                                        <p:tgtEl>
                                          <p:spTgt spid="34"/>
                                        </p:tgtEl>
                                      </p:cBhvr>
                                    </p:animEffect>
                                    <p:anim calcmode="lin" valueType="num">
                                      <p:cBhvr>
                                        <p:cTn id="200" dur="7288"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1" dur="265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2" dur="2656" tmFilter="0, 0; 0.125,0.2665; 0.25,0.4; 0.375,0.465; 0.5,0.5;  0.625,0.535; 0.75,0.6; 0.875,0.7335; 1,1">
                                          <p:stCondLst>
                                            <p:cond delay="2656"/>
                                          </p:stCondLst>
                                        </p:cTn>
                                        <p:tgtEl>
                                          <p:spTgt spid="34"/>
                                        </p:tgtEl>
                                        <p:attrNameLst>
                                          <p:attrName>ppt_y</p:attrName>
                                        </p:attrNameLst>
                                      </p:cBhvr>
                                      <p:tavLst>
                                        <p:tav tm="0" fmla="#ppt_y-sin(pi*$)/9">
                                          <p:val>
                                            <p:fltVal val="0"/>
                                          </p:val>
                                        </p:tav>
                                        <p:tav tm="100000">
                                          <p:val>
                                            <p:fltVal val="1"/>
                                          </p:val>
                                        </p:tav>
                                      </p:tavLst>
                                    </p:anim>
                                    <p:anim calcmode="lin" valueType="num">
                                      <p:cBhvr>
                                        <p:cTn id="203" dur="1328" tmFilter="0, 0; 0.125,0.2665; 0.25,0.4; 0.375,0.465; 0.5,0.5;  0.625,0.535; 0.75,0.6; 0.875,0.7335; 1,1">
                                          <p:stCondLst>
                                            <p:cond delay="5296"/>
                                          </p:stCondLst>
                                        </p:cTn>
                                        <p:tgtEl>
                                          <p:spTgt spid="34"/>
                                        </p:tgtEl>
                                        <p:attrNameLst>
                                          <p:attrName>ppt_y</p:attrName>
                                        </p:attrNameLst>
                                      </p:cBhvr>
                                      <p:tavLst>
                                        <p:tav tm="0" fmla="#ppt_y-sin(pi*$)/27">
                                          <p:val>
                                            <p:fltVal val="0"/>
                                          </p:val>
                                        </p:tav>
                                        <p:tav tm="100000">
                                          <p:val>
                                            <p:fltVal val="1"/>
                                          </p:val>
                                        </p:tav>
                                      </p:tavLst>
                                    </p:anim>
                                    <p:anim calcmode="lin" valueType="num">
                                      <p:cBhvr>
                                        <p:cTn id="204" dur="656" tmFilter="0, 0; 0.125,0.2665; 0.25,0.4; 0.375,0.465; 0.5,0.5;  0.625,0.535; 0.75,0.6; 0.875,0.7335; 1,1">
                                          <p:stCondLst>
                                            <p:cond delay="6624"/>
                                          </p:stCondLst>
                                        </p:cTn>
                                        <p:tgtEl>
                                          <p:spTgt spid="34"/>
                                        </p:tgtEl>
                                        <p:attrNameLst>
                                          <p:attrName>ppt_y</p:attrName>
                                        </p:attrNameLst>
                                      </p:cBhvr>
                                      <p:tavLst>
                                        <p:tav tm="0" fmla="#ppt_y-sin(pi*$)/81">
                                          <p:val>
                                            <p:fltVal val="0"/>
                                          </p:val>
                                        </p:tav>
                                        <p:tav tm="100000">
                                          <p:val>
                                            <p:fltVal val="1"/>
                                          </p:val>
                                        </p:tav>
                                      </p:tavLst>
                                    </p:anim>
                                    <p:animScale>
                                      <p:cBhvr>
                                        <p:cTn id="205" dur="104">
                                          <p:stCondLst>
                                            <p:cond delay="2600"/>
                                          </p:stCondLst>
                                        </p:cTn>
                                        <p:tgtEl>
                                          <p:spTgt spid="34"/>
                                        </p:tgtEl>
                                      </p:cBhvr>
                                      <p:to x="100000" y="60000"/>
                                    </p:animScale>
                                    <p:animScale>
                                      <p:cBhvr>
                                        <p:cTn id="206" dur="664" decel="50000">
                                          <p:stCondLst>
                                            <p:cond delay="2704"/>
                                          </p:stCondLst>
                                        </p:cTn>
                                        <p:tgtEl>
                                          <p:spTgt spid="34"/>
                                        </p:tgtEl>
                                      </p:cBhvr>
                                      <p:to x="100000" y="100000"/>
                                    </p:animScale>
                                    <p:animScale>
                                      <p:cBhvr>
                                        <p:cTn id="207" dur="104">
                                          <p:stCondLst>
                                            <p:cond delay="5248"/>
                                          </p:stCondLst>
                                        </p:cTn>
                                        <p:tgtEl>
                                          <p:spTgt spid="34"/>
                                        </p:tgtEl>
                                      </p:cBhvr>
                                      <p:to x="100000" y="80000"/>
                                    </p:animScale>
                                    <p:animScale>
                                      <p:cBhvr>
                                        <p:cTn id="208" dur="664" decel="50000">
                                          <p:stCondLst>
                                            <p:cond delay="5352"/>
                                          </p:stCondLst>
                                        </p:cTn>
                                        <p:tgtEl>
                                          <p:spTgt spid="34"/>
                                        </p:tgtEl>
                                      </p:cBhvr>
                                      <p:to x="100000" y="100000"/>
                                    </p:animScale>
                                    <p:animScale>
                                      <p:cBhvr>
                                        <p:cTn id="209" dur="104">
                                          <p:stCondLst>
                                            <p:cond delay="6568"/>
                                          </p:stCondLst>
                                        </p:cTn>
                                        <p:tgtEl>
                                          <p:spTgt spid="34"/>
                                        </p:tgtEl>
                                      </p:cBhvr>
                                      <p:to x="100000" y="90000"/>
                                    </p:animScale>
                                    <p:animScale>
                                      <p:cBhvr>
                                        <p:cTn id="210" dur="664" decel="50000">
                                          <p:stCondLst>
                                            <p:cond delay="6672"/>
                                          </p:stCondLst>
                                        </p:cTn>
                                        <p:tgtEl>
                                          <p:spTgt spid="34"/>
                                        </p:tgtEl>
                                      </p:cBhvr>
                                      <p:to x="100000" y="100000"/>
                                    </p:animScale>
                                    <p:animScale>
                                      <p:cBhvr>
                                        <p:cTn id="211" dur="104">
                                          <p:stCondLst>
                                            <p:cond delay="7232"/>
                                          </p:stCondLst>
                                        </p:cTn>
                                        <p:tgtEl>
                                          <p:spTgt spid="34"/>
                                        </p:tgtEl>
                                      </p:cBhvr>
                                      <p:to x="100000" y="95000"/>
                                    </p:animScale>
                                    <p:animScale>
                                      <p:cBhvr>
                                        <p:cTn id="212" dur="664" decel="50000">
                                          <p:stCondLst>
                                            <p:cond delay="7336"/>
                                          </p:stCondLst>
                                        </p:cTn>
                                        <p:tgtEl>
                                          <p:spTgt spid="34"/>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35"/>
                                        </p:tgtEl>
                                        <p:attrNameLst>
                                          <p:attrName>style.visibility</p:attrName>
                                        </p:attrNameLst>
                                      </p:cBhvr>
                                      <p:to>
                                        <p:strVal val="visible"/>
                                      </p:to>
                                    </p:set>
                                    <p:animEffect transition="in" filter="wipe(down)">
                                      <p:cBhvr>
                                        <p:cTn id="215" dur="2320">
                                          <p:stCondLst>
                                            <p:cond delay="0"/>
                                          </p:stCondLst>
                                        </p:cTn>
                                        <p:tgtEl>
                                          <p:spTgt spid="35"/>
                                        </p:tgtEl>
                                      </p:cBhvr>
                                    </p:animEffect>
                                    <p:anim calcmode="lin" valueType="num">
                                      <p:cBhvr>
                                        <p:cTn id="216" dur="7288"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7" dur="265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8" dur="2656" tmFilter="0, 0; 0.125,0.2665; 0.25,0.4; 0.375,0.465; 0.5,0.5;  0.625,0.535; 0.75,0.6; 0.875,0.7335; 1,1">
                                          <p:stCondLst>
                                            <p:cond delay="2656"/>
                                          </p:stCondLst>
                                        </p:cTn>
                                        <p:tgtEl>
                                          <p:spTgt spid="35"/>
                                        </p:tgtEl>
                                        <p:attrNameLst>
                                          <p:attrName>ppt_y</p:attrName>
                                        </p:attrNameLst>
                                      </p:cBhvr>
                                      <p:tavLst>
                                        <p:tav tm="0" fmla="#ppt_y-sin(pi*$)/9">
                                          <p:val>
                                            <p:fltVal val="0"/>
                                          </p:val>
                                        </p:tav>
                                        <p:tav tm="100000">
                                          <p:val>
                                            <p:fltVal val="1"/>
                                          </p:val>
                                        </p:tav>
                                      </p:tavLst>
                                    </p:anim>
                                    <p:anim calcmode="lin" valueType="num">
                                      <p:cBhvr>
                                        <p:cTn id="219" dur="1328" tmFilter="0, 0; 0.125,0.2665; 0.25,0.4; 0.375,0.465; 0.5,0.5;  0.625,0.535; 0.75,0.6; 0.875,0.7335; 1,1">
                                          <p:stCondLst>
                                            <p:cond delay="5296"/>
                                          </p:stCondLst>
                                        </p:cTn>
                                        <p:tgtEl>
                                          <p:spTgt spid="35"/>
                                        </p:tgtEl>
                                        <p:attrNameLst>
                                          <p:attrName>ppt_y</p:attrName>
                                        </p:attrNameLst>
                                      </p:cBhvr>
                                      <p:tavLst>
                                        <p:tav tm="0" fmla="#ppt_y-sin(pi*$)/27">
                                          <p:val>
                                            <p:fltVal val="0"/>
                                          </p:val>
                                        </p:tav>
                                        <p:tav tm="100000">
                                          <p:val>
                                            <p:fltVal val="1"/>
                                          </p:val>
                                        </p:tav>
                                      </p:tavLst>
                                    </p:anim>
                                    <p:anim calcmode="lin" valueType="num">
                                      <p:cBhvr>
                                        <p:cTn id="220" dur="656" tmFilter="0, 0; 0.125,0.2665; 0.25,0.4; 0.375,0.465; 0.5,0.5;  0.625,0.535; 0.75,0.6; 0.875,0.7335; 1,1">
                                          <p:stCondLst>
                                            <p:cond delay="6624"/>
                                          </p:stCondLst>
                                        </p:cTn>
                                        <p:tgtEl>
                                          <p:spTgt spid="35"/>
                                        </p:tgtEl>
                                        <p:attrNameLst>
                                          <p:attrName>ppt_y</p:attrName>
                                        </p:attrNameLst>
                                      </p:cBhvr>
                                      <p:tavLst>
                                        <p:tav tm="0" fmla="#ppt_y-sin(pi*$)/81">
                                          <p:val>
                                            <p:fltVal val="0"/>
                                          </p:val>
                                        </p:tav>
                                        <p:tav tm="100000">
                                          <p:val>
                                            <p:fltVal val="1"/>
                                          </p:val>
                                        </p:tav>
                                      </p:tavLst>
                                    </p:anim>
                                    <p:animScale>
                                      <p:cBhvr>
                                        <p:cTn id="221" dur="104">
                                          <p:stCondLst>
                                            <p:cond delay="2600"/>
                                          </p:stCondLst>
                                        </p:cTn>
                                        <p:tgtEl>
                                          <p:spTgt spid="35"/>
                                        </p:tgtEl>
                                      </p:cBhvr>
                                      <p:to x="100000" y="60000"/>
                                    </p:animScale>
                                    <p:animScale>
                                      <p:cBhvr>
                                        <p:cTn id="222" dur="664" decel="50000">
                                          <p:stCondLst>
                                            <p:cond delay="2704"/>
                                          </p:stCondLst>
                                        </p:cTn>
                                        <p:tgtEl>
                                          <p:spTgt spid="35"/>
                                        </p:tgtEl>
                                      </p:cBhvr>
                                      <p:to x="100000" y="100000"/>
                                    </p:animScale>
                                    <p:animScale>
                                      <p:cBhvr>
                                        <p:cTn id="223" dur="104">
                                          <p:stCondLst>
                                            <p:cond delay="5248"/>
                                          </p:stCondLst>
                                        </p:cTn>
                                        <p:tgtEl>
                                          <p:spTgt spid="35"/>
                                        </p:tgtEl>
                                      </p:cBhvr>
                                      <p:to x="100000" y="80000"/>
                                    </p:animScale>
                                    <p:animScale>
                                      <p:cBhvr>
                                        <p:cTn id="224" dur="664" decel="50000">
                                          <p:stCondLst>
                                            <p:cond delay="5352"/>
                                          </p:stCondLst>
                                        </p:cTn>
                                        <p:tgtEl>
                                          <p:spTgt spid="35"/>
                                        </p:tgtEl>
                                      </p:cBhvr>
                                      <p:to x="100000" y="100000"/>
                                    </p:animScale>
                                    <p:animScale>
                                      <p:cBhvr>
                                        <p:cTn id="225" dur="104">
                                          <p:stCondLst>
                                            <p:cond delay="6568"/>
                                          </p:stCondLst>
                                        </p:cTn>
                                        <p:tgtEl>
                                          <p:spTgt spid="35"/>
                                        </p:tgtEl>
                                      </p:cBhvr>
                                      <p:to x="100000" y="90000"/>
                                    </p:animScale>
                                    <p:animScale>
                                      <p:cBhvr>
                                        <p:cTn id="226" dur="664" decel="50000">
                                          <p:stCondLst>
                                            <p:cond delay="6672"/>
                                          </p:stCondLst>
                                        </p:cTn>
                                        <p:tgtEl>
                                          <p:spTgt spid="35"/>
                                        </p:tgtEl>
                                      </p:cBhvr>
                                      <p:to x="100000" y="100000"/>
                                    </p:animScale>
                                    <p:animScale>
                                      <p:cBhvr>
                                        <p:cTn id="227" dur="104">
                                          <p:stCondLst>
                                            <p:cond delay="7232"/>
                                          </p:stCondLst>
                                        </p:cTn>
                                        <p:tgtEl>
                                          <p:spTgt spid="35"/>
                                        </p:tgtEl>
                                      </p:cBhvr>
                                      <p:to x="100000" y="95000"/>
                                    </p:animScale>
                                    <p:animScale>
                                      <p:cBhvr>
                                        <p:cTn id="228" dur="664" decel="50000">
                                          <p:stCondLst>
                                            <p:cond delay="7336"/>
                                          </p:stCondLst>
                                        </p:cTn>
                                        <p:tgtEl>
                                          <p:spTgt spid="35"/>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36"/>
                                        </p:tgtEl>
                                        <p:attrNameLst>
                                          <p:attrName>style.visibility</p:attrName>
                                        </p:attrNameLst>
                                      </p:cBhvr>
                                      <p:to>
                                        <p:strVal val="visible"/>
                                      </p:to>
                                    </p:set>
                                    <p:animEffect transition="in" filter="wipe(down)">
                                      <p:cBhvr>
                                        <p:cTn id="231" dur="2320">
                                          <p:stCondLst>
                                            <p:cond delay="0"/>
                                          </p:stCondLst>
                                        </p:cTn>
                                        <p:tgtEl>
                                          <p:spTgt spid="36"/>
                                        </p:tgtEl>
                                      </p:cBhvr>
                                    </p:animEffect>
                                    <p:anim calcmode="lin" valueType="num">
                                      <p:cBhvr>
                                        <p:cTn id="232" dur="7288"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3" dur="265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34" dur="2656" tmFilter="0, 0; 0.125,0.2665; 0.25,0.4; 0.375,0.465; 0.5,0.5;  0.625,0.535; 0.75,0.6; 0.875,0.7335; 1,1">
                                          <p:stCondLst>
                                            <p:cond delay="2656"/>
                                          </p:stCondLst>
                                        </p:cTn>
                                        <p:tgtEl>
                                          <p:spTgt spid="36"/>
                                        </p:tgtEl>
                                        <p:attrNameLst>
                                          <p:attrName>ppt_y</p:attrName>
                                        </p:attrNameLst>
                                      </p:cBhvr>
                                      <p:tavLst>
                                        <p:tav tm="0" fmla="#ppt_y-sin(pi*$)/9">
                                          <p:val>
                                            <p:fltVal val="0"/>
                                          </p:val>
                                        </p:tav>
                                        <p:tav tm="100000">
                                          <p:val>
                                            <p:fltVal val="1"/>
                                          </p:val>
                                        </p:tav>
                                      </p:tavLst>
                                    </p:anim>
                                    <p:anim calcmode="lin" valueType="num">
                                      <p:cBhvr>
                                        <p:cTn id="235" dur="1328" tmFilter="0, 0; 0.125,0.2665; 0.25,0.4; 0.375,0.465; 0.5,0.5;  0.625,0.535; 0.75,0.6; 0.875,0.7335; 1,1">
                                          <p:stCondLst>
                                            <p:cond delay="5296"/>
                                          </p:stCondLst>
                                        </p:cTn>
                                        <p:tgtEl>
                                          <p:spTgt spid="36"/>
                                        </p:tgtEl>
                                        <p:attrNameLst>
                                          <p:attrName>ppt_y</p:attrName>
                                        </p:attrNameLst>
                                      </p:cBhvr>
                                      <p:tavLst>
                                        <p:tav tm="0" fmla="#ppt_y-sin(pi*$)/27">
                                          <p:val>
                                            <p:fltVal val="0"/>
                                          </p:val>
                                        </p:tav>
                                        <p:tav tm="100000">
                                          <p:val>
                                            <p:fltVal val="1"/>
                                          </p:val>
                                        </p:tav>
                                      </p:tavLst>
                                    </p:anim>
                                    <p:anim calcmode="lin" valueType="num">
                                      <p:cBhvr>
                                        <p:cTn id="236" dur="656" tmFilter="0, 0; 0.125,0.2665; 0.25,0.4; 0.375,0.465; 0.5,0.5;  0.625,0.535; 0.75,0.6; 0.875,0.7335; 1,1">
                                          <p:stCondLst>
                                            <p:cond delay="6624"/>
                                          </p:stCondLst>
                                        </p:cTn>
                                        <p:tgtEl>
                                          <p:spTgt spid="36"/>
                                        </p:tgtEl>
                                        <p:attrNameLst>
                                          <p:attrName>ppt_y</p:attrName>
                                        </p:attrNameLst>
                                      </p:cBhvr>
                                      <p:tavLst>
                                        <p:tav tm="0" fmla="#ppt_y-sin(pi*$)/81">
                                          <p:val>
                                            <p:fltVal val="0"/>
                                          </p:val>
                                        </p:tav>
                                        <p:tav tm="100000">
                                          <p:val>
                                            <p:fltVal val="1"/>
                                          </p:val>
                                        </p:tav>
                                      </p:tavLst>
                                    </p:anim>
                                    <p:animScale>
                                      <p:cBhvr>
                                        <p:cTn id="237" dur="104">
                                          <p:stCondLst>
                                            <p:cond delay="2600"/>
                                          </p:stCondLst>
                                        </p:cTn>
                                        <p:tgtEl>
                                          <p:spTgt spid="36"/>
                                        </p:tgtEl>
                                      </p:cBhvr>
                                      <p:to x="100000" y="60000"/>
                                    </p:animScale>
                                    <p:animScale>
                                      <p:cBhvr>
                                        <p:cTn id="238" dur="664" decel="50000">
                                          <p:stCondLst>
                                            <p:cond delay="2704"/>
                                          </p:stCondLst>
                                        </p:cTn>
                                        <p:tgtEl>
                                          <p:spTgt spid="36"/>
                                        </p:tgtEl>
                                      </p:cBhvr>
                                      <p:to x="100000" y="100000"/>
                                    </p:animScale>
                                    <p:animScale>
                                      <p:cBhvr>
                                        <p:cTn id="239" dur="104">
                                          <p:stCondLst>
                                            <p:cond delay="5248"/>
                                          </p:stCondLst>
                                        </p:cTn>
                                        <p:tgtEl>
                                          <p:spTgt spid="36"/>
                                        </p:tgtEl>
                                      </p:cBhvr>
                                      <p:to x="100000" y="80000"/>
                                    </p:animScale>
                                    <p:animScale>
                                      <p:cBhvr>
                                        <p:cTn id="240" dur="664" decel="50000">
                                          <p:stCondLst>
                                            <p:cond delay="5352"/>
                                          </p:stCondLst>
                                        </p:cTn>
                                        <p:tgtEl>
                                          <p:spTgt spid="36"/>
                                        </p:tgtEl>
                                      </p:cBhvr>
                                      <p:to x="100000" y="100000"/>
                                    </p:animScale>
                                    <p:animScale>
                                      <p:cBhvr>
                                        <p:cTn id="241" dur="104">
                                          <p:stCondLst>
                                            <p:cond delay="6568"/>
                                          </p:stCondLst>
                                        </p:cTn>
                                        <p:tgtEl>
                                          <p:spTgt spid="36"/>
                                        </p:tgtEl>
                                      </p:cBhvr>
                                      <p:to x="100000" y="90000"/>
                                    </p:animScale>
                                    <p:animScale>
                                      <p:cBhvr>
                                        <p:cTn id="242" dur="664" decel="50000">
                                          <p:stCondLst>
                                            <p:cond delay="6672"/>
                                          </p:stCondLst>
                                        </p:cTn>
                                        <p:tgtEl>
                                          <p:spTgt spid="36"/>
                                        </p:tgtEl>
                                      </p:cBhvr>
                                      <p:to x="100000" y="100000"/>
                                    </p:animScale>
                                    <p:animScale>
                                      <p:cBhvr>
                                        <p:cTn id="243" dur="104">
                                          <p:stCondLst>
                                            <p:cond delay="7232"/>
                                          </p:stCondLst>
                                        </p:cTn>
                                        <p:tgtEl>
                                          <p:spTgt spid="36"/>
                                        </p:tgtEl>
                                      </p:cBhvr>
                                      <p:to x="100000" y="95000"/>
                                    </p:animScale>
                                    <p:animScale>
                                      <p:cBhvr>
                                        <p:cTn id="244" dur="664" decel="50000">
                                          <p:stCondLst>
                                            <p:cond delay="7336"/>
                                          </p:stCondLst>
                                        </p:cTn>
                                        <p:tgtEl>
                                          <p:spTgt spid="36"/>
                                        </p:tgtEl>
                                      </p:cBhvr>
                                      <p:to x="100000" y="100000"/>
                                    </p:animScale>
                                  </p:childTnLst>
                                </p:cTn>
                              </p:par>
                              <p:par>
                                <p:cTn id="245" presetID="26" presetClass="entr" presetSubtype="0" fill="hold" nodeType="withEffect">
                                  <p:stCondLst>
                                    <p:cond delay="500"/>
                                  </p:stCondLst>
                                  <p:childTnLst>
                                    <p:set>
                                      <p:cBhvr>
                                        <p:cTn id="246" dur="1" fill="hold">
                                          <p:stCondLst>
                                            <p:cond delay="0"/>
                                          </p:stCondLst>
                                        </p:cTn>
                                        <p:tgtEl>
                                          <p:spTgt spid="37"/>
                                        </p:tgtEl>
                                        <p:attrNameLst>
                                          <p:attrName>style.visibility</p:attrName>
                                        </p:attrNameLst>
                                      </p:cBhvr>
                                      <p:to>
                                        <p:strVal val="visible"/>
                                      </p:to>
                                    </p:set>
                                    <p:animEffect transition="in" filter="wipe(down)">
                                      <p:cBhvr>
                                        <p:cTn id="247" dur="2320">
                                          <p:stCondLst>
                                            <p:cond delay="0"/>
                                          </p:stCondLst>
                                        </p:cTn>
                                        <p:tgtEl>
                                          <p:spTgt spid="37"/>
                                        </p:tgtEl>
                                      </p:cBhvr>
                                    </p:animEffect>
                                    <p:anim calcmode="lin" valueType="num">
                                      <p:cBhvr>
                                        <p:cTn id="248" dur="7288"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49" dur="265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50" dur="2656" tmFilter="0, 0; 0.125,0.2665; 0.25,0.4; 0.375,0.465; 0.5,0.5;  0.625,0.535; 0.75,0.6; 0.875,0.7335; 1,1">
                                          <p:stCondLst>
                                            <p:cond delay="2656"/>
                                          </p:stCondLst>
                                        </p:cTn>
                                        <p:tgtEl>
                                          <p:spTgt spid="37"/>
                                        </p:tgtEl>
                                        <p:attrNameLst>
                                          <p:attrName>ppt_y</p:attrName>
                                        </p:attrNameLst>
                                      </p:cBhvr>
                                      <p:tavLst>
                                        <p:tav tm="0" fmla="#ppt_y-sin(pi*$)/9">
                                          <p:val>
                                            <p:fltVal val="0"/>
                                          </p:val>
                                        </p:tav>
                                        <p:tav tm="100000">
                                          <p:val>
                                            <p:fltVal val="1"/>
                                          </p:val>
                                        </p:tav>
                                      </p:tavLst>
                                    </p:anim>
                                    <p:anim calcmode="lin" valueType="num">
                                      <p:cBhvr>
                                        <p:cTn id="251" dur="1328" tmFilter="0, 0; 0.125,0.2665; 0.25,0.4; 0.375,0.465; 0.5,0.5;  0.625,0.535; 0.75,0.6; 0.875,0.7335; 1,1">
                                          <p:stCondLst>
                                            <p:cond delay="5296"/>
                                          </p:stCondLst>
                                        </p:cTn>
                                        <p:tgtEl>
                                          <p:spTgt spid="37"/>
                                        </p:tgtEl>
                                        <p:attrNameLst>
                                          <p:attrName>ppt_y</p:attrName>
                                        </p:attrNameLst>
                                      </p:cBhvr>
                                      <p:tavLst>
                                        <p:tav tm="0" fmla="#ppt_y-sin(pi*$)/27">
                                          <p:val>
                                            <p:fltVal val="0"/>
                                          </p:val>
                                        </p:tav>
                                        <p:tav tm="100000">
                                          <p:val>
                                            <p:fltVal val="1"/>
                                          </p:val>
                                        </p:tav>
                                      </p:tavLst>
                                    </p:anim>
                                    <p:anim calcmode="lin" valueType="num">
                                      <p:cBhvr>
                                        <p:cTn id="252" dur="656" tmFilter="0, 0; 0.125,0.2665; 0.25,0.4; 0.375,0.465; 0.5,0.5;  0.625,0.535; 0.75,0.6; 0.875,0.7335; 1,1">
                                          <p:stCondLst>
                                            <p:cond delay="6624"/>
                                          </p:stCondLst>
                                        </p:cTn>
                                        <p:tgtEl>
                                          <p:spTgt spid="37"/>
                                        </p:tgtEl>
                                        <p:attrNameLst>
                                          <p:attrName>ppt_y</p:attrName>
                                        </p:attrNameLst>
                                      </p:cBhvr>
                                      <p:tavLst>
                                        <p:tav tm="0" fmla="#ppt_y-sin(pi*$)/81">
                                          <p:val>
                                            <p:fltVal val="0"/>
                                          </p:val>
                                        </p:tav>
                                        <p:tav tm="100000">
                                          <p:val>
                                            <p:fltVal val="1"/>
                                          </p:val>
                                        </p:tav>
                                      </p:tavLst>
                                    </p:anim>
                                    <p:animScale>
                                      <p:cBhvr>
                                        <p:cTn id="253" dur="104">
                                          <p:stCondLst>
                                            <p:cond delay="2600"/>
                                          </p:stCondLst>
                                        </p:cTn>
                                        <p:tgtEl>
                                          <p:spTgt spid="37"/>
                                        </p:tgtEl>
                                      </p:cBhvr>
                                      <p:to x="100000" y="60000"/>
                                    </p:animScale>
                                    <p:animScale>
                                      <p:cBhvr>
                                        <p:cTn id="254" dur="664" decel="50000">
                                          <p:stCondLst>
                                            <p:cond delay="2704"/>
                                          </p:stCondLst>
                                        </p:cTn>
                                        <p:tgtEl>
                                          <p:spTgt spid="37"/>
                                        </p:tgtEl>
                                      </p:cBhvr>
                                      <p:to x="100000" y="100000"/>
                                    </p:animScale>
                                    <p:animScale>
                                      <p:cBhvr>
                                        <p:cTn id="255" dur="104">
                                          <p:stCondLst>
                                            <p:cond delay="5248"/>
                                          </p:stCondLst>
                                        </p:cTn>
                                        <p:tgtEl>
                                          <p:spTgt spid="37"/>
                                        </p:tgtEl>
                                      </p:cBhvr>
                                      <p:to x="100000" y="80000"/>
                                    </p:animScale>
                                    <p:animScale>
                                      <p:cBhvr>
                                        <p:cTn id="256" dur="664" decel="50000">
                                          <p:stCondLst>
                                            <p:cond delay="5352"/>
                                          </p:stCondLst>
                                        </p:cTn>
                                        <p:tgtEl>
                                          <p:spTgt spid="37"/>
                                        </p:tgtEl>
                                      </p:cBhvr>
                                      <p:to x="100000" y="100000"/>
                                    </p:animScale>
                                    <p:animScale>
                                      <p:cBhvr>
                                        <p:cTn id="257" dur="104">
                                          <p:stCondLst>
                                            <p:cond delay="6568"/>
                                          </p:stCondLst>
                                        </p:cTn>
                                        <p:tgtEl>
                                          <p:spTgt spid="37"/>
                                        </p:tgtEl>
                                      </p:cBhvr>
                                      <p:to x="100000" y="90000"/>
                                    </p:animScale>
                                    <p:animScale>
                                      <p:cBhvr>
                                        <p:cTn id="258" dur="664" decel="50000">
                                          <p:stCondLst>
                                            <p:cond delay="6672"/>
                                          </p:stCondLst>
                                        </p:cTn>
                                        <p:tgtEl>
                                          <p:spTgt spid="37"/>
                                        </p:tgtEl>
                                      </p:cBhvr>
                                      <p:to x="100000" y="100000"/>
                                    </p:animScale>
                                    <p:animScale>
                                      <p:cBhvr>
                                        <p:cTn id="259" dur="104">
                                          <p:stCondLst>
                                            <p:cond delay="7232"/>
                                          </p:stCondLst>
                                        </p:cTn>
                                        <p:tgtEl>
                                          <p:spTgt spid="37"/>
                                        </p:tgtEl>
                                      </p:cBhvr>
                                      <p:to x="100000" y="95000"/>
                                    </p:animScale>
                                    <p:animScale>
                                      <p:cBhvr>
                                        <p:cTn id="260" dur="664" decel="50000">
                                          <p:stCondLst>
                                            <p:cond delay="7336"/>
                                          </p:stCondLst>
                                        </p:cTn>
                                        <p:tgtEl>
                                          <p:spTgt spid="37"/>
                                        </p:tgtEl>
                                      </p:cBhvr>
                                      <p:to x="100000" y="100000"/>
                                    </p:animScale>
                                  </p:childTnLst>
                                </p:cTn>
                              </p:par>
                              <p:par>
                                <p:cTn id="261" presetID="26" presetClass="entr" presetSubtype="0" fill="hold" nodeType="withEffect">
                                  <p:stCondLst>
                                    <p:cond delay="500"/>
                                  </p:stCondLst>
                                  <p:childTnLst>
                                    <p:set>
                                      <p:cBhvr>
                                        <p:cTn id="262" dur="1" fill="hold">
                                          <p:stCondLst>
                                            <p:cond delay="0"/>
                                          </p:stCondLst>
                                        </p:cTn>
                                        <p:tgtEl>
                                          <p:spTgt spid="38"/>
                                        </p:tgtEl>
                                        <p:attrNameLst>
                                          <p:attrName>style.visibility</p:attrName>
                                        </p:attrNameLst>
                                      </p:cBhvr>
                                      <p:to>
                                        <p:strVal val="visible"/>
                                      </p:to>
                                    </p:set>
                                    <p:animEffect transition="in" filter="wipe(down)">
                                      <p:cBhvr>
                                        <p:cTn id="263" dur="2320">
                                          <p:stCondLst>
                                            <p:cond delay="0"/>
                                          </p:stCondLst>
                                        </p:cTn>
                                        <p:tgtEl>
                                          <p:spTgt spid="38"/>
                                        </p:tgtEl>
                                      </p:cBhvr>
                                    </p:animEffect>
                                    <p:anim calcmode="lin" valueType="num">
                                      <p:cBhvr>
                                        <p:cTn id="264" dur="7288"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65" dur="265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6" dur="2656" tmFilter="0, 0; 0.125,0.2665; 0.25,0.4; 0.375,0.465; 0.5,0.5;  0.625,0.535; 0.75,0.6; 0.875,0.7335; 1,1">
                                          <p:stCondLst>
                                            <p:cond delay="2656"/>
                                          </p:stCondLst>
                                        </p:cTn>
                                        <p:tgtEl>
                                          <p:spTgt spid="38"/>
                                        </p:tgtEl>
                                        <p:attrNameLst>
                                          <p:attrName>ppt_y</p:attrName>
                                        </p:attrNameLst>
                                      </p:cBhvr>
                                      <p:tavLst>
                                        <p:tav tm="0" fmla="#ppt_y-sin(pi*$)/9">
                                          <p:val>
                                            <p:fltVal val="0"/>
                                          </p:val>
                                        </p:tav>
                                        <p:tav tm="100000">
                                          <p:val>
                                            <p:fltVal val="1"/>
                                          </p:val>
                                        </p:tav>
                                      </p:tavLst>
                                    </p:anim>
                                    <p:anim calcmode="lin" valueType="num">
                                      <p:cBhvr>
                                        <p:cTn id="267" dur="1328" tmFilter="0, 0; 0.125,0.2665; 0.25,0.4; 0.375,0.465; 0.5,0.5;  0.625,0.535; 0.75,0.6; 0.875,0.7335; 1,1">
                                          <p:stCondLst>
                                            <p:cond delay="5296"/>
                                          </p:stCondLst>
                                        </p:cTn>
                                        <p:tgtEl>
                                          <p:spTgt spid="38"/>
                                        </p:tgtEl>
                                        <p:attrNameLst>
                                          <p:attrName>ppt_y</p:attrName>
                                        </p:attrNameLst>
                                      </p:cBhvr>
                                      <p:tavLst>
                                        <p:tav tm="0" fmla="#ppt_y-sin(pi*$)/27">
                                          <p:val>
                                            <p:fltVal val="0"/>
                                          </p:val>
                                        </p:tav>
                                        <p:tav tm="100000">
                                          <p:val>
                                            <p:fltVal val="1"/>
                                          </p:val>
                                        </p:tav>
                                      </p:tavLst>
                                    </p:anim>
                                    <p:anim calcmode="lin" valueType="num">
                                      <p:cBhvr>
                                        <p:cTn id="268" dur="656" tmFilter="0, 0; 0.125,0.2665; 0.25,0.4; 0.375,0.465; 0.5,0.5;  0.625,0.535; 0.75,0.6; 0.875,0.7335; 1,1">
                                          <p:stCondLst>
                                            <p:cond delay="6624"/>
                                          </p:stCondLst>
                                        </p:cTn>
                                        <p:tgtEl>
                                          <p:spTgt spid="38"/>
                                        </p:tgtEl>
                                        <p:attrNameLst>
                                          <p:attrName>ppt_y</p:attrName>
                                        </p:attrNameLst>
                                      </p:cBhvr>
                                      <p:tavLst>
                                        <p:tav tm="0" fmla="#ppt_y-sin(pi*$)/81">
                                          <p:val>
                                            <p:fltVal val="0"/>
                                          </p:val>
                                        </p:tav>
                                        <p:tav tm="100000">
                                          <p:val>
                                            <p:fltVal val="1"/>
                                          </p:val>
                                        </p:tav>
                                      </p:tavLst>
                                    </p:anim>
                                    <p:animScale>
                                      <p:cBhvr>
                                        <p:cTn id="269" dur="104">
                                          <p:stCondLst>
                                            <p:cond delay="2600"/>
                                          </p:stCondLst>
                                        </p:cTn>
                                        <p:tgtEl>
                                          <p:spTgt spid="38"/>
                                        </p:tgtEl>
                                      </p:cBhvr>
                                      <p:to x="100000" y="60000"/>
                                    </p:animScale>
                                    <p:animScale>
                                      <p:cBhvr>
                                        <p:cTn id="270" dur="664" decel="50000">
                                          <p:stCondLst>
                                            <p:cond delay="2704"/>
                                          </p:stCondLst>
                                        </p:cTn>
                                        <p:tgtEl>
                                          <p:spTgt spid="38"/>
                                        </p:tgtEl>
                                      </p:cBhvr>
                                      <p:to x="100000" y="100000"/>
                                    </p:animScale>
                                    <p:animScale>
                                      <p:cBhvr>
                                        <p:cTn id="271" dur="104">
                                          <p:stCondLst>
                                            <p:cond delay="5248"/>
                                          </p:stCondLst>
                                        </p:cTn>
                                        <p:tgtEl>
                                          <p:spTgt spid="38"/>
                                        </p:tgtEl>
                                      </p:cBhvr>
                                      <p:to x="100000" y="80000"/>
                                    </p:animScale>
                                    <p:animScale>
                                      <p:cBhvr>
                                        <p:cTn id="272" dur="664" decel="50000">
                                          <p:stCondLst>
                                            <p:cond delay="5352"/>
                                          </p:stCondLst>
                                        </p:cTn>
                                        <p:tgtEl>
                                          <p:spTgt spid="38"/>
                                        </p:tgtEl>
                                      </p:cBhvr>
                                      <p:to x="100000" y="100000"/>
                                    </p:animScale>
                                    <p:animScale>
                                      <p:cBhvr>
                                        <p:cTn id="273" dur="104">
                                          <p:stCondLst>
                                            <p:cond delay="6568"/>
                                          </p:stCondLst>
                                        </p:cTn>
                                        <p:tgtEl>
                                          <p:spTgt spid="38"/>
                                        </p:tgtEl>
                                      </p:cBhvr>
                                      <p:to x="100000" y="90000"/>
                                    </p:animScale>
                                    <p:animScale>
                                      <p:cBhvr>
                                        <p:cTn id="274" dur="664" decel="50000">
                                          <p:stCondLst>
                                            <p:cond delay="6672"/>
                                          </p:stCondLst>
                                        </p:cTn>
                                        <p:tgtEl>
                                          <p:spTgt spid="38"/>
                                        </p:tgtEl>
                                      </p:cBhvr>
                                      <p:to x="100000" y="100000"/>
                                    </p:animScale>
                                    <p:animScale>
                                      <p:cBhvr>
                                        <p:cTn id="275" dur="104">
                                          <p:stCondLst>
                                            <p:cond delay="7232"/>
                                          </p:stCondLst>
                                        </p:cTn>
                                        <p:tgtEl>
                                          <p:spTgt spid="38"/>
                                        </p:tgtEl>
                                      </p:cBhvr>
                                      <p:to x="100000" y="95000"/>
                                    </p:animScale>
                                    <p:animScale>
                                      <p:cBhvr>
                                        <p:cTn id="276" dur="664" decel="50000">
                                          <p:stCondLst>
                                            <p:cond delay="7336"/>
                                          </p:stCondLst>
                                        </p:cTn>
                                        <p:tgtEl>
                                          <p:spTgt spid="38"/>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39"/>
                                        </p:tgtEl>
                                        <p:attrNameLst>
                                          <p:attrName>style.visibility</p:attrName>
                                        </p:attrNameLst>
                                      </p:cBhvr>
                                      <p:to>
                                        <p:strVal val="visible"/>
                                      </p:to>
                                    </p:set>
                                    <p:animEffect transition="in" filter="wipe(down)">
                                      <p:cBhvr>
                                        <p:cTn id="279" dur="2320">
                                          <p:stCondLst>
                                            <p:cond delay="0"/>
                                          </p:stCondLst>
                                        </p:cTn>
                                        <p:tgtEl>
                                          <p:spTgt spid="39"/>
                                        </p:tgtEl>
                                      </p:cBhvr>
                                    </p:animEffect>
                                    <p:anim calcmode="lin" valueType="num">
                                      <p:cBhvr>
                                        <p:cTn id="280" dur="7288"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81" dur="265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82" dur="2656" tmFilter="0, 0; 0.125,0.2665; 0.25,0.4; 0.375,0.465; 0.5,0.5;  0.625,0.535; 0.75,0.6; 0.875,0.7335; 1,1">
                                          <p:stCondLst>
                                            <p:cond delay="2656"/>
                                          </p:stCondLst>
                                        </p:cTn>
                                        <p:tgtEl>
                                          <p:spTgt spid="39"/>
                                        </p:tgtEl>
                                        <p:attrNameLst>
                                          <p:attrName>ppt_y</p:attrName>
                                        </p:attrNameLst>
                                      </p:cBhvr>
                                      <p:tavLst>
                                        <p:tav tm="0" fmla="#ppt_y-sin(pi*$)/9">
                                          <p:val>
                                            <p:fltVal val="0"/>
                                          </p:val>
                                        </p:tav>
                                        <p:tav tm="100000">
                                          <p:val>
                                            <p:fltVal val="1"/>
                                          </p:val>
                                        </p:tav>
                                      </p:tavLst>
                                    </p:anim>
                                    <p:anim calcmode="lin" valueType="num">
                                      <p:cBhvr>
                                        <p:cTn id="283" dur="1328" tmFilter="0, 0; 0.125,0.2665; 0.25,0.4; 0.375,0.465; 0.5,0.5;  0.625,0.535; 0.75,0.6; 0.875,0.7335; 1,1">
                                          <p:stCondLst>
                                            <p:cond delay="5296"/>
                                          </p:stCondLst>
                                        </p:cTn>
                                        <p:tgtEl>
                                          <p:spTgt spid="39"/>
                                        </p:tgtEl>
                                        <p:attrNameLst>
                                          <p:attrName>ppt_y</p:attrName>
                                        </p:attrNameLst>
                                      </p:cBhvr>
                                      <p:tavLst>
                                        <p:tav tm="0" fmla="#ppt_y-sin(pi*$)/27">
                                          <p:val>
                                            <p:fltVal val="0"/>
                                          </p:val>
                                        </p:tav>
                                        <p:tav tm="100000">
                                          <p:val>
                                            <p:fltVal val="1"/>
                                          </p:val>
                                        </p:tav>
                                      </p:tavLst>
                                    </p:anim>
                                    <p:anim calcmode="lin" valueType="num">
                                      <p:cBhvr>
                                        <p:cTn id="284" dur="656" tmFilter="0, 0; 0.125,0.2665; 0.25,0.4; 0.375,0.465; 0.5,0.5;  0.625,0.535; 0.75,0.6; 0.875,0.7335; 1,1">
                                          <p:stCondLst>
                                            <p:cond delay="6624"/>
                                          </p:stCondLst>
                                        </p:cTn>
                                        <p:tgtEl>
                                          <p:spTgt spid="39"/>
                                        </p:tgtEl>
                                        <p:attrNameLst>
                                          <p:attrName>ppt_y</p:attrName>
                                        </p:attrNameLst>
                                      </p:cBhvr>
                                      <p:tavLst>
                                        <p:tav tm="0" fmla="#ppt_y-sin(pi*$)/81">
                                          <p:val>
                                            <p:fltVal val="0"/>
                                          </p:val>
                                        </p:tav>
                                        <p:tav tm="100000">
                                          <p:val>
                                            <p:fltVal val="1"/>
                                          </p:val>
                                        </p:tav>
                                      </p:tavLst>
                                    </p:anim>
                                    <p:animScale>
                                      <p:cBhvr>
                                        <p:cTn id="285" dur="104">
                                          <p:stCondLst>
                                            <p:cond delay="2600"/>
                                          </p:stCondLst>
                                        </p:cTn>
                                        <p:tgtEl>
                                          <p:spTgt spid="39"/>
                                        </p:tgtEl>
                                      </p:cBhvr>
                                      <p:to x="100000" y="60000"/>
                                    </p:animScale>
                                    <p:animScale>
                                      <p:cBhvr>
                                        <p:cTn id="286" dur="664" decel="50000">
                                          <p:stCondLst>
                                            <p:cond delay="2704"/>
                                          </p:stCondLst>
                                        </p:cTn>
                                        <p:tgtEl>
                                          <p:spTgt spid="39"/>
                                        </p:tgtEl>
                                      </p:cBhvr>
                                      <p:to x="100000" y="100000"/>
                                    </p:animScale>
                                    <p:animScale>
                                      <p:cBhvr>
                                        <p:cTn id="287" dur="104">
                                          <p:stCondLst>
                                            <p:cond delay="5248"/>
                                          </p:stCondLst>
                                        </p:cTn>
                                        <p:tgtEl>
                                          <p:spTgt spid="39"/>
                                        </p:tgtEl>
                                      </p:cBhvr>
                                      <p:to x="100000" y="80000"/>
                                    </p:animScale>
                                    <p:animScale>
                                      <p:cBhvr>
                                        <p:cTn id="288" dur="664" decel="50000">
                                          <p:stCondLst>
                                            <p:cond delay="5352"/>
                                          </p:stCondLst>
                                        </p:cTn>
                                        <p:tgtEl>
                                          <p:spTgt spid="39"/>
                                        </p:tgtEl>
                                      </p:cBhvr>
                                      <p:to x="100000" y="100000"/>
                                    </p:animScale>
                                    <p:animScale>
                                      <p:cBhvr>
                                        <p:cTn id="289" dur="104">
                                          <p:stCondLst>
                                            <p:cond delay="6568"/>
                                          </p:stCondLst>
                                        </p:cTn>
                                        <p:tgtEl>
                                          <p:spTgt spid="39"/>
                                        </p:tgtEl>
                                      </p:cBhvr>
                                      <p:to x="100000" y="90000"/>
                                    </p:animScale>
                                    <p:animScale>
                                      <p:cBhvr>
                                        <p:cTn id="290" dur="664" decel="50000">
                                          <p:stCondLst>
                                            <p:cond delay="6672"/>
                                          </p:stCondLst>
                                        </p:cTn>
                                        <p:tgtEl>
                                          <p:spTgt spid="39"/>
                                        </p:tgtEl>
                                      </p:cBhvr>
                                      <p:to x="100000" y="100000"/>
                                    </p:animScale>
                                    <p:animScale>
                                      <p:cBhvr>
                                        <p:cTn id="291" dur="104">
                                          <p:stCondLst>
                                            <p:cond delay="7232"/>
                                          </p:stCondLst>
                                        </p:cTn>
                                        <p:tgtEl>
                                          <p:spTgt spid="39"/>
                                        </p:tgtEl>
                                      </p:cBhvr>
                                      <p:to x="100000" y="95000"/>
                                    </p:animScale>
                                    <p:animScale>
                                      <p:cBhvr>
                                        <p:cTn id="292" dur="664" decel="50000">
                                          <p:stCondLst>
                                            <p:cond delay="7336"/>
                                          </p:stCondLst>
                                        </p:cTn>
                                        <p:tgtEl>
                                          <p:spTgt spid="39"/>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40"/>
                                        </p:tgtEl>
                                        <p:attrNameLst>
                                          <p:attrName>style.visibility</p:attrName>
                                        </p:attrNameLst>
                                      </p:cBhvr>
                                      <p:to>
                                        <p:strVal val="visible"/>
                                      </p:to>
                                    </p:set>
                                    <p:animEffect transition="in" filter="wipe(down)">
                                      <p:cBhvr>
                                        <p:cTn id="295" dur="2320">
                                          <p:stCondLst>
                                            <p:cond delay="0"/>
                                          </p:stCondLst>
                                        </p:cTn>
                                        <p:tgtEl>
                                          <p:spTgt spid="40"/>
                                        </p:tgtEl>
                                      </p:cBhvr>
                                    </p:animEffect>
                                    <p:anim calcmode="lin" valueType="num">
                                      <p:cBhvr>
                                        <p:cTn id="296" dur="7288"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97" dur="265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8" dur="2656" tmFilter="0, 0; 0.125,0.2665; 0.25,0.4; 0.375,0.465; 0.5,0.5;  0.625,0.535; 0.75,0.6; 0.875,0.7335; 1,1">
                                          <p:stCondLst>
                                            <p:cond delay="2656"/>
                                          </p:stCondLst>
                                        </p:cTn>
                                        <p:tgtEl>
                                          <p:spTgt spid="40"/>
                                        </p:tgtEl>
                                        <p:attrNameLst>
                                          <p:attrName>ppt_y</p:attrName>
                                        </p:attrNameLst>
                                      </p:cBhvr>
                                      <p:tavLst>
                                        <p:tav tm="0" fmla="#ppt_y-sin(pi*$)/9">
                                          <p:val>
                                            <p:fltVal val="0"/>
                                          </p:val>
                                        </p:tav>
                                        <p:tav tm="100000">
                                          <p:val>
                                            <p:fltVal val="1"/>
                                          </p:val>
                                        </p:tav>
                                      </p:tavLst>
                                    </p:anim>
                                    <p:anim calcmode="lin" valueType="num">
                                      <p:cBhvr>
                                        <p:cTn id="299" dur="1328" tmFilter="0, 0; 0.125,0.2665; 0.25,0.4; 0.375,0.465; 0.5,0.5;  0.625,0.535; 0.75,0.6; 0.875,0.7335; 1,1">
                                          <p:stCondLst>
                                            <p:cond delay="5296"/>
                                          </p:stCondLst>
                                        </p:cTn>
                                        <p:tgtEl>
                                          <p:spTgt spid="40"/>
                                        </p:tgtEl>
                                        <p:attrNameLst>
                                          <p:attrName>ppt_y</p:attrName>
                                        </p:attrNameLst>
                                      </p:cBhvr>
                                      <p:tavLst>
                                        <p:tav tm="0" fmla="#ppt_y-sin(pi*$)/27">
                                          <p:val>
                                            <p:fltVal val="0"/>
                                          </p:val>
                                        </p:tav>
                                        <p:tav tm="100000">
                                          <p:val>
                                            <p:fltVal val="1"/>
                                          </p:val>
                                        </p:tav>
                                      </p:tavLst>
                                    </p:anim>
                                    <p:anim calcmode="lin" valueType="num">
                                      <p:cBhvr>
                                        <p:cTn id="300" dur="656" tmFilter="0, 0; 0.125,0.2665; 0.25,0.4; 0.375,0.465; 0.5,0.5;  0.625,0.535; 0.75,0.6; 0.875,0.7335; 1,1">
                                          <p:stCondLst>
                                            <p:cond delay="6624"/>
                                          </p:stCondLst>
                                        </p:cTn>
                                        <p:tgtEl>
                                          <p:spTgt spid="40"/>
                                        </p:tgtEl>
                                        <p:attrNameLst>
                                          <p:attrName>ppt_y</p:attrName>
                                        </p:attrNameLst>
                                      </p:cBhvr>
                                      <p:tavLst>
                                        <p:tav tm="0" fmla="#ppt_y-sin(pi*$)/81">
                                          <p:val>
                                            <p:fltVal val="0"/>
                                          </p:val>
                                        </p:tav>
                                        <p:tav tm="100000">
                                          <p:val>
                                            <p:fltVal val="1"/>
                                          </p:val>
                                        </p:tav>
                                      </p:tavLst>
                                    </p:anim>
                                    <p:animScale>
                                      <p:cBhvr>
                                        <p:cTn id="301" dur="104">
                                          <p:stCondLst>
                                            <p:cond delay="2600"/>
                                          </p:stCondLst>
                                        </p:cTn>
                                        <p:tgtEl>
                                          <p:spTgt spid="40"/>
                                        </p:tgtEl>
                                      </p:cBhvr>
                                      <p:to x="100000" y="60000"/>
                                    </p:animScale>
                                    <p:animScale>
                                      <p:cBhvr>
                                        <p:cTn id="302" dur="664" decel="50000">
                                          <p:stCondLst>
                                            <p:cond delay="2704"/>
                                          </p:stCondLst>
                                        </p:cTn>
                                        <p:tgtEl>
                                          <p:spTgt spid="40"/>
                                        </p:tgtEl>
                                      </p:cBhvr>
                                      <p:to x="100000" y="100000"/>
                                    </p:animScale>
                                    <p:animScale>
                                      <p:cBhvr>
                                        <p:cTn id="303" dur="104">
                                          <p:stCondLst>
                                            <p:cond delay="5248"/>
                                          </p:stCondLst>
                                        </p:cTn>
                                        <p:tgtEl>
                                          <p:spTgt spid="40"/>
                                        </p:tgtEl>
                                      </p:cBhvr>
                                      <p:to x="100000" y="80000"/>
                                    </p:animScale>
                                    <p:animScale>
                                      <p:cBhvr>
                                        <p:cTn id="304" dur="664" decel="50000">
                                          <p:stCondLst>
                                            <p:cond delay="5352"/>
                                          </p:stCondLst>
                                        </p:cTn>
                                        <p:tgtEl>
                                          <p:spTgt spid="40"/>
                                        </p:tgtEl>
                                      </p:cBhvr>
                                      <p:to x="100000" y="100000"/>
                                    </p:animScale>
                                    <p:animScale>
                                      <p:cBhvr>
                                        <p:cTn id="305" dur="104">
                                          <p:stCondLst>
                                            <p:cond delay="6568"/>
                                          </p:stCondLst>
                                        </p:cTn>
                                        <p:tgtEl>
                                          <p:spTgt spid="40"/>
                                        </p:tgtEl>
                                      </p:cBhvr>
                                      <p:to x="100000" y="90000"/>
                                    </p:animScale>
                                    <p:animScale>
                                      <p:cBhvr>
                                        <p:cTn id="306" dur="664" decel="50000">
                                          <p:stCondLst>
                                            <p:cond delay="6672"/>
                                          </p:stCondLst>
                                        </p:cTn>
                                        <p:tgtEl>
                                          <p:spTgt spid="40"/>
                                        </p:tgtEl>
                                      </p:cBhvr>
                                      <p:to x="100000" y="100000"/>
                                    </p:animScale>
                                    <p:animScale>
                                      <p:cBhvr>
                                        <p:cTn id="307" dur="104">
                                          <p:stCondLst>
                                            <p:cond delay="7232"/>
                                          </p:stCondLst>
                                        </p:cTn>
                                        <p:tgtEl>
                                          <p:spTgt spid="40"/>
                                        </p:tgtEl>
                                      </p:cBhvr>
                                      <p:to x="100000" y="95000"/>
                                    </p:animScale>
                                    <p:animScale>
                                      <p:cBhvr>
                                        <p:cTn id="308" dur="664" decel="50000">
                                          <p:stCondLst>
                                            <p:cond delay="7336"/>
                                          </p:stCondLst>
                                        </p:cTn>
                                        <p:tgtEl>
                                          <p:spTgt spid="40"/>
                                        </p:tgtEl>
                                      </p:cBhvr>
                                      <p:to x="100000" y="100000"/>
                                    </p:animScale>
                                  </p:childTnLst>
                                </p:cTn>
                              </p:par>
                              <p:par>
                                <p:cTn id="309" presetID="26" presetClass="entr" presetSubtype="0" fill="hold" nodeType="withEffect">
                                  <p:stCondLst>
                                    <p:cond delay="500"/>
                                  </p:stCondLst>
                                  <p:childTnLst>
                                    <p:set>
                                      <p:cBhvr>
                                        <p:cTn id="310" dur="1" fill="hold">
                                          <p:stCondLst>
                                            <p:cond delay="0"/>
                                          </p:stCondLst>
                                        </p:cTn>
                                        <p:tgtEl>
                                          <p:spTgt spid="41"/>
                                        </p:tgtEl>
                                        <p:attrNameLst>
                                          <p:attrName>style.visibility</p:attrName>
                                        </p:attrNameLst>
                                      </p:cBhvr>
                                      <p:to>
                                        <p:strVal val="visible"/>
                                      </p:to>
                                    </p:set>
                                    <p:animEffect transition="in" filter="wipe(down)">
                                      <p:cBhvr>
                                        <p:cTn id="311" dur="2320">
                                          <p:stCondLst>
                                            <p:cond delay="0"/>
                                          </p:stCondLst>
                                        </p:cTn>
                                        <p:tgtEl>
                                          <p:spTgt spid="41"/>
                                        </p:tgtEl>
                                      </p:cBhvr>
                                    </p:animEffect>
                                    <p:anim calcmode="lin" valueType="num">
                                      <p:cBhvr>
                                        <p:cTn id="312" dur="7288"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13" dur="265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4" dur="2656" tmFilter="0, 0; 0.125,0.2665; 0.25,0.4; 0.375,0.465; 0.5,0.5;  0.625,0.535; 0.75,0.6; 0.875,0.7335; 1,1">
                                          <p:stCondLst>
                                            <p:cond delay="2656"/>
                                          </p:stCondLst>
                                        </p:cTn>
                                        <p:tgtEl>
                                          <p:spTgt spid="41"/>
                                        </p:tgtEl>
                                        <p:attrNameLst>
                                          <p:attrName>ppt_y</p:attrName>
                                        </p:attrNameLst>
                                      </p:cBhvr>
                                      <p:tavLst>
                                        <p:tav tm="0" fmla="#ppt_y-sin(pi*$)/9">
                                          <p:val>
                                            <p:fltVal val="0"/>
                                          </p:val>
                                        </p:tav>
                                        <p:tav tm="100000">
                                          <p:val>
                                            <p:fltVal val="1"/>
                                          </p:val>
                                        </p:tav>
                                      </p:tavLst>
                                    </p:anim>
                                    <p:anim calcmode="lin" valueType="num">
                                      <p:cBhvr>
                                        <p:cTn id="315" dur="1328" tmFilter="0, 0; 0.125,0.2665; 0.25,0.4; 0.375,0.465; 0.5,0.5;  0.625,0.535; 0.75,0.6; 0.875,0.7335; 1,1">
                                          <p:stCondLst>
                                            <p:cond delay="5296"/>
                                          </p:stCondLst>
                                        </p:cTn>
                                        <p:tgtEl>
                                          <p:spTgt spid="41"/>
                                        </p:tgtEl>
                                        <p:attrNameLst>
                                          <p:attrName>ppt_y</p:attrName>
                                        </p:attrNameLst>
                                      </p:cBhvr>
                                      <p:tavLst>
                                        <p:tav tm="0" fmla="#ppt_y-sin(pi*$)/27">
                                          <p:val>
                                            <p:fltVal val="0"/>
                                          </p:val>
                                        </p:tav>
                                        <p:tav tm="100000">
                                          <p:val>
                                            <p:fltVal val="1"/>
                                          </p:val>
                                        </p:tav>
                                      </p:tavLst>
                                    </p:anim>
                                    <p:anim calcmode="lin" valueType="num">
                                      <p:cBhvr>
                                        <p:cTn id="316" dur="656" tmFilter="0, 0; 0.125,0.2665; 0.25,0.4; 0.375,0.465; 0.5,0.5;  0.625,0.535; 0.75,0.6; 0.875,0.7335; 1,1">
                                          <p:stCondLst>
                                            <p:cond delay="6624"/>
                                          </p:stCondLst>
                                        </p:cTn>
                                        <p:tgtEl>
                                          <p:spTgt spid="41"/>
                                        </p:tgtEl>
                                        <p:attrNameLst>
                                          <p:attrName>ppt_y</p:attrName>
                                        </p:attrNameLst>
                                      </p:cBhvr>
                                      <p:tavLst>
                                        <p:tav tm="0" fmla="#ppt_y-sin(pi*$)/81">
                                          <p:val>
                                            <p:fltVal val="0"/>
                                          </p:val>
                                        </p:tav>
                                        <p:tav tm="100000">
                                          <p:val>
                                            <p:fltVal val="1"/>
                                          </p:val>
                                        </p:tav>
                                      </p:tavLst>
                                    </p:anim>
                                    <p:animScale>
                                      <p:cBhvr>
                                        <p:cTn id="317" dur="104">
                                          <p:stCondLst>
                                            <p:cond delay="2600"/>
                                          </p:stCondLst>
                                        </p:cTn>
                                        <p:tgtEl>
                                          <p:spTgt spid="41"/>
                                        </p:tgtEl>
                                      </p:cBhvr>
                                      <p:to x="100000" y="60000"/>
                                    </p:animScale>
                                    <p:animScale>
                                      <p:cBhvr>
                                        <p:cTn id="318" dur="664" decel="50000">
                                          <p:stCondLst>
                                            <p:cond delay="2704"/>
                                          </p:stCondLst>
                                        </p:cTn>
                                        <p:tgtEl>
                                          <p:spTgt spid="41"/>
                                        </p:tgtEl>
                                      </p:cBhvr>
                                      <p:to x="100000" y="100000"/>
                                    </p:animScale>
                                    <p:animScale>
                                      <p:cBhvr>
                                        <p:cTn id="319" dur="104">
                                          <p:stCondLst>
                                            <p:cond delay="5248"/>
                                          </p:stCondLst>
                                        </p:cTn>
                                        <p:tgtEl>
                                          <p:spTgt spid="41"/>
                                        </p:tgtEl>
                                      </p:cBhvr>
                                      <p:to x="100000" y="80000"/>
                                    </p:animScale>
                                    <p:animScale>
                                      <p:cBhvr>
                                        <p:cTn id="320" dur="664" decel="50000">
                                          <p:stCondLst>
                                            <p:cond delay="5352"/>
                                          </p:stCondLst>
                                        </p:cTn>
                                        <p:tgtEl>
                                          <p:spTgt spid="41"/>
                                        </p:tgtEl>
                                      </p:cBhvr>
                                      <p:to x="100000" y="100000"/>
                                    </p:animScale>
                                    <p:animScale>
                                      <p:cBhvr>
                                        <p:cTn id="321" dur="104">
                                          <p:stCondLst>
                                            <p:cond delay="6568"/>
                                          </p:stCondLst>
                                        </p:cTn>
                                        <p:tgtEl>
                                          <p:spTgt spid="41"/>
                                        </p:tgtEl>
                                      </p:cBhvr>
                                      <p:to x="100000" y="90000"/>
                                    </p:animScale>
                                    <p:animScale>
                                      <p:cBhvr>
                                        <p:cTn id="322" dur="664" decel="50000">
                                          <p:stCondLst>
                                            <p:cond delay="6672"/>
                                          </p:stCondLst>
                                        </p:cTn>
                                        <p:tgtEl>
                                          <p:spTgt spid="41"/>
                                        </p:tgtEl>
                                      </p:cBhvr>
                                      <p:to x="100000" y="100000"/>
                                    </p:animScale>
                                    <p:animScale>
                                      <p:cBhvr>
                                        <p:cTn id="323" dur="104">
                                          <p:stCondLst>
                                            <p:cond delay="7232"/>
                                          </p:stCondLst>
                                        </p:cTn>
                                        <p:tgtEl>
                                          <p:spTgt spid="41"/>
                                        </p:tgtEl>
                                      </p:cBhvr>
                                      <p:to x="100000" y="95000"/>
                                    </p:animScale>
                                    <p:animScale>
                                      <p:cBhvr>
                                        <p:cTn id="324" dur="664" decel="50000">
                                          <p:stCondLst>
                                            <p:cond delay="7336"/>
                                          </p:stCondLst>
                                        </p:cTn>
                                        <p:tgtEl>
                                          <p:spTgt spid="41"/>
                                        </p:tgtEl>
                                      </p:cBhvr>
                                      <p:to x="100000" y="100000"/>
                                    </p:animScale>
                                  </p:childTnLst>
                                </p:cTn>
                              </p:par>
                              <p:par>
                                <p:cTn id="325" presetID="26" presetClass="entr" presetSubtype="0" fill="hold" nodeType="withEffect">
                                  <p:stCondLst>
                                    <p:cond delay="500"/>
                                  </p:stCondLst>
                                  <p:childTnLst>
                                    <p:set>
                                      <p:cBhvr>
                                        <p:cTn id="326" dur="1" fill="hold">
                                          <p:stCondLst>
                                            <p:cond delay="0"/>
                                          </p:stCondLst>
                                        </p:cTn>
                                        <p:tgtEl>
                                          <p:spTgt spid="42"/>
                                        </p:tgtEl>
                                        <p:attrNameLst>
                                          <p:attrName>style.visibility</p:attrName>
                                        </p:attrNameLst>
                                      </p:cBhvr>
                                      <p:to>
                                        <p:strVal val="visible"/>
                                      </p:to>
                                    </p:set>
                                    <p:animEffect transition="in" filter="wipe(down)">
                                      <p:cBhvr>
                                        <p:cTn id="327" dur="2320">
                                          <p:stCondLst>
                                            <p:cond delay="0"/>
                                          </p:stCondLst>
                                        </p:cTn>
                                        <p:tgtEl>
                                          <p:spTgt spid="42"/>
                                        </p:tgtEl>
                                      </p:cBhvr>
                                    </p:animEffect>
                                    <p:anim calcmode="lin" valueType="num">
                                      <p:cBhvr>
                                        <p:cTn id="328" dur="7288"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29" dur="265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30" dur="2656" tmFilter="0, 0; 0.125,0.2665; 0.25,0.4; 0.375,0.465; 0.5,0.5;  0.625,0.535; 0.75,0.6; 0.875,0.7335; 1,1">
                                          <p:stCondLst>
                                            <p:cond delay="2656"/>
                                          </p:stCondLst>
                                        </p:cTn>
                                        <p:tgtEl>
                                          <p:spTgt spid="42"/>
                                        </p:tgtEl>
                                        <p:attrNameLst>
                                          <p:attrName>ppt_y</p:attrName>
                                        </p:attrNameLst>
                                      </p:cBhvr>
                                      <p:tavLst>
                                        <p:tav tm="0" fmla="#ppt_y-sin(pi*$)/9">
                                          <p:val>
                                            <p:fltVal val="0"/>
                                          </p:val>
                                        </p:tav>
                                        <p:tav tm="100000">
                                          <p:val>
                                            <p:fltVal val="1"/>
                                          </p:val>
                                        </p:tav>
                                      </p:tavLst>
                                    </p:anim>
                                    <p:anim calcmode="lin" valueType="num">
                                      <p:cBhvr>
                                        <p:cTn id="331" dur="1328" tmFilter="0, 0; 0.125,0.2665; 0.25,0.4; 0.375,0.465; 0.5,0.5;  0.625,0.535; 0.75,0.6; 0.875,0.7335; 1,1">
                                          <p:stCondLst>
                                            <p:cond delay="5296"/>
                                          </p:stCondLst>
                                        </p:cTn>
                                        <p:tgtEl>
                                          <p:spTgt spid="42"/>
                                        </p:tgtEl>
                                        <p:attrNameLst>
                                          <p:attrName>ppt_y</p:attrName>
                                        </p:attrNameLst>
                                      </p:cBhvr>
                                      <p:tavLst>
                                        <p:tav tm="0" fmla="#ppt_y-sin(pi*$)/27">
                                          <p:val>
                                            <p:fltVal val="0"/>
                                          </p:val>
                                        </p:tav>
                                        <p:tav tm="100000">
                                          <p:val>
                                            <p:fltVal val="1"/>
                                          </p:val>
                                        </p:tav>
                                      </p:tavLst>
                                    </p:anim>
                                    <p:anim calcmode="lin" valueType="num">
                                      <p:cBhvr>
                                        <p:cTn id="332" dur="656" tmFilter="0, 0; 0.125,0.2665; 0.25,0.4; 0.375,0.465; 0.5,0.5;  0.625,0.535; 0.75,0.6; 0.875,0.7335; 1,1">
                                          <p:stCondLst>
                                            <p:cond delay="6624"/>
                                          </p:stCondLst>
                                        </p:cTn>
                                        <p:tgtEl>
                                          <p:spTgt spid="42"/>
                                        </p:tgtEl>
                                        <p:attrNameLst>
                                          <p:attrName>ppt_y</p:attrName>
                                        </p:attrNameLst>
                                      </p:cBhvr>
                                      <p:tavLst>
                                        <p:tav tm="0" fmla="#ppt_y-sin(pi*$)/81">
                                          <p:val>
                                            <p:fltVal val="0"/>
                                          </p:val>
                                        </p:tav>
                                        <p:tav tm="100000">
                                          <p:val>
                                            <p:fltVal val="1"/>
                                          </p:val>
                                        </p:tav>
                                      </p:tavLst>
                                    </p:anim>
                                    <p:animScale>
                                      <p:cBhvr>
                                        <p:cTn id="333" dur="104">
                                          <p:stCondLst>
                                            <p:cond delay="2600"/>
                                          </p:stCondLst>
                                        </p:cTn>
                                        <p:tgtEl>
                                          <p:spTgt spid="42"/>
                                        </p:tgtEl>
                                      </p:cBhvr>
                                      <p:to x="100000" y="60000"/>
                                    </p:animScale>
                                    <p:animScale>
                                      <p:cBhvr>
                                        <p:cTn id="334" dur="664" decel="50000">
                                          <p:stCondLst>
                                            <p:cond delay="2704"/>
                                          </p:stCondLst>
                                        </p:cTn>
                                        <p:tgtEl>
                                          <p:spTgt spid="42"/>
                                        </p:tgtEl>
                                      </p:cBhvr>
                                      <p:to x="100000" y="100000"/>
                                    </p:animScale>
                                    <p:animScale>
                                      <p:cBhvr>
                                        <p:cTn id="335" dur="104">
                                          <p:stCondLst>
                                            <p:cond delay="5248"/>
                                          </p:stCondLst>
                                        </p:cTn>
                                        <p:tgtEl>
                                          <p:spTgt spid="42"/>
                                        </p:tgtEl>
                                      </p:cBhvr>
                                      <p:to x="100000" y="80000"/>
                                    </p:animScale>
                                    <p:animScale>
                                      <p:cBhvr>
                                        <p:cTn id="336" dur="664" decel="50000">
                                          <p:stCondLst>
                                            <p:cond delay="5352"/>
                                          </p:stCondLst>
                                        </p:cTn>
                                        <p:tgtEl>
                                          <p:spTgt spid="42"/>
                                        </p:tgtEl>
                                      </p:cBhvr>
                                      <p:to x="100000" y="100000"/>
                                    </p:animScale>
                                    <p:animScale>
                                      <p:cBhvr>
                                        <p:cTn id="337" dur="104">
                                          <p:stCondLst>
                                            <p:cond delay="6568"/>
                                          </p:stCondLst>
                                        </p:cTn>
                                        <p:tgtEl>
                                          <p:spTgt spid="42"/>
                                        </p:tgtEl>
                                      </p:cBhvr>
                                      <p:to x="100000" y="90000"/>
                                    </p:animScale>
                                    <p:animScale>
                                      <p:cBhvr>
                                        <p:cTn id="338" dur="664" decel="50000">
                                          <p:stCondLst>
                                            <p:cond delay="6672"/>
                                          </p:stCondLst>
                                        </p:cTn>
                                        <p:tgtEl>
                                          <p:spTgt spid="42"/>
                                        </p:tgtEl>
                                      </p:cBhvr>
                                      <p:to x="100000" y="100000"/>
                                    </p:animScale>
                                    <p:animScale>
                                      <p:cBhvr>
                                        <p:cTn id="339" dur="104">
                                          <p:stCondLst>
                                            <p:cond delay="7232"/>
                                          </p:stCondLst>
                                        </p:cTn>
                                        <p:tgtEl>
                                          <p:spTgt spid="42"/>
                                        </p:tgtEl>
                                      </p:cBhvr>
                                      <p:to x="100000" y="95000"/>
                                    </p:animScale>
                                    <p:animScale>
                                      <p:cBhvr>
                                        <p:cTn id="340" dur="664" decel="50000">
                                          <p:stCondLst>
                                            <p:cond delay="7336"/>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3046988"/>
          </a:xfrm>
          <a:prstGeom prst="rect">
            <a:avLst/>
          </a:prstGeom>
          <a:noFill/>
        </p:spPr>
        <p:txBody>
          <a:bodyPr wrap="square" rtlCol="0">
            <a:spAutoFit/>
          </a:bodyPr>
          <a:lstStyle/>
          <a:p>
            <a:pPr algn="ctr"/>
            <a:r>
              <a:rPr lang="en-US" sz="9600" dirty="0" err="1">
                <a:solidFill>
                  <a:srgbClr val="00B050"/>
                </a:solidFill>
              </a:rPr>
              <a:t>Chào</a:t>
            </a:r>
            <a:r>
              <a:rPr lang="en-US" sz="9600" dirty="0">
                <a:solidFill>
                  <a:srgbClr val="00B050"/>
                </a:solidFill>
              </a:rPr>
              <a:t> </a:t>
            </a:r>
            <a:r>
              <a:rPr lang="en-US" sz="9600" dirty="0" err="1">
                <a:solidFill>
                  <a:srgbClr val="00B050"/>
                </a:solidFill>
              </a:rPr>
              <a:t>tạm</a:t>
            </a:r>
            <a:r>
              <a:rPr lang="en-US" sz="9600" dirty="0">
                <a:solidFill>
                  <a:srgbClr val="00B050"/>
                </a:solidFill>
              </a:rPr>
              <a:t> </a:t>
            </a:r>
            <a:r>
              <a:rPr lang="en-US" sz="9600" dirty="0" err="1">
                <a:solidFill>
                  <a:srgbClr val="00B050"/>
                </a:solidFill>
              </a:rPr>
              <a:t>biệt</a:t>
            </a:r>
            <a:r>
              <a:rPr lang="en-US" sz="9600" dirty="0">
                <a:solidFill>
                  <a:srgbClr val="00B050"/>
                </a:solidFill>
              </a:rPr>
              <a:t> </a:t>
            </a:r>
            <a:r>
              <a:rPr lang="en-US" sz="9600" dirty="0" err="1">
                <a:solidFill>
                  <a:srgbClr val="00B050"/>
                </a:solidFill>
              </a:rPr>
              <a:t>các</a:t>
            </a:r>
            <a:r>
              <a:rPr lang="en-US" sz="9600" dirty="0">
                <a:solidFill>
                  <a:srgbClr val="00B050"/>
                </a:solidFill>
              </a:rPr>
              <a:t> </a:t>
            </a:r>
            <a:r>
              <a:rPr lang="en-US" sz="9600" dirty="0" err="1">
                <a:solidFill>
                  <a:srgbClr val="00B050"/>
                </a:solidFill>
              </a:rPr>
              <a:t>em</a:t>
            </a:r>
            <a:r>
              <a:rPr lang="en-US" sz="9600" dirty="0">
                <a:solidFill>
                  <a:srgbClr val="00B050"/>
                </a:solidFill>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493329" y="924304"/>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228645" y="1761083"/>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708635" y="1704694"/>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a:t>
            </a:r>
          </a:p>
        </p:txBody>
      </p:sp>
      <p:sp>
        <p:nvSpPr>
          <p:cNvPr id="2" name="Rounded Rectangular Callout 1"/>
          <p:cNvSpPr/>
          <p:nvPr/>
        </p:nvSpPr>
        <p:spPr>
          <a:xfrm>
            <a:off x="2591666" y="2698299"/>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Rounded Corners 2">
            <a:hlinkClick r:id="rId36" action="ppaction://hlinksldjump"/>
            <a:extLst>
              <a:ext uri="{FF2B5EF4-FFF2-40B4-BE49-F238E27FC236}">
                <a16:creationId xmlns:a16="http://schemas.microsoft.com/office/drawing/2014/main" id="{8C07273F-A87B-1153-470A-C694E008116B}"/>
              </a:ext>
            </a:extLst>
          </p:cNvPr>
          <p:cNvSpPr/>
          <p:nvPr/>
        </p:nvSpPr>
        <p:spPr>
          <a:xfrm>
            <a:off x="152400" y="95250"/>
            <a:ext cx="1466850"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3" y="504284"/>
            <a:ext cx="457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 trước các em học bài gì? </a:t>
            </a: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Bảy sắc cầu vồng</a:t>
            </a: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886200" y="547493"/>
            <a:ext cx="59436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 bài bảy sắc cầu vồng đã học, em hãy cho biết cầu vồng thường xuất hiện khi nào? </a:t>
            </a: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xuất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mưa lại vừa nắng” </a:t>
            </a: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có mấy màu? Đó là màu nào? </a:t>
            </a: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có bảy màu: đỏ, cam, vàng, lục, lam, chàm, tím.</a:t>
            </a: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0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 thơ nào cho thấy cầu vồng thường xuất hiện và lan đi rất nhanh? </a:t>
            </a: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ẩn hiện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lại tan nhanh</a:t>
            </a: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82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595255" y="673283"/>
            <a:ext cx="722514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Lông vàng lông vện mắt 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Dáng đi uyển chuyển nhe nanh tìm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con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176262" y="5928109"/>
            <a:ext cx="2362200"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hổ</a:t>
            </a: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792684" y="5382694"/>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0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5B20D3-C250-449E-86B5-D832331832CA}"/>
              </a:ext>
            </a:extLst>
          </p:cNvPr>
          <p:cNvGrpSpPr/>
          <p:nvPr/>
        </p:nvGrpSpPr>
        <p:grpSpPr>
          <a:xfrm>
            <a:off x="3068233" y="2406289"/>
            <a:ext cx="7652315" cy="1688581"/>
            <a:chOff x="2052684" y="2617912"/>
            <a:chExt cx="5768788" cy="1092595"/>
          </a:xfrm>
        </p:grpSpPr>
        <p:pic>
          <p:nvPicPr>
            <p:cNvPr id="14" name="Picture 5">
              <a:extLst>
                <a:ext uri="{FF2B5EF4-FFF2-40B4-BE49-F238E27FC236}">
                  <a16:creationId xmlns:a16="http://schemas.microsoft.com/office/drawing/2014/main" id="{B85CE74D-AEF9-4F5B-86D1-2F68BAEBB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26E844C5-0812-42A3-8A5B-14ACBEE78D48}"/>
                </a:ext>
              </a:extLst>
            </p:cNvPr>
            <p:cNvSpPr txBox="1"/>
            <p:nvPr/>
          </p:nvSpPr>
          <p:spPr>
            <a:xfrm>
              <a:off x="2286312" y="2791819"/>
              <a:ext cx="5121462" cy="536299"/>
            </a:xfrm>
            <a:prstGeom prst="rect">
              <a:avLst/>
            </a:prstGeom>
            <a:noFill/>
          </p:spPr>
          <p:txBody>
            <a:bodyPr wrap="square" lIns="89301" tIns="44651" rIns="89301" bIns="44651" rtlCol="0">
              <a:spAutoFit/>
            </a:bodyPr>
            <a:lstStyle/>
            <a:p>
              <a:pPr algn="ctr"/>
              <a:r>
                <a:rPr lang="en-US" sz="4600" b="1" dirty="0">
                  <a:solidFill>
                    <a:srgbClr val="00863D"/>
                  </a:solidFill>
                  <a:latin typeface="Arial-Rounded" pitchFamily="34" charset="0"/>
                  <a:ea typeface="Arial-Rounded" pitchFamily="34" charset="0"/>
                  <a:cs typeface="Arial-Rounded" pitchFamily="34" charset="0"/>
                </a:rPr>
                <a:t>CHÚA TỂ RỪNG XANH</a:t>
              </a:r>
            </a:p>
          </p:txBody>
        </p:sp>
      </p:grpSp>
      <p:sp>
        <p:nvSpPr>
          <p:cNvPr id="16" name="Rectangle 16">
            <a:extLst>
              <a:ext uri="{FF2B5EF4-FFF2-40B4-BE49-F238E27FC236}">
                <a16:creationId xmlns:a16="http://schemas.microsoft.com/office/drawing/2014/main" id="{5773CB13-BA13-42E8-9F90-A2AA49DDEF55}"/>
              </a:ext>
            </a:extLst>
          </p:cNvPr>
          <p:cNvSpPr/>
          <p:nvPr/>
        </p:nvSpPr>
        <p:spPr>
          <a:xfrm rot="269291">
            <a:off x="2033887" y="272343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24CEBE-D0CD-489D-826E-0CE378ECB55C}"/>
              </a:ext>
            </a:extLst>
          </p:cNvPr>
          <p:cNvSpPr/>
          <p:nvPr/>
        </p:nvSpPr>
        <p:spPr>
          <a:xfrm rot="489815">
            <a:off x="2294393" y="285219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7DB59083-C69D-4573-ADFC-CCEC8D8BF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4" y="2359869"/>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CD9B39E2-C0C1-4081-B6CA-5A2FB311DBE1}"/>
              </a:ext>
            </a:extLst>
          </p:cNvPr>
          <p:cNvSpPr txBox="1"/>
          <p:nvPr/>
        </p:nvSpPr>
        <p:spPr>
          <a:xfrm>
            <a:off x="2897935" y="240628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p>
        </p:txBody>
      </p:sp>
      <p:sp>
        <p:nvSpPr>
          <p:cNvPr id="21" name="TextBox 20">
            <a:extLst>
              <a:ext uri="{FF2B5EF4-FFF2-40B4-BE49-F238E27FC236}">
                <a16:creationId xmlns:a16="http://schemas.microsoft.com/office/drawing/2014/main" id="{ED416EEB-83C0-4BFB-A741-7329344F7795}"/>
              </a:ext>
            </a:extLst>
          </p:cNvPr>
          <p:cNvSpPr txBox="1"/>
          <p:nvPr/>
        </p:nvSpPr>
        <p:spPr>
          <a:xfrm>
            <a:off x="2673354" y="953541"/>
            <a:ext cx="11062010" cy="861774"/>
          </a:xfrm>
          <a:prstGeom prst="rect">
            <a:avLst/>
          </a:prstGeom>
          <a:noFill/>
        </p:spPr>
        <p:txBody>
          <a:bodyPr wrap="square" rtlCol="0">
            <a:spAutoFit/>
          </a:bodyPr>
          <a:lstStyle/>
          <a:p>
            <a:r>
              <a:rPr lang="en-US" sz="5000" dirty="0" err="1">
                <a:solidFill>
                  <a:srgbClr val="00B050"/>
                </a:solidFill>
                <a:effectLst>
                  <a:outerShdw blurRad="38100" dist="38100" dir="2700000" algn="tl">
                    <a:srgbClr val="000000">
                      <a:alpha val="43137"/>
                    </a:srgbClr>
                  </a:outerShdw>
                </a:effectLst>
              </a:rPr>
              <a:t>Chủ</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đề</a:t>
            </a:r>
            <a:r>
              <a:rPr lang="en-US" sz="5000" dirty="0">
                <a:solidFill>
                  <a:srgbClr val="00B050"/>
                </a:solidFill>
                <a:effectLst>
                  <a:outerShdw blurRad="38100" dist="38100" dir="2700000" algn="tl">
                    <a:srgbClr val="000000">
                      <a:alpha val="43137"/>
                    </a:srgbClr>
                  </a:outerShdw>
                </a:effectLst>
              </a:rPr>
              <a:t> 6: </a:t>
            </a:r>
            <a:r>
              <a:rPr lang="en-US" sz="5000" dirty="0" err="1">
                <a:solidFill>
                  <a:srgbClr val="00B050"/>
                </a:solidFill>
                <a:effectLst>
                  <a:outerShdw blurRad="38100" dist="38100" dir="2700000" algn="tl">
                    <a:srgbClr val="000000">
                      <a:alpha val="43137"/>
                    </a:srgbClr>
                  </a:outerShdw>
                </a:effectLst>
              </a:rPr>
              <a:t>Thiên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nhiên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kì</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thú</a:t>
            </a:r>
            <a:endParaRPr lang="en-US" sz="5000" dirty="0">
              <a:solidFill>
                <a:srgbClr val="00B050"/>
              </a:solidFill>
              <a:effectLst>
                <a:outerShdw blurRad="38100" dist="38100" dir="2700000" algn="tl">
                  <a:srgbClr val="000000">
                    <a:alpha val="43137"/>
                  </a:srgbClr>
                </a:outerShdw>
              </a:effectLst>
            </a:endParaRPr>
          </a:p>
        </p:txBody>
      </p:sp>
      <p:pic>
        <p:nvPicPr>
          <p:cNvPr id="4" name="Picture 3" descr="A tiger with its mouth open&#10;&#10;Description automatically generated with medium confidence">
            <a:extLst>
              <a:ext uri="{FF2B5EF4-FFF2-40B4-BE49-F238E27FC236}">
                <a16:creationId xmlns:a16="http://schemas.microsoft.com/office/drawing/2014/main" id="{1B173978-F6D4-4532-ACA6-FB3D10EC8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575" y="4016873"/>
            <a:ext cx="5022197" cy="2703355"/>
          </a:xfrm>
          <a:prstGeom prst="rect">
            <a:avLst/>
          </a:prstGeom>
        </p:spPr>
      </p:pic>
    </p:spTree>
    <p:extLst>
      <p:ext uri="{BB962C8B-B14F-4D97-AF65-F5344CB8AC3E}">
        <p14:creationId xmlns:p14="http://schemas.microsoft.com/office/powerpoint/2010/main" val="356014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472</TotalTime>
  <Words>1214</Words>
  <Application>Microsoft Office PowerPoint</Application>
  <PresentationFormat>Widescreen</PresentationFormat>
  <Paragraphs>123</Paragraphs>
  <Slides>27</Slides>
  <Notes>16</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27</vt:i4>
      </vt:variant>
    </vt:vector>
  </HeadingPairs>
  <TitlesOfParts>
    <vt:vector size="41" baseType="lpstr">
      <vt:lpstr>等线</vt:lpstr>
      <vt:lpstr>等线 Light</vt:lpstr>
      <vt:lpstr>Arial</vt:lpstr>
      <vt:lpstr>Arial Rounded MT Bold</vt:lpstr>
      <vt:lpstr>Arial-Rounded</vt:lpstr>
      <vt:lpstr>Calibri</vt:lpstr>
      <vt:lpstr>Cambria Math</vt:lpstr>
      <vt:lpstr>HP001 4 hàng</vt:lpstr>
      <vt:lpstr>Times New Roman</vt:lpstr>
      <vt:lpstr>包图主题2</vt:lpstr>
      <vt:lpstr>Office Theme</vt:lpstr>
      <vt:lpstr>1_Office Theme</vt:lpstr>
      <vt:lpstr>2_Office 主题​​</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Thao Tran</cp:lastModifiedBy>
  <cp:revision>94</cp:revision>
  <dcterms:created xsi:type="dcterms:W3CDTF">2017-08-18T03:02:00Z</dcterms:created>
  <dcterms:modified xsi:type="dcterms:W3CDTF">2024-04-01T13:01:17Z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