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1" r:id="rId3"/>
    <p:sldId id="320" r:id="rId4"/>
    <p:sldId id="339" r:id="rId5"/>
    <p:sldId id="260" r:id="rId6"/>
    <p:sldId id="257" r:id="rId7"/>
    <p:sldId id="258" r:id="rId8"/>
    <p:sldId id="313" r:id="rId9"/>
    <p:sldId id="318" r:id="rId10"/>
    <p:sldId id="317" r:id="rId11"/>
    <p:sldId id="316" r:id="rId12"/>
    <p:sldId id="321" r:id="rId13"/>
    <p:sldId id="340" r:id="rId14"/>
    <p:sldId id="341" r:id="rId15"/>
    <p:sldId id="342" r:id="rId16"/>
    <p:sldId id="326" r:id="rId17"/>
    <p:sldId id="343" r:id="rId18"/>
    <p:sldId id="344" r:id="rId19"/>
    <p:sldId id="345" r:id="rId20"/>
    <p:sldId id="346" r:id="rId21"/>
    <p:sldId id="347" r:id="rId22"/>
    <p:sldId id="348" r:id="rId23"/>
    <p:sldId id="349" r:id="rId24"/>
    <p:sldId id="283" r:id="rId25"/>
    <p:sldId id="350" r:id="rId26"/>
    <p:sldId id="352" r:id="rId27"/>
    <p:sldId id="351" r:id="rId28"/>
    <p:sldId id="31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3" d="100"/>
          <a:sy n="73" d="100"/>
        </p:scale>
        <p:origin x="10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4F141-6A80-4033-91CC-4217BD3AB4B1}"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118D5-1FD1-4112-B39E-5172B197DA90}" type="slidenum">
              <a:rPr lang="en-US" smtClean="0"/>
              <a:t>‹#›</a:t>
            </a:fld>
            <a:endParaRPr lang="en-US"/>
          </a:p>
        </p:txBody>
      </p:sp>
    </p:spTree>
    <p:extLst>
      <p:ext uri="{BB962C8B-B14F-4D97-AF65-F5344CB8AC3E}">
        <p14:creationId xmlns:p14="http://schemas.microsoft.com/office/powerpoint/2010/main" val="758927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9918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1422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3004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489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4511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0" dirty="0">
                <a:solidFill>
                  <a:srgbClr val="333333"/>
                </a:solidFill>
                <a:effectLst/>
                <a:latin typeface="Roboto" panose="02000000000000000000" pitchFamily="2" charset="0"/>
              </a:rPr>
              <a:t>Bài đọc Đi hội chùa Hương là bài thơ ca ngợi vẻ đẹp của chùa Hương, lễ hội chùa Hương và thể hiện tình cảm của người dân với quê hương đất nước.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094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5690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CE4C-E233-8E96-6453-D6C0A22EA6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D0B01-4D12-6B48-9044-B978A39863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E010AD-BE31-52C2-D072-7215D88603C5}"/>
              </a:ext>
            </a:extLst>
          </p:cNvPr>
          <p:cNvSpPr>
            <a:spLocks noGrp="1"/>
          </p:cNvSpPr>
          <p:nvPr>
            <p:ph type="dt" sz="half" idx="10"/>
          </p:nvPr>
        </p:nvSpPr>
        <p:spPr/>
        <p:txBody>
          <a:bodyPr/>
          <a:lstStyle/>
          <a:p>
            <a:fld id="{6086DA37-70BA-4C01-9975-F92D7F92FEA4}" type="datetimeFigureOut">
              <a:rPr lang="en-US" smtClean="0"/>
              <a:t>4/8/2025</a:t>
            </a:fld>
            <a:endParaRPr lang="en-US"/>
          </a:p>
        </p:txBody>
      </p:sp>
      <p:sp>
        <p:nvSpPr>
          <p:cNvPr id="5" name="Footer Placeholder 4">
            <a:extLst>
              <a:ext uri="{FF2B5EF4-FFF2-40B4-BE49-F238E27FC236}">
                <a16:creationId xmlns:a16="http://schemas.microsoft.com/office/drawing/2014/main" id="{5BB3AF7A-537B-0171-8CBF-403D86446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3BF2E-E5F0-CE76-52A8-5AF5F9C7E850}"/>
              </a:ext>
            </a:extLst>
          </p:cNvPr>
          <p:cNvSpPr>
            <a:spLocks noGrp="1"/>
          </p:cNvSpPr>
          <p:nvPr>
            <p:ph type="sldNum" sz="quarter" idx="12"/>
          </p:nvPr>
        </p:nvSpPr>
        <p:spPr/>
        <p:txBody>
          <a:bodyPr/>
          <a:lstStyle/>
          <a:p>
            <a:fld id="{DE75A7FB-1D3E-429F-8B78-10ADE9BA2FB3}" type="slidenum">
              <a:rPr lang="en-US" smtClean="0"/>
              <a:t>‹#›</a:t>
            </a:fld>
            <a:endParaRPr lang="en-US"/>
          </a:p>
        </p:txBody>
      </p:sp>
    </p:spTree>
    <p:extLst>
      <p:ext uri="{BB962C8B-B14F-4D97-AF65-F5344CB8AC3E}">
        <p14:creationId xmlns:p14="http://schemas.microsoft.com/office/powerpoint/2010/main" val="2080320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40472-EE98-F635-F499-E5B5AA8D29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E5649C-A0A0-6D5D-802C-2E315D4D38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6CDE8-9CB2-CEF4-D606-9BA06D076B23}"/>
              </a:ext>
            </a:extLst>
          </p:cNvPr>
          <p:cNvSpPr>
            <a:spLocks noGrp="1"/>
          </p:cNvSpPr>
          <p:nvPr>
            <p:ph type="dt" sz="half" idx="10"/>
          </p:nvPr>
        </p:nvSpPr>
        <p:spPr/>
        <p:txBody>
          <a:bodyPr/>
          <a:lstStyle/>
          <a:p>
            <a:fld id="{6086DA37-70BA-4C01-9975-F92D7F92FEA4}" type="datetimeFigureOut">
              <a:rPr lang="en-US" smtClean="0"/>
              <a:t>4/8/2025</a:t>
            </a:fld>
            <a:endParaRPr lang="en-US"/>
          </a:p>
        </p:txBody>
      </p:sp>
      <p:sp>
        <p:nvSpPr>
          <p:cNvPr id="5" name="Footer Placeholder 4">
            <a:extLst>
              <a:ext uri="{FF2B5EF4-FFF2-40B4-BE49-F238E27FC236}">
                <a16:creationId xmlns:a16="http://schemas.microsoft.com/office/drawing/2014/main" id="{C1F2A94C-0136-1712-572F-FC35DFCA9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44B3A-D788-16E2-B1C1-F4738A777A6D}"/>
              </a:ext>
            </a:extLst>
          </p:cNvPr>
          <p:cNvSpPr>
            <a:spLocks noGrp="1"/>
          </p:cNvSpPr>
          <p:nvPr>
            <p:ph type="sldNum" sz="quarter" idx="12"/>
          </p:nvPr>
        </p:nvSpPr>
        <p:spPr/>
        <p:txBody>
          <a:bodyPr/>
          <a:lstStyle/>
          <a:p>
            <a:fld id="{DE75A7FB-1D3E-429F-8B78-10ADE9BA2FB3}" type="slidenum">
              <a:rPr lang="en-US" smtClean="0"/>
              <a:t>‹#›</a:t>
            </a:fld>
            <a:endParaRPr lang="en-US"/>
          </a:p>
        </p:txBody>
      </p:sp>
    </p:spTree>
    <p:extLst>
      <p:ext uri="{BB962C8B-B14F-4D97-AF65-F5344CB8AC3E}">
        <p14:creationId xmlns:p14="http://schemas.microsoft.com/office/powerpoint/2010/main" val="75453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8250A5-5940-C010-23C1-B71A47E5DD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C9E0F-B478-13B8-5EEB-01E91E1930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678E4-233A-F417-8AE3-A641E2777E73}"/>
              </a:ext>
            </a:extLst>
          </p:cNvPr>
          <p:cNvSpPr>
            <a:spLocks noGrp="1"/>
          </p:cNvSpPr>
          <p:nvPr>
            <p:ph type="dt" sz="half" idx="10"/>
          </p:nvPr>
        </p:nvSpPr>
        <p:spPr/>
        <p:txBody>
          <a:bodyPr/>
          <a:lstStyle/>
          <a:p>
            <a:fld id="{6086DA37-70BA-4C01-9975-F92D7F92FEA4}" type="datetimeFigureOut">
              <a:rPr lang="en-US" smtClean="0"/>
              <a:t>4/8/2025</a:t>
            </a:fld>
            <a:endParaRPr lang="en-US"/>
          </a:p>
        </p:txBody>
      </p:sp>
      <p:sp>
        <p:nvSpPr>
          <p:cNvPr id="5" name="Footer Placeholder 4">
            <a:extLst>
              <a:ext uri="{FF2B5EF4-FFF2-40B4-BE49-F238E27FC236}">
                <a16:creationId xmlns:a16="http://schemas.microsoft.com/office/drawing/2014/main" id="{1EB7BCE2-E0E2-849E-B21B-B03458EC8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ECFA3-CC12-EC09-D746-F292D091A308}"/>
              </a:ext>
            </a:extLst>
          </p:cNvPr>
          <p:cNvSpPr>
            <a:spLocks noGrp="1"/>
          </p:cNvSpPr>
          <p:nvPr>
            <p:ph type="sldNum" sz="quarter" idx="12"/>
          </p:nvPr>
        </p:nvSpPr>
        <p:spPr/>
        <p:txBody>
          <a:bodyPr/>
          <a:lstStyle/>
          <a:p>
            <a:fld id="{DE75A7FB-1D3E-429F-8B78-10ADE9BA2FB3}" type="slidenum">
              <a:rPr lang="en-US" smtClean="0"/>
              <a:t>‹#›</a:t>
            </a:fld>
            <a:endParaRPr lang="en-US"/>
          </a:p>
        </p:txBody>
      </p:sp>
    </p:spTree>
    <p:extLst>
      <p:ext uri="{BB962C8B-B14F-4D97-AF65-F5344CB8AC3E}">
        <p14:creationId xmlns:p14="http://schemas.microsoft.com/office/powerpoint/2010/main" val="8016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0C98-9FED-1FD8-5DBE-CB6F4351BF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687D69-33A1-6F2D-4716-FFF415268A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0F38B-2B5A-1B37-90A2-3FFFDAC88550}"/>
              </a:ext>
            </a:extLst>
          </p:cNvPr>
          <p:cNvSpPr>
            <a:spLocks noGrp="1"/>
          </p:cNvSpPr>
          <p:nvPr>
            <p:ph type="dt" sz="half" idx="10"/>
          </p:nvPr>
        </p:nvSpPr>
        <p:spPr/>
        <p:txBody>
          <a:bodyPr/>
          <a:lstStyle/>
          <a:p>
            <a:fld id="{6086DA37-70BA-4C01-9975-F92D7F92FEA4}" type="datetimeFigureOut">
              <a:rPr lang="en-US" smtClean="0"/>
              <a:t>4/8/2025</a:t>
            </a:fld>
            <a:endParaRPr lang="en-US"/>
          </a:p>
        </p:txBody>
      </p:sp>
      <p:sp>
        <p:nvSpPr>
          <p:cNvPr id="5" name="Footer Placeholder 4">
            <a:extLst>
              <a:ext uri="{FF2B5EF4-FFF2-40B4-BE49-F238E27FC236}">
                <a16:creationId xmlns:a16="http://schemas.microsoft.com/office/drawing/2014/main" id="{364C4220-2A59-FF37-7807-8E2785EA6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BF9C9-C105-4937-4730-EFFDB7C33B1F}"/>
              </a:ext>
            </a:extLst>
          </p:cNvPr>
          <p:cNvSpPr>
            <a:spLocks noGrp="1"/>
          </p:cNvSpPr>
          <p:nvPr>
            <p:ph type="sldNum" sz="quarter" idx="12"/>
          </p:nvPr>
        </p:nvSpPr>
        <p:spPr/>
        <p:txBody>
          <a:bodyPr/>
          <a:lstStyle/>
          <a:p>
            <a:fld id="{DE75A7FB-1D3E-429F-8B78-10ADE9BA2FB3}" type="slidenum">
              <a:rPr lang="en-US" smtClean="0"/>
              <a:t>‹#›</a:t>
            </a:fld>
            <a:endParaRPr lang="en-US"/>
          </a:p>
        </p:txBody>
      </p:sp>
    </p:spTree>
    <p:extLst>
      <p:ext uri="{BB962C8B-B14F-4D97-AF65-F5344CB8AC3E}">
        <p14:creationId xmlns:p14="http://schemas.microsoft.com/office/powerpoint/2010/main" val="3122991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B10A8-7C47-3113-A91A-C18C560CF6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B0C807-7E6F-6614-854B-887B29C3F7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02A5DB-F6FF-2F00-A289-9076A2943742}"/>
              </a:ext>
            </a:extLst>
          </p:cNvPr>
          <p:cNvSpPr>
            <a:spLocks noGrp="1"/>
          </p:cNvSpPr>
          <p:nvPr>
            <p:ph type="dt" sz="half" idx="10"/>
          </p:nvPr>
        </p:nvSpPr>
        <p:spPr/>
        <p:txBody>
          <a:bodyPr/>
          <a:lstStyle/>
          <a:p>
            <a:fld id="{6086DA37-70BA-4C01-9975-F92D7F92FEA4}" type="datetimeFigureOut">
              <a:rPr lang="en-US" smtClean="0"/>
              <a:t>4/8/2025</a:t>
            </a:fld>
            <a:endParaRPr lang="en-US"/>
          </a:p>
        </p:txBody>
      </p:sp>
      <p:sp>
        <p:nvSpPr>
          <p:cNvPr id="5" name="Footer Placeholder 4">
            <a:extLst>
              <a:ext uri="{FF2B5EF4-FFF2-40B4-BE49-F238E27FC236}">
                <a16:creationId xmlns:a16="http://schemas.microsoft.com/office/drawing/2014/main" id="{0D702C69-E1FE-DEE7-161F-583DD0831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4613C-F01D-D3B6-F5C9-5D221A8156E8}"/>
              </a:ext>
            </a:extLst>
          </p:cNvPr>
          <p:cNvSpPr>
            <a:spLocks noGrp="1"/>
          </p:cNvSpPr>
          <p:nvPr>
            <p:ph type="sldNum" sz="quarter" idx="12"/>
          </p:nvPr>
        </p:nvSpPr>
        <p:spPr/>
        <p:txBody>
          <a:bodyPr/>
          <a:lstStyle/>
          <a:p>
            <a:fld id="{DE75A7FB-1D3E-429F-8B78-10ADE9BA2FB3}" type="slidenum">
              <a:rPr lang="en-US" smtClean="0"/>
              <a:t>‹#›</a:t>
            </a:fld>
            <a:endParaRPr lang="en-US"/>
          </a:p>
        </p:txBody>
      </p:sp>
    </p:spTree>
    <p:extLst>
      <p:ext uri="{BB962C8B-B14F-4D97-AF65-F5344CB8AC3E}">
        <p14:creationId xmlns:p14="http://schemas.microsoft.com/office/powerpoint/2010/main" val="1267707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E6DF-D261-93EA-DE7D-1CCF85DEE5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773FC-A558-43B4-1084-0F2A5FF2B9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5807A3-524E-B256-D38F-E2DCC2ED76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FA0B2-95FB-840B-A421-5B5130304E12}"/>
              </a:ext>
            </a:extLst>
          </p:cNvPr>
          <p:cNvSpPr>
            <a:spLocks noGrp="1"/>
          </p:cNvSpPr>
          <p:nvPr>
            <p:ph type="dt" sz="half" idx="10"/>
          </p:nvPr>
        </p:nvSpPr>
        <p:spPr/>
        <p:txBody>
          <a:bodyPr/>
          <a:lstStyle/>
          <a:p>
            <a:fld id="{6086DA37-70BA-4C01-9975-F92D7F92FEA4}" type="datetimeFigureOut">
              <a:rPr lang="en-US" smtClean="0"/>
              <a:t>4/8/2025</a:t>
            </a:fld>
            <a:endParaRPr lang="en-US"/>
          </a:p>
        </p:txBody>
      </p:sp>
      <p:sp>
        <p:nvSpPr>
          <p:cNvPr id="6" name="Footer Placeholder 5">
            <a:extLst>
              <a:ext uri="{FF2B5EF4-FFF2-40B4-BE49-F238E27FC236}">
                <a16:creationId xmlns:a16="http://schemas.microsoft.com/office/drawing/2014/main" id="{ADFAF19C-14E9-00D8-17AF-F794A8540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BF14B1-FF67-B7EB-6407-284055FA6B70}"/>
              </a:ext>
            </a:extLst>
          </p:cNvPr>
          <p:cNvSpPr>
            <a:spLocks noGrp="1"/>
          </p:cNvSpPr>
          <p:nvPr>
            <p:ph type="sldNum" sz="quarter" idx="12"/>
          </p:nvPr>
        </p:nvSpPr>
        <p:spPr/>
        <p:txBody>
          <a:bodyPr/>
          <a:lstStyle/>
          <a:p>
            <a:fld id="{DE75A7FB-1D3E-429F-8B78-10ADE9BA2FB3}" type="slidenum">
              <a:rPr lang="en-US" smtClean="0"/>
              <a:t>‹#›</a:t>
            </a:fld>
            <a:endParaRPr lang="en-US"/>
          </a:p>
        </p:txBody>
      </p:sp>
    </p:spTree>
    <p:extLst>
      <p:ext uri="{BB962C8B-B14F-4D97-AF65-F5344CB8AC3E}">
        <p14:creationId xmlns:p14="http://schemas.microsoft.com/office/powerpoint/2010/main" val="416654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A6D92-040B-294E-300D-4DEAA18133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FA5709-0436-2170-A8B2-8002986F3D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4E9D95-A809-8EEA-D7BE-4830C10ED2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C2AC4C-B4E8-30EA-4A68-461406C70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3E6295-2925-6369-C864-EB408C500E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AE1A6C-59EA-1EF6-A447-694C7F2E0A83}"/>
              </a:ext>
            </a:extLst>
          </p:cNvPr>
          <p:cNvSpPr>
            <a:spLocks noGrp="1"/>
          </p:cNvSpPr>
          <p:nvPr>
            <p:ph type="dt" sz="half" idx="10"/>
          </p:nvPr>
        </p:nvSpPr>
        <p:spPr/>
        <p:txBody>
          <a:bodyPr/>
          <a:lstStyle/>
          <a:p>
            <a:fld id="{6086DA37-70BA-4C01-9975-F92D7F92FEA4}" type="datetimeFigureOut">
              <a:rPr lang="en-US" smtClean="0"/>
              <a:t>4/8/2025</a:t>
            </a:fld>
            <a:endParaRPr lang="en-US"/>
          </a:p>
        </p:txBody>
      </p:sp>
      <p:sp>
        <p:nvSpPr>
          <p:cNvPr id="8" name="Footer Placeholder 7">
            <a:extLst>
              <a:ext uri="{FF2B5EF4-FFF2-40B4-BE49-F238E27FC236}">
                <a16:creationId xmlns:a16="http://schemas.microsoft.com/office/drawing/2014/main" id="{96588AB8-A71D-72FE-8D08-ED4B54667F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A645DF-E718-92F8-30A5-33F0F2C1EBE7}"/>
              </a:ext>
            </a:extLst>
          </p:cNvPr>
          <p:cNvSpPr>
            <a:spLocks noGrp="1"/>
          </p:cNvSpPr>
          <p:nvPr>
            <p:ph type="sldNum" sz="quarter" idx="12"/>
          </p:nvPr>
        </p:nvSpPr>
        <p:spPr/>
        <p:txBody>
          <a:bodyPr/>
          <a:lstStyle/>
          <a:p>
            <a:fld id="{DE75A7FB-1D3E-429F-8B78-10ADE9BA2FB3}" type="slidenum">
              <a:rPr lang="en-US" smtClean="0"/>
              <a:t>‹#›</a:t>
            </a:fld>
            <a:endParaRPr lang="en-US"/>
          </a:p>
        </p:txBody>
      </p:sp>
    </p:spTree>
    <p:extLst>
      <p:ext uri="{BB962C8B-B14F-4D97-AF65-F5344CB8AC3E}">
        <p14:creationId xmlns:p14="http://schemas.microsoft.com/office/powerpoint/2010/main" val="364229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68EB-DE58-4740-AA71-A2C7485EC0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82218-5AD8-92B7-BEDA-1A6D18EE5989}"/>
              </a:ext>
            </a:extLst>
          </p:cNvPr>
          <p:cNvSpPr>
            <a:spLocks noGrp="1"/>
          </p:cNvSpPr>
          <p:nvPr>
            <p:ph type="dt" sz="half" idx="10"/>
          </p:nvPr>
        </p:nvSpPr>
        <p:spPr/>
        <p:txBody>
          <a:bodyPr/>
          <a:lstStyle/>
          <a:p>
            <a:fld id="{6086DA37-70BA-4C01-9975-F92D7F92FEA4}" type="datetimeFigureOut">
              <a:rPr lang="en-US" smtClean="0"/>
              <a:t>4/8/2025</a:t>
            </a:fld>
            <a:endParaRPr lang="en-US"/>
          </a:p>
        </p:txBody>
      </p:sp>
      <p:sp>
        <p:nvSpPr>
          <p:cNvPr id="4" name="Footer Placeholder 3">
            <a:extLst>
              <a:ext uri="{FF2B5EF4-FFF2-40B4-BE49-F238E27FC236}">
                <a16:creationId xmlns:a16="http://schemas.microsoft.com/office/drawing/2014/main" id="{3B3C5791-06B1-095D-D88D-67030FCA51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0AFBB6-E89D-07C0-7C87-D55C4927C43A}"/>
              </a:ext>
            </a:extLst>
          </p:cNvPr>
          <p:cNvSpPr>
            <a:spLocks noGrp="1"/>
          </p:cNvSpPr>
          <p:nvPr>
            <p:ph type="sldNum" sz="quarter" idx="12"/>
          </p:nvPr>
        </p:nvSpPr>
        <p:spPr/>
        <p:txBody>
          <a:bodyPr/>
          <a:lstStyle/>
          <a:p>
            <a:fld id="{DE75A7FB-1D3E-429F-8B78-10ADE9BA2FB3}" type="slidenum">
              <a:rPr lang="en-US" smtClean="0"/>
              <a:t>‹#›</a:t>
            </a:fld>
            <a:endParaRPr lang="en-US"/>
          </a:p>
        </p:txBody>
      </p:sp>
    </p:spTree>
    <p:extLst>
      <p:ext uri="{BB962C8B-B14F-4D97-AF65-F5344CB8AC3E}">
        <p14:creationId xmlns:p14="http://schemas.microsoft.com/office/powerpoint/2010/main" val="291085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AE9200-3729-BDCA-E6D5-C2CF4D529D2B}"/>
              </a:ext>
            </a:extLst>
          </p:cNvPr>
          <p:cNvSpPr>
            <a:spLocks noGrp="1"/>
          </p:cNvSpPr>
          <p:nvPr>
            <p:ph type="dt" sz="half" idx="10"/>
          </p:nvPr>
        </p:nvSpPr>
        <p:spPr/>
        <p:txBody>
          <a:bodyPr/>
          <a:lstStyle/>
          <a:p>
            <a:fld id="{6086DA37-70BA-4C01-9975-F92D7F92FEA4}" type="datetimeFigureOut">
              <a:rPr lang="en-US" smtClean="0"/>
              <a:t>4/8/2025</a:t>
            </a:fld>
            <a:endParaRPr lang="en-US"/>
          </a:p>
        </p:txBody>
      </p:sp>
      <p:sp>
        <p:nvSpPr>
          <p:cNvPr id="3" name="Footer Placeholder 2">
            <a:extLst>
              <a:ext uri="{FF2B5EF4-FFF2-40B4-BE49-F238E27FC236}">
                <a16:creationId xmlns:a16="http://schemas.microsoft.com/office/drawing/2014/main" id="{1B40458D-57D7-B341-2445-B876B21B5B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32D9D5-9BF9-77E1-0FA8-C8618E03B13F}"/>
              </a:ext>
            </a:extLst>
          </p:cNvPr>
          <p:cNvSpPr>
            <a:spLocks noGrp="1"/>
          </p:cNvSpPr>
          <p:nvPr>
            <p:ph type="sldNum" sz="quarter" idx="12"/>
          </p:nvPr>
        </p:nvSpPr>
        <p:spPr/>
        <p:txBody>
          <a:bodyPr/>
          <a:lstStyle/>
          <a:p>
            <a:fld id="{DE75A7FB-1D3E-429F-8B78-10ADE9BA2FB3}" type="slidenum">
              <a:rPr lang="en-US" smtClean="0"/>
              <a:t>‹#›</a:t>
            </a:fld>
            <a:endParaRPr lang="en-US"/>
          </a:p>
        </p:txBody>
      </p:sp>
    </p:spTree>
    <p:extLst>
      <p:ext uri="{BB962C8B-B14F-4D97-AF65-F5344CB8AC3E}">
        <p14:creationId xmlns:p14="http://schemas.microsoft.com/office/powerpoint/2010/main" val="718267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6F848-AAA8-9B06-8FA7-11C953549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499A3B-BD3D-E39D-4812-E3C55778DD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93991A-4C22-98CE-9B31-53CF74A549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77820D-8A9F-5A1C-7862-74A9701B00BF}"/>
              </a:ext>
            </a:extLst>
          </p:cNvPr>
          <p:cNvSpPr>
            <a:spLocks noGrp="1"/>
          </p:cNvSpPr>
          <p:nvPr>
            <p:ph type="dt" sz="half" idx="10"/>
          </p:nvPr>
        </p:nvSpPr>
        <p:spPr/>
        <p:txBody>
          <a:bodyPr/>
          <a:lstStyle/>
          <a:p>
            <a:fld id="{6086DA37-70BA-4C01-9975-F92D7F92FEA4}" type="datetimeFigureOut">
              <a:rPr lang="en-US" smtClean="0"/>
              <a:t>4/8/2025</a:t>
            </a:fld>
            <a:endParaRPr lang="en-US"/>
          </a:p>
        </p:txBody>
      </p:sp>
      <p:sp>
        <p:nvSpPr>
          <p:cNvPr id="6" name="Footer Placeholder 5">
            <a:extLst>
              <a:ext uri="{FF2B5EF4-FFF2-40B4-BE49-F238E27FC236}">
                <a16:creationId xmlns:a16="http://schemas.microsoft.com/office/drawing/2014/main" id="{0AC78591-265F-D52B-249D-E19233583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61D80B-BB4D-512D-E189-7870852BC7A0}"/>
              </a:ext>
            </a:extLst>
          </p:cNvPr>
          <p:cNvSpPr>
            <a:spLocks noGrp="1"/>
          </p:cNvSpPr>
          <p:nvPr>
            <p:ph type="sldNum" sz="quarter" idx="12"/>
          </p:nvPr>
        </p:nvSpPr>
        <p:spPr/>
        <p:txBody>
          <a:bodyPr/>
          <a:lstStyle/>
          <a:p>
            <a:fld id="{DE75A7FB-1D3E-429F-8B78-10ADE9BA2FB3}" type="slidenum">
              <a:rPr lang="en-US" smtClean="0"/>
              <a:t>‹#›</a:t>
            </a:fld>
            <a:endParaRPr lang="en-US"/>
          </a:p>
        </p:txBody>
      </p:sp>
    </p:spTree>
    <p:extLst>
      <p:ext uri="{BB962C8B-B14F-4D97-AF65-F5344CB8AC3E}">
        <p14:creationId xmlns:p14="http://schemas.microsoft.com/office/powerpoint/2010/main" val="386281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000CA-E603-1EE2-151B-598E1A128A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5A2012-D8EF-047D-5504-69134F8709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9F21D6-F97D-2330-6C50-6F06DB8B5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E69A9-8322-0222-5B3D-907AB301FCFA}"/>
              </a:ext>
            </a:extLst>
          </p:cNvPr>
          <p:cNvSpPr>
            <a:spLocks noGrp="1"/>
          </p:cNvSpPr>
          <p:nvPr>
            <p:ph type="dt" sz="half" idx="10"/>
          </p:nvPr>
        </p:nvSpPr>
        <p:spPr/>
        <p:txBody>
          <a:bodyPr/>
          <a:lstStyle/>
          <a:p>
            <a:fld id="{6086DA37-70BA-4C01-9975-F92D7F92FEA4}" type="datetimeFigureOut">
              <a:rPr lang="en-US" smtClean="0"/>
              <a:t>4/8/2025</a:t>
            </a:fld>
            <a:endParaRPr lang="en-US"/>
          </a:p>
        </p:txBody>
      </p:sp>
      <p:sp>
        <p:nvSpPr>
          <p:cNvPr id="6" name="Footer Placeholder 5">
            <a:extLst>
              <a:ext uri="{FF2B5EF4-FFF2-40B4-BE49-F238E27FC236}">
                <a16:creationId xmlns:a16="http://schemas.microsoft.com/office/drawing/2014/main" id="{D21DF2D2-A7F9-1B12-1961-8C010F883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AA9676-44DD-E753-22A7-2D889A408456}"/>
              </a:ext>
            </a:extLst>
          </p:cNvPr>
          <p:cNvSpPr>
            <a:spLocks noGrp="1"/>
          </p:cNvSpPr>
          <p:nvPr>
            <p:ph type="sldNum" sz="quarter" idx="12"/>
          </p:nvPr>
        </p:nvSpPr>
        <p:spPr/>
        <p:txBody>
          <a:bodyPr/>
          <a:lstStyle/>
          <a:p>
            <a:fld id="{DE75A7FB-1D3E-429F-8B78-10ADE9BA2FB3}" type="slidenum">
              <a:rPr lang="en-US" smtClean="0"/>
              <a:t>‹#›</a:t>
            </a:fld>
            <a:endParaRPr lang="en-US"/>
          </a:p>
        </p:txBody>
      </p:sp>
    </p:spTree>
    <p:extLst>
      <p:ext uri="{BB962C8B-B14F-4D97-AF65-F5344CB8AC3E}">
        <p14:creationId xmlns:p14="http://schemas.microsoft.com/office/powerpoint/2010/main" val="2878356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B5F651-46B2-679A-D8AA-C4ABD6B555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26C4B8-D7B3-A2AF-E7DC-21F5986ECA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475BF-9E10-0321-BBFF-A8EE84B2FC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86DA37-70BA-4C01-9975-F92D7F92FEA4}" type="datetimeFigureOut">
              <a:rPr lang="en-US" smtClean="0"/>
              <a:t>4/8/2025</a:t>
            </a:fld>
            <a:endParaRPr lang="en-US"/>
          </a:p>
        </p:txBody>
      </p:sp>
      <p:sp>
        <p:nvSpPr>
          <p:cNvPr id="5" name="Footer Placeholder 4">
            <a:extLst>
              <a:ext uri="{FF2B5EF4-FFF2-40B4-BE49-F238E27FC236}">
                <a16:creationId xmlns:a16="http://schemas.microsoft.com/office/drawing/2014/main" id="{250AF989-757C-2D8B-3675-4622F1A99A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BF52491-7245-2C8C-6C08-CB79D9A692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75A7FB-1D3E-429F-8B78-10ADE9BA2FB3}" type="slidenum">
              <a:rPr lang="en-US" smtClean="0"/>
              <a:t>‹#›</a:t>
            </a:fld>
            <a:endParaRPr lang="en-US"/>
          </a:p>
        </p:txBody>
      </p:sp>
    </p:spTree>
    <p:extLst>
      <p:ext uri="{BB962C8B-B14F-4D97-AF65-F5344CB8AC3E}">
        <p14:creationId xmlns:p14="http://schemas.microsoft.com/office/powerpoint/2010/main" val="974069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A135-D63E-6C0D-C224-F685C7240D3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A915404-11B5-3995-8DFB-7379C50AA72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086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44">
            <a:extLst>
              <a:ext uri="{FF2B5EF4-FFF2-40B4-BE49-F238E27FC236}">
                <a16:creationId xmlns:a16="http://schemas.microsoft.com/office/drawing/2014/main" id="{29730495-B666-3061-0483-D783EF43B0F8}"/>
              </a:ext>
            </a:extLst>
          </p:cNvPr>
          <p:cNvGrpSpPr/>
          <p:nvPr/>
        </p:nvGrpSpPr>
        <p:grpSpPr>
          <a:xfrm>
            <a:off x="965200" y="1849440"/>
            <a:ext cx="5069840" cy="1177090"/>
            <a:chOff x="2189053" y="2671670"/>
            <a:chExt cx="1725961" cy="892629"/>
          </a:xfrm>
        </p:grpSpPr>
        <p:grpSp>
          <p:nvGrpSpPr>
            <p:cNvPr id="54" name="组合 30">
              <a:extLst>
                <a:ext uri="{FF2B5EF4-FFF2-40B4-BE49-F238E27FC236}">
                  <a16:creationId xmlns:a16="http://schemas.microsoft.com/office/drawing/2014/main" id="{2F2B2C35-2972-D4C8-1E3D-D72A6F6D97EC}"/>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56" name="圆角矩形 27">
                <a:extLst>
                  <a:ext uri="{FF2B5EF4-FFF2-40B4-BE49-F238E27FC236}">
                    <a16:creationId xmlns:a16="http://schemas.microsoft.com/office/drawing/2014/main" id="{E4EE06A6-934A-0682-53DE-62BA858EF0B3}"/>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57" name="圆角矩形 28">
                <a:extLst>
                  <a:ext uri="{FF2B5EF4-FFF2-40B4-BE49-F238E27FC236}">
                    <a16:creationId xmlns:a16="http://schemas.microsoft.com/office/drawing/2014/main" id="{71037A9B-AB91-F1F4-7A33-FB5373A7AA22}"/>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55" name="文本框 40">
              <a:extLst>
                <a:ext uri="{FF2B5EF4-FFF2-40B4-BE49-F238E27FC236}">
                  <a16:creationId xmlns:a16="http://schemas.microsoft.com/office/drawing/2014/main" id="{E423D110-14DF-5077-9344-072422D119F5}"/>
                </a:ext>
              </a:extLst>
            </p:cNvPr>
            <p:cNvSpPr txBox="1"/>
            <p:nvPr/>
          </p:nvSpPr>
          <p:spPr>
            <a:xfrm>
              <a:off x="2189053" y="2751440"/>
              <a:ext cx="1725961"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Nườm</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nượp</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58" name="组合 44">
            <a:extLst>
              <a:ext uri="{FF2B5EF4-FFF2-40B4-BE49-F238E27FC236}">
                <a16:creationId xmlns:a16="http://schemas.microsoft.com/office/drawing/2014/main" id="{BE642527-7027-60A9-1522-75C9498F9BF7}"/>
              </a:ext>
            </a:extLst>
          </p:cNvPr>
          <p:cNvGrpSpPr/>
          <p:nvPr/>
        </p:nvGrpSpPr>
        <p:grpSpPr>
          <a:xfrm>
            <a:off x="6655296" y="1833251"/>
            <a:ext cx="3853532" cy="1155142"/>
            <a:chOff x="2360278" y="2671670"/>
            <a:chExt cx="1258031" cy="892629"/>
          </a:xfrm>
        </p:grpSpPr>
        <p:grpSp>
          <p:nvGrpSpPr>
            <p:cNvPr id="59" name="组合 30">
              <a:extLst>
                <a:ext uri="{FF2B5EF4-FFF2-40B4-BE49-F238E27FC236}">
                  <a16:creationId xmlns:a16="http://schemas.microsoft.com/office/drawing/2014/main" id="{5EB9828D-71D9-72D2-3FB9-0A455EC1A105}"/>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1" name="圆角矩形 27">
                <a:extLst>
                  <a:ext uri="{FF2B5EF4-FFF2-40B4-BE49-F238E27FC236}">
                    <a16:creationId xmlns:a16="http://schemas.microsoft.com/office/drawing/2014/main" id="{536E08E4-5C20-E45F-462D-826990E6960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62" name="圆角矩形 28">
                <a:extLst>
                  <a:ext uri="{FF2B5EF4-FFF2-40B4-BE49-F238E27FC236}">
                    <a16:creationId xmlns:a16="http://schemas.microsoft.com/office/drawing/2014/main" id="{447DF7F0-0077-4BD8-88D4-1D284E03824F}"/>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60" name="文本框 40">
              <a:extLst>
                <a:ext uri="{FF2B5EF4-FFF2-40B4-BE49-F238E27FC236}">
                  <a16:creationId xmlns:a16="http://schemas.microsoft.com/office/drawing/2014/main" id="{C92B0F10-3C26-0429-AF65-C344CE3C1CC1}"/>
                </a:ext>
              </a:extLst>
            </p:cNvPr>
            <p:cNvSpPr txBox="1"/>
            <p:nvPr/>
          </p:nvSpPr>
          <p:spPr>
            <a:xfrm>
              <a:off x="2503681" y="2761549"/>
              <a:ext cx="956146"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xúng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xính</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63" name="组合 44">
            <a:extLst>
              <a:ext uri="{FF2B5EF4-FFF2-40B4-BE49-F238E27FC236}">
                <a16:creationId xmlns:a16="http://schemas.microsoft.com/office/drawing/2014/main" id="{2F71236B-7E71-7BC8-0B00-4DD300A29AAB}"/>
              </a:ext>
            </a:extLst>
          </p:cNvPr>
          <p:cNvGrpSpPr/>
          <p:nvPr/>
        </p:nvGrpSpPr>
        <p:grpSpPr>
          <a:xfrm>
            <a:off x="4460240" y="3730099"/>
            <a:ext cx="3762983" cy="1244144"/>
            <a:chOff x="2360278" y="2671670"/>
            <a:chExt cx="1258031" cy="892629"/>
          </a:xfrm>
        </p:grpSpPr>
        <p:grpSp>
          <p:nvGrpSpPr>
            <p:cNvPr id="64" name="组合 30">
              <a:extLst>
                <a:ext uri="{FF2B5EF4-FFF2-40B4-BE49-F238E27FC236}">
                  <a16:creationId xmlns:a16="http://schemas.microsoft.com/office/drawing/2014/main" id="{A3EC1E15-A765-7267-796A-A8D07ACCE112}"/>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6" name="圆角矩形 27">
                <a:extLst>
                  <a:ext uri="{FF2B5EF4-FFF2-40B4-BE49-F238E27FC236}">
                    <a16:creationId xmlns:a16="http://schemas.microsoft.com/office/drawing/2014/main" id="{75DECCA2-B620-5E8E-EAB5-DE9C9E328C4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67" name="圆角矩形 28">
                <a:extLst>
                  <a:ext uri="{FF2B5EF4-FFF2-40B4-BE49-F238E27FC236}">
                    <a16:creationId xmlns:a16="http://schemas.microsoft.com/office/drawing/2014/main" id="{14F7AB24-FA8A-5B53-9495-02B5D5285983}"/>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5" name="文本框 40">
              <a:extLst>
                <a:ext uri="{FF2B5EF4-FFF2-40B4-BE49-F238E27FC236}">
                  <a16:creationId xmlns:a16="http://schemas.microsoft.com/office/drawing/2014/main" id="{E82E7F54-8F22-C61B-A71C-3E53CFD57957}"/>
                </a:ext>
              </a:extLst>
            </p:cNvPr>
            <p:cNvSpPr txBox="1"/>
            <p:nvPr/>
          </p:nvSpPr>
          <p:spPr>
            <a:xfrm>
              <a:off x="2659178" y="2790537"/>
              <a:ext cx="66022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say m</a:t>
              </a:r>
              <a:r>
                <a:rPr lang="en-US" altLang="zh-CN" sz="4800" b="1" i="1" dirty="0">
                  <a:solidFill>
                    <a:srgbClr val="ED7D31">
                      <a:lumMod val="75000"/>
                    </a:srgbClr>
                  </a:solidFill>
                  <a:latin typeface="Cambria" panose="02040503050406030204" pitchFamily="18" charset="0"/>
                  <a:ea typeface="Cambria" panose="02040503050406030204" pitchFamily="18" charset="0"/>
                  <a:sym typeface="思源黑体 CN" panose="020B0500000000000000" pitchFamily="34" charset="-122"/>
                </a:rPr>
                <a:t>ê</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68" name="Picture 67">
            <a:extLst>
              <a:ext uri="{FF2B5EF4-FFF2-40B4-BE49-F238E27FC236}">
                <a16:creationId xmlns:a16="http://schemas.microsoft.com/office/drawing/2014/main" id="{D8E3FDB0-C93A-4E43-42C7-71122119D5AA}"/>
              </a:ext>
            </a:extLst>
          </p:cNvPr>
          <p:cNvPicPr>
            <a:picLocks noChangeAspect="1"/>
          </p:cNvPicPr>
          <p:nvPr/>
        </p:nvPicPr>
        <p:blipFill>
          <a:blip r:embed="rId3"/>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072308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righ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right)">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916948-9F71-C9E0-9EE7-BCD0EF2AFC48}"/>
              </a:ext>
            </a:extLst>
          </p:cNvPr>
          <p:cNvSpPr txBox="1"/>
          <p:nvPr/>
        </p:nvSpPr>
        <p:spPr>
          <a:xfrm>
            <a:off x="3210560" y="2372409"/>
            <a:ext cx="6695439" cy="255454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Nườm nượp/ người,/ xe đi</a:t>
            </a:r>
          </a:p>
          <a:p>
            <a:pPr algn="just"/>
            <a:r>
              <a:rPr lang="vi-VN" sz="4000" dirty="0">
                <a:latin typeface="Cambria" panose="02040503050406030204" pitchFamily="18" charset="0"/>
                <a:ea typeface="Cambria" panose="02040503050406030204" pitchFamily="18" charset="0"/>
              </a:rPr>
              <a:t>Mùa xuân / về trẩy hội./</a:t>
            </a:r>
          </a:p>
          <a:p>
            <a:pPr algn="just"/>
            <a:r>
              <a:rPr lang="vi-VN" sz="4000" dirty="0">
                <a:latin typeface="Cambria" panose="02040503050406030204" pitchFamily="18" charset="0"/>
                <a:ea typeface="Cambria" panose="02040503050406030204" pitchFamily="18" charset="0"/>
              </a:rPr>
              <a:t>Rừng mơ</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thay áo mới </a:t>
            </a:r>
          </a:p>
          <a:p>
            <a:pPr algn="just"/>
            <a:r>
              <a:rPr lang="vi-VN" sz="4000" dirty="0">
                <a:latin typeface="Cambria" panose="02040503050406030204" pitchFamily="18" charset="0"/>
                <a:ea typeface="Cambria" panose="02040503050406030204" pitchFamily="18" charset="0"/>
              </a:rPr>
              <a:t>Xúng xính</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hoa đón mời.</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B3C7854-7622-A55F-6616-987357DF7EEE}"/>
              </a:ext>
            </a:extLst>
          </p:cNvPr>
          <p:cNvPicPr>
            <a:picLocks noChangeAspect="1"/>
          </p:cNvPicPr>
          <p:nvPr/>
        </p:nvPicPr>
        <p:blipFill>
          <a:blip r:embed="rId3"/>
          <a:stretch>
            <a:fillRect/>
          </a:stretch>
        </p:blipFill>
        <p:spPr>
          <a:xfrm>
            <a:off x="3115799" y="846282"/>
            <a:ext cx="6285521" cy="1060796"/>
          </a:xfrm>
          <a:prstGeom prst="rect">
            <a:avLst/>
          </a:prstGeom>
        </p:spPr>
      </p:pic>
    </p:spTree>
    <p:extLst>
      <p:ext uri="{BB962C8B-B14F-4D97-AF65-F5344CB8AC3E}">
        <p14:creationId xmlns:p14="http://schemas.microsoft.com/office/powerpoint/2010/main" val="353004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98401" y="1432903"/>
            <a:ext cx="9818239" cy="137125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4"/>
                  </a:moveTo>
                  <a:cubicBezTo>
                    <a:pt x="-52199" y="181124"/>
                    <a:pt x="158538" y="-44311"/>
                    <a:pt x="415755" y="0"/>
                  </a:cubicBezTo>
                  <a:cubicBezTo>
                    <a:pt x="2430114" y="-13380"/>
                    <a:pt x="3068573" y="258090"/>
                    <a:pt x="4940109" y="0"/>
                  </a:cubicBezTo>
                  <a:cubicBezTo>
                    <a:pt x="5097837" y="-4707"/>
                    <a:pt x="5281729" y="135272"/>
                    <a:pt x="5355866" y="415754"/>
                  </a:cubicBezTo>
                  <a:cubicBezTo>
                    <a:pt x="5294882" y="725473"/>
                    <a:pt x="5423609" y="1814838"/>
                    <a:pt x="5355866" y="2078727"/>
                  </a:cubicBezTo>
                  <a:cubicBezTo>
                    <a:pt x="5329658" y="2250208"/>
                    <a:pt x="5196506" y="2357252"/>
                    <a:pt x="4940109" y="2494484"/>
                  </a:cubicBezTo>
                  <a:cubicBezTo>
                    <a:pt x="4133656" y="3632210"/>
                    <a:pt x="2275929" y="3018459"/>
                    <a:pt x="415755" y="2494484"/>
                  </a:cubicBezTo>
                  <a:cubicBezTo>
                    <a:pt x="116379" y="2475124"/>
                    <a:pt x="38536" y="2234575"/>
                    <a:pt x="0" y="2078727"/>
                  </a:cubicBezTo>
                  <a:cubicBezTo>
                    <a:pt x="97117" y="1808862"/>
                    <a:pt x="5425" y="644933"/>
                    <a:pt x="0" y="415754"/>
                  </a:cubicBezTo>
                  <a:close/>
                </a:path>
                <a:path w="5355866" h="2494484" stroke="0" extrusionOk="0">
                  <a:moveTo>
                    <a:pt x="0" y="415754"/>
                  </a:moveTo>
                  <a:cubicBezTo>
                    <a:pt x="6237" y="323342"/>
                    <a:pt x="195548" y="137393"/>
                    <a:pt x="415755" y="0"/>
                  </a:cubicBezTo>
                  <a:cubicBezTo>
                    <a:pt x="849052" y="-18422"/>
                    <a:pt x="4242765" y="-194165"/>
                    <a:pt x="4940109" y="0"/>
                  </a:cubicBezTo>
                  <a:cubicBezTo>
                    <a:pt x="5156878" y="-10402"/>
                    <a:pt x="5375893" y="197135"/>
                    <a:pt x="5355866" y="415754"/>
                  </a:cubicBezTo>
                  <a:cubicBezTo>
                    <a:pt x="5183609" y="1012468"/>
                    <a:pt x="5379676" y="1342964"/>
                    <a:pt x="5355866" y="2078727"/>
                  </a:cubicBezTo>
                  <a:cubicBezTo>
                    <a:pt x="5334549" y="2419358"/>
                    <a:pt x="5162617" y="2470946"/>
                    <a:pt x="4940109" y="2494484"/>
                  </a:cubicBezTo>
                  <a:cubicBezTo>
                    <a:pt x="2944582" y="2619030"/>
                    <a:pt x="1059750" y="2843651"/>
                    <a:pt x="415755" y="2494484"/>
                  </a:cubicBezTo>
                  <a:cubicBezTo>
                    <a:pt x="169879" y="2496796"/>
                    <a:pt x="6398" y="2329175"/>
                    <a:pt x="0" y="2078727"/>
                  </a:cubicBezTo>
                  <a:cubicBezTo>
                    <a:pt x="19966" y="1699484"/>
                    <a:pt x="-143347" y="857251"/>
                    <a:pt x="0" y="415754"/>
                  </a:cubicBezTo>
                  <a:close/>
                </a:path>
                <a:path w="5355866" h="2494484" fill="none" stroke="0" extrusionOk="0">
                  <a:moveTo>
                    <a:pt x="0" y="415754"/>
                  </a:moveTo>
                  <a:cubicBezTo>
                    <a:pt x="1940" y="304524"/>
                    <a:pt x="233325" y="-60149"/>
                    <a:pt x="415755" y="0"/>
                  </a:cubicBezTo>
                  <a:cubicBezTo>
                    <a:pt x="2596974" y="70199"/>
                    <a:pt x="2920552" y="191147"/>
                    <a:pt x="4940109" y="0"/>
                  </a:cubicBezTo>
                  <a:cubicBezTo>
                    <a:pt x="5170246" y="41391"/>
                    <a:pt x="5357590" y="123003"/>
                    <a:pt x="5355866" y="415754"/>
                  </a:cubicBezTo>
                  <a:cubicBezTo>
                    <a:pt x="5286201" y="780385"/>
                    <a:pt x="5438202" y="1757233"/>
                    <a:pt x="5355866" y="2078727"/>
                  </a:cubicBezTo>
                  <a:cubicBezTo>
                    <a:pt x="5331087" y="2326298"/>
                    <a:pt x="5222507" y="2385874"/>
                    <a:pt x="4940109" y="2494484"/>
                  </a:cubicBezTo>
                  <a:cubicBezTo>
                    <a:pt x="4080969" y="1557279"/>
                    <a:pt x="1986483" y="2937215"/>
                    <a:pt x="415755" y="2494484"/>
                  </a:cubicBezTo>
                  <a:cubicBezTo>
                    <a:pt x="117035" y="2439512"/>
                    <a:pt x="16413" y="2289858"/>
                    <a:pt x="0" y="2078727"/>
                  </a:cubicBezTo>
                  <a:cubicBezTo>
                    <a:pt x="61281" y="1846717"/>
                    <a:pt x="-1386" y="626774"/>
                    <a:pt x="0" y="415754"/>
                  </a:cubicBezTo>
                  <a:close/>
                </a:path>
                <a:path w="5355866" h="2494484" fill="none" stroke="0" extrusionOk="0">
                  <a:moveTo>
                    <a:pt x="0" y="415754"/>
                  </a:moveTo>
                  <a:cubicBezTo>
                    <a:pt x="-25817" y="224891"/>
                    <a:pt x="189011" y="-30562"/>
                    <a:pt x="415755" y="0"/>
                  </a:cubicBezTo>
                  <a:cubicBezTo>
                    <a:pt x="2524725" y="446"/>
                    <a:pt x="2977208" y="259389"/>
                    <a:pt x="4940109" y="0"/>
                  </a:cubicBezTo>
                  <a:cubicBezTo>
                    <a:pt x="5133191" y="12294"/>
                    <a:pt x="5313594" y="115838"/>
                    <a:pt x="5355866" y="415754"/>
                  </a:cubicBezTo>
                  <a:cubicBezTo>
                    <a:pt x="5300478" y="771242"/>
                    <a:pt x="5384563" y="1804664"/>
                    <a:pt x="5355866" y="2078727"/>
                  </a:cubicBezTo>
                  <a:cubicBezTo>
                    <a:pt x="5366040" y="2283952"/>
                    <a:pt x="5220027" y="2354552"/>
                    <a:pt x="4940109" y="2494484"/>
                  </a:cubicBezTo>
                  <a:cubicBezTo>
                    <a:pt x="4157725" y="3457687"/>
                    <a:pt x="1974949" y="3176577"/>
                    <a:pt x="415755" y="2494484"/>
                  </a:cubicBezTo>
                  <a:cubicBezTo>
                    <a:pt x="132879" y="2473486"/>
                    <a:pt x="11414" y="2272391"/>
                    <a:pt x="0" y="2078727"/>
                  </a:cubicBezTo>
                  <a:cubicBezTo>
                    <a:pt x="95383" y="1830447"/>
                    <a:pt x="2224" y="655656"/>
                    <a:pt x="0" y="415754"/>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371257" fill="none" extrusionOk="0">
                          <a:moveTo>
                            <a:pt x="0" y="228547"/>
                          </a:moveTo>
                          <a:cubicBezTo>
                            <a:pt x="-65213" y="99977"/>
                            <a:pt x="326344" y="-12868"/>
                            <a:pt x="762153" y="0"/>
                          </a:cubicBezTo>
                          <a:cubicBezTo>
                            <a:pt x="4645123" y="-5352"/>
                            <a:pt x="5603866" y="135358"/>
                            <a:pt x="9056085" y="0"/>
                          </a:cubicBezTo>
                          <a:cubicBezTo>
                            <a:pt x="9409502" y="-1460"/>
                            <a:pt x="9748191" y="83850"/>
                            <a:pt x="9818239" y="228547"/>
                          </a:cubicBezTo>
                          <a:cubicBezTo>
                            <a:pt x="9647356" y="405601"/>
                            <a:pt x="9901549" y="987459"/>
                            <a:pt x="9818239" y="1142709"/>
                          </a:cubicBezTo>
                          <a:cubicBezTo>
                            <a:pt x="9795115" y="1249022"/>
                            <a:pt x="9513699" y="1305024"/>
                            <a:pt x="9056085" y="1371257"/>
                          </a:cubicBezTo>
                          <a:cubicBezTo>
                            <a:pt x="7615843" y="1914144"/>
                            <a:pt x="4082797" y="1622912"/>
                            <a:pt x="762153" y="1371257"/>
                          </a:cubicBezTo>
                          <a:cubicBezTo>
                            <a:pt x="254410" y="1363577"/>
                            <a:pt x="31783" y="1245000"/>
                            <a:pt x="0" y="1142709"/>
                          </a:cubicBezTo>
                          <a:cubicBezTo>
                            <a:pt x="164114" y="986833"/>
                            <a:pt x="43519" y="350516"/>
                            <a:pt x="0" y="228547"/>
                          </a:cubicBezTo>
                          <a:close/>
                        </a:path>
                        <a:path w="9818239" h="1371257" stroke="0" extrusionOk="0">
                          <a:moveTo>
                            <a:pt x="0" y="228547"/>
                          </a:moveTo>
                          <a:cubicBezTo>
                            <a:pt x="9179" y="169078"/>
                            <a:pt x="359161" y="54742"/>
                            <a:pt x="762153" y="0"/>
                          </a:cubicBezTo>
                          <a:cubicBezTo>
                            <a:pt x="1592848" y="-15282"/>
                            <a:pt x="7765113" y="-50163"/>
                            <a:pt x="9056085" y="0"/>
                          </a:cubicBezTo>
                          <a:cubicBezTo>
                            <a:pt x="9472347" y="5902"/>
                            <a:pt x="9818728" y="99867"/>
                            <a:pt x="9818239" y="228547"/>
                          </a:cubicBezTo>
                          <a:cubicBezTo>
                            <a:pt x="9614436" y="540855"/>
                            <a:pt x="9817384" y="749822"/>
                            <a:pt x="9818239" y="1142709"/>
                          </a:cubicBezTo>
                          <a:cubicBezTo>
                            <a:pt x="9835744" y="1317691"/>
                            <a:pt x="9481747" y="1364734"/>
                            <a:pt x="9056085" y="1371257"/>
                          </a:cubicBezTo>
                          <a:cubicBezTo>
                            <a:pt x="5265577" y="1438117"/>
                            <a:pt x="1902677" y="1545350"/>
                            <a:pt x="762153" y="1371257"/>
                          </a:cubicBezTo>
                          <a:cubicBezTo>
                            <a:pt x="290780" y="1355115"/>
                            <a:pt x="-9684" y="1280323"/>
                            <a:pt x="0" y="1142709"/>
                          </a:cubicBezTo>
                          <a:cubicBezTo>
                            <a:pt x="149985" y="943961"/>
                            <a:pt x="-174587" y="473427"/>
                            <a:pt x="0" y="228547"/>
                          </a:cubicBezTo>
                          <a:close/>
                        </a:path>
                        <a:path w="9818239" h="1371257" fill="none" stroke="0" extrusionOk="0">
                          <a:moveTo>
                            <a:pt x="0" y="228547"/>
                          </a:moveTo>
                          <a:cubicBezTo>
                            <a:pt x="-2706" y="171566"/>
                            <a:pt x="389790" y="-35622"/>
                            <a:pt x="762153" y="0"/>
                          </a:cubicBezTo>
                          <a:cubicBezTo>
                            <a:pt x="4735795" y="40207"/>
                            <a:pt x="5404772" y="100576"/>
                            <a:pt x="9056085" y="0"/>
                          </a:cubicBezTo>
                          <a:cubicBezTo>
                            <a:pt x="9416361" y="5102"/>
                            <a:pt x="9770923" y="76122"/>
                            <a:pt x="9818239" y="228547"/>
                          </a:cubicBezTo>
                          <a:cubicBezTo>
                            <a:pt x="9652095" y="413158"/>
                            <a:pt x="9883981" y="975592"/>
                            <a:pt x="9818239" y="1142709"/>
                          </a:cubicBezTo>
                          <a:cubicBezTo>
                            <a:pt x="9816930" y="1268802"/>
                            <a:pt x="9541153" y="1328660"/>
                            <a:pt x="9056085" y="1371257"/>
                          </a:cubicBezTo>
                          <a:cubicBezTo>
                            <a:pt x="7753881" y="902023"/>
                            <a:pt x="3786761" y="1455566"/>
                            <a:pt x="762153" y="1371257"/>
                          </a:cubicBezTo>
                          <a:cubicBezTo>
                            <a:pt x="251055" y="1351588"/>
                            <a:pt x="19939" y="1261674"/>
                            <a:pt x="0" y="1142709"/>
                          </a:cubicBezTo>
                          <a:cubicBezTo>
                            <a:pt x="161887" y="998960"/>
                            <a:pt x="53635" y="351632"/>
                            <a:pt x="0" y="228547"/>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240749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lang="vi-VN" sz="4000" b="1" i="0" dirty="0">
                  <a:solidFill>
                    <a:srgbClr val="000000"/>
                  </a:solidFill>
                  <a:effectLst/>
                  <a:latin typeface="Cambria" panose="02040503050406030204" pitchFamily="18" charset="0"/>
                  <a:ea typeface="Cambria" panose="02040503050406030204" pitchFamily="18" charset="0"/>
                </a:rPr>
                <a:t>Chùa Hương: </a:t>
              </a:r>
              <a:r>
                <a:rPr lang="vi-VN" sz="4000" b="0" i="0" dirty="0">
                  <a:solidFill>
                    <a:srgbClr val="000000"/>
                  </a:solidFill>
                  <a:effectLst/>
                  <a:latin typeface="Cambria" panose="02040503050406030204" pitchFamily="18" charset="0"/>
                  <a:ea typeface="Cambria" panose="02040503050406030204" pitchFamily="18" charset="0"/>
                </a:rPr>
                <a:t>thuộc xã Hương Sơn, huyện Mỹ Đức, thành phố Hà Nội.</a:t>
              </a:r>
              <a:endParaRPr kumimoji="0" lang="vi-VN" sz="4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026" name="Picture 2" descr="Chùa Hương Hà Nội - Kinh nghiệm chiêm bái mới nhất 2023">
            <a:extLst>
              <a:ext uri="{FF2B5EF4-FFF2-40B4-BE49-F238E27FC236}">
                <a16:creationId xmlns:a16="http://schemas.microsoft.com/office/drawing/2014/main" id="{A83D5C90-93D4-E427-B77B-2A0539222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160" y="3322320"/>
            <a:ext cx="5425440" cy="305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598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3"/>
            <a:ext cx="9818239" cy="88357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3"/>
                  </a:moveTo>
                  <a:cubicBezTo>
                    <a:pt x="-56608" y="180940"/>
                    <a:pt x="142811" y="-144609"/>
                    <a:pt x="415755" y="0"/>
                  </a:cubicBezTo>
                  <a:cubicBezTo>
                    <a:pt x="2509819" y="-14875"/>
                    <a:pt x="3161493" y="522233"/>
                    <a:pt x="4940109" y="0"/>
                  </a:cubicBezTo>
                  <a:cubicBezTo>
                    <a:pt x="5110592" y="-4400"/>
                    <a:pt x="5301216" y="146655"/>
                    <a:pt x="5355866" y="415753"/>
                  </a:cubicBezTo>
                  <a:cubicBezTo>
                    <a:pt x="5310617" y="718257"/>
                    <a:pt x="5431484" y="1816403"/>
                    <a:pt x="5355866" y="2078727"/>
                  </a:cubicBezTo>
                  <a:cubicBezTo>
                    <a:pt x="5333609" y="2262553"/>
                    <a:pt x="5195264" y="2300946"/>
                    <a:pt x="4940109" y="2494484"/>
                  </a:cubicBezTo>
                  <a:cubicBezTo>
                    <a:pt x="4132663" y="4157123"/>
                    <a:pt x="2343459" y="3386132"/>
                    <a:pt x="415755" y="2494484"/>
                  </a:cubicBezTo>
                  <a:cubicBezTo>
                    <a:pt x="129193" y="2478405"/>
                    <a:pt x="18108" y="2272392"/>
                    <a:pt x="0" y="2078727"/>
                  </a:cubicBezTo>
                  <a:cubicBezTo>
                    <a:pt x="88942" y="1784754"/>
                    <a:pt x="-6332" y="651626"/>
                    <a:pt x="0" y="415753"/>
                  </a:cubicBezTo>
                  <a:close/>
                </a:path>
                <a:path w="5355866" h="2494484" stroke="0" extrusionOk="0">
                  <a:moveTo>
                    <a:pt x="0" y="415753"/>
                  </a:moveTo>
                  <a:cubicBezTo>
                    <a:pt x="5950" y="341551"/>
                    <a:pt x="195915" y="101407"/>
                    <a:pt x="415755" y="0"/>
                  </a:cubicBezTo>
                  <a:cubicBezTo>
                    <a:pt x="777973" y="122161"/>
                    <a:pt x="4239069" y="-275473"/>
                    <a:pt x="4940109" y="0"/>
                  </a:cubicBezTo>
                  <a:cubicBezTo>
                    <a:pt x="5158485" y="-17817"/>
                    <a:pt x="5390150" y="227656"/>
                    <a:pt x="5355866" y="415753"/>
                  </a:cubicBezTo>
                  <a:cubicBezTo>
                    <a:pt x="5205334" y="1023235"/>
                    <a:pt x="5369330" y="1312457"/>
                    <a:pt x="5355866" y="2078727"/>
                  </a:cubicBezTo>
                  <a:cubicBezTo>
                    <a:pt x="5363754" y="2428026"/>
                    <a:pt x="5134715" y="2359544"/>
                    <a:pt x="4940109" y="2494484"/>
                  </a:cubicBezTo>
                  <a:cubicBezTo>
                    <a:pt x="2898290" y="2616387"/>
                    <a:pt x="1043822" y="2884941"/>
                    <a:pt x="415755" y="2494484"/>
                  </a:cubicBezTo>
                  <a:cubicBezTo>
                    <a:pt x="166105" y="2490302"/>
                    <a:pt x="-1496" y="2328928"/>
                    <a:pt x="0" y="2078727"/>
                  </a:cubicBezTo>
                  <a:cubicBezTo>
                    <a:pt x="30680" y="1704949"/>
                    <a:pt x="-99059" y="859626"/>
                    <a:pt x="0" y="415753"/>
                  </a:cubicBezTo>
                  <a:close/>
                </a:path>
                <a:path w="5355866" h="2494484" fill="none" stroke="0" extrusionOk="0">
                  <a:moveTo>
                    <a:pt x="0" y="415753"/>
                  </a:moveTo>
                  <a:cubicBezTo>
                    <a:pt x="1769" y="175075"/>
                    <a:pt x="194595" y="-28879"/>
                    <a:pt x="415755" y="0"/>
                  </a:cubicBezTo>
                  <a:cubicBezTo>
                    <a:pt x="2568781" y="279059"/>
                    <a:pt x="2955123" y="197278"/>
                    <a:pt x="4940109" y="0"/>
                  </a:cubicBezTo>
                  <a:cubicBezTo>
                    <a:pt x="5142719" y="13712"/>
                    <a:pt x="5370960" y="132774"/>
                    <a:pt x="5355866" y="415753"/>
                  </a:cubicBezTo>
                  <a:cubicBezTo>
                    <a:pt x="5281289" y="788089"/>
                    <a:pt x="5395006" y="1781368"/>
                    <a:pt x="5355866" y="2078727"/>
                  </a:cubicBezTo>
                  <a:cubicBezTo>
                    <a:pt x="5340330" y="2330608"/>
                    <a:pt x="5197462" y="2412430"/>
                    <a:pt x="4940109" y="2494484"/>
                  </a:cubicBezTo>
                  <a:cubicBezTo>
                    <a:pt x="4114499" y="1050908"/>
                    <a:pt x="2036840" y="2847511"/>
                    <a:pt x="415755" y="2494484"/>
                  </a:cubicBezTo>
                  <a:cubicBezTo>
                    <a:pt x="136352" y="2449425"/>
                    <a:pt x="19000" y="2306994"/>
                    <a:pt x="0" y="2078727"/>
                  </a:cubicBezTo>
                  <a:cubicBezTo>
                    <a:pt x="82140" y="1784920"/>
                    <a:pt x="17165" y="635081"/>
                    <a:pt x="0" y="415753"/>
                  </a:cubicBezTo>
                  <a:close/>
                </a:path>
                <a:path w="5355866" h="2494484" fill="none" stroke="0" extrusionOk="0">
                  <a:moveTo>
                    <a:pt x="0" y="415753"/>
                  </a:moveTo>
                  <a:cubicBezTo>
                    <a:pt x="-21496" y="194505"/>
                    <a:pt x="197746" y="-147319"/>
                    <a:pt x="415755" y="0"/>
                  </a:cubicBezTo>
                  <a:cubicBezTo>
                    <a:pt x="2452476" y="77793"/>
                    <a:pt x="3030256" y="451183"/>
                    <a:pt x="4940109" y="0"/>
                  </a:cubicBezTo>
                  <a:cubicBezTo>
                    <a:pt x="5133112" y="16760"/>
                    <a:pt x="5321138" y="126151"/>
                    <a:pt x="5355866" y="415753"/>
                  </a:cubicBezTo>
                  <a:cubicBezTo>
                    <a:pt x="5267597" y="740904"/>
                    <a:pt x="5388581" y="1790809"/>
                    <a:pt x="5355866" y="2078727"/>
                  </a:cubicBezTo>
                  <a:cubicBezTo>
                    <a:pt x="5366441" y="2293139"/>
                    <a:pt x="5195911" y="2310046"/>
                    <a:pt x="4940109" y="2494484"/>
                  </a:cubicBezTo>
                  <a:cubicBezTo>
                    <a:pt x="4171643" y="3871698"/>
                    <a:pt x="1950731" y="3479982"/>
                    <a:pt x="415755" y="2494484"/>
                  </a:cubicBezTo>
                  <a:cubicBezTo>
                    <a:pt x="123486" y="2460389"/>
                    <a:pt x="4039" y="2291095"/>
                    <a:pt x="0" y="2078727"/>
                  </a:cubicBezTo>
                  <a:cubicBezTo>
                    <a:pt x="92924" y="1817664"/>
                    <a:pt x="-4528" y="665097"/>
                    <a:pt x="0" y="415753"/>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883577" fill="none" extrusionOk="0">
                          <a:moveTo>
                            <a:pt x="0" y="147265"/>
                          </a:moveTo>
                          <a:cubicBezTo>
                            <a:pt x="-44440" y="64606"/>
                            <a:pt x="296943" y="-43937"/>
                            <a:pt x="762153" y="0"/>
                          </a:cubicBezTo>
                          <a:cubicBezTo>
                            <a:pt x="4647770" y="-4951"/>
                            <a:pt x="5651839" y="156726"/>
                            <a:pt x="9056085" y="0"/>
                          </a:cubicBezTo>
                          <a:cubicBezTo>
                            <a:pt x="9409179" y="-1100"/>
                            <a:pt x="9761019" y="55936"/>
                            <a:pt x="9818239" y="147265"/>
                          </a:cubicBezTo>
                          <a:cubicBezTo>
                            <a:pt x="9647532" y="260920"/>
                            <a:pt x="9892079" y="632990"/>
                            <a:pt x="9818239" y="736311"/>
                          </a:cubicBezTo>
                          <a:cubicBezTo>
                            <a:pt x="9800153" y="808500"/>
                            <a:pt x="9514309" y="819575"/>
                            <a:pt x="9056085" y="883577"/>
                          </a:cubicBezTo>
                          <a:cubicBezTo>
                            <a:pt x="7615764" y="1416890"/>
                            <a:pt x="4087580" y="1144752"/>
                            <a:pt x="762153" y="883577"/>
                          </a:cubicBezTo>
                          <a:cubicBezTo>
                            <a:pt x="258486" y="878888"/>
                            <a:pt x="24544" y="807294"/>
                            <a:pt x="0" y="736311"/>
                          </a:cubicBezTo>
                          <a:cubicBezTo>
                            <a:pt x="159166" y="630830"/>
                            <a:pt x="50937" y="225996"/>
                            <a:pt x="0" y="147265"/>
                          </a:cubicBezTo>
                          <a:close/>
                        </a:path>
                        <a:path w="9818239" h="883577" stroke="0" extrusionOk="0">
                          <a:moveTo>
                            <a:pt x="0" y="147265"/>
                          </a:moveTo>
                          <a:cubicBezTo>
                            <a:pt x="7835" y="113374"/>
                            <a:pt x="359411" y="30762"/>
                            <a:pt x="762153" y="0"/>
                          </a:cubicBezTo>
                          <a:cubicBezTo>
                            <a:pt x="1558174" y="31219"/>
                            <a:pt x="7765975" y="-83185"/>
                            <a:pt x="9056085" y="0"/>
                          </a:cubicBezTo>
                          <a:cubicBezTo>
                            <a:pt x="9472624" y="118"/>
                            <a:pt x="9828727" y="72721"/>
                            <a:pt x="9818239" y="147265"/>
                          </a:cubicBezTo>
                          <a:cubicBezTo>
                            <a:pt x="9606391" y="356646"/>
                            <a:pt x="9835953" y="466056"/>
                            <a:pt x="9818239" y="736311"/>
                          </a:cubicBezTo>
                          <a:cubicBezTo>
                            <a:pt x="9840751" y="858912"/>
                            <a:pt x="9455150" y="845626"/>
                            <a:pt x="9056085" y="883577"/>
                          </a:cubicBezTo>
                          <a:cubicBezTo>
                            <a:pt x="5225920" y="926076"/>
                            <a:pt x="1880325" y="1012347"/>
                            <a:pt x="762153" y="883577"/>
                          </a:cubicBezTo>
                          <a:cubicBezTo>
                            <a:pt x="291088" y="874804"/>
                            <a:pt x="-26079" y="824892"/>
                            <a:pt x="0" y="736311"/>
                          </a:cubicBezTo>
                          <a:cubicBezTo>
                            <a:pt x="176803" y="610579"/>
                            <a:pt x="-162984" y="304787"/>
                            <a:pt x="0" y="147265"/>
                          </a:cubicBezTo>
                          <a:close/>
                        </a:path>
                        <a:path w="9818239" h="883577" fill="none" stroke="0" extrusionOk="0">
                          <a:moveTo>
                            <a:pt x="0" y="147265"/>
                          </a:moveTo>
                          <a:cubicBezTo>
                            <a:pt x="-17320" y="70823"/>
                            <a:pt x="351828" y="-10442"/>
                            <a:pt x="762153" y="0"/>
                          </a:cubicBezTo>
                          <a:cubicBezTo>
                            <a:pt x="4682091" y="99973"/>
                            <a:pt x="5428325" y="69248"/>
                            <a:pt x="9056085" y="0"/>
                          </a:cubicBezTo>
                          <a:cubicBezTo>
                            <a:pt x="9416308" y="2790"/>
                            <a:pt x="9772358" y="55016"/>
                            <a:pt x="9818239" y="147265"/>
                          </a:cubicBezTo>
                          <a:cubicBezTo>
                            <a:pt x="9656619" y="272540"/>
                            <a:pt x="9878284" y="631834"/>
                            <a:pt x="9818239" y="736311"/>
                          </a:cubicBezTo>
                          <a:cubicBezTo>
                            <a:pt x="9819040" y="821253"/>
                            <a:pt x="9523721" y="855911"/>
                            <a:pt x="9056085" y="883577"/>
                          </a:cubicBezTo>
                          <a:cubicBezTo>
                            <a:pt x="7755073" y="395316"/>
                            <a:pt x="3784682" y="972763"/>
                            <a:pt x="762153" y="883577"/>
                          </a:cubicBezTo>
                          <a:cubicBezTo>
                            <a:pt x="252949" y="868174"/>
                            <a:pt x="14223" y="820964"/>
                            <a:pt x="0" y="736311"/>
                          </a:cubicBezTo>
                          <a:cubicBezTo>
                            <a:pt x="158353" y="630602"/>
                            <a:pt x="57241" y="227048"/>
                            <a:pt x="0" y="14726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12877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Nườm nượp: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kéo dài như vô tận</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TP. HCM: Nườm nượp người chen chân dâng hương ngày Giỗ Tổ Hùng Vương">
            <a:extLst>
              <a:ext uri="{FF2B5EF4-FFF2-40B4-BE49-F238E27FC236}">
                <a16:creationId xmlns:a16="http://schemas.microsoft.com/office/drawing/2014/main" id="{9F2376E1-A486-D4F0-6F68-5079DB7C2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060" y="2997200"/>
            <a:ext cx="57150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64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2"/>
            <a:ext cx="9818239" cy="1899577"/>
            <a:chOff x="1077255" y="1397261"/>
            <a:chExt cx="5355866" cy="3796463"/>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5"/>
                  </a:moveTo>
                  <a:cubicBezTo>
                    <a:pt x="-72406" y="181053"/>
                    <a:pt x="139697" y="-101811"/>
                    <a:pt x="415755" y="0"/>
                  </a:cubicBezTo>
                  <a:cubicBezTo>
                    <a:pt x="2463315" y="-12086"/>
                    <a:pt x="3161508" y="409509"/>
                    <a:pt x="4940109" y="0"/>
                  </a:cubicBezTo>
                  <a:cubicBezTo>
                    <a:pt x="5119789" y="-3253"/>
                    <a:pt x="5282520" y="135757"/>
                    <a:pt x="5355866" y="415755"/>
                  </a:cubicBezTo>
                  <a:cubicBezTo>
                    <a:pt x="5310845" y="708857"/>
                    <a:pt x="5443485" y="1842719"/>
                    <a:pt x="5355866" y="2078726"/>
                  </a:cubicBezTo>
                  <a:cubicBezTo>
                    <a:pt x="5322869" y="2227972"/>
                    <a:pt x="5193180" y="2365362"/>
                    <a:pt x="4940109" y="2494484"/>
                  </a:cubicBezTo>
                  <a:cubicBezTo>
                    <a:pt x="4112913" y="3874512"/>
                    <a:pt x="2373511" y="3200378"/>
                    <a:pt x="415755" y="2494484"/>
                  </a:cubicBezTo>
                  <a:cubicBezTo>
                    <a:pt x="131419" y="2479916"/>
                    <a:pt x="21589" y="2265047"/>
                    <a:pt x="0" y="2078726"/>
                  </a:cubicBezTo>
                  <a:cubicBezTo>
                    <a:pt x="110423" y="1838486"/>
                    <a:pt x="-12385" y="651423"/>
                    <a:pt x="0" y="415755"/>
                  </a:cubicBezTo>
                  <a:close/>
                </a:path>
                <a:path w="5355866" h="2494484" stroke="0" extrusionOk="0">
                  <a:moveTo>
                    <a:pt x="0" y="415755"/>
                  </a:moveTo>
                  <a:cubicBezTo>
                    <a:pt x="5144" y="274358"/>
                    <a:pt x="196065" y="37300"/>
                    <a:pt x="415755" y="0"/>
                  </a:cubicBezTo>
                  <a:cubicBezTo>
                    <a:pt x="788497" y="37525"/>
                    <a:pt x="4245956" y="-431475"/>
                    <a:pt x="4940109" y="0"/>
                  </a:cubicBezTo>
                  <a:cubicBezTo>
                    <a:pt x="5151532" y="-31473"/>
                    <a:pt x="5382620" y="214572"/>
                    <a:pt x="5355866" y="415755"/>
                  </a:cubicBezTo>
                  <a:cubicBezTo>
                    <a:pt x="5210656" y="993538"/>
                    <a:pt x="5400547" y="1280969"/>
                    <a:pt x="5355866" y="2078726"/>
                  </a:cubicBezTo>
                  <a:cubicBezTo>
                    <a:pt x="5372369" y="2362272"/>
                    <a:pt x="5145917" y="2408998"/>
                    <a:pt x="4940109" y="2494484"/>
                  </a:cubicBezTo>
                  <a:cubicBezTo>
                    <a:pt x="2904057" y="2619221"/>
                    <a:pt x="1067380" y="2907030"/>
                    <a:pt x="415755" y="2494484"/>
                  </a:cubicBezTo>
                  <a:cubicBezTo>
                    <a:pt x="164485" y="2495973"/>
                    <a:pt x="3149" y="2328990"/>
                    <a:pt x="0" y="2078726"/>
                  </a:cubicBezTo>
                  <a:cubicBezTo>
                    <a:pt x="43029" y="1720247"/>
                    <a:pt x="-158883" y="854478"/>
                    <a:pt x="0" y="415755"/>
                  </a:cubicBezTo>
                  <a:close/>
                </a:path>
                <a:path w="5355866" h="2494484" fill="none" stroke="0" extrusionOk="0">
                  <a:moveTo>
                    <a:pt x="0" y="415755"/>
                  </a:moveTo>
                  <a:cubicBezTo>
                    <a:pt x="9761" y="197091"/>
                    <a:pt x="226696" y="-64951"/>
                    <a:pt x="415755" y="0"/>
                  </a:cubicBezTo>
                  <a:cubicBezTo>
                    <a:pt x="2624963" y="98871"/>
                    <a:pt x="2917073" y="184361"/>
                    <a:pt x="4940109" y="0"/>
                  </a:cubicBezTo>
                  <a:cubicBezTo>
                    <a:pt x="5139703" y="18290"/>
                    <a:pt x="5368002" y="126668"/>
                    <a:pt x="5355866" y="415755"/>
                  </a:cubicBezTo>
                  <a:cubicBezTo>
                    <a:pt x="5284399" y="780495"/>
                    <a:pt x="5388042" y="1796566"/>
                    <a:pt x="5355866" y="2078726"/>
                  </a:cubicBezTo>
                  <a:cubicBezTo>
                    <a:pt x="5359515" y="2338867"/>
                    <a:pt x="5210453" y="2403548"/>
                    <a:pt x="4940109" y="2494484"/>
                  </a:cubicBezTo>
                  <a:cubicBezTo>
                    <a:pt x="4118282" y="1483600"/>
                    <a:pt x="2001263" y="2899744"/>
                    <a:pt x="415755" y="2494484"/>
                  </a:cubicBezTo>
                  <a:cubicBezTo>
                    <a:pt x="115413" y="2440804"/>
                    <a:pt x="17185" y="2301013"/>
                    <a:pt x="0" y="2078726"/>
                  </a:cubicBezTo>
                  <a:cubicBezTo>
                    <a:pt x="81714" y="1800470"/>
                    <a:pt x="-2499" y="633247"/>
                    <a:pt x="0" y="415755"/>
                  </a:cubicBezTo>
                  <a:close/>
                </a:path>
                <a:path w="5355866" h="2494484" fill="none" stroke="0" extrusionOk="0">
                  <a:moveTo>
                    <a:pt x="0" y="415755"/>
                  </a:moveTo>
                  <a:cubicBezTo>
                    <a:pt x="-18612" y="213190"/>
                    <a:pt x="206158" y="-100253"/>
                    <a:pt x="415755" y="0"/>
                  </a:cubicBezTo>
                  <a:cubicBezTo>
                    <a:pt x="2504251" y="34658"/>
                    <a:pt x="3036386" y="326742"/>
                    <a:pt x="4940109" y="0"/>
                  </a:cubicBezTo>
                  <a:cubicBezTo>
                    <a:pt x="5134911" y="21002"/>
                    <a:pt x="5314253" y="106825"/>
                    <a:pt x="5355866" y="415755"/>
                  </a:cubicBezTo>
                  <a:cubicBezTo>
                    <a:pt x="5303863" y="750956"/>
                    <a:pt x="5380149" y="1823669"/>
                    <a:pt x="5355866" y="2078726"/>
                  </a:cubicBezTo>
                  <a:cubicBezTo>
                    <a:pt x="5363285" y="2268925"/>
                    <a:pt x="5200535" y="2369692"/>
                    <a:pt x="4940109" y="2494484"/>
                  </a:cubicBezTo>
                  <a:cubicBezTo>
                    <a:pt x="4198011" y="3249993"/>
                    <a:pt x="2173826" y="3050896"/>
                    <a:pt x="415755" y="2494484"/>
                  </a:cubicBezTo>
                  <a:cubicBezTo>
                    <a:pt x="121768" y="2459152"/>
                    <a:pt x="3060" y="2289737"/>
                    <a:pt x="0" y="2078726"/>
                  </a:cubicBezTo>
                  <a:cubicBezTo>
                    <a:pt x="96859" y="1841741"/>
                    <a:pt x="5611" y="653108"/>
                    <a:pt x="0" y="415755"/>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248126" fill="none" extrusionOk="0">
                          <a:moveTo>
                            <a:pt x="0" y="208025"/>
                          </a:moveTo>
                          <a:cubicBezTo>
                            <a:pt x="-46602" y="91646"/>
                            <a:pt x="303752" y="-36985"/>
                            <a:pt x="762153" y="0"/>
                          </a:cubicBezTo>
                          <a:cubicBezTo>
                            <a:pt x="4663444" y="-4631"/>
                            <a:pt x="5635267" y="160377"/>
                            <a:pt x="9056085" y="0"/>
                          </a:cubicBezTo>
                          <a:cubicBezTo>
                            <a:pt x="9412351" y="-1198"/>
                            <a:pt x="9751419" y="76797"/>
                            <a:pt x="9818239" y="208025"/>
                          </a:cubicBezTo>
                          <a:cubicBezTo>
                            <a:pt x="9665856" y="361993"/>
                            <a:pt x="9909044" y="906177"/>
                            <a:pt x="9818239" y="1040100"/>
                          </a:cubicBezTo>
                          <a:cubicBezTo>
                            <a:pt x="9791250" y="1129516"/>
                            <a:pt x="9510951" y="1189636"/>
                            <a:pt x="9056085" y="1248126"/>
                          </a:cubicBezTo>
                          <a:cubicBezTo>
                            <a:pt x="7615820" y="1788619"/>
                            <a:pt x="4084201" y="1502452"/>
                            <a:pt x="762153" y="1248126"/>
                          </a:cubicBezTo>
                          <a:cubicBezTo>
                            <a:pt x="258811" y="1242012"/>
                            <a:pt x="27463" y="1138042"/>
                            <a:pt x="0" y="1040100"/>
                          </a:cubicBezTo>
                          <a:cubicBezTo>
                            <a:pt x="165515" y="901726"/>
                            <a:pt x="47271" y="318328"/>
                            <a:pt x="0" y="208025"/>
                          </a:cubicBezTo>
                          <a:close/>
                        </a:path>
                        <a:path w="9818239" h="1248126" stroke="0" extrusionOk="0">
                          <a:moveTo>
                            <a:pt x="0" y="208025"/>
                          </a:moveTo>
                          <a:cubicBezTo>
                            <a:pt x="6715" y="127781"/>
                            <a:pt x="359558" y="14922"/>
                            <a:pt x="762153" y="0"/>
                          </a:cubicBezTo>
                          <a:cubicBezTo>
                            <a:pt x="1571172" y="2563"/>
                            <a:pt x="7772958" y="-172538"/>
                            <a:pt x="9056085" y="0"/>
                          </a:cubicBezTo>
                          <a:cubicBezTo>
                            <a:pt x="9469677" y="-1179"/>
                            <a:pt x="9829190" y="99225"/>
                            <a:pt x="9818239" y="208025"/>
                          </a:cubicBezTo>
                          <a:cubicBezTo>
                            <a:pt x="9626905" y="487559"/>
                            <a:pt x="9851823" y="652377"/>
                            <a:pt x="9818239" y="1040100"/>
                          </a:cubicBezTo>
                          <a:cubicBezTo>
                            <a:pt x="9870517" y="1177627"/>
                            <a:pt x="9458333" y="1213559"/>
                            <a:pt x="9056085" y="1248126"/>
                          </a:cubicBezTo>
                          <a:cubicBezTo>
                            <a:pt x="5287967" y="1310145"/>
                            <a:pt x="1915121" y="1437672"/>
                            <a:pt x="762153" y="1248126"/>
                          </a:cubicBezTo>
                          <a:cubicBezTo>
                            <a:pt x="294197" y="1243239"/>
                            <a:pt x="-23074" y="1165245"/>
                            <a:pt x="0" y="1040100"/>
                          </a:cubicBezTo>
                          <a:cubicBezTo>
                            <a:pt x="190543" y="869453"/>
                            <a:pt x="-181843" y="430007"/>
                            <a:pt x="0" y="208025"/>
                          </a:cubicBezTo>
                          <a:close/>
                        </a:path>
                        <a:path w="9818239" h="1248126" fill="none" stroke="0" extrusionOk="0">
                          <a:moveTo>
                            <a:pt x="0" y="208025"/>
                          </a:moveTo>
                          <a:cubicBezTo>
                            <a:pt x="-12940" y="117274"/>
                            <a:pt x="387793" y="-34203"/>
                            <a:pt x="762153" y="0"/>
                          </a:cubicBezTo>
                          <a:cubicBezTo>
                            <a:pt x="4722733" y="54746"/>
                            <a:pt x="5475859" y="81914"/>
                            <a:pt x="9056085" y="0"/>
                          </a:cubicBezTo>
                          <a:cubicBezTo>
                            <a:pt x="9416410" y="7700"/>
                            <a:pt x="9771633" y="73939"/>
                            <a:pt x="9818239" y="208025"/>
                          </a:cubicBezTo>
                          <a:cubicBezTo>
                            <a:pt x="9653487" y="377874"/>
                            <a:pt x="9858376" y="900856"/>
                            <a:pt x="9818239" y="1040100"/>
                          </a:cubicBezTo>
                          <a:cubicBezTo>
                            <a:pt x="9839520" y="1167252"/>
                            <a:pt x="9534015" y="1211056"/>
                            <a:pt x="9056085" y="1248126"/>
                          </a:cubicBezTo>
                          <a:cubicBezTo>
                            <a:pt x="7754231" y="773723"/>
                            <a:pt x="3786151" y="1333743"/>
                            <a:pt x="762153" y="1248126"/>
                          </a:cubicBezTo>
                          <a:cubicBezTo>
                            <a:pt x="253952" y="1232414"/>
                            <a:pt x="14274" y="1155808"/>
                            <a:pt x="0" y="1040100"/>
                          </a:cubicBezTo>
                          <a:cubicBezTo>
                            <a:pt x="159663" y="897935"/>
                            <a:pt x="50915" y="323218"/>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7"/>
              <a:ext cx="4980223" cy="37362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Xúng xính: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vẻ hớn hở trong bộ quần áo mới, dài và rộng.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074" name="Picture 2" descr="Mẫu nhí xúng xính áo dài trên phố xuân - Phụ Nữ Thế Hệ Mới">
            <a:extLst>
              <a:ext uri="{FF2B5EF4-FFF2-40B4-BE49-F238E27FC236}">
                <a16:creationId xmlns:a16="http://schemas.microsoft.com/office/drawing/2014/main" id="{3366A70A-CF2F-EE81-FAEC-EA63AA8A9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080" y="3339143"/>
            <a:ext cx="5077460" cy="304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78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2292481" y="2012022"/>
            <a:ext cx="7897999" cy="1248126"/>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5"/>
                  </a:moveTo>
                  <a:cubicBezTo>
                    <a:pt x="-50683" y="181281"/>
                    <a:pt x="152145" y="-42660"/>
                    <a:pt x="415755" y="0"/>
                  </a:cubicBezTo>
                  <a:cubicBezTo>
                    <a:pt x="2494309" y="-5847"/>
                    <a:pt x="3119897" y="307565"/>
                    <a:pt x="4940109" y="0"/>
                  </a:cubicBezTo>
                  <a:cubicBezTo>
                    <a:pt x="5080697" y="-6509"/>
                    <a:pt x="5306784" y="151130"/>
                    <a:pt x="5355866" y="415755"/>
                  </a:cubicBezTo>
                  <a:cubicBezTo>
                    <a:pt x="5286763" y="726635"/>
                    <a:pt x="5439857" y="1821094"/>
                    <a:pt x="5355866" y="2078726"/>
                  </a:cubicBezTo>
                  <a:cubicBezTo>
                    <a:pt x="5329125" y="2247053"/>
                    <a:pt x="5189081" y="2405400"/>
                    <a:pt x="4940109" y="2494484"/>
                  </a:cubicBezTo>
                  <a:cubicBezTo>
                    <a:pt x="4158784" y="3232185"/>
                    <a:pt x="2367513" y="3120567"/>
                    <a:pt x="415755" y="2494484"/>
                  </a:cubicBezTo>
                  <a:cubicBezTo>
                    <a:pt x="125967" y="2477584"/>
                    <a:pt x="27013" y="2252243"/>
                    <a:pt x="0" y="2078726"/>
                  </a:cubicBezTo>
                  <a:cubicBezTo>
                    <a:pt x="100746" y="1819433"/>
                    <a:pt x="3905" y="636636"/>
                    <a:pt x="0" y="415755"/>
                  </a:cubicBezTo>
                  <a:close/>
                </a:path>
                <a:path w="5355866" h="2494484" stroke="0" extrusionOk="0">
                  <a:moveTo>
                    <a:pt x="0" y="415755"/>
                  </a:moveTo>
                  <a:cubicBezTo>
                    <a:pt x="6491" y="263444"/>
                    <a:pt x="195673" y="117327"/>
                    <a:pt x="415755" y="0"/>
                  </a:cubicBezTo>
                  <a:cubicBezTo>
                    <a:pt x="803203" y="24469"/>
                    <a:pt x="4239514" y="-202720"/>
                    <a:pt x="4940109" y="0"/>
                  </a:cubicBezTo>
                  <a:cubicBezTo>
                    <a:pt x="5158981" y="-8558"/>
                    <a:pt x="5364963" y="189429"/>
                    <a:pt x="5355866" y="415755"/>
                  </a:cubicBezTo>
                  <a:cubicBezTo>
                    <a:pt x="5187419" y="1009897"/>
                    <a:pt x="5379172" y="1342786"/>
                    <a:pt x="5355866" y="2078726"/>
                  </a:cubicBezTo>
                  <a:cubicBezTo>
                    <a:pt x="5334008" y="2412355"/>
                    <a:pt x="5142254" y="2417002"/>
                    <a:pt x="4940109" y="2494484"/>
                  </a:cubicBezTo>
                  <a:cubicBezTo>
                    <a:pt x="3054514" y="2628283"/>
                    <a:pt x="1011976" y="2622276"/>
                    <a:pt x="415755" y="2494484"/>
                  </a:cubicBezTo>
                  <a:cubicBezTo>
                    <a:pt x="166761" y="2504288"/>
                    <a:pt x="8271" y="2329244"/>
                    <a:pt x="0" y="2078726"/>
                  </a:cubicBezTo>
                  <a:cubicBezTo>
                    <a:pt x="34593" y="1713313"/>
                    <a:pt x="-179440" y="855380"/>
                    <a:pt x="0" y="415755"/>
                  </a:cubicBezTo>
                  <a:close/>
                </a:path>
                <a:path w="5355866" h="2494484" fill="none" stroke="0" extrusionOk="0">
                  <a:moveTo>
                    <a:pt x="0" y="415755"/>
                  </a:moveTo>
                  <a:cubicBezTo>
                    <a:pt x="2254" y="220508"/>
                    <a:pt x="236707" y="-24168"/>
                    <a:pt x="415755" y="0"/>
                  </a:cubicBezTo>
                  <a:cubicBezTo>
                    <a:pt x="2616251" y="155978"/>
                    <a:pt x="2957954" y="164522"/>
                    <a:pt x="4940109" y="0"/>
                  </a:cubicBezTo>
                  <a:cubicBezTo>
                    <a:pt x="5166253" y="48464"/>
                    <a:pt x="5354887" y="111387"/>
                    <a:pt x="5355866" y="415755"/>
                  </a:cubicBezTo>
                  <a:cubicBezTo>
                    <a:pt x="5298800" y="804387"/>
                    <a:pt x="5377836" y="1798907"/>
                    <a:pt x="5355866" y="2078726"/>
                  </a:cubicBezTo>
                  <a:cubicBezTo>
                    <a:pt x="5346212" y="2351073"/>
                    <a:pt x="5212610" y="2411054"/>
                    <a:pt x="4940109" y="2494484"/>
                  </a:cubicBezTo>
                  <a:cubicBezTo>
                    <a:pt x="4071201" y="1600888"/>
                    <a:pt x="1811878" y="3366399"/>
                    <a:pt x="415755" y="2494484"/>
                  </a:cubicBezTo>
                  <a:cubicBezTo>
                    <a:pt x="117463" y="2455977"/>
                    <a:pt x="30957" y="2291025"/>
                    <a:pt x="0" y="2078726"/>
                  </a:cubicBezTo>
                  <a:cubicBezTo>
                    <a:pt x="67434" y="1821662"/>
                    <a:pt x="-545" y="635426"/>
                    <a:pt x="0" y="415755"/>
                  </a:cubicBezTo>
                  <a:close/>
                </a:path>
                <a:path w="5355866" h="2494484" fill="none" stroke="0" extrusionOk="0">
                  <a:moveTo>
                    <a:pt x="0" y="415755"/>
                  </a:moveTo>
                  <a:cubicBezTo>
                    <a:pt x="-30809" y="220667"/>
                    <a:pt x="196161" y="-21701"/>
                    <a:pt x="415755" y="0"/>
                  </a:cubicBezTo>
                  <a:cubicBezTo>
                    <a:pt x="2591953" y="3688"/>
                    <a:pt x="2960676" y="265083"/>
                    <a:pt x="4940109" y="0"/>
                  </a:cubicBezTo>
                  <a:cubicBezTo>
                    <a:pt x="5125642" y="20380"/>
                    <a:pt x="5315148" y="121920"/>
                    <a:pt x="5355866" y="415755"/>
                  </a:cubicBezTo>
                  <a:cubicBezTo>
                    <a:pt x="5285115" y="752046"/>
                    <a:pt x="5356112" y="1807897"/>
                    <a:pt x="5355866" y="2078726"/>
                  </a:cubicBezTo>
                  <a:cubicBezTo>
                    <a:pt x="5367102" y="2280489"/>
                    <a:pt x="5210018" y="2397600"/>
                    <a:pt x="4940109" y="2494484"/>
                  </a:cubicBezTo>
                  <a:cubicBezTo>
                    <a:pt x="4196092" y="2954949"/>
                    <a:pt x="1964493" y="3191540"/>
                    <a:pt x="415755" y="2494484"/>
                  </a:cubicBezTo>
                  <a:cubicBezTo>
                    <a:pt x="126033" y="2466048"/>
                    <a:pt x="11260" y="2273724"/>
                    <a:pt x="0" y="2078726"/>
                  </a:cubicBezTo>
                  <a:cubicBezTo>
                    <a:pt x="97418" y="1839126"/>
                    <a:pt x="16673" y="638643"/>
                    <a:pt x="0" y="415755"/>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Bổi hổi: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xao xuyến trong lòng.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4209884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DE85153-EE09-CF0C-3800-CB4BD6BFBF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12170" y="3277451"/>
            <a:ext cx="3067396" cy="4114800"/>
          </a:xfrm>
          <a:prstGeom prst="rect">
            <a:avLst/>
          </a:prstGeom>
          <a:effectLst>
            <a:glow rad="139700">
              <a:schemeClr val="accent4">
                <a:satMod val="175000"/>
                <a:alpha val="24000"/>
              </a:schemeClr>
            </a:glow>
          </a:effectLst>
        </p:spPr>
      </p:pic>
      <p:sp>
        <p:nvSpPr>
          <p:cNvPr id="14" name="Rectangle: Diagonal Corners Rounded 13">
            <a:extLst>
              <a:ext uri="{FF2B5EF4-FFF2-40B4-BE49-F238E27FC236}">
                <a16:creationId xmlns:a16="http://schemas.microsoft.com/office/drawing/2014/main" id="{13213A79-C4E5-1AB6-A34C-6F92176E64A1}"/>
              </a:ext>
            </a:extLst>
          </p:cNvPr>
          <p:cNvSpPr/>
          <p:nvPr/>
        </p:nvSpPr>
        <p:spPr>
          <a:xfrm>
            <a:off x="413127" y="2563588"/>
            <a:ext cx="7179475" cy="2682029"/>
          </a:xfrm>
          <a:prstGeom prst="round2DiagRect">
            <a:avLst>
              <a:gd name="adj1" fmla="val 16667"/>
              <a:gd name="adj2" fmla="val 3174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0" i="0" u="none" strike="noStrike" kern="0" cap="none" spc="0" normalizeH="0" baseline="0" noProof="0" dirty="0">
              <a:ln>
                <a:noFill/>
              </a:ln>
              <a:solidFill>
                <a:srgbClr val="FFFFFF"/>
              </a:solidFill>
              <a:effectLst/>
              <a:uLnTx/>
              <a:uFillTx/>
              <a:latin typeface="+mj-lt"/>
              <a:ea typeface="+mn-ea"/>
              <a:cs typeface="+mn-cs"/>
              <a:sym typeface="Arial"/>
            </a:endParaRPr>
          </a:p>
        </p:txBody>
      </p:sp>
      <p:sp>
        <p:nvSpPr>
          <p:cNvPr id="15" name="Rectangle 14">
            <a:extLst>
              <a:ext uri="{FF2B5EF4-FFF2-40B4-BE49-F238E27FC236}">
                <a16:creationId xmlns:a16="http://schemas.microsoft.com/office/drawing/2014/main" id="{49ACF73F-9F25-FCB5-ED0A-B6FF5BBFD4D0}"/>
              </a:ext>
            </a:extLst>
          </p:cNvPr>
          <p:cNvSpPr/>
          <p:nvPr/>
        </p:nvSpPr>
        <p:spPr>
          <a:xfrm>
            <a:off x="1409825" y="641384"/>
            <a:ext cx="960391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E93C71"/>
                </a:solidFill>
                <a:effectLst>
                  <a:outerShdw dist="38100" dir="2700000" algn="bl" rotWithShape="0">
                    <a:srgbClr val="9DCA55"/>
                  </a:outerShdw>
                </a:effectLst>
                <a:uLnTx/>
                <a:uFillTx/>
                <a:latin typeface="+mj-lt"/>
                <a:cs typeface="Arial"/>
                <a:sym typeface="Arial"/>
              </a:rPr>
              <a:t>LUYỆN ĐỌC TRONG NHÓM</a:t>
            </a:r>
          </a:p>
        </p:txBody>
      </p:sp>
      <p:pic>
        <p:nvPicPr>
          <p:cNvPr id="16" name="Hình ảnh 44" descr="Ảnh có chứa đồng hồ, tối&#10;&#10;Mô tả được tạo tự động">
            <a:extLst>
              <a:ext uri="{FF2B5EF4-FFF2-40B4-BE49-F238E27FC236}">
                <a16:creationId xmlns:a16="http://schemas.microsoft.com/office/drawing/2014/main" id="{8F481523-911D-EFB8-63FC-292C1781279D}"/>
              </a:ext>
            </a:extLst>
          </p:cNvPr>
          <p:cNvPicPr>
            <a:picLocks noChangeAspect="1"/>
          </p:cNvPicPr>
          <p:nvPr/>
        </p:nvPicPr>
        <p:blipFill rotWithShape="1">
          <a:blip r:embed="rId5"/>
          <a:srcRect t="27390" r="49735" b="25821"/>
          <a:stretch/>
        </p:blipFill>
        <p:spPr>
          <a:xfrm>
            <a:off x="637308" y="2906544"/>
            <a:ext cx="646023" cy="526999"/>
          </a:xfrm>
          <a:prstGeom prst="rect">
            <a:avLst/>
          </a:prstGeom>
        </p:spPr>
      </p:pic>
      <p:pic>
        <p:nvPicPr>
          <p:cNvPr id="17" name="Hình ảnh 44" descr="Ảnh có chứa đồng hồ, tối&#10;&#10;Mô tả được tạo tự động">
            <a:extLst>
              <a:ext uri="{FF2B5EF4-FFF2-40B4-BE49-F238E27FC236}">
                <a16:creationId xmlns:a16="http://schemas.microsoft.com/office/drawing/2014/main" id="{B05FC567-3F9E-ACEA-936E-1161BA891257}"/>
              </a:ext>
            </a:extLst>
          </p:cNvPr>
          <p:cNvPicPr>
            <a:picLocks noChangeAspect="1"/>
          </p:cNvPicPr>
          <p:nvPr/>
        </p:nvPicPr>
        <p:blipFill rotWithShape="1">
          <a:blip r:embed="rId5"/>
          <a:srcRect t="27390" r="49735" b="25821"/>
          <a:stretch/>
        </p:blipFill>
        <p:spPr>
          <a:xfrm>
            <a:off x="626950" y="3643270"/>
            <a:ext cx="646023" cy="526999"/>
          </a:xfrm>
          <a:prstGeom prst="rect">
            <a:avLst/>
          </a:prstGeom>
        </p:spPr>
      </p:pic>
      <p:pic>
        <p:nvPicPr>
          <p:cNvPr id="18" name="Hình ảnh 44" descr="Ảnh có chứa đồng hồ, tối&#10;&#10;Mô tả được tạo tự động">
            <a:extLst>
              <a:ext uri="{FF2B5EF4-FFF2-40B4-BE49-F238E27FC236}">
                <a16:creationId xmlns:a16="http://schemas.microsoft.com/office/drawing/2014/main" id="{A919D2D5-7AB4-AFB9-3039-6E227BBEEDAE}"/>
              </a:ext>
            </a:extLst>
          </p:cNvPr>
          <p:cNvPicPr>
            <a:picLocks noChangeAspect="1"/>
          </p:cNvPicPr>
          <p:nvPr/>
        </p:nvPicPr>
        <p:blipFill rotWithShape="1">
          <a:blip r:embed="rId5"/>
          <a:srcRect t="27390" r="49735" b="25821"/>
          <a:stretch/>
        </p:blipFill>
        <p:spPr>
          <a:xfrm>
            <a:off x="612307" y="4378828"/>
            <a:ext cx="646023" cy="526999"/>
          </a:xfrm>
          <a:prstGeom prst="rect">
            <a:avLst/>
          </a:prstGeom>
        </p:spPr>
      </p:pic>
      <p:sp>
        <p:nvSpPr>
          <p:cNvPr id="19" name="Rectangle 18">
            <a:extLst>
              <a:ext uri="{FF2B5EF4-FFF2-40B4-BE49-F238E27FC236}">
                <a16:creationId xmlns:a16="http://schemas.microsoft.com/office/drawing/2014/main" id="{8BA5E037-9C81-1C8E-3CFB-1FBE3FDDF95F}"/>
              </a:ext>
            </a:extLst>
          </p:cNvPr>
          <p:cNvSpPr/>
          <p:nvPr/>
        </p:nvSpPr>
        <p:spPr>
          <a:xfrm>
            <a:off x="1299646" y="2868780"/>
            <a:ext cx="643211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20" name="Rectangle 19">
            <a:extLst>
              <a:ext uri="{FF2B5EF4-FFF2-40B4-BE49-F238E27FC236}">
                <a16:creationId xmlns:a16="http://schemas.microsoft.com/office/drawing/2014/main" id="{AB64F070-19D7-BDA6-E25E-0C3A77696276}"/>
              </a:ext>
            </a:extLst>
          </p:cNvPr>
          <p:cNvSpPr/>
          <p:nvPr/>
        </p:nvSpPr>
        <p:spPr>
          <a:xfrm>
            <a:off x="1258330" y="363146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21" name="Rectangle 20">
            <a:extLst>
              <a:ext uri="{FF2B5EF4-FFF2-40B4-BE49-F238E27FC236}">
                <a16:creationId xmlns:a16="http://schemas.microsoft.com/office/drawing/2014/main" id="{66D13635-C924-6D19-D434-83345F7F393F}"/>
              </a:ext>
            </a:extLst>
          </p:cNvPr>
          <p:cNvSpPr/>
          <p:nvPr/>
        </p:nvSpPr>
        <p:spPr>
          <a:xfrm>
            <a:off x="1293438" y="428838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rPr>
              <a:t>Giải nghĩa từ cùng nhau</a:t>
            </a:r>
            <a:endParaRPr kumimoji="0" lang="en-US"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22" name="Rectangle 21">
            <a:extLst>
              <a:ext uri="{FF2B5EF4-FFF2-40B4-BE49-F238E27FC236}">
                <a16:creationId xmlns:a16="http://schemas.microsoft.com/office/drawing/2014/main" id="{EAD944EA-E8E5-1964-CA2E-BDC37610280D}"/>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3" name="Rectangle 22">
            <a:extLst>
              <a:ext uri="{FF2B5EF4-FFF2-40B4-BE49-F238E27FC236}">
                <a16:creationId xmlns:a16="http://schemas.microsoft.com/office/drawing/2014/main" id="{D8136A9F-4AF6-7556-CF0A-C47FB586EB3C}"/>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4" name="Rectangle 23">
            <a:extLst>
              <a:ext uri="{FF2B5EF4-FFF2-40B4-BE49-F238E27FC236}">
                <a16:creationId xmlns:a16="http://schemas.microsoft.com/office/drawing/2014/main" id="{525C2742-07EC-EDE6-C186-F21AF27B61E6}"/>
              </a:ext>
            </a:extLst>
          </p:cNvPr>
          <p:cNvSpPr/>
          <p:nvPr/>
        </p:nvSpPr>
        <p:spPr>
          <a:xfrm>
            <a:off x="2241892" y="1623770"/>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endParaRPr>
          </a:p>
        </p:txBody>
      </p:sp>
      <p:sp>
        <p:nvSpPr>
          <p:cNvPr id="25" name="Rectangle 24">
            <a:extLst>
              <a:ext uri="{FF2B5EF4-FFF2-40B4-BE49-F238E27FC236}">
                <a16:creationId xmlns:a16="http://schemas.microsoft.com/office/drawing/2014/main" id="{4919E894-6FA3-96AA-7148-89A729F35154}"/>
              </a:ext>
            </a:extLst>
          </p:cNvPr>
          <p:cNvSpPr/>
          <p:nvPr/>
        </p:nvSpPr>
        <p:spPr>
          <a:xfrm>
            <a:off x="2258207" y="1612383"/>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endParaRPr>
          </a:p>
        </p:txBody>
      </p:sp>
      <p:pic>
        <p:nvPicPr>
          <p:cNvPr id="26" name="Picture 25" descr="A picture containing toy, vector graphics&#10;&#10;Description automatically generated">
            <a:extLst>
              <a:ext uri="{FF2B5EF4-FFF2-40B4-BE49-F238E27FC236}">
                <a16:creationId xmlns:a16="http://schemas.microsoft.com/office/drawing/2014/main" id="{323E34AD-B61A-4BC8-DF88-DF28722E749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144544" y="1125820"/>
            <a:ext cx="5164470" cy="5762873"/>
          </a:xfrm>
          <a:prstGeom prst="rect">
            <a:avLst/>
          </a:prstGeom>
        </p:spPr>
      </p:pic>
    </p:spTree>
    <p:extLst>
      <p:ext uri="{BB962C8B-B14F-4D97-AF65-F5344CB8AC3E}">
        <p14:creationId xmlns:p14="http://schemas.microsoft.com/office/powerpoint/2010/main" val="3253045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0D7CA2-3935-417E-EA29-11158C92FF5C}"/>
              </a:ext>
            </a:extLst>
          </p:cNvPr>
          <p:cNvSpPr/>
          <p:nvPr/>
        </p:nvSpPr>
        <p:spPr>
          <a:xfrm>
            <a:off x="1461129" y="486907"/>
            <a:ext cx="8771953" cy="1015663"/>
          </a:xfrm>
          <a:prstGeom prst="rect">
            <a:avLst/>
          </a:prstGeom>
          <a:noFill/>
        </p:spPr>
        <p:txBody>
          <a:bodyPr wrap="none" lIns="91440" tIns="45720" rIns="91440" bIns="45720">
            <a:spAutoFit/>
          </a:bodyPr>
          <a:lstStyle/>
          <a:p>
            <a:pPr algn="ctr">
              <a:buClr>
                <a:srgbClr val="000000"/>
              </a:buClr>
              <a:buFont typeface="Arial"/>
              <a:buNone/>
              <a:defRPr/>
            </a:pPr>
            <a:r>
              <a:rPr lang="en-US" sz="6000" b="1" kern="0" dirty="0">
                <a:ln w="13462">
                  <a:solidFill>
                    <a:srgbClr val="FFFFFF"/>
                  </a:solidFill>
                  <a:prstDash val="solid"/>
                </a:ln>
                <a:solidFill>
                  <a:srgbClr val="E93C71"/>
                </a:solidFill>
                <a:effectLst>
                  <a:outerShdw dist="38100" dir="2700000" algn="bl" rotWithShape="0">
                    <a:srgbClr val="9DCA55"/>
                  </a:outerShdw>
                </a:effectLst>
                <a:latin typeface="Cambria" panose="02040503050406030204" pitchFamily="18" charset="0"/>
                <a:ea typeface="Cambria" panose="02040503050406030204" pitchFamily="18" charset="0"/>
                <a:cs typeface="Arial"/>
                <a:sym typeface="Arial"/>
              </a:rPr>
              <a:t>LUYỆN ĐỌC TRƯỚC LỚP</a:t>
            </a:r>
          </a:p>
        </p:txBody>
      </p:sp>
      <p:grpSp>
        <p:nvGrpSpPr>
          <p:cNvPr id="6" name="Nhóm 5">
            <a:extLst>
              <a:ext uri="{FF2B5EF4-FFF2-40B4-BE49-F238E27FC236}">
                <a16:creationId xmlns:a16="http://schemas.microsoft.com/office/drawing/2014/main" id="{A8D753B1-FDDC-F13D-5028-FC2F1669878C}"/>
              </a:ext>
            </a:extLst>
          </p:cNvPr>
          <p:cNvGrpSpPr/>
          <p:nvPr/>
        </p:nvGrpSpPr>
        <p:grpSpPr>
          <a:xfrm>
            <a:off x="643253" y="1928314"/>
            <a:ext cx="6786781" cy="3791162"/>
            <a:chOff x="3502566" y="2258132"/>
            <a:chExt cx="5176546" cy="2708801"/>
          </a:xfrm>
        </p:grpSpPr>
        <p:grpSp>
          <p:nvGrpSpPr>
            <p:cNvPr id="7" name="Nhóm 17">
              <a:extLst>
                <a:ext uri="{FF2B5EF4-FFF2-40B4-BE49-F238E27FC236}">
                  <a16:creationId xmlns:a16="http://schemas.microsoft.com/office/drawing/2014/main" id="{0161215B-8DAE-4DD1-6ED3-89F307B2937E}"/>
                </a:ext>
              </a:extLst>
            </p:cNvPr>
            <p:cNvGrpSpPr/>
            <p:nvPr/>
          </p:nvGrpSpPr>
          <p:grpSpPr>
            <a:xfrm flipH="1">
              <a:off x="3502566" y="2258132"/>
              <a:ext cx="5176546" cy="2708801"/>
              <a:chOff x="878187" y="2993097"/>
              <a:chExt cx="3850877" cy="2306809"/>
            </a:xfrm>
          </p:grpSpPr>
          <p:grpSp>
            <p:nvGrpSpPr>
              <p:cNvPr id="18" name="Nhóm 19">
                <a:extLst>
                  <a:ext uri="{FF2B5EF4-FFF2-40B4-BE49-F238E27FC236}">
                    <a16:creationId xmlns:a16="http://schemas.microsoft.com/office/drawing/2014/main" id="{0F5B762A-7C0D-9F0D-ADBA-9A19DBCDE138}"/>
                  </a:ext>
                </a:extLst>
              </p:cNvPr>
              <p:cNvGrpSpPr/>
              <p:nvPr/>
            </p:nvGrpSpPr>
            <p:grpSpPr>
              <a:xfrm>
                <a:off x="924253" y="2993097"/>
                <a:ext cx="3804811" cy="2306809"/>
                <a:chOff x="712443" y="1347965"/>
                <a:chExt cx="3804811" cy="2306809"/>
              </a:xfrm>
            </p:grpSpPr>
            <p:sp>
              <p:nvSpPr>
                <p:cNvPr id="23" name="Hình chữ nhật: Góc Tròn 12">
                  <a:extLst>
                    <a:ext uri="{FF2B5EF4-FFF2-40B4-BE49-F238E27FC236}">
                      <a16:creationId xmlns:a16="http://schemas.microsoft.com/office/drawing/2014/main" id="{F3EBC17F-72C7-C430-63B1-8E741D7EED16}"/>
                    </a:ext>
                  </a:extLst>
                </p:cNvPr>
                <p:cNvSpPr/>
                <p:nvPr/>
              </p:nvSpPr>
              <p:spPr>
                <a:xfrm flipV="1">
                  <a:off x="773724" y="1347965"/>
                  <a:ext cx="3682248" cy="23068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12">
                  <a:extLst>
                    <a:ext uri="{FF2B5EF4-FFF2-40B4-BE49-F238E27FC236}">
                      <a16:creationId xmlns:a16="http://schemas.microsoft.com/office/drawing/2014/main" id="{8C27FBF8-EFCA-BB52-8E81-F50EC3D6B520}"/>
                    </a:ext>
                  </a:extLst>
                </p:cNvPr>
                <p:cNvSpPr/>
                <p:nvPr/>
              </p:nvSpPr>
              <p:spPr>
                <a:xfrm flipV="1">
                  <a:off x="712443" y="1845651"/>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9" name="Nhóm 20">
                <a:extLst>
                  <a:ext uri="{FF2B5EF4-FFF2-40B4-BE49-F238E27FC236}">
                    <a16:creationId xmlns:a16="http://schemas.microsoft.com/office/drawing/2014/main" id="{1E0581F7-5E50-2AA3-EEC6-20677208CE40}"/>
                  </a:ext>
                </a:extLst>
              </p:cNvPr>
              <p:cNvGrpSpPr/>
              <p:nvPr/>
            </p:nvGrpSpPr>
            <p:grpSpPr>
              <a:xfrm>
                <a:off x="878187" y="3541212"/>
                <a:ext cx="3757058" cy="1604180"/>
                <a:chOff x="704658" y="1872561"/>
                <a:chExt cx="3757058" cy="1604180"/>
              </a:xfrm>
            </p:grpSpPr>
            <p:sp>
              <p:nvSpPr>
                <p:cNvPr id="20" name="Hộp Văn bản 21">
                  <a:extLst>
                    <a:ext uri="{FF2B5EF4-FFF2-40B4-BE49-F238E27FC236}">
                      <a16:creationId xmlns:a16="http://schemas.microsoft.com/office/drawing/2014/main" id="{F73C7BD3-F4A0-A9EB-6FA8-7AC9A24AC533}"/>
                    </a:ext>
                  </a:extLst>
                </p:cNvPr>
                <p:cNvSpPr txBox="1"/>
                <p:nvPr/>
              </p:nvSpPr>
              <p:spPr>
                <a:xfrm>
                  <a:off x="704658" y="1872561"/>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21" name="Hộp Văn bản 22">
                  <a:extLst>
                    <a:ext uri="{FF2B5EF4-FFF2-40B4-BE49-F238E27FC236}">
                      <a16:creationId xmlns:a16="http://schemas.microsoft.com/office/drawing/2014/main" id="{141A2D7B-E66C-F9AF-FAD0-21D78A4DAF88}"/>
                    </a:ext>
                  </a:extLst>
                </p:cNvPr>
                <p:cNvSpPr txBox="1"/>
                <p:nvPr/>
              </p:nvSpPr>
              <p:spPr>
                <a:xfrm>
                  <a:off x="751303" y="2284234"/>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2.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 to,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rõ</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endParaRPr>
                </a:p>
              </p:txBody>
            </p:sp>
            <p:sp>
              <p:nvSpPr>
                <p:cNvPr id="22" name="Hộp Văn bản 23">
                  <a:extLst>
                    <a:ext uri="{FF2B5EF4-FFF2-40B4-BE49-F238E27FC236}">
                      <a16:creationId xmlns:a16="http://schemas.microsoft.com/office/drawing/2014/main" id="{40259CCA-C758-D7CA-4BA6-79EBBD25EFC7}"/>
                    </a:ext>
                  </a:extLst>
                </p:cNvPr>
                <p:cNvSpPr txBox="1"/>
                <p:nvPr/>
              </p:nvSpPr>
              <p:spPr>
                <a:xfrm>
                  <a:off x="1294419" y="2671468"/>
                  <a:ext cx="3167297" cy="80527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 </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8" name="Nhóm 7">
              <a:extLst>
                <a:ext uri="{FF2B5EF4-FFF2-40B4-BE49-F238E27FC236}">
                  <a16:creationId xmlns:a16="http://schemas.microsoft.com/office/drawing/2014/main" id="{60ED33E5-3266-9B62-CEBB-7ABF45FFD655}"/>
                </a:ext>
              </a:extLst>
            </p:cNvPr>
            <p:cNvGrpSpPr/>
            <p:nvPr/>
          </p:nvGrpSpPr>
          <p:grpSpPr>
            <a:xfrm>
              <a:off x="5276209" y="2922291"/>
              <a:ext cx="2142225" cy="1870182"/>
              <a:chOff x="5276209" y="2922291"/>
              <a:chExt cx="2142225" cy="1870182"/>
            </a:xfrm>
          </p:grpSpPr>
          <p:pic>
            <p:nvPicPr>
              <p:cNvPr id="9" name="Hình ảnh 8">
                <a:extLst>
                  <a:ext uri="{FF2B5EF4-FFF2-40B4-BE49-F238E27FC236}">
                    <a16:creationId xmlns:a16="http://schemas.microsoft.com/office/drawing/2014/main" id="{D1C6CA9A-57CE-21AB-C84A-47DEFA4556DA}"/>
                  </a:ext>
                </a:extLst>
              </p:cNvPr>
              <p:cNvPicPr>
                <a:picLocks noChangeAspect="1"/>
              </p:cNvPicPr>
              <p:nvPr/>
            </p:nvPicPr>
            <p:blipFill rotWithShape="1">
              <a:blip r:embed="rId2"/>
              <a:srcRect l="51268" t="8949" r="19792" b="48444"/>
              <a:stretch/>
            </p:blipFill>
            <p:spPr>
              <a:xfrm rot="20944439">
                <a:off x="5804941" y="2929656"/>
                <a:ext cx="582414" cy="482317"/>
              </a:xfrm>
              <a:prstGeom prst="rect">
                <a:avLst/>
              </a:prstGeom>
            </p:spPr>
          </p:pic>
          <p:pic>
            <p:nvPicPr>
              <p:cNvPr id="10" name="Hình ảnh 9">
                <a:extLst>
                  <a:ext uri="{FF2B5EF4-FFF2-40B4-BE49-F238E27FC236}">
                    <a16:creationId xmlns:a16="http://schemas.microsoft.com/office/drawing/2014/main" id="{A944B3A5-6713-657C-39A8-CD1B5248B720}"/>
                  </a:ext>
                </a:extLst>
              </p:cNvPr>
              <p:cNvPicPr>
                <a:picLocks noChangeAspect="1"/>
              </p:cNvPicPr>
              <p:nvPr/>
            </p:nvPicPr>
            <p:blipFill rotWithShape="1">
              <a:blip r:embed="rId2"/>
              <a:srcRect l="51268" t="8949" r="19792" b="48444"/>
              <a:stretch/>
            </p:blipFill>
            <p:spPr>
              <a:xfrm rot="20944439">
                <a:off x="6321200" y="2922291"/>
                <a:ext cx="582414" cy="482317"/>
              </a:xfrm>
              <a:prstGeom prst="rect">
                <a:avLst/>
              </a:prstGeom>
            </p:spPr>
          </p:pic>
          <p:pic>
            <p:nvPicPr>
              <p:cNvPr id="11" name="Hình ảnh 10">
                <a:extLst>
                  <a:ext uri="{FF2B5EF4-FFF2-40B4-BE49-F238E27FC236}">
                    <a16:creationId xmlns:a16="http://schemas.microsoft.com/office/drawing/2014/main" id="{1F6A4543-801D-9E95-EEFC-2A3A9E9C8E4C}"/>
                  </a:ext>
                </a:extLst>
              </p:cNvPr>
              <p:cNvPicPr>
                <a:picLocks noChangeAspect="1"/>
              </p:cNvPicPr>
              <p:nvPr/>
            </p:nvPicPr>
            <p:blipFill rotWithShape="1">
              <a:blip r:embed="rId2"/>
              <a:srcRect l="51268" t="8949" r="19792" b="48444"/>
              <a:stretch/>
            </p:blipFill>
            <p:spPr>
              <a:xfrm rot="20944439">
                <a:off x="6836020" y="2934385"/>
                <a:ext cx="582414" cy="482317"/>
              </a:xfrm>
              <a:prstGeom prst="rect">
                <a:avLst/>
              </a:prstGeom>
            </p:spPr>
          </p:pic>
          <p:pic>
            <p:nvPicPr>
              <p:cNvPr id="12" name="Hình ảnh 11">
                <a:extLst>
                  <a:ext uri="{FF2B5EF4-FFF2-40B4-BE49-F238E27FC236}">
                    <a16:creationId xmlns:a16="http://schemas.microsoft.com/office/drawing/2014/main" id="{24C47B50-C567-F177-DEE6-669FB5DE782E}"/>
                  </a:ext>
                </a:extLst>
              </p:cNvPr>
              <p:cNvPicPr>
                <a:picLocks noChangeAspect="1"/>
              </p:cNvPicPr>
              <p:nvPr/>
            </p:nvPicPr>
            <p:blipFill rotWithShape="1">
              <a:blip r:embed="rId2"/>
              <a:srcRect l="51268" t="8949" r="19792" b="48444"/>
              <a:stretch/>
            </p:blipFill>
            <p:spPr>
              <a:xfrm rot="20944439">
                <a:off x="5786935" y="3483952"/>
                <a:ext cx="582414" cy="482317"/>
              </a:xfrm>
              <a:prstGeom prst="rect">
                <a:avLst/>
              </a:prstGeom>
            </p:spPr>
          </p:pic>
          <p:pic>
            <p:nvPicPr>
              <p:cNvPr id="13" name="Hình ảnh 12">
                <a:extLst>
                  <a:ext uri="{FF2B5EF4-FFF2-40B4-BE49-F238E27FC236}">
                    <a16:creationId xmlns:a16="http://schemas.microsoft.com/office/drawing/2014/main" id="{4DF46719-0D4F-FDC1-97D9-4755428E620C}"/>
                  </a:ext>
                </a:extLst>
              </p:cNvPr>
              <p:cNvPicPr>
                <a:picLocks noChangeAspect="1"/>
              </p:cNvPicPr>
              <p:nvPr/>
            </p:nvPicPr>
            <p:blipFill rotWithShape="1">
              <a:blip r:embed="rId2"/>
              <a:srcRect l="51268" t="8949" r="19792" b="48444"/>
              <a:stretch/>
            </p:blipFill>
            <p:spPr>
              <a:xfrm rot="20944439">
                <a:off x="6303194" y="3476901"/>
                <a:ext cx="582414" cy="482317"/>
              </a:xfrm>
              <a:prstGeom prst="rect">
                <a:avLst/>
              </a:prstGeom>
            </p:spPr>
          </p:pic>
          <p:pic>
            <p:nvPicPr>
              <p:cNvPr id="14" name="Hình ảnh 13">
                <a:extLst>
                  <a:ext uri="{FF2B5EF4-FFF2-40B4-BE49-F238E27FC236}">
                    <a16:creationId xmlns:a16="http://schemas.microsoft.com/office/drawing/2014/main" id="{D49025F7-A151-D406-B14D-594F4B86A007}"/>
                  </a:ext>
                </a:extLst>
              </p:cNvPr>
              <p:cNvPicPr>
                <a:picLocks noChangeAspect="1"/>
              </p:cNvPicPr>
              <p:nvPr/>
            </p:nvPicPr>
            <p:blipFill rotWithShape="1">
              <a:blip r:embed="rId2"/>
              <a:srcRect l="51268" t="8949" r="19792" b="48444"/>
              <a:stretch/>
            </p:blipFill>
            <p:spPr>
              <a:xfrm rot="20944439">
                <a:off x="6834647" y="3476757"/>
                <a:ext cx="582414" cy="482317"/>
              </a:xfrm>
              <a:prstGeom prst="rect">
                <a:avLst/>
              </a:prstGeom>
            </p:spPr>
          </p:pic>
          <p:pic>
            <p:nvPicPr>
              <p:cNvPr id="15" name="Hình ảnh 14">
                <a:extLst>
                  <a:ext uri="{FF2B5EF4-FFF2-40B4-BE49-F238E27FC236}">
                    <a16:creationId xmlns:a16="http://schemas.microsoft.com/office/drawing/2014/main" id="{8B566A88-D160-FE2C-A5F8-6872FFD30428}"/>
                  </a:ext>
                </a:extLst>
              </p:cNvPr>
              <p:cNvPicPr>
                <a:picLocks noChangeAspect="1"/>
              </p:cNvPicPr>
              <p:nvPr/>
            </p:nvPicPr>
            <p:blipFill rotWithShape="1">
              <a:blip r:embed="rId2"/>
              <a:srcRect l="51268" t="8949" r="19792" b="48444"/>
              <a:stretch/>
            </p:blipFill>
            <p:spPr>
              <a:xfrm rot="20944439">
                <a:off x="5276209" y="4305360"/>
                <a:ext cx="582414" cy="482317"/>
              </a:xfrm>
              <a:prstGeom prst="rect">
                <a:avLst/>
              </a:prstGeom>
            </p:spPr>
          </p:pic>
          <p:pic>
            <p:nvPicPr>
              <p:cNvPr id="16" name="Hình ảnh 15">
                <a:extLst>
                  <a:ext uri="{FF2B5EF4-FFF2-40B4-BE49-F238E27FC236}">
                    <a16:creationId xmlns:a16="http://schemas.microsoft.com/office/drawing/2014/main" id="{13402278-4E10-2B64-B3D4-75979A6EDE07}"/>
                  </a:ext>
                </a:extLst>
              </p:cNvPr>
              <p:cNvPicPr>
                <a:picLocks noChangeAspect="1"/>
              </p:cNvPicPr>
              <p:nvPr/>
            </p:nvPicPr>
            <p:blipFill rotWithShape="1">
              <a:blip r:embed="rId2"/>
              <a:srcRect l="51268" t="8949" r="19792" b="48444"/>
              <a:stretch/>
            </p:blipFill>
            <p:spPr>
              <a:xfrm rot="20944439">
                <a:off x="5804863" y="4284779"/>
                <a:ext cx="582414" cy="482317"/>
              </a:xfrm>
              <a:prstGeom prst="rect">
                <a:avLst/>
              </a:prstGeom>
            </p:spPr>
          </p:pic>
          <p:pic>
            <p:nvPicPr>
              <p:cNvPr id="17" name="Hình ảnh 16">
                <a:extLst>
                  <a:ext uri="{FF2B5EF4-FFF2-40B4-BE49-F238E27FC236}">
                    <a16:creationId xmlns:a16="http://schemas.microsoft.com/office/drawing/2014/main" id="{96C8DEF3-FB73-12AF-ADFA-D7D291029515}"/>
                  </a:ext>
                </a:extLst>
              </p:cNvPr>
              <p:cNvPicPr>
                <a:picLocks noChangeAspect="1"/>
              </p:cNvPicPr>
              <p:nvPr/>
            </p:nvPicPr>
            <p:blipFill rotWithShape="1">
              <a:blip r:embed="rId2"/>
              <a:srcRect l="51268" t="8949" r="19792" b="48444"/>
              <a:stretch/>
            </p:blipFill>
            <p:spPr>
              <a:xfrm rot="20944439">
                <a:off x="6310432" y="4310156"/>
                <a:ext cx="582414" cy="482317"/>
              </a:xfrm>
              <a:prstGeom prst="rect">
                <a:avLst/>
              </a:prstGeom>
            </p:spPr>
          </p:pic>
        </p:grpSp>
      </p:grpSp>
      <p:sp>
        <p:nvSpPr>
          <p:cNvPr id="25" name="Rectangle 24">
            <a:extLst>
              <a:ext uri="{FF2B5EF4-FFF2-40B4-BE49-F238E27FC236}">
                <a16:creationId xmlns:a16="http://schemas.microsoft.com/office/drawing/2014/main" id="{6C7DA3D4-C2B0-C5E2-09AB-A8C33897A828}"/>
              </a:ext>
            </a:extLst>
          </p:cNvPr>
          <p:cNvSpPr/>
          <p:nvPr/>
        </p:nvSpPr>
        <p:spPr>
          <a:xfrm>
            <a:off x="870809" y="1921791"/>
            <a:ext cx="5392485" cy="830997"/>
          </a:xfrm>
          <a:prstGeom prst="rect">
            <a:avLst/>
          </a:prstGeom>
        </p:spPr>
        <p:txBody>
          <a:bodyPr wrap="square">
            <a:spAutoFit/>
          </a:bodyPr>
          <a:lstStyle/>
          <a:p>
            <a:pPr algn="ctr">
              <a:buClr>
                <a:srgbClr val="000000"/>
              </a:buClr>
              <a:buFont typeface="Arial"/>
              <a:buNone/>
            </a:pPr>
            <a:r>
              <a:rPr lang="pt-BR" sz="4800" b="1" kern="0" dirty="0">
                <a:solidFill>
                  <a:srgbClr val="00B0F0"/>
                </a:solidFill>
                <a:latin typeface="Cambria" panose="02040503050406030204" pitchFamily="18" charset="0"/>
                <a:ea typeface="Cambria" panose="02040503050406030204" pitchFamily="18" charset="0"/>
                <a:cs typeface="Arial"/>
                <a:sym typeface="Arial"/>
              </a:rPr>
              <a:t>Tiêu chí đánh giá</a:t>
            </a:r>
          </a:p>
        </p:txBody>
      </p:sp>
      <p:pic>
        <p:nvPicPr>
          <p:cNvPr id="26" name="Picture 6" descr="Children reading books together">
            <a:extLst>
              <a:ext uri="{FF2B5EF4-FFF2-40B4-BE49-F238E27FC236}">
                <a16:creationId xmlns:a16="http://schemas.microsoft.com/office/drawing/2014/main" id="{23EBED70-733B-0E92-A565-C48FEE4058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3930" l="5725" r="93560">
                        <a14:foregroundMark x1="36136" y1="7668" x2="36136" y2="7668"/>
                        <a14:foregroundMark x1="35063" y1="5112" x2="35063" y2="5112"/>
                        <a14:foregroundMark x1="49732" y1="69010" x2="49732" y2="69010"/>
                        <a14:foregroundMark x1="44007" y1="68530" x2="44007" y2="68530"/>
                        <a14:foregroundMark x1="42934" y1="67252" x2="42934" y2="67252"/>
                        <a14:foregroundMark x1="9660" y1="76997" x2="9660" y2="76997"/>
                        <a14:foregroundMark x1="7871" y1="76997" x2="7871" y2="76997"/>
                        <a14:foregroundMark x1="6261" y1="76997" x2="6261" y2="76997"/>
                        <a14:foregroundMark x1="16995" y1="87859" x2="16995" y2="87859"/>
                        <a14:foregroundMark x1="14490" y1="84026" x2="14490" y2="84026"/>
                        <a14:foregroundMark x1="15027" y1="91054" x2="15027" y2="91054"/>
                        <a14:foregroundMark x1="15564" y1="92173" x2="15564" y2="92173"/>
                        <a14:foregroundMark x1="16816" y1="91534" x2="16816" y2="91534"/>
                        <a14:foregroundMark x1="16816" y1="92173" x2="16816" y2="92173"/>
                        <a14:foregroundMark x1="17889" y1="91374" x2="17889" y2="91374"/>
                        <a14:foregroundMark x1="13238" y1="93930" x2="13238" y2="93930"/>
                        <a14:foregroundMark x1="12343" y1="93930" x2="12343" y2="93930"/>
                        <a14:foregroundMark x1="28444" y1="84824" x2="28444" y2="84824"/>
                        <a14:foregroundMark x1="74955" y1="84026" x2="74955" y2="84026"/>
                        <a14:foregroundMark x1="88372" y1="82428" x2="88372" y2="82428"/>
                        <a14:foregroundMark x1="91950" y1="79393" x2="91950" y2="79393"/>
                        <a14:foregroundMark x1="93560" y1="76997" x2="93560" y2="76997"/>
                        <a14:foregroundMark x1="63864" y1="65974" x2="63864" y2="65974"/>
                        <a14:foregroundMark x1="81395" y1="30511" x2="81395" y2="30511"/>
                        <a14:foregroundMark x1="73524" y1="38498" x2="73524" y2="38498"/>
                        <a14:foregroundMark x1="81574" y1="34345" x2="81574" y2="34345"/>
                        <a14:foregroundMark x1="75850" y1="36102" x2="75850" y2="36102"/>
                        <a14:foregroundMark x1="76208" y1="35623" x2="76208" y2="35623"/>
                        <a14:foregroundMark x1="76208" y1="34345" x2="76208" y2="34345"/>
                        <a14:foregroundMark x1="75671" y1="33866" x2="75671" y2="33866"/>
                        <a14:foregroundMark x1="76744" y1="33067" x2="76744" y2="33067"/>
                        <a14:foregroundMark x1="76744" y1="32748" x2="76744" y2="32748"/>
                        <a14:foregroundMark x1="76208" y1="32748" x2="76208" y2="32748"/>
                        <a14:foregroundMark x1="84436" y1="36422" x2="84436" y2="36422"/>
                        <a14:foregroundMark x1="85331" y1="36422" x2="85331" y2="36422"/>
                        <a14:foregroundMark x1="83721" y1="36422" x2="83721" y2="36422"/>
                        <a14:foregroundMark x1="76744" y1="31789" x2="76744" y2="31789"/>
                        <a14:foregroundMark x1="76386" y1="32428" x2="76386" y2="32428"/>
                        <a14:foregroundMark x1="76208" y1="31949" x2="76208" y2="31949"/>
                        <a14:foregroundMark x1="75850" y1="31629" x2="75671" y2="29872"/>
                        <a14:foregroundMark x1="62433" y1="84665" x2="62433" y2="84665"/>
                        <a14:foregroundMark x1="60644" y1="86741" x2="60644" y2="86741"/>
                        <a14:foregroundMark x1="57782" y1="86581" x2="57782" y2="86581"/>
                        <a14:foregroundMark x1="57066" y1="87220" x2="56351" y2="87220"/>
                        <a14:foregroundMark x1="56172" y1="87220" x2="56172" y2="87220"/>
                        <a14:backgroundMark x1="26476" y1="43450" x2="26476" y2="43450"/>
                        <a14:backgroundMark x1="44544" y1="43291" x2="44544" y2="43291"/>
                        <a14:backgroundMark x1="43292" y1="40575" x2="43292" y2="40575"/>
                        <a14:backgroundMark x1="42039" y1="65655" x2="42039" y2="65655"/>
                        <a14:backgroundMark x1="42218" y1="64856" x2="42218" y2="64856"/>
                        <a14:backgroundMark x1="40787" y1="66773" x2="40787" y2="66773"/>
                        <a14:backgroundMark x1="40966" y1="67891" x2="40966" y2="67891"/>
                        <a14:backgroundMark x1="55635" y1="64856" x2="55635" y2="64856"/>
                        <a14:backgroundMark x1="62075" y1="61182" x2="62075" y2="61182"/>
                        <a14:backgroundMark x1="64937" y1="66134" x2="64937" y2="66134"/>
                        <a14:backgroundMark x1="62612" y1="66134" x2="62612" y2="66134"/>
                      </a14:backgroundRemoval>
                    </a14:imgEffect>
                  </a14:imgLayer>
                </a14:imgProps>
              </a:ext>
              <a:ext uri="{28A0092B-C50C-407E-A947-70E740481C1C}">
                <a14:useLocalDpi xmlns:a14="http://schemas.microsoft.com/office/drawing/2010/main" val="0"/>
              </a:ext>
            </a:extLst>
          </a:blip>
          <a:srcRect/>
          <a:stretch>
            <a:fillRect/>
          </a:stretch>
        </p:blipFill>
        <p:spPr bwMode="auto">
          <a:xfrm>
            <a:off x="7318471" y="1386804"/>
            <a:ext cx="4559785" cy="510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59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AF1FEDA5-3CC5-CD6A-6A5B-D143D742E40B}"/>
              </a:ext>
            </a:extLst>
          </p:cNvPr>
          <p:cNvPicPr>
            <a:picLocks noGrp="1" noChangeAspect="1"/>
          </p:cNvPicPr>
          <p:nvPr>
            <p:ph idx="1"/>
          </p:nvPr>
        </p:nvPicPr>
        <p:blipFill>
          <a:blip r:embed="rId4"/>
          <a:stretch>
            <a:fillRect/>
          </a:stretch>
        </p:blipFill>
        <p:spPr>
          <a:xfrm>
            <a:off x="2031659" y="2518928"/>
            <a:ext cx="7864522" cy="1956986"/>
          </a:xfrm>
          <a:prstGeom prst="rect">
            <a:avLst/>
          </a:prstGeom>
        </p:spPr>
      </p:pic>
    </p:spTree>
    <p:extLst>
      <p:ext uri="{BB962C8B-B14F-4D97-AF65-F5344CB8AC3E}">
        <p14:creationId xmlns:p14="http://schemas.microsoft.com/office/powerpoint/2010/main" val="3235223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algn="just"/>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1. Cảnh vật thiên nhiên ở Chùa Hương thay đổi như thế nào khi mùa xuân về? </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ẻ đẹp tinh khôi của cánh rừng hoa mơ trắng ngút ngàn ở Mộc Châu">
            <a:extLst>
              <a:ext uri="{FF2B5EF4-FFF2-40B4-BE49-F238E27FC236}">
                <a16:creationId xmlns:a16="http://schemas.microsoft.com/office/drawing/2014/main" id="{8118C940-8EB5-C1CD-85C7-9BBA9DDFB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2156841"/>
            <a:ext cx="5399014" cy="35937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ED3E69D-2A8D-A9C3-80E6-428D036EB908}"/>
              </a:ext>
            </a:extLst>
          </p:cNvPr>
          <p:cNvSpPr/>
          <p:nvPr/>
        </p:nvSpPr>
        <p:spPr>
          <a:xfrm>
            <a:off x="6360160" y="2454286"/>
            <a:ext cx="5252720" cy="282630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mùa xuân về, cảnh vật thiên nhiên ở chùa Hương đã thay đổi: rừng mở nở hoa như được khoác thêm tấm áo mới.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42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31" y="-813952"/>
            <a:ext cx="8133523" cy="8133523"/>
          </a:xfrm>
          <a:prstGeom prst="rect">
            <a:avLst/>
          </a:prstGeom>
        </p:spPr>
      </p:pic>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864085" y="3169890"/>
            <a:ext cx="1366315" cy="830735"/>
          </a:xfrm>
          <a:prstGeom prst="rect">
            <a:avLst/>
          </a:prstGeom>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r="32537" b="43773"/>
          <a:stretch/>
        </p:blipFill>
        <p:spPr>
          <a:xfrm rot="16200000">
            <a:off x="14450" y="2004892"/>
            <a:ext cx="5234719" cy="5832792"/>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8772" t="74273" r="29087" b="2712"/>
          <a:stretch/>
        </p:blipFill>
        <p:spPr>
          <a:xfrm flipH="1">
            <a:off x="8109338" y="1952625"/>
            <a:ext cx="4082662" cy="5407468"/>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55067" t="7765" r="9556" b="66394"/>
          <a:stretch/>
        </p:blipFill>
        <p:spPr>
          <a:xfrm>
            <a:off x="4044434" y="4116497"/>
            <a:ext cx="2781636" cy="2716439"/>
          </a:xfrm>
          <a:prstGeom prst="rect">
            <a:avLst/>
          </a:prstGeom>
        </p:spPr>
      </p:pic>
      <p:pic>
        <p:nvPicPr>
          <p:cNvPr id="6" name="Content Placeholder 5">
            <a:extLst>
              <a:ext uri="{FF2B5EF4-FFF2-40B4-BE49-F238E27FC236}">
                <a16:creationId xmlns:a16="http://schemas.microsoft.com/office/drawing/2014/main" id="{B18D3ED1-5D04-89C9-1BFE-BCB41066D8FF}"/>
              </a:ext>
            </a:extLst>
          </p:cNvPr>
          <p:cNvPicPr>
            <a:picLocks noGrp="1" noChangeAspect="1"/>
          </p:cNvPicPr>
          <p:nvPr>
            <p:ph idx="1"/>
          </p:nvPr>
        </p:nvPicPr>
        <p:blipFill>
          <a:blip r:embed="rId6"/>
          <a:stretch>
            <a:fillRect/>
          </a:stretch>
        </p:blipFill>
        <p:spPr>
          <a:xfrm>
            <a:off x="3667968" y="2497592"/>
            <a:ext cx="6913463" cy="1969179"/>
          </a:xfrm>
          <a:prstGeom prst="rect">
            <a:avLst/>
          </a:prstGeom>
        </p:spPr>
      </p:pic>
    </p:spTree>
    <p:extLst>
      <p:ext uri="{BB962C8B-B14F-4D97-AF65-F5344CB8AC3E}">
        <p14:creationId xmlns:p14="http://schemas.microsoft.com/office/powerpoint/2010/main" val="4053849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Những hình ảnh nào cho thấy người đi hội rất đông vui và thân thiện?</a:t>
            </a: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ễ Hội Chùa Hương - đường về Cửa Phật – Viking VietNam">
            <a:extLst>
              <a:ext uri="{FF2B5EF4-FFF2-40B4-BE49-F238E27FC236}">
                <a16:creationId xmlns:a16="http://schemas.microsoft.com/office/drawing/2014/main" id="{B8C8F00B-6983-9CE9-B172-68DBBABBA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 y="2407920"/>
            <a:ext cx="5394960" cy="3596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50C9A8A-BC79-A597-5D74-16C473CB8767}"/>
              </a:ext>
            </a:extLst>
          </p:cNvPr>
          <p:cNvSpPr/>
          <p:nvPr/>
        </p:nvSpPr>
        <p:spPr>
          <a:xfrm>
            <a:off x="6085840" y="2179966"/>
            <a:ext cx="5648960" cy="418838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hội rất đông vui: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nườm nượp (người và xe đi);</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trẩy hội rất thân thiện: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nơi núi non thành nơi gặp gỡ, chào nhau cởi mở, bất ngờ nhận ra người cùng quê,...</a:t>
            </a:r>
            <a:endParaRPr lang="en-US" sz="3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9913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3.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Niềm tự hào về quê hương, đất nước được thể hiện qua những câu thơ nào?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D8B11F-1915-E66D-98CD-4C0C05381D4A}"/>
              </a:ext>
            </a:extLst>
          </p:cNvPr>
          <p:cNvSpPr txBox="1"/>
          <p:nvPr/>
        </p:nvSpPr>
        <p:spPr>
          <a:xfrm>
            <a:off x="772160" y="2661920"/>
            <a:ext cx="4643120" cy="2112951"/>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Bước mỗi bước say mê</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Như giữa trong cổ tích.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Đất nước mình thanh lịch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Nên núi rừng cũng thơ.</a:t>
            </a:r>
            <a:endParaRPr lang="en-US" sz="2800" b="1" dirty="0">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D925A1E-238E-77C6-1257-50BD439C1BD4}"/>
              </a:ext>
            </a:extLst>
          </p:cNvPr>
          <p:cNvSpPr txBox="1"/>
          <p:nvPr/>
        </p:nvSpPr>
        <p:spPr>
          <a:xfrm>
            <a:off x="6197600" y="2621280"/>
            <a:ext cx="5151120" cy="2112951"/>
          </a:xfrm>
          <a:prstGeom prst="rect">
            <a:avLst/>
          </a:prstGeom>
          <a:noFill/>
        </p:spPr>
        <p:txBody>
          <a:bodyPr wrap="square" rtlCol="0">
            <a:spAutoFit/>
          </a:bodyPr>
          <a:lstStyle/>
          <a:p>
            <a:pPr algn="just">
              <a:lnSpc>
                <a:spcPct val="120000"/>
              </a:lnSpc>
            </a:pPr>
            <a:r>
              <a:rPr lang="vi-VN" sz="2800" b="1" dirty="0">
                <a:latin typeface="Cambria" panose="02040503050406030204" pitchFamily="18" charset="0"/>
                <a:ea typeface="Cambria" panose="02040503050406030204" pitchFamily="18" charset="0"/>
              </a:rPr>
              <a:t>Động chùa Tiên, chùa Hương</a:t>
            </a:r>
          </a:p>
          <a:p>
            <a:pPr algn="just">
              <a:lnSpc>
                <a:spcPct val="120000"/>
              </a:lnSpc>
            </a:pPr>
            <a:r>
              <a:rPr lang="vi-VN" sz="2800" b="1" dirty="0">
                <a:latin typeface="Cambria" panose="02040503050406030204" pitchFamily="18" charset="0"/>
                <a:ea typeface="Cambria" panose="02040503050406030204" pitchFamily="18" charset="0"/>
              </a:rPr>
              <a:t>Đá còn vang tiếng nhạc.</a:t>
            </a:r>
          </a:p>
          <a:p>
            <a:pPr algn="just">
              <a:lnSpc>
                <a:spcPct val="120000"/>
              </a:lnSpc>
            </a:pPr>
            <a:r>
              <a:rPr lang="vi-VN" sz="2800" b="1" dirty="0">
                <a:latin typeface="Cambria" panose="02040503050406030204" pitchFamily="18" charset="0"/>
                <a:ea typeface="Cambria" panose="02040503050406030204" pitchFamily="18" charset="0"/>
              </a:rPr>
              <a:t>Động chùa núi Hình Bồng</a:t>
            </a:r>
          </a:p>
          <a:p>
            <a:pPr algn="just">
              <a:lnSpc>
                <a:spcPct val="120000"/>
              </a:lnSpc>
            </a:pPr>
            <a:r>
              <a:rPr lang="vi-VN" sz="2800" b="1" dirty="0">
                <a:latin typeface="Cambria" panose="02040503050406030204" pitchFamily="18" charset="0"/>
                <a:ea typeface="Cambria" panose="02040503050406030204" pitchFamily="18" charset="0"/>
              </a:rPr>
              <a:t>Gió còn ngân khúc hát.</a:t>
            </a:r>
          </a:p>
        </p:txBody>
      </p:sp>
    </p:spTree>
    <p:extLst>
      <p:ext uri="{BB962C8B-B14F-4D97-AF65-F5344CB8AC3E}">
        <p14:creationId xmlns:p14="http://schemas.microsoft.com/office/powerpoint/2010/main" val="3911293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4.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ở khổ thơ cuối, tác giả muốn nói điều gì?</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7C83A36-AEF7-C144-28E6-A01097FF5B7A}"/>
              </a:ext>
            </a:extLst>
          </p:cNvPr>
          <p:cNvSpPr/>
          <p:nvPr/>
        </p:nvSpPr>
        <p:spPr>
          <a:xfrm>
            <a:off x="711200" y="1925966"/>
            <a:ext cx="11043920" cy="469915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Ở khổ thơ cuối, tác giả muốn nói đến ý nghĩa của lễ hội chùa Hương: </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là để thăm cảnh đẹp đất nước và cảm nhận tình yêu thương của mọi người dành cho nhau</a:t>
            </a:r>
            <a:r>
              <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a:t>
            </a: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không chỉ để lễ Phật mà còn được thăm những hang động đẹp nhất Việt Nam.</a:t>
            </a:r>
            <a:endPar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người ta vừa đi lễ, vừa thưởng thức cảnh thiên nhiên tươi đẹp, vừa để cảm nhận không khí yêu thương trong lễ hội...</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71952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738664"/>
          </a:xfrm>
          <a:prstGeom prst="rect">
            <a:avLst/>
          </a:prstGeom>
          <a:noFill/>
        </p:spPr>
        <p:txBody>
          <a:bodyPr wrap="square" lIns="0" tIns="0" rIns="0" bIns="0" rtlCol="0">
            <a:spAutoFit/>
          </a:bodyPr>
          <a:lstStyle/>
          <a:p>
            <a:pPr lvl="0" algn="just"/>
            <a:r>
              <a:rPr lang="vi-VN" sz="4800" b="1" dirty="0">
                <a:solidFill>
                  <a:srgbClr val="002060"/>
                </a:solidFill>
                <a:latin typeface="Cambria" panose="02040503050406030204" pitchFamily="18" charset="0"/>
                <a:ea typeface="Cambria" panose="02040503050406030204" pitchFamily="18" charset="0"/>
                <a:cs typeface="Pattaya" panose="00000500000000000000" pitchFamily="2" charset="-34"/>
              </a:rPr>
              <a:t>Học thuộc lòng 4 khổ thơ đầu.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3" name="TextBox 2">
            <a:extLst>
              <a:ext uri="{FF2B5EF4-FFF2-40B4-BE49-F238E27FC236}">
                <a16:creationId xmlns:a16="http://schemas.microsoft.com/office/drawing/2014/main" id="{5A436134-DAD8-ED36-7B1C-23A27E8EABC9}"/>
              </a:ext>
            </a:extLst>
          </p:cNvPr>
          <p:cNvSpPr txBox="1"/>
          <p:nvPr/>
        </p:nvSpPr>
        <p:spPr>
          <a:xfrm>
            <a:off x="934720" y="18592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B0EEEEE-DA91-AC95-52C0-82311FC33096}"/>
              </a:ext>
            </a:extLst>
          </p:cNvPr>
          <p:cNvSpPr txBox="1"/>
          <p:nvPr/>
        </p:nvSpPr>
        <p:spPr>
          <a:xfrm>
            <a:off x="975360" y="351536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7" name="TextBox 6">
            <a:extLst>
              <a:ext uri="{FF2B5EF4-FFF2-40B4-BE49-F238E27FC236}">
                <a16:creationId xmlns:a16="http://schemas.microsoft.com/office/drawing/2014/main" id="{2A6ED889-3AAF-050A-473D-E175FEC0A518}"/>
              </a:ext>
            </a:extLst>
          </p:cNvPr>
          <p:cNvSpPr txBox="1"/>
          <p:nvPr/>
        </p:nvSpPr>
        <p:spPr>
          <a:xfrm>
            <a:off x="5760720" y="180848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8" name="TextBox 7">
            <a:extLst>
              <a:ext uri="{FF2B5EF4-FFF2-40B4-BE49-F238E27FC236}">
                <a16:creationId xmlns:a16="http://schemas.microsoft.com/office/drawing/2014/main" id="{1D431922-2D75-3167-23FD-7DB778027A1D}"/>
              </a:ext>
            </a:extLst>
          </p:cNvPr>
          <p:cNvSpPr txBox="1"/>
          <p:nvPr/>
        </p:nvSpPr>
        <p:spPr>
          <a:xfrm>
            <a:off x="5770880" y="371856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Tree>
    <p:extLst>
      <p:ext uri="{BB962C8B-B14F-4D97-AF65-F5344CB8AC3E}">
        <p14:creationId xmlns:p14="http://schemas.microsoft.com/office/powerpoint/2010/main" val="855919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126761" y="1036320"/>
            <a:ext cx="9938478" cy="480984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19DA65A-0E06-4372-8498-23AB606B3193}"/>
              </a:ext>
            </a:extLst>
          </p:cNvPr>
          <p:cNvSpPr/>
          <p:nvPr/>
        </p:nvSpPr>
        <p:spPr>
          <a:xfrm>
            <a:off x="1479029" y="2593453"/>
            <a:ext cx="9233941"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Bài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thơ</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ca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ngợi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lễ</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hội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đẹp</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thể</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hiện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tình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cảm</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của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người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dân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đối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với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quê</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đất</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nước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2" name="Picture 1">
            <a:extLst>
              <a:ext uri="{FF2B5EF4-FFF2-40B4-BE49-F238E27FC236}">
                <a16:creationId xmlns:a16="http://schemas.microsoft.com/office/drawing/2014/main" id="{02E64787-A710-F1C1-2979-DE6AD413A8BD}"/>
              </a:ext>
            </a:extLst>
          </p:cNvPr>
          <p:cNvPicPr>
            <a:picLocks noChangeAspect="1"/>
          </p:cNvPicPr>
          <p:nvPr/>
        </p:nvPicPr>
        <p:blipFill>
          <a:blip r:embed="rId3"/>
          <a:stretch>
            <a:fillRect/>
          </a:stretch>
        </p:blipFill>
        <p:spPr>
          <a:xfrm>
            <a:off x="3485668" y="1251656"/>
            <a:ext cx="5261304" cy="1286367"/>
          </a:xfrm>
          <a:prstGeom prst="rect">
            <a:avLst/>
          </a:prstGeom>
        </p:spPr>
      </p:pic>
    </p:spTree>
    <p:extLst>
      <p:ext uri="{BB962C8B-B14F-4D97-AF65-F5344CB8AC3E}">
        <p14:creationId xmlns:p14="http://schemas.microsoft.com/office/powerpoint/2010/main" val="33517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9DA3CD04-AAF3-B4B1-6AAB-25D8B9DCE608}"/>
              </a:ext>
            </a:extLst>
          </p:cNvPr>
          <p:cNvPicPr>
            <a:picLocks noGrp="1" noChangeAspect="1"/>
          </p:cNvPicPr>
          <p:nvPr>
            <p:ph idx="1"/>
          </p:nvPr>
        </p:nvPicPr>
        <p:blipFill>
          <a:blip r:embed="rId4"/>
          <a:stretch>
            <a:fillRect/>
          </a:stretch>
        </p:blipFill>
        <p:spPr>
          <a:xfrm>
            <a:off x="2062139" y="2596145"/>
            <a:ext cx="7864522" cy="1944793"/>
          </a:xfrm>
          <a:prstGeom prst="rect">
            <a:avLst/>
          </a:prstGeom>
        </p:spPr>
      </p:pic>
    </p:spTree>
    <p:extLst>
      <p:ext uri="{BB962C8B-B14F-4D97-AF65-F5344CB8AC3E}">
        <p14:creationId xmlns:p14="http://schemas.microsoft.com/office/powerpoint/2010/main" val="1580118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A7363-7C99-15EE-997D-319E7E37CE0F}"/>
              </a:ext>
            </a:extLst>
          </p:cNvPr>
          <p:cNvSpPr/>
          <p:nvPr/>
        </p:nvSpPr>
        <p:spPr>
          <a:xfrm>
            <a:off x="4299240" y="712761"/>
            <a:ext cx="3595857" cy="1015663"/>
          </a:xfrm>
          <a:prstGeom prst="rect">
            <a:avLst/>
          </a:prstGeom>
        </p:spPr>
        <p:txBody>
          <a:bodyPr wrap="none">
            <a:spAutoFit/>
          </a:bodyPr>
          <a:lstStyle/>
          <a:p>
            <a:pPr algn="ctr"/>
            <a:r>
              <a:rPr lang="vi-VN" sz="6000" dirty="0">
                <a:solidFill>
                  <a:srgbClr val="7030A0"/>
                </a:solidFill>
                <a:latin typeface="#9Slide03 Source Sans Pro Black" panose="020B0803030403020204" pitchFamily="34" charset="0"/>
              </a:rPr>
              <a:t>Giọng đọc</a:t>
            </a:r>
            <a:endParaRPr lang="en-US" sz="6000" dirty="0">
              <a:solidFill>
                <a:srgbClr val="7030A0"/>
              </a:solidFill>
              <a:latin typeface="#9Slide03 Source Sans Pro Black" panose="020B0803030403020204" pitchFamily="34" charset="0"/>
            </a:endParaRPr>
          </a:p>
        </p:txBody>
      </p:sp>
      <p:sp>
        <p:nvSpPr>
          <p:cNvPr id="5" name="Rectangle 4">
            <a:extLst>
              <a:ext uri="{FF2B5EF4-FFF2-40B4-BE49-F238E27FC236}">
                <a16:creationId xmlns:a16="http://schemas.microsoft.com/office/drawing/2014/main" id="{BE7FEF38-98AC-B816-B132-2CF35117699F}"/>
              </a:ext>
            </a:extLst>
          </p:cNvPr>
          <p:cNvSpPr/>
          <p:nvPr/>
        </p:nvSpPr>
        <p:spPr>
          <a:xfrm>
            <a:off x="1148080" y="2129540"/>
            <a:ext cx="9550400" cy="1938992"/>
          </a:xfrm>
          <a:prstGeom prst="rect">
            <a:avLst/>
          </a:prstGeom>
        </p:spPr>
        <p:txBody>
          <a:bodyPr wrap="square">
            <a:spAutoFit/>
          </a:bodyPr>
          <a:lstStyle/>
          <a:p>
            <a:pPr marL="571500" indent="-571500" algn="just">
              <a:buFontTx/>
              <a:buChar char="-"/>
            </a:pPr>
            <a:r>
              <a:rPr lang="vi-VN" sz="4000" b="1" i="1" dirty="0">
                <a:solidFill>
                  <a:srgbClr val="EB4A42"/>
                </a:solidFill>
                <a:latin typeface="OpenSans"/>
              </a:rPr>
              <a:t>Đọc được diễn cảm cả bài Đi hội chùa Hương với ngữ điệu chậm rãi, tình cảm thiết tha, tự hào.</a:t>
            </a:r>
          </a:p>
        </p:txBody>
      </p:sp>
    </p:spTree>
    <p:extLst>
      <p:ext uri="{BB962C8B-B14F-4D97-AF65-F5344CB8AC3E}">
        <p14:creationId xmlns:p14="http://schemas.microsoft.com/office/powerpoint/2010/main" val="17456334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296E2A0F-D683-590D-2643-9E34EF667F64}"/>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Đọc</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tiếng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a:t>
            </a: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ưu</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loát</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mạch</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lạc</a:t>
            </a:r>
            <a:endPar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2" name="Rectangle: Rounded Corners 41">
            <a:extLst>
              <a:ext uri="{FF2B5EF4-FFF2-40B4-BE49-F238E27FC236}">
                <a16:creationId xmlns:a16="http://schemas.microsoft.com/office/drawing/2014/main" id="{7C4B5472-C8FF-0314-A78E-F9749A5E98F7}"/>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cụm</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rõ</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nghĩa</a:t>
            </a:r>
            <a:endPar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3" name="Rectangle: Rounded Corners 42">
            <a:extLst>
              <a:ext uri="{FF2B5EF4-FFF2-40B4-BE49-F238E27FC236}">
                <a16:creationId xmlns:a16="http://schemas.microsoft.com/office/drawing/2014/main" id="{13916AB0-4D4C-B62C-8083-44FE306B61F0}"/>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44" name="TextBox 43">
            <a:extLst>
              <a:ext uri="{FF2B5EF4-FFF2-40B4-BE49-F238E27FC236}">
                <a16:creationId xmlns:a16="http://schemas.microsoft.com/office/drawing/2014/main" id="{1E9B14EC-1FEB-8EE3-68F9-9C76907A22B2}"/>
              </a:ext>
            </a:extLst>
          </p:cNvPr>
          <p:cNvSpPr txBox="1"/>
          <p:nvPr/>
        </p:nvSpPr>
        <p:spPr>
          <a:xfrm>
            <a:off x="1675024" y="1584516"/>
            <a:ext cx="28193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a:ln>
                  <a:noFill/>
                </a:ln>
                <a:solidFill>
                  <a:srgbClr val="257997"/>
                </a:solidFill>
                <a:effectLst/>
                <a:uLnTx/>
                <a:uFillTx/>
                <a:latin typeface="Cambria" panose="02040503050406030204" pitchFamily="18" charset="0"/>
                <a:ea typeface="Cambria" panose="02040503050406030204" pitchFamily="18" charset="0"/>
                <a:cs typeface="Calibri" panose="020F0502020204030204" pitchFamily="34" charset="0"/>
              </a:rPr>
              <a:t>TIÊU CHÍ</a:t>
            </a:r>
            <a:endParaRPr kumimoji="0" lang="en-US" sz="3600" b="1" i="0" u="none" strike="noStrike" kern="1200" cap="none" spc="0" normalizeH="0" baseline="0" noProof="0">
              <a:ln>
                <a:noFill/>
              </a:ln>
              <a:solidFill>
                <a:srgbClr val="257997"/>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5" name="Group 44">
            <a:extLst>
              <a:ext uri="{FF2B5EF4-FFF2-40B4-BE49-F238E27FC236}">
                <a16:creationId xmlns:a16="http://schemas.microsoft.com/office/drawing/2014/main" id="{F44AE4A5-3135-B663-0F23-6A532BCE574A}"/>
              </a:ext>
            </a:extLst>
          </p:cNvPr>
          <p:cNvGrpSpPr/>
          <p:nvPr/>
        </p:nvGrpSpPr>
        <p:grpSpPr>
          <a:xfrm>
            <a:off x="5530911" y="1654424"/>
            <a:ext cx="5984803" cy="4665901"/>
            <a:chOff x="5530911" y="1654424"/>
            <a:chExt cx="5984803" cy="4665901"/>
          </a:xfrm>
        </p:grpSpPr>
        <p:sp>
          <p:nvSpPr>
            <p:cNvPr id="46" name="TextBox 45">
              <a:extLst>
                <a:ext uri="{FF2B5EF4-FFF2-40B4-BE49-F238E27FC236}">
                  <a16:creationId xmlns:a16="http://schemas.microsoft.com/office/drawing/2014/main" id="{C731AB2F-2BE4-BE1B-7722-384A72757EFE}"/>
                </a:ext>
              </a:extLst>
            </p:cNvPr>
            <p:cNvSpPr txBox="1"/>
            <p:nvPr/>
          </p:nvSpPr>
          <p:spPr>
            <a:xfrm>
              <a:off x="5530911" y="1654424"/>
              <a:ext cx="281939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err="1">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Bình</a:t>
              </a:r>
              <a:r>
                <a:rPr kumimoji="0" lang="en-SG"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SG" sz="2800" b="1" i="0" u="none" strike="noStrike" kern="1200" cap="none" spc="0" normalizeH="0" baseline="0" noProof="0" dirty="0" err="1">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th</a:t>
              </a:r>
              <a:r>
                <a:rPr kumimoji="0" lang="vi-VN"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ường</a:t>
              </a:r>
              <a:endParaRPr kumimoji="0" lang="en-US"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A28E8F9B-4297-65BA-301F-64EB52192505}"/>
                </a:ext>
              </a:extLst>
            </p:cNvPr>
            <p:cNvSpPr txBox="1"/>
            <p:nvPr/>
          </p:nvSpPr>
          <p:spPr>
            <a:xfrm>
              <a:off x="8197910" y="1687159"/>
              <a:ext cx="124967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Tốt</a:t>
              </a:r>
              <a:endParaRPr kumimoji="0" lang="en-US"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8" name="TextBox 47">
              <a:extLst>
                <a:ext uri="{FF2B5EF4-FFF2-40B4-BE49-F238E27FC236}">
                  <a16:creationId xmlns:a16="http://schemas.microsoft.com/office/drawing/2014/main" id="{1DB06EF0-E774-C4F1-51F3-777E913052CC}"/>
                </a:ext>
              </a:extLst>
            </p:cNvPr>
            <p:cNvSpPr txBox="1"/>
            <p:nvPr/>
          </p:nvSpPr>
          <p:spPr>
            <a:xfrm>
              <a:off x="9569510" y="1654424"/>
              <a:ext cx="194620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Rất tốt</a:t>
              </a:r>
              <a:endParaRPr kumimoji="0" lang="en-US"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9" name="Group 48">
              <a:extLst>
                <a:ext uri="{FF2B5EF4-FFF2-40B4-BE49-F238E27FC236}">
                  <a16:creationId xmlns:a16="http://schemas.microsoft.com/office/drawing/2014/main" id="{1FBF8B03-DAD0-257E-85B0-768BDDEB7974}"/>
                </a:ext>
              </a:extLst>
            </p:cNvPr>
            <p:cNvGrpSpPr/>
            <p:nvPr/>
          </p:nvGrpSpPr>
          <p:grpSpPr>
            <a:xfrm>
              <a:off x="5867400" y="1885571"/>
              <a:ext cx="1604010" cy="1727395"/>
              <a:chOff x="5867400" y="1885571"/>
              <a:chExt cx="1604010" cy="1727395"/>
            </a:xfrm>
          </p:grpSpPr>
          <p:pic>
            <p:nvPicPr>
              <p:cNvPr id="74" name="Picture 2" descr="Cartoon dandelion Images, Stock Photos &amp;amp; Vectors | Shutterstock">
                <a:extLst>
                  <a:ext uri="{FF2B5EF4-FFF2-40B4-BE49-F238E27FC236}">
                    <a16:creationId xmlns:a16="http://schemas.microsoft.com/office/drawing/2014/main" id="{A5DCDF32-C879-A784-652C-8F6BA6E1719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4CAD2B17-7309-D4BC-1FFA-1BD3AA56E034}"/>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0" name="Group 49">
              <a:extLst>
                <a:ext uri="{FF2B5EF4-FFF2-40B4-BE49-F238E27FC236}">
                  <a16:creationId xmlns:a16="http://schemas.microsoft.com/office/drawing/2014/main" id="{A78328D0-63EE-1A8E-1F6B-C7F290D9FD7F}"/>
                </a:ext>
              </a:extLst>
            </p:cNvPr>
            <p:cNvGrpSpPr/>
            <p:nvPr/>
          </p:nvGrpSpPr>
          <p:grpSpPr>
            <a:xfrm>
              <a:off x="7965500" y="1885571"/>
              <a:ext cx="1604010" cy="1727395"/>
              <a:chOff x="5867400" y="1885571"/>
              <a:chExt cx="1604010" cy="1727395"/>
            </a:xfrm>
          </p:grpSpPr>
          <p:pic>
            <p:nvPicPr>
              <p:cNvPr id="72" name="Picture 2" descr="Cartoon dandelion Images, Stock Photos &amp;amp; Vectors | Shutterstock">
                <a:extLst>
                  <a:ext uri="{FF2B5EF4-FFF2-40B4-BE49-F238E27FC236}">
                    <a16:creationId xmlns:a16="http://schemas.microsoft.com/office/drawing/2014/main" id="{BF591414-03F4-2570-70E8-5133DA025F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7CECBC27-3347-1CD5-23BF-1F791F1890AA}"/>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1" name="Group 50">
              <a:extLst>
                <a:ext uri="{FF2B5EF4-FFF2-40B4-BE49-F238E27FC236}">
                  <a16:creationId xmlns:a16="http://schemas.microsoft.com/office/drawing/2014/main" id="{CCE13121-7A1B-4510-0D91-9B5753327D2E}"/>
                </a:ext>
              </a:extLst>
            </p:cNvPr>
            <p:cNvGrpSpPr/>
            <p:nvPr/>
          </p:nvGrpSpPr>
          <p:grpSpPr>
            <a:xfrm>
              <a:off x="9691431" y="1885571"/>
              <a:ext cx="1604010" cy="1727395"/>
              <a:chOff x="5867400" y="1885571"/>
              <a:chExt cx="1604010" cy="1727395"/>
            </a:xfrm>
          </p:grpSpPr>
          <p:pic>
            <p:nvPicPr>
              <p:cNvPr id="70" name="Picture 2" descr="Cartoon dandelion Images, Stock Photos &amp;amp; Vectors | Shutterstock">
                <a:extLst>
                  <a:ext uri="{FF2B5EF4-FFF2-40B4-BE49-F238E27FC236}">
                    <a16:creationId xmlns:a16="http://schemas.microsoft.com/office/drawing/2014/main" id="{EEF84A33-2FDE-D2A8-AC0A-F3A03B62A1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573363E1-6ABA-908B-688D-A8149318D77D}"/>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07FF2CAC-92A5-ADF7-8412-78FF3BB7568F}"/>
                </a:ext>
              </a:extLst>
            </p:cNvPr>
            <p:cNvGrpSpPr/>
            <p:nvPr/>
          </p:nvGrpSpPr>
          <p:grpSpPr>
            <a:xfrm>
              <a:off x="5867400" y="3202967"/>
              <a:ext cx="1604010" cy="1727395"/>
              <a:chOff x="5867400" y="1885571"/>
              <a:chExt cx="1604010" cy="1727395"/>
            </a:xfrm>
          </p:grpSpPr>
          <p:pic>
            <p:nvPicPr>
              <p:cNvPr id="68" name="Picture 2" descr="Cartoon dandelion Images, Stock Photos &amp;amp; Vectors | Shutterstock">
                <a:extLst>
                  <a:ext uri="{FF2B5EF4-FFF2-40B4-BE49-F238E27FC236}">
                    <a16:creationId xmlns:a16="http://schemas.microsoft.com/office/drawing/2014/main" id="{F109868E-1A6B-F131-548B-54EAB28740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41013CCF-99D0-3E2D-ABBB-5E41C1D07A8C}"/>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3CA4896C-703C-3C2F-A959-62DE31A4A9E3}"/>
                </a:ext>
              </a:extLst>
            </p:cNvPr>
            <p:cNvGrpSpPr/>
            <p:nvPr/>
          </p:nvGrpSpPr>
          <p:grpSpPr>
            <a:xfrm>
              <a:off x="7965500" y="3202967"/>
              <a:ext cx="1604010" cy="1727395"/>
              <a:chOff x="5867400" y="1885571"/>
              <a:chExt cx="1604010" cy="1727395"/>
            </a:xfrm>
          </p:grpSpPr>
          <p:pic>
            <p:nvPicPr>
              <p:cNvPr id="66" name="Picture 2" descr="Cartoon dandelion Images, Stock Photos &amp;amp; Vectors | Shutterstock">
                <a:extLst>
                  <a:ext uri="{FF2B5EF4-FFF2-40B4-BE49-F238E27FC236}">
                    <a16:creationId xmlns:a16="http://schemas.microsoft.com/office/drawing/2014/main" id="{28491F6B-B72A-1308-0FB8-E860CBAA920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F2FF3F35-9283-4EF1-1344-C4DD2983CF21}"/>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43852269-3BB1-FA82-2B79-63496ADA220E}"/>
                </a:ext>
              </a:extLst>
            </p:cNvPr>
            <p:cNvGrpSpPr/>
            <p:nvPr/>
          </p:nvGrpSpPr>
          <p:grpSpPr>
            <a:xfrm>
              <a:off x="9691431" y="3202967"/>
              <a:ext cx="1604010" cy="1727395"/>
              <a:chOff x="5867400" y="1885571"/>
              <a:chExt cx="1604010" cy="1727395"/>
            </a:xfrm>
          </p:grpSpPr>
          <p:pic>
            <p:nvPicPr>
              <p:cNvPr id="64" name="Picture 2" descr="Cartoon dandelion Images, Stock Photos &amp;amp; Vectors | Shutterstock">
                <a:extLst>
                  <a:ext uri="{FF2B5EF4-FFF2-40B4-BE49-F238E27FC236}">
                    <a16:creationId xmlns:a16="http://schemas.microsoft.com/office/drawing/2014/main" id="{1E649F74-4637-21AF-DE1F-C2530844E7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B51682CC-6254-76F3-13AE-F7EFC42268C8}"/>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5" name="Group 54">
              <a:extLst>
                <a:ext uri="{FF2B5EF4-FFF2-40B4-BE49-F238E27FC236}">
                  <a16:creationId xmlns:a16="http://schemas.microsoft.com/office/drawing/2014/main" id="{C6EC2783-1745-7F3F-994E-80D5521E3AB6}"/>
                </a:ext>
              </a:extLst>
            </p:cNvPr>
            <p:cNvGrpSpPr/>
            <p:nvPr/>
          </p:nvGrpSpPr>
          <p:grpSpPr>
            <a:xfrm>
              <a:off x="5873799" y="4592930"/>
              <a:ext cx="1604010" cy="1727395"/>
              <a:chOff x="5867400" y="1885571"/>
              <a:chExt cx="1604010" cy="1727395"/>
            </a:xfrm>
          </p:grpSpPr>
          <p:pic>
            <p:nvPicPr>
              <p:cNvPr id="62" name="Picture 2" descr="Cartoon dandelion Images, Stock Photos &amp;amp; Vectors | Shutterstock">
                <a:extLst>
                  <a:ext uri="{FF2B5EF4-FFF2-40B4-BE49-F238E27FC236}">
                    <a16:creationId xmlns:a16="http://schemas.microsoft.com/office/drawing/2014/main" id="{194D35A6-164B-874B-159C-3F7FBB898D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6E2C2145-F4BE-1A44-B755-7C6913CC6011}"/>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A214079-CF6F-CC97-BFF8-6AF98DE34584}"/>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id="{708D87B3-C93A-D53F-2A77-165EAAD3C9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DE8120BA-1913-D4D7-E83F-9AFA6999619B}"/>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7" name="Group 56">
              <a:extLst>
                <a:ext uri="{FF2B5EF4-FFF2-40B4-BE49-F238E27FC236}">
                  <a16:creationId xmlns:a16="http://schemas.microsoft.com/office/drawing/2014/main" id="{F8599171-0410-7D96-6C9C-E6D6B49C1989}"/>
                </a:ext>
              </a:extLst>
            </p:cNvPr>
            <p:cNvGrpSpPr/>
            <p:nvPr/>
          </p:nvGrpSpPr>
          <p:grpSpPr>
            <a:xfrm>
              <a:off x="9697830" y="4592930"/>
              <a:ext cx="1604010" cy="1727395"/>
              <a:chOff x="5867400" y="1885571"/>
              <a:chExt cx="1604010" cy="1727395"/>
            </a:xfrm>
          </p:grpSpPr>
          <p:pic>
            <p:nvPicPr>
              <p:cNvPr id="58" name="Picture 2" descr="Cartoon dandelion Images, Stock Photos &amp;amp; Vectors | Shutterstock">
                <a:extLst>
                  <a:ext uri="{FF2B5EF4-FFF2-40B4-BE49-F238E27FC236}">
                    <a16:creationId xmlns:a16="http://schemas.microsoft.com/office/drawing/2014/main" id="{674F0FA9-16C8-85A0-C5D5-CCE72E0EDEC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B7D087C0-6244-CF7E-2040-F4F353549BA3}"/>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pic>
        <p:nvPicPr>
          <p:cNvPr id="76" name="Picture 75">
            <a:extLst>
              <a:ext uri="{FF2B5EF4-FFF2-40B4-BE49-F238E27FC236}">
                <a16:creationId xmlns:a16="http://schemas.microsoft.com/office/drawing/2014/main" id="{45D01AAF-5422-9A84-78FD-3F244F23A696}"/>
              </a:ext>
            </a:extLst>
          </p:cNvPr>
          <p:cNvPicPr>
            <a:picLocks noChangeAspect="1"/>
          </p:cNvPicPr>
          <p:nvPr/>
        </p:nvPicPr>
        <p:blipFill>
          <a:blip r:embed="rId4"/>
          <a:stretch>
            <a:fillRect/>
          </a:stretch>
        </p:blipFill>
        <p:spPr>
          <a:xfrm>
            <a:off x="2447217" y="642072"/>
            <a:ext cx="7541406" cy="920576"/>
          </a:xfrm>
          <a:prstGeom prst="rect">
            <a:avLst/>
          </a:prstGeom>
        </p:spPr>
      </p:pic>
    </p:spTree>
    <p:extLst>
      <p:ext uri="{BB962C8B-B14F-4D97-AF65-F5344CB8AC3E}">
        <p14:creationId xmlns:p14="http://schemas.microsoft.com/office/powerpoint/2010/main" val="299088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80">
                                          <p:stCondLst>
                                            <p:cond delay="0"/>
                                          </p:stCondLst>
                                        </p:cTn>
                                        <p:tgtEl>
                                          <p:spTgt spid="41"/>
                                        </p:tgtEl>
                                      </p:cBhvr>
                                    </p:animEffect>
                                    <p:anim calcmode="lin" valueType="num">
                                      <p:cBhvr>
                                        <p:cTn id="13"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8" dur="26">
                                          <p:stCondLst>
                                            <p:cond delay="650"/>
                                          </p:stCondLst>
                                        </p:cTn>
                                        <p:tgtEl>
                                          <p:spTgt spid="41"/>
                                        </p:tgtEl>
                                      </p:cBhvr>
                                      <p:to x="100000" y="60000"/>
                                    </p:animScale>
                                    <p:animScale>
                                      <p:cBhvr>
                                        <p:cTn id="19" dur="166" decel="50000">
                                          <p:stCondLst>
                                            <p:cond delay="676"/>
                                          </p:stCondLst>
                                        </p:cTn>
                                        <p:tgtEl>
                                          <p:spTgt spid="41"/>
                                        </p:tgtEl>
                                      </p:cBhvr>
                                      <p:to x="100000" y="100000"/>
                                    </p:animScale>
                                    <p:animScale>
                                      <p:cBhvr>
                                        <p:cTn id="20" dur="26">
                                          <p:stCondLst>
                                            <p:cond delay="1312"/>
                                          </p:stCondLst>
                                        </p:cTn>
                                        <p:tgtEl>
                                          <p:spTgt spid="41"/>
                                        </p:tgtEl>
                                      </p:cBhvr>
                                      <p:to x="100000" y="80000"/>
                                    </p:animScale>
                                    <p:animScale>
                                      <p:cBhvr>
                                        <p:cTn id="21" dur="166" decel="50000">
                                          <p:stCondLst>
                                            <p:cond delay="1338"/>
                                          </p:stCondLst>
                                        </p:cTn>
                                        <p:tgtEl>
                                          <p:spTgt spid="41"/>
                                        </p:tgtEl>
                                      </p:cBhvr>
                                      <p:to x="100000" y="100000"/>
                                    </p:animScale>
                                    <p:animScale>
                                      <p:cBhvr>
                                        <p:cTn id="22" dur="26">
                                          <p:stCondLst>
                                            <p:cond delay="1642"/>
                                          </p:stCondLst>
                                        </p:cTn>
                                        <p:tgtEl>
                                          <p:spTgt spid="41"/>
                                        </p:tgtEl>
                                      </p:cBhvr>
                                      <p:to x="100000" y="90000"/>
                                    </p:animScale>
                                    <p:animScale>
                                      <p:cBhvr>
                                        <p:cTn id="23" dur="166" decel="50000">
                                          <p:stCondLst>
                                            <p:cond delay="1668"/>
                                          </p:stCondLst>
                                        </p:cTn>
                                        <p:tgtEl>
                                          <p:spTgt spid="41"/>
                                        </p:tgtEl>
                                      </p:cBhvr>
                                      <p:to x="100000" y="100000"/>
                                    </p:animScale>
                                    <p:animScale>
                                      <p:cBhvr>
                                        <p:cTn id="24" dur="26">
                                          <p:stCondLst>
                                            <p:cond delay="1808"/>
                                          </p:stCondLst>
                                        </p:cTn>
                                        <p:tgtEl>
                                          <p:spTgt spid="41"/>
                                        </p:tgtEl>
                                      </p:cBhvr>
                                      <p:to x="100000" y="95000"/>
                                    </p:animScale>
                                    <p:animScale>
                                      <p:cBhvr>
                                        <p:cTn id="25" dur="166" decel="50000">
                                          <p:stCondLst>
                                            <p:cond delay="1834"/>
                                          </p:stCondLst>
                                        </p:cTn>
                                        <p:tgtEl>
                                          <p:spTgt spid="4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80">
                                          <p:stCondLst>
                                            <p:cond delay="0"/>
                                          </p:stCondLst>
                                        </p:cTn>
                                        <p:tgtEl>
                                          <p:spTgt spid="42"/>
                                        </p:tgtEl>
                                      </p:cBhvr>
                                    </p:animEffect>
                                    <p:anim calcmode="lin" valueType="num">
                                      <p:cBhvr>
                                        <p:cTn id="29"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34" dur="26">
                                          <p:stCondLst>
                                            <p:cond delay="650"/>
                                          </p:stCondLst>
                                        </p:cTn>
                                        <p:tgtEl>
                                          <p:spTgt spid="42"/>
                                        </p:tgtEl>
                                      </p:cBhvr>
                                      <p:to x="100000" y="60000"/>
                                    </p:animScale>
                                    <p:animScale>
                                      <p:cBhvr>
                                        <p:cTn id="35" dur="166" decel="50000">
                                          <p:stCondLst>
                                            <p:cond delay="676"/>
                                          </p:stCondLst>
                                        </p:cTn>
                                        <p:tgtEl>
                                          <p:spTgt spid="42"/>
                                        </p:tgtEl>
                                      </p:cBhvr>
                                      <p:to x="100000" y="100000"/>
                                    </p:animScale>
                                    <p:animScale>
                                      <p:cBhvr>
                                        <p:cTn id="36" dur="26">
                                          <p:stCondLst>
                                            <p:cond delay="1312"/>
                                          </p:stCondLst>
                                        </p:cTn>
                                        <p:tgtEl>
                                          <p:spTgt spid="42"/>
                                        </p:tgtEl>
                                      </p:cBhvr>
                                      <p:to x="100000" y="80000"/>
                                    </p:animScale>
                                    <p:animScale>
                                      <p:cBhvr>
                                        <p:cTn id="37" dur="166" decel="50000">
                                          <p:stCondLst>
                                            <p:cond delay="1338"/>
                                          </p:stCondLst>
                                        </p:cTn>
                                        <p:tgtEl>
                                          <p:spTgt spid="42"/>
                                        </p:tgtEl>
                                      </p:cBhvr>
                                      <p:to x="100000" y="100000"/>
                                    </p:animScale>
                                    <p:animScale>
                                      <p:cBhvr>
                                        <p:cTn id="38" dur="26">
                                          <p:stCondLst>
                                            <p:cond delay="1642"/>
                                          </p:stCondLst>
                                        </p:cTn>
                                        <p:tgtEl>
                                          <p:spTgt spid="42"/>
                                        </p:tgtEl>
                                      </p:cBhvr>
                                      <p:to x="100000" y="90000"/>
                                    </p:animScale>
                                    <p:animScale>
                                      <p:cBhvr>
                                        <p:cTn id="39" dur="166" decel="50000">
                                          <p:stCondLst>
                                            <p:cond delay="1668"/>
                                          </p:stCondLst>
                                        </p:cTn>
                                        <p:tgtEl>
                                          <p:spTgt spid="42"/>
                                        </p:tgtEl>
                                      </p:cBhvr>
                                      <p:to x="100000" y="100000"/>
                                    </p:animScale>
                                    <p:animScale>
                                      <p:cBhvr>
                                        <p:cTn id="40" dur="26">
                                          <p:stCondLst>
                                            <p:cond delay="1808"/>
                                          </p:stCondLst>
                                        </p:cTn>
                                        <p:tgtEl>
                                          <p:spTgt spid="42"/>
                                        </p:tgtEl>
                                      </p:cBhvr>
                                      <p:to x="100000" y="95000"/>
                                    </p:animScale>
                                    <p:animScale>
                                      <p:cBhvr>
                                        <p:cTn id="41" dur="166" decel="50000">
                                          <p:stCondLst>
                                            <p:cond delay="1834"/>
                                          </p:stCondLst>
                                        </p:cTn>
                                        <p:tgtEl>
                                          <p:spTgt spid="4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80">
                                          <p:stCondLst>
                                            <p:cond delay="0"/>
                                          </p:stCondLst>
                                        </p:cTn>
                                        <p:tgtEl>
                                          <p:spTgt spid="43"/>
                                        </p:tgtEl>
                                      </p:cBhvr>
                                    </p:animEffect>
                                    <p:anim calcmode="lin" valueType="num">
                                      <p:cBhvr>
                                        <p:cTn id="4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50" dur="26">
                                          <p:stCondLst>
                                            <p:cond delay="650"/>
                                          </p:stCondLst>
                                        </p:cTn>
                                        <p:tgtEl>
                                          <p:spTgt spid="43"/>
                                        </p:tgtEl>
                                      </p:cBhvr>
                                      <p:to x="100000" y="60000"/>
                                    </p:animScale>
                                    <p:animScale>
                                      <p:cBhvr>
                                        <p:cTn id="51" dur="166" decel="50000">
                                          <p:stCondLst>
                                            <p:cond delay="676"/>
                                          </p:stCondLst>
                                        </p:cTn>
                                        <p:tgtEl>
                                          <p:spTgt spid="43"/>
                                        </p:tgtEl>
                                      </p:cBhvr>
                                      <p:to x="100000" y="100000"/>
                                    </p:animScale>
                                    <p:animScale>
                                      <p:cBhvr>
                                        <p:cTn id="52" dur="26">
                                          <p:stCondLst>
                                            <p:cond delay="1312"/>
                                          </p:stCondLst>
                                        </p:cTn>
                                        <p:tgtEl>
                                          <p:spTgt spid="43"/>
                                        </p:tgtEl>
                                      </p:cBhvr>
                                      <p:to x="100000" y="80000"/>
                                    </p:animScale>
                                    <p:animScale>
                                      <p:cBhvr>
                                        <p:cTn id="53" dur="166" decel="50000">
                                          <p:stCondLst>
                                            <p:cond delay="1338"/>
                                          </p:stCondLst>
                                        </p:cTn>
                                        <p:tgtEl>
                                          <p:spTgt spid="43"/>
                                        </p:tgtEl>
                                      </p:cBhvr>
                                      <p:to x="100000" y="100000"/>
                                    </p:animScale>
                                    <p:animScale>
                                      <p:cBhvr>
                                        <p:cTn id="54" dur="26">
                                          <p:stCondLst>
                                            <p:cond delay="1642"/>
                                          </p:stCondLst>
                                        </p:cTn>
                                        <p:tgtEl>
                                          <p:spTgt spid="43"/>
                                        </p:tgtEl>
                                      </p:cBhvr>
                                      <p:to x="100000" y="90000"/>
                                    </p:animScale>
                                    <p:animScale>
                                      <p:cBhvr>
                                        <p:cTn id="55" dur="166" decel="50000">
                                          <p:stCondLst>
                                            <p:cond delay="1668"/>
                                          </p:stCondLst>
                                        </p:cTn>
                                        <p:tgtEl>
                                          <p:spTgt spid="43"/>
                                        </p:tgtEl>
                                      </p:cBhvr>
                                      <p:to x="100000" y="100000"/>
                                    </p:animScale>
                                    <p:animScale>
                                      <p:cBhvr>
                                        <p:cTn id="56" dur="26">
                                          <p:stCondLst>
                                            <p:cond delay="1808"/>
                                          </p:stCondLst>
                                        </p:cTn>
                                        <p:tgtEl>
                                          <p:spTgt spid="43"/>
                                        </p:tgtEl>
                                      </p:cBhvr>
                                      <p:to x="100000" y="95000"/>
                                    </p:animScale>
                                    <p:animScale>
                                      <p:cBhvr>
                                        <p:cTn id="57" dur="166" decel="50000">
                                          <p:stCondLst>
                                            <p:cond delay="1834"/>
                                          </p:stCondLst>
                                        </p:cTn>
                                        <p:tgtEl>
                                          <p:spTgt spid="43"/>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319250" y="1785815"/>
            <a:ext cx="5234719" cy="5832792"/>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8772" t="74273" r="29087" b="2712"/>
          <a:stretch/>
        </p:blipFill>
        <p:spPr>
          <a:xfrm flipH="1">
            <a:off x="7736757" y="1351397"/>
            <a:ext cx="4536592" cy="6008696"/>
          </a:xfrm>
          <a:prstGeom prst="rect">
            <a:avLst/>
          </a:prstGeom>
        </p:spPr>
      </p:pic>
      <p:pic>
        <p:nvPicPr>
          <p:cNvPr id="9" name="Picture 8">
            <a:extLst>
              <a:ext uri="{FF2B5EF4-FFF2-40B4-BE49-F238E27FC236}">
                <a16:creationId xmlns:a16="http://schemas.microsoft.com/office/drawing/2014/main" id="{D84F78D9-5FC4-2296-AB67-FB4713E8E2DC}"/>
              </a:ext>
            </a:extLst>
          </p:cNvPr>
          <p:cNvPicPr>
            <a:picLocks noChangeAspect="1"/>
          </p:cNvPicPr>
          <p:nvPr/>
        </p:nvPicPr>
        <p:blipFill>
          <a:blip r:embed="rId4"/>
          <a:stretch>
            <a:fillRect/>
          </a:stretch>
        </p:blipFill>
        <p:spPr>
          <a:xfrm>
            <a:off x="2392367" y="1778932"/>
            <a:ext cx="7224386" cy="1938696"/>
          </a:xfrm>
          <a:prstGeom prst="rect">
            <a:avLst/>
          </a:prstGeom>
        </p:spPr>
      </p:pic>
    </p:spTree>
    <p:extLst>
      <p:ext uri="{BB962C8B-B14F-4D97-AF65-F5344CB8AC3E}">
        <p14:creationId xmlns:p14="http://schemas.microsoft.com/office/powerpoint/2010/main" val="532716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22">
            <a:extLst>
              <a:ext uri="{FF2B5EF4-FFF2-40B4-BE49-F238E27FC236}">
                <a16:creationId xmlns:a16="http://schemas.microsoft.com/office/drawing/2014/main" id="{0AD6A42F-0143-CCBC-5F7A-2AD6F126339E}"/>
              </a:ext>
            </a:extLst>
          </p:cNvPr>
          <p:cNvSpPr/>
          <p:nvPr/>
        </p:nvSpPr>
        <p:spPr>
          <a:xfrm>
            <a:off x="1733550" y="190500"/>
            <a:ext cx="8496299" cy="952500"/>
          </a:xfrm>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21281" y="169618"/>
                  <a:pt x="247912" y="-28820"/>
                  <a:pt x="660227" y="0"/>
                </a:cubicBezTo>
                <a:cubicBezTo>
                  <a:pt x="1644310" y="51768"/>
                  <a:pt x="5431891" y="-352407"/>
                  <a:pt x="7836071" y="0"/>
                </a:cubicBezTo>
                <a:cubicBezTo>
                  <a:pt x="8277435" y="13746"/>
                  <a:pt x="8430692" y="75275"/>
                  <a:pt x="8496299" y="232609"/>
                </a:cubicBezTo>
                <a:cubicBezTo>
                  <a:pt x="8628965" y="348391"/>
                  <a:pt x="8403883" y="583128"/>
                  <a:pt x="8496299" y="719890"/>
                </a:cubicBezTo>
                <a:cubicBezTo>
                  <a:pt x="8565148" y="806694"/>
                  <a:pt x="8249930" y="903984"/>
                  <a:pt x="7836071" y="952500"/>
                </a:cubicBezTo>
                <a:cubicBezTo>
                  <a:pt x="5430278" y="1007388"/>
                  <a:pt x="3530609" y="690856"/>
                  <a:pt x="660227" y="952500"/>
                </a:cubicBezTo>
                <a:cubicBezTo>
                  <a:pt x="218238" y="938783"/>
                  <a:pt x="-71458" y="847878"/>
                  <a:pt x="0" y="719890"/>
                </a:cubicBezTo>
                <a:cubicBezTo>
                  <a:pt x="264" y="581344"/>
                  <a:pt x="100060" y="431406"/>
                  <a:pt x="0" y="232609"/>
                </a:cubicBezTo>
                <a:close/>
              </a:path>
              <a:path w="8496299" h="952500" stroke="0" extrusionOk="0">
                <a:moveTo>
                  <a:pt x="0" y="232609"/>
                </a:moveTo>
                <a:cubicBezTo>
                  <a:pt x="-62305" y="83660"/>
                  <a:pt x="185023" y="2177"/>
                  <a:pt x="660227" y="0"/>
                </a:cubicBezTo>
                <a:cubicBezTo>
                  <a:pt x="3312256" y="-530127"/>
                  <a:pt x="5679196" y="347838"/>
                  <a:pt x="7836071" y="0"/>
                </a:cubicBezTo>
                <a:cubicBezTo>
                  <a:pt x="8176868" y="-33076"/>
                  <a:pt x="8431803" y="101908"/>
                  <a:pt x="8496299" y="232609"/>
                </a:cubicBezTo>
                <a:cubicBezTo>
                  <a:pt x="8402136" y="320767"/>
                  <a:pt x="8544965" y="625348"/>
                  <a:pt x="8496299" y="719890"/>
                </a:cubicBezTo>
                <a:cubicBezTo>
                  <a:pt x="8515860" y="777796"/>
                  <a:pt x="8294712" y="917196"/>
                  <a:pt x="7836071" y="952500"/>
                </a:cubicBezTo>
                <a:cubicBezTo>
                  <a:pt x="5740408" y="909647"/>
                  <a:pt x="1678906" y="983768"/>
                  <a:pt x="660227" y="952500"/>
                </a:cubicBezTo>
                <a:cubicBezTo>
                  <a:pt x="297292" y="970031"/>
                  <a:pt x="-21594" y="881408"/>
                  <a:pt x="0" y="719890"/>
                </a:cubicBezTo>
                <a:cubicBezTo>
                  <a:pt x="66124" y="604381"/>
                  <a:pt x="-80113" y="403645"/>
                  <a:pt x="0" y="232609"/>
                </a:cubicBezTo>
                <a:close/>
              </a:path>
              <a:path w="8496299" h="952500" fill="none" stroke="0" extrusionOk="0">
                <a:moveTo>
                  <a:pt x="0" y="232609"/>
                </a:moveTo>
                <a:cubicBezTo>
                  <a:pt x="-36405" y="4278"/>
                  <a:pt x="288644" y="-9037"/>
                  <a:pt x="660227" y="0"/>
                </a:cubicBezTo>
                <a:cubicBezTo>
                  <a:pt x="2286730" y="159772"/>
                  <a:pt x="5745981" y="-32282"/>
                  <a:pt x="7836071" y="0"/>
                </a:cubicBezTo>
                <a:cubicBezTo>
                  <a:pt x="8266822" y="4746"/>
                  <a:pt x="8407912" y="90868"/>
                  <a:pt x="8496299" y="232609"/>
                </a:cubicBezTo>
                <a:cubicBezTo>
                  <a:pt x="8576658" y="361249"/>
                  <a:pt x="8406494" y="521535"/>
                  <a:pt x="8496299" y="719890"/>
                </a:cubicBezTo>
                <a:cubicBezTo>
                  <a:pt x="8493162" y="839176"/>
                  <a:pt x="8187365" y="852292"/>
                  <a:pt x="7836071" y="952500"/>
                </a:cubicBezTo>
                <a:cubicBezTo>
                  <a:pt x="5661911" y="1138055"/>
                  <a:pt x="3552994" y="1045461"/>
                  <a:pt x="660227" y="952500"/>
                </a:cubicBezTo>
                <a:cubicBezTo>
                  <a:pt x="243842" y="976739"/>
                  <a:pt x="-74331" y="898803"/>
                  <a:pt x="0" y="719890"/>
                </a:cubicBezTo>
                <a:cubicBezTo>
                  <a:pt x="-1821" y="652865"/>
                  <a:pt x="83303" y="448675"/>
                  <a:pt x="0" y="232609"/>
                </a:cubicBezTo>
                <a:close/>
              </a:path>
              <a:path w="8496299" h="952500" fill="none" stroke="0" extrusionOk="0">
                <a:moveTo>
                  <a:pt x="0" y="232609"/>
                </a:moveTo>
                <a:cubicBezTo>
                  <a:pt x="-26686" y="94891"/>
                  <a:pt x="255126" y="20315"/>
                  <a:pt x="660227" y="0"/>
                </a:cubicBezTo>
                <a:cubicBezTo>
                  <a:pt x="1929848" y="192453"/>
                  <a:pt x="5642309" y="-172118"/>
                  <a:pt x="7836071" y="0"/>
                </a:cubicBezTo>
                <a:cubicBezTo>
                  <a:pt x="8244453" y="-2288"/>
                  <a:pt x="8427766" y="74098"/>
                  <a:pt x="8496299" y="232609"/>
                </a:cubicBezTo>
                <a:cubicBezTo>
                  <a:pt x="8624711" y="377002"/>
                  <a:pt x="8398954" y="549487"/>
                  <a:pt x="8496299" y="719890"/>
                </a:cubicBezTo>
                <a:cubicBezTo>
                  <a:pt x="8588452" y="774020"/>
                  <a:pt x="8220145" y="880040"/>
                  <a:pt x="7836071" y="952500"/>
                </a:cubicBezTo>
                <a:cubicBezTo>
                  <a:pt x="5587567" y="1298713"/>
                  <a:pt x="3780331" y="815313"/>
                  <a:pt x="660227" y="952500"/>
                </a:cubicBezTo>
                <a:cubicBezTo>
                  <a:pt x="218913" y="947570"/>
                  <a:pt x="-67643" y="849199"/>
                  <a:pt x="0" y="719890"/>
                </a:cubicBezTo>
                <a:cubicBezTo>
                  <a:pt x="-3093" y="608485"/>
                  <a:pt x="67229" y="441733"/>
                  <a:pt x="0" y="232609"/>
                </a:cubicBezTo>
                <a:close/>
              </a:path>
            </a:pathLst>
          </a:custGeom>
          <a:ln>
            <a:extLst>
              <a:ext uri="{C807C97D-BFC1-408E-A445-0C87EB9F89A2}">
                <ask:lineSketchStyleProps xmlns:ask="http://schemas.microsoft.com/office/drawing/2018/sketchyshapes" sd="3906556544">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13227" y="141394"/>
                          <a:pt x="285011" y="-3889"/>
                          <a:pt x="660227" y="0"/>
                        </a:cubicBezTo>
                        <a:cubicBezTo>
                          <a:pt x="1681085" y="40921"/>
                          <a:pt x="5436250" y="-214078"/>
                          <a:pt x="7836071" y="0"/>
                        </a:cubicBezTo>
                        <a:cubicBezTo>
                          <a:pt x="8259459" y="8275"/>
                          <a:pt x="8438139" y="81553"/>
                          <a:pt x="8496299" y="232609"/>
                        </a:cubicBezTo>
                        <a:cubicBezTo>
                          <a:pt x="8594721" y="352061"/>
                          <a:pt x="8395581" y="552327"/>
                          <a:pt x="8496299" y="719890"/>
                        </a:cubicBezTo>
                        <a:cubicBezTo>
                          <a:pt x="8553648" y="815390"/>
                          <a:pt x="8247177" y="906968"/>
                          <a:pt x="7836071" y="952500"/>
                        </a:cubicBezTo>
                        <a:cubicBezTo>
                          <a:pt x="5525993" y="1012172"/>
                          <a:pt x="3836175" y="823580"/>
                          <a:pt x="660227" y="952500"/>
                        </a:cubicBezTo>
                        <a:cubicBezTo>
                          <a:pt x="235316" y="943515"/>
                          <a:pt x="-66410" y="847947"/>
                          <a:pt x="0" y="719890"/>
                        </a:cubicBezTo>
                        <a:cubicBezTo>
                          <a:pt x="-907" y="599238"/>
                          <a:pt x="97692" y="450367"/>
                          <a:pt x="0" y="232609"/>
                        </a:cubicBezTo>
                        <a:close/>
                      </a:path>
                      <a:path w="8496299" h="952500" stroke="0" extrusionOk="0">
                        <a:moveTo>
                          <a:pt x="0" y="232609"/>
                        </a:moveTo>
                        <a:cubicBezTo>
                          <a:pt x="-54958" y="85897"/>
                          <a:pt x="230761" y="5007"/>
                          <a:pt x="660227" y="0"/>
                        </a:cubicBezTo>
                        <a:cubicBezTo>
                          <a:pt x="3090886" y="-336878"/>
                          <a:pt x="5749056" y="177344"/>
                          <a:pt x="7836071" y="0"/>
                        </a:cubicBezTo>
                        <a:cubicBezTo>
                          <a:pt x="8173833" y="-9687"/>
                          <a:pt x="8435777" y="100310"/>
                          <a:pt x="8496299" y="232609"/>
                        </a:cubicBezTo>
                        <a:cubicBezTo>
                          <a:pt x="8415373" y="325269"/>
                          <a:pt x="8541755" y="628054"/>
                          <a:pt x="8496299" y="719890"/>
                        </a:cubicBezTo>
                        <a:cubicBezTo>
                          <a:pt x="8512666" y="793969"/>
                          <a:pt x="8235881" y="934500"/>
                          <a:pt x="7836071" y="952500"/>
                        </a:cubicBezTo>
                        <a:cubicBezTo>
                          <a:pt x="5788275" y="906578"/>
                          <a:pt x="1817102" y="1012627"/>
                          <a:pt x="660227" y="952500"/>
                        </a:cubicBezTo>
                        <a:cubicBezTo>
                          <a:pt x="286675" y="963840"/>
                          <a:pt x="-18638" y="874923"/>
                          <a:pt x="0" y="719890"/>
                        </a:cubicBezTo>
                        <a:cubicBezTo>
                          <a:pt x="68173" y="602927"/>
                          <a:pt x="-84054" y="400416"/>
                          <a:pt x="0" y="232609"/>
                        </a:cubicBezTo>
                        <a:close/>
                      </a:path>
                      <a:path w="8496299" h="952500" fill="none" stroke="0" extrusionOk="0">
                        <a:moveTo>
                          <a:pt x="0" y="232609"/>
                        </a:moveTo>
                        <a:cubicBezTo>
                          <a:pt x="-20170" y="53253"/>
                          <a:pt x="271083" y="12099"/>
                          <a:pt x="660227" y="0"/>
                        </a:cubicBezTo>
                        <a:cubicBezTo>
                          <a:pt x="2278431" y="190937"/>
                          <a:pt x="5765316" y="-51615"/>
                          <a:pt x="7836071" y="0"/>
                        </a:cubicBezTo>
                        <a:cubicBezTo>
                          <a:pt x="8244340" y="1634"/>
                          <a:pt x="8435260" y="80695"/>
                          <a:pt x="8496299" y="232609"/>
                        </a:cubicBezTo>
                        <a:cubicBezTo>
                          <a:pt x="8579379" y="361525"/>
                          <a:pt x="8418116" y="509507"/>
                          <a:pt x="8496299" y="719890"/>
                        </a:cubicBezTo>
                        <a:cubicBezTo>
                          <a:pt x="8525497" y="833234"/>
                          <a:pt x="8169953" y="912350"/>
                          <a:pt x="7836071" y="952500"/>
                        </a:cubicBezTo>
                        <a:cubicBezTo>
                          <a:pt x="5617574" y="1094960"/>
                          <a:pt x="3804771" y="880354"/>
                          <a:pt x="660227" y="952500"/>
                        </a:cubicBezTo>
                        <a:cubicBezTo>
                          <a:pt x="237575" y="952015"/>
                          <a:pt x="-74929" y="867024"/>
                          <a:pt x="0" y="719890"/>
                        </a:cubicBezTo>
                        <a:cubicBezTo>
                          <a:pt x="-6643" y="638141"/>
                          <a:pt x="69016" y="466533"/>
                          <a:pt x="0" y="232609"/>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i="1" dirty="0">
                <a:solidFill>
                  <a:srgbClr val="000000"/>
                </a:solidFill>
                <a:latin typeface="Calibri" panose="020F0502020204030204" pitchFamily="34" charset="0"/>
                <a:cs typeface="Calibri" panose="020F0502020204030204" pitchFamily="34" charset="0"/>
              </a:rPr>
              <a:t>Giới thiệu một lễ hội mùa xuân mà em biết.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B3F2110A-F73B-EE07-DC88-F769EA5C20F2}"/>
              </a:ext>
            </a:extLst>
          </p:cNvPr>
          <p:cNvPicPr>
            <a:picLocks noChangeAspect="1"/>
          </p:cNvPicPr>
          <p:nvPr/>
        </p:nvPicPr>
        <p:blipFill>
          <a:blip r:embed="rId3"/>
          <a:stretch>
            <a:fillRect/>
          </a:stretch>
        </p:blipFill>
        <p:spPr>
          <a:xfrm>
            <a:off x="2457451" y="1390649"/>
            <a:ext cx="6924674" cy="4882741"/>
          </a:xfrm>
          <a:prstGeom prst="rect">
            <a:avLst/>
          </a:prstGeom>
        </p:spPr>
      </p:pic>
    </p:spTree>
    <p:extLst>
      <p:ext uri="{BB962C8B-B14F-4D97-AF65-F5344CB8AC3E}">
        <p14:creationId xmlns:p14="http://schemas.microsoft.com/office/powerpoint/2010/main" val="2345275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FD425C00-EED8-A1D2-7D8A-D6E915D4C5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92460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66748" t="51843" r="4776" b="5892"/>
          <a:stretch/>
        </p:blipFill>
        <p:spPr>
          <a:xfrm>
            <a:off x="656003" y="1244823"/>
            <a:ext cx="2554557" cy="4483899"/>
          </a:xfrm>
          <a:prstGeom prst="rect">
            <a:avLst/>
          </a:prstGeom>
        </p:spPr>
      </p:pic>
      <p:sp>
        <p:nvSpPr>
          <p:cNvPr id="3" name="圆角矩形 2"/>
          <p:cNvSpPr/>
          <p:nvPr/>
        </p:nvSpPr>
        <p:spPr>
          <a:xfrm>
            <a:off x="2395742" y="1622335"/>
            <a:ext cx="7533476" cy="3728875"/>
          </a:xfrm>
          <a:prstGeom prst="roundRect">
            <a:avLst>
              <a:gd name="adj" fmla="val 4067"/>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sp>
        <p:nvSpPr>
          <p:cNvPr id="2" name="标题 1"/>
          <p:cNvSpPr>
            <a:spLocks noGrp="1"/>
          </p:cNvSpPr>
          <p:nvPr>
            <p:ph type="title"/>
          </p:nvPr>
        </p:nvSpPr>
        <p:spPr>
          <a:xfrm>
            <a:off x="940188" y="2974354"/>
            <a:ext cx="1894452" cy="855604"/>
          </a:xfrm>
        </p:spPr>
        <p:txBody>
          <a:bodyPr>
            <a:noAutofit/>
            <a:scene3d>
              <a:camera prst="orthographicFront"/>
              <a:lightRig rig="threePt" dir="t"/>
            </a:scene3d>
            <a:sp3d extrusionH="57150">
              <a:bevelT w="38100" h="38100" prst="slope"/>
            </a:sp3d>
          </a:bodyPr>
          <a:lstStyle/>
          <a:p>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Lễ</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hội</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chùa</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Hương</a:t>
            </a:r>
            <a:endParaRPr lang="zh-CN" altLang="en-US" sz="4000" b="1" dirty="0">
              <a:ln>
                <a:solidFill>
                  <a:schemeClr val="tx2">
                    <a:lumMod val="50000"/>
                  </a:schemeClr>
                </a:solidFill>
              </a:ln>
              <a:solidFill>
                <a:schemeClr val="bg1"/>
              </a:solidFill>
              <a:latin typeface="Cambria" panose="02040503050406030204" pitchFamily="18" charset="0"/>
            </a:endParaRPr>
          </a:p>
        </p:txBody>
      </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162479" y="5019253"/>
            <a:ext cx="1078283" cy="655608"/>
          </a:xfrm>
          <a:prstGeom prst="rect">
            <a:avLst/>
          </a:prstGeom>
        </p:spPr>
      </p:pic>
      <p:sp>
        <p:nvSpPr>
          <p:cNvPr id="4" name="TextBox 3">
            <a:extLst>
              <a:ext uri="{FF2B5EF4-FFF2-40B4-BE49-F238E27FC236}">
                <a16:creationId xmlns:a16="http://schemas.microsoft.com/office/drawing/2014/main" id="{F118EA02-DC63-6052-6F05-8526C090052D}"/>
              </a:ext>
            </a:extLst>
          </p:cNvPr>
          <p:cNvSpPr txBox="1"/>
          <p:nvPr/>
        </p:nvSpPr>
        <p:spPr>
          <a:xfrm>
            <a:off x="3200400" y="1137920"/>
            <a:ext cx="8056880" cy="4493538"/>
          </a:xfrm>
          <a:prstGeom prst="rect">
            <a:avLst/>
          </a:prstGeom>
          <a:noFill/>
        </p:spPr>
        <p:txBody>
          <a:bodyPr wrap="square" rtlCol="0">
            <a:spAutoFit/>
          </a:bodyPr>
          <a:lstStyle/>
          <a:p>
            <a:pPr algn="just" defTabSz="1219170"/>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Lễ hội chùa Hương là một lễ hội </a:t>
            </a:r>
            <a:r>
              <a:rPr lang="en-US" sz="2600" b="1" i="0" dirty="0" err="1">
                <a:solidFill>
                  <a:srgbClr val="000000"/>
                </a:solidFill>
                <a:effectLst/>
                <a:latin typeface="Cambria" panose="02040503050406030204" pitchFamily="18" charset="0"/>
                <a:ea typeface="Cambria" panose="02040503050406030204" pitchFamily="18" charset="0"/>
              </a:rPr>
              <a:t>lớn</a:t>
            </a:r>
            <a:r>
              <a:rPr lang="vi-VN" sz="2600" b="1" i="0" dirty="0">
                <a:solidFill>
                  <a:srgbClr val="000000"/>
                </a:solidFill>
                <a:effectLst/>
                <a:latin typeface="Cambria" panose="02040503050406030204" pitchFamily="18" charset="0"/>
                <a:ea typeface="Cambria" panose="02040503050406030204" pitchFamily="18" charset="0"/>
              </a:rPr>
              <a:t> được tổ chức mỗi nă</a:t>
            </a:r>
            <a:r>
              <a:rPr lang="en-US" sz="2600" b="1" i="0" dirty="0">
                <a:solidFill>
                  <a:srgbClr val="000000"/>
                </a:solidFill>
                <a:effectLst/>
                <a:latin typeface="Cambria" panose="02040503050406030204" pitchFamily="18" charset="0"/>
                <a:ea typeface="Cambria" panose="02040503050406030204" pitchFamily="18" charset="0"/>
              </a:rPr>
              <a:t>m</a:t>
            </a:r>
            <a:r>
              <a:rPr lang="vi-VN" sz="2600" b="1" i="0" dirty="0">
                <a:solidFill>
                  <a:srgbClr val="000000"/>
                </a:solidFill>
                <a:effectLst/>
                <a:latin typeface="Cambria" panose="02040503050406030204" pitchFamily="18" charset="0"/>
                <a:ea typeface="Cambria" panose="02040503050406030204" pitchFamily="18" charset="0"/>
              </a:rPr>
              <a:t>. Lễ hội được diễn ra tại khu danh thắng chùa Hương (hay còn gọi là Hương Sơn)</a:t>
            </a:r>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thuộc Hương Sơn, huyện Mỹ Đức, thủ đô Hà Nội và kéo dài từ ngày mùng 6 tháng Giêng đến tháng 3 âm lịch.</a:t>
            </a:r>
            <a:endParaRPr lang="en-US" sz="2600" b="1" i="0" dirty="0">
              <a:solidFill>
                <a:srgbClr val="000000"/>
              </a:solidFill>
              <a:effectLst/>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Ngoài các hoạt động lễ tôn giáo, lễ hội còn có những hoạt động văn hóa, nghệ thuật truyền thống như diễu hành, múa rồng, múa lân, biểu diễn nghệ thuật dân gian, và các trò chơi dân gian..</a:t>
            </a:r>
            <a:endParaRPr lang="en-US" sz="2600" b="1" dirty="0">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Du xuân Chùa Hương đầu năm để cầu bình an, sức khỏe cho một năm mới đầy may mắn và tài lộc.</a:t>
            </a:r>
            <a:endParaRPr lang="en-US" sz="2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1847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262070" y="1213249"/>
            <a:ext cx="5939966" cy="6618616"/>
          </a:xfrm>
          <a:prstGeom prst="rect">
            <a:avLst/>
          </a:prstGeom>
        </p:spPr>
      </p:pic>
      <p:sp>
        <p:nvSpPr>
          <p:cNvPr id="10" name="Freeform 4">
            <a:extLst>
              <a:ext uri="{FF2B5EF4-FFF2-40B4-BE49-F238E27FC236}">
                <a16:creationId xmlns:a16="http://schemas.microsoft.com/office/drawing/2014/main" id="{BB115BB7-49C1-AFA5-4F7D-BC26272E5A56}"/>
              </a:ext>
            </a:extLst>
          </p:cNvPr>
          <p:cNvSpPr/>
          <p:nvPr/>
        </p:nvSpPr>
        <p:spPr>
          <a:xfrm>
            <a:off x="7734299" y="1857375"/>
            <a:ext cx="4619625" cy="5000625"/>
          </a:xfrm>
          <a:custGeom>
            <a:avLst/>
            <a:gdLst/>
            <a:ahLst/>
            <a:cxnLst/>
            <a:rect l="l" t="t" r="r" b="b"/>
            <a:pathLst>
              <a:path w="6353229" h="7831407">
                <a:moveTo>
                  <a:pt x="0" y="0"/>
                </a:moveTo>
                <a:lnTo>
                  <a:pt x="6353229" y="0"/>
                </a:lnTo>
                <a:lnTo>
                  <a:pt x="6353229" y="7831407"/>
                </a:lnTo>
                <a:lnTo>
                  <a:pt x="0" y="7831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7140586F-07F7-E141-0D9C-78BD44BF09AE}"/>
              </a:ext>
            </a:extLst>
          </p:cNvPr>
          <p:cNvPicPr>
            <a:picLocks noChangeAspect="1"/>
          </p:cNvPicPr>
          <p:nvPr/>
        </p:nvPicPr>
        <p:blipFill>
          <a:blip r:embed="rId6"/>
          <a:stretch>
            <a:fillRect/>
          </a:stretch>
        </p:blipFill>
        <p:spPr>
          <a:xfrm>
            <a:off x="4020172" y="266206"/>
            <a:ext cx="3414056" cy="1286367"/>
          </a:xfrm>
          <a:prstGeom prst="rect">
            <a:avLst/>
          </a:prstGeom>
        </p:spPr>
      </p:pic>
      <p:pic>
        <p:nvPicPr>
          <p:cNvPr id="15" name="Picture 14">
            <a:extLst>
              <a:ext uri="{FF2B5EF4-FFF2-40B4-BE49-F238E27FC236}">
                <a16:creationId xmlns:a16="http://schemas.microsoft.com/office/drawing/2014/main" id="{102ABCDF-68A5-FE8E-1F38-3ED8EA7E82B4}"/>
              </a:ext>
            </a:extLst>
          </p:cNvPr>
          <p:cNvPicPr>
            <a:picLocks noChangeAspect="1"/>
          </p:cNvPicPr>
          <p:nvPr/>
        </p:nvPicPr>
        <p:blipFill>
          <a:blip r:embed="rId7"/>
          <a:stretch>
            <a:fillRect/>
          </a:stretch>
        </p:blipFill>
        <p:spPr>
          <a:xfrm>
            <a:off x="1858192" y="2154019"/>
            <a:ext cx="7523116" cy="3578662"/>
          </a:xfrm>
          <a:prstGeom prst="rect">
            <a:avLst/>
          </a:prstGeom>
        </p:spPr>
      </p:pic>
      <p:pic>
        <p:nvPicPr>
          <p:cNvPr id="17" name="Picture 16">
            <a:extLst>
              <a:ext uri="{FF2B5EF4-FFF2-40B4-BE49-F238E27FC236}">
                <a16:creationId xmlns:a16="http://schemas.microsoft.com/office/drawing/2014/main" id="{E9680C57-6827-0CB8-CFC2-DFD1C707A9EA}"/>
              </a:ext>
            </a:extLst>
          </p:cNvPr>
          <p:cNvPicPr>
            <a:picLocks noChangeAspect="1"/>
          </p:cNvPicPr>
          <p:nvPr/>
        </p:nvPicPr>
        <p:blipFill>
          <a:blip r:embed="rId8"/>
          <a:stretch>
            <a:fillRect/>
          </a:stretch>
        </p:blipFill>
        <p:spPr>
          <a:xfrm>
            <a:off x="1848151" y="2069160"/>
            <a:ext cx="1847248" cy="1176630"/>
          </a:xfrm>
          <a:prstGeom prst="rect">
            <a:avLst/>
          </a:prstGeom>
        </p:spPr>
      </p:pic>
    </p:spTree>
    <p:extLst>
      <p:ext uri="{BB962C8B-B14F-4D97-AF65-F5344CB8AC3E}">
        <p14:creationId xmlns:p14="http://schemas.microsoft.com/office/powerpoint/2010/main" val="164523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002A4C-AEDA-B51C-C252-414045DD3322}"/>
              </a:ext>
            </a:extLst>
          </p:cNvPr>
          <p:cNvPicPr>
            <a:picLocks noChangeAspect="1"/>
          </p:cNvPicPr>
          <p:nvPr/>
        </p:nvPicPr>
        <p:blipFill>
          <a:blip r:embed="rId3"/>
          <a:stretch>
            <a:fillRect/>
          </a:stretch>
        </p:blipFill>
        <p:spPr>
          <a:xfrm>
            <a:off x="3488967" y="566491"/>
            <a:ext cx="5328366" cy="1286367"/>
          </a:xfrm>
          <a:prstGeom prst="rect">
            <a:avLst/>
          </a:prstGeom>
        </p:spPr>
      </p:pic>
      <p:sp>
        <p:nvSpPr>
          <p:cNvPr id="13" name="TextBox 12">
            <a:extLst>
              <a:ext uri="{FF2B5EF4-FFF2-40B4-BE49-F238E27FC236}">
                <a16:creationId xmlns:a16="http://schemas.microsoft.com/office/drawing/2014/main" id="{CADC5AA9-12D6-43E4-D298-206E2D81D970}"/>
              </a:ext>
            </a:extLst>
          </p:cNvPr>
          <p:cNvSpPr txBox="1"/>
          <p:nvPr/>
        </p:nvSpPr>
        <p:spPr>
          <a:xfrm>
            <a:off x="695325" y="1552575"/>
            <a:ext cx="10944225" cy="452386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Đọc đúng và đọc diễn cảm bài thơ Đi hội chùa Hương, biết nhấn giọng vào những từ ngữ thể hiện vẻ đẹp của chùa Hương thơ mộng, thể hiện cảm xúc của người đi hội trước cảnh đẹp và không khí lễ hội ở chùa Hương.</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Nhận biết được vẻ đẹp của chùa Hương qua cảnh vật thiên nhiên (có hoa lá, có hương thơm, có âm thanh của tiếng nhạc, lời ca,…), qua không khí lễ hội (đông vui, tấp nập,…) qua ý nghĩa của lễ hội (để lễ Phật, để ngắm cảnh đẹp đất nước, để trao gửi yêu thương,…). </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Hiểu được những cảm xúc chân thực, niềm tự hào của tác giả đối với quê hương, đất nước.</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Biết khám phá và trân trọng vẻ đẹp của quê hương, đất nước, có khả năng nhận biết và bày tỏ tình cảm, cảm xúc.</a:t>
            </a:r>
          </a:p>
        </p:txBody>
      </p:sp>
    </p:spTree>
    <p:extLst>
      <p:ext uri="{BB962C8B-B14F-4D97-AF65-F5344CB8AC3E}">
        <p14:creationId xmlns:p14="http://schemas.microsoft.com/office/powerpoint/2010/main" val="307839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7B9F0590-9B65-9303-D6F5-CB0B13417C03}"/>
              </a:ext>
            </a:extLst>
          </p:cNvPr>
          <p:cNvPicPr>
            <a:picLocks noGrp="1" noChangeAspect="1"/>
          </p:cNvPicPr>
          <p:nvPr>
            <p:ph idx="1"/>
          </p:nvPr>
        </p:nvPicPr>
        <p:blipFill>
          <a:blip r:embed="rId4"/>
          <a:stretch>
            <a:fillRect/>
          </a:stretch>
        </p:blipFill>
        <p:spPr>
          <a:xfrm>
            <a:off x="2072299" y="2271025"/>
            <a:ext cx="7864522" cy="1944793"/>
          </a:xfrm>
          <a:prstGeom prst="rect">
            <a:avLst/>
          </a:prstGeom>
        </p:spPr>
      </p:pic>
    </p:spTree>
    <p:extLst>
      <p:ext uri="{BB962C8B-B14F-4D97-AF65-F5344CB8AC3E}">
        <p14:creationId xmlns:p14="http://schemas.microsoft.com/office/powerpoint/2010/main" val="259696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F568F7-5538-13EF-C6B7-5C0162910A44}"/>
              </a:ext>
            </a:extLst>
          </p:cNvPr>
          <p:cNvPicPr>
            <a:picLocks noChangeAspect="1"/>
          </p:cNvPicPr>
          <p:nvPr/>
        </p:nvPicPr>
        <p:blipFill>
          <a:blip r:embed="rId3"/>
          <a:stretch>
            <a:fillRect/>
          </a:stretch>
        </p:blipFill>
        <p:spPr>
          <a:xfrm>
            <a:off x="3206245" y="333206"/>
            <a:ext cx="5779509" cy="969348"/>
          </a:xfrm>
          <a:prstGeom prst="rect">
            <a:avLst/>
          </a:prstGeom>
        </p:spPr>
      </p:pic>
      <p:sp>
        <p:nvSpPr>
          <p:cNvPr id="14" name="TextBox 13">
            <a:extLst>
              <a:ext uri="{FF2B5EF4-FFF2-40B4-BE49-F238E27FC236}">
                <a16:creationId xmlns:a16="http://schemas.microsoft.com/office/drawing/2014/main" id="{18E53177-897A-F0DA-7AD9-84E5BE944DE6}"/>
              </a:ext>
            </a:extLst>
          </p:cNvPr>
          <p:cNvSpPr txBox="1"/>
          <p:nvPr/>
        </p:nvSpPr>
        <p:spPr>
          <a:xfrm>
            <a:off x="944880" y="117856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26011E9-56DA-BBB5-0682-5DC3E09A136C}"/>
              </a:ext>
            </a:extLst>
          </p:cNvPr>
          <p:cNvSpPr txBox="1"/>
          <p:nvPr/>
        </p:nvSpPr>
        <p:spPr>
          <a:xfrm>
            <a:off x="985520" y="283464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16" name="TextBox 15">
            <a:extLst>
              <a:ext uri="{FF2B5EF4-FFF2-40B4-BE49-F238E27FC236}">
                <a16:creationId xmlns:a16="http://schemas.microsoft.com/office/drawing/2014/main" id="{619097F6-1D4B-6FD5-BAED-BA279FD2919E}"/>
              </a:ext>
            </a:extLst>
          </p:cNvPr>
          <p:cNvSpPr txBox="1"/>
          <p:nvPr/>
        </p:nvSpPr>
        <p:spPr>
          <a:xfrm>
            <a:off x="955040" y="466344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17" name="TextBox 16">
            <a:extLst>
              <a:ext uri="{FF2B5EF4-FFF2-40B4-BE49-F238E27FC236}">
                <a16:creationId xmlns:a16="http://schemas.microsoft.com/office/drawing/2014/main" id="{BE13837B-A193-07E0-E49A-94AE7E248FE5}"/>
              </a:ext>
            </a:extLst>
          </p:cNvPr>
          <p:cNvSpPr txBox="1"/>
          <p:nvPr/>
        </p:nvSpPr>
        <p:spPr>
          <a:xfrm>
            <a:off x="5760720" y="118872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
        <p:nvSpPr>
          <p:cNvPr id="18" name="TextBox 17">
            <a:extLst>
              <a:ext uri="{FF2B5EF4-FFF2-40B4-BE49-F238E27FC236}">
                <a16:creationId xmlns:a16="http://schemas.microsoft.com/office/drawing/2014/main" id="{6D2942B2-6733-7082-1B2C-BC37E556D288}"/>
              </a:ext>
            </a:extLst>
          </p:cNvPr>
          <p:cNvSpPr txBox="1"/>
          <p:nvPr/>
        </p:nvSpPr>
        <p:spPr>
          <a:xfrm>
            <a:off x="5791200" y="288544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Dù không ai đợi chờ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Cũng thấy lòng bổi hổi.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Lẫn trong làn sương khói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mùi thơm cứ vương.</a:t>
            </a:r>
          </a:p>
        </p:txBody>
      </p:sp>
      <p:sp>
        <p:nvSpPr>
          <p:cNvPr id="19" name="TextBox 18">
            <a:extLst>
              <a:ext uri="{FF2B5EF4-FFF2-40B4-BE49-F238E27FC236}">
                <a16:creationId xmlns:a16="http://schemas.microsoft.com/office/drawing/2014/main" id="{5ED6CB19-6DE8-592B-AA48-384912D5F4FD}"/>
              </a:ext>
            </a:extLst>
          </p:cNvPr>
          <p:cNvSpPr txBox="1"/>
          <p:nvPr/>
        </p:nvSpPr>
        <p:spPr>
          <a:xfrm>
            <a:off x="5770880" y="44500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Ôi phải đâu lễ Phật</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mới đi Chùa Hương.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đi thăm đất nước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về trong yêu thương.</a:t>
            </a:r>
          </a:p>
          <a:p>
            <a:pPr algn="r" rtl="0" latinLnBrk="0"/>
            <a:r>
              <a:rPr lang="vi-VN" sz="2400" b="0" i="0" dirty="0">
                <a:solidFill>
                  <a:srgbClr val="000000"/>
                </a:solidFill>
                <a:effectLst/>
                <a:latin typeface="Cambria" panose="02040503050406030204" pitchFamily="18" charset="0"/>
                <a:ea typeface="Cambria" panose="02040503050406030204" pitchFamily="18" charset="0"/>
              </a:rPr>
              <a:t>(Theo Chu Huy)</a:t>
            </a:r>
          </a:p>
        </p:txBody>
      </p:sp>
    </p:spTree>
    <p:extLst>
      <p:ext uri="{BB962C8B-B14F-4D97-AF65-F5344CB8AC3E}">
        <p14:creationId xmlns:p14="http://schemas.microsoft.com/office/powerpoint/2010/main" val="3061806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1136</Words>
  <Application>Microsoft Office PowerPoint</Application>
  <PresentationFormat>Widescreen</PresentationFormat>
  <Paragraphs>130</Paragraphs>
  <Slides>28</Slides>
  <Notes>17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#9Slide03 Source Sans Pro Black</vt:lpstr>
      <vt:lpstr>Aptos</vt:lpstr>
      <vt:lpstr>Aptos Display</vt:lpstr>
      <vt:lpstr>Arial</vt:lpstr>
      <vt:lpstr>Calibri</vt:lpstr>
      <vt:lpstr>Cambria</vt:lpstr>
      <vt:lpstr>OpenSans</vt:lpstr>
      <vt:lpstr>Roboto</vt:lpstr>
      <vt:lpstr>Wingdings</vt:lpstr>
      <vt:lpstr>Office Theme</vt:lpstr>
      <vt:lpstr>PowerPoint Presentation</vt:lpstr>
      <vt:lpstr>PowerPoint Presentation</vt:lpstr>
      <vt:lpstr>PowerPoint Presentation</vt:lpstr>
      <vt:lpstr>PowerPoint Presentation</vt:lpstr>
      <vt:lpstr>Lễ hội chùa Hương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ACER</dc:creator>
  <cp:lastModifiedBy>ACER</cp:lastModifiedBy>
  <cp:revision>1</cp:revision>
  <dcterms:created xsi:type="dcterms:W3CDTF">2025-04-08T06:46:23Z</dcterms:created>
  <dcterms:modified xsi:type="dcterms:W3CDTF">2025-04-08T06:47:07Z</dcterms:modified>
</cp:coreProperties>
</file>