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7" r:id="rId10"/>
    <p:sldId id="260" r:id="rId11"/>
    <p:sldId id="265" r:id="rId12"/>
    <p:sldId id="268" r:id="rId13"/>
    <p:sldId id="266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3533E-6622-43E5-AE1A-9DDC77784792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EE5CD-D5B7-4EE1-AFF2-7FD93B2A8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9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EE5CD-D5B7-4EE1-AFF2-7FD93B2A8B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90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EE5CD-D5B7-4EE1-AFF2-7FD93B2A8B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72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EE5CD-D5B7-4EE1-AFF2-7FD93B2A8B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C3C50-0283-9C26-637C-15F348792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CC08E2-0056-D6FC-A829-325AFCA95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A1552-E39E-C9B4-C00D-E83130B92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728FA-F1CD-4EE8-A366-BBCF77FF15DB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1C9F6-9FF6-07A4-6835-A39DEB048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004C5-275E-7FE6-DBBC-C38565BD4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7C85-FB75-4DF4-A35C-42DCE003E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3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5A0E-CAC0-779F-1C8E-5A836D436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02D053-FD0D-D122-ABED-7328DBD80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8A898-1902-462E-B1BE-48BC648CE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728FA-F1CD-4EE8-A366-BBCF77FF15DB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C5E8F-3EB4-E4B2-D61F-3E1E52974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BD476-4151-27D1-B8D6-F6E68772D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7C85-FB75-4DF4-A35C-42DCE003E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6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2363E2-2324-41A3-08DC-CAB78A39C0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C1FEA5-576B-9992-05A8-BF1500CBA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0F950-3D52-29C8-C941-788598F08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728FA-F1CD-4EE8-A366-BBCF77FF15DB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FC88E-ADF1-8BA8-E16D-5E8610D0E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4EAC6-508F-5DF5-D1EC-D08F3D5BF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7C85-FB75-4DF4-A35C-42DCE003E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88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E928B-A369-528A-E9DC-FBEA5BE84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B3AA7-765B-9AD3-5340-C828EF3F2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82214-A9F2-9F1A-CA01-9AD48FC8C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728FA-F1CD-4EE8-A366-BBCF77FF15DB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BC07E-B713-409F-C877-EC43528A4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99F3C-8CA2-01BE-C965-E0867E791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7C85-FB75-4DF4-A35C-42DCE003E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3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0322D-A6DE-9BDB-866E-2AE922AB5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2DFEB-8CCA-2C40-F52B-A4718BEF0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B3C55-FA6C-77A5-96E1-E7E7BC6F2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728FA-F1CD-4EE8-A366-BBCF77FF15DB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5A4F2-3D91-D313-3EB7-7878281D0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BE760-427E-CF6B-E37D-67361525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7C85-FB75-4DF4-A35C-42DCE003E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74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567DF-7406-69DB-E14F-97880DED7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861E8-C29B-85CB-6319-AAF7AC7B9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B07537-29EB-B681-0A6A-9A40A8A8C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93BAA0-5115-4E5A-E311-6DAF77343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728FA-F1CD-4EE8-A366-BBCF77FF15DB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3C883-D860-09B9-E14E-085E8C6E8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35173-9A0D-C6F6-DC45-A25EB6892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7C85-FB75-4DF4-A35C-42DCE003E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66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874FA-C278-EC0A-68BB-F5567D401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9451D-1A59-2097-2351-B804C85C6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412B4-4328-32A8-DC94-03D63FB9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A26757-F2A2-AB5C-3C4B-5A326AC00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AC475B-DC1B-0878-0001-BD9AB94EE9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E68DB4-ED7E-0E96-EB8E-3F53FF93F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728FA-F1CD-4EE8-A366-BBCF77FF15DB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6992A1-BD55-E223-A6D8-0563CA59F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F00677-64AF-E037-14B0-DD5A51DC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7C85-FB75-4DF4-A35C-42DCE003E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5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9831E-2C12-0518-1D74-D23BA4E3A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74061F-3D18-892D-F4B4-F61903FC0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728FA-F1CD-4EE8-A366-BBCF77FF15DB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AC5925-B2BF-D953-4842-DAD6AE408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C3BF15-29E6-74EE-969A-6608A7650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7C85-FB75-4DF4-A35C-42DCE003E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2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6FAFD9-C394-7D4F-1966-1D1344553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728FA-F1CD-4EE8-A366-BBCF77FF15DB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A1DB78-99DE-CF23-C6CE-FE3106273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A1A90-C3B4-A455-D50C-6D08A7EEF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7C85-FB75-4DF4-A35C-42DCE003E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9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4B399-DE9A-B829-330B-8C07F9FCC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3D283-99B9-BD7A-E27C-979464BD6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42A7AA-56D9-9986-59FA-6D890552A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7C103E-7CA3-A0D0-0AB8-EE0D7E362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728FA-F1CD-4EE8-A366-BBCF77FF15DB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BB097-6811-2347-450D-BD41E5615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2EA6D-C982-F766-EBA1-BB040AE8C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7C85-FB75-4DF4-A35C-42DCE003E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8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84354-6056-8CF4-A9B7-35E3EB6AB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3EB390-1D78-9DE1-6466-D9576FCF07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DB6C37-0CFA-8794-F9F3-4B51B07AC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AF4E4E-AAD6-E279-B674-928406AFC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728FA-F1CD-4EE8-A366-BBCF77FF15DB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1F425A-16FF-D124-06F2-D3D643CE3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ABC15-1912-7D9F-87B8-442AD0C1C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7C85-FB75-4DF4-A35C-42DCE003E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04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705B6F-2E2B-29C8-0814-9FFB423B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54425A-C476-ED4E-8E9C-412CAF05D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057B8-106F-9ECD-7DDE-BF1DB437D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6728FA-F1CD-4EE8-A366-BBCF77FF15DB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95FF2-A352-DB15-5EA3-C311D27A0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1B3F7-C47F-7D97-2C0F-F32A5901B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3B7C85-FB75-4DF4-A35C-42DCE003E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4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F4BEC-51AE-5452-7899-869A59B06F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8AA651-6EDD-2664-8576-2E11DBD44E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A cartoon kids playing in the grass&#10;&#10;Description automatically generated with medium confidence">
            <a:extLst>
              <a:ext uri="{FF2B5EF4-FFF2-40B4-BE49-F238E27FC236}">
                <a16:creationId xmlns:a16="http://schemas.microsoft.com/office/drawing/2014/main" id="{AA29BAA5-1DF0-3783-6925-49DF882B8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3174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0DF52AD-C9DE-2D8B-E5FE-0D27A40D8D4D}"/>
              </a:ext>
            </a:extLst>
          </p:cNvPr>
          <p:cNvSpPr/>
          <p:nvPr/>
        </p:nvSpPr>
        <p:spPr>
          <a:xfrm>
            <a:off x="2346415" y="2210252"/>
            <a:ext cx="74991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Mỗi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ngày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đến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tr</a:t>
            </a:r>
            <a:r>
              <a:rPr lang="vi-VN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ường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là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một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ngày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vui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7DE905-8BCB-2FB6-DAD3-E1E044F87A90}"/>
              </a:ext>
            </a:extLst>
          </p:cNvPr>
          <p:cNvSpPr txBox="1"/>
          <p:nvPr/>
        </p:nvSpPr>
        <p:spPr>
          <a:xfrm>
            <a:off x="4395355" y="6442364"/>
            <a:ext cx="416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98</a:t>
            </a:r>
          </a:p>
        </p:txBody>
      </p:sp>
    </p:spTree>
    <p:extLst>
      <p:ext uri="{BB962C8B-B14F-4D97-AF65-F5344CB8AC3E}">
        <p14:creationId xmlns:p14="http://schemas.microsoft.com/office/powerpoint/2010/main" val="119451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1B7D7-5579-33AB-5F2A-32566740BA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F66F36-66D9-2A85-6292-FDAFF254A8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A blue sky with clouds and trees&#10;&#10;Description automatically generated">
            <a:extLst>
              <a:ext uri="{FF2B5EF4-FFF2-40B4-BE49-F238E27FC236}">
                <a16:creationId xmlns:a16="http://schemas.microsoft.com/office/drawing/2014/main" id="{1C985F86-6DFE-A3CA-DED6-C05AFD5AC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CF379224-5735-717D-2690-812FED9BAD19}"/>
              </a:ext>
            </a:extLst>
          </p:cNvPr>
          <p:cNvSpPr/>
          <p:nvPr/>
        </p:nvSpPr>
        <p:spPr>
          <a:xfrm>
            <a:off x="1347019" y="2428081"/>
            <a:ext cx="3165987" cy="165576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B08D62D-8A1C-0B95-3185-14A6AAE8C62D}"/>
              </a:ext>
            </a:extLst>
          </p:cNvPr>
          <p:cNvCxnSpPr/>
          <p:nvPr/>
        </p:nvCxnSpPr>
        <p:spPr>
          <a:xfrm>
            <a:off x="4050890" y="2428081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D98FB83-AE4E-F725-0321-C0EBE1764229}"/>
              </a:ext>
            </a:extLst>
          </p:cNvPr>
          <p:cNvSpPr/>
          <p:nvPr/>
        </p:nvSpPr>
        <p:spPr>
          <a:xfrm rot="20278118">
            <a:off x="4479119" y="1861487"/>
            <a:ext cx="854289" cy="3739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83AEB73-6012-16CD-E4CF-0722A8F3ABD6}"/>
              </a:ext>
            </a:extLst>
          </p:cNvPr>
          <p:cNvSpPr/>
          <p:nvPr/>
        </p:nvSpPr>
        <p:spPr>
          <a:xfrm>
            <a:off x="5654554" y="1376516"/>
            <a:ext cx="2483613" cy="560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63A103C-28AF-04A4-C85A-F27EA3B4C316}"/>
              </a:ext>
            </a:extLst>
          </p:cNvPr>
          <p:cNvSpPr/>
          <p:nvPr/>
        </p:nvSpPr>
        <p:spPr>
          <a:xfrm>
            <a:off x="8327479" y="1469744"/>
            <a:ext cx="854289" cy="3739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53AF092-8D47-EEA2-A817-B595E28EE915}"/>
              </a:ext>
            </a:extLst>
          </p:cNvPr>
          <p:cNvSpPr/>
          <p:nvPr/>
        </p:nvSpPr>
        <p:spPr>
          <a:xfrm>
            <a:off x="9331820" y="1376516"/>
            <a:ext cx="2594709" cy="560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1FF29D7-A510-E973-DE6A-C3EAE731A907}"/>
              </a:ext>
            </a:extLst>
          </p:cNvPr>
          <p:cNvSpPr/>
          <p:nvPr/>
        </p:nvSpPr>
        <p:spPr>
          <a:xfrm>
            <a:off x="5691949" y="3073580"/>
            <a:ext cx="2483613" cy="560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45C3389-A818-7549-8A38-FE5939356852}"/>
              </a:ext>
            </a:extLst>
          </p:cNvPr>
          <p:cNvSpPr/>
          <p:nvPr/>
        </p:nvSpPr>
        <p:spPr>
          <a:xfrm>
            <a:off x="5691949" y="4646588"/>
            <a:ext cx="2483613" cy="560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B4A7EB8-EF27-BDA3-CC3A-A04591B19027}"/>
              </a:ext>
            </a:extLst>
          </p:cNvPr>
          <p:cNvSpPr/>
          <p:nvPr/>
        </p:nvSpPr>
        <p:spPr>
          <a:xfrm>
            <a:off x="9331819" y="2733368"/>
            <a:ext cx="2594710" cy="118970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bao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345F645-83C0-CAF1-4B38-3DA050AB6B96}"/>
              </a:ext>
            </a:extLst>
          </p:cNvPr>
          <p:cNvSpPr/>
          <p:nvPr/>
        </p:nvSpPr>
        <p:spPr>
          <a:xfrm>
            <a:off x="9331819" y="4429919"/>
            <a:ext cx="2594710" cy="151859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3BF3AA48-CC44-6EC7-B910-DC63F4E42528}"/>
              </a:ext>
            </a:extLst>
          </p:cNvPr>
          <p:cNvSpPr/>
          <p:nvPr/>
        </p:nvSpPr>
        <p:spPr>
          <a:xfrm rot="2148064">
            <a:off x="4432318" y="4448663"/>
            <a:ext cx="854289" cy="3739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051FC5AA-FDB6-C6B7-08A9-B5FA19D5E18E}"/>
              </a:ext>
            </a:extLst>
          </p:cNvPr>
          <p:cNvSpPr/>
          <p:nvPr/>
        </p:nvSpPr>
        <p:spPr>
          <a:xfrm>
            <a:off x="4674910" y="3227070"/>
            <a:ext cx="854289" cy="3739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B07526B3-1F57-76E3-D6A0-D70160151431}"/>
              </a:ext>
            </a:extLst>
          </p:cNvPr>
          <p:cNvSpPr/>
          <p:nvPr/>
        </p:nvSpPr>
        <p:spPr>
          <a:xfrm>
            <a:off x="8322133" y="3227069"/>
            <a:ext cx="854289" cy="3739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3FAB1AF6-DAFC-3F6C-085F-60BD1AEDFA09}"/>
              </a:ext>
            </a:extLst>
          </p:cNvPr>
          <p:cNvSpPr/>
          <p:nvPr/>
        </p:nvSpPr>
        <p:spPr>
          <a:xfrm>
            <a:off x="8322133" y="4739815"/>
            <a:ext cx="854289" cy="3739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0488D5-FC1B-221C-C86D-EAAA3E849DE7}"/>
              </a:ext>
            </a:extLst>
          </p:cNvPr>
          <p:cNvSpPr txBox="1"/>
          <p:nvPr/>
        </p:nvSpPr>
        <p:spPr>
          <a:xfrm>
            <a:off x="4395355" y="6442364"/>
            <a:ext cx="416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98</a:t>
            </a:r>
          </a:p>
        </p:txBody>
      </p:sp>
    </p:spTree>
    <p:extLst>
      <p:ext uri="{BB962C8B-B14F-4D97-AF65-F5344CB8AC3E}">
        <p14:creationId xmlns:p14="http://schemas.microsoft.com/office/powerpoint/2010/main" val="2336161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ece of paper with black text&#10;&#10;Description automatically generated">
            <a:extLst>
              <a:ext uri="{FF2B5EF4-FFF2-40B4-BE49-F238E27FC236}">
                <a16:creationId xmlns:a16="http://schemas.microsoft.com/office/drawing/2014/main" id="{ACE4F0F6-4666-E1D2-F845-C9A5A374A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92784" y="-2122886"/>
            <a:ext cx="4285096" cy="112677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E61C4F-D265-A7D5-1608-311F123608E5}"/>
              </a:ext>
            </a:extLst>
          </p:cNvPr>
          <p:cNvSpPr txBox="1"/>
          <p:nvPr/>
        </p:nvSpPr>
        <p:spPr>
          <a:xfrm>
            <a:off x="4395355" y="6442364"/>
            <a:ext cx="416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98</a:t>
            </a:r>
          </a:p>
        </p:txBody>
      </p:sp>
    </p:spTree>
    <p:extLst>
      <p:ext uri="{BB962C8B-B14F-4D97-AF65-F5344CB8AC3E}">
        <p14:creationId xmlns:p14="http://schemas.microsoft.com/office/powerpoint/2010/main" val="1260449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card&#10;&#10;Description automatically generated">
            <a:extLst>
              <a:ext uri="{FF2B5EF4-FFF2-40B4-BE49-F238E27FC236}">
                <a16:creationId xmlns:a16="http://schemas.microsoft.com/office/drawing/2014/main" id="{7D5FA7DB-960C-6D7D-15D9-ACF31A0A8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46088" y="-1753828"/>
            <a:ext cx="4699819" cy="11658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2DB0A4-830C-F4F2-90B6-8568696F1B3C}"/>
              </a:ext>
            </a:extLst>
          </p:cNvPr>
          <p:cNvSpPr txBox="1"/>
          <p:nvPr/>
        </p:nvSpPr>
        <p:spPr>
          <a:xfrm>
            <a:off x="266699" y="432618"/>
            <a:ext cx="11658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4175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kids playing in the grass&#10;&#10;Description automatically generated with medium confidence">
            <a:extLst>
              <a:ext uri="{FF2B5EF4-FFF2-40B4-BE49-F238E27FC236}">
                <a16:creationId xmlns:a16="http://schemas.microsoft.com/office/drawing/2014/main" id="{96BAD31F-CAAC-5CDB-97D0-BE4D50579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579E69A6-5896-8267-C8E1-670914A68AAA}"/>
              </a:ext>
            </a:extLst>
          </p:cNvPr>
          <p:cNvSpPr/>
          <p:nvPr/>
        </p:nvSpPr>
        <p:spPr>
          <a:xfrm>
            <a:off x="2871019" y="176981"/>
            <a:ext cx="6449961" cy="1858296"/>
          </a:xfrm>
          <a:prstGeom prst="irregularSeal1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NHANH AI ĐÚNG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06DBCB-9782-5455-D0B6-CD144553409E}"/>
              </a:ext>
            </a:extLst>
          </p:cNvPr>
          <p:cNvSpPr/>
          <p:nvPr/>
        </p:nvSpPr>
        <p:spPr>
          <a:xfrm>
            <a:off x="1612491" y="2219632"/>
            <a:ext cx="8613058" cy="13863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:”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hay.” đ</a:t>
            </a:r>
            <a:r>
              <a:rPr 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0364CE-63AE-DBA2-60F6-B1CD0EF7A183}"/>
              </a:ext>
            </a:extLst>
          </p:cNvPr>
          <p:cNvSpPr/>
          <p:nvPr/>
        </p:nvSpPr>
        <p:spPr>
          <a:xfrm>
            <a:off x="2310580" y="4043515"/>
            <a:ext cx="1799304" cy="4227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Lan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AEF6AB-C715-33FC-6454-BF82DEDFFF0A}"/>
              </a:ext>
            </a:extLst>
          </p:cNvPr>
          <p:cNvSpPr/>
          <p:nvPr/>
        </p:nvSpPr>
        <p:spPr>
          <a:xfrm>
            <a:off x="4847307" y="4053347"/>
            <a:ext cx="1799304" cy="4227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760223-9D2A-E30C-D665-81D1CFA926DB}"/>
              </a:ext>
            </a:extLst>
          </p:cNvPr>
          <p:cNvSpPr/>
          <p:nvPr/>
        </p:nvSpPr>
        <p:spPr>
          <a:xfrm>
            <a:off x="7344694" y="4053347"/>
            <a:ext cx="3106996" cy="4227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BCFEA5-DD33-C0D6-8E5B-723C24ED95D1}"/>
              </a:ext>
            </a:extLst>
          </p:cNvPr>
          <p:cNvSpPr/>
          <p:nvPr/>
        </p:nvSpPr>
        <p:spPr>
          <a:xfrm>
            <a:off x="7344694" y="4043515"/>
            <a:ext cx="3106996" cy="4227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814742-4D76-D5AA-9799-577CA4F7713A}"/>
              </a:ext>
            </a:extLst>
          </p:cNvPr>
          <p:cNvSpPr txBox="1"/>
          <p:nvPr/>
        </p:nvSpPr>
        <p:spPr>
          <a:xfrm>
            <a:off x="4395355" y="6442364"/>
            <a:ext cx="416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98</a:t>
            </a:r>
          </a:p>
        </p:txBody>
      </p:sp>
    </p:spTree>
    <p:extLst>
      <p:ext uri="{BB962C8B-B14F-4D97-AF65-F5344CB8AC3E}">
        <p14:creationId xmlns:p14="http://schemas.microsoft.com/office/powerpoint/2010/main" val="77001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kids playing in the grass&#10;&#10;Description automatically generated with medium confidence">
            <a:extLst>
              <a:ext uri="{FF2B5EF4-FFF2-40B4-BE49-F238E27FC236}">
                <a16:creationId xmlns:a16="http://schemas.microsoft.com/office/drawing/2014/main" id="{96BAD31F-CAAC-5CDB-97D0-BE4D50579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579E69A6-5896-8267-C8E1-670914A68AAA}"/>
              </a:ext>
            </a:extLst>
          </p:cNvPr>
          <p:cNvSpPr/>
          <p:nvPr/>
        </p:nvSpPr>
        <p:spPr>
          <a:xfrm>
            <a:off x="2871019" y="176981"/>
            <a:ext cx="6449961" cy="1858296"/>
          </a:xfrm>
          <a:prstGeom prst="irregularSeal1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NHANH AI ĐÚNG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06DBCB-9782-5455-D0B6-CD144553409E}"/>
              </a:ext>
            </a:extLst>
          </p:cNvPr>
          <p:cNvSpPr/>
          <p:nvPr/>
        </p:nvSpPr>
        <p:spPr>
          <a:xfrm>
            <a:off x="2633869" y="2212258"/>
            <a:ext cx="7472410" cy="11298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0364CE-63AE-DBA2-60F6-B1CD0EF7A183}"/>
              </a:ext>
            </a:extLst>
          </p:cNvPr>
          <p:cNvSpPr/>
          <p:nvPr/>
        </p:nvSpPr>
        <p:spPr>
          <a:xfrm>
            <a:off x="3224980" y="3630559"/>
            <a:ext cx="1799304" cy="4227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Anh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AEF6AB-C715-33FC-6454-BF82DEDFFF0A}"/>
              </a:ext>
            </a:extLst>
          </p:cNvPr>
          <p:cNvSpPr/>
          <p:nvPr/>
        </p:nvSpPr>
        <p:spPr>
          <a:xfrm>
            <a:off x="7014037" y="3638680"/>
            <a:ext cx="1799304" cy="4227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05BB29-4A38-A388-5BC8-C630375E27BF}"/>
              </a:ext>
            </a:extLst>
          </p:cNvPr>
          <p:cNvSpPr/>
          <p:nvPr/>
        </p:nvSpPr>
        <p:spPr>
          <a:xfrm>
            <a:off x="3224980" y="4465874"/>
            <a:ext cx="1799304" cy="4227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AD59E4-177A-F5D5-5C88-44ED68052191}"/>
              </a:ext>
            </a:extLst>
          </p:cNvPr>
          <p:cNvSpPr/>
          <p:nvPr/>
        </p:nvSpPr>
        <p:spPr>
          <a:xfrm>
            <a:off x="7014037" y="4465874"/>
            <a:ext cx="1799304" cy="4227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3B4A33-EF56-3896-39EA-8D0678D723B9}"/>
              </a:ext>
            </a:extLst>
          </p:cNvPr>
          <p:cNvSpPr/>
          <p:nvPr/>
        </p:nvSpPr>
        <p:spPr>
          <a:xfrm>
            <a:off x="3224980" y="4467101"/>
            <a:ext cx="1799304" cy="4227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704CE7-E46C-3408-CFC3-8DA7528A8173}"/>
              </a:ext>
            </a:extLst>
          </p:cNvPr>
          <p:cNvSpPr txBox="1"/>
          <p:nvPr/>
        </p:nvSpPr>
        <p:spPr>
          <a:xfrm>
            <a:off x="4395355" y="6442364"/>
            <a:ext cx="416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98</a:t>
            </a:r>
          </a:p>
        </p:txBody>
      </p:sp>
    </p:spTree>
    <p:extLst>
      <p:ext uri="{BB962C8B-B14F-4D97-AF65-F5344CB8AC3E}">
        <p14:creationId xmlns:p14="http://schemas.microsoft.com/office/powerpoint/2010/main" val="116434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kids playing in the grass&#10;&#10;Description automatically generated with medium confidence">
            <a:extLst>
              <a:ext uri="{FF2B5EF4-FFF2-40B4-BE49-F238E27FC236}">
                <a16:creationId xmlns:a16="http://schemas.microsoft.com/office/drawing/2014/main" id="{96BAD31F-CAAC-5CDB-97D0-BE4D50579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579E69A6-5896-8267-C8E1-670914A68AAA}"/>
              </a:ext>
            </a:extLst>
          </p:cNvPr>
          <p:cNvSpPr/>
          <p:nvPr/>
        </p:nvSpPr>
        <p:spPr>
          <a:xfrm>
            <a:off x="2871018" y="0"/>
            <a:ext cx="6449961" cy="1669483"/>
          </a:xfrm>
          <a:prstGeom prst="irregularSeal1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NHANH AI ĐÚNG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06DBCB-9782-5455-D0B6-CD144553409E}"/>
              </a:ext>
            </a:extLst>
          </p:cNvPr>
          <p:cNvSpPr/>
          <p:nvPr/>
        </p:nvSpPr>
        <p:spPr>
          <a:xfrm>
            <a:off x="2087217" y="1858296"/>
            <a:ext cx="8001000" cy="5739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0364CE-63AE-DBA2-60F6-B1CD0EF7A183}"/>
              </a:ext>
            </a:extLst>
          </p:cNvPr>
          <p:cNvSpPr/>
          <p:nvPr/>
        </p:nvSpPr>
        <p:spPr>
          <a:xfrm>
            <a:off x="2426054" y="2648403"/>
            <a:ext cx="7472411" cy="6613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Ng</a:t>
            </a:r>
            <a:r>
              <a:rPr lang="vi-VN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92621F-9425-89D5-CB5B-9F6CB4120ABA}"/>
              </a:ext>
            </a:extLst>
          </p:cNvPr>
          <p:cNvSpPr/>
          <p:nvPr/>
        </p:nvSpPr>
        <p:spPr>
          <a:xfrm>
            <a:off x="2426055" y="3617827"/>
            <a:ext cx="7472410" cy="5168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Lan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027767-E935-8A8E-C133-F8E486D01DA9}"/>
              </a:ext>
            </a:extLst>
          </p:cNvPr>
          <p:cNvSpPr/>
          <p:nvPr/>
        </p:nvSpPr>
        <p:spPr>
          <a:xfrm>
            <a:off x="2426054" y="4442760"/>
            <a:ext cx="7472411" cy="10652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tể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1C706B-DD03-4F5C-544F-FD2F0898EDC4}"/>
              </a:ext>
            </a:extLst>
          </p:cNvPr>
          <p:cNvSpPr/>
          <p:nvPr/>
        </p:nvSpPr>
        <p:spPr>
          <a:xfrm>
            <a:off x="2426054" y="3617826"/>
            <a:ext cx="7472410" cy="5168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Lan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0071A8-30A8-EF2A-6AEF-EBEEC35AE25B}"/>
              </a:ext>
            </a:extLst>
          </p:cNvPr>
          <p:cNvSpPr txBox="1"/>
          <p:nvPr/>
        </p:nvSpPr>
        <p:spPr>
          <a:xfrm>
            <a:off x="4395355" y="6442364"/>
            <a:ext cx="416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98</a:t>
            </a:r>
          </a:p>
        </p:txBody>
      </p:sp>
    </p:spTree>
    <p:extLst>
      <p:ext uri="{BB962C8B-B14F-4D97-AF65-F5344CB8AC3E}">
        <p14:creationId xmlns:p14="http://schemas.microsoft.com/office/powerpoint/2010/main" val="277615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1B7D7-5579-33AB-5F2A-32566740BA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F66F36-66D9-2A85-6292-FDAFF254A8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A blue sky with clouds and trees&#10;&#10;Description automatically generated">
            <a:extLst>
              <a:ext uri="{FF2B5EF4-FFF2-40B4-BE49-F238E27FC236}">
                <a16:creationId xmlns:a16="http://schemas.microsoft.com/office/drawing/2014/main" id="{1C985F86-6DFE-A3CA-DED6-C05AFD5AC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CF379224-5735-717D-2690-812FED9BAD19}"/>
              </a:ext>
            </a:extLst>
          </p:cNvPr>
          <p:cNvSpPr/>
          <p:nvPr/>
        </p:nvSpPr>
        <p:spPr>
          <a:xfrm>
            <a:off x="1347019" y="2428081"/>
            <a:ext cx="3165987" cy="165576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B08D62D-8A1C-0B95-3185-14A6AAE8C62D}"/>
              </a:ext>
            </a:extLst>
          </p:cNvPr>
          <p:cNvCxnSpPr/>
          <p:nvPr/>
        </p:nvCxnSpPr>
        <p:spPr>
          <a:xfrm>
            <a:off x="4050890" y="2428081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D98FB83-AE4E-F725-0321-C0EBE1764229}"/>
              </a:ext>
            </a:extLst>
          </p:cNvPr>
          <p:cNvSpPr/>
          <p:nvPr/>
        </p:nvSpPr>
        <p:spPr>
          <a:xfrm rot="20278118">
            <a:off x="4479119" y="1861487"/>
            <a:ext cx="854289" cy="3739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83AEB73-6012-16CD-E4CF-0722A8F3ABD6}"/>
              </a:ext>
            </a:extLst>
          </p:cNvPr>
          <p:cNvSpPr/>
          <p:nvPr/>
        </p:nvSpPr>
        <p:spPr>
          <a:xfrm>
            <a:off x="5654554" y="1376516"/>
            <a:ext cx="2483613" cy="560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63A103C-28AF-04A4-C85A-F27EA3B4C316}"/>
              </a:ext>
            </a:extLst>
          </p:cNvPr>
          <p:cNvSpPr/>
          <p:nvPr/>
        </p:nvSpPr>
        <p:spPr>
          <a:xfrm>
            <a:off x="8327479" y="1469744"/>
            <a:ext cx="854289" cy="3739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53AF092-8D47-EEA2-A817-B595E28EE915}"/>
              </a:ext>
            </a:extLst>
          </p:cNvPr>
          <p:cNvSpPr/>
          <p:nvPr/>
        </p:nvSpPr>
        <p:spPr>
          <a:xfrm>
            <a:off x="9331820" y="1376516"/>
            <a:ext cx="2594709" cy="560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1FF29D7-A510-E973-DE6A-C3EAE731A907}"/>
              </a:ext>
            </a:extLst>
          </p:cNvPr>
          <p:cNvSpPr/>
          <p:nvPr/>
        </p:nvSpPr>
        <p:spPr>
          <a:xfrm>
            <a:off x="5691949" y="3073580"/>
            <a:ext cx="2483613" cy="560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45C3389-A818-7549-8A38-FE5939356852}"/>
              </a:ext>
            </a:extLst>
          </p:cNvPr>
          <p:cNvSpPr/>
          <p:nvPr/>
        </p:nvSpPr>
        <p:spPr>
          <a:xfrm>
            <a:off x="5691949" y="4646588"/>
            <a:ext cx="2483613" cy="560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B4A7EB8-EF27-BDA3-CC3A-A04591B19027}"/>
              </a:ext>
            </a:extLst>
          </p:cNvPr>
          <p:cNvSpPr/>
          <p:nvPr/>
        </p:nvSpPr>
        <p:spPr>
          <a:xfrm>
            <a:off x="9331819" y="2733368"/>
            <a:ext cx="2594710" cy="118970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bao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345F645-83C0-CAF1-4B38-3DA050AB6B96}"/>
              </a:ext>
            </a:extLst>
          </p:cNvPr>
          <p:cNvSpPr/>
          <p:nvPr/>
        </p:nvSpPr>
        <p:spPr>
          <a:xfrm>
            <a:off x="9331819" y="4429919"/>
            <a:ext cx="2594710" cy="151859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3BF3AA48-CC44-6EC7-B910-DC63F4E42528}"/>
              </a:ext>
            </a:extLst>
          </p:cNvPr>
          <p:cNvSpPr/>
          <p:nvPr/>
        </p:nvSpPr>
        <p:spPr>
          <a:xfrm rot="2148064">
            <a:off x="4432318" y="4448663"/>
            <a:ext cx="854289" cy="3739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051FC5AA-FDB6-C6B7-08A9-B5FA19D5E18E}"/>
              </a:ext>
            </a:extLst>
          </p:cNvPr>
          <p:cNvSpPr/>
          <p:nvPr/>
        </p:nvSpPr>
        <p:spPr>
          <a:xfrm>
            <a:off x="4674910" y="3227070"/>
            <a:ext cx="854289" cy="3739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B07526B3-1F57-76E3-D6A0-D70160151431}"/>
              </a:ext>
            </a:extLst>
          </p:cNvPr>
          <p:cNvSpPr/>
          <p:nvPr/>
        </p:nvSpPr>
        <p:spPr>
          <a:xfrm>
            <a:off x="8322133" y="3227069"/>
            <a:ext cx="854289" cy="3739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3FAB1AF6-DAFC-3F6C-085F-60BD1AEDFA09}"/>
              </a:ext>
            </a:extLst>
          </p:cNvPr>
          <p:cNvSpPr/>
          <p:nvPr/>
        </p:nvSpPr>
        <p:spPr>
          <a:xfrm>
            <a:off x="8322133" y="4739815"/>
            <a:ext cx="854289" cy="3739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761AF0-702D-0797-AE82-8469947A90A3}"/>
              </a:ext>
            </a:extLst>
          </p:cNvPr>
          <p:cNvSpPr txBox="1"/>
          <p:nvPr/>
        </p:nvSpPr>
        <p:spPr>
          <a:xfrm>
            <a:off x="4395355" y="6442364"/>
            <a:ext cx="416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98</a:t>
            </a:r>
          </a:p>
        </p:txBody>
      </p:sp>
    </p:spTree>
    <p:extLst>
      <p:ext uri="{BB962C8B-B14F-4D97-AF65-F5344CB8AC3E}">
        <p14:creationId xmlns:p14="http://schemas.microsoft.com/office/powerpoint/2010/main" val="453504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F4BEC-51AE-5452-7899-869A59B06F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8AA651-6EDD-2664-8576-2E11DBD44E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A cartoon kids playing in the grass&#10;&#10;Description automatically generated with medium confidence">
            <a:extLst>
              <a:ext uri="{FF2B5EF4-FFF2-40B4-BE49-F238E27FC236}">
                <a16:creationId xmlns:a16="http://schemas.microsoft.com/office/drawing/2014/main" id="{AA29BAA5-1DF0-3783-6925-49DF882B8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23174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0DF52AD-C9DE-2D8B-E5FE-0D27A40D8D4D}"/>
              </a:ext>
            </a:extLst>
          </p:cNvPr>
          <p:cNvSpPr/>
          <p:nvPr/>
        </p:nvSpPr>
        <p:spPr>
          <a:xfrm>
            <a:off x="2537113" y="2514600"/>
            <a:ext cx="7117773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BYE BYE!!!</a:t>
            </a:r>
            <a:endParaRPr lang="en-US" sz="75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935944-CBCA-B4C1-5A46-3A6F29D80BE2}"/>
              </a:ext>
            </a:extLst>
          </p:cNvPr>
          <p:cNvSpPr txBox="1"/>
          <p:nvPr/>
        </p:nvSpPr>
        <p:spPr>
          <a:xfrm>
            <a:off x="4395355" y="6442364"/>
            <a:ext cx="416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98</a:t>
            </a:r>
          </a:p>
        </p:txBody>
      </p:sp>
    </p:spTree>
    <p:extLst>
      <p:ext uri="{BB962C8B-B14F-4D97-AF65-F5344CB8AC3E}">
        <p14:creationId xmlns:p14="http://schemas.microsoft.com/office/powerpoint/2010/main" val="271659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ue background with yellow chicks and sunflowers&#10;&#10;Description automatically generated">
            <a:extLst>
              <a:ext uri="{FF2B5EF4-FFF2-40B4-BE49-F238E27FC236}">
                <a16:creationId xmlns:a16="http://schemas.microsoft.com/office/drawing/2014/main" id="{0BE324B0-4C06-B6E3-3847-B195C132A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39"/>
            <a:ext cx="12192000" cy="685800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9F177B3-21B4-6720-B137-4979D9175B25}"/>
              </a:ext>
            </a:extLst>
          </p:cNvPr>
          <p:cNvSpPr/>
          <p:nvPr/>
        </p:nvSpPr>
        <p:spPr>
          <a:xfrm>
            <a:off x="1265642" y="1015632"/>
            <a:ext cx="2507226" cy="39034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</p:txBody>
      </p:sp>
      <p:sp>
        <p:nvSpPr>
          <p:cNvPr id="21" name="Rectangle: Top Corners Rounded 20">
            <a:extLst>
              <a:ext uri="{FF2B5EF4-FFF2-40B4-BE49-F238E27FC236}">
                <a16:creationId xmlns:a16="http://schemas.microsoft.com/office/drawing/2014/main" id="{350C4E3D-A9B6-74FD-6C63-73F039927F29}"/>
              </a:ext>
            </a:extLst>
          </p:cNvPr>
          <p:cNvSpPr/>
          <p:nvPr/>
        </p:nvSpPr>
        <p:spPr>
          <a:xfrm>
            <a:off x="1354133" y="5122606"/>
            <a:ext cx="2369574" cy="395296"/>
          </a:xfrm>
          <a:prstGeom prst="round2Same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F8CAD89-0AFE-395F-ED10-CDA7A2C22402}"/>
              </a:ext>
            </a:extLst>
          </p:cNvPr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C126F16-6056-C107-D0A5-33932E6C3A6F}"/>
              </a:ext>
            </a:extLst>
          </p:cNvPr>
          <p:cNvSpPr/>
          <p:nvPr/>
        </p:nvSpPr>
        <p:spPr>
          <a:xfrm>
            <a:off x="3775587" y="133187"/>
            <a:ext cx="45722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Tôi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là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ai?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6" name="Rectangle: Top Corners Rounded 25">
            <a:extLst>
              <a:ext uri="{FF2B5EF4-FFF2-40B4-BE49-F238E27FC236}">
                <a16:creationId xmlns:a16="http://schemas.microsoft.com/office/drawing/2014/main" id="{5479BF7C-406B-0C5E-5B1D-12DFE4E31FD5}"/>
              </a:ext>
            </a:extLst>
          </p:cNvPr>
          <p:cNvSpPr/>
          <p:nvPr/>
        </p:nvSpPr>
        <p:spPr>
          <a:xfrm>
            <a:off x="1354133" y="5624052"/>
            <a:ext cx="2369574" cy="1120877"/>
          </a:xfrm>
          <a:prstGeom prst="round2Same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AA0FBFE5-FC0A-549D-42C2-FB39A887276A}"/>
              </a:ext>
            </a:extLst>
          </p:cNvPr>
          <p:cNvSpPr/>
          <p:nvPr/>
        </p:nvSpPr>
        <p:spPr>
          <a:xfrm>
            <a:off x="5029200" y="5124118"/>
            <a:ext cx="2369574" cy="395296"/>
          </a:xfrm>
          <a:prstGeom prst="round2Same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Top Corners Rounded 27">
            <a:extLst>
              <a:ext uri="{FF2B5EF4-FFF2-40B4-BE49-F238E27FC236}">
                <a16:creationId xmlns:a16="http://schemas.microsoft.com/office/drawing/2014/main" id="{5B32278D-F0FB-093D-2804-83DD2DC25F78}"/>
              </a:ext>
            </a:extLst>
          </p:cNvPr>
          <p:cNvSpPr/>
          <p:nvPr/>
        </p:nvSpPr>
        <p:spPr>
          <a:xfrm>
            <a:off x="8912941" y="5122606"/>
            <a:ext cx="2369574" cy="395296"/>
          </a:xfrm>
          <a:prstGeom prst="round2Same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Top Corners Rounded 28">
            <a:extLst>
              <a:ext uri="{FF2B5EF4-FFF2-40B4-BE49-F238E27FC236}">
                <a16:creationId xmlns:a16="http://schemas.microsoft.com/office/drawing/2014/main" id="{E9A4F432-B300-39F5-3D17-34BB41BF095C}"/>
              </a:ext>
            </a:extLst>
          </p:cNvPr>
          <p:cNvSpPr/>
          <p:nvPr/>
        </p:nvSpPr>
        <p:spPr>
          <a:xfrm>
            <a:off x="5003578" y="5624052"/>
            <a:ext cx="2369574" cy="1120877"/>
          </a:xfrm>
          <a:prstGeom prst="round2Same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30" name="Rectangle: Top Corners Rounded 29">
            <a:extLst>
              <a:ext uri="{FF2B5EF4-FFF2-40B4-BE49-F238E27FC236}">
                <a16:creationId xmlns:a16="http://schemas.microsoft.com/office/drawing/2014/main" id="{3A1F6F6A-45EE-6607-A9A9-3AFD2EB724EE}"/>
              </a:ext>
            </a:extLst>
          </p:cNvPr>
          <p:cNvSpPr/>
          <p:nvPr/>
        </p:nvSpPr>
        <p:spPr>
          <a:xfrm>
            <a:off x="8912941" y="5624051"/>
            <a:ext cx="2369574" cy="1120877"/>
          </a:xfrm>
          <a:prstGeom prst="round2Same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517B6DB-E3BC-771B-5DB5-B1162D6F6AC9}"/>
              </a:ext>
            </a:extLst>
          </p:cNvPr>
          <p:cNvSpPr/>
          <p:nvPr/>
        </p:nvSpPr>
        <p:spPr>
          <a:xfrm>
            <a:off x="5029200" y="1020549"/>
            <a:ext cx="2507226" cy="39034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B66E280-9C59-EFF3-5095-8B3033F0872E}"/>
              </a:ext>
            </a:extLst>
          </p:cNvPr>
          <p:cNvSpPr/>
          <p:nvPr/>
        </p:nvSpPr>
        <p:spPr>
          <a:xfrm>
            <a:off x="8878008" y="981220"/>
            <a:ext cx="2507226" cy="39034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E16612-C1E1-70FA-AD4A-A1AA1B933A8F}"/>
              </a:ext>
            </a:extLst>
          </p:cNvPr>
          <p:cNvSpPr txBox="1"/>
          <p:nvPr/>
        </p:nvSpPr>
        <p:spPr>
          <a:xfrm>
            <a:off x="4395355" y="6442364"/>
            <a:ext cx="416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98</a:t>
            </a:r>
          </a:p>
        </p:txBody>
      </p:sp>
    </p:spTree>
    <p:extLst>
      <p:ext uri="{BB962C8B-B14F-4D97-AF65-F5344CB8AC3E}">
        <p14:creationId xmlns:p14="http://schemas.microsoft.com/office/powerpoint/2010/main" val="132791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F4BEC-51AE-5452-7899-869A59B06F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8AA651-6EDD-2664-8576-2E11DBD44E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A cartoon kids playing in the grass&#10;&#10;Description automatically generated with medium confidence">
            <a:extLst>
              <a:ext uri="{FF2B5EF4-FFF2-40B4-BE49-F238E27FC236}">
                <a16:creationId xmlns:a16="http://schemas.microsoft.com/office/drawing/2014/main" id="{AA29BAA5-1DF0-3783-6925-49DF882B8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23174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CFD91C-8722-A7A3-3960-58AD8E710105}"/>
              </a:ext>
            </a:extLst>
          </p:cNvPr>
          <p:cNvSpPr/>
          <p:nvPr/>
        </p:nvSpPr>
        <p:spPr>
          <a:xfrm>
            <a:off x="2256182" y="2176670"/>
            <a:ext cx="2087217" cy="9839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036BFF0-6F91-A19C-C90B-C557647455BC}"/>
              </a:ext>
            </a:extLst>
          </p:cNvPr>
          <p:cNvSpPr/>
          <p:nvPr/>
        </p:nvSpPr>
        <p:spPr>
          <a:xfrm>
            <a:off x="5017978" y="1332190"/>
            <a:ext cx="2087217" cy="9839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TỪ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9C050C1-425B-9481-24F4-03F9F93921DD}"/>
              </a:ext>
            </a:extLst>
          </p:cNvPr>
          <p:cNvSpPr/>
          <p:nvPr/>
        </p:nvSpPr>
        <p:spPr>
          <a:xfrm>
            <a:off x="7779774" y="2176670"/>
            <a:ext cx="2087217" cy="9839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TỪ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F68132C-78BD-5BEF-CF60-DEC5CBA88FC6}"/>
              </a:ext>
            </a:extLst>
          </p:cNvPr>
          <p:cNvSpPr/>
          <p:nvPr/>
        </p:nvSpPr>
        <p:spPr>
          <a:xfrm>
            <a:off x="4376530" y="3520661"/>
            <a:ext cx="3438939" cy="1290637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ĐẠI TỪ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BB72A0-98F3-BC1C-26B9-E637AD014C55}"/>
              </a:ext>
            </a:extLst>
          </p:cNvPr>
          <p:cNvSpPr txBox="1"/>
          <p:nvPr/>
        </p:nvSpPr>
        <p:spPr>
          <a:xfrm>
            <a:off x="4395355" y="6442364"/>
            <a:ext cx="416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98</a:t>
            </a:r>
          </a:p>
        </p:txBody>
      </p:sp>
    </p:spTree>
    <p:extLst>
      <p:ext uri="{BB962C8B-B14F-4D97-AF65-F5344CB8AC3E}">
        <p14:creationId xmlns:p14="http://schemas.microsoft.com/office/powerpoint/2010/main" val="847550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A55AF-067A-3A79-C0E1-6619A78333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9854C1-9EFD-E5D6-5EC4-E2026D9D16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ainting of a field of yellow flowers&#10;&#10;Description automatically generated">
            <a:extLst>
              <a:ext uri="{FF2B5EF4-FFF2-40B4-BE49-F238E27FC236}">
                <a16:creationId xmlns:a16="http://schemas.microsoft.com/office/drawing/2014/main" id="{5E2D046C-36E9-453E-C0B9-24DB82B0A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7002"/>
            <a:ext cx="6858001" cy="121920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450C79-D3A5-07F7-1994-FCE08AEFDE34}"/>
              </a:ext>
            </a:extLst>
          </p:cNvPr>
          <p:cNvSpPr/>
          <p:nvPr/>
        </p:nvSpPr>
        <p:spPr>
          <a:xfrm>
            <a:off x="737418" y="3311755"/>
            <a:ext cx="5985500" cy="469490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94B829-439C-AB50-D777-00E0FB56158C}"/>
              </a:ext>
            </a:extLst>
          </p:cNvPr>
          <p:cNvSpPr/>
          <p:nvPr/>
        </p:nvSpPr>
        <p:spPr>
          <a:xfrm>
            <a:off x="737417" y="4081874"/>
            <a:ext cx="9653492" cy="469490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8CD066-B6E3-7E97-A784-B4B222A0F53C}"/>
              </a:ext>
            </a:extLst>
          </p:cNvPr>
          <p:cNvSpPr/>
          <p:nvPr/>
        </p:nvSpPr>
        <p:spPr>
          <a:xfrm>
            <a:off x="737417" y="4877468"/>
            <a:ext cx="10284544" cy="1655761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ng”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D5FA61-320C-C4CC-F812-F195008607F2}"/>
              </a:ext>
            </a:extLst>
          </p:cNvPr>
          <p:cNvSpPr txBox="1"/>
          <p:nvPr/>
        </p:nvSpPr>
        <p:spPr>
          <a:xfrm>
            <a:off x="2079520" y="286585"/>
            <a:ext cx="7600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308CBF-FB24-6E0F-F395-147B41EB39DD}"/>
              </a:ext>
            </a:extLst>
          </p:cNvPr>
          <p:cNvSpPr txBox="1"/>
          <p:nvPr/>
        </p:nvSpPr>
        <p:spPr>
          <a:xfrm>
            <a:off x="2192594" y="1486938"/>
            <a:ext cx="68629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48346B-B4E7-258A-D45D-11BB5606BA0E}"/>
              </a:ext>
            </a:extLst>
          </p:cNvPr>
          <p:cNvSpPr txBox="1"/>
          <p:nvPr/>
        </p:nvSpPr>
        <p:spPr>
          <a:xfrm>
            <a:off x="4395355" y="6442364"/>
            <a:ext cx="416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98</a:t>
            </a:r>
          </a:p>
        </p:txBody>
      </p:sp>
    </p:spTree>
    <p:extLst>
      <p:ext uri="{BB962C8B-B14F-4D97-AF65-F5344CB8AC3E}">
        <p14:creationId xmlns:p14="http://schemas.microsoft.com/office/powerpoint/2010/main" val="184875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1B7D7-5579-33AB-5F2A-32566740BA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F66F36-66D9-2A85-6292-FDAFF254A8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A blue sky with clouds and trees&#10;&#10;Description automatically generated">
            <a:extLst>
              <a:ext uri="{FF2B5EF4-FFF2-40B4-BE49-F238E27FC236}">
                <a16:creationId xmlns:a16="http://schemas.microsoft.com/office/drawing/2014/main" id="{1C985F86-6DFE-A3CA-DED6-C05AFD5AC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9820" cy="68580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B08D62D-8A1C-0B95-3185-14A6AAE8C62D}"/>
              </a:ext>
            </a:extLst>
          </p:cNvPr>
          <p:cNvCxnSpPr/>
          <p:nvPr/>
        </p:nvCxnSpPr>
        <p:spPr>
          <a:xfrm>
            <a:off x="4050890" y="2428081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122FC97-E994-3AB3-5D40-8B9F5AD5F93E}"/>
              </a:ext>
            </a:extLst>
          </p:cNvPr>
          <p:cNvSpPr/>
          <p:nvPr/>
        </p:nvSpPr>
        <p:spPr>
          <a:xfrm>
            <a:off x="2123768" y="2113935"/>
            <a:ext cx="8544232" cy="6390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FD093B-5B98-C91E-390C-A990E91E4501}"/>
              </a:ext>
            </a:extLst>
          </p:cNvPr>
          <p:cNvSpPr/>
          <p:nvPr/>
        </p:nvSpPr>
        <p:spPr>
          <a:xfrm>
            <a:off x="2123768" y="3351417"/>
            <a:ext cx="8544232" cy="6390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7C1448-EB8F-B342-8AB9-2DFAFA947557}"/>
              </a:ext>
            </a:extLst>
          </p:cNvPr>
          <p:cNvSpPr txBox="1"/>
          <p:nvPr/>
        </p:nvSpPr>
        <p:spPr>
          <a:xfrm>
            <a:off x="4395355" y="6442364"/>
            <a:ext cx="416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98</a:t>
            </a:r>
          </a:p>
        </p:txBody>
      </p:sp>
    </p:spTree>
    <p:extLst>
      <p:ext uri="{BB962C8B-B14F-4D97-AF65-F5344CB8AC3E}">
        <p14:creationId xmlns:p14="http://schemas.microsoft.com/office/powerpoint/2010/main" val="236316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age with pictures of children and text&#10;&#10;Description automatically generated with medium confidence">
            <a:extLst>
              <a:ext uri="{FF2B5EF4-FFF2-40B4-BE49-F238E27FC236}">
                <a16:creationId xmlns:a16="http://schemas.microsoft.com/office/drawing/2014/main" id="{A6DD9858-5471-F310-255D-427B576BB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E18C69-FE02-3BCD-EDF2-6DD0A10D0560}"/>
              </a:ext>
            </a:extLst>
          </p:cNvPr>
          <p:cNvSpPr txBox="1"/>
          <p:nvPr/>
        </p:nvSpPr>
        <p:spPr>
          <a:xfrm>
            <a:off x="4395355" y="6442364"/>
            <a:ext cx="416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98</a:t>
            </a:r>
          </a:p>
        </p:txBody>
      </p:sp>
    </p:spTree>
    <p:extLst>
      <p:ext uri="{BB962C8B-B14F-4D97-AF65-F5344CB8AC3E}">
        <p14:creationId xmlns:p14="http://schemas.microsoft.com/office/powerpoint/2010/main" val="1517262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1B7D7-5579-33AB-5F2A-32566740BA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F66F36-66D9-2A85-6292-FDAFF254A8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A blue sky with clouds and trees&#10;&#10;Description automatically generated">
            <a:extLst>
              <a:ext uri="{FF2B5EF4-FFF2-40B4-BE49-F238E27FC236}">
                <a16:creationId xmlns:a16="http://schemas.microsoft.com/office/drawing/2014/main" id="{1C985F86-6DFE-A3CA-DED6-C05AFD5AC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9820" cy="68580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B08D62D-8A1C-0B95-3185-14A6AAE8C62D}"/>
              </a:ext>
            </a:extLst>
          </p:cNvPr>
          <p:cNvCxnSpPr/>
          <p:nvPr/>
        </p:nvCxnSpPr>
        <p:spPr>
          <a:xfrm>
            <a:off x="4050890" y="2428081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122FC97-E994-3AB3-5D40-8B9F5AD5F93E}"/>
              </a:ext>
            </a:extLst>
          </p:cNvPr>
          <p:cNvSpPr/>
          <p:nvPr/>
        </p:nvSpPr>
        <p:spPr>
          <a:xfrm>
            <a:off x="2123767" y="2113935"/>
            <a:ext cx="9743767" cy="6390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FD093B-5B98-C91E-390C-A990E91E4501}"/>
              </a:ext>
            </a:extLst>
          </p:cNvPr>
          <p:cNvSpPr/>
          <p:nvPr/>
        </p:nvSpPr>
        <p:spPr>
          <a:xfrm>
            <a:off x="2123768" y="3351417"/>
            <a:ext cx="9743766" cy="6390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ai,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bao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E8B7EE-8C80-92CA-3537-388F74B755AF}"/>
              </a:ext>
            </a:extLst>
          </p:cNvPr>
          <p:cNvSpPr txBox="1"/>
          <p:nvPr/>
        </p:nvSpPr>
        <p:spPr>
          <a:xfrm>
            <a:off x="4395355" y="6442364"/>
            <a:ext cx="416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98</a:t>
            </a:r>
          </a:p>
        </p:txBody>
      </p:sp>
    </p:spTree>
    <p:extLst>
      <p:ext uri="{BB962C8B-B14F-4D97-AF65-F5344CB8AC3E}">
        <p14:creationId xmlns:p14="http://schemas.microsoft.com/office/powerpoint/2010/main" val="167926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card&#10;&#10;Description automatically generated">
            <a:extLst>
              <a:ext uri="{FF2B5EF4-FFF2-40B4-BE49-F238E27FC236}">
                <a16:creationId xmlns:a16="http://schemas.microsoft.com/office/drawing/2014/main" id="{7D5FA7DB-960C-6D7D-15D9-ACF31A0A8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46090" y="-2555157"/>
            <a:ext cx="4699819" cy="11658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76DB33-A335-4065-39A8-630328E817C1}"/>
              </a:ext>
            </a:extLst>
          </p:cNvPr>
          <p:cNvSpPr txBox="1"/>
          <p:nvPr/>
        </p:nvSpPr>
        <p:spPr>
          <a:xfrm>
            <a:off x="266699" y="196645"/>
            <a:ext cx="105487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3323FC-C5D2-A8C3-A00F-E1FEDA719A0E}"/>
              </a:ext>
            </a:extLst>
          </p:cNvPr>
          <p:cNvSpPr txBox="1"/>
          <p:nvPr/>
        </p:nvSpPr>
        <p:spPr>
          <a:xfrm>
            <a:off x="266699" y="5707248"/>
            <a:ext cx="11785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Trong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D9E2F7-21CF-C973-0CF2-DA1A0FC4FA7B}"/>
              </a:ext>
            </a:extLst>
          </p:cNvPr>
          <p:cNvSpPr txBox="1"/>
          <p:nvPr/>
        </p:nvSpPr>
        <p:spPr>
          <a:xfrm>
            <a:off x="4395355" y="6442364"/>
            <a:ext cx="416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98</a:t>
            </a:r>
          </a:p>
        </p:txBody>
      </p:sp>
    </p:spTree>
    <p:extLst>
      <p:ext uri="{BB962C8B-B14F-4D97-AF65-F5344CB8AC3E}">
        <p14:creationId xmlns:p14="http://schemas.microsoft.com/office/powerpoint/2010/main" val="232005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1B7D7-5579-33AB-5F2A-32566740BA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F66F36-66D9-2A85-6292-FDAFF254A8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A blue sky with clouds and trees&#10;&#10;Description automatically generated">
            <a:extLst>
              <a:ext uri="{FF2B5EF4-FFF2-40B4-BE49-F238E27FC236}">
                <a16:creationId xmlns:a16="http://schemas.microsoft.com/office/drawing/2014/main" id="{1C985F86-6DFE-A3CA-DED6-C05AFD5AC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484"/>
            <a:ext cx="12319820" cy="707822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B08D62D-8A1C-0B95-3185-14A6AAE8C62D}"/>
              </a:ext>
            </a:extLst>
          </p:cNvPr>
          <p:cNvCxnSpPr/>
          <p:nvPr/>
        </p:nvCxnSpPr>
        <p:spPr>
          <a:xfrm>
            <a:off x="4050890" y="2428081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122FC97-E994-3AB3-5D40-8B9F5AD5F93E}"/>
              </a:ext>
            </a:extLst>
          </p:cNvPr>
          <p:cNvSpPr/>
          <p:nvPr/>
        </p:nvSpPr>
        <p:spPr>
          <a:xfrm>
            <a:off x="2123767" y="2113935"/>
            <a:ext cx="9743767" cy="6390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FD093B-5B98-C91E-390C-A990E91E4501}"/>
              </a:ext>
            </a:extLst>
          </p:cNvPr>
          <p:cNvSpPr/>
          <p:nvPr/>
        </p:nvSpPr>
        <p:spPr>
          <a:xfrm>
            <a:off x="2123768" y="3351417"/>
            <a:ext cx="9743766" cy="6390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EB781D-6D08-DF1F-0105-313D1189E66C}"/>
              </a:ext>
            </a:extLst>
          </p:cNvPr>
          <p:cNvSpPr txBox="1"/>
          <p:nvPr/>
        </p:nvSpPr>
        <p:spPr>
          <a:xfrm>
            <a:off x="4395355" y="6442364"/>
            <a:ext cx="416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98</a:t>
            </a:r>
          </a:p>
        </p:txBody>
      </p:sp>
    </p:spTree>
    <p:extLst>
      <p:ext uri="{BB962C8B-B14F-4D97-AF65-F5344CB8AC3E}">
        <p14:creationId xmlns:p14="http://schemas.microsoft.com/office/powerpoint/2010/main" val="11287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787</Words>
  <Application>Microsoft Office PowerPoint</Application>
  <PresentationFormat>Widescreen</PresentationFormat>
  <Paragraphs>87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Thanh</dc:creator>
  <cp:lastModifiedBy>Admin</cp:lastModifiedBy>
  <cp:revision>5</cp:revision>
  <dcterms:created xsi:type="dcterms:W3CDTF">2024-09-14T11:46:53Z</dcterms:created>
  <dcterms:modified xsi:type="dcterms:W3CDTF">2025-04-08T08:48:37Z</dcterms:modified>
</cp:coreProperties>
</file>