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3"/>
  </p:notesMasterIdLst>
  <p:sldIdLst>
    <p:sldId id="283" r:id="rId6"/>
    <p:sldId id="291" r:id="rId7"/>
    <p:sldId id="271" r:id="rId8"/>
    <p:sldId id="294" r:id="rId9"/>
    <p:sldId id="257" r:id="rId10"/>
    <p:sldId id="258" r:id="rId11"/>
    <p:sldId id="292" r:id="rId12"/>
    <p:sldId id="293" r:id="rId13"/>
    <p:sldId id="269" r:id="rId14"/>
    <p:sldId id="295" r:id="rId15"/>
    <p:sldId id="296" r:id="rId16"/>
    <p:sldId id="282" r:id="rId17"/>
    <p:sldId id="285" r:id="rId18"/>
    <p:sldId id="297" r:id="rId19"/>
    <p:sldId id="298" r:id="rId20"/>
    <p:sldId id="299" r:id="rId21"/>
    <p:sldId id="300" r:id="rId22"/>
    <p:sldId id="270" r:id="rId23"/>
    <p:sldId id="301" r:id="rId24"/>
    <p:sldId id="303" r:id="rId25"/>
    <p:sldId id="304" r:id="rId26"/>
    <p:sldId id="275" r:id="rId27"/>
    <p:sldId id="468" r:id="rId28"/>
    <p:sldId id="305" r:id="rId29"/>
    <p:sldId id="347" r:id="rId30"/>
    <p:sldId id="346"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8/4/2025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8/4/2025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2.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slideLayout" Target="../slideLayouts/slideLayout17.xml"/><Relationship Id="rId9" Type="http://schemas.openxmlformats.org/officeDocument/2006/relationships/image" Target="../media/image2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8/4/2025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1.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7.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8.jpeg"/><Relationship Id="rId4" Type="http://schemas.openxmlformats.org/officeDocument/2006/relationships/image" Target="../media/image89.svg"/><Relationship Id="rId9" Type="http://schemas.openxmlformats.org/officeDocument/2006/relationships/image" Target="../media/image69.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71.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97.svg"/><Relationship Id="rId17" Type="http://schemas.openxmlformats.org/officeDocument/2006/relationships/image" Target="../media/image73.png"/><Relationship Id="rId25"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70.png"/><Relationship Id="rId24" Type="http://schemas.openxmlformats.org/officeDocument/2006/relationships/image" Target="../media/image9.sv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5.png"/><Relationship Id="rId28" Type="http://schemas.openxmlformats.org/officeDocument/2006/relationships/image" Target="../media/image76.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79.jpeg"/><Relationship Id="rId4" Type="http://schemas.openxmlformats.org/officeDocument/2006/relationships/image" Target="../media/image89.svg"/><Relationship Id="rId9" Type="http://schemas.openxmlformats.org/officeDocument/2006/relationships/image" Target="../media/image69.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75.png"/><Relationship Id="rId30"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13.svg"/><Relationship Id="rId4" Type="http://schemas.openxmlformats.org/officeDocument/2006/relationships/image" Target="../media/image81.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13.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5" Type="http://schemas.openxmlformats.org/officeDocument/2006/relationships/image" Target="../media/image9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127.svg"/><Relationship Id="rId5" Type="http://schemas.openxmlformats.org/officeDocument/2006/relationships/image" Target="../media/image94.png"/><Relationship Id="rId10" Type="http://schemas.openxmlformats.org/officeDocument/2006/relationships/image" Target="../media/image97.png"/><Relationship Id="rId4" Type="http://schemas.microsoft.com/office/2007/relationships/hdphoto" Target="../media/hdphoto8.wdp"/><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9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54.sv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9"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theme/_rels/theme5.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2015</Words>
  <Application>Microsoft Office PowerPoint</Application>
  <PresentationFormat>Widescreen</PresentationFormat>
  <Paragraphs>101</Paragraphs>
  <Slides>27</Slides>
  <Notes>8</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맑은 고딕</vt:lpstr>
      <vt:lpstr>#9Slide07 HoneyCream</vt:lpstr>
      <vt:lpstr>Arial</vt:lpstr>
      <vt:lpstr>Calibri</vt:lpstr>
      <vt:lpstr>Calibri Light</vt:lpstr>
      <vt:lpstr>Cambria</vt:lpstr>
      <vt:lpstr>等线</vt:lpstr>
      <vt:lpstr>Lato Hairline</vt:lpstr>
      <vt:lpstr>Lato Light</vt:lpstr>
      <vt:lpstr>Lato Regular</vt:lpstr>
      <vt:lpstr>Montserrat Black</vt:lpstr>
      <vt:lpstr>Montserrat Light</vt:lpstr>
      <vt:lpstr>Open Sans</vt:lpstr>
      <vt:lpstr>Roboto</vt:lpstr>
      <vt:lpstr>Segoe UI Historic</vt:lpstr>
      <vt:lpstr>字魂131号-酷乐潮玩体</vt: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2024-07-01T13:40:57Z</dcterms:created>
  <dcterms:modified xsi:type="dcterms:W3CDTF">2025-04-08T08:50:10Z</dcterms:modified>
</cp:coreProperties>
</file>