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327" r:id="rId3"/>
    <p:sldId id="262" r:id="rId4"/>
    <p:sldId id="256" r:id="rId5"/>
    <p:sldId id="267" r:id="rId6"/>
    <p:sldId id="263" r:id="rId7"/>
    <p:sldId id="260" r:id="rId8"/>
    <p:sldId id="261" r:id="rId9"/>
    <p:sldId id="271" r:id="rId10"/>
    <p:sldId id="273" r:id="rId11"/>
    <p:sldId id="276" r:id="rId12"/>
    <p:sldId id="275" r:id="rId13"/>
    <p:sldId id="274" r:id="rId14"/>
    <p:sldId id="328" r:id="rId15"/>
    <p:sldId id="272" r:id="rId16"/>
    <p:sldId id="277" r:id="rId17"/>
    <p:sldId id="270" r:id="rId18"/>
    <p:sldId id="266" r:id="rId19"/>
    <p:sldId id="329" r:id="rId20"/>
    <p:sldId id="258" r:id="rId21"/>
    <p:sldId id="330" r:id="rId22"/>
    <p:sldId id="325" r:id="rId23"/>
    <p:sldId id="332" r:id="rId24"/>
    <p:sldId id="333" r:id="rId25"/>
    <p:sldId id="334" r:id="rId26"/>
    <p:sldId id="324" r:id="rId27"/>
    <p:sldId id="335" r:id="rId28"/>
    <p:sldId id="336" r:id="rId29"/>
    <p:sldId id="337" r:id="rId30"/>
    <p:sldId id="338" r:id="rId31"/>
    <p:sldId id="331" r:id="rId32"/>
    <p:sldId id="326"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FEEFE6"/>
    <a:srgbClr val="FFF4D1"/>
    <a:srgbClr val="DBEBF5"/>
    <a:srgbClr val="FFD5D5"/>
    <a:srgbClr val="4859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8" d="100"/>
          <a:sy n="58" d="100"/>
        </p:scale>
        <p:origin x="72" y="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5FAC41-F3B7-44DE-A0A4-3D82CDC58F15}"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SG"/>
        </a:p>
      </dgm:t>
    </dgm:pt>
    <dgm:pt modelId="{194FF76C-FE1F-4D9D-BE8B-1E820133671D}">
      <dgm:prSet phldrT="[Text]" custT="1"/>
      <dgm:spPr/>
      <dgm:t>
        <a:bodyPr/>
        <a:lstStyle/>
        <a:p>
          <a:pPr>
            <a:lnSpc>
              <a:spcPct val="150000"/>
            </a:lnSpc>
          </a:pPr>
          <a:r>
            <a:rPr lang="vi-VN" sz="3600" b="0">
              <a:latin typeface="Arial" panose="020B0604020202020204" pitchFamily="34" charset="0"/>
              <a:cs typeface="Arial" panose="020B0604020202020204" pitchFamily="34" charset="0"/>
            </a:rPr>
            <a:t>Để giúp các bạn nhỏ không nhà, người viết đã nghĩ ra nhiều cách:</a:t>
          </a:r>
          <a:endParaRPr lang="en-SG" sz="3600" b="0">
            <a:latin typeface="Arial" panose="020B0604020202020204" pitchFamily="34" charset="0"/>
            <a:cs typeface="Arial" panose="020B0604020202020204" pitchFamily="34" charset="0"/>
          </a:endParaRPr>
        </a:p>
      </dgm:t>
    </dgm:pt>
    <dgm:pt modelId="{DD1DC712-712A-497E-9387-3C63E90DE441}" type="parTrans" cxnId="{605EDF59-C0B6-4BF5-8D49-3CEFE966307D}">
      <dgm:prSet/>
      <dgm:spPr/>
      <dgm:t>
        <a:bodyPr/>
        <a:lstStyle/>
        <a:p>
          <a:pPr>
            <a:lnSpc>
              <a:spcPct val="100000"/>
            </a:lnSpc>
          </a:pPr>
          <a:endParaRPr lang="en-SG" sz="3600">
            <a:latin typeface="Arial" panose="020B0604020202020204" pitchFamily="34" charset="0"/>
            <a:cs typeface="Arial" panose="020B0604020202020204" pitchFamily="34" charset="0"/>
          </a:endParaRPr>
        </a:p>
      </dgm:t>
    </dgm:pt>
    <dgm:pt modelId="{AF6955AC-9BE5-40B6-8953-F9EC5B2B7E69}" type="sibTrans" cxnId="{605EDF59-C0B6-4BF5-8D49-3CEFE966307D}">
      <dgm:prSet/>
      <dgm:spPr/>
      <dgm:t>
        <a:bodyPr/>
        <a:lstStyle/>
        <a:p>
          <a:pPr>
            <a:lnSpc>
              <a:spcPct val="100000"/>
            </a:lnSpc>
          </a:pPr>
          <a:endParaRPr lang="en-SG" sz="3600">
            <a:latin typeface="Arial" panose="020B0604020202020204" pitchFamily="34" charset="0"/>
            <a:cs typeface="Arial" panose="020B0604020202020204" pitchFamily="34" charset="0"/>
          </a:endParaRPr>
        </a:p>
      </dgm:t>
    </dgm:pt>
    <dgm:pt modelId="{936BCADC-224A-40FB-939B-12A79F73DE75}">
      <dgm:prSet phldrT="[Text]" custT="1"/>
      <dgm:spPr/>
      <dgm:t>
        <a:bodyPr/>
        <a:lstStyle/>
        <a:p>
          <a:pPr>
            <a:lnSpc>
              <a:spcPct val="100000"/>
            </a:lnSpc>
          </a:pPr>
          <a:r>
            <a:rPr lang="en-US" sz="3600">
              <a:latin typeface="Arial" panose="020B0604020202020204" pitchFamily="34" charset="0"/>
              <a:cs typeface="Arial" panose="020B0604020202020204" pitchFamily="34" charset="0"/>
            </a:rPr>
            <a:t>Vứt bom, súng, đạn ra khỏi Trái Đất.</a:t>
          </a:r>
          <a:endParaRPr lang="en-SG" sz="3600">
            <a:latin typeface="Arial" panose="020B0604020202020204" pitchFamily="34" charset="0"/>
            <a:cs typeface="Arial" panose="020B0604020202020204" pitchFamily="34" charset="0"/>
          </a:endParaRPr>
        </a:p>
      </dgm:t>
    </dgm:pt>
    <dgm:pt modelId="{92EB111D-7E9D-4A3B-B547-6C6482CBE89D}" type="parTrans" cxnId="{AF0BF403-9A3F-428C-89B3-80E8CA18A2D2}">
      <dgm:prSet custT="1"/>
      <dgm:spPr/>
      <dgm:t>
        <a:bodyPr/>
        <a:lstStyle/>
        <a:p>
          <a:pPr>
            <a:lnSpc>
              <a:spcPct val="100000"/>
            </a:lnSpc>
          </a:pPr>
          <a:endParaRPr lang="en-SG" sz="3600">
            <a:latin typeface="Arial" panose="020B0604020202020204" pitchFamily="34" charset="0"/>
            <a:cs typeface="Arial" panose="020B0604020202020204" pitchFamily="34" charset="0"/>
          </a:endParaRPr>
        </a:p>
      </dgm:t>
    </dgm:pt>
    <dgm:pt modelId="{F19BCBA1-396D-4E78-AD47-7E4A878AC251}" type="sibTrans" cxnId="{AF0BF403-9A3F-428C-89B3-80E8CA18A2D2}">
      <dgm:prSet/>
      <dgm:spPr/>
      <dgm:t>
        <a:bodyPr/>
        <a:lstStyle/>
        <a:p>
          <a:pPr>
            <a:lnSpc>
              <a:spcPct val="100000"/>
            </a:lnSpc>
          </a:pPr>
          <a:endParaRPr lang="en-SG" sz="3600">
            <a:latin typeface="Arial" panose="020B0604020202020204" pitchFamily="34" charset="0"/>
            <a:cs typeface="Arial" panose="020B0604020202020204" pitchFamily="34" charset="0"/>
          </a:endParaRPr>
        </a:p>
      </dgm:t>
    </dgm:pt>
    <dgm:pt modelId="{7505DB49-8781-4E46-B3AA-F2F636CDDAE0}">
      <dgm:prSet phldrT="[Text]" custT="1"/>
      <dgm:spPr/>
      <dgm:t>
        <a:bodyPr/>
        <a:lstStyle/>
        <a:p>
          <a:pPr>
            <a:lnSpc>
              <a:spcPct val="100000"/>
            </a:lnSpc>
          </a:pPr>
          <a:r>
            <a:rPr lang="en-US" sz="3600">
              <a:latin typeface="Arial" panose="020B0604020202020204" pitchFamily="34" charset="0"/>
              <a:cs typeface="Arial" panose="020B0604020202020204" pitchFamily="34" charset="0"/>
            </a:rPr>
            <a:t>Vứt lồng chim chuồng thú</a:t>
          </a:r>
          <a:endParaRPr lang="en-SG" sz="3600">
            <a:latin typeface="Arial" panose="020B0604020202020204" pitchFamily="34" charset="0"/>
            <a:cs typeface="Arial" panose="020B0604020202020204" pitchFamily="34" charset="0"/>
          </a:endParaRPr>
        </a:p>
      </dgm:t>
    </dgm:pt>
    <dgm:pt modelId="{3D05789F-A863-42F6-AE0B-91EA8DD77A67}" type="parTrans" cxnId="{4F54DCC2-EF23-4741-BDA3-9AB8482FCA8D}">
      <dgm:prSet custT="1"/>
      <dgm:spPr/>
      <dgm:t>
        <a:bodyPr/>
        <a:lstStyle/>
        <a:p>
          <a:pPr>
            <a:lnSpc>
              <a:spcPct val="100000"/>
            </a:lnSpc>
          </a:pPr>
          <a:endParaRPr lang="en-SG" sz="3600">
            <a:latin typeface="Arial" panose="020B0604020202020204" pitchFamily="34" charset="0"/>
            <a:cs typeface="Arial" panose="020B0604020202020204" pitchFamily="34" charset="0"/>
          </a:endParaRPr>
        </a:p>
      </dgm:t>
    </dgm:pt>
    <dgm:pt modelId="{DF3B55B0-B8DF-492D-A84E-3C9EE2F69C45}" type="sibTrans" cxnId="{4F54DCC2-EF23-4741-BDA3-9AB8482FCA8D}">
      <dgm:prSet/>
      <dgm:spPr/>
      <dgm:t>
        <a:bodyPr/>
        <a:lstStyle/>
        <a:p>
          <a:pPr>
            <a:lnSpc>
              <a:spcPct val="100000"/>
            </a:lnSpc>
          </a:pPr>
          <a:endParaRPr lang="en-SG" sz="3600">
            <a:latin typeface="Arial" panose="020B0604020202020204" pitchFamily="34" charset="0"/>
            <a:cs typeface="Arial" panose="020B0604020202020204" pitchFamily="34" charset="0"/>
          </a:endParaRPr>
        </a:p>
      </dgm:t>
    </dgm:pt>
    <dgm:pt modelId="{63BF907E-2E1A-45E5-B1C6-8F9BD04C1147}">
      <dgm:prSet phldrT="[Text]" custT="1"/>
      <dgm:spPr/>
      <dgm:t>
        <a:bodyPr/>
        <a:lstStyle/>
        <a:p>
          <a:pPr>
            <a:lnSpc>
              <a:spcPct val="100000"/>
            </a:lnSpc>
          </a:pPr>
          <a:r>
            <a:rPr lang="en-US" sz="3600">
              <a:latin typeface="Arial" panose="020B0604020202020204" pitchFamily="34" charset="0"/>
              <a:cs typeface="Arial" panose="020B0604020202020204" pitchFamily="34" charset="0"/>
            </a:rPr>
            <a:t>Thêm tiền xây nhà.</a:t>
          </a:r>
          <a:endParaRPr lang="en-SG" sz="3600">
            <a:latin typeface="Arial" panose="020B0604020202020204" pitchFamily="34" charset="0"/>
            <a:cs typeface="Arial" panose="020B0604020202020204" pitchFamily="34" charset="0"/>
          </a:endParaRPr>
        </a:p>
      </dgm:t>
    </dgm:pt>
    <dgm:pt modelId="{6565EDC7-4057-401D-927C-379C439EE74E}" type="parTrans" cxnId="{2A27B9B4-A209-4B00-89D2-6FE08F890EDC}">
      <dgm:prSet custT="1"/>
      <dgm:spPr/>
      <dgm:t>
        <a:bodyPr/>
        <a:lstStyle/>
        <a:p>
          <a:pPr>
            <a:lnSpc>
              <a:spcPct val="100000"/>
            </a:lnSpc>
          </a:pPr>
          <a:endParaRPr lang="en-SG" sz="3600">
            <a:latin typeface="Arial" panose="020B0604020202020204" pitchFamily="34" charset="0"/>
            <a:cs typeface="Arial" panose="020B0604020202020204" pitchFamily="34" charset="0"/>
          </a:endParaRPr>
        </a:p>
      </dgm:t>
    </dgm:pt>
    <dgm:pt modelId="{49125763-B0AD-42AB-82C0-D1EFF750B5A7}" type="sibTrans" cxnId="{2A27B9B4-A209-4B00-89D2-6FE08F890EDC}">
      <dgm:prSet/>
      <dgm:spPr/>
      <dgm:t>
        <a:bodyPr/>
        <a:lstStyle/>
        <a:p>
          <a:pPr>
            <a:lnSpc>
              <a:spcPct val="100000"/>
            </a:lnSpc>
          </a:pPr>
          <a:endParaRPr lang="en-SG" sz="3600">
            <a:latin typeface="Arial" panose="020B0604020202020204" pitchFamily="34" charset="0"/>
            <a:cs typeface="Arial" panose="020B0604020202020204" pitchFamily="34" charset="0"/>
          </a:endParaRPr>
        </a:p>
      </dgm:t>
    </dgm:pt>
    <dgm:pt modelId="{67D3EFD5-06ED-4E72-9440-860426791B89}">
      <dgm:prSet custT="1"/>
      <dgm:spPr/>
      <dgm:t>
        <a:bodyPr/>
        <a:lstStyle/>
        <a:p>
          <a:pPr>
            <a:lnSpc>
              <a:spcPct val="100000"/>
            </a:lnSpc>
          </a:pPr>
          <a:r>
            <a:rPr lang="en-US" sz="3600">
              <a:latin typeface="Arial" panose="020B0604020202020204" pitchFamily="34" charset="0"/>
              <a:cs typeface="Arial" panose="020B0604020202020204" pitchFamily="34" charset="0"/>
            </a:rPr>
            <a:t>Xây những ngôi nhà chung, triệu triệu gian.</a:t>
          </a:r>
        </a:p>
      </dgm:t>
    </dgm:pt>
    <dgm:pt modelId="{82C4AD86-38F7-4FDA-BC37-447C3503E982}" type="parTrans" cxnId="{2CA0DD16-DE5A-41B4-A24C-43328F56CFCD}">
      <dgm:prSet custT="1"/>
      <dgm:spPr/>
      <dgm:t>
        <a:bodyPr/>
        <a:lstStyle/>
        <a:p>
          <a:pPr>
            <a:lnSpc>
              <a:spcPct val="100000"/>
            </a:lnSpc>
          </a:pPr>
          <a:endParaRPr lang="en-US" sz="3600"/>
        </a:p>
      </dgm:t>
    </dgm:pt>
    <dgm:pt modelId="{FD7DF1B1-493E-4057-ADD9-B4459A5F7E99}" type="sibTrans" cxnId="{2CA0DD16-DE5A-41B4-A24C-43328F56CFCD}">
      <dgm:prSet/>
      <dgm:spPr/>
      <dgm:t>
        <a:bodyPr/>
        <a:lstStyle/>
        <a:p>
          <a:pPr>
            <a:lnSpc>
              <a:spcPct val="100000"/>
            </a:lnSpc>
          </a:pPr>
          <a:endParaRPr lang="en-US" sz="3600"/>
        </a:p>
      </dgm:t>
    </dgm:pt>
    <dgm:pt modelId="{ECF7A387-BBBD-4DE7-8A3A-48D93B7BFC9A}" type="pres">
      <dgm:prSet presAssocID="{925FAC41-F3B7-44DE-A0A4-3D82CDC58F15}" presName="diagram" presStyleCnt="0">
        <dgm:presLayoutVars>
          <dgm:chPref val="1"/>
          <dgm:dir/>
          <dgm:animOne val="branch"/>
          <dgm:animLvl val="lvl"/>
          <dgm:resizeHandles val="exact"/>
        </dgm:presLayoutVars>
      </dgm:prSet>
      <dgm:spPr/>
    </dgm:pt>
    <dgm:pt modelId="{A566ECB8-6C10-4EDA-9105-B4DD429C03E8}" type="pres">
      <dgm:prSet presAssocID="{194FF76C-FE1F-4D9D-BE8B-1E820133671D}" presName="root1" presStyleCnt="0"/>
      <dgm:spPr/>
    </dgm:pt>
    <dgm:pt modelId="{94ADDDCE-88C1-4C49-8485-8D4C50A96B40}" type="pres">
      <dgm:prSet presAssocID="{194FF76C-FE1F-4D9D-BE8B-1E820133671D}" presName="LevelOneTextNode" presStyleLbl="node0" presStyleIdx="0" presStyleCnt="1" custScaleX="154242" custScaleY="183920">
        <dgm:presLayoutVars>
          <dgm:chPref val="3"/>
        </dgm:presLayoutVars>
      </dgm:prSet>
      <dgm:spPr/>
    </dgm:pt>
    <dgm:pt modelId="{0490F148-FF10-4B1C-8C12-5F0656CF6B77}" type="pres">
      <dgm:prSet presAssocID="{194FF76C-FE1F-4D9D-BE8B-1E820133671D}" presName="level2hierChild" presStyleCnt="0"/>
      <dgm:spPr/>
    </dgm:pt>
    <dgm:pt modelId="{3EEDC5CC-ADB0-426F-99FE-6484015106CA}" type="pres">
      <dgm:prSet presAssocID="{92EB111D-7E9D-4A3B-B547-6C6482CBE89D}" presName="conn2-1" presStyleLbl="parChTrans1D2" presStyleIdx="0" presStyleCnt="4"/>
      <dgm:spPr/>
    </dgm:pt>
    <dgm:pt modelId="{3BBEC962-1EA8-4516-BD4A-2515C48B859B}" type="pres">
      <dgm:prSet presAssocID="{92EB111D-7E9D-4A3B-B547-6C6482CBE89D}" presName="connTx" presStyleLbl="parChTrans1D2" presStyleIdx="0" presStyleCnt="4"/>
      <dgm:spPr/>
    </dgm:pt>
    <dgm:pt modelId="{5C0A3605-1AAD-4843-B2EB-2A86D9EAFC42}" type="pres">
      <dgm:prSet presAssocID="{936BCADC-224A-40FB-939B-12A79F73DE75}" presName="root2" presStyleCnt="0"/>
      <dgm:spPr/>
    </dgm:pt>
    <dgm:pt modelId="{7EA8A995-D52F-4E1E-B3A7-8B79531B7340}" type="pres">
      <dgm:prSet presAssocID="{936BCADC-224A-40FB-939B-12A79F73DE75}" presName="LevelTwoTextNode" presStyleLbl="node2" presStyleIdx="0" presStyleCnt="4" custScaleX="312062" custScaleY="80560" custLinFactNeighborX="-342" custLinFactNeighborY="-3856">
        <dgm:presLayoutVars>
          <dgm:chPref val="3"/>
        </dgm:presLayoutVars>
      </dgm:prSet>
      <dgm:spPr/>
    </dgm:pt>
    <dgm:pt modelId="{84EB2F43-7749-4585-8B2D-0F35912BB7FD}" type="pres">
      <dgm:prSet presAssocID="{936BCADC-224A-40FB-939B-12A79F73DE75}" presName="level3hierChild" presStyleCnt="0"/>
      <dgm:spPr/>
    </dgm:pt>
    <dgm:pt modelId="{22EF8B96-AE78-49B8-90A8-94A64FB62E43}" type="pres">
      <dgm:prSet presAssocID="{82C4AD86-38F7-4FDA-BC37-447C3503E982}" presName="conn2-1" presStyleLbl="parChTrans1D2" presStyleIdx="1" presStyleCnt="4"/>
      <dgm:spPr/>
    </dgm:pt>
    <dgm:pt modelId="{C5C8E660-20E1-4F13-8C2A-3EA023BF8AF2}" type="pres">
      <dgm:prSet presAssocID="{82C4AD86-38F7-4FDA-BC37-447C3503E982}" presName="connTx" presStyleLbl="parChTrans1D2" presStyleIdx="1" presStyleCnt="4"/>
      <dgm:spPr/>
    </dgm:pt>
    <dgm:pt modelId="{B5765C41-ACEE-4A7A-B8AE-59C637158237}" type="pres">
      <dgm:prSet presAssocID="{67D3EFD5-06ED-4E72-9440-860426791B89}" presName="root2" presStyleCnt="0"/>
      <dgm:spPr/>
    </dgm:pt>
    <dgm:pt modelId="{C23E64B8-EF59-487A-8F75-6D30AE570F41}" type="pres">
      <dgm:prSet presAssocID="{67D3EFD5-06ED-4E72-9440-860426791B89}" presName="LevelTwoTextNode" presStyleLbl="node2" presStyleIdx="1" presStyleCnt="4" custScaleX="313470" custScaleY="77100">
        <dgm:presLayoutVars>
          <dgm:chPref val="3"/>
        </dgm:presLayoutVars>
      </dgm:prSet>
      <dgm:spPr/>
    </dgm:pt>
    <dgm:pt modelId="{51DBE521-6E39-436F-9689-723CE15449DC}" type="pres">
      <dgm:prSet presAssocID="{67D3EFD5-06ED-4E72-9440-860426791B89}" presName="level3hierChild" presStyleCnt="0"/>
      <dgm:spPr/>
    </dgm:pt>
    <dgm:pt modelId="{97966488-8796-4D63-BE80-AF49F1E3169D}" type="pres">
      <dgm:prSet presAssocID="{3D05789F-A863-42F6-AE0B-91EA8DD77A67}" presName="conn2-1" presStyleLbl="parChTrans1D2" presStyleIdx="2" presStyleCnt="4"/>
      <dgm:spPr/>
    </dgm:pt>
    <dgm:pt modelId="{4FCE24D5-5C5B-4797-AA17-ECD5DAF616C4}" type="pres">
      <dgm:prSet presAssocID="{3D05789F-A863-42F6-AE0B-91EA8DD77A67}" presName="connTx" presStyleLbl="parChTrans1D2" presStyleIdx="2" presStyleCnt="4"/>
      <dgm:spPr/>
    </dgm:pt>
    <dgm:pt modelId="{029F6367-30D6-4415-8E27-B07887130916}" type="pres">
      <dgm:prSet presAssocID="{7505DB49-8781-4E46-B3AA-F2F636CDDAE0}" presName="root2" presStyleCnt="0"/>
      <dgm:spPr/>
    </dgm:pt>
    <dgm:pt modelId="{77CC3CF5-9095-444F-A187-10BDC19F0FDB}" type="pres">
      <dgm:prSet presAssocID="{7505DB49-8781-4E46-B3AA-F2F636CDDAE0}" presName="LevelTwoTextNode" presStyleLbl="node2" presStyleIdx="2" presStyleCnt="4" custScaleX="314128" custScaleY="74830">
        <dgm:presLayoutVars>
          <dgm:chPref val="3"/>
        </dgm:presLayoutVars>
      </dgm:prSet>
      <dgm:spPr/>
    </dgm:pt>
    <dgm:pt modelId="{58F15DF3-D98D-400F-B94A-AF8D1DF82316}" type="pres">
      <dgm:prSet presAssocID="{7505DB49-8781-4E46-B3AA-F2F636CDDAE0}" presName="level3hierChild" presStyleCnt="0"/>
      <dgm:spPr/>
    </dgm:pt>
    <dgm:pt modelId="{8CB77890-A92A-42F6-B3AE-B7D7AFF9B594}" type="pres">
      <dgm:prSet presAssocID="{6565EDC7-4057-401D-927C-379C439EE74E}" presName="conn2-1" presStyleLbl="parChTrans1D2" presStyleIdx="3" presStyleCnt="4"/>
      <dgm:spPr/>
    </dgm:pt>
    <dgm:pt modelId="{8C6250F9-9E88-485F-9F41-3553EF6E17C8}" type="pres">
      <dgm:prSet presAssocID="{6565EDC7-4057-401D-927C-379C439EE74E}" presName="connTx" presStyleLbl="parChTrans1D2" presStyleIdx="3" presStyleCnt="4"/>
      <dgm:spPr/>
    </dgm:pt>
    <dgm:pt modelId="{E2BBFB72-E17B-4502-9E46-081C98781670}" type="pres">
      <dgm:prSet presAssocID="{63BF907E-2E1A-45E5-B1C6-8F9BD04C1147}" presName="root2" presStyleCnt="0"/>
      <dgm:spPr/>
    </dgm:pt>
    <dgm:pt modelId="{42FC52F4-3CFA-4DC9-8385-1E81DAF2013D}" type="pres">
      <dgm:prSet presAssocID="{63BF907E-2E1A-45E5-B1C6-8F9BD04C1147}" presName="LevelTwoTextNode" presStyleLbl="node2" presStyleIdx="3" presStyleCnt="4" custScaleX="314128" custScaleY="75447">
        <dgm:presLayoutVars>
          <dgm:chPref val="3"/>
        </dgm:presLayoutVars>
      </dgm:prSet>
      <dgm:spPr/>
    </dgm:pt>
    <dgm:pt modelId="{88A9702E-28CE-45F8-9D95-6D8A8859E781}" type="pres">
      <dgm:prSet presAssocID="{63BF907E-2E1A-45E5-B1C6-8F9BD04C1147}" presName="level3hierChild" presStyleCnt="0"/>
      <dgm:spPr/>
    </dgm:pt>
  </dgm:ptLst>
  <dgm:cxnLst>
    <dgm:cxn modelId="{AF0BF403-9A3F-428C-89B3-80E8CA18A2D2}" srcId="{194FF76C-FE1F-4D9D-BE8B-1E820133671D}" destId="{936BCADC-224A-40FB-939B-12A79F73DE75}" srcOrd="0" destOrd="0" parTransId="{92EB111D-7E9D-4A3B-B547-6C6482CBE89D}" sibTransId="{F19BCBA1-396D-4E78-AD47-7E4A878AC251}"/>
    <dgm:cxn modelId="{D9325B07-24EA-4E2F-BA8A-206525A4BFD6}" type="presOf" srcId="{92EB111D-7E9D-4A3B-B547-6C6482CBE89D}" destId="{3BBEC962-1EA8-4516-BD4A-2515C48B859B}" srcOrd="1" destOrd="0" presId="urn:microsoft.com/office/officeart/2005/8/layout/hierarchy2"/>
    <dgm:cxn modelId="{8C07EB07-18C0-45DC-8DC5-780F6D51DC45}" type="presOf" srcId="{936BCADC-224A-40FB-939B-12A79F73DE75}" destId="{7EA8A995-D52F-4E1E-B3A7-8B79531B7340}" srcOrd="0" destOrd="0" presId="urn:microsoft.com/office/officeart/2005/8/layout/hierarchy2"/>
    <dgm:cxn modelId="{2CA0DD16-DE5A-41B4-A24C-43328F56CFCD}" srcId="{194FF76C-FE1F-4D9D-BE8B-1E820133671D}" destId="{67D3EFD5-06ED-4E72-9440-860426791B89}" srcOrd="1" destOrd="0" parTransId="{82C4AD86-38F7-4FDA-BC37-447C3503E982}" sibTransId="{FD7DF1B1-493E-4057-ADD9-B4459A5F7E99}"/>
    <dgm:cxn modelId="{12033618-A627-491A-8EEE-50A0818B2C88}" type="presOf" srcId="{3D05789F-A863-42F6-AE0B-91EA8DD77A67}" destId="{4FCE24D5-5C5B-4797-AA17-ECD5DAF616C4}" srcOrd="1" destOrd="0" presId="urn:microsoft.com/office/officeart/2005/8/layout/hierarchy2"/>
    <dgm:cxn modelId="{3E834447-BEB8-463B-8684-05AA4973E435}" type="presOf" srcId="{67D3EFD5-06ED-4E72-9440-860426791B89}" destId="{C23E64B8-EF59-487A-8F75-6D30AE570F41}" srcOrd="0" destOrd="0" presId="urn:microsoft.com/office/officeart/2005/8/layout/hierarchy2"/>
    <dgm:cxn modelId="{78056B69-D6CF-483C-8143-48BEADA81FFC}" type="presOf" srcId="{82C4AD86-38F7-4FDA-BC37-447C3503E982}" destId="{C5C8E660-20E1-4F13-8C2A-3EA023BF8AF2}" srcOrd="1" destOrd="0" presId="urn:microsoft.com/office/officeart/2005/8/layout/hierarchy2"/>
    <dgm:cxn modelId="{29B52170-CEA4-44E3-82EF-8FB263B2BD86}" type="presOf" srcId="{3D05789F-A863-42F6-AE0B-91EA8DD77A67}" destId="{97966488-8796-4D63-BE80-AF49F1E3169D}" srcOrd="0" destOrd="0" presId="urn:microsoft.com/office/officeart/2005/8/layout/hierarchy2"/>
    <dgm:cxn modelId="{605EDF59-C0B6-4BF5-8D49-3CEFE966307D}" srcId="{925FAC41-F3B7-44DE-A0A4-3D82CDC58F15}" destId="{194FF76C-FE1F-4D9D-BE8B-1E820133671D}" srcOrd="0" destOrd="0" parTransId="{DD1DC712-712A-497E-9387-3C63E90DE441}" sibTransId="{AF6955AC-9BE5-40B6-8953-F9EC5B2B7E69}"/>
    <dgm:cxn modelId="{24961992-A4E8-4F9D-97D5-94F93AD11397}" type="presOf" srcId="{6565EDC7-4057-401D-927C-379C439EE74E}" destId="{8CB77890-A92A-42F6-B3AE-B7D7AFF9B594}" srcOrd="0" destOrd="0" presId="urn:microsoft.com/office/officeart/2005/8/layout/hierarchy2"/>
    <dgm:cxn modelId="{785AD494-EA52-4A92-B0DE-E1B433C54CA6}" type="presOf" srcId="{63BF907E-2E1A-45E5-B1C6-8F9BD04C1147}" destId="{42FC52F4-3CFA-4DC9-8385-1E81DAF2013D}" srcOrd="0" destOrd="0" presId="urn:microsoft.com/office/officeart/2005/8/layout/hierarchy2"/>
    <dgm:cxn modelId="{F455DE95-588F-4543-AB9D-C7BAB144C26D}" type="presOf" srcId="{925FAC41-F3B7-44DE-A0A4-3D82CDC58F15}" destId="{ECF7A387-BBBD-4DE7-8A3A-48D93B7BFC9A}" srcOrd="0" destOrd="0" presId="urn:microsoft.com/office/officeart/2005/8/layout/hierarchy2"/>
    <dgm:cxn modelId="{730450A3-8D15-4E97-ABD1-E75099F389A5}" type="presOf" srcId="{194FF76C-FE1F-4D9D-BE8B-1E820133671D}" destId="{94ADDDCE-88C1-4C49-8485-8D4C50A96B40}" srcOrd="0" destOrd="0" presId="urn:microsoft.com/office/officeart/2005/8/layout/hierarchy2"/>
    <dgm:cxn modelId="{2A27B9B4-A209-4B00-89D2-6FE08F890EDC}" srcId="{194FF76C-FE1F-4D9D-BE8B-1E820133671D}" destId="{63BF907E-2E1A-45E5-B1C6-8F9BD04C1147}" srcOrd="3" destOrd="0" parTransId="{6565EDC7-4057-401D-927C-379C439EE74E}" sibTransId="{49125763-B0AD-42AB-82C0-D1EFF750B5A7}"/>
    <dgm:cxn modelId="{4F54DCC2-EF23-4741-BDA3-9AB8482FCA8D}" srcId="{194FF76C-FE1F-4D9D-BE8B-1E820133671D}" destId="{7505DB49-8781-4E46-B3AA-F2F636CDDAE0}" srcOrd="2" destOrd="0" parTransId="{3D05789F-A863-42F6-AE0B-91EA8DD77A67}" sibTransId="{DF3B55B0-B8DF-492D-A84E-3C9EE2F69C45}"/>
    <dgm:cxn modelId="{836A6AD7-EB46-432A-B561-FC7684A3D26A}" type="presOf" srcId="{82C4AD86-38F7-4FDA-BC37-447C3503E982}" destId="{22EF8B96-AE78-49B8-90A8-94A64FB62E43}" srcOrd="0" destOrd="0" presId="urn:microsoft.com/office/officeart/2005/8/layout/hierarchy2"/>
    <dgm:cxn modelId="{5104FEDD-F261-4D6D-9222-C59F1ED5D8B9}" type="presOf" srcId="{92EB111D-7E9D-4A3B-B547-6C6482CBE89D}" destId="{3EEDC5CC-ADB0-426F-99FE-6484015106CA}" srcOrd="0" destOrd="0" presId="urn:microsoft.com/office/officeart/2005/8/layout/hierarchy2"/>
    <dgm:cxn modelId="{D3D7D0E6-78C0-448B-83B9-099DE0F7A205}" type="presOf" srcId="{6565EDC7-4057-401D-927C-379C439EE74E}" destId="{8C6250F9-9E88-485F-9F41-3553EF6E17C8}" srcOrd="1" destOrd="0" presId="urn:microsoft.com/office/officeart/2005/8/layout/hierarchy2"/>
    <dgm:cxn modelId="{3EF61AF4-8B46-4E1E-AE8D-52D2547988A0}" type="presOf" srcId="{7505DB49-8781-4E46-B3AA-F2F636CDDAE0}" destId="{77CC3CF5-9095-444F-A187-10BDC19F0FDB}" srcOrd="0" destOrd="0" presId="urn:microsoft.com/office/officeart/2005/8/layout/hierarchy2"/>
    <dgm:cxn modelId="{F8739293-69A7-4613-89BC-07C43502E616}" type="presParOf" srcId="{ECF7A387-BBBD-4DE7-8A3A-48D93B7BFC9A}" destId="{A566ECB8-6C10-4EDA-9105-B4DD429C03E8}" srcOrd="0" destOrd="0" presId="urn:microsoft.com/office/officeart/2005/8/layout/hierarchy2"/>
    <dgm:cxn modelId="{825AF094-BACE-4EA4-806C-3DC695843309}" type="presParOf" srcId="{A566ECB8-6C10-4EDA-9105-B4DD429C03E8}" destId="{94ADDDCE-88C1-4C49-8485-8D4C50A96B40}" srcOrd="0" destOrd="0" presId="urn:microsoft.com/office/officeart/2005/8/layout/hierarchy2"/>
    <dgm:cxn modelId="{658CC555-C597-43E4-8656-D6ED630C3569}" type="presParOf" srcId="{A566ECB8-6C10-4EDA-9105-B4DD429C03E8}" destId="{0490F148-FF10-4B1C-8C12-5F0656CF6B77}" srcOrd="1" destOrd="0" presId="urn:microsoft.com/office/officeart/2005/8/layout/hierarchy2"/>
    <dgm:cxn modelId="{EF0768F8-D5CE-4552-968D-C34B3DA84113}" type="presParOf" srcId="{0490F148-FF10-4B1C-8C12-5F0656CF6B77}" destId="{3EEDC5CC-ADB0-426F-99FE-6484015106CA}" srcOrd="0" destOrd="0" presId="urn:microsoft.com/office/officeart/2005/8/layout/hierarchy2"/>
    <dgm:cxn modelId="{3A353387-A3FA-487E-B322-ED74FD672965}" type="presParOf" srcId="{3EEDC5CC-ADB0-426F-99FE-6484015106CA}" destId="{3BBEC962-1EA8-4516-BD4A-2515C48B859B}" srcOrd="0" destOrd="0" presId="urn:microsoft.com/office/officeart/2005/8/layout/hierarchy2"/>
    <dgm:cxn modelId="{049FDA08-9165-4805-8374-A5BF295560CE}" type="presParOf" srcId="{0490F148-FF10-4B1C-8C12-5F0656CF6B77}" destId="{5C0A3605-1AAD-4843-B2EB-2A86D9EAFC42}" srcOrd="1" destOrd="0" presId="urn:microsoft.com/office/officeart/2005/8/layout/hierarchy2"/>
    <dgm:cxn modelId="{E84C7947-FD05-4D66-811E-8C5FAA3CD68F}" type="presParOf" srcId="{5C0A3605-1AAD-4843-B2EB-2A86D9EAFC42}" destId="{7EA8A995-D52F-4E1E-B3A7-8B79531B7340}" srcOrd="0" destOrd="0" presId="urn:microsoft.com/office/officeart/2005/8/layout/hierarchy2"/>
    <dgm:cxn modelId="{52178176-1DD0-4977-8A64-B55360F7C85A}" type="presParOf" srcId="{5C0A3605-1AAD-4843-B2EB-2A86D9EAFC42}" destId="{84EB2F43-7749-4585-8B2D-0F35912BB7FD}" srcOrd="1" destOrd="0" presId="urn:microsoft.com/office/officeart/2005/8/layout/hierarchy2"/>
    <dgm:cxn modelId="{D8E7AA4E-9A50-44A7-B6ED-B70A261C22E8}" type="presParOf" srcId="{0490F148-FF10-4B1C-8C12-5F0656CF6B77}" destId="{22EF8B96-AE78-49B8-90A8-94A64FB62E43}" srcOrd="2" destOrd="0" presId="urn:microsoft.com/office/officeart/2005/8/layout/hierarchy2"/>
    <dgm:cxn modelId="{07BF1FA6-A1A9-4EED-8130-AD560E35647A}" type="presParOf" srcId="{22EF8B96-AE78-49B8-90A8-94A64FB62E43}" destId="{C5C8E660-20E1-4F13-8C2A-3EA023BF8AF2}" srcOrd="0" destOrd="0" presId="urn:microsoft.com/office/officeart/2005/8/layout/hierarchy2"/>
    <dgm:cxn modelId="{37BD8279-D794-4199-95BE-961555D687AC}" type="presParOf" srcId="{0490F148-FF10-4B1C-8C12-5F0656CF6B77}" destId="{B5765C41-ACEE-4A7A-B8AE-59C637158237}" srcOrd="3" destOrd="0" presId="urn:microsoft.com/office/officeart/2005/8/layout/hierarchy2"/>
    <dgm:cxn modelId="{6E945DAE-0006-454C-A84E-6A99D4978AB7}" type="presParOf" srcId="{B5765C41-ACEE-4A7A-B8AE-59C637158237}" destId="{C23E64B8-EF59-487A-8F75-6D30AE570F41}" srcOrd="0" destOrd="0" presId="urn:microsoft.com/office/officeart/2005/8/layout/hierarchy2"/>
    <dgm:cxn modelId="{0C358F0B-7BE6-4A91-9A57-30E0970FBDA2}" type="presParOf" srcId="{B5765C41-ACEE-4A7A-B8AE-59C637158237}" destId="{51DBE521-6E39-436F-9689-723CE15449DC}" srcOrd="1" destOrd="0" presId="urn:microsoft.com/office/officeart/2005/8/layout/hierarchy2"/>
    <dgm:cxn modelId="{C86303FE-3DF8-46FE-9575-8B08B787DC40}" type="presParOf" srcId="{0490F148-FF10-4B1C-8C12-5F0656CF6B77}" destId="{97966488-8796-4D63-BE80-AF49F1E3169D}" srcOrd="4" destOrd="0" presId="urn:microsoft.com/office/officeart/2005/8/layout/hierarchy2"/>
    <dgm:cxn modelId="{8407CC30-8AED-4B6A-9078-7F15403AB19C}" type="presParOf" srcId="{97966488-8796-4D63-BE80-AF49F1E3169D}" destId="{4FCE24D5-5C5B-4797-AA17-ECD5DAF616C4}" srcOrd="0" destOrd="0" presId="urn:microsoft.com/office/officeart/2005/8/layout/hierarchy2"/>
    <dgm:cxn modelId="{119120B6-51CC-4C63-BE7F-8125FAD784B1}" type="presParOf" srcId="{0490F148-FF10-4B1C-8C12-5F0656CF6B77}" destId="{029F6367-30D6-4415-8E27-B07887130916}" srcOrd="5" destOrd="0" presId="urn:microsoft.com/office/officeart/2005/8/layout/hierarchy2"/>
    <dgm:cxn modelId="{96B737B6-E780-47C1-8449-EAF2602D69C7}" type="presParOf" srcId="{029F6367-30D6-4415-8E27-B07887130916}" destId="{77CC3CF5-9095-444F-A187-10BDC19F0FDB}" srcOrd="0" destOrd="0" presId="urn:microsoft.com/office/officeart/2005/8/layout/hierarchy2"/>
    <dgm:cxn modelId="{4940FB3D-D7E0-4E73-B9AD-A51E05143BB9}" type="presParOf" srcId="{029F6367-30D6-4415-8E27-B07887130916}" destId="{58F15DF3-D98D-400F-B94A-AF8D1DF82316}" srcOrd="1" destOrd="0" presId="urn:microsoft.com/office/officeart/2005/8/layout/hierarchy2"/>
    <dgm:cxn modelId="{EC51A673-084C-4BFB-B9CC-E57DA0B933D9}" type="presParOf" srcId="{0490F148-FF10-4B1C-8C12-5F0656CF6B77}" destId="{8CB77890-A92A-42F6-B3AE-B7D7AFF9B594}" srcOrd="6" destOrd="0" presId="urn:microsoft.com/office/officeart/2005/8/layout/hierarchy2"/>
    <dgm:cxn modelId="{9F48A8CB-CB08-4526-804E-A83D7E0A73B2}" type="presParOf" srcId="{8CB77890-A92A-42F6-B3AE-B7D7AFF9B594}" destId="{8C6250F9-9E88-485F-9F41-3553EF6E17C8}" srcOrd="0" destOrd="0" presId="urn:microsoft.com/office/officeart/2005/8/layout/hierarchy2"/>
    <dgm:cxn modelId="{FD6CE574-19B8-4C43-8C42-752E835E3BE0}" type="presParOf" srcId="{0490F148-FF10-4B1C-8C12-5F0656CF6B77}" destId="{E2BBFB72-E17B-4502-9E46-081C98781670}" srcOrd="7" destOrd="0" presId="urn:microsoft.com/office/officeart/2005/8/layout/hierarchy2"/>
    <dgm:cxn modelId="{3D502C0F-A0B7-48A6-A654-6E4408D3E6F1}" type="presParOf" srcId="{E2BBFB72-E17B-4502-9E46-081C98781670}" destId="{42FC52F4-3CFA-4DC9-8385-1E81DAF2013D}" srcOrd="0" destOrd="0" presId="urn:microsoft.com/office/officeart/2005/8/layout/hierarchy2"/>
    <dgm:cxn modelId="{0D96AF3A-5504-476F-A221-2842C06557C5}" type="presParOf" srcId="{E2BBFB72-E17B-4502-9E46-081C98781670}" destId="{88A9702E-28CE-45F8-9D95-6D8A8859E781}"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DDDCE-88C1-4C49-8485-8D4C50A96B40}">
      <dsp:nvSpPr>
        <dsp:cNvPr id="0" name=""/>
        <dsp:cNvSpPr/>
      </dsp:nvSpPr>
      <dsp:spPr>
        <a:xfrm>
          <a:off x="10692" y="2175069"/>
          <a:ext cx="5051719" cy="30118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ct val="35000"/>
            </a:spcAft>
            <a:buNone/>
          </a:pPr>
          <a:r>
            <a:rPr lang="vi-VN" sz="3600" b="0" kern="1200">
              <a:latin typeface="Arial" panose="020B0604020202020204" pitchFamily="34" charset="0"/>
              <a:cs typeface="Arial" panose="020B0604020202020204" pitchFamily="34" charset="0"/>
            </a:rPr>
            <a:t>Để giúp các bạn nhỏ không nhà, người viết đã nghĩ ra nhiều cách:</a:t>
          </a:r>
          <a:endParaRPr lang="en-SG" sz="3600" b="0" kern="1200">
            <a:latin typeface="Arial" panose="020B0604020202020204" pitchFamily="34" charset="0"/>
            <a:cs typeface="Arial" panose="020B0604020202020204" pitchFamily="34" charset="0"/>
          </a:endParaRPr>
        </a:p>
      </dsp:txBody>
      <dsp:txXfrm>
        <a:off x="98907" y="2263284"/>
        <a:ext cx="4875289" cy="2835435"/>
      </dsp:txXfrm>
    </dsp:sp>
    <dsp:sp modelId="{3EEDC5CC-ADB0-426F-99FE-6484015106CA}">
      <dsp:nvSpPr>
        <dsp:cNvPr id="0" name=""/>
        <dsp:cNvSpPr/>
      </dsp:nvSpPr>
      <dsp:spPr>
        <a:xfrm rot="17971536">
          <a:off x="4394030" y="2514301"/>
          <a:ext cx="2635637" cy="40038"/>
        </a:xfrm>
        <a:custGeom>
          <a:avLst/>
          <a:gdLst/>
          <a:ahLst/>
          <a:cxnLst/>
          <a:rect l="0" t="0" r="0" b="0"/>
          <a:pathLst>
            <a:path>
              <a:moveTo>
                <a:pt x="0" y="20019"/>
              </a:moveTo>
              <a:lnTo>
                <a:pt x="2635637" y="2001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100000"/>
            </a:lnSpc>
            <a:spcBef>
              <a:spcPct val="0"/>
            </a:spcBef>
            <a:spcAft>
              <a:spcPct val="35000"/>
            </a:spcAft>
            <a:buNone/>
          </a:pPr>
          <a:endParaRPr lang="en-SG" sz="3600" kern="1200">
            <a:latin typeface="Arial" panose="020B0604020202020204" pitchFamily="34" charset="0"/>
            <a:cs typeface="Arial" panose="020B0604020202020204" pitchFamily="34" charset="0"/>
          </a:endParaRPr>
        </a:p>
      </dsp:txBody>
      <dsp:txXfrm>
        <a:off x="5645958" y="2468429"/>
        <a:ext cx="131781" cy="131781"/>
      </dsp:txXfrm>
    </dsp:sp>
    <dsp:sp modelId="{7EA8A995-D52F-4E1E-B3A7-8B79531B7340}">
      <dsp:nvSpPr>
        <dsp:cNvPr id="0" name=""/>
        <dsp:cNvSpPr/>
      </dsp:nvSpPr>
      <dsp:spPr>
        <a:xfrm>
          <a:off x="6361287" y="728016"/>
          <a:ext cx="10220626" cy="131924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00000"/>
            </a:lnSpc>
            <a:spcBef>
              <a:spcPct val="0"/>
            </a:spcBef>
            <a:spcAft>
              <a:spcPct val="35000"/>
            </a:spcAft>
            <a:buNone/>
          </a:pPr>
          <a:r>
            <a:rPr lang="en-US" sz="3600" kern="1200">
              <a:latin typeface="Arial" panose="020B0604020202020204" pitchFamily="34" charset="0"/>
              <a:cs typeface="Arial" panose="020B0604020202020204" pitchFamily="34" charset="0"/>
            </a:rPr>
            <a:t>Vứt bom, súng, đạn ra khỏi Trái Đất.</a:t>
          </a:r>
          <a:endParaRPr lang="en-SG" sz="3600" kern="1200">
            <a:latin typeface="Arial" panose="020B0604020202020204" pitchFamily="34" charset="0"/>
            <a:cs typeface="Arial" panose="020B0604020202020204" pitchFamily="34" charset="0"/>
          </a:endParaRPr>
        </a:p>
      </dsp:txBody>
      <dsp:txXfrm>
        <a:off x="6399926" y="766655"/>
        <a:ext cx="10143348" cy="1241968"/>
      </dsp:txXfrm>
    </dsp:sp>
    <dsp:sp modelId="{22EF8B96-AE78-49B8-90A8-94A64FB62E43}">
      <dsp:nvSpPr>
        <dsp:cNvPr id="0" name=""/>
        <dsp:cNvSpPr/>
      </dsp:nvSpPr>
      <dsp:spPr>
        <a:xfrm rot="19925977">
          <a:off x="4976257" y="3314152"/>
          <a:ext cx="1482385" cy="40038"/>
        </a:xfrm>
        <a:custGeom>
          <a:avLst/>
          <a:gdLst/>
          <a:ahLst/>
          <a:cxnLst/>
          <a:rect l="0" t="0" r="0" b="0"/>
          <a:pathLst>
            <a:path>
              <a:moveTo>
                <a:pt x="0" y="20019"/>
              </a:moveTo>
              <a:lnTo>
                <a:pt x="1482385" y="2001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100000"/>
            </a:lnSpc>
            <a:spcBef>
              <a:spcPct val="0"/>
            </a:spcBef>
            <a:spcAft>
              <a:spcPct val="35000"/>
            </a:spcAft>
            <a:buNone/>
          </a:pPr>
          <a:endParaRPr lang="en-US" sz="3600" kern="1200"/>
        </a:p>
      </dsp:txBody>
      <dsp:txXfrm>
        <a:off x="5680390" y="3297111"/>
        <a:ext cx="74119" cy="74119"/>
      </dsp:txXfrm>
    </dsp:sp>
    <dsp:sp modelId="{C23E64B8-EF59-487A-8F75-6D30AE570F41}">
      <dsp:nvSpPr>
        <dsp:cNvPr id="0" name=""/>
        <dsp:cNvSpPr/>
      </dsp:nvSpPr>
      <dsp:spPr>
        <a:xfrm>
          <a:off x="6372488" y="2356048"/>
          <a:ext cx="10266740" cy="126258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00000"/>
            </a:lnSpc>
            <a:spcBef>
              <a:spcPct val="0"/>
            </a:spcBef>
            <a:spcAft>
              <a:spcPct val="35000"/>
            </a:spcAft>
            <a:buNone/>
          </a:pPr>
          <a:r>
            <a:rPr lang="en-US" sz="3600" kern="1200">
              <a:latin typeface="Arial" panose="020B0604020202020204" pitchFamily="34" charset="0"/>
              <a:cs typeface="Arial" panose="020B0604020202020204" pitchFamily="34" charset="0"/>
            </a:rPr>
            <a:t>Xây những ngôi nhà chung, triệu triệu gian.</a:t>
          </a:r>
        </a:p>
      </dsp:txBody>
      <dsp:txXfrm>
        <a:off x="6409468" y="2393028"/>
        <a:ext cx="10192780" cy="1188626"/>
      </dsp:txXfrm>
    </dsp:sp>
    <dsp:sp modelId="{97966488-8796-4D63-BE80-AF49F1E3169D}">
      <dsp:nvSpPr>
        <dsp:cNvPr id="0" name=""/>
        <dsp:cNvSpPr/>
      </dsp:nvSpPr>
      <dsp:spPr>
        <a:xfrm rot="1876925">
          <a:off x="4950984" y="4058971"/>
          <a:ext cx="1532932" cy="40038"/>
        </a:xfrm>
        <a:custGeom>
          <a:avLst/>
          <a:gdLst/>
          <a:ahLst/>
          <a:cxnLst/>
          <a:rect l="0" t="0" r="0" b="0"/>
          <a:pathLst>
            <a:path>
              <a:moveTo>
                <a:pt x="0" y="20019"/>
              </a:moveTo>
              <a:lnTo>
                <a:pt x="1532932" y="2001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100000"/>
            </a:lnSpc>
            <a:spcBef>
              <a:spcPct val="0"/>
            </a:spcBef>
            <a:spcAft>
              <a:spcPct val="35000"/>
            </a:spcAft>
            <a:buNone/>
          </a:pPr>
          <a:endParaRPr lang="en-SG" sz="3600" kern="1200">
            <a:latin typeface="Arial" panose="020B0604020202020204" pitchFamily="34" charset="0"/>
            <a:cs typeface="Arial" panose="020B0604020202020204" pitchFamily="34" charset="0"/>
          </a:endParaRPr>
        </a:p>
      </dsp:txBody>
      <dsp:txXfrm>
        <a:off x="5679126" y="4040667"/>
        <a:ext cx="76646" cy="76646"/>
      </dsp:txXfrm>
    </dsp:sp>
    <dsp:sp modelId="{77CC3CF5-9095-444F-A187-10BDC19F0FDB}">
      <dsp:nvSpPr>
        <dsp:cNvPr id="0" name=""/>
        <dsp:cNvSpPr/>
      </dsp:nvSpPr>
      <dsp:spPr>
        <a:xfrm>
          <a:off x="6372488" y="3864273"/>
          <a:ext cx="10288291" cy="122541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00000"/>
            </a:lnSpc>
            <a:spcBef>
              <a:spcPct val="0"/>
            </a:spcBef>
            <a:spcAft>
              <a:spcPct val="35000"/>
            </a:spcAft>
            <a:buNone/>
          </a:pPr>
          <a:r>
            <a:rPr lang="en-US" sz="3600" kern="1200">
              <a:latin typeface="Arial" panose="020B0604020202020204" pitchFamily="34" charset="0"/>
              <a:cs typeface="Arial" panose="020B0604020202020204" pitchFamily="34" charset="0"/>
            </a:rPr>
            <a:t>Vứt lồng chim chuồng thú</a:t>
          </a:r>
          <a:endParaRPr lang="en-SG" sz="3600" kern="1200">
            <a:latin typeface="Arial" panose="020B0604020202020204" pitchFamily="34" charset="0"/>
            <a:cs typeface="Arial" panose="020B0604020202020204" pitchFamily="34" charset="0"/>
          </a:endParaRPr>
        </a:p>
      </dsp:txBody>
      <dsp:txXfrm>
        <a:off x="6408379" y="3900164"/>
        <a:ext cx="10216509" cy="1153630"/>
      </dsp:txXfrm>
    </dsp:sp>
    <dsp:sp modelId="{8CB77890-A92A-42F6-B3AE-B7D7AFF9B594}">
      <dsp:nvSpPr>
        <dsp:cNvPr id="0" name=""/>
        <dsp:cNvSpPr/>
      </dsp:nvSpPr>
      <dsp:spPr>
        <a:xfrm rot="3601942">
          <a:off x="4406090" y="4797023"/>
          <a:ext cx="2622719" cy="40038"/>
        </a:xfrm>
        <a:custGeom>
          <a:avLst/>
          <a:gdLst/>
          <a:ahLst/>
          <a:cxnLst/>
          <a:rect l="0" t="0" r="0" b="0"/>
          <a:pathLst>
            <a:path>
              <a:moveTo>
                <a:pt x="0" y="20019"/>
              </a:moveTo>
              <a:lnTo>
                <a:pt x="2622719" y="2001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100000"/>
            </a:lnSpc>
            <a:spcBef>
              <a:spcPct val="0"/>
            </a:spcBef>
            <a:spcAft>
              <a:spcPct val="35000"/>
            </a:spcAft>
            <a:buNone/>
          </a:pPr>
          <a:endParaRPr lang="en-SG" sz="3600" kern="1200">
            <a:latin typeface="Arial" panose="020B0604020202020204" pitchFamily="34" charset="0"/>
            <a:cs typeface="Arial" panose="020B0604020202020204" pitchFamily="34" charset="0"/>
          </a:endParaRPr>
        </a:p>
      </dsp:txBody>
      <dsp:txXfrm>
        <a:off x="5651882" y="4751474"/>
        <a:ext cx="131135" cy="131135"/>
      </dsp:txXfrm>
    </dsp:sp>
    <dsp:sp modelId="{42FC52F4-3CFA-4DC9-8385-1E81DAF2013D}">
      <dsp:nvSpPr>
        <dsp:cNvPr id="0" name=""/>
        <dsp:cNvSpPr/>
      </dsp:nvSpPr>
      <dsp:spPr>
        <a:xfrm>
          <a:off x="6372488" y="5335325"/>
          <a:ext cx="10288291" cy="123551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00000"/>
            </a:lnSpc>
            <a:spcBef>
              <a:spcPct val="0"/>
            </a:spcBef>
            <a:spcAft>
              <a:spcPct val="35000"/>
            </a:spcAft>
            <a:buNone/>
          </a:pPr>
          <a:r>
            <a:rPr lang="en-US" sz="3600" kern="1200">
              <a:latin typeface="Arial" panose="020B0604020202020204" pitchFamily="34" charset="0"/>
              <a:cs typeface="Arial" panose="020B0604020202020204" pitchFamily="34" charset="0"/>
            </a:rPr>
            <a:t>Thêm tiền xây nhà.</a:t>
          </a:r>
          <a:endParaRPr lang="en-SG" sz="3600" kern="1200">
            <a:latin typeface="Arial" panose="020B0604020202020204" pitchFamily="34" charset="0"/>
            <a:cs typeface="Arial" panose="020B0604020202020204" pitchFamily="34" charset="0"/>
          </a:endParaRPr>
        </a:p>
      </dsp:txBody>
      <dsp:txXfrm>
        <a:off x="6408675" y="5371512"/>
        <a:ext cx="10215917" cy="116314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5.svg"/><Relationship Id="rId7"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35.svg"/><Relationship Id="rId7" Type="http://schemas.openxmlformats.org/officeDocument/2006/relationships/image" Target="../media/image5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32.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27.png"/><Relationship Id="rId7"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28.sv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1.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svg"/><Relationship Id="rId7" Type="http://schemas.openxmlformats.org/officeDocument/2006/relationships/image" Target="../media/image71.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78.sv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4.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sv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5.sv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71.svg"/><Relationship Id="rId3" Type="http://schemas.openxmlformats.org/officeDocument/2006/relationships/image" Target="../media/image72.png"/><Relationship Id="rId7" Type="http://schemas.openxmlformats.org/officeDocument/2006/relationships/diagramQuickStyle" Target="../diagrams/quickStyle1.xml"/><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69.svg"/><Relationship Id="rId5" Type="http://schemas.openxmlformats.org/officeDocument/2006/relationships/diagramData" Target="../diagrams/data1.xml"/><Relationship Id="rId10" Type="http://schemas.openxmlformats.org/officeDocument/2006/relationships/image" Target="../media/image68.png"/><Relationship Id="rId4" Type="http://schemas.openxmlformats.org/officeDocument/2006/relationships/image" Target="../media/image73.sv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20.png"/><Relationship Id="rId7" Type="http://schemas.openxmlformats.org/officeDocument/2006/relationships/image" Target="../media/image8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20.png"/><Relationship Id="rId7" Type="http://schemas.openxmlformats.org/officeDocument/2006/relationships/image" Target="../media/image8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20.png"/><Relationship Id="rId7" Type="http://schemas.openxmlformats.org/officeDocument/2006/relationships/image" Target="../media/image8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71.sv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9.png"/><Relationship Id="rId7" Type="http://schemas.openxmlformats.org/officeDocument/2006/relationships/image" Target="../media/image28.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svg"/><Relationship Id="rId10"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30.svg"/></Relationships>
</file>

<file path=ppt/slides/_rels/slide2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92.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4.svg"/><Relationship Id="rId7" Type="http://schemas.openxmlformats.org/officeDocument/2006/relationships/image" Target="../media/image15.sv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6.svg"/><Relationship Id="rId10" Type="http://schemas.openxmlformats.org/officeDocument/2006/relationships/image" Target="../media/image33.png"/><Relationship Id="rId4" Type="http://schemas.openxmlformats.org/officeDocument/2006/relationships/image" Target="../media/image95.png"/><Relationship Id="rId9" Type="http://schemas.openxmlformats.org/officeDocument/2006/relationships/image" Target="../media/image21.sv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21.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99.png"/><Relationship Id="rId4" Type="http://schemas.openxmlformats.org/officeDocument/2006/relationships/image" Target="../media/image98.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1.sv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svg"/><Relationship Id="rId7" Type="http://schemas.openxmlformats.org/officeDocument/2006/relationships/image" Target="../media/image19.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4.sv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3D4"/>
        </a:solidFill>
        <a:effectLst/>
      </p:bgPr>
    </p:bg>
    <p:spTree>
      <p:nvGrpSpPr>
        <p:cNvPr id="1" name=""/>
        <p:cNvGrpSpPr/>
        <p:nvPr/>
      </p:nvGrpSpPr>
      <p:grpSpPr>
        <a:xfrm>
          <a:off x="0" y="0"/>
          <a:ext cx="0" cy="0"/>
          <a:chOff x="0" y="0"/>
          <a:chExt cx="0" cy="0"/>
        </a:xfrm>
      </p:grpSpPr>
      <p:sp>
        <p:nvSpPr>
          <p:cNvPr id="2" name="Freeform 2"/>
          <p:cNvSpPr/>
          <p:nvPr/>
        </p:nvSpPr>
        <p:spPr>
          <a:xfrm>
            <a:off x="-21771" y="114300"/>
            <a:ext cx="4669971" cy="1981200"/>
          </a:xfrm>
          <a:custGeom>
            <a:avLst/>
            <a:gdLst/>
            <a:ahLst/>
            <a:cxnLst/>
            <a:rect l="l" t="t" r="r" b="b"/>
            <a:pathLst>
              <a:path w="15980989" h="8863093">
                <a:moveTo>
                  <a:pt x="0" y="0"/>
                </a:moveTo>
                <a:lnTo>
                  <a:pt x="15980989" y="0"/>
                </a:lnTo>
                <a:lnTo>
                  <a:pt x="15980989" y="8863092"/>
                </a:lnTo>
                <a:lnTo>
                  <a:pt x="0" y="8863092"/>
                </a:lnTo>
                <a:lnTo>
                  <a:pt x="0" y="0"/>
                </a:lnTo>
                <a:close/>
              </a:path>
            </a:pathLst>
          </a:custGeom>
          <a:blipFill>
            <a:blip r:embed="rId2">
              <a:alphaModFix amt="60000"/>
              <a:extLst>
                <a:ext uri="{96DAC541-7B7A-43D3-8B79-37D633B846F1}">
                  <asvg:svgBlip xmlns:asvg="http://schemas.microsoft.com/office/drawing/2016/SVG/main" r:embed="rId3"/>
                </a:ext>
              </a:extLst>
            </a:blip>
            <a:stretch>
              <a:fillRect r="-624" b="-81436"/>
            </a:stretch>
          </a:blipFill>
        </p:spPr>
        <p:txBody>
          <a:bodyPr/>
          <a:lstStyle/>
          <a:p>
            <a:endParaRPr lang="en-US"/>
          </a:p>
        </p:txBody>
      </p:sp>
      <p:sp>
        <p:nvSpPr>
          <p:cNvPr id="5" name="Freeform 5"/>
          <p:cNvSpPr/>
          <p:nvPr/>
        </p:nvSpPr>
        <p:spPr>
          <a:xfrm rot="-435682">
            <a:off x="16319756" y="8621272"/>
            <a:ext cx="2062158" cy="1541586"/>
          </a:xfrm>
          <a:custGeom>
            <a:avLst/>
            <a:gdLst/>
            <a:ahLst/>
            <a:cxnLst/>
            <a:rect l="l" t="t" r="r" b="b"/>
            <a:pathLst>
              <a:path w="3322258" h="2840531">
                <a:moveTo>
                  <a:pt x="0" y="0"/>
                </a:moveTo>
                <a:lnTo>
                  <a:pt x="3322258" y="0"/>
                </a:lnTo>
                <a:lnTo>
                  <a:pt x="3322258" y="2840531"/>
                </a:lnTo>
                <a:lnTo>
                  <a:pt x="0" y="2840531"/>
                </a:lnTo>
                <a:lnTo>
                  <a:pt x="0" y="0"/>
                </a:lnTo>
                <a:close/>
              </a:path>
            </a:pathLst>
          </a:custGeom>
          <a:blipFill>
            <a:blip r:embed="rId4"/>
            <a:stretch>
              <a:fillRect/>
            </a:stretch>
          </a:blipFill>
        </p:spPr>
        <p:txBody>
          <a:bodyPr/>
          <a:lstStyle/>
          <a:p>
            <a:endParaRPr lang="en-US"/>
          </a:p>
        </p:txBody>
      </p:sp>
      <p:sp>
        <p:nvSpPr>
          <p:cNvPr id="7" name="TextBox 13">
            <a:extLst>
              <a:ext uri="{FF2B5EF4-FFF2-40B4-BE49-F238E27FC236}">
                <a16:creationId xmlns:a16="http://schemas.microsoft.com/office/drawing/2014/main" id="{76E6EBD5-14F3-CB65-7A0F-7DC1A0EDAE3A}"/>
              </a:ext>
            </a:extLst>
          </p:cNvPr>
          <p:cNvSpPr txBox="1"/>
          <p:nvPr/>
        </p:nvSpPr>
        <p:spPr>
          <a:xfrm>
            <a:off x="1048046" y="3410910"/>
            <a:ext cx="16191907" cy="3465179"/>
          </a:xfrm>
          <a:prstGeom prst="rect">
            <a:avLst/>
          </a:prstGeom>
        </p:spPr>
        <p:txBody>
          <a:bodyPr wrap="square" lIns="0" tIns="0" rIns="0" bIns="0" rtlCol="0" anchor="t">
            <a:spAutoFit/>
          </a:bodyPr>
          <a:lstStyle/>
          <a:p>
            <a:pPr algn="ctr">
              <a:lnSpc>
                <a:spcPct val="150000"/>
              </a:lnSpc>
            </a:pPr>
            <a:r>
              <a:rPr lang="en-US" sz="8000" b="1">
                <a:solidFill>
                  <a:schemeClr val="accent2">
                    <a:lumMod val="50000"/>
                  </a:schemeClr>
                </a:solidFill>
                <a:latin typeface="Arial" panose="020B0604020202020204" pitchFamily="34" charset="0"/>
                <a:cs typeface="Arial" panose="020B0604020202020204" pitchFamily="34" charset="0"/>
              </a:rPr>
              <a:t>CHÀO MỪNG CÁC EM ĐẾN VỚI BÀI HỌC MÔN TIẾNG VIỆT!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3D4"/>
        </a:solidFill>
        <a:effectLst/>
      </p:bgPr>
    </p:bg>
    <p:spTree>
      <p:nvGrpSpPr>
        <p:cNvPr id="1" name=""/>
        <p:cNvGrpSpPr/>
        <p:nvPr/>
      </p:nvGrpSpPr>
      <p:grpSpPr>
        <a:xfrm>
          <a:off x="0" y="0"/>
          <a:ext cx="0" cy="0"/>
          <a:chOff x="0" y="0"/>
          <a:chExt cx="0" cy="0"/>
        </a:xfrm>
      </p:grpSpPr>
      <p:sp>
        <p:nvSpPr>
          <p:cNvPr id="12" name="Freeform 12"/>
          <p:cNvSpPr/>
          <p:nvPr/>
        </p:nvSpPr>
        <p:spPr>
          <a:xfrm>
            <a:off x="16333736" y="0"/>
            <a:ext cx="1954264" cy="1485900"/>
          </a:xfrm>
          <a:custGeom>
            <a:avLst/>
            <a:gdLst/>
            <a:ahLst/>
            <a:cxnLst/>
            <a:rect l="l" t="t" r="r" b="b"/>
            <a:pathLst>
              <a:path w="2656474" h="2207289">
                <a:moveTo>
                  <a:pt x="0" y="0"/>
                </a:moveTo>
                <a:lnTo>
                  <a:pt x="2656474" y="0"/>
                </a:lnTo>
                <a:lnTo>
                  <a:pt x="2656474" y="2207289"/>
                </a:lnTo>
                <a:lnTo>
                  <a:pt x="0" y="2207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0" name="Freeform 4">
            <a:extLst>
              <a:ext uri="{FF2B5EF4-FFF2-40B4-BE49-F238E27FC236}">
                <a16:creationId xmlns:a16="http://schemas.microsoft.com/office/drawing/2014/main" id="{642BE915-0182-399E-3C28-1E4E9C13A90A}"/>
              </a:ext>
            </a:extLst>
          </p:cNvPr>
          <p:cNvSpPr/>
          <p:nvPr/>
        </p:nvSpPr>
        <p:spPr>
          <a:xfrm rot="450812">
            <a:off x="16663" y="8785834"/>
            <a:ext cx="1587825" cy="1477167"/>
          </a:xfrm>
          <a:custGeom>
            <a:avLst/>
            <a:gdLst/>
            <a:ahLst/>
            <a:cxnLst/>
            <a:rect l="l" t="t" r="r" b="b"/>
            <a:pathLst>
              <a:path w="2589995" h="2185308">
                <a:moveTo>
                  <a:pt x="0" y="0"/>
                </a:moveTo>
                <a:lnTo>
                  <a:pt x="2589995" y="0"/>
                </a:lnTo>
                <a:lnTo>
                  <a:pt x="2589995" y="2185308"/>
                </a:lnTo>
                <a:lnTo>
                  <a:pt x="0" y="2185308"/>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04BF4F3-50C0-D2E7-9D79-5F6EE6CD99F4}"/>
              </a:ext>
            </a:extLst>
          </p:cNvPr>
          <p:cNvGrpSpPr/>
          <p:nvPr/>
        </p:nvGrpSpPr>
        <p:grpSpPr>
          <a:xfrm>
            <a:off x="550385" y="723900"/>
            <a:ext cx="6613875" cy="3624691"/>
            <a:chOff x="375403" y="1064663"/>
            <a:chExt cx="6613875" cy="3624691"/>
          </a:xfrm>
        </p:grpSpPr>
        <p:sp>
          <p:nvSpPr>
            <p:cNvPr id="7" name="Rounded Rectangle 21">
              <a:extLst>
                <a:ext uri="{FF2B5EF4-FFF2-40B4-BE49-F238E27FC236}">
                  <a16:creationId xmlns:a16="http://schemas.microsoft.com/office/drawing/2014/main" id="{6360BF61-258F-45F9-75B4-1C7F0DC59744}"/>
                </a:ext>
              </a:extLst>
            </p:cNvPr>
            <p:cNvSpPr/>
            <p:nvPr/>
          </p:nvSpPr>
          <p:spPr>
            <a:xfrm>
              <a:off x="807038" y="1663462"/>
              <a:ext cx="6182240" cy="3025892"/>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4400" b="1">
                  <a:solidFill>
                    <a:schemeClr val="tx2">
                      <a:lumMod val="50000"/>
                    </a:schemeClr>
                  </a:solidFill>
                  <a:latin typeface="Arial" panose="020B0604020202020204" pitchFamily="34" charset="0"/>
                  <a:cs typeface="Arial" panose="020B0604020202020204" pitchFamily="34" charset="0"/>
                </a:rPr>
                <a:t>LUYỆN ĐỌC NỐI TIẾP CÁC ĐOẠN</a:t>
              </a:r>
              <a:endParaRPr lang="en-US" sz="4400" b="1" dirty="0">
                <a:solidFill>
                  <a:schemeClr val="tx2">
                    <a:lumMod val="50000"/>
                  </a:schemeClr>
                </a:solidFill>
                <a:latin typeface="Arial" panose="020B0604020202020204" pitchFamily="34" charset="0"/>
                <a:cs typeface="Arial" panose="020B0604020202020204" pitchFamily="34" charset="0"/>
              </a:endParaRPr>
            </a:p>
          </p:txBody>
        </p:sp>
        <p:pic>
          <p:nvPicPr>
            <p:cNvPr id="9" name="Picture 4">
              <a:extLst>
                <a:ext uri="{FF2B5EF4-FFF2-40B4-BE49-F238E27FC236}">
                  <a16:creationId xmlns:a16="http://schemas.microsoft.com/office/drawing/2014/main" id="{2A4B63B5-05B0-EFDF-2BE5-2CD9B2901A6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5403" y="1064663"/>
              <a:ext cx="1376549" cy="1197597"/>
            </a:xfrm>
            <a:prstGeom prst="rect">
              <a:avLst/>
            </a:prstGeom>
          </p:spPr>
        </p:pic>
      </p:grpSp>
      <p:sp>
        <p:nvSpPr>
          <p:cNvPr id="11" name="Freeform 5">
            <a:extLst>
              <a:ext uri="{FF2B5EF4-FFF2-40B4-BE49-F238E27FC236}">
                <a16:creationId xmlns:a16="http://schemas.microsoft.com/office/drawing/2014/main" id="{37D55B28-1D91-7B89-AC5C-E7388EA169D0}"/>
              </a:ext>
            </a:extLst>
          </p:cNvPr>
          <p:cNvSpPr/>
          <p:nvPr/>
        </p:nvSpPr>
        <p:spPr>
          <a:xfrm flipH="1">
            <a:off x="2622532" y="4947390"/>
            <a:ext cx="2877744" cy="5413082"/>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Rounded Rectangle 19">
            <a:extLst>
              <a:ext uri="{FF2B5EF4-FFF2-40B4-BE49-F238E27FC236}">
                <a16:creationId xmlns:a16="http://schemas.microsoft.com/office/drawing/2014/main" id="{21536BFB-8009-F356-3419-9E35790F8075}"/>
              </a:ext>
            </a:extLst>
          </p:cNvPr>
          <p:cNvSpPr/>
          <p:nvPr/>
        </p:nvSpPr>
        <p:spPr>
          <a:xfrm>
            <a:off x="9072632" y="4258694"/>
            <a:ext cx="8212446"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b="1">
                <a:latin typeface="Arial" panose="020B0604020202020204" pitchFamily="34" charset="0"/>
                <a:cs typeface="Arial" panose="020B0604020202020204" pitchFamily="34" charset="0"/>
              </a:rPr>
              <a:t>Đoạn 2: </a:t>
            </a:r>
            <a:endParaRPr lang="en-US" sz="3800" b="1">
              <a:latin typeface="Arial" panose="020B0604020202020204" pitchFamily="34" charset="0"/>
              <a:cs typeface="Arial" panose="020B0604020202020204" pitchFamily="34" charset="0"/>
            </a:endParaRPr>
          </a:p>
          <a:p>
            <a:pPr algn="ctr">
              <a:lnSpc>
                <a:spcPct val="150000"/>
              </a:lnSpc>
            </a:pPr>
            <a:r>
              <a:rPr lang="vi-VN" sz="3800">
                <a:latin typeface="Arial" panose="020B0604020202020204" pitchFamily="34" charset="0"/>
                <a:cs typeface="Arial" panose="020B0604020202020204" pitchFamily="34" charset="0"/>
              </a:rPr>
              <a:t>Tiếp theo đến </a:t>
            </a:r>
            <a:r>
              <a:rPr lang="en-US" sz="3800" i="1">
                <a:solidFill>
                  <a:srgbClr val="FF0000"/>
                </a:solidFill>
                <a:latin typeface="Arial" panose="020B0604020202020204" pitchFamily="34" charset="0"/>
                <a:cs typeface="Arial" panose="020B0604020202020204" pitchFamily="34" charset="0"/>
              </a:rPr>
              <a:t>phải không</a:t>
            </a:r>
            <a:endParaRPr lang="en-US" sz="3800" i="1" dirty="0">
              <a:solidFill>
                <a:srgbClr val="FF0000"/>
              </a:solidFill>
              <a:latin typeface="Arial" panose="020B0604020202020204" pitchFamily="34" charset="0"/>
              <a:cs typeface="Arial" panose="020B0604020202020204" pitchFamily="34" charset="0"/>
            </a:endParaRPr>
          </a:p>
        </p:txBody>
      </p:sp>
      <p:sp>
        <p:nvSpPr>
          <p:cNvPr id="14" name="Rounded Rectangle 23">
            <a:extLst>
              <a:ext uri="{FF2B5EF4-FFF2-40B4-BE49-F238E27FC236}">
                <a16:creationId xmlns:a16="http://schemas.microsoft.com/office/drawing/2014/main" id="{317A4E65-7E78-FBC0-8D72-751C799E260C}"/>
              </a:ext>
            </a:extLst>
          </p:cNvPr>
          <p:cNvSpPr/>
          <p:nvPr/>
        </p:nvSpPr>
        <p:spPr>
          <a:xfrm>
            <a:off x="9072634" y="7353300"/>
            <a:ext cx="8212444" cy="2279263"/>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b="1">
                <a:latin typeface="Arial" panose="020B0604020202020204" pitchFamily="34" charset="0"/>
                <a:cs typeface="Arial" panose="020B0604020202020204" pitchFamily="34" charset="0"/>
              </a:rPr>
              <a:t>Đoạn 3: </a:t>
            </a:r>
            <a:r>
              <a:rPr lang="vi-VN" sz="3800">
                <a:latin typeface="Arial" panose="020B0604020202020204" pitchFamily="34" charset="0"/>
                <a:cs typeface="Arial" panose="020B0604020202020204" pitchFamily="34" charset="0"/>
              </a:rPr>
              <a:t>còn lại</a:t>
            </a:r>
            <a:endParaRPr lang="en-US" sz="3800" dirty="0">
              <a:solidFill>
                <a:schemeClr val="tx1"/>
              </a:solidFill>
              <a:latin typeface="Arial" panose="020B0604020202020204" pitchFamily="34" charset="0"/>
              <a:cs typeface="Arial" panose="020B0604020202020204" pitchFamily="34" charset="0"/>
            </a:endParaRPr>
          </a:p>
        </p:txBody>
      </p:sp>
      <p:sp>
        <p:nvSpPr>
          <p:cNvPr id="15" name="Rounded Rectangle 19">
            <a:extLst>
              <a:ext uri="{FF2B5EF4-FFF2-40B4-BE49-F238E27FC236}">
                <a16:creationId xmlns:a16="http://schemas.microsoft.com/office/drawing/2014/main" id="{C0CCB3DE-3323-B271-9A48-56647292E03A}"/>
              </a:ext>
            </a:extLst>
          </p:cNvPr>
          <p:cNvSpPr/>
          <p:nvPr/>
        </p:nvSpPr>
        <p:spPr>
          <a:xfrm>
            <a:off x="9072634" y="1207373"/>
            <a:ext cx="8212444"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b="1">
                <a:latin typeface="Arial" panose="020B0604020202020204" pitchFamily="34" charset="0"/>
                <a:cs typeface="Arial" panose="020B0604020202020204" pitchFamily="34" charset="0"/>
              </a:rPr>
              <a:t>Đoạn 1: </a:t>
            </a:r>
            <a:endParaRPr lang="en-US" sz="3800" b="1">
              <a:latin typeface="Arial" panose="020B0604020202020204" pitchFamily="34" charset="0"/>
              <a:cs typeface="Arial" panose="020B0604020202020204" pitchFamily="34" charset="0"/>
            </a:endParaRPr>
          </a:p>
          <a:p>
            <a:pPr algn="ctr">
              <a:lnSpc>
                <a:spcPct val="150000"/>
              </a:lnSpc>
            </a:pPr>
            <a:r>
              <a:rPr lang="en-US" sz="3800">
                <a:latin typeface="Arial" panose="020B0604020202020204" pitchFamily="34" charset="0"/>
                <a:cs typeface="Arial" panose="020B0604020202020204" pitchFamily="34" charset="0"/>
              </a:rPr>
              <a:t>Từ đầu </a:t>
            </a:r>
            <a:r>
              <a:rPr lang="vi-VN" sz="3800">
                <a:latin typeface="Arial" panose="020B0604020202020204" pitchFamily="34" charset="0"/>
                <a:cs typeface="Arial" panose="020B0604020202020204" pitchFamily="34" charset="0"/>
              </a:rPr>
              <a:t>đến </a:t>
            </a:r>
            <a:r>
              <a:rPr lang="en-US" sz="3800" i="1">
                <a:solidFill>
                  <a:srgbClr val="FF0000"/>
                </a:solidFill>
                <a:latin typeface="Arial" panose="020B0604020202020204" pitchFamily="34" charset="0"/>
                <a:cs typeface="Arial" panose="020B0604020202020204" pitchFamily="34" charset="0"/>
              </a:rPr>
              <a:t>tôi đã đọc</a:t>
            </a:r>
            <a:endParaRPr lang="en-US" sz="3800" i="1" dirty="0">
              <a:solidFill>
                <a:srgbClr val="FF000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CD68D870-4E5E-A393-B71B-0427023EBD5D}"/>
              </a:ext>
            </a:extLst>
          </p:cNvPr>
          <p:cNvGrpSpPr/>
          <p:nvPr/>
        </p:nvGrpSpPr>
        <p:grpSpPr>
          <a:xfrm rot="16200000">
            <a:off x="7077376" y="3659513"/>
            <a:ext cx="3025874" cy="964637"/>
            <a:chOff x="6498137" y="3625822"/>
            <a:chExt cx="558104" cy="973671"/>
          </a:xfrm>
        </p:grpSpPr>
        <p:cxnSp>
          <p:nvCxnSpPr>
            <p:cNvPr id="17" name="Straight Connector 16">
              <a:extLst>
                <a:ext uri="{FF2B5EF4-FFF2-40B4-BE49-F238E27FC236}">
                  <a16:creationId xmlns:a16="http://schemas.microsoft.com/office/drawing/2014/main" id="{A0BC7A69-A886-F899-98C7-7878C6F82E51}"/>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D0BE25-A972-F249-8EEA-75752B232A3E}"/>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10F215DD-2B4B-8292-55E4-60CF8DD7B010}"/>
              </a:ext>
            </a:extLst>
          </p:cNvPr>
          <p:cNvGrpSpPr/>
          <p:nvPr/>
        </p:nvGrpSpPr>
        <p:grpSpPr>
          <a:xfrm rot="16200000" flipH="1">
            <a:off x="5628057" y="4956440"/>
            <a:ext cx="5924514" cy="964638"/>
            <a:chOff x="6498137" y="3625822"/>
            <a:chExt cx="558104" cy="973671"/>
          </a:xfrm>
        </p:grpSpPr>
        <p:cxnSp>
          <p:nvCxnSpPr>
            <p:cNvPr id="25" name="Straight Connector 24">
              <a:extLst>
                <a:ext uri="{FF2B5EF4-FFF2-40B4-BE49-F238E27FC236}">
                  <a16:creationId xmlns:a16="http://schemas.microsoft.com/office/drawing/2014/main" id="{44CA5878-BEC9-F027-AF21-DA938004005E}"/>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DF3CF5-B840-5EE9-E459-11C44F987B0B}"/>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0A0660AD-F015-65B6-5F50-440FAA5A6C45}"/>
              </a:ext>
            </a:extLst>
          </p:cNvPr>
          <p:cNvGrpSpPr/>
          <p:nvPr/>
        </p:nvGrpSpPr>
        <p:grpSpPr>
          <a:xfrm rot="16200000">
            <a:off x="7282564" y="6763338"/>
            <a:ext cx="2615499" cy="964638"/>
            <a:chOff x="6498137" y="3625822"/>
            <a:chExt cx="558104" cy="973671"/>
          </a:xfrm>
        </p:grpSpPr>
        <p:cxnSp>
          <p:nvCxnSpPr>
            <p:cNvPr id="31" name="Straight Connector 30">
              <a:extLst>
                <a:ext uri="{FF2B5EF4-FFF2-40B4-BE49-F238E27FC236}">
                  <a16:creationId xmlns:a16="http://schemas.microsoft.com/office/drawing/2014/main" id="{233D9DCB-6B2C-E176-949F-1223C630FAC9}"/>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FB94F55-6CCC-D784-664A-817CFCD760F7}"/>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43649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FFE3"/>
        </a:solidFill>
        <a:effectLst/>
      </p:bgPr>
    </p:bg>
    <p:spTree>
      <p:nvGrpSpPr>
        <p:cNvPr id="1" name=""/>
        <p:cNvGrpSpPr/>
        <p:nvPr/>
      </p:nvGrpSpPr>
      <p:grpSpPr>
        <a:xfrm>
          <a:off x="0" y="0"/>
          <a:ext cx="0" cy="0"/>
          <a:chOff x="0" y="0"/>
          <a:chExt cx="0" cy="0"/>
        </a:xfrm>
      </p:grpSpPr>
      <p:sp>
        <p:nvSpPr>
          <p:cNvPr id="18" name="Freeform 18"/>
          <p:cNvSpPr/>
          <p:nvPr/>
        </p:nvSpPr>
        <p:spPr>
          <a:xfrm>
            <a:off x="17022844" y="9137378"/>
            <a:ext cx="1073795" cy="1133293"/>
          </a:xfrm>
          <a:custGeom>
            <a:avLst/>
            <a:gdLst/>
            <a:ahLst/>
            <a:cxnLst/>
            <a:rect l="l" t="t" r="r" b="b"/>
            <a:pathLst>
              <a:path w="1073795" h="1133293">
                <a:moveTo>
                  <a:pt x="0" y="0"/>
                </a:moveTo>
                <a:lnTo>
                  <a:pt x="1073795" y="0"/>
                </a:lnTo>
                <a:lnTo>
                  <a:pt x="1073795" y="1133294"/>
                </a:lnTo>
                <a:lnTo>
                  <a:pt x="0" y="1133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a:off x="17013675" y="16329"/>
            <a:ext cx="1274325" cy="817667"/>
          </a:xfrm>
          <a:custGeom>
            <a:avLst/>
            <a:gdLst/>
            <a:ahLst/>
            <a:cxnLst/>
            <a:rect l="l" t="t" r="r" b="b"/>
            <a:pathLst>
              <a:path w="2669749" h="1815429">
                <a:moveTo>
                  <a:pt x="0" y="0"/>
                </a:moveTo>
                <a:lnTo>
                  <a:pt x="2669749" y="0"/>
                </a:lnTo>
                <a:lnTo>
                  <a:pt x="2669749" y="1815429"/>
                </a:lnTo>
                <a:lnTo>
                  <a:pt x="0" y="1815429"/>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1" name="Picture 9">
            <a:extLst>
              <a:ext uri="{FF2B5EF4-FFF2-40B4-BE49-F238E27FC236}">
                <a16:creationId xmlns:a16="http://schemas.microsoft.com/office/drawing/2014/main" id="{E7CCB857-1C48-E763-CDF4-F691957AAC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487400" y="3390900"/>
            <a:ext cx="4190999" cy="4708987"/>
          </a:xfrm>
          <a:prstGeom prst="rect">
            <a:avLst/>
          </a:prstGeom>
        </p:spPr>
      </p:pic>
      <p:sp>
        <p:nvSpPr>
          <p:cNvPr id="12" name="Line Callout 1 (Border and Accent Bar) 3">
            <a:extLst>
              <a:ext uri="{FF2B5EF4-FFF2-40B4-BE49-F238E27FC236}">
                <a16:creationId xmlns:a16="http://schemas.microsoft.com/office/drawing/2014/main" id="{00FA324B-F6DF-38C9-C4BE-565B20AAAAA3}"/>
              </a:ext>
            </a:extLst>
          </p:cNvPr>
          <p:cNvSpPr/>
          <p:nvPr/>
        </p:nvSpPr>
        <p:spPr>
          <a:xfrm>
            <a:off x="457200" y="647700"/>
            <a:ext cx="15544800" cy="1522473"/>
          </a:xfrm>
          <a:prstGeom prst="accentBorderCallout1">
            <a:avLst>
              <a:gd name="adj1" fmla="val 18750"/>
              <a:gd name="adj2" fmla="val -3127"/>
              <a:gd name="adj3" fmla="val 17954"/>
              <a:gd name="adj4" fmla="val -17509"/>
            </a:avLst>
          </a:prstGeom>
          <a:solidFill>
            <a:schemeClr val="accent3">
              <a:lumMod val="75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cs typeface="Arial" panose="020B0604020202020204" pitchFamily="34" charset="0"/>
              </a:rPr>
              <a:t>Luyện đọc đúng các từ ngữ chứa tiếng dễ phát âm sai</a:t>
            </a:r>
            <a:endParaRPr lang="en-US" sz="4400" b="1" dirty="0">
              <a:solidFill>
                <a:schemeClr val="bg1"/>
              </a:solidFill>
              <a:latin typeface="Arial" panose="020B0604020202020204" pitchFamily="34" charset="0"/>
              <a:cs typeface="Arial" panose="020B0604020202020204" pitchFamily="34" charset="0"/>
            </a:endParaRPr>
          </a:p>
        </p:txBody>
      </p:sp>
      <p:sp>
        <p:nvSpPr>
          <p:cNvPr id="13" name="Cloud 12">
            <a:extLst>
              <a:ext uri="{FF2B5EF4-FFF2-40B4-BE49-F238E27FC236}">
                <a16:creationId xmlns:a16="http://schemas.microsoft.com/office/drawing/2014/main" id="{B3B97B1E-7459-1787-630A-61AB78F653B0}"/>
              </a:ext>
            </a:extLst>
          </p:cNvPr>
          <p:cNvSpPr/>
          <p:nvPr/>
        </p:nvSpPr>
        <p:spPr>
          <a:xfrm>
            <a:off x="609601" y="2913932"/>
            <a:ext cx="5943600" cy="3071246"/>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chật chội</a:t>
            </a:r>
            <a:endParaRPr lang="en-US" sz="4000" b="1" i="1" dirty="0">
              <a:solidFill>
                <a:schemeClr val="tx1"/>
              </a:solidFill>
              <a:latin typeface="Arial" panose="020B0604020202020204" pitchFamily="34" charset="0"/>
              <a:cs typeface="Arial" panose="020B0604020202020204" pitchFamily="34" charset="0"/>
            </a:endParaRPr>
          </a:p>
        </p:txBody>
      </p:sp>
      <p:sp>
        <p:nvSpPr>
          <p:cNvPr id="15" name="Cloud 14">
            <a:extLst>
              <a:ext uri="{FF2B5EF4-FFF2-40B4-BE49-F238E27FC236}">
                <a16:creationId xmlns:a16="http://schemas.microsoft.com/office/drawing/2014/main" id="{C77C8E0D-CB32-C8AB-5D62-5463C2F9D960}"/>
              </a:ext>
            </a:extLst>
          </p:cNvPr>
          <p:cNvSpPr/>
          <p:nvPr/>
        </p:nvSpPr>
        <p:spPr>
          <a:xfrm>
            <a:off x="7410502" y="2913932"/>
            <a:ext cx="5943600" cy="3220168"/>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000" b="1" i="1">
                <a:solidFill>
                  <a:schemeClr val="tx1"/>
                </a:solidFill>
                <a:latin typeface="Arial" panose="020B0604020202020204" pitchFamily="34" charset="0"/>
                <a:cs typeface="Arial" panose="020B0604020202020204" pitchFamily="34" charset="0"/>
              </a:rPr>
              <a:t>đơn sơ</a:t>
            </a:r>
            <a:endParaRPr lang="en-US" sz="4000" b="1" i="1" dirty="0">
              <a:solidFill>
                <a:schemeClr val="tx1"/>
              </a:solidFill>
              <a:latin typeface="Arial" panose="020B0604020202020204" pitchFamily="34" charset="0"/>
              <a:cs typeface="Arial" panose="020B0604020202020204" pitchFamily="34" charset="0"/>
            </a:endParaRPr>
          </a:p>
        </p:txBody>
      </p:sp>
      <p:sp>
        <p:nvSpPr>
          <p:cNvPr id="16" name="Cloud 15">
            <a:extLst>
              <a:ext uri="{FF2B5EF4-FFF2-40B4-BE49-F238E27FC236}">
                <a16:creationId xmlns:a16="http://schemas.microsoft.com/office/drawing/2014/main" id="{4174224A-3C8D-52DA-7294-F0CE47314219}"/>
              </a:ext>
            </a:extLst>
          </p:cNvPr>
          <p:cNvSpPr/>
          <p:nvPr/>
        </p:nvSpPr>
        <p:spPr>
          <a:xfrm>
            <a:off x="609600" y="6568054"/>
            <a:ext cx="5943600" cy="3071246"/>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triệu triệu gian</a:t>
            </a:r>
            <a:endParaRPr lang="en-US" sz="4000" b="1" i="1" dirty="0">
              <a:solidFill>
                <a:schemeClr val="tx1"/>
              </a:solidFill>
              <a:latin typeface="Arial" panose="020B0604020202020204" pitchFamily="34" charset="0"/>
              <a:cs typeface="Arial" panose="020B0604020202020204" pitchFamily="34" charset="0"/>
            </a:endParaRPr>
          </a:p>
        </p:txBody>
      </p:sp>
      <p:sp>
        <p:nvSpPr>
          <p:cNvPr id="17" name="Cloud 16">
            <a:extLst>
              <a:ext uri="{FF2B5EF4-FFF2-40B4-BE49-F238E27FC236}">
                <a16:creationId xmlns:a16="http://schemas.microsoft.com/office/drawing/2014/main" id="{C6ADCCE9-1B51-777A-DBEB-7422C4D05505}"/>
              </a:ext>
            </a:extLst>
          </p:cNvPr>
          <p:cNvSpPr/>
          <p:nvPr/>
        </p:nvSpPr>
        <p:spPr>
          <a:xfrm>
            <a:off x="7410502" y="6500185"/>
            <a:ext cx="5943600" cy="3220168"/>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000" b="1" i="1">
                <a:solidFill>
                  <a:schemeClr val="tx1"/>
                </a:solidFill>
                <a:latin typeface="Arial" panose="020B0604020202020204" pitchFamily="34" charset="0"/>
                <a:cs typeface="Arial" panose="020B0604020202020204" pitchFamily="34" charset="0"/>
              </a:rPr>
              <a:t>khoáng đãng</a:t>
            </a:r>
            <a:endParaRPr lang="en-US" sz="4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9891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BEBF5"/>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2DAB2CE-96D6-8DE4-47ED-EAA5B1479619}"/>
              </a:ext>
            </a:extLst>
          </p:cNvPr>
          <p:cNvSpPr/>
          <p:nvPr/>
        </p:nvSpPr>
        <p:spPr>
          <a:xfrm>
            <a:off x="1066800" y="1835140"/>
            <a:ext cx="16348574" cy="8108960"/>
          </a:xfrm>
          <a:custGeom>
            <a:avLst/>
            <a:gdLst/>
            <a:ahLst/>
            <a:cxnLst/>
            <a:rect l="l" t="t" r="r" b="b"/>
            <a:pathLst>
              <a:path w="4137329" h="2167467">
                <a:moveTo>
                  <a:pt x="0" y="0"/>
                </a:moveTo>
                <a:lnTo>
                  <a:pt x="4137329" y="0"/>
                </a:lnTo>
                <a:lnTo>
                  <a:pt x="4137329" y="2167467"/>
                </a:lnTo>
                <a:lnTo>
                  <a:pt x="0" y="2167467"/>
                </a:lnTo>
                <a:close/>
              </a:path>
            </a:pathLst>
          </a:custGeom>
          <a:solidFill>
            <a:srgbClr val="FFF5D5"/>
          </a:solid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1120DED-5C90-5FA6-D1E9-01481D8FDF89}"/>
              </a:ext>
            </a:extLst>
          </p:cNvPr>
          <p:cNvSpPr txBox="1"/>
          <p:nvPr/>
        </p:nvSpPr>
        <p:spPr>
          <a:xfrm>
            <a:off x="1575757" y="3168783"/>
            <a:ext cx="10540043" cy="6467220"/>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Tha thiết và xót xa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(Bạn ơi, thế bạn ăn cơm ở đâu? Trời mưa, bạn làm thế nào cho khỏi ướt? Những đêm rét như đêm qua bạn nằm ở đâu mà ngủ?...).</a:t>
            </a:r>
          </a:p>
          <a:p>
            <a:pPr marL="571500" marR="0" lvl="0" indent="-571500" algn="just">
              <a:lnSpc>
                <a:spcPct val="150000"/>
              </a:lnSpc>
              <a:spcBef>
                <a:spcPts val="100"/>
              </a:spcBef>
              <a:spcAft>
                <a:spcPts val="100"/>
              </a:spcAft>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Sục sôi và mạnh mẽ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chúng mình sẽ vứt tất cả đạn, bom, súng.... xuống biển.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À không, vứt hẳn ra ngoài Trái Đất cơ,...).</a:t>
            </a:r>
          </a:p>
        </p:txBody>
      </p:sp>
      <p:sp>
        <p:nvSpPr>
          <p:cNvPr id="7" name="Line Callout 1 (Border and Accent Bar) 3">
            <a:extLst>
              <a:ext uri="{FF2B5EF4-FFF2-40B4-BE49-F238E27FC236}">
                <a16:creationId xmlns:a16="http://schemas.microsoft.com/office/drawing/2014/main" id="{7A4A371F-1E5A-B68F-F4D1-59241783B613}"/>
              </a:ext>
            </a:extLst>
          </p:cNvPr>
          <p:cNvSpPr/>
          <p:nvPr/>
        </p:nvSpPr>
        <p:spPr>
          <a:xfrm>
            <a:off x="379231" y="650997"/>
            <a:ext cx="12955769" cy="2370851"/>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a:solidFill>
                  <a:srgbClr val="C00000"/>
                </a:solidFill>
                <a:latin typeface="Arial" panose="020B0604020202020204" pitchFamily="34" charset="0"/>
                <a:cs typeface="Arial" panose="020B0604020202020204" pitchFamily="34" charset="0"/>
              </a:rPr>
              <a:t>Luyện đọc diễn cảm </a:t>
            </a:r>
            <a:r>
              <a:rPr lang="en-US" sz="4200" b="1">
                <a:solidFill>
                  <a:srgbClr val="C00000"/>
                </a:solidFill>
                <a:latin typeface="Arial" panose="020B0604020202020204" pitchFamily="34" charset="0"/>
                <a:cs typeface="Arial" panose="020B0604020202020204" pitchFamily="34" charset="0"/>
              </a:rPr>
              <a:t>một số câu </a:t>
            </a:r>
            <a:r>
              <a:rPr lang="vi-VN" sz="4200" b="1">
                <a:solidFill>
                  <a:srgbClr val="C00000"/>
                </a:solidFill>
                <a:latin typeface="Arial" panose="020B0604020202020204" pitchFamily="34" charset="0"/>
                <a:cs typeface="Arial" panose="020B0604020202020204" pitchFamily="34" charset="0"/>
              </a:rPr>
              <a:t>theo cao trào cảm xúc của người viết</a:t>
            </a:r>
            <a:r>
              <a:rPr lang="en-US" sz="4200" b="1">
                <a:solidFill>
                  <a:srgbClr val="C00000"/>
                </a:solidFill>
                <a:latin typeface="Arial" panose="020B0604020202020204" pitchFamily="34" charset="0"/>
                <a:cs typeface="Arial" panose="020B0604020202020204" pitchFamily="34" charset="0"/>
              </a:rPr>
              <a:t>:</a:t>
            </a:r>
            <a:endParaRPr lang="vi-VN" sz="4200" b="1">
              <a:solidFill>
                <a:srgbClr val="C0000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A7243B8-BF71-2042-BBDC-F8F26E8D7B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848375" y="4631032"/>
            <a:ext cx="3605823" cy="3542721"/>
          </a:xfrm>
          <a:prstGeom prst="rect">
            <a:avLst/>
          </a:prstGeom>
        </p:spPr>
      </p:pic>
      <p:sp>
        <p:nvSpPr>
          <p:cNvPr id="13" name="Freeform 8">
            <a:extLst>
              <a:ext uri="{FF2B5EF4-FFF2-40B4-BE49-F238E27FC236}">
                <a16:creationId xmlns:a16="http://schemas.microsoft.com/office/drawing/2014/main" id="{38FE7F52-2CB2-1AB5-DDE8-B845DEBADBA4}"/>
              </a:ext>
            </a:extLst>
          </p:cNvPr>
          <p:cNvSpPr/>
          <p:nvPr/>
        </p:nvSpPr>
        <p:spPr>
          <a:xfrm>
            <a:off x="279512" y="8923864"/>
            <a:ext cx="1296245" cy="1363136"/>
          </a:xfrm>
          <a:custGeom>
            <a:avLst/>
            <a:gdLst/>
            <a:ahLst/>
            <a:cxnLst/>
            <a:rect l="l" t="t" r="r" b="b"/>
            <a:pathLst>
              <a:path w="1781327" h="1880028">
                <a:moveTo>
                  <a:pt x="0" y="0"/>
                </a:moveTo>
                <a:lnTo>
                  <a:pt x="1781326" y="0"/>
                </a:lnTo>
                <a:lnTo>
                  <a:pt x="1781326" y="1880028"/>
                </a:lnTo>
                <a:lnTo>
                  <a:pt x="0" y="18800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497240">
            <a:off x="15672014" y="1368147"/>
            <a:ext cx="2499659" cy="1342067"/>
          </a:xfrm>
          <a:custGeom>
            <a:avLst/>
            <a:gdLst/>
            <a:ahLst/>
            <a:cxnLst/>
            <a:rect l="l" t="t" r="r" b="b"/>
            <a:pathLst>
              <a:path w="2952817" h="2229377">
                <a:moveTo>
                  <a:pt x="0" y="0"/>
                </a:moveTo>
                <a:lnTo>
                  <a:pt x="2952817" y="0"/>
                </a:lnTo>
                <a:lnTo>
                  <a:pt x="2952817" y="2229377"/>
                </a:lnTo>
                <a:lnTo>
                  <a:pt x="0" y="2229377"/>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0271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8" dur="500"/>
                                        <p:tgtEl>
                                          <p:spTgt spid="5">
                                            <p:txEl>
                                              <p:pRg st="0" end="0"/>
                                            </p:txEl>
                                          </p:spTgt>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3D4"/>
        </a:solidFill>
        <a:effectLst/>
      </p:bgPr>
    </p:bg>
    <p:spTree>
      <p:nvGrpSpPr>
        <p:cNvPr id="1" name=""/>
        <p:cNvGrpSpPr/>
        <p:nvPr/>
      </p:nvGrpSpPr>
      <p:grpSpPr>
        <a:xfrm>
          <a:off x="0" y="0"/>
          <a:ext cx="0" cy="0"/>
          <a:chOff x="0" y="0"/>
          <a:chExt cx="0" cy="0"/>
        </a:xfrm>
      </p:grpSpPr>
      <p:sp>
        <p:nvSpPr>
          <p:cNvPr id="12" name="Freeform 12"/>
          <p:cNvSpPr/>
          <p:nvPr/>
        </p:nvSpPr>
        <p:spPr>
          <a:xfrm>
            <a:off x="16820414" y="8835403"/>
            <a:ext cx="1467586" cy="1352818"/>
          </a:xfrm>
          <a:custGeom>
            <a:avLst/>
            <a:gdLst/>
            <a:ahLst/>
            <a:cxnLst/>
            <a:rect l="l" t="t" r="r" b="b"/>
            <a:pathLst>
              <a:path w="2656474" h="2207289">
                <a:moveTo>
                  <a:pt x="0" y="0"/>
                </a:moveTo>
                <a:lnTo>
                  <a:pt x="2656474" y="0"/>
                </a:lnTo>
                <a:lnTo>
                  <a:pt x="2656474" y="2207289"/>
                </a:lnTo>
                <a:lnTo>
                  <a:pt x="0" y="2207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5" name="Freeform 4">
            <a:extLst>
              <a:ext uri="{FF2B5EF4-FFF2-40B4-BE49-F238E27FC236}">
                <a16:creationId xmlns:a16="http://schemas.microsoft.com/office/drawing/2014/main" id="{19136DD4-D1ED-98DC-BB87-414049A8687E}"/>
              </a:ext>
            </a:extLst>
          </p:cNvPr>
          <p:cNvSpPr/>
          <p:nvPr/>
        </p:nvSpPr>
        <p:spPr>
          <a:xfrm rot="450812">
            <a:off x="80420" y="78011"/>
            <a:ext cx="1268489" cy="1146806"/>
          </a:xfrm>
          <a:custGeom>
            <a:avLst/>
            <a:gdLst/>
            <a:ahLst/>
            <a:cxnLst/>
            <a:rect l="l" t="t" r="r" b="b"/>
            <a:pathLst>
              <a:path w="2589995" h="2185308">
                <a:moveTo>
                  <a:pt x="0" y="0"/>
                </a:moveTo>
                <a:lnTo>
                  <a:pt x="2589995" y="0"/>
                </a:lnTo>
                <a:lnTo>
                  <a:pt x="2589995" y="2185308"/>
                </a:lnTo>
                <a:lnTo>
                  <a:pt x="0" y="2185308"/>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233E7D6-C0E6-7B68-1C2F-633834A21735}"/>
              </a:ext>
            </a:extLst>
          </p:cNvPr>
          <p:cNvGrpSpPr/>
          <p:nvPr/>
        </p:nvGrpSpPr>
        <p:grpSpPr>
          <a:xfrm>
            <a:off x="10120936" y="3104608"/>
            <a:ext cx="6717335" cy="4267199"/>
            <a:chOff x="10120938" y="3238502"/>
            <a:chExt cx="6717335" cy="4267199"/>
          </a:xfrm>
        </p:grpSpPr>
        <p:grpSp>
          <p:nvGrpSpPr>
            <p:cNvPr id="10" name="Group 9">
              <a:extLst>
                <a:ext uri="{FF2B5EF4-FFF2-40B4-BE49-F238E27FC236}">
                  <a16:creationId xmlns:a16="http://schemas.microsoft.com/office/drawing/2014/main" id="{9CBA5775-FB8C-B512-B590-CF8292B3FBF0}"/>
                </a:ext>
              </a:extLst>
            </p:cNvPr>
            <p:cNvGrpSpPr/>
            <p:nvPr/>
          </p:nvGrpSpPr>
          <p:grpSpPr>
            <a:xfrm rot="5400000">
              <a:off x="11346006" y="2013434"/>
              <a:ext cx="4267199" cy="6717335"/>
              <a:chOff x="211325" y="-6508"/>
              <a:chExt cx="2680984" cy="4220350"/>
            </a:xfrm>
          </p:grpSpPr>
          <p:sp>
            <p:nvSpPr>
              <p:cNvPr id="20" name="Freeform 12">
                <a:extLst>
                  <a:ext uri="{FF2B5EF4-FFF2-40B4-BE49-F238E27FC236}">
                    <a16:creationId xmlns:a16="http://schemas.microsoft.com/office/drawing/2014/main" id="{BC221DF7-FB1B-0DBF-A737-216AEE0D016C}"/>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chemeClr val="accent5">
                  <a:lumMod val="20000"/>
                  <a:lumOff val="80000"/>
                </a:schemeClr>
              </a:solidFill>
            </p:spPr>
            <p:txBody>
              <a:bodyPr/>
              <a:lstStyle/>
              <a:p>
                <a:endParaRPr lang="en-US"/>
              </a:p>
            </p:txBody>
          </p:sp>
        </p:grpSp>
        <p:sp>
          <p:nvSpPr>
            <p:cNvPr id="18" name="TextBox 17">
              <a:extLst>
                <a:ext uri="{FF2B5EF4-FFF2-40B4-BE49-F238E27FC236}">
                  <a16:creationId xmlns:a16="http://schemas.microsoft.com/office/drawing/2014/main" id="{E96478F0-BD61-B577-9E64-2A5012372BF4}"/>
                </a:ext>
              </a:extLst>
            </p:cNvPr>
            <p:cNvSpPr txBox="1"/>
            <p:nvPr/>
          </p:nvSpPr>
          <p:spPr>
            <a:xfrm>
              <a:off x="10724913" y="4324472"/>
              <a:ext cx="5509383" cy="1905843"/>
            </a:xfrm>
            <a:prstGeom prst="rect">
              <a:avLst/>
            </a:prstGeom>
          </p:spPr>
          <p:txBody>
            <a:bodyPr wrap="square" lIns="0" tIns="0" rIns="0" bIns="0" rtlCol="0" anchor="t">
              <a:spAutoFit/>
            </a:bodyPr>
            <a:lstStyle/>
            <a:p>
              <a:pPr algn="ctr">
                <a:lnSpc>
                  <a:spcPct val="150000"/>
                </a:lnSpc>
                <a:spcBef>
                  <a:spcPct val="0"/>
                </a:spcBef>
              </a:pPr>
              <a:r>
                <a:rPr lang="en-US" sz="4400" b="1" spc="84">
                  <a:solidFill>
                    <a:schemeClr val="tx2">
                      <a:lumMod val="50000"/>
                    </a:schemeClr>
                  </a:solidFill>
                  <a:latin typeface="Arial" panose="020B0604020202020204" pitchFamily="34" charset="0"/>
                  <a:cs typeface="Arial" panose="020B0604020202020204" pitchFamily="34" charset="0"/>
                </a:rPr>
                <a:t>Các em hoàn thành những yêu cầu sau</a:t>
              </a:r>
              <a:endParaRPr lang="en-US" sz="4400" b="1" spc="84" dirty="0">
                <a:solidFill>
                  <a:schemeClr val="tx2">
                    <a:lumMod val="50000"/>
                  </a:schemeClr>
                </a:solidFill>
                <a:latin typeface="Arial" panose="020B0604020202020204" pitchFamily="34" charset="0"/>
                <a:cs typeface="Arial" panose="020B0604020202020204" pitchFamily="34" charset="0"/>
              </a:endParaRPr>
            </a:p>
          </p:txBody>
        </p:sp>
      </p:grpSp>
      <p:pic>
        <p:nvPicPr>
          <p:cNvPr id="21" name="Picture 15">
            <a:extLst>
              <a:ext uri="{FF2B5EF4-FFF2-40B4-BE49-F238E27FC236}">
                <a16:creationId xmlns:a16="http://schemas.microsoft.com/office/drawing/2014/main" id="{C9E4B4ED-61B8-A442-6996-033AB5AD23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941001" y="1641012"/>
            <a:ext cx="2348622" cy="2552850"/>
          </a:xfrm>
          <a:prstGeom prst="rect">
            <a:avLst/>
          </a:prstGeom>
        </p:spPr>
      </p:pic>
      <p:grpSp>
        <p:nvGrpSpPr>
          <p:cNvPr id="22" name="Group 21">
            <a:extLst>
              <a:ext uri="{FF2B5EF4-FFF2-40B4-BE49-F238E27FC236}">
                <a16:creationId xmlns:a16="http://schemas.microsoft.com/office/drawing/2014/main" id="{6B978376-FC8B-F427-9FC1-8114146C262C}"/>
              </a:ext>
            </a:extLst>
          </p:cNvPr>
          <p:cNvGrpSpPr/>
          <p:nvPr/>
        </p:nvGrpSpPr>
        <p:grpSpPr>
          <a:xfrm>
            <a:off x="1101985" y="532317"/>
            <a:ext cx="8281308" cy="4705891"/>
            <a:chOff x="1101985" y="532317"/>
            <a:chExt cx="8281308" cy="4705891"/>
          </a:xfrm>
        </p:grpSpPr>
        <p:grpSp>
          <p:nvGrpSpPr>
            <p:cNvPr id="23" name="Group 22">
              <a:extLst>
                <a:ext uri="{FF2B5EF4-FFF2-40B4-BE49-F238E27FC236}">
                  <a16:creationId xmlns:a16="http://schemas.microsoft.com/office/drawing/2014/main" id="{475191FC-301E-C943-5003-A64C82139864}"/>
                </a:ext>
              </a:extLst>
            </p:cNvPr>
            <p:cNvGrpSpPr/>
            <p:nvPr/>
          </p:nvGrpSpPr>
          <p:grpSpPr>
            <a:xfrm>
              <a:off x="1101985" y="971009"/>
              <a:ext cx="8115300" cy="4267199"/>
              <a:chOff x="1028700" y="5338043"/>
              <a:chExt cx="8115300" cy="4267199"/>
            </a:xfrm>
          </p:grpSpPr>
          <p:grpSp>
            <p:nvGrpSpPr>
              <p:cNvPr id="39" name="Group 38">
                <a:extLst>
                  <a:ext uri="{FF2B5EF4-FFF2-40B4-BE49-F238E27FC236}">
                    <a16:creationId xmlns:a16="http://schemas.microsoft.com/office/drawing/2014/main" id="{311D2C1A-85A5-6AA8-3416-1F1DB0359E4E}"/>
                  </a:ext>
                </a:extLst>
              </p:cNvPr>
              <p:cNvGrpSpPr/>
              <p:nvPr/>
            </p:nvGrpSpPr>
            <p:grpSpPr>
              <a:xfrm>
                <a:off x="1028700" y="5338043"/>
                <a:ext cx="8115300" cy="4267199"/>
                <a:chOff x="1028700" y="5338044"/>
                <a:chExt cx="8115300" cy="3920256"/>
              </a:xfrm>
            </p:grpSpPr>
            <p:grpSp>
              <p:nvGrpSpPr>
                <p:cNvPr id="43" name="Group 3">
                  <a:extLst>
                    <a:ext uri="{FF2B5EF4-FFF2-40B4-BE49-F238E27FC236}">
                      <a16:creationId xmlns:a16="http://schemas.microsoft.com/office/drawing/2014/main" id="{322661F3-1A59-655F-8732-D0C5A1B46604}"/>
                    </a:ext>
                  </a:extLst>
                </p:cNvPr>
                <p:cNvGrpSpPr/>
                <p:nvPr/>
              </p:nvGrpSpPr>
              <p:grpSpPr>
                <a:xfrm>
                  <a:off x="1028700" y="5483087"/>
                  <a:ext cx="7973720" cy="3775213"/>
                  <a:chOff x="0" y="0"/>
                  <a:chExt cx="10805670" cy="5116019"/>
                </a:xfrm>
              </p:grpSpPr>
              <p:sp>
                <p:nvSpPr>
                  <p:cNvPr id="46" name="Freeform 4">
                    <a:extLst>
                      <a:ext uri="{FF2B5EF4-FFF2-40B4-BE49-F238E27FC236}">
                        <a16:creationId xmlns:a16="http://schemas.microsoft.com/office/drawing/2014/main" id="{DD2FA6E6-392E-D10B-F4E4-4E3362BEC2C4}"/>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44" name="Group 7">
                  <a:extLst>
                    <a:ext uri="{FF2B5EF4-FFF2-40B4-BE49-F238E27FC236}">
                      <a16:creationId xmlns:a16="http://schemas.microsoft.com/office/drawing/2014/main" id="{F590BA2C-B8CE-BFFE-1F93-85AF0E208D70}"/>
                    </a:ext>
                  </a:extLst>
                </p:cNvPr>
                <p:cNvGrpSpPr/>
                <p:nvPr/>
              </p:nvGrpSpPr>
              <p:grpSpPr>
                <a:xfrm>
                  <a:off x="1178371" y="5338044"/>
                  <a:ext cx="7965629" cy="3758427"/>
                  <a:chOff x="0" y="0"/>
                  <a:chExt cx="10821129" cy="5105739"/>
                </a:xfrm>
              </p:grpSpPr>
              <p:sp>
                <p:nvSpPr>
                  <p:cNvPr id="45" name="Freeform 8">
                    <a:extLst>
                      <a:ext uri="{FF2B5EF4-FFF2-40B4-BE49-F238E27FC236}">
                        <a16:creationId xmlns:a16="http://schemas.microsoft.com/office/drawing/2014/main" id="{69FC66F9-6412-316D-4596-2C58F2CC5BE5}"/>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42" name="TextBox 41">
                <a:extLst>
                  <a:ext uri="{FF2B5EF4-FFF2-40B4-BE49-F238E27FC236}">
                    <a16:creationId xmlns:a16="http://schemas.microsoft.com/office/drawing/2014/main" id="{0A9A8D0D-641E-AC29-C6D5-209A57B884FB}"/>
                  </a:ext>
                </a:extLst>
              </p:cNvPr>
              <p:cNvSpPr txBox="1"/>
              <p:nvPr/>
            </p:nvSpPr>
            <p:spPr>
              <a:xfrm>
                <a:off x="1781124" y="6176455"/>
                <a:ext cx="6757021" cy="2748253"/>
              </a:xfrm>
              <a:prstGeom prst="rect">
                <a:avLst/>
              </a:prstGeom>
              <a:noFill/>
            </p:spPr>
            <p:txBody>
              <a:bodyPr wrap="square">
                <a:spAutoFit/>
              </a:bodyPr>
              <a:lstStyle/>
              <a:p>
                <a:pPr algn="just">
                  <a:lnSpc>
                    <a:spcPct val="150000"/>
                  </a:lnSpc>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Làm việc </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theo cặp:</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000">
                    <a:latin typeface="Arial" panose="020B0604020202020204" pitchFamily="34" charset="0"/>
                    <a:ea typeface="Calibri" panose="020F0502020204030204" pitchFamily="34" charset="0"/>
                    <a:cs typeface="Arial" panose="020B0604020202020204" pitchFamily="34" charset="0"/>
                  </a:rPr>
                  <a:t>Mỗi </a:t>
                </a:r>
                <a:r>
                  <a:rPr lang="en-US" sz="4000">
                    <a:latin typeface="Arial" panose="020B0604020202020204" pitchFamily="34" charset="0"/>
                    <a:ea typeface="Calibri" panose="020F0502020204030204" pitchFamily="34" charset="0"/>
                    <a:cs typeface="Arial" panose="020B0604020202020204" pitchFamily="34" charset="0"/>
                  </a:rPr>
                  <a:t>em</a:t>
                </a:r>
                <a:r>
                  <a:rPr lang="vi-VN" sz="4000">
                    <a:latin typeface="Arial" panose="020B0604020202020204" pitchFamily="34" charset="0"/>
                    <a:ea typeface="Calibri" panose="020F0502020204030204" pitchFamily="34" charset="0"/>
                    <a:cs typeface="Arial" panose="020B0604020202020204" pitchFamily="34" charset="0"/>
                  </a:rPr>
                  <a:t> đọc một đoạn</a:t>
                </a:r>
                <a:r>
                  <a:rPr lang="en-US" sz="4000">
                    <a:latin typeface="Arial" panose="020B0604020202020204" pitchFamily="34" charset="0"/>
                    <a:ea typeface="Calibri" panose="020F0502020204030204" pitchFamily="34" charset="0"/>
                    <a:cs typeface="Arial" panose="020B0604020202020204" pitchFamily="34" charset="0"/>
                  </a:rPr>
                  <a:t> và</a:t>
                </a:r>
                <a:r>
                  <a:rPr lang="vi-VN" sz="4000">
                    <a:latin typeface="Arial" panose="020B0604020202020204" pitchFamily="34" charset="0"/>
                    <a:ea typeface="Calibri" panose="020F0502020204030204" pitchFamily="34" charset="0"/>
                    <a:cs typeface="Arial" panose="020B0604020202020204" pitchFamily="34" charset="0"/>
                  </a:rPr>
                  <a:t> đọc nối tiếp đến hết bài. </a:t>
                </a:r>
                <a:endParaRPr lang="en-US" sz="4000" dirty="0">
                  <a:latin typeface="Arial" panose="020B0604020202020204" pitchFamily="34" charset="0"/>
                  <a:cs typeface="Arial" panose="020B0604020202020204" pitchFamily="34" charset="0"/>
                </a:endParaRPr>
              </a:p>
            </p:txBody>
          </p:sp>
        </p:grpSp>
        <p:pic>
          <p:nvPicPr>
            <p:cNvPr id="36" name="Picture 9">
              <a:extLst>
                <a:ext uri="{FF2B5EF4-FFF2-40B4-BE49-F238E27FC236}">
                  <a16:creationId xmlns:a16="http://schemas.microsoft.com/office/drawing/2014/main" id="{35078929-36FA-A13B-4867-15426AC7F4B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736438" y="532317"/>
              <a:ext cx="646855" cy="869853"/>
            </a:xfrm>
            <a:prstGeom prst="rect">
              <a:avLst/>
            </a:prstGeom>
          </p:spPr>
        </p:pic>
      </p:grpSp>
      <p:grpSp>
        <p:nvGrpSpPr>
          <p:cNvPr id="47" name="Group 46">
            <a:extLst>
              <a:ext uri="{FF2B5EF4-FFF2-40B4-BE49-F238E27FC236}">
                <a16:creationId xmlns:a16="http://schemas.microsoft.com/office/drawing/2014/main" id="{F2877116-978C-029C-81AA-FDA046468343}"/>
              </a:ext>
            </a:extLst>
          </p:cNvPr>
          <p:cNvGrpSpPr/>
          <p:nvPr/>
        </p:nvGrpSpPr>
        <p:grpSpPr>
          <a:xfrm>
            <a:off x="1028700" y="5372512"/>
            <a:ext cx="8262523" cy="4224644"/>
            <a:chOff x="1028700" y="5372512"/>
            <a:chExt cx="8262523" cy="4224644"/>
          </a:xfrm>
        </p:grpSpPr>
        <p:grpSp>
          <p:nvGrpSpPr>
            <p:cNvPr id="48" name="Group 47">
              <a:extLst>
                <a:ext uri="{FF2B5EF4-FFF2-40B4-BE49-F238E27FC236}">
                  <a16:creationId xmlns:a16="http://schemas.microsoft.com/office/drawing/2014/main" id="{A69058B2-2B21-DD48-CD67-78E5A563752C}"/>
                </a:ext>
              </a:extLst>
            </p:cNvPr>
            <p:cNvGrpSpPr/>
            <p:nvPr/>
          </p:nvGrpSpPr>
          <p:grpSpPr>
            <a:xfrm>
              <a:off x="1028700" y="5676900"/>
              <a:ext cx="8115300" cy="3920256"/>
              <a:chOff x="1028700" y="1038225"/>
              <a:chExt cx="8115300" cy="3920256"/>
            </a:xfrm>
          </p:grpSpPr>
          <p:grpSp>
            <p:nvGrpSpPr>
              <p:cNvPr id="50" name="Group 49">
                <a:extLst>
                  <a:ext uri="{FF2B5EF4-FFF2-40B4-BE49-F238E27FC236}">
                    <a16:creationId xmlns:a16="http://schemas.microsoft.com/office/drawing/2014/main" id="{0F644E41-4A81-F65E-02A1-423FAA6CD79F}"/>
                  </a:ext>
                </a:extLst>
              </p:cNvPr>
              <p:cNvGrpSpPr/>
              <p:nvPr/>
            </p:nvGrpSpPr>
            <p:grpSpPr>
              <a:xfrm>
                <a:off x="1028700" y="1038225"/>
                <a:ext cx="8115300" cy="3920256"/>
                <a:chOff x="1028700" y="1038225"/>
                <a:chExt cx="8115300" cy="3920256"/>
              </a:xfrm>
            </p:grpSpPr>
            <p:grpSp>
              <p:nvGrpSpPr>
                <p:cNvPr id="52" name="Group 5">
                  <a:extLst>
                    <a:ext uri="{FF2B5EF4-FFF2-40B4-BE49-F238E27FC236}">
                      <a16:creationId xmlns:a16="http://schemas.microsoft.com/office/drawing/2014/main" id="{EAB111DB-80F0-52FE-B05E-EB7784A6CCBC}"/>
                    </a:ext>
                  </a:extLst>
                </p:cNvPr>
                <p:cNvGrpSpPr/>
                <p:nvPr/>
              </p:nvGrpSpPr>
              <p:grpSpPr>
                <a:xfrm>
                  <a:off x="1028700" y="1168764"/>
                  <a:ext cx="7973720" cy="3789717"/>
                  <a:chOff x="0" y="0"/>
                  <a:chExt cx="10805670" cy="5135675"/>
                </a:xfrm>
              </p:grpSpPr>
              <p:sp>
                <p:nvSpPr>
                  <p:cNvPr id="55" name="Freeform 6">
                    <a:extLst>
                      <a:ext uri="{FF2B5EF4-FFF2-40B4-BE49-F238E27FC236}">
                        <a16:creationId xmlns:a16="http://schemas.microsoft.com/office/drawing/2014/main" id="{0D849F30-A4E5-F798-B7CC-00FE21B5CAD0}"/>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53" name="Group 9">
                  <a:extLst>
                    <a:ext uri="{FF2B5EF4-FFF2-40B4-BE49-F238E27FC236}">
                      <a16:creationId xmlns:a16="http://schemas.microsoft.com/office/drawing/2014/main" id="{70411D76-B853-F981-6BDB-CE46E9BEAD03}"/>
                    </a:ext>
                  </a:extLst>
                </p:cNvPr>
                <p:cNvGrpSpPr/>
                <p:nvPr/>
              </p:nvGrpSpPr>
              <p:grpSpPr>
                <a:xfrm>
                  <a:off x="1178371" y="1038225"/>
                  <a:ext cx="7965629" cy="3758427"/>
                  <a:chOff x="0" y="0"/>
                  <a:chExt cx="10821129" cy="5105739"/>
                </a:xfrm>
              </p:grpSpPr>
              <p:sp>
                <p:nvSpPr>
                  <p:cNvPr id="54" name="Freeform 10">
                    <a:extLst>
                      <a:ext uri="{FF2B5EF4-FFF2-40B4-BE49-F238E27FC236}">
                        <a16:creationId xmlns:a16="http://schemas.microsoft.com/office/drawing/2014/main" id="{D9216700-BAAC-8D90-CD62-0DE2BF83547D}"/>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51" name="TextBox 50">
                <a:extLst>
                  <a:ext uri="{FF2B5EF4-FFF2-40B4-BE49-F238E27FC236}">
                    <a16:creationId xmlns:a16="http://schemas.microsoft.com/office/drawing/2014/main" id="{EBA20513-9CAF-E5A3-5FDF-D8B8715775D7}"/>
                  </a:ext>
                </a:extLst>
              </p:cNvPr>
              <p:cNvSpPr txBox="1"/>
              <p:nvPr/>
            </p:nvSpPr>
            <p:spPr>
              <a:xfrm>
                <a:off x="1899893" y="1543311"/>
                <a:ext cx="6228223" cy="2748253"/>
              </a:xfrm>
              <a:prstGeom prst="rect">
                <a:avLst/>
              </a:prstGeom>
              <a:noFill/>
            </p:spPr>
            <p:txBody>
              <a:bodyPr wrap="square">
                <a:spAutoFit/>
              </a:bodyPr>
              <a:lstStyle/>
              <a:p>
                <a:pPr algn="just">
                  <a:lnSpc>
                    <a:spcPct val="150000"/>
                  </a:lnSpc>
                </a:pPr>
                <a:r>
                  <a:rPr lang="vi-VN" sz="4000" b="1">
                    <a:solidFill>
                      <a:srgbClr val="FF0000"/>
                    </a:solidFill>
                    <a:effectLst/>
                    <a:latin typeface="Arial" panose="020B0604020202020204" pitchFamily="34" charset="0"/>
                    <a:ea typeface="Calibri" panose="020F0502020204030204" pitchFamily="34" charset="0"/>
                    <a:cs typeface="Arial" panose="020B0604020202020204" pitchFamily="34" charset="0"/>
                  </a:rPr>
                  <a:t>Làm việc cá nhân</a:t>
                </a: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Các em hãy </a:t>
                </a:r>
                <a:r>
                  <a:rPr lang="vi-VN" sz="4000">
                    <a:effectLst/>
                    <a:latin typeface="Arial" panose="020B0604020202020204" pitchFamily="34" charset="0"/>
                    <a:ea typeface="Calibri" panose="020F0502020204030204" pitchFamily="34" charset="0"/>
                    <a:cs typeface="Arial" panose="020B0604020202020204" pitchFamily="34" charset="0"/>
                  </a:rPr>
                  <a:t>đọc</a:t>
                </a:r>
                <a:r>
                  <a:rPr lang="en-US" sz="4000">
                    <a:effectLst/>
                    <a:latin typeface="Arial" panose="020B0604020202020204" pitchFamily="34" charset="0"/>
                    <a:ea typeface="Calibri" panose="020F0502020204030204" pitchFamily="34" charset="0"/>
                    <a:cs typeface="Arial" panose="020B0604020202020204" pitchFamily="34" charset="0"/>
                  </a:rPr>
                  <a:t> nhẩm</a:t>
                </a:r>
                <a:r>
                  <a:rPr lang="vi-VN" sz="4000">
                    <a:effectLst/>
                    <a:latin typeface="Arial" panose="020B0604020202020204" pitchFamily="34" charset="0"/>
                    <a:ea typeface="Calibri" panose="020F0502020204030204" pitchFamily="34" charset="0"/>
                    <a:cs typeface="Arial" panose="020B0604020202020204" pitchFamily="34" charset="0"/>
                  </a:rPr>
                  <a:t> toàn bài một lượt</a:t>
                </a:r>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49" name="Picture 9">
              <a:extLst>
                <a:ext uri="{FF2B5EF4-FFF2-40B4-BE49-F238E27FC236}">
                  <a16:creationId xmlns:a16="http://schemas.microsoft.com/office/drawing/2014/main" id="{3BE83CA5-4E9C-A74C-F706-888AC675F8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44368" y="5372512"/>
              <a:ext cx="646855" cy="869853"/>
            </a:xfrm>
            <a:prstGeom prst="rect">
              <a:avLst/>
            </a:prstGeom>
          </p:spPr>
        </p:pic>
      </p:grpSp>
      <p:pic>
        <p:nvPicPr>
          <p:cNvPr id="56" name="Picture 10">
            <a:extLst>
              <a:ext uri="{FF2B5EF4-FFF2-40B4-BE49-F238E27FC236}">
                <a16:creationId xmlns:a16="http://schemas.microsoft.com/office/drawing/2014/main" id="{AE626FDE-920C-7611-D3A3-7996E1CCD5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96600" y="6384615"/>
            <a:ext cx="4803560" cy="3866866"/>
          </a:xfrm>
          <a:prstGeom prst="rect">
            <a:avLst/>
          </a:prstGeom>
        </p:spPr>
      </p:pic>
    </p:spTree>
    <p:extLst>
      <p:ext uri="{BB962C8B-B14F-4D97-AF65-F5344CB8AC3E}">
        <p14:creationId xmlns:p14="http://schemas.microsoft.com/office/powerpoint/2010/main" val="21934019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outVertical)">
                                      <p:cBhvr>
                                        <p:cTn id="1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3D4"/>
        </a:solidFill>
        <a:effectLst/>
      </p:bgPr>
    </p:bg>
    <p:spTree>
      <p:nvGrpSpPr>
        <p:cNvPr id="1" name=""/>
        <p:cNvGrpSpPr/>
        <p:nvPr/>
      </p:nvGrpSpPr>
      <p:grpSpPr>
        <a:xfrm>
          <a:off x="0" y="0"/>
          <a:ext cx="0" cy="0"/>
          <a:chOff x="0" y="0"/>
          <a:chExt cx="0" cy="0"/>
        </a:xfrm>
      </p:grpSpPr>
      <p:sp>
        <p:nvSpPr>
          <p:cNvPr id="2" name="Freeform 2"/>
          <p:cNvSpPr/>
          <p:nvPr/>
        </p:nvSpPr>
        <p:spPr>
          <a:xfrm>
            <a:off x="891049" y="600066"/>
            <a:ext cx="16505903" cy="9089314"/>
          </a:xfrm>
          <a:custGeom>
            <a:avLst/>
            <a:gdLst/>
            <a:ahLst/>
            <a:cxnLst/>
            <a:rect l="l" t="t" r="r" b="b"/>
            <a:pathLst>
              <a:path w="16505903" h="9089314">
                <a:moveTo>
                  <a:pt x="0" y="0"/>
                </a:moveTo>
                <a:lnTo>
                  <a:pt x="16505902" y="0"/>
                </a:lnTo>
                <a:lnTo>
                  <a:pt x="16505902" y="9089315"/>
                </a:lnTo>
                <a:lnTo>
                  <a:pt x="0" y="9089315"/>
                </a:lnTo>
                <a:lnTo>
                  <a:pt x="0" y="0"/>
                </a:lnTo>
                <a:close/>
              </a:path>
            </a:pathLst>
          </a:custGeom>
          <a:blipFill>
            <a:blip r:embed="rId2">
              <a:extLst>
                <a:ext uri="{96DAC541-7B7A-43D3-8B79-37D633B846F1}">
                  <asvg:svgBlip xmlns:asvg="http://schemas.microsoft.com/office/drawing/2016/SVG/main" r:embed="rId3"/>
                </a:ext>
              </a:extLst>
            </a:blip>
            <a:stretch>
              <a:fillRect r="-1141" b="-8367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318377" y="1028700"/>
            <a:ext cx="15573597" cy="8229600"/>
            <a:chOff x="0" y="0"/>
            <a:chExt cx="4821745" cy="2547969"/>
          </a:xfrm>
        </p:grpSpPr>
        <p:sp>
          <p:nvSpPr>
            <p:cNvPr id="4" name="Freeform 4"/>
            <p:cNvSpPr/>
            <p:nvPr/>
          </p:nvSpPr>
          <p:spPr>
            <a:xfrm>
              <a:off x="41910" y="43180"/>
              <a:ext cx="4773486" cy="2499709"/>
            </a:xfrm>
            <a:custGeom>
              <a:avLst/>
              <a:gdLst/>
              <a:ahLst/>
              <a:cxnLst/>
              <a:rect l="l" t="t" r="r" b="b"/>
              <a:pathLst>
                <a:path w="4773486" h="2499709">
                  <a:moveTo>
                    <a:pt x="0" y="0"/>
                  </a:moveTo>
                  <a:lnTo>
                    <a:pt x="4773486" y="0"/>
                  </a:lnTo>
                  <a:lnTo>
                    <a:pt x="4773486" y="2499709"/>
                  </a:lnTo>
                  <a:lnTo>
                    <a:pt x="0" y="2499709"/>
                  </a:lnTo>
                  <a:close/>
                </a:path>
              </a:pathLst>
            </a:custGeom>
            <a:solidFill>
              <a:srgbClr val="E0FFE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5560" y="35560"/>
              <a:ext cx="4786186" cy="2512409"/>
            </a:xfrm>
            <a:custGeom>
              <a:avLst/>
              <a:gdLst/>
              <a:ahLst/>
              <a:cxnLst/>
              <a:rect l="l" t="t" r="r" b="b"/>
              <a:pathLst>
                <a:path w="4786186" h="2512409">
                  <a:moveTo>
                    <a:pt x="4786186" y="2512409"/>
                  </a:moveTo>
                  <a:lnTo>
                    <a:pt x="0" y="2512409"/>
                  </a:lnTo>
                  <a:lnTo>
                    <a:pt x="0" y="0"/>
                  </a:lnTo>
                  <a:lnTo>
                    <a:pt x="4786186" y="0"/>
                  </a:lnTo>
                  <a:lnTo>
                    <a:pt x="4786186" y="2512409"/>
                  </a:lnTo>
                  <a:close/>
                  <a:moveTo>
                    <a:pt x="12700" y="2499709"/>
                  </a:moveTo>
                  <a:lnTo>
                    <a:pt x="4773486" y="2499709"/>
                  </a:lnTo>
                  <a:lnTo>
                    <a:pt x="4773486" y="12700"/>
                  </a:lnTo>
                  <a:lnTo>
                    <a:pt x="12700" y="12700"/>
                  </a:lnTo>
                  <a:lnTo>
                    <a:pt x="12700" y="2499709"/>
                  </a:lnTo>
                  <a:close/>
                </a:path>
              </a:pathLst>
            </a:custGeom>
            <a:solidFill>
              <a:srgbClr val="9AA7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773485" cy="2499709"/>
            </a:xfrm>
            <a:custGeom>
              <a:avLst/>
              <a:gdLst/>
              <a:ahLst/>
              <a:cxnLst/>
              <a:rect l="l" t="t" r="r" b="b"/>
              <a:pathLst>
                <a:path w="4773485" h="2499709">
                  <a:moveTo>
                    <a:pt x="0" y="0"/>
                  </a:moveTo>
                  <a:lnTo>
                    <a:pt x="4773485" y="0"/>
                  </a:lnTo>
                  <a:lnTo>
                    <a:pt x="4773485" y="2499709"/>
                  </a:lnTo>
                  <a:lnTo>
                    <a:pt x="0" y="2499709"/>
                  </a:lnTo>
                  <a:close/>
                </a:path>
              </a:pathLst>
            </a:custGeom>
            <a:solidFill>
              <a:srgbClr val="E0FFE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5957937" y="8005777"/>
            <a:ext cx="1632872" cy="1660036"/>
          </a:xfrm>
          <a:custGeom>
            <a:avLst/>
            <a:gdLst/>
            <a:ahLst/>
            <a:cxnLst/>
            <a:rect l="l" t="t" r="r" b="b"/>
            <a:pathLst>
              <a:path w="1632872" h="1660036">
                <a:moveTo>
                  <a:pt x="0" y="0"/>
                </a:moveTo>
                <a:lnTo>
                  <a:pt x="1632872" y="0"/>
                </a:lnTo>
                <a:lnTo>
                  <a:pt x="1632872" y="1660036"/>
                </a:lnTo>
                <a:lnTo>
                  <a:pt x="0" y="16600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69012">
            <a:off x="878448" y="739842"/>
            <a:ext cx="2191283" cy="1988589"/>
          </a:xfrm>
          <a:custGeom>
            <a:avLst/>
            <a:gdLst/>
            <a:ahLst/>
            <a:cxnLst/>
            <a:rect l="l" t="t" r="r" b="b"/>
            <a:pathLst>
              <a:path w="2191283" h="1988589">
                <a:moveTo>
                  <a:pt x="0" y="0"/>
                </a:moveTo>
                <a:lnTo>
                  <a:pt x="2191282" y="0"/>
                </a:lnTo>
                <a:lnTo>
                  <a:pt x="2191282" y="1988589"/>
                </a:lnTo>
                <a:lnTo>
                  <a:pt x="0" y="198858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2">
            <a:extLst>
              <a:ext uri="{FF2B5EF4-FFF2-40B4-BE49-F238E27FC236}">
                <a16:creationId xmlns:a16="http://schemas.microsoft.com/office/drawing/2014/main" id="{16B5003B-8903-B479-A6DC-02850E9E301E}"/>
              </a:ext>
            </a:extLst>
          </p:cNvPr>
          <p:cNvSpPr txBox="1"/>
          <p:nvPr/>
        </p:nvSpPr>
        <p:spPr>
          <a:xfrm>
            <a:off x="2980691" y="3592852"/>
            <a:ext cx="12093096"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800" b="1" i="0" u="none" strike="noStrike" kern="1200" cap="none" spc="0" normalizeH="0" baseline="0" noProof="0">
                <a:ln>
                  <a:noFill/>
                </a:ln>
                <a:solidFill>
                  <a:srgbClr val="485925"/>
                </a:solidFill>
                <a:effectLst/>
                <a:uLnTx/>
                <a:uFillTx/>
                <a:latin typeface="Arial" panose="020B0604020202020204" pitchFamily="34" charset="0"/>
                <a:ea typeface="+mn-ea"/>
                <a:cs typeface="Arial" panose="020B0604020202020204" pitchFamily="34" charset="0"/>
              </a:rPr>
              <a:t>HOẠT ĐỘNG 2: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800" b="1" i="0" u="none" strike="noStrike" kern="1200" cap="none" spc="0" normalizeH="0" baseline="0" noProof="0">
                <a:ln>
                  <a:noFill/>
                </a:ln>
                <a:solidFill>
                  <a:srgbClr val="485925"/>
                </a:solidFill>
                <a:effectLst/>
                <a:uLnTx/>
                <a:uFillTx/>
                <a:latin typeface="Arial" panose="020B0604020202020204" pitchFamily="34" charset="0"/>
                <a:ea typeface="+mn-ea"/>
                <a:cs typeface="Arial" panose="020B0604020202020204" pitchFamily="34" charset="0"/>
              </a:rPr>
              <a:t>TRẢ</a:t>
            </a:r>
            <a:r>
              <a:rPr kumimoji="0" lang="en-US" sz="6800" b="1" i="0" u="none" strike="noStrike" kern="1200" cap="none" spc="0" normalizeH="0" noProof="0">
                <a:ln>
                  <a:noFill/>
                </a:ln>
                <a:solidFill>
                  <a:srgbClr val="485925"/>
                </a:solidFill>
                <a:effectLst/>
                <a:uLnTx/>
                <a:uFillTx/>
                <a:latin typeface="Arial" panose="020B0604020202020204" pitchFamily="34" charset="0"/>
                <a:ea typeface="+mn-ea"/>
                <a:cs typeface="Arial" panose="020B0604020202020204" pitchFamily="34" charset="0"/>
              </a:rPr>
              <a:t> LỜI CÂU HỎI</a:t>
            </a:r>
            <a:endParaRPr kumimoji="0" lang="en-US" sz="6800" b="1" i="0" u="none" strike="noStrike" kern="1200" cap="none" spc="0" normalizeH="0" baseline="0" noProof="0">
              <a:ln>
                <a:noFill/>
              </a:ln>
              <a:solidFill>
                <a:srgbClr val="48592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2360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0FFE3"/>
        </a:solidFill>
        <a:effectLst/>
      </p:bgPr>
    </p:bg>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6AE5A755-C1C7-FA12-50FD-518CCB64B121}"/>
              </a:ext>
            </a:extLst>
          </p:cNvPr>
          <p:cNvSpPr/>
          <p:nvPr/>
        </p:nvSpPr>
        <p:spPr>
          <a:xfrm rot="-830675">
            <a:off x="238051" y="336609"/>
            <a:ext cx="1021770" cy="1058315"/>
          </a:xfrm>
          <a:custGeom>
            <a:avLst/>
            <a:gdLst/>
            <a:ahLst/>
            <a:cxnLst/>
            <a:rect l="l" t="t" r="r" b="b"/>
            <a:pathLst>
              <a:path w="2143379" h="2304708">
                <a:moveTo>
                  <a:pt x="0" y="0"/>
                </a:moveTo>
                <a:lnTo>
                  <a:pt x="2143378" y="0"/>
                </a:lnTo>
                <a:lnTo>
                  <a:pt x="2143378" y="2304708"/>
                </a:lnTo>
                <a:lnTo>
                  <a:pt x="0" y="2304708"/>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9">
            <a:extLst>
              <a:ext uri="{FF2B5EF4-FFF2-40B4-BE49-F238E27FC236}">
                <a16:creationId xmlns:a16="http://schemas.microsoft.com/office/drawing/2014/main" id="{4DD0641F-E1EC-8EFA-4586-B7CC733CDF57}"/>
              </a:ext>
            </a:extLst>
          </p:cNvPr>
          <p:cNvSpPr/>
          <p:nvPr/>
        </p:nvSpPr>
        <p:spPr>
          <a:xfrm rot="6949130">
            <a:off x="17084419" y="9062988"/>
            <a:ext cx="1002904" cy="1076424"/>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Rounded Rectangular Callout 13">
            <a:extLst>
              <a:ext uri="{FF2B5EF4-FFF2-40B4-BE49-F238E27FC236}">
                <a16:creationId xmlns:a16="http://schemas.microsoft.com/office/drawing/2014/main" id="{C5CB8402-AE0B-2149-456B-980C2FCFEEAD}"/>
              </a:ext>
            </a:extLst>
          </p:cNvPr>
          <p:cNvSpPr/>
          <p:nvPr/>
        </p:nvSpPr>
        <p:spPr>
          <a:xfrm>
            <a:off x="1182676" y="1853157"/>
            <a:ext cx="6224349" cy="2452144"/>
          </a:xfrm>
          <a:prstGeom prst="wedgeRoundRectCallout">
            <a:avLst>
              <a:gd name="adj1" fmla="val -11974"/>
              <a:gd name="adj2" fmla="val 101384"/>
              <a:gd name="adj3" fmla="val 16667"/>
            </a:avLst>
          </a:prstGeom>
          <a:solidFill>
            <a:schemeClr val="bg1"/>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2">
                    <a:lumMod val="50000"/>
                  </a:schemeClr>
                </a:solidFill>
                <a:latin typeface="Arial" panose="020B0604020202020204" pitchFamily="34" charset="0"/>
                <a:cs typeface="Arial" panose="020B0604020202020204" pitchFamily="34" charset="0"/>
              </a:rPr>
              <a:t>LÀM VIỆC NHÓM</a:t>
            </a:r>
            <a:endParaRPr lang="en-US" sz="4800" b="1" dirty="0">
              <a:solidFill>
                <a:schemeClr val="tx2">
                  <a:lumMod val="50000"/>
                </a:schemeClr>
              </a:solidFill>
              <a:latin typeface="Arial" panose="020B0604020202020204" pitchFamily="34" charset="0"/>
              <a:cs typeface="Arial" panose="020B0604020202020204" pitchFamily="34" charset="0"/>
            </a:endParaRPr>
          </a:p>
        </p:txBody>
      </p:sp>
      <p:pic>
        <p:nvPicPr>
          <p:cNvPr id="14" name="Picture 4">
            <a:extLst>
              <a:ext uri="{FF2B5EF4-FFF2-40B4-BE49-F238E27FC236}">
                <a16:creationId xmlns:a16="http://schemas.microsoft.com/office/drawing/2014/main" id="{B071CDED-7A25-4C50-CD05-A75E0C67576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7162800" y="9000981"/>
            <a:ext cx="1678934" cy="600219"/>
          </a:xfrm>
          <a:prstGeom prst="rect">
            <a:avLst/>
          </a:prstGeom>
        </p:spPr>
      </p:pic>
      <p:grpSp>
        <p:nvGrpSpPr>
          <p:cNvPr id="18" name="Group 17">
            <a:extLst>
              <a:ext uri="{FF2B5EF4-FFF2-40B4-BE49-F238E27FC236}">
                <a16:creationId xmlns:a16="http://schemas.microsoft.com/office/drawing/2014/main" id="{58AB49F2-2A3B-1707-F4D3-6C4E0D8E3848}"/>
              </a:ext>
            </a:extLst>
          </p:cNvPr>
          <p:cNvGrpSpPr/>
          <p:nvPr/>
        </p:nvGrpSpPr>
        <p:grpSpPr>
          <a:xfrm>
            <a:off x="9231084" y="1086285"/>
            <a:ext cx="8229600" cy="7829114"/>
            <a:chOff x="8305800" y="965944"/>
            <a:chExt cx="9372600" cy="7682757"/>
          </a:xfrm>
        </p:grpSpPr>
        <p:grpSp>
          <p:nvGrpSpPr>
            <p:cNvPr id="21" name="Group 20">
              <a:extLst>
                <a:ext uri="{FF2B5EF4-FFF2-40B4-BE49-F238E27FC236}">
                  <a16:creationId xmlns:a16="http://schemas.microsoft.com/office/drawing/2014/main" id="{B57A570B-3834-46D1-0556-397325A4361B}"/>
                </a:ext>
              </a:extLst>
            </p:cNvPr>
            <p:cNvGrpSpPr/>
            <p:nvPr/>
          </p:nvGrpSpPr>
          <p:grpSpPr>
            <a:xfrm>
              <a:off x="8305800" y="2035551"/>
              <a:ext cx="9372600" cy="6613150"/>
              <a:chOff x="702894" y="3376974"/>
              <a:chExt cx="16350489" cy="5252191"/>
            </a:xfrm>
          </p:grpSpPr>
          <p:sp>
            <p:nvSpPr>
              <p:cNvPr id="26" name="Rectangle: Rounded Corners 25">
                <a:extLst>
                  <a:ext uri="{FF2B5EF4-FFF2-40B4-BE49-F238E27FC236}">
                    <a16:creationId xmlns:a16="http://schemas.microsoft.com/office/drawing/2014/main" id="{89056A21-E338-2E1B-0E2A-A32559D1D375}"/>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938CC7AE-6FDB-EEB1-ADF7-52634EE5E66E}"/>
                  </a:ext>
                </a:extLst>
              </p:cNvPr>
              <p:cNvSpPr/>
              <p:nvPr/>
            </p:nvSpPr>
            <p:spPr>
              <a:xfrm>
                <a:off x="1442787" y="3876125"/>
                <a:ext cx="14870698" cy="425986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en-US" sz="4000">
                    <a:solidFill>
                      <a:schemeClr val="tx1"/>
                    </a:solidFill>
                    <a:latin typeface="Arial" panose="020B0604020202020204" pitchFamily="34" charset="0"/>
                    <a:cs typeface="Arial" panose="020B0604020202020204" pitchFamily="34" charset="0"/>
                  </a:rPr>
                  <a:t>Các em hãy đọc câu hỏi (</a:t>
                </a:r>
                <a:r>
                  <a:rPr lang="en-US" sz="4000" i="1">
                    <a:solidFill>
                      <a:schemeClr val="tx1"/>
                    </a:solidFill>
                    <a:latin typeface="Arial" panose="020B0604020202020204" pitchFamily="34" charset="0"/>
                    <a:cs typeface="Arial" panose="020B0604020202020204" pitchFamily="34" charset="0"/>
                  </a:rPr>
                  <a:t>SGK – tr.118)</a:t>
                </a:r>
                <a:r>
                  <a:rPr lang="en-US" sz="4000">
                    <a:solidFill>
                      <a:schemeClr val="tx1"/>
                    </a:solidFill>
                    <a:latin typeface="Arial" panose="020B0604020202020204" pitchFamily="34" charset="0"/>
                    <a:cs typeface="Arial" panose="020B0604020202020204" pitchFamily="34" charset="0"/>
                  </a:rPr>
                  <a:t>, tự trả lời những câu hỏi đó rồi trao đổi đáp án với bạn theo nhóm</a:t>
                </a:r>
                <a:endParaRPr lang="en-US" sz="4000" b="1" dirty="0">
                  <a:solidFill>
                    <a:schemeClr val="tx1"/>
                  </a:solidFill>
                  <a:latin typeface="Arial" panose="020B0604020202020204" pitchFamily="34" charset="0"/>
                  <a:cs typeface="Arial" panose="020B0604020202020204" pitchFamily="34" charset="0"/>
                </a:endParaRPr>
              </a:p>
            </p:txBody>
          </p:sp>
        </p:grpSp>
        <p:pic>
          <p:nvPicPr>
            <p:cNvPr id="25" name="Picture 16">
              <a:extLst>
                <a:ext uri="{FF2B5EF4-FFF2-40B4-BE49-F238E27FC236}">
                  <a16:creationId xmlns:a16="http://schemas.microsoft.com/office/drawing/2014/main" id="{141899CD-BA5D-83F3-527C-6193BD57FAD4}"/>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115800" y="965944"/>
              <a:ext cx="1406996" cy="1337106"/>
            </a:xfrm>
            <a:prstGeom prst="rect">
              <a:avLst/>
            </a:prstGeom>
          </p:spPr>
        </p:pic>
      </p:grpSp>
      <p:pic>
        <p:nvPicPr>
          <p:cNvPr id="30" name="Picture 9">
            <a:extLst>
              <a:ext uri="{FF2B5EF4-FFF2-40B4-BE49-F238E27FC236}">
                <a16:creationId xmlns:a16="http://schemas.microsoft.com/office/drawing/2014/main" id="{9B2A1431-C286-360A-D71D-1D6DE07CE0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09800" y="6146549"/>
            <a:ext cx="3914167" cy="4124122"/>
          </a:xfrm>
          <a:prstGeom prst="rect">
            <a:avLst/>
          </a:prstGeom>
        </p:spPr>
      </p:pic>
    </p:spTree>
    <p:extLst>
      <p:ext uri="{BB962C8B-B14F-4D97-AF65-F5344CB8AC3E}">
        <p14:creationId xmlns:p14="http://schemas.microsoft.com/office/powerpoint/2010/main" val="7257049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FE6"/>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08FD2BA-CA11-9346-4165-9D1DA17EAAAF}"/>
              </a:ext>
            </a:extLst>
          </p:cNvPr>
          <p:cNvSpPr txBox="1"/>
          <p:nvPr/>
        </p:nvSpPr>
        <p:spPr>
          <a:xfrm>
            <a:off x="476250" y="266700"/>
            <a:ext cx="17125950" cy="4975657"/>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1: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Bức thư này được gửi cho ai? Tình huống nào khiến bạn nhỏ viết thư cho người đó?</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Nêu nội dung chính của bức thư.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 3</a:t>
            </a: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Những câu hỏi dưới đây của người viết thư thể hiện điều gì?</a:t>
            </a:r>
          </a:p>
          <a:p>
            <a:pPr lvl="2" algn="just">
              <a:lnSpc>
                <a:spcPct val="150000"/>
              </a:lnSpc>
            </a:pPr>
            <a:r>
              <a:rPr lang="en-US" sz="3400" i="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400" i="1">
                <a:solidFill>
                  <a:srgbClr val="000000"/>
                </a:solidFill>
                <a:latin typeface="Arial" panose="020B0604020202020204" pitchFamily="34" charset="0"/>
                <a:ea typeface="Calibri" panose="020F0502020204030204" pitchFamily="34" charset="0"/>
                <a:cs typeface="Arial" panose="020B0604020202020204" pitchFamily="34" charset="0"/>
              </a:rPr>
              <a:t>Bạn ơi, thế bạn ăn cơm ở đâu? Trời mưa, bạn làm thế nào để khỏi ướt?</a:t>
            </a:r>
            <a:r>
              <a:rPr lang="en-US" sz="3400"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400" i="1">
                <a:solidFill>
                  <a:srgbClr val="000000"/>
                </a:solidFill>
                <a:latin typeface="Arial" panose="020B0604020202020204" pitchFamily="34" charset="0"/>
                <a:ea typeface="Calibri" panose="020F0502020204030204" pitchFamily="34" charset="0"/>
                <a:cs typeface="Arial" panose="020B0604020202020204" pitchFamily="34" charset="0"/>
              </a:rPr>
              <a:t>Những đêm rét như đêm qua, bạn nằm ở đâu mà ngủ?</a:t>
            </a:r>
            <a:r>
              <a:rPr lang="en-US" sz="3400" i="1">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400"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E6401F2-B698-198C-AFFA-07A249FAC026}"/>
              </a:ext>
            </a:extLst>
          </p:cNvPr>
          <p:cNvSpPr txBox="1"/>
          <p:nvPr/>
        </p:nvSpPr>
        <p:spPr>
          <a:xfrm>
            <a:off x="476250" y="8352323"/>
            <a:ext cx="17125950" cy="1651671"/>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 4</a:t>
            </a: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Người viết thư muốn làm những gì cho bạn nhỏ không nhà?</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Câu 5: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Nêu cảm nghĩ của em về những mong ước của người viết thư.</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11" descr="A cartoon of a person sleeping on a brick surface&#10;&#10;Description automatically generated">
            <a:extLst>
              <a:ext uri="{FF2B5EF4-FFF2-40B4-BE49-F238E27FC236}">
                <a16:creationId xmlns:a16="http://schemas.microsoft.com/office/drawing/2014/main" id="{B68674E5-39CB-27CA-E5FF-E226ADFCB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540" y="5262767"/>
            <a:ext cx="4736919" cy="3036487"/>
          </a:xfrm>
          <a:prstGeom prst="rect">
            <a:avLst/>
          </a:prstGeom>
        </p:spPr>
      </p:pic>
    </p:spTree>
    <p:extLst>
      <p:ext uri="{BB962C8B-B14F-4D97-AF65-F5344CB8AC3E}">
        <p14:creationId xmlns:p14="http://schemas.microsoft.com/office/powerpoint/2010/main" val="2442090364"/>
      </p:ext>
    </p:extLst>
  </p:cSld>
  <p:clrMapOvr>
    <a:masterClrMapping/>
  </p:clrMapOvr>
  <p:transition spd="med">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EACC"/>
        </a:solidFill>
        <a:effectLst/>
      </p:bgPr>
    </p:bg>
    <p:spTree>
      <p:nvGrpSpPr>
        <p:cNvPr id="1" name=""/>
        <p:cNvGrpSpPr/>
        <p:nvPr/>
      </p:nvGrpSpPr>
      <p:grpSpPr>
        <a:xfrm>
          <a:off x="0" y="0"/>
          <a:ext cx="0" cy="0"/>
          <a:chOff x="0" y="0"/>
          <a:chExt cx="0" cy="0"/>
        </a:xfrm>
      </p:grpSpPr>
      <p:sp>
        <p:nvSpPr>
          <p:cNvPr id="7" name="Freeform 7"/>
          <p:cNvSpPr/>
          <p:nvPr/>
        </p:nvSpPr>
        <p:spPr>
          <a:xfrm>
            <a:off x="0" y="-114300"/>
            <a:ext cx="1524000" cy="1676400"/>
          </a:xfrm>
          <a:custGeom>
            <a:avLst/>
            <a:gdLst/>
            <a:ahLst/>
            <a:cxnLst/>
            <a:rect l="l" t="t" r="r" b="b"/>
            <a:pathLst>
              <a:path w="2350953" h="2350953">
                <a:moveTo>
                  <a:pt x="0" y="0"/>
                </a:moveTo>
                <a:lnTo>
                  <a:pt x="2350953" y="0"/>
                </a:lnTo>
                <a:lnTo>
                  <a:pt x="2350953" y="2350954"/>
                </a:lnTo>
                <a:lnTo>
                  <a:pt x="0" y="2350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Freeform 28">
            <a:extLst>
              <a:ext uri="{FF2B5EF4-FFF2-40B4-BE49-F238E27FC236}">
                <a16:creationId xmlns:a16="http://schemas.microsoft.com/office/drawing/2014/main" id="{2F395DAB-A4CE-9152-9782-5C381610B576}"/>
              </a:ext>
            </a:extLst>
          </p:cNvPr>
          <p:cNvSpPr/>
          <p:nvPr/>
        </p:nvSpPr>
        <p:spPr>
          <a:xfrm>
            <a:off x="16982978" y="8829013"/>
            <a:ext cx="1305022" cy="1457987"/>
          </a:xfrm>
          <a:custGeom>
            <a:avLst/>
            <a:gdLst/>
            <a:ahLst/>
            <a:cxnLst/>
            <a:rect l="l" t="t" r="r" b="b"/>
            <a:pathLst>
              <a:path w="1140474" h="1053988">
                <a:moveTo>
                  <a:pt x="0" y="0"/>
                </a:moveTo>
                <a:lnTo>
                  <a:pt x="1140474" y="0"/>
                </a:lnTo>
                <a:lnTo>
                  <a:pt x="1140474" y="1053988"/>
                </a:lnTo>
                <a:lnTo>
                  <a:pt x="0" y="10539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C9C6ED2-1324-1AC7-B321-05F8083B1C00}"/>
              </a:ext>
            </a:extLst>
          </p:cNvPr>
          <p:cNvSpPr txBox="1"/>
          <p:nvPr/>
        </p:nvSpPr>
        <p:spPr>
          <a:xfrm>
            <a:off x="1183337" y="3702634"/>
            <a:ext cx="10172406" cy="6201057"/>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Bức thư này được gửi cho một bạn nhỏ không nhà.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Ø"/>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Người viết thư là bạn Lương Thanh Bình. Bình đọc được một tờ báo do bố mang về, do đó biết được thông tin về việc có nhiều bạn nhỏ không có nhà để ở. Bạn ấy đã rất xúc động nên đã viết bức thư này.</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382B42B3-EE8B-399B-87DE-2FE263AD1A92}"/>
              </a:ext>
            </a:extLst>
          </p:cNvPr>
          <p:cNvGrpSpPr/>
          <p:nvPr/>
        </p:nvGrpSpPr>
        <p:grpSpPr>
          <a:xfrm>
            <a:off x="1465923" y="498620"/>
            <a:ext cx="15356154" cy="2937365"/>
            <a:chOff x="1391333" y="1010647"/>
            <a:chExt cx="15356154" cy="2937365"/>
          </a:xfrm>
        </p:grpSpPr>
        <p:sp>
          <p:nvSpPr>
            <p:cNvPr id="10" name="Rectangle: Rounded Corners 9">
              <a:extLst>
                <a:ext uri="{FF2B5EF4-FFF2-40B4-BE49-F238E27FC236}">
                  <a16:creationId xmlns:a16="http://schemas.microsoft.com/office/drawing/2014/main" id="{E0416D29-C055-623C-8A72-AF02E030BCE7}"/>
                </a:ext>
              </a:extLst>
            </p:cNvPr>
            <p:cNvSpPr/>
            <p:nvPr/>
          </p:nvSpPr>
          <p:spPr>
            <a:xfrm>
              <a:off x="1391333" y="1415677"/>
              <a:ext cx="14784654" cy="2532335"/>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Bức thư này được gửi cho ai? Tình huống nào khiến bạn nhỏ viết thư cho người đó?</a:t>
              </a:r>
            </a:p>
          </p:txBody>
        </p:sp>
        <p:sp>
          <p:nvSpPr>
            <p:cNvPr id="11" name="Freeform 4">
              <a:extLst>
                <a:ext uri="{FF2B5EF4-FFF2-40B4-BE49-F238E27FC236}">
                  <a16:creationId xmlns:a16="http://schemas.microsoft.com/office/drawing/2014/main" id="{B1DECFCA-A850-89D7-0BC1-D39D37959D0F}"/>
                </a:ext>
              </a:extLst>
            </p:cNvPr>
            <p:cNvSpPr/>
            <p:nvPr/>
          </p:nvSpPr>
          <p:spPr>
            <a:xfrm>
              <a:off x="15604487" y="1010647"/>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17" name="Picture 16" descr="A cartoon of a child writing on a paper at a desk&#10;&#10;Description automatically generated">
            <a:extLst>
              <a:ext uri="{FF2B5EF4-FFF2-40B4-BE49-F238E27FC236}">
                <a16:creationId xmlns:a16="http://schemas.microsoft.com/office/drawing/2014/main" id="{D3288A6F-0122-ED63-BC06-90343AB67A0C}"/>
              </a:ext>
            </a:extLst>
          </p:cNvPr>
          <p:cNvPicPr>
            <a:picLocks noChangeAspect="1"/>
          </p:cNvPicPr>
          <p:nvPr/>
        </p:nvPicPr>
        <p:blipFill rotWithShape="1">
          <a:blip r:embed="rId8">
            <a:extLst>
              <a:ext uri="{28A0092B-C50C-407E-A947-70E740481C1C}">
                <a14:useLocalDpi xmlns:a14="http://schemas.microsoft.com/office/drawing/2010/main" val="0"/>
              </a:ext>
            </a:extLst>
          </a:blip>
          <a:srcRect l="11600" t="3600" r="10000" b="5200"/>
          <a:stretch/>
        </p:blipFill>
        <p:spPr>
          <a:xfrm>
            <a:off x="12190057" y="3944668"/>
            <a:ext cx="4914606" cy="5716991"/>
          </a:xfrm>
          <a:prstGeom prst="rect">
            <a:avLst/>
          </a:prstGeom>
        </p:spPr>
      </p:pic>
    </p:spTree>
    <p:extLst>
      <p:ext uri="{BB962C8B-B14F-4D97-AF65-F5344CB8AC3E}">
        <p14:creationId xmlns:p14="http://schemas.microsoft.com/office/powerpoint/2010/main" val="295534646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7E1F0"/>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A0B675B8-1B02-8229-79AC-16AF088A38DD}"/>
              </a:ext>
            </a:extLst>
          </p:cNvPr>
          <p:cNvSpPr/>
          <p:nvPr/>
        </p:nvSpPr>
        <p:spPr>
          <a:xfrm>
            <a:off x="1263560" y="1877347"/>
            <a:ext cx="16110040" cy="7695626"/>
          </a:xfrm>
          <a:custGeom>
            <a:avLst/>
            <a:gdLst/>
            <a:ahLst/>
            <a:cxnLst/>
            <a:rect l="l" t="t" r="r" b="b"/>
            <a:pathLst>
              <a:path w="4137329" h="2167467">
                <a:moveTo>
                  <a:pt x="0" y="0"/>
                </a:moveTo>
                <a:lnTo>
                  <a:pt x="4137329" y="0"/>
                </a:lnTo>
                <a:lnTo>
                  <a:pt x="4137329" y="2167467"/>
                </a:lnTo>
                <a:lnTo>
                  <a:pt x="0" y="2167467"/>
                </a:lnTo>
                <a:close/>
              </a:path>
            </a:pathLst>
          </a:custGeom>
          <a:solidFill>
            <a:srgbClr val="FFF5D5"/>
          </a:solid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0B547B2-53D5-B49B-7916-D13C4E324689}"/>
              </a:ext>
            </a:extLst>
          </p:cNvPr>
          <p:cNvSpPr txBox="1"/>
          <p:nvPr/>
        </p:nvSpPr>
        <p:spPr>
          <a:xfrm>
            <a:off x="2171313" y="3086100"/>
            <a:ext cx="8489796" cy="6056851"/>
          </a:xfrm>
          <a:prstGeom prst="rect">
            <a:avLst/>
          </a:prstGeom>
          <a:noFill/>
        </p:spPr>
        <p:txBody>
          <a:bodyPr wrap="square">
            <a:spAutoFit/>
          </a:bodyPr>
          <a:lstStyle/>
          <a:p>
            <a:pPr algn="just">
              <a:lnSpc>
                <a:spcPct val="200000"/>
              </a:lnSpc>
              <a:spcBef>
                <a:spcPts val="100"/>
              </a:spcBef>
              <a:spcAft>
                <a:spcPts val="10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Bức thư có nội dung thăm hỏi, động viên, chia sẻ với bạn nhỏ không nhà. Người viết cũng thể hiện mong ước của mình về việc xây một ngôi nhà chung cho trẻ em toàn thế giới.</a:t>
            </a:r>
          </a:p>
        </p:txBody>
      </p:sp>
      <p:pic>
        <p:nvPicPr>
          <p:cNvPr id="4" name="Picture 3" descr="Icon&#10;&#10;Description automatically generated">
            <a:extLst>
              <a:ext uri="{FF2B5EF4-FFF2-40B4-BE49-F238E27FC236}">
                <a16:creationId xmlns:a16="http://schemas.microsoft.com/office/drawing/2014/main" id="{38F221F0-6BEB-6303-C5A0-44FD18ADA6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10266" y="1013240"/>
            <a:ext cx="1760605" cy="1760605"/>
          </a:xfrm>
          <a:prstGeom prst="rect">
            <a:avLst/>
          </a:prstGeom>
        </p:spPr>
      </p:pic>
      <p:sp>
        <p:nvSpPr>
          <p:cNvPr id="5" name="Rectangle: Rounded Corners 4">
            <a:extLst>
              <a:ext uri="{FF2B5EF4-FFF2-40B4-BE49-F238E27FC236}">
                <a16:creationId xmlns:a16="http://schemas.microsoft.com/office/drawing/2014/main" id="{2C895E26-67A9-AAE8-53F2-988E71772394}"/>
              </a:ext>
            </a:extLst>
          </p:cNvPr>
          <p:cNvSpPr/>
          <p:nvPr/>
        </p:nvSpPr>
        <p:spPr>
          <a:xfrm>
            <a:off x="-231230" y="873023"/>
            <a:ext cx="13185229" cy="2041037"/>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Nêu nội dung chính của bức thư. </a:t>
            </a:r>
          </a:p>
        </p:txBody>
      </p:sp>
      <p:sp>
        <p:nvSpPr>
          <p:cNvPr id="12" name="Freeform 6">
            <a:extLst>
              <a:ext uri="{FF2B5EF4-FFF2-40B4-BE49-F238E27FC236}">
                <a16:creationId xmlns:a16="http://schemas.microsoft.com/office/drawing/2014/main" id="{682D5A09-B2A7-1F4B-833D-2388B47A5A45}"/>
              </a:ext>
            </a:extLst>
          </p:cNvPr>
          <p:cNvSpPr/>
          <p:nvPr/>
        </p:nvSpPr>
        <p:spPr>
          <a:xfrm rot="-830675">
            <a:off x="493862" y="9012951"/>
            <a:ext cx="1021770" cy="1058315"/>
          </a:xfrm>
          <a:custGeom>
            <a:avLst/>
            <a:gdLst/>
            <a:ahLst/>
            <a:cxnLst/>
            <a:rect l="l" t="t" r="r" b="b"/>
            <a:pathLst>
              <a:path w="2143379" h="2304708">
                <a:moveTo>
                  <a:pt x="0" y="0"/>
                </a:moveTo>
                <a:lnTo>
                  <a:pt x="2143378" y="0"/>
                </a:lnTo>
                <a:lnTo>
                  <a:pt x="2143378" y="2304708"/>
                </a:lnTo>
                <a:lnTo>
                  <a:pt x="0" y="2304708"/>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7">
            <a:extLst>
              <a:ext uri="{FF2B5EF4-FFF2-40B4-BE49-F238E27FC236}">
                <a16:creationId xmlns:a16="http://schemas.microsoft.com/office/drawing/2014/main" id="{9AB8A006-FE29-FA25-4E1A-F1CBDB317436}"/>
              </a:ext>
            </a:extLst>
          </p:cNvPr>
          <p:cNvSpPr/>
          <p:nvPr/>
        </p:nvSpPr>
        <p:spPr>
          <a:xfrm>
            <a:off x="16445644" y="8932601"/>
            <a:ext cx="1469572" cy="1218328"/>
          </a:xfrm>
          <a:custGeom>
            <a:avLst/>
            <a:gdLst/>
            <a:ahLst/>
            <a:cxnLst/>
            <a:rect l="l" t="t" r="r" b="b"/>
            <a:pathLst>
              <a:path w="3320293" h="3431827">
                <a:moveTo>
                  <a:pt x="0" y="0"/>
                </a:moveTo>
                <a:lnTo>
                  <a:pt x="3320292" y="0"/>
                </a:lnTo>
                <a:lnTo>
                  <a:pt x="3320292" y="3431827"/>
                </a:lnTo>
                <a:lnTo>
                  <a:pt x="0" y="3431827"/>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EE5573E6-A332-1757-E219-928CA7440013}"/>
              </a:ext>
            </a:extLst>
          </p:cNvPr>
          <p:cNvGrpSpPr/>
          <p:nvPr/>
        </p:nvGrpSpPr>
        <p:grpSpPr>
          <a:xfrm>
            <a:off x="11322315" y="4113952"/>
            <a:ext cx="5390078" cy="3758971"/>
            <a:chOff x="11400696" y="4113958"/>
            <a:chExt cx="5390078" cy="3758971"/>
          </a:xfrm>
        </p:grpSpPr>
        <p:pic>
          <p:nvPicPr>
            <p:cNvPr id="15" name="Picture 14" descr="A pen and a piece of paper&#10;&#10;Description automatically generated">
              <a:extLst>
                <a:ext uri="{FF2B5EF4-FFF2-40B4-BE49-F238E27FC236}">
                  <a16:creationId xmlns:a16="http://schemas.microsoft.com/office/drawing/2014/main" id="{C89A2B99-0123-CD27-B027-E72FF9111488}"/>
                </a:ext>
              </a:extLst>
            </p:cNvPr>
            <p:cNvPicPr>
              <a:picLocks noChangeAspect="1"/>
            </p:cNvPicPr>
            <p:nvPr/>
          </p:nvPicPr>
          <p:blipFill rotWithShape="1">
            <a:blip r:embed="rId5">
              <a:extLst>
                <a:ext uri="{28A0092B-C50C-407E-A947-70E740481C1C}">
                  <a14:useLocalDpi xmlns:a14="http://schemas.microsoft.com/office/drawing/2010/main" val="0"/>
                </a:ext>
              </a:extLst>
            </a:blip>
            <a:srcRect l="-1" r="9161"/>
            <a:stretch/>
          </p:blipFill>
          <p:spPr>
            <a:xfrm>
              <a:off x="11400696" y="4788045"/>
              <a:ext cx="5233316" cy="30848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Push pin ">
              <a:extLst>
                <a:ext uri="{FF2B5EF4-FFF2-40B4-BE49-F238E27FC236}">
                  <a16:creationId xmlns:a16="http://schemas.microsoft.com/office/drawing/2014/main" id="{8443A785-6B82-D51A-E476-48B266BC81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29350">
              <a:off x="16203008" y="4113958"/>
              <a:ext cx="587766" cy="58776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EACC"/>
        </a:solidFill>
        <a:effectLst/>
      </p:bgPr>
    </p:bg>
    <p:spTree>
      <p:nvGrpSpPr>
        <p:cNvPr id="1" name=""/>
        <p:cNvGrpSpPr/>
        <p:nvPr/>
      </p:nvGrpSpPr>
      <p:grpSpPr>
        <a:xfrm>
          <a:off x="0" y="0"/>
          <a:ext cx="0" cy="0"/>
          <a:chOff x="0" y="0"/>
          <a:chExt cx="0" cy="0"/>
        </a:xfrm>
      </p:grpSpPr>
      <p:sp>
        <p:nvSpPr>
          <p:cNvPr id="7" name="Freeform 7"/>
          <p:cNvSpPr/>
          <p:nvPr/>
        </p:nvSpPr>
        <p:spPr>
          <a:xfrm>
            <a:off x="0" y="-114300"/>
            <a:ext cx="1524000" cy="1676400"/>
          </a:xfrm>
          <a:custGeom>
            <a:avLst/>
            <a:gdLst/>
            <a:ahLst/>
            <a:cxnLst/>
            <a:rect l="l" t="t" r="r" b="b"/>
            <a:pathLst>
              <a:path w="2350953" h="2350953">
                <a:moveTo>
                  <a:pt x="0" y="0"/>
                </a:moveTo>
                <a:lnTo>
                  <a:pt x="2350953" y="0"/>
                </a:lnTo>
                <a:lnTo>
                  <a:pt x="2350953" y="2350954"/>
                </a:lnTo>
                <a:lnTo>
                  <a:pt x="0" y="2350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8824487-F739-C761-6188-4B525F44E852}"/>
              </a:ext>
            </a:extLst>
          </p:cNvPr>
          <p:cNvGrpSpPr/>
          <p:nvPr/>
        </p:nvGrpSpPr>
        <p:grpSpPr>
          <a:xfrm>
            <a:off x="990600" y="1506626"/>
            <a:ext cx="6324600" cy="7142074"/>
            <a:chOff x="-190580" y="734387"/>
            <a:chExt cx="6324600" cy="7142074"/>
          </a:xfrm>
        </p:grpSpPr>
        <p:sp>
          <p:nvSpPr>
            <p:cNvPr id="5" name="Rectangle: Rounded Corners 4">
              <a:extLst>
                <a:ext uri="{FF2B5EF4-FFF2-40B4-BE49-F238E27FC236}">
                  <a16:creationId xmlns:a16="http://schemas.microsoft.com/office/drawing/2014/main" id="{123BA600-DE75-3099-AD2E-4B74E077ABDE}"/>
                </a:ext>
              </a:extLst>
            </p:cNvPr>
            <p:cNvSpPr/>
            <p:nvPr/>
          </p:nvSpPr>
          <p:spPr>
            <a:xfrm>
              <a:off x="-190580" y="734387"/>
              <a:ext cx="6324600" cy="714207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200" b="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Câu 3: </a:t>
              </a:r>
            </a:p>
            <a:p>
              <a:pPr algn="ctr">
                <a:lnSpc>
                  <a:spcPct val="150000"/>
                </a:lnSpc>
                <a:spcBef>
                  <a:spcPts val="300"/>
                </a:spcBef>
                <a:spcAft>
                  <a:spcPts val="300"/>
                </a:spcAft>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Những câu hỏi dưới đây của người viết thư thể hiện điều gì?</a:t>
              </a:r>
              <a:endParaRPr lang="vi-VN" sz="42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09ED41CB-A935-E7F3-7347-B813C2DFB4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42982" y="734387"/>
              <a:ext cx="1657476" cy="1618113"/>
            </a:xfrm>
            <a:prstGeom prst="rect">
              <a:avLst/>
            </a:prstGeom>
          </p:spPr>
        </p:pic>
      </p:grpSp>
      <p:sp>
        <p:nvSpPr>
          <p:cNvPr id="13" name="Rounded Rectangle 19">
            <a:extLst>
              <a:ext uri="{FF2B5EF4-FFF2-40B4-BE49-F238E27FC236}">
                <a16:creationId xmlns:a16="http://schemas.microsoft.com/office/drawing/2014/main" id="{63581B40-A3E3-3112-6B6B-D2D32DF6A347}"/>
              </a:ext>
            </a:extLst>
          </p:cNvPr>
          <p:cNvSpPr/>
          <p:nvPr/>
        </p:nvSpPr>
        <p:spPr>
          <a:xfrm>
            <a:off x="9144000" y="3976856"/>
            <a:ext cx="8153400" cy="2438667"/>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4000">
                <a:cs typeface="Arial" panose="020B0604020202020204" pitchFamily="34" charset="0"/>
              </a:rPr>
              <a:t>Trời mưa, bạn làm thế nào để khỏi ướt? </a:t>
            </a:r>
            <a:endParaRPr lang="vi-VN" sz="4000">
              <a:latin typeface="Arial" panose="020B0604020202020204" pitchFamily="34" charset="0"/>
              <a:cs typeface="Arial" panose="020B0604020202020204" pitchFamily="34" charset="0"/>
            </a:endParaRPr>
          </a:p>
        </p:txBody>
      </p:sp>
      <p:sp>
        <p:nvSpPr>
          <p:cNvPr id="14" name="Rounded Rectangle 23">
            <a:extLst>
              <a:ext uri="{FF2B5EF4-FFF2-40B4-BE49-F238E27FC236}">
                <a16:creationId xmlns:a16="http://schemas.microsoft.com/office/drawing/2014/main" id="{1E2CA202-7D9D-5BF4-8A6A-630CD52F148E}"/>
              </a:ext>
            </a:extLst>
          </p:cNvPr>
          <p:cNvSpPr/>
          <p:nvPr/>
        </p:nvSpPr>
        <p:spPr>
          <a:xfrm>
            <a:off x="9143989" y="7079525"/>
            <a:ext cx="8153398" cy="254404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4000">
                <a:cs typeface="Arial" panose="020B0604020202020204" pitchFamily="34" charset="0"/>
              </a:rPr>
              <a:t>Những đêm rét như đêm qua, bạn nằm ở đâu mà ngủ?</a:t>
            </a:r>
            <a:endParaRPr lang="vi-VN" sz="4000">
              <a:latin typeface="Arial" panose="020B0604020202020204" pitchFamily="34" charset="0"/>
              <a:cs typeface="Arial" panose="020B0604020202020204" pitchFamily="34" charset="0"/>
            </a:endParaRPr>
          </a:p>
        </p:txBody>
      </p:sp>
      <p:sp>
        <p:nvSpPr>
          <p:cNvPr id="15" name="Rounded Rectangle 19">
            <a:extLst>
              <a:ext uri="{FF2B5EF4-FFF2-40B4-BE49-F238E27FC236}">
                <a16:creationId xmlns:a16="http://schemas.microsoft.com/office/drawing/2014/main" id="{3F43FD72-4D29-3EA1-27CE-C82A64E4B3FA}"/>
              </a:ext>
            </a:extLst>
          </p:cNvPr>
          <p:cNvSpPr/>
          <p:nvPr/>
        </p:nvSpPr>
        <p:spPr>
          <a:xfrm>
            <a:off x="9143999" y="874186"/>
            <a:ext cx="8153399" cy="2438668"/>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4000">
                <a:cs typeface="Arial" panose="020B0604020202020204" pitchFamily="34" charset="0"/>
              </a:rPr>
              <a:t>Bạn ơi, thế bạn ăn cơm ở đâu? </a:t>
            </a:r>
            <a:endParaRPr lang="vi-VN" sz="400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22C41E3-5ACE-B6D8-E867-37A255537CDA}"/>
              </a:ext>
            </a:extLst>
          </p:cNvPr>
          <p:cNvGrpSpPr/>
          <p:nvPr/>
        </p:nvGrpSpPr>
        <p:grpSpPr>
          <a:xfrm rot="16200000">
            <a:off x="7239360" y="3430490"/>
            <a:ext cx="2947309" cy="861952"/>
            <a:chOff x="6498137" y="3625822"/>
            <a:chExt cx="558104" cy="973671"/>
          </a:xfrm>
        </p:grpSpPr>
        <p:cxnSp>
          <p:nvCxnSpPr>
            <p:cNvPr id="19" name="Straight Connector 18">
              <a:extLst>
                <a:ext uri="{FF2B5EF4-FFF2-40B4-BE49-F238E27FC236}">
                  <a16:creationId xmlns:a16="http://schemas.microsoft.com/office/drawing/2014/main" id="{5B2E0368-6227-F6B1-C8AA-A682F8AD3F3F}"/>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2828D6-44C6-7B80-1A6D-BC461CAD263A}"/>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B13ADB3-773F-7E88-E00F-D5664F056803}"/>
              </a:ext>
            </a:extLst>
          </p:cNvPr>
          <p:cNvGrpSpPr/>
          <p:nvPr/>
        </p:nvGrpSpPr>
        <p:grpSpPr>
          <a:xfrm rot="16200000" flipH="1">
            <a:off x="5696585" y="4712525"/>
            <a:ext cx="6032857" cy="861951"/>
            <a:chOff x="6498137" y="3625822"/>
            <a:chExt cx="558104" cy="973671"/>
          </a:xfrm>
        </p:grpSpPr>
        <p:cxnSp>
          <p:nvCxnSpPr>
            <p:cNvPr id="22" name="Straight Connector 21">
              <a:extLst>
                <a:ext uri="{FF2B5EF4-FFF2-40B4-BE49-F238E27FC236}">
                  <a16:creationId xmlns:a16="http://schemas.microsoft.com/office/drawing/2014/main" id="{86259C1F-C993-86A8-6E9B-A4BE39CE9FFC}"/>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7350EA1-C165-B198-FC21-52A86075A0C7}"/>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CC4A43D-AF8F-0DD9-CA88-0BC7E7F928C3}"/>
              </a:ext>
            </a:extLst>
          </p:cNvPr>
          <p:cNvGrpSpPr/>
          <p:nvPr/>
        </p:nvGrpSpPr>
        <p:grpSpPr>
          <a:xfrm rot="16200000">
            <a:off x="7310116" y="6668742"/>
            <a:ext cx="2805801" cy="861957"/>
            <a:chOff x="6498137" y="3625822"/>
            <a:chExt cx="558104" cy="973671"/>
          </a:xfrm>
        </p:grpSpPr>
        <p:cxnSp>
          <p:nvCxnSpPr>
            <p:cNvPr id="26" name="Straight Connector 25">
              <a:extLst>
                <a:ext uri="{FF2B5EF4-FFF2-40B4-BE49-F238E27FC236}">
                  <a16:creationId xmlns:a16="http://schemas.microsoft.com/office/drawing/2014/main" id="{DE2F2ADF-1273-8736-5ADD-25D8A5AEB39B}"/>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9951EB-5BF0-74FD-DA14-019A2ECE69B7}"/>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23" name="Freeform 28">
            <a:extLst>
              <a:ext uri="{FF2B5EF4-FFF2-40B4-BE49-F238E27FC236}">
                <a16:creationId xmlns:a16="http://schemas.microsoft.com/office/drawing/2014/main" id="{2F395DAB-A4CE-9152-9782-5C381610B576}"/>
              </a:ext>
            </a:extLst>
          </p:cNvPr>
          <p:cNvSpPr/>
          <p:nvPr/>
        </p:nvSpPr>
        <p:spPr>
          <a:xfrm>
            <a:off x="17071120" y="-55844"/>
            <a:ext cx="1152622" cy="1416556"/>
          </a:xfrm>
          <a:custGeom>
            <a:avLst/>
            <a:gdLst/>
            <a:ahLst/>
            <a:cxnLst/>
            <a:rect l="l" t="t" r="r" b="b"/>
            <a:pathLst>
              <a:path w="1140474" h="1053988">
                <a:moveTo>
                  <a:pt x="0" y="0"/>
                </a:moveTo>
                <a:lnTo>
                  <a:pt x="1140474" y="0"/>
                </a:lnTo>
                <a:lnTo>
                  <a:pt x="1140474" y="1053988"/>
                </a:lnTo>
                <a:lnTo>
                  <a:pt x="0" y="10539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9" name="Picture 28" descr="A cartoon of a person sleeping on a brick surface&#10;&#10;Description automatically generated">
            <a:extLst>
              <a:ext uri="{FF2B5EF4-FFF2-40B4-BE49-F238E27FC236}">
                <a16:creationId xmlns:a16="http://schemas.microsoft.com/office/drawing/2014/main" id="{F3FB44E1-5C46-B05E-ABEC-7290010CEA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2600" y="7567121"/>
            <a:ext cx="4243010" cy="2719879"/>
          </a:xfrm>
          <a:prstGeom prst="rect">
            <a:avLst/>
          </a:prstGeom>
        </p:spPr>
      </p:pic>
    </p:spTree>
    <p:extLst>
      <p:ext uri="{BB962C8B-B14F-4D97-AF65-F5344CB8AC3E}">
        <p14:creationId xmlns:p14="http://schemas.microsoft.com/office/powerpoint/2010/main" val="12749751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righ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righ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FFE3"/>
        </a:solidFill>
        <a:effectLst/>
      </p:bgPr>
    </p:bg>
    <p:spTree>
      <p:nvGrpSpPr>
        <p:cNvPr id="1" name=""/>
        <p:cNvGrpSpPr/>
        <p:nvPr/>
      </p:nvGrpSpPr>
      <p:grpSpPr>
        <a:xfrm>
          <a:off x="0" y="0"/>
          <a:ext cx="0" cy="0"/>
          <a:chOff x="0" y="0"/>
          <a:chExt cx="0" cy="0"/>
        </a:xfrm>
      </p:grpSpPr>
      <p:sp>
        <p:nvSpPr>
          <p:cNvPr id="6" name="Freeform 6"/>
          <p:cNvSpPr/>
          <p:nvPr/>
        </p:nvSpPr>
        <p:spPr>
          <a:xfrm>
            <a:off x="16916400" y="-40723"/>
            <a:ext cx="1219200" cy="1256026"/>
          </a:xfrm>
          <a:custGeom>
            <a:avLst/>
            <a:gdLst/>
            <a:ahLst/>
            <a:cxnLst/>
            <a:rect l="l" t="t" r="r" b="b"/>
            <a:pathLst>
              <a:path w="1671542" h="1671542">
                <a:moveTo>
                  <a:pt x="0" y="0"/>
                </a:moveTo>
                <a:lnTo>
                  <a:pt x="1671542" y="0"/>
                </a:lnTo>
                <a:lnTo>
                  <a:pt x="1671542" y="1671542"/>
                </a:lnTo>
                <a:lnTo>
                  <a:pt x="0" y="1671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6">
            <a:extLst>
              <a:ext uri="{FF2B5EF4-FFF2-40B4-BE49-F238E27FC236}">
                <a16:creationId xmlns:a16="http://schemas.microsoft.com/office/drawing/2014/main" id="{03180ED1-E1F6-ABD1-63FD-9942E869A3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452">
            <a:off x="559221" y="466338"/>
            <a:ext cx="8771981" cy="9786067"/>
          </a:xfrm>
          <a:prstGeom prst="rect">
            <a:avLst/>
          </a:prstGeom>
        </p:spPr>
      </p:pic>
      <p:grpSp>
        <p:nvGrpSpPr>
          <p:cNvPr id="4" name="Group 3">
            <a:extLst>
              <a:ext uri="{FF2B5EF4-FFF2-40B4-BE49-F238E27FC236}">
                <a16:creationId xmlns:a16="http://schemas.microsoft.com/office/drawing/2014/main" id="{93A0C086-3FE2-BB91-D4FE-094F2AAD02EC}"/>
              </a:ext>
            </a:extLst>
          </p:cNvPr>
          <p:cNvGrpSpPr/>
          <p:nvPr/>
        </p:nvGrpSpPr>
        <p:grpSpPr>
          <a:xfrm>
            <a:off x="266668" y="480182"/>
            <a:ext cx="6827420" cy="1157110"/>
            <a:chOff x="203132" y="534842"/>
            <a:chExt cx="6827420" cy="1157110"/>
          </a:xfrm>
        </p:grpSpPr>
        <p:grpSp>
          <p:nvGrpSpPr>
            <p:cNvPr id="7" name="Group 10">
              <a:extLst>
                <a:ext uri="{FF2B5EF4-FFF2-40B4-BE49-F238E27FC236}">
                  <a16:creationId xmlns:a16="http://schemas.microsoft.com/office/drawing/2014/main" id="{046F0E28-7446-3C54-44F2-CA6404A66383}"/>
                </a:ext>
              </a:extLst>
            </p:cNvPr>
            <p:cNvGrpSpPr/>
            <p:nvPr/>
          </p:nvGrpSpPr>
          <p:grpSpPr>
            <a:xfrm rot="-143938">
              <a:off x="203132" y="534842"/>
              <a:ext cx="6827420" cy="1157110"/>
              <a:chOff x="0" y="0"/>
              <a:chExt cx="5761308" cy="848774"/>
            </a:xfrm>
          </p:grpSpPr>
          <p:sp>
            <p:nvSpPr>
              <p:cNvPr id="10" name="Freeform 11">
                <a:extLst>
                  <a:ext uri="{FF2B5EF4-FFF2-40B4-BE49-F238E27FC236}">
                    <a16:creationId xmlns:a16="http://schemas.microsoft.com/office/drawing/2014/main" id="{02183D05-FB2E-2636-6803-53DFDF97E749}"/>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a:p>
            </p:txBody>
          </p:sp>
        </p:grpSp>
        <p:sp>
          <p:nvSpPr>
            <p:cNvPr id="9" name="TextBox 8">
              <a:extLst>
                <a:ext uri="{FF2B5EF4-FFF2-40B4-BE49-F238E27FC236}">
                  <a16:creationId xmlns:a16="http://schemas.microsoft.com/office/drawing/2014/main" id="{371F0928-B1F0-3D35-A5B6-FB672A58033B}"/>
                </a:ext>
              </a:extLst>
            </p:cNvPr>
            <p:cNvSpPr txBox="1"/>
            <p:nvPr/>
          </p:nvSpPr>
          <p:spPr>
            <a:xfrm rot="21459337">
              <a:off x="546079" y="682510"/>
              <a:ext cx="6141524" cy="861774"/>
            </a:xfrm>
            <a:prstGeom prst="rect">
              <a:avLst/>
            </a:prstGeom>
          </p:spPr>
          <p:txBody>
            <a:bodyPr wrap="square" lIns="0" tIns="0" rIns="0" bIns="0" rtlCol="0" anchor="t">
              <a:spAutoFit/>
            </a:bodyPr>
            <a:lstStyle/>
            <a:p>
              <a:pPr marL="0" lvl="0" indent="0" algn="ctr">
                <a:spcBef>
                  <a:spcPct val="0"/>
                </a:spcBef>
              </a:pPr>
              <a:r>
                <a:rPr lang="en-US" sz="5600" b="1" spc="179">
                  <a:solidFill>
                    <a:srgbClr val="FFFFFF"/>
                  </a:solidFill>
                  <a:latin typeface="Arial" panose="020B0604020202020204" pitchFamily="34" charset="0"/>
                  <a:cs typeface="Arial" panose="020B0604020202020204" pitchFamily="34" charset="0"/>
                </a:rPr>
                <a:t>ÔN BÀI CŨ</a:t>
              </a:r>
              <a:endParaRPr lang="en-US" sz="5600" b="1" spc="179" dirty="0">
                <a:solidFill>
                  <a:srgbClr val="FFFFFF"/>
                </a:solidFill>
                <a:latin typeface="Arial" panose="020B0604020202020204" pitchFamily="34" charset="0"/>
                <a:cs typeface="Arial" panose="020B0604020202020204" pitchFamily="34" charset="0"/>
              </a:endParaRPr>
            </a:p>
          </p:txBody>
        </p:sp>
      </p:grpSp>
      <p:sp>
        <p:nvSpPr>
          <p:cNvPr id="11" name="Freeform 5">
            <a:extLst>
              <a:ext uri="{FF2B5EF4-FFF2-40B4-BE49-F238E27FC236}">
                <a16:creationId xmlns:a16="http://schemas.microsoft.com/office/drawing/2014/main" id="{294DD1F0-1087-65A7-04F3-D66E4C5340D9}"/>
              </a:ext>
            </a:extLst>
          </p:cNvPr>
          <p:cNvSpPr/>
          <p:nvPr/>
        </p:nvSpPr>
        <p:spPr>
          <a:xfrm>
            <a:off x="9618312" y="2074292"/>
            <a:ext cx="7876907" cy="5943737"/>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p>
        </p:txBody>
      </p:sp>
      <p:sp>
        <p:nvSpPr>
          <p:cNvPr id="12" name="TextBox 11">
            <a:extLst>
              <a:ext uri="{FF2B5EF4-FFF2-40B4-BE49-F238E27FC236}">
                <a16:creationId xmlns:a16="http://schemas.microsoft.com/office/drawing/2014/main" id="{F74872E7-3E8F-754E-8A08-D48CB0973E58}"/>
              </a:ext>
            </a:extLst>
          </p:cNvPr>
          <p:cNvSpPr txBox="1"/>
          <p:nvPr/>
        </p:nvSpPr>
        <p:spPr>
          <a:xfrm>
            <a:off x="10273632" y="2846044"/>
            <a:ext cx="6521604" cy="4594912"/>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Các em </a:t>
            </a:r>
            <a:r>
              <a:rPr lang="vi-VN" sz="4000">
                <a:latin typeface="Arial" panose="020B0604020202020204" pitchFamily="34" charset="0"/>
                <a:cs typeface="Arial" panose="020B0604020202020204" pitchFamily="34" charset="0"/>
              </a:rPr>
              <a:t>đọc nối tiếp bài </a:t>
            </a:r>
            <a:r>
              <a:rPr lang="vi-VN" sz="4000" b="1" i="1">
                <a:latin typeface="Arial" panose="020B0604020202020204" pitchFamily="34" charset="0"/>
                <a:cs typeface="Arial" panose="020B0604020202020204" pitchFamily="34" charset="0"/>
              </a:rPr>
              <a:t>Khu bảo tồn động vật hoang dã Ngô-rông-gô-rô</a:t>
            </a:r>
            <a:r>
              <a:rPr lang="en-US" sz="4000" b="1" i="1">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và trả lời câu hỏi: </a:t>
            </a:r>
            <a:r>
              <a:rPr lang="vi-VN" sz="4000">
                <a:solidFill>
                  <a:srgbClr val="FF0000"/>
                </a:solidFill>
                <a:cs typeface="Arial" panose="020B0604020202020204" pitchFamily="34" charset="0"/>
              </a:rPr>
              <a:t>Nêu nội dung chính của bài</a:t>
            </a:r>
            <a:r>
              <a:rPr lang="en-US" sz="4000">
                <a:solidFill>
                  <a:srgbClr val="FF0000"/>
                </a:solidFill>
                <a:latin typeface="Arial" panose="020B0604020202020204" pitchFamily="34" charset="0"/>
                <a:cs typeface="Arial" panose="020B0604020202020204" pitchFamily="34" charset="0"/>
              </a:rPr>
              <a:t>.</a:t>
            </a:r>
            <a:endParaRPr lang="en-US" sz="4000" dirty="0">
              <a:solidFill>
                <a:srgbClr val="FF0000"/>
              </a:solidFill>
              <a:latin typeface="Arial" panose="020B0604020202020204" pitchFamily="34" charset="0"/>
              <a:cs typeface="Arial" panose="020B0604020202020204" pitchFamily="34" charset="0"/>
            </a:endParaRPr>
          </a:p>
        </p:txBody>
      </p:sp>
      <p:pic>
        <p:nvPicPr>
          <p:cNvPr id="13" name="Picture 3">
            <a:extLst>
              <a:ext uri="{FF2B5EF4-FFF2-40B4-BE49-F238E27FC236}">
                <a16:creationId xmlns:a16="http://schemas.microsoft.com/office/drawing/2014/main" id="{43ABBE09-7B50-33CA-8682-D82223F22C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3956" y="7285104"/>
            <a:ext cx="2354044" cy="3109359"/>
          </a:xfrm>
          <a:prstGeom prst="rect">
            <a:avLst/>
          </a:prstGeom>
        </p:spPr>
      </p:pic>
      <p:sp>
        <p:nvSpPr>
          <p:cNvPr id="8" name="Freeform 8"/>
          <p:cNvSpPr/>
          <p:nvPr/>
        </p:nvSpPr>
        <p:spPr>
          <a:xfrm>
            <a:off x="8994559" y="7646867"/>
            <a:ext cx="1300844" cy="1039586"/>
          </a:xfrm>
          <a:custGeom>
            <a:avLst/>
            <a:gdLst/>
            <a:ahLst/>
            <a:cxnLst/>
            <a:rect l="l" t="t" r="r" b="b"/>
            <a:pathLst>
              <a:path w="2043645" h="1917620">
                <a:moveTo>
                  <a:pt x="0" y="0"/>
                </a:moveTo>
                <a:lnTo>
                  <a:pt x="2043645" y="0"/>
                </a:lnTo>
                <a:lnTo>
                  <a:pt x="2043645" y="1917620"/>
                </a:lnTo>
                <a:lnTo>
                  <a:pt x="0" y="19176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5AC3A8DF-37F8-0F8A-A6B0-61C226AEEB7B}"/>
              </a:ext>
            </a:extLst>
          </p:cNvPr>
          <p:cNvGrpSpPr/>
          <p:nvPr/>
        </p:nvGrpSpPr>
        <p:grpSpPr>
          <a:xfrm>
            <a:off x="792781" y="3777943"/>
            <a:ext cx="7179447" cy="4412646"/>
            <a:chOff x="792781" y="3777943"/>
            <a:chExt cx="7179447" cy="4412646"/>
          </a:xfrm>
        </p:grpSpPr>
        <p:pic>
          <p:nvPicPr>
            <p:cNvPr id="24" name="Picture 23" descr="A group of animals in a pond&#10;&#10;Description automatically generated">
              <a:extLst>
                <a:ext uri="{FF2B5EF4-FFF2-40B4-BE49-F238E27FC236}">
                  <a16:creationId xmlns:a16="http://schemas.microsoft.com/office/drawing/2014/main" id="{03651D96-0253-1D46-08C3-B852A3178C4E}"/>
                </a:ext>
              </a:extLst>
            </p:cNvPr>
            <p:cNvPicPr>
              <a:picLocks noChangeAspect="1"/>
            </p:cNvPicPr>
            <p:nvPr/>
          </p:nvPicPr>
          <p:blipFill rotWithShape="1">
            <a:blip r:embed="rId10">
              <a:extLst>
                <a:ext uri="{28A0092B-C50C-407E-A947-70E740481C1C}">
                  <a14:useLocalDpi xmlns:a14="http://schemas.microsoft.com/office/drawing/2010/main" val="0"/>
                </a:ext>
              </a:extLst>
            </a:blip>
            <a:srcRect l="3440" r="15655" b="-1"/>
            <a:stretch/>
          </p:blipFill>
          <p:spPr>
            <a:xfrm>
              <a:off x="792781" y="4152900"/>
              <a:ext cx="7179447" cy="40376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descr="Push pin ">
              <a:extLst>
                <a:ext uri="{FF2B5EF4-FFF2-40B4-BE49-F238E27FC236}">
                  <a16:creationId xmlns:a16="http://schemas.microsoft.com/office/drawing/2014/main" id="{D7623789-F727-3A6F-3711-AC84BFDFF6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130306">
              <a:off x="4007547" y="3777943"/>
              <a:ext cx="749912" cy="7499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48127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AEEFA"/>
        </a:solidFill>
        <a:effectLst/>
      </p:bgPr>
    </p:bg>
    <p:spTree>
      <p:nvGrpSpPr>
        <p:cNvPr id="1" name=""/>
        <p:cNvGrpSpPr/>
        <p:nvPr/>
      </p:nvGrpSpPr>
      <p:grpSpPr>
        <a:xfrm>
          <a:off x="0" y="0"/>
          <a:ext cx="0" cy="0"/>
          <a:chOff x="0" y="0"/>
          <a:chExt cx="0" cy="0"/>
        </a:xfrm>
      </p:grpSpPr>
      <p:sp>
        <p:nvSpPr>
          <p:cNvPr id="7" name="Freeform 7"/>
          <p:cNvSpPr/>
          <p:nvPr/>
        </p:nvSpPr>
        <p:spPr>
          <a:xfrm>
            <a:off x="15925800" y="8175171"/>
            <a:ext cx="2185808" cy="2013857"/>
          </a:xfrm>
          <a:custGeom>
            <a:avLst/>
            <a:gdLst/>
            <a:ahLst/>
            <a:cxnLst/>
            <a:rect l="l" t="t" r="r" b="b"/>
            <a:pathLst>
              <a:path w="3320293" h="3431827">
                <a:moveTo>
                  <a:pt x="0" y="0"/>
                </a:moveTo>
                <a:lnTo>
                  <a:pt x="3320292" y="0"/>
                </a:lnTo>
                <a:lnTo>
                  <a:pt x="3320292" y="3431827"/>
                </a:lnTo>
                <a:lnTo>
                  <a:pt x="0" y="343182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B678EB41-021E-9C90-87A1-05C73F8E87A6}"/>
              </a:ext>
            </a:extLst>
          </p:cNvPr>
          <p:cNvGrpSpPr/>
          <p:nvPr/>
        </p:nvGrpSpPr>
        <p:grpSpPr>
          <a:xfrm>
            <a:off x="-32657" y="114300"/>
            <a:ext cx="2110430" cy="1537533"/>
            <a:chOff x="15186970" y="7644567"/>
            <a:chExt cx="2647574" cy="1927936"/>
          </a:xfrm>
        </p:grpSpPr>
        <p:sp>
          <p:nvSpPr>
            <p:cNvPr id="9" name="Freeform 9"/>
            <p:cNvSpPr/>
            <p:nvPr/>
          </p:nvSpPr>
          <p:spPr>
            <a:xfrm>
              <a:off x="15186970" y="8656317"/>
              <a:ext cx="916186" cy="916186"/>
            </a:xfrm>
            <a:custGeom>
              <a:avLst/>
              <a:gdLst/>
              <a:ahLst/>
              <a:cxnLst/>
              <a:rect l="l" t="t" r="r" b="b"/>
              <a:pathLst>
                <a:path w="916186" h="916186">
                  <a:moveTo>
                    <a:pt x="0" y="0"/>
                  </a:moveTo>
                  <a:lnTo>
                    <a:pt x="916186" y="0"/>
                  </a:lnTo>
                  <a:lnTo>
                    <a:pt x="916186" y="916186"/>
                  </a:lnTo>
                  <a:lnTo>
                    <a:pt x="0" y="916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6364701" y="7644567"/>
              <a:ext cx="1469843" cy="1469843"/>
            </a:xfrm>
            <a:custGeom>
              <a:avLst/>
              <a:gdLst/>
              <a:ahLst/>
              <a:cxnLst/>
              <a:rect l="l" t="t" r="r" b="b"/>
              <a:pathLst>
                <a:path w="1469843" h="1469843">
                  <a:moveTo>
                    <a:pt x="0" y="0"/>
                  </a:moveTo>
                  <a:lnTo>
                    <a:pt x="1469844" y="0"/>
                  </a:lnTo>
                  <a:lnTo>
                    <a:pt x="1469844" y="1469843"/>
                  </a:lnTo>
                  <a:lnTo>
                    <a:pt x="0" y="14698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13" name="Picture 11">
            <a:extLst>
              <a:ext uri="{FF2B5EF4-FFF2-40B4-BE49-F238E27FC236}">
                <a16:creationId xmlns:a16="http://schemas.microsoft.com/office/drawing/2014/main" id="{6B867676-56CE-13DF-5768-814B7EF3DB1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270315" y="274371"/>
            <a:ext cx="410571" cy="525148"/>
          </a:xfrm>
          <a:prstGeom prst="rect">
            <a:avLst/>
          </a:prstGeom>
        </p:spPr>
      </p:pic>
      <p:sp>
        <p:nvSpPr>
          <p:cNvPr id="16" name="Freeform 6">
            <a:extLst>
              <a:ext uri="{FF2B5EF4-FFF2-40B4-BE49-F238E27FC236}">
                <a16:creationId xmlns:a16="http://schemas.microsoft.com/office/drawing/2014/main" id="{40B01CEA-AED9-E08B-00FA-C209A4707061}"/>
              </a:ext>
            </a:extLst>
          </p:cNvPr>
          <p:cNvSpPr/>
          <p:nvPr/>
        </p:nvSpPr>
        <p:spPr>
          <a:xfrm>
            <a:off x="1689016" y="1235425"/>
            <a:ext cx="14909967" cy="8721474"/>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7">
              <a:duotone>
                <a:schemeClr val="accent5">
                  <a:shade val="45000"/>
                  <a:satMod val="135000"/>
                </a:schemeClr>
                <a:prstClr val="white"/>
              </a:duotone>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TextBox 11">
            <a:extLst>
              <a:ext uri="{FF2B5EF4-FFF2-40B4-BE49-F238E27FC236}">
                <a16:creationId xmlns:a16="http://schemas.microsoft.com/office/drawing/2014/main" id="{660C3BAC-07AC-7F4B-4287-37BE769DF3D8}"/>
              </a:ext>
            </a:extLst>
          </p:cNvPr>
          <p:cNvSpPr txBox="1"/>
          <p:nvPr/>
        </p:nvSpPr>
        <p:spPr>
          <a:xfrm>
            <a:off x="4772087" y="3148979"/>
            <a:ext cx="8743826" cy="3989041"/>
          </a:xfrm>
          <a:prstGeom prst="rect">
            <a:avLst/>
          </a:prstGeom>
        </p:spPr>
        <p:txBody>
          <a:bodyPr wrap="square" lIns="0" tIns="0" rIns="0" bIns="0" rtlCol="0" anchor="t">
            <a:spAutoFit/>
          </a:bodyPr>
          <a:lstStyle/>
          <a:p>
            <a:pPr algn="ctr">
              <a:lnSpc>
                <a:spcPct val="150000"/>
              </a:lnSpc>
              <a:spcBef>
                <a:spcPct val="0"/>
              </a:spcBef>
            </a:pPr>
            <a:r>
              <a:rPr lang="en-US" sz="5200" b="1">
                <a:solidFill>
                  <a:schemeClr val="tx2">
                    <a:lumMod val="50000"/>
                  </a:schemeClr>
                </a:solidFill>
                <a:latin typeface="Arial" panose="020B0604020202020204" pitchFamily="34" charset="0"/>
                <a:cs typeface="Arial" panose="020B0604020202020204" pitchFamily="34" charset="0"/>
              </a:rPr>
              <a:t>ĐÁP ÁN CÂU 3</a:t>
            </a:r>
          </a:p>
          <a:p>
            <a:pPr algn="ctr">
              <a:lnSpc>
                <a:spcPct val="150000"/>
              </a:lnSpc>
              <a:spcBef>
                <a:spcPct val="0"/>
              </a:spcBef>
            </a:pPr>
            <a:r>
              <a:rPr lang="vi-VN" sz="4200">
                <a:latin typeface="Arial" panose="020B0604020202020204" pitchFamily="34" charset="0"/>
                <a:cs typeface="Arial" panose="020B0604020202020204" pitchFamily="34" charset="0"/>
              </a:rPr>
              <a:t>Những câu hỏi này thể hiện sự quan tâm, lo lắng của người viết thư đối với bạn nhỏ không nhà. </a:t>
            </a:r>
            <a:endParaRPr lang="vi-VN" sz="4200" i="1" dirty="0">
              <a:latin typeface="Arial" panose="020B0604020202020204" pitchFamily="34" charset="0"/>
              <a:cs typeface="Arial" panose="020B0604020202020204" pitchFamily="34" charset="0"/>
            </a:endParaRPr>
          </a:p>
        </p:txBody>
      </p:sp>
      <p:pic>
        <p:nvPicPr>
          <p:cNvPr id="18" name="Picture 17" descr="A cartoon character holding a pencil&#10;&#10;Description automatically generated with medium confidence">
            <a:extLst>
              <a:ext uri="{FF2B5EF4-FFF2-40B4-BE49-F238E27FC236}">
                <a16:creationId xmlns:a16="http://schemas.microsoft.com/office/drawing/2014/main" id="{D27BD1B1-F6E5-DD87-0660-3C3BBE4DDB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22359" y="861781"/>
            <a:ext cx="3003441" cy="2535692"/>
          </a:xfrm>
          <a:prstGeom prst="rect">
            <a:avLst/>
          </a:prstGeom>
        </p:spPr>
      </p:pic>
      <p:grpSp>
        <p:nvGrpSpPr>
          <p:cNvPr id="2" name="Group 1">
            <a:extLst>
              <a:ext uri="{FF2B5EF4-FFF2-40B4-BE49-F238E27FC236}">
                <a16:creationId xmlns:a16="http://schemas.microsoft.com/office/drawing/2014/main" id="{FB79775A-3EAC-69BA-8D3E-41B3D20B6E3C}"/>
              </a:ext>
            </a:extLst>
          </p:cNvPr>
          <p:cNvGrpSpPr/>
          <p:nvPr/>
        </p:nvGrpSpPr>
        <p:grpSpPr>
          <a:xfrm>
            <a:off x="-533400" y="5905500"/>
            <a:ext cx="4685112" cy="4381500"/>
            <a:chOff x="-581334" y="1088841"/>
            <a:chExt cx="7489303" cy="6716676"/>
          </a:xfrm>
        </p:grpSpPr>
        <p:sp>
          <p:nvSpPr>
            <p:cNvPr id="3" name="Freeform 8">
              <a:extLst>
                <a:ext uri="{FF2B5EF4-FFF2-40B4-BE49-F238E27FC236}">
                  <a16:creationId xmlns:a16="http://schemas.microsoft.com/office/drawing/2014/main" id="{7B6C3F9B-B8E4-F72E-2BBD-2B2F63B5378C}"/>
                </a:ext>
              </a:extLst>
            </p:cNvPr>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9">
              <a:extLst>
                <a:ext uri="{FF2B5EF4-FFF2-40B4-BE49-F238E27FC236}">
                  <a16:creationId xmlns:a16="http://schemas.microsoft.com/office/drawing/2014/main" id="{E61D2211-EA38-3F7C-3241-660F16DBBD77}"/>
                </a:ext>
              </a:extLst>
            </p:cNvPr>
            <p:cNvGrpSpPr/>
            <p:nvPr/>
          </p:nvGrpSpPr>
          <p:grpSpPr>
            <a:xfrm>
              <a:off x="0" y="6683643"/>
              <a:ext cx="6907969" cy="1121874"/>
              <a:chOff x="0" y="0"/>
              <a:chExt cx="1819383" cy="295473"/>
            </a:xfrm>
          </p:grpSpPr>
          <p:sp>
            <p:nvSpPr>
              <p:cNvPr id="5" name="Freeform 10">
                <a:extLst>
                  <a:ext uri="{FF2B5EF4-FFF2-40B4-BE49-F238E27FC236}">
                    <a16:creationId xmlns:a16="http://schemas.microsoft.com/office/drawing/2014/main" id="{1B17BCDF-BBFC-E1BE-C000-892A5F31232C}"/>
                  </a:ext>
                </a:extLst>
              </p:cNvPr>
              <p:cNvSpPr/>
              <p:nvPr/>
            </p:nvSpPr>
            <p:spPr>
              <a:xfrm>
                <a:off x="0" y="0"/>
                <a:ext cx="1819383"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endParaRPr lang="en-US">
                  <a:latin typeface="Arial" panose="020B0604020202020204" pitchFamily="34" charset="0"/>
                  <a:cs typeface="Arial" panose="020B0604020202020204" pitchFamily="34" charset="0"/>
                </a:endParaRPr>
              </a:p>
            </p:txBody>
          </p:sp>
          <p:sp>
            <p:nvSpPr>
              <p:cNvPr id="6" name="TextBox 11">
                <a:extLst>
                  <a:ext uri="{FF2B5EF4-FFF2-40B4-BE49-F238E27FC236}">
                    <a16:creationId xmlns:a16="http://schemas.microsoft.com/office/drawing/2014/main" id="{2D2613F0-D84E-28B4-583C-CCF7736DF6C2}"/>
                  </a:ext>
                </a:extLst>
              </p:cNvPr>
              <p:cNvSpPr txBox="1"/>
              <p:nvPr/>
            </p:nvSpPr>
            <p:spPr>
              <a:xfrm>
                <a:off x="0" y="-47625"/>
                <a:ext cx="812800" cy="860425"/>
              </a:xfrm>
              <a:prstGeom prst="rect">
                <a:avLst/>
              </a:prstGeom>
            </p:spPr>
            <p:txBody>
              <a:bodyPr lIns="50800" tIns="50800" rIns="50800" bIns="50800" rtlCol="0" anchor="ctr"/>
              <a:lstStyle/>
              <a:p>
                <a:pPr algn="ctr">
                  <a:lnSpc>
                    <a:spcPts val="1960"/>
                  </a:lnSpc>
                </a:pPr>
                <a:endParaRPr>
                  <a:latin typeface="Arial" panose="020B0604020202020204" pitchFamily="34" charset="0"/>
                  <a:cs typeface="Arial" panose="020B0604020202020204" pitchFamily="34" charset="0"/>
                </a:endParaRPr>
              </a:p>
            </p:txBody>
          </p:sp>
        </p:gr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7E1F0"/>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682D5A09-B2A7-1F4B-833D-2388B47A5A45}"/>
              </a:ext>
            </a:extLst>
          </p:cNvPr>
          <p:cNvSpPr/>
          <p:nvPr/>
        </p:nvSpPr>
        <p:spPr>
          <a:xfrm rot="-830675">
            <a:off x="17170779" y="-83624"/>
            <a:ext cx="1021770" cy="1058315"/>
          </a:xfrm>
          <a:custGeom>
            <a:avLst/>
            <a:gdLst/>
            <a:ahLst/>
            <a:cxnLst/>
            <a:rect l="l" t="t" r="r" b="b"/>
            <a:pathLst>
              <a:path w="2143379" h="2304708">
                <a:moveTo>
                  <a:pt x="0" y="0"/>
                </a:moveTo>
                <a:lnTo>
                  <a:pt x="2143378" y="0"/>
                </a:lnTo>
                <a:lnTo>
                  <a:pt x="2143378" y="2304708"/>
                </a:lnTo>
                <a:lnTo>
                  <a:pt x="0" y="2304708"/>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93AA4BF-8310-0451-1F26-1065CA0CD08D}"/>
              </a:ext>
            </a:extLst>
          </p:cNvPr>
          <p:cNvGrpSpPr/>
          <p:nvPr/>
        </p:nvGrpSpPr>
        <p:grpSpPr>
          <a:xfrm>
            <a:off x="2325188" y="578414"/>
            <a:ext cx="14248579" cy="2791336"/>
            <a:chOff x="3228026" y="1207045"/>
            <a:chExt cx="14248579" cy="2791336"/>
          </a:xfrm>
        </p:grpSpPr>
        <p:sp>
          <p:nvSpPr>
            <p:cNvPr id="9" name="Rectangle: Rounded Corners 8">
              <a:extLst>
                <a:ext uri="{FF2B5EF4-FFF2-40B4-BE49-F238E27FC236}">
                  <a16:creationId xmlns:a16="http://schemas.microsoft.com/office/drawing/2014/main" id="{5AA61F3C-574D-0B3C-51E0-BEAC4FD7EB27}"/>
                </a:ext>
              </a:extLst>
            </p:cNvPr>
            <p:cNvSpPr/>
            <p:nvPr/>
          </p:nvSpPr>
          <p:spPr>
            <a:xfrm>
              <a:off x="3228026" y="1530585"/>
              <a:ext cx="13719263" cy="2467796"/>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nl-NL" sz="40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Câu 4: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Người viết thư muốn làm những gì cho bạn nhỏ không nhà? </a:t>
              </a:r>
            </a:p>
          </p:txBody>
        </p:sp>
        <p:sp>
          <p:nvSpPr>
            <p:cNvPr id="10" name="Freeform 4">
              <a:extLst>
                <a:ext uri="{FF2B5EF4-FFF2-40B4-BE49-F238E27FC236}">
                  <a16:creationId xmlns:a16="http://schemas.microsoft.com/office/drawing/2014/main" id="{F9893A8A-D1EA-A4FF-26F6-743B0F0A2221}"/>
                </a:ext>
              </a:extLst>
            </p:cNvPr>
            <p:cNvSpPr/>
            <p:nvPr/>
          </p:nvSpPr>
          <p:spPr>
            <a:xfrm>
              <a:off x="16333605" y="1207045"/>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aphicFrame>
        <p:nvGraphicFramePr>
          <p:cNvPr id="14" name="Diagram 13">
            <a:extLst>
              <a:ext uri="{FF2B5EF4-FFF2-40B4-BE49-F238E27FC236}">
                <a16:creationId xmlns:a16="http://schemas.microsoft.com/office/drawing/2014/main" id="{5085CB8D-9D82-32DA-F6D4-EF68E4DD4727}"/>
              </a:ext>
            </a:extLst>
          </p:cNvPr>
          <p:cNvGraphicFramePr/>
          <p:nvPr>
            <p:extLst>
              <p:ext uri="{D42A27DB-BD31-4B8C-83A1-F6EECF244321}">
                <p14:modId xmlns:p14="http://schemas.microsoft.com/office/powerpoint/2010/main" val="3609396906"/>
              </p:ext>
            </p:extLst>
          </p:nvPr>
        </p:nvGraphicFramePr>
        <p:xfrm>
          <a:off x="849083" y="3236249"/>
          <a:ext cx="16671472" cy="73620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Freeform 7">
            <a:extLst>
              <a:ext uri="{FF2B5EF4-FFF2-40B4-BE49-F238E27FC236}">
                <a16:creationId xmlns:a16="http://schemas.microsoft.com/office/drawing/2014/main" id="{ADFC484E-16EE-F517-556D-3AB02C6F1794}"/>
              </a:ext>
            </a:extLst>
          </p:cNvPr>
          <p:cNvSpPr/>
          <p:nvPr/>
        </p:nvSpPr>
        <p:spPr>
          <a:xfrm>
            <a:off x="-165464" y="8953499"/>
            <a:ext cx="1308464" cy="1318187"/>
          </a:xfrm>
          <a:custGeom>
            <a:avLst/>
            <a:gdLst/>
            <a:ahLst/>
            <a:cxnLst/>
            <a:rect l="l" t="t" r="r" b="b"/>
            <a:pathLst>
              <a:path w="2350953" h="2350953">
                <a:moveTo>
                  <a:pt x="0" y="0"/>
                </a:moveTo>
                <a:lnTo>
                  <a:pt x="2350953" y="0"/>
                </a:lnTo>
                <a:lnTo>
                  <a:pt x="2350953" y="2350954"/>
                </a:lnTo>
                <a:lnTo>
                  <a:pt x="0" y="2350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28">
            <a:extLst>
              <a:ext uri="{FF2B5EF4-FFF2-40B4-BE49-F238E27FC236}">
                <a16:creationId xmlns:a16="http://schemas.microsoft.com/office/drawing/2014/main" id="{88DE2B88-3360-66D2-0D20-21031B105743}"/>
              </a:ext>
            </a:extLst>
          </p:cNvPr>
          <p:cNvSpPr/>
          <p:nvPr/>
        </p:nvSpPr>
        <p:spPr>
          <a:xfrm>
            <a:off x="16326" y="15314"/>
            <a:ext cx="1305022" cy="1457987"/>
          </a:xfrm>
          <a:custGeom>
            <a:avLst/>
            <a:gdLst/>
            <a:ahLst/>
            <a:cxnLst/>
            <a:rect l="l" t="t" r="r" b="b"/>
            <a:pathLst>
              <a:path w="1140474" h="1053988">
                <a:moveTo>
                  <a:pt x="0" y="0"/>
                </a:moveTo>
                <a:lnTo>
                  <a:pt x="1140474" y="0"/>
                </a:lnTo>
                <a:lnTo>
                  <a:pt x="1140474" y="1053988"/>
                </a:lnTo>
                <a:lnTo>
                  <a:pt x="0" y="1053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1592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BEBF5"/>
        </a:solidFill>
        <a:effectLst/>
      </p:bgPr>
    </p:bg>
    <p:spTree>
      <p:nvGrpSpPr>
        <p:cNvPr id="1" name=""/>
        <p:cNvGrpSpPr/>
        <p:nvPr/>
      </p:nvGrpSpPr>
      <p:grpSpPr>
        <a:xfrm>
          <a:off x="0" y="0"/>
          <a:ext cx="0" cy="0"/>
          <a:chOff x="0" y="0"/>
          <a:chExt cx="0" cy="0"/>
        </a:xfrm>
      </p:grpSpPr>
      <p:sp>
        <p:nvSpPr>
          <p:cNvPr id="6" name="Freeform 6"/>
          <p:cNvSpPr/>
          <p:nvPr/>
        </p:nvSpPr>
        <p:spPr>
          <a:xfrm rot="-497240">
            <a:off x="-47091" y="233791"/>
            <a:ext cx="2069015" cy="1309004"/>
          </a:xfrm>
          <a:custGeom>
            <a:avLst/>
            <a:gdLst/>
            <a:ahLst/>
            <a:cxnLst/>
            <a:rect l="l" t="t" r="r" b="b"/>
            <a:pathLst>
              <a:path w="2952817" h="2229377">
                <a:moveTo>
                  <a:pt x="0" y="0"/>
                </a:moveTo>
                <a:lnTo>
                  <a:pt x="2952817" y="0"/>
                </a:lnTo>
                <a:lnTo>
                  <a:pt x="2952817" y="2229377"/>
                </a:lnTo>
                <a:lnTo>
                  <a:pt x="0" y="222937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id="{94C3F280-A9AF-E302-02BF-411DF759FDC6}"/>
              </a:ext>
            </a:extLst>
          </p:cNvPr>
          <p:cNvSpPr/>
          <p:nvPr/>
        </p:nvSpPr>
        <p:spPr>
          <a:xfrm>
            <a:off x="16791212" y="8859757"/>
            <a:ext cx="1296245" cy="1363136"/>
          </a:xfrm>
          <a:custGeom>
            <a:avLst/>
            <a:gdLst/>
            <a:ahLst/>
            <a:cxnLst/>
            <a:rect l="l" t="t" r="r" b="b"/>
            <a:pathLst>
              <a:path w="1781327" h="1880028">
                <a:moveTo>
                  <a:pt x="0" y="0"/>
                </a:moveTo>
                <a:lnTo>
                  <a:pt x="1781326" y="0"/>
                </a:lnTo>
                <a:lnTo>
                  <a:pt x="1781326" y="1880028"/>
                </a:lnTo>
                <a:lnTo>
                  <a:pt x="0" y="1880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73AF44-2399-A266-4EE6-E1135A854AE7}"/>
              </a:ext>
            </a:extLst>
          </p:cNvPr>
          <p:cNvSpPr txBox="1"/>
          <p:nvPr/>
        </p:nvSpPr>
        <p:spPr>
          <a:xfrm>
            <a:off x="1676400" y="3666286"/>
            <a:ext cx="9753600" cy="6056851"/>
          </a:xfrm>
          <a:prstGeom prst="rect">
            <a:avLst/>
          </a:prstGeom>
          <a:noFill/>
        </p:spPr>
        <p:txBody>
          <a:bodyPr wrap="square">
            <a:spAutoFit/>
          </a:bodyPr>
          <a:lstStyle/>
          <a:p>
            <a:pPr marL="571500" lvl="0" indent="-571500" algn="just">
              <a:lnSpc>
                <a:spcPct val="200000"/>
              </a:lnSpc>
              <a:spcBef>
                <a:spcPts val="300"/>
              </a:spcBef>
              <a:spcAft>
                <a:spcPts val="3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mong ước của người viết thư đã thể hiện được tình cảm yêu thương của bạn ấy đối với những bạn nhỏ không nhà. Đó là những mong ước tích cực, cho dù khó thực hiện,... </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E0133E9-8DE9-E5FC-56CC-7B2699723B98}"/>
              </a:ext>
            </a:extLst>
          </p:cNvPr>
          <p:cNvGrpSpPr/>
          <p:nvPr/>
        </p:nvGrpSpPr>
        <p:grpSpPr>
          <a:xfrm>
            <a:off x="2083686" y="659694"/>
            <a:ext cx="14707526" cy="2731206"/>
            <a:chOff x="2116160" y="1048747"/>
            <a:chExt cx="14707526" cy="2731206"/>
          </a:xfrm>
        </p:grpSpPr>
        <p:sp>
          <p:nvSpPr>
            <p:cNvPr id="8" name="Rectangle: Rounded Corners 7">
              <a:extLst>
                <a:ext uri="{FF2B5EF4-FFF2-40B4-BE49-F238E27FC236}">
                  <a16:creationId xmlns:a16="http://schemas.microsoft.com/office/drawing/2014/main" id="{3C335BD0-6C7C-67D0-EDF5-B7BB31449CB9}"/>
                </a:ext>
              </a:extLst>
            </p:cNvPr>
            <p:cNvSpPr/>
            <p:nvPr/>
          </p:nvSpPr>
          <p:spPr>
            <a:xfrm>
              <a:off x="2116160" y="1324133"/>
              <a:ext cx="14098854" cy="2455820"/>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nl-NL" sz="40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Câu 5: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Nêu cảm nghĩ của em về những mong ước của người viết thư.</a:t>
              </a:r>
            </a:p>
          </p:txBody>
        </p:sp>
        <p:sp>
          <p:nvSpPr>
            <p:cNvPr id="10" name="Freeform 4">
              <a:extLst>
                <a:ext uri="{FF2B5EF4-FFF2-40B4-BE49-F238E27FC236}">
                  <a16:creationId xmlns:a16="http://schemas.microsoft.com/office/drawing/2014/main" id="{C82AC100-07FE-327E-7104-07E3F6FE5E9C}"/>
                </a:ext>
              </a:extLst>
            </p:cNvPr>
            <p:cNvSpPr/>
            <p:nvPr/>
          </p:nvSpPr>
          <p:spPr>
            <a:xfrm>
              <a:off x="15680686" y="1048747"/>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8" name="Freeform 7">
            <a:extLst>
              <a:ext uri="{FF2B5EF4-FFF2-40B4-BE49-F238E27FC236}">
                <a16:creationId xmlns:a16="http://schemas.microsoft.com/office/drawing/2014/main" id="{79C51938-B91C-CAE6-A915-CA08BB0F5EE7}"/>
              </a:ext>
            </a:extLst>
          </p:cNvPr>
          <p:cNvSpPr/>
          <p:nvPr/>
        </p:nvSpPr>
        <p:spPr>
          <a:xfrm>
            <a:off x="12206572" y="3894361"/>
            <a:ext cx="3851610" cy="5600700"/>
          </a:xfrm>
          <a:custGeom>
            <a:avLst/>
            <a:gdLst/>
            <a:ahLst/>
            <a:cxnLst/>
            <a:rect l="l" t="t" r="r" b="b"/>
            <a:pathLst>
              <a:path w="3209717" h="4670223">
                <a:moveTo>
                  <a:pt x="0" y="0"/>
                </a:moveTo>
                <a:lnTo>
                  <a:pt x="3209717" y="0"/>
                </a:lnTo>
                <a:lnTo>
                  <a:pt x="3209717" y="4670223"/>
                </a:lnTo>
                <a:lnTo>
                  <a:pt x="0" y="46702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3502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EBF5"/>
        </a:solidFill>
        <a:effectLst/>
      </p:bgPr>
    </p:bg>
    <p:spTree>
      <p:nvGrpSpPr>
        <p:cNvPr id="1" name=""/>
        <p:cNvGrpSpPr/>
        <p:nvPr/>
      </p:nvGrpSpPr>
      <p:grpSpPr>
        <a:xfrm>
          <a:off x="0" y="0"/>
          <a:ext cx="0" cy="0"/>
          <a:chOff x="0" y="0"/>
          <a:chExt cx="0" cy="0"/>
        </a:xfrm>
      </p:grpSpPr>
      <p:sp>
        <p:nvSpPr>
          <p:cNvPr id="6" name="Freeform 6"/>
          <p:cNvSpPr/>
          <p:nvPr/>
        </p:nvSpPr>
        <p:spPr>
          <a:xfrm rot="-497240">
            <a:off x="-47091" y="233791"/>
            <a:ext cx="2069015" cy="1309004"/>
          </a:xfrm>
          <a:custGeom>
            <a:avLst/>
            <a:gdLst/>
            <a:ahLst/>
            <a:cxnLst/>
            <a:rect l="l" t="t" r="r" b="b"/>
            <a:pathLst>
              <a:path w="2952817" h="2229377">
                <a:moveTo>
                  <a:pt x="0" y="0"/>
                </a:moveTo>
                <a:lnTo>
                  <a:pt x="2952817" y="0"/>
                </a:lnTo>
                <a:lnTo>
                  <a:pt x="2952817" y="2229377"/>
                </a:lnTo>
                <a:lnTo>
                  <a:pt x="0" y="222937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id="{94C3F280-A9AF-E302-02BF-411DF759FDC6}"/>
              </a:ext>
            </a:extLst>
          </p:cNvPr>
          <p:cNvSpPr/>
          <p:nvPr/>
        </p:nvSpPr>
        <p:spPr>
          <a:xfrm>
            <a:off x="16791212" y="8859757"/>
            <a:ext cx="1296245" cy="1363136"/>
          </a:xfrm>
          <a:custGeom>
            <a:avLst/>
            <a:gdLst/>
            <a:ahLst/>
            <a:cxnLst/>
            <a:rect l="l" t="t" r="r" b="b"/>
            <a:pathLst>
              <a:path w="1781327" h="1880028">
                <a:moveTo>
                  <a:pt x="0" y="0"/>
                </a:moveTo>
                <a:lnTo>
                  <a:pt x="1781326" y="0"/>
                </a:lnTo>
                <a:lnTo>
                  <a:pt x="1781326" y="1880028"/>
                </a:lnTo>
                <a:lnTo>
                  <a:pt x="0" y="1880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E0133E9-8DE9-E5FC-56CC-7B2699723B98}"/>
              </a:ext>
            </a:extLst>
          </p:cNvPr>
          <p:cNvGrpSpPr/>
          <p:nvPr/>
        </p:nvGrpSpPr>
        <p:grpSpPr>
          <a:xfrm>
            <a:off x="2083686" y="659694"/>
            <a:ext cx="14707526" cy="2731206"/>
            <a:chOff x="2116160" y="1048747"/>
            <a:chExt cx="14707526" cy="2731206"/>
          </a:xfrm>
        </p:grpSpPr>
        <p:sp>
          <p:nvSpPr>
            <p:cNvPr id="8" name="Rectangle: Rounded Corners 7">
              <a:extLst>
                <a:ext uri="{FF2B5EF4-FFF2-40B4-BE49-F238E27FC236}">
                  <a16:creationId xmlns:a16="http://schemas.microsoft.com/office/drawing/2014/main" id="{3C335BD0-6C7C-67D0-EDF5-B7BB31449CB9}"/>
                </a:ext>
              </a:extLst>
            </p:cNvPr>
            <p:cNvSpPr/>
            <p:nvPr/>
          </p:nvSpPr>
          <p:spPr>
            <a:xfrm>
              <a:off x="2116160" y="1324133"/>
              <a:ext cx="14098854" cy="2455820"/>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nl-NL" sz="40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Câu 5: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Nêu cảm nghĩ của em về những mong ước của người viết thư.</a:t>
              </a:r>
            </a:p>
          </p:txBody>
        </p:sp>
        <p:sp>
          <p:nvSpPr>
            <p:cNvPr id="10" name="Freeform 4">
              <a:extLst>
                <a:ext uri="{FF2B5EF4-FFF2-40B4-BE49-F238E27FC236}">
                  <a16:creationId xmlns:a16="http://schemas.microsoft.com/office/drawing/2014/main" id="{C82AC100-07FE-327E-7104-07E3F6FE5E9C}"/>
                </a:ext>
              </a:extLst>
            </p:cNvPr>
            <p:cNvSpPr/>
            <p:nvPr/>
          </p:nvSpPr>
          <p:spPr>
            <a:xfrm>
              <a:off x="15680686" y="1048747"/>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0D4E59F4-5E64-CFF3-CCA2-CFF8655B9CF2}"/>
              </a:ext>
            </a:extLst>
          </p:cNvPr>
          <p:cNvSpPr txBox="1"/>
          <p:nvPr/>
        </p:nvSpPr>
        <p:spPr>
          <a:xfrm>
            <a:off x="1676400" y="3666286"/>
            <a:ext cx="9372600" cy="6056851"/>
          </a:xfrm>
          <a:prstGeom prst="rect">
            <a:avLst/>
          </a:prstGeom>
          <a:noFill/>
        </p:spPr>
        <p:txBody>
          <a:bodyPr wrap="square">
            <a:spAutoFit/>
          </a:bodyPr>
          <a:lstStyle/>
          <a:p>
            <a:pPr marL="571500" lvl="0" indent="-571500" algn="just">
              <a:lnSpc>
                <a:spcPct val="200000"/>
              </a:lnSpc>
              <a:spcBef>
                <a:spcPts val="300"/>
              </a:spcBef>
              <a:spcAft>
                <a:spcPts val="3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Qua đó,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ta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có thể thấy bạn Lương Thanh Bình là người có tấm lòng nhân ái, biết yêu thương và chia sẻ với những bạn nhỏ gặp khó khăn trong cuộc sống.</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Freeform 7">
            <a:extLst>
              <a:ext uri="{FF2B5EF4-FFF2-40B4-BE49-F238E27FC236}">
                <a16:creationId xmlns:a16="http://schemas.microsoft.com/office/drawing/2014/main" id="{5A5C30BC-C457-5024-B935-21884EF14F3E}"/>
              </a:ext>
            </a:extLst>
          </p:cNvPr>
          <p:cNvSpPr/>
          <p:nvPr/>
        </p:nvSpPr>
        <p:spPr>
          <a:xfrm>
            <a:off x="12206572" y="3894361"/>
            <a:ext cx="3851610" cy="5600700"/>
          </a:xfrm>
          <a:custGeom>
            <a:avLst/>
            <a:gdLst/>
            <a:ahLst/>
            <a:cxnLst/>
            <a:rect l="l" t="t" r="r" b="b"/>
            <a:pathLst>
              <a:path w="3209717" h="4670223">
                <a:moveTo>
                  <a:pt x="0" y="0"/>
                </a:moveTo>
                <a:lnTo>
                  <a:pt x="3209717" y="0"/>
                </a:lnTo>
                <a:lnTo>
                  <a:pt x="3209717" y="4670223"/>
                </a:lnTo>
                <a:lnTo>
                  <a:pt x="0" y="46702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392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BEBF5"/>
        </a:solidFill>
        <a:effectLst/>
      </p:bgPr>
    </p:bg>
    <p:spTree>
      <p:nvGrpSpPr>
        <p:cNvPr id="1" name=""/>
        <p:cNvGrpSpPr/>
        <p:nvPr/>
      </p:nvGrpSpPr>
      <p:grpSpPr>
        <a:xfrm>
          <a:off x="0" y="0"/>
          <a:ext cx="0" cy="0"/>
          <a:chOff x="0" y="0"/>
          <a:chExt cx="0" cy="0"/>
        </a:xfrm>
      </p:grpSpPr>
      <p:sp>
        <p:nvSpPr>
          <p:cNvPr id="6" name="Freeform 6"/>
          <p:cNvSpPr/>
          <p:nvPr/>
        </p:nvSpPr>
        <p:spPr>
          <a:xfrm rot="-497240">
            <a:off x="-47091" y="233791"/>
            <a:ext cx="2069015" cy="1309004"/>
          </a:xfrm>
          <a:custGeom>
            <a:avLst/>
            <a:gdLst/>
            <a:ahLst/>
            <a:cxnLst/>
            <a:rect l="l" t="t" r="r" b="b"/>
            <a:pathLst>
              <a:path w="2952817" h="2229377">
                <a:moveTo>
                  <a:pt x="0" y="0"/>
                </a:moveTo>
                <a:lnTo>
                  <a:pt x="2952817" y="0"/>
                </a:lnTo>
                <a:lnTo>
                  <a:pt x="2952817" y="2229377"/>
                </a:lnTo>
                <a:lnTo>
                  <a:pt x="0" y="222937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id="{94C3F280-A9AF-E302-02BF-411DF759FDC6}"/>
              </a:ext>
            </a:extLst>
          </p:cNvPr>
          <p:cNvSpPr/>
          <p:nvPr/>
        </p:nvSpPr>
        <p:spPr>
          <a:xfrm>
            <a:off x="16791212" y="8859757"/>
            <a:ext cx="1296245" cy="1363136"/>
          </a:xfrm>
          <a:custGeom>
            <a:avLst/>
            <a:gdLst/>
            <a:ahLst/>
            <a:cxnLst/>
            <a:rect l="l" t="t" r="r" b="b"/>
            <a:pathLst>
              <a:path w="1781327" h="1880028">
                <a:moveTo>
                  <a:pt x="0" y="0"/>
                </a:moveTo>
                <a:lnTo>
                  <a:pt x="1781326" y="0"/>
                </a:lnTo>
                <a:lnTo>
                  <a:pt x="1781326" y="1880028"/>
                </a:lnTo>
                <a:lnTo>
                  <a:pt x="0" y="1880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E0133E9-8DE9-E5FC-56CC-7B2699723B98}"/>
              </a:ext>
            </a:extLst>
          </p:cNvPr>
          <p:cNvGrpSpPr/>
          <p:nvPr/>
        </p:nvGrpSpPr>
        <p:grpSpPr>
          <a:xfrm>
            <a:off x="2083686" y="659694"/>
            <a:ext cx="14707526" cy="2731206"/>
            <a:chOff x="2116160" y="1048747"/>
            <a:chExt cx="14707526" cy="2731206"/>
          </a:xfrm>
        </p:grpSpPr>
        <p:sp>
          <p:nvSpPr>
            <p:cNvPr id="8" name="Rectangle: Rounded Corners 7">
              <a:extLst>
                <a:ext uri="{FF2B5EF4-FFF2-40B4-BE49-F238E27FC236}">
                  <a16:creationId xmlns:a16="http://schemas.microsoft.com/office/drawing/2014/main" id="{3C335BD0-6C7C-67D0-EDF5-B7BB31449CB9}"/>
                </a:ext>
              </a:extLst>
            </p:cNvPr>
            <p:cNvSpPr/>
            <p:nvPr/>
          </p:nvSpPr>
          <p:spPr>
            <a:xfrm>
              <a:off x="2116160" y="1324133"/>
              <a:ext cx="14098854" cy="2455820"/>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nl-NL" sz="40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Câu 5: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Nêu cảm nghĩ của em về những mong ước của người viết thư.</a:t>
              </a:r>
            </a:p>
          </p:txBody>
        </p:sp>
        <p:sp>
          <p:nvSpPr>
            <p:cNvPr id="10" name="Freeform 4">
              <a:extLst>
                <a:ext uri="{FF2B5EF4-FFF2-40B4-BE49-F238E27FC236}">
                  <a16:creationId xmlns:a16="http://schemas.microsoft.com/office/drawing/2014/main" id="{C82AC100-07FE-327E-7104-07E3F6FE5E9C}"/>
                </a:ext>
              </a:extLst>
            </p:cNvPr>
            <p:cNvSpPr/>
            <p:nvPr/>
          </p:nvSpPr>
          <p:spPr>
            <a:xfrm>
              <a:off x="15680686" y="1048747"/>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DEB3251A-F76E-25CD-A4A6-03176A66F3A1}"/>
              </a:ext>
            </a:extLst>
          </p:cNvPr>
          <p:cNvSpPr txBox="1"/>
          <p:nvPr/>
        </p:nvSpPr>
        <p:spPr>
          <a:xfrm>
            <a:off x="1676400" y="3666286"/>
            <a:ext cx="9797142" cy="6133795"/>
          </a:xfrm>
          <a:prstGeom prst="rect">
            <a:avLst/>
          </a:prstGeom>
          <a:noFill/>
        </p:spPr>
        <p:txBody>
          <a:bodyPr wrap="square">
            <a:spAutoFit/>
          </a:bodyPr>
          <a:lstStyle/>
          <a:p>
            <a:pPr marL="571500" lvl="0" indent="-571500" algn="just">
              <a:lnSpc>
                <a:spcPct val="200000"/>
              </a:lnSpc>
              <a:spcBef>
                <a:spcPts val="300"/>
              </a:spcBef>
              <a:spcAft>
                <a:spcPts val="3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Bạn Bình cũng là người có suy nghĩ tích cực, tìm ra được nhiều giải pháp để giúp đỡ mọi người.</a:t>
            </a:r>
          </a:p>
          <a:p>
            <a:pPr marL="571500" lvl="0" indent="-571500" algn="just">
              <a:lnSpc>
                <a:spcPct val="200000"/>
              </a:lnSpc>
              <a:spcBef>
                <a:spcPts val="300"/>
              </a:spcBef>
              <a:spcAft>
                <a:spcPts val="3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Bạn ấy là người nhạy cảm và có những suy nghĩ rất chín chắn,...</a:t>
            </a:r>
          </a:p>
        </p:txBody>
      </p:sp>
      <p:sp>
        <p:nvSpPr>
          <p:cNvPr id="4" name="Freeform 7">
            <a:extLst>
              <a:ext uri="{FF2B5EF4-FFF2-40B4-BE49-F238E27FC236}">
                <a16:creationId xmlns:a16="http://schemas.microsoft.com/office/drawing/2014/main" id="{27D32468-E365-F523-EF98-E91D8B3F0886}"/>
              </a:ext>
            </a:extLst>
          </p:cNvPr>
          <p:cNvSpPr/>
          <p:nvPr/>
        </p:nvSpPr>
        <p:spPr>
          <a:xfrm>
            <a:off x="12206572" y="3894361"/>
            <a:ext cx="3851610" cy="5600700"/>
          </a:xfrm>
          <a:custGeom>
            <a:avLst/>
            <a:gdLst/>
            <a:ahLst/>
            <a:cxnLst/>
            <a:rect l="l" t="t" r="r" b="b"/>
            <a:pathLst>
              <a:path w="3209717" h="4670223">
                <a:moveTo>
                  <a:pt x="0" y="0"/>
                </a:moveTo>
                <a:lnTo>
                  <a:pt x="3209717" y="0"/>
                </a:lnTo>
                <a:lnTo>
                  <a:pt x="3209717" y="4670223"/>
                </a:lnTo>
                <a:lnTo>
                  <a:pt x="0" y="46702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48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E3D4"/>
        </a:solidFill>
        <a:effectLst/>
      </p:bgPr>
    </p:bg>
    <p:spTree>
      <p:nvGrpSpPr>
        <p:cNvPr id="1" name=""/>
        <p:cNvGrpSpPr/>
        <p:nvPr/>
      </p:nvGrpSpPr>
      <p:grpSpPr>
        <a:xfrm>
          <a:off x="0" y="0"/>
          <a:ext cx="0" cy="0"/>
          <a:chOff x="0" y="0"/>
          <a:chExt cx="0" cy="0"/>
        </a:xfrm>
      </p:grpSpPr>
      <p:sp>
        <p:nvSpPr>
          <p:cNvPr id="2" name="Freeform 2"/>
          <p:cNvSpPr/>
          <p:nvPr/>
        </p:nvSpPr>
        <p:spPr>
          <a:xfrm>
            <a:off x="891049" y="600066"/>
            <a:ext cx="16505903" cy="9089314"/>
          </a:xfrm>
          <a:custGeom>
            <a:avLst/>
            <a:gdLst/>
            <a:ahLst/>
            <a:cxnLst/>
            <a:rect l="l" t="t" r="r" b="b"/>
            <a:pathLst>
              <a:path w="16505903" h="9089314">
                <a:moveTo>
                  <a:pt x="0" y="0"/>
                </a:moveTo>
                <a:lnTo>
                  <a:pt x="16505902" y="0"/>
                </a:lnTo>
                <a:lnTo>
                  <a:pt x="16505902" y="9089315"/>
                </a:lnTo>
                <a:lnTo>
                  <a:pt x="0" y="9089315"/>
                </a:lnTo>
                <a:lnTo>
                  <a:pt x="0" y="0"/>
                </a:lnTo>
                <a:close/>
              </a:path>
            </a:pathLst>
          </a:custGeom>
          <a:blipFill>
            <a:blip r:embed="rId2">
              <a:extLst>
                <a:ext uri="{96DAC541-7B7A-43D3-8B79-37D633B846F1}">
                  <asvg:svgBlip xmlns:asvg="http://schemas.microsoft.com/office/drawing/2016/SVG/main" r:embed="rId3"/>
                </a:ext>
              </a:extLst>
            </a:blip>
            <a:stretch>
              <a:fillRect r="-1141" b="-8367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318377" y="1028700"/>
            <a:ext cx="15573597" cy="8229600"/>
            <a:chOff x="0" y="0"/>
            <a:chExt cx="4821745" cy="2547969"/>
          </a:xfrm>
        </p:grpSpPr>
        <p:sp>
          <p:nvSpPr>
            <p:cNvPr id="4" name="Freeform 4"/>
            <p:cNvSpPr/>
            <p:nvPr/>
          </p:nvSpPr>
          <p:spPr>
            <a:xfrm>
              <a:off x="41910" y="43180"/>
              <a:ext cx="4773486" cy="2499709"/>
            </a:xfrm>
            <a:custGeom>
              <a:avLst/>
              <a:gdLst/>
              <a:ahLst/>
              <a:cxnLst/>
              <a:rect l="l" t="t" r="r" b="b"/>
              <a:pathLst>
                <a:path w="4773486" h="2499709">
                  <a:moveTo>
                    <a:pt x="0" y="0"/>
                  </a:moveTo>
                  <a:lnTo>
                    <a:pt x="4773486" y="0"/>
                  </a:lnTo>
                  <a:lnTo>
                    <a:pt x="4773486" y="2499709"/>
                  </a:lnTo>
                  <a:lnTo>
                    <a:pt x="0" y="2499709"/>
                  </a:lnTo>
                  <a:close/>
                </a:path>
              </a:pathLst>
            </a:custGeom>
            <a:solidFill>
              <a:srgbClr val="E0FFE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5560" y="35560"/>
              <a:ext cx="4786186" cy="2512409"/>
            </a:xfrm>
            <a:custGeom>
              <a:avLst/>
              <a:gdLst/>
              <a:ahLst/>
              <a:cxnLst/>
              <a:rect l="l" t="t" r="r" b="b"/>
              <a:pathLst>
                <a:path w="4786186" h="2512409">
                  <a:moveTo>
                    <a:pt x="4786186" y="2512409"/>
                  </a:moveTo>
                  <a:lnTo>
                    <a:pt x="0" y="2512409"/>
                  </a:lnTo>
                  <a:lnTo>
                    <a:pt x="0" y="0"/>
                  </a:lnTo>
                  <a:lnTo>
                    <a:pt x="4786186" y="0"/>
                  </a:lnTo>
                  <a:lnTo>
                    <a:pt x="4786186" y="2512409"/>
                  </a:lnTo>
                  <a:close/>
                  <a:moveTo>
                    <a:pt x="12700" y="2499709"/>
                  </a:moveTo>
                  <a:lnTo>
                    <a:pt x="4773486" y="2499709"/>
                  </a:lnTo>
                  <a:lnTo>
                    <a:pt x="4773486" y="12700"/>
                  </a:lnTo>
                  <a:lnTo>
                    <a:pt x="12700" y="12700"/>
                  </a:lnTo>
                  <a:lnTo>
                    <a:pt x="12700" y="2499709"/>
                  </a:lnTo>
                  <a:close/>
                </a:path>
              </a:pathLst>
            </a:custGeom>
            <a:solidFill>
              <a:srgbClr val="9AA7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773485" cy="2499709"/>
            </a:xfrm>
            <a:custGeom>
              <a:avLst/>
              <a:gdLst/>
              <a:ahLst/>
              <a:cxnLst/>
              <a:rect l="l" t="t" r="r" b="b"/>
              <a:pathLst>
                <a:path w="4773485" h="2499709">
                  <a:moveTo>
                    <a:pt x="0" y="0"/>
                  </a:moveTo>
                  <a:lnTo>
                    <a:pt x="4773485" y="0"/>
                  </a:lnTo>
                  <a:lnTo>
                    <a:pt x="4773485" y="2499709"/>
                  </a:lnTo>
                  <a:lnTo>
                    <a:pt x="0" y="2499709"/>
                  </a:lnTo>
                  <a:close/>
                </a:path>
              </a:pathLst>
            </a:custGeom>
            <a:solidFill>
              <a:srgbClr val="E0FFE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5957937" y="8005777"/>
            <a:ext cx="1632872" cy="1660036"/>
          </a:xfrm>
          <a:custGeom>
            <a:avLst/>
            <a:gdLst/>
            <a:ahLst/>
            <a:cxnLst/>
            <a:rect l="l" t="t" r="r" b="b"/>
            <a:pathLst>
              <a:path w="1632872" h="1660036">
                <a:moveTo>
                  <a:pt x="0" y="0"/>
                </a:moveTo>
                <a:lnTo>
                  <a:pt x="1632872" y="0"/>
                </a:lnTo>
                <a:lnTo>
                  <a:pt x="1632872" y="1660036"/>
                </a:lnTo>
                <a:lnTo>
                  <a:pt x="0" y="16600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69012">
            <a:off x="878448" y="739842"/>
            <a:ext cx="2191283" cy="1988589"/>
          </a:xfrm>
          <a:custGeom>
            <a:avLst/>
            <a:gdLst/>
            <a:ahLst/>
            <a:cxnLst/>
            <a:rect l="l" t="t" r="r" b="b"/>
            <a:pathLst>
              <a:path w="2191283" h="1988589">
                <a:moveTo>
                  <a:pt x="0" y="0"/>
                </a:moveTo>
                <a:lnTo>
                  <a:pt x="2191282" y="0"/>
                </a:lnTo>
                <a:lnTo>
                  <a:pt x="2191282" y="1988589"/>
                </a:lnTo>
                <a:lnTo>
                  <a:pt x="0" y="198858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2">
            <a:extLst>
              <a:ext uri="{FF2B5EF4-FFF2-40B4-BE49-F238E27FC236}">
                <a16:creationId xmlns:a16="http://schemas.microsoft.com/office/drawing/2014/main" id="{16B5003B-8903-B479-A6DC-02850E9E301E}"/>
              </a:ext>
            </a:extLst>
          </p:cNvPr>
          <p:cNvSpPr txBox="1"/>
          <p:nvPr/>
        </p:nvSpPr>
        <p:spPr>
          <a:xfrm>
            <a:off x="2207339" y="3636197"/>
            <a:ext cx="13639799"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600" b="1" i="0" u="none" strike="noStrike" kern="1200" cap="none" spc="0" normalizeH="0" baseline="0" noProof="0">
                <a:ln>
                  <a:noFill/>
                </a:ln>
                <a:solidFill>
                  <a:srgbClr val="485925"/>
                </a:solidFill>
                <a:effectLst/>
                <a:uLnTx/>
                <a:uFillTx/>
                <a:latin typeface="Arial" panose="020B0604020202020204" pitchFamily="34" charset="0"/>
                <a:cs typeface="Arial" panose="020B0604020202020204" pitchFamily="34" charset="0"/>
              </a:rPr>
              <a:t>HOẠT ĐỘNG 3: </a:t>
            </a:r>
          </a:p>
          <a:p>
            <a:pPr lvl="0" algn="ctr">
              <a:lnSpc>
                <a:spcPct val="150000"/>
              </a:lnSpc>
              <a:spcBef>
                <a:spcPct val="0"/>
              </a:spcBef>
            </a:pPr>
            <a:r>
              <a:rPr lang="en-US" sz="6600" b="1">
                <a:solidFill>
                  <a:srgbClr val="485925"/>
                </a:solidFill>
                <a:latin typeface="Arial" panose="020B0604020202020204" pitchFamily="34" charset="0"/>
                <a:cs typeface="Arial" panose="020B0604020202020204" pitchFamily="34" charset="0"/>
              </a:rPr>
              <a:t>LUYỆN TẬP THEO VĂN BẢN ĐỌC</a:t>
            </a:r>
            <a:endParaRPr kumimoji="0" lang="en-US" sz="6600" b="1" i="0" u="none" strike="noStrike" kern="1200" cap="none" spc="0" normalizeH="0" baseline="0" noProof="0">
              <a:ln>
                <a:noFill/>
              </a:ln>
              <a:solidFill>
                <a:srgbClr val="485925"/>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08936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EACC"/>
        </a:solidFill>
        <a:effectLst/>
      </p:bgPr>
    </p:bg>
    <p:spTree>
      <p:nvGrpSpPr>
        <p:cNvPr id="1" name=""/>
        <p:cNvGrpSpPr/>
        <p:nvPr/>
      </p:nvGrpSpPr>
      <p:grpSpPr>
        <a:xfrm>
          <a:off x="0" y="0"/>
          <a:ext cx="0" cy="0"/>
          <a:chOff x="0" y="0"/>
          <a:chExt cx="0" cy="0"/>
        </a:xfrm>
      </p:grpSpPr>
      <p:sp>
        <p:nvSpPr>
          <p:cNvPr id="7" name="Freeform 7"/>
          <p:cNvSpPr/>
          <p:nvPr/>
        </p:nvSpPr>
        <p:spPr>
          <a:xfrm>
            <a:off x="0" y="-114300"/>
            <a:ext cx="1524000" cy="1676400"/>
          </a:xfrm>
          <a:custGeom>
            <a:avLst/>
            <a:gdLst/>
            <a:ahLst/>
            <a:cxnLst/>
            <a:rect l="l" t="t" r="r" b="b"/>
            <a:pathLst>
              <a:path w="2350953" h="2350953">
                <a:moveTo>
                  <a:pt x="0" y="0"/>
                </a:moveTo>
                <a:lnTo>
                  <a:pt x="2350953" y="0"/>
                </a:lnTo>
                <a:lnTo>
                  <a:pt x="2350953" y="2350954"/>
                </a:lnTo>
                <a:lnTo>
                  <a:pt x="0" y="2350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Freeform 28">
            <a:extLst>
              <a:ext uri="{FF2B5EF4-FFF2-40B4-BE49-F238E27FC236}">
                <a16:creationId xmlns:a16="http://schemas.microsoft.com/office/drawing/2014/main" id="{2F395DAB-A4CE-9152-9782-5C381610B576}"/>
              </a:ext>
            </a:extLst>
          </p:cNvPr>
          <p:cNvSpPr/>
          <p:nvPr/>
        </p:nvSpPr>
        <p:spPr>
          <a:xfrm>
            <a:off x="16843021" y="512303"/>
            <a:ext cx="1305022" cy="1457987"/>
          </a:xfrm>
          <a:custGeom>
            <a:avLst/>
            <a:gdLst/>
            <a:ahLst/>
            <a:cxnLst/>
            <a:rect l="l" t="t" r="r" b="b"/>
            <a:pathLst>
              <a:path w="1140474" h="1053988">
                <a:moveTo>
                  <a:pt x="0" y="0"/>
                </a:moveTo>
                <a:lnTo>
                  <a:pt x="1140474" y="0"/>
                </a:lnTo>
                <a:lnTo>
                  <a:pt x="1140474" y="1053988"/>
                </a:lnTo>
                <a:lnTo>
                  <a:pt x="0" y="10539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6350A9D-2C8C-3A58-748B-AF3ADF56B1F7}"/>
              </a:ext>
            </a:extLst>
          </p:cNvPr>
          <p:cNvGrpSpPr/>
          <p:nvPr/>
        </p:nvGrpSpPr>
        <p:grpSpPr>
          <a:xfrm>
            <a:off x="609600" y="4501052"/>
            <a:ext cx="9372600" cy="5214448"/>
            <a:chOff x="407899" y="2715004"/>
            <a:chExt cx="9372600" cy="5214448"/>
          </a:xfrm>
        </p:grpSpPr>
        <p:sp>
          <p:nvSpPr>
            <p:cNvPr id="5" name="Freeform 8">
              <a:extLst>
                <a:ext uri="{FF2B5EF4-FFF2-40B4-BE49-F238E27FC236}">
                  <a16:creationId xmlns:a16="http://schemas.microsoft.com/office/drawing/2014/main" id="{6EDC75E9-E67F-72C3-802F-F54DBCE11D39}"/>
                </a:ext>
              </a:extLst>
            </p:cNvPr>
            <p:cNvSpPr/>
            <p:nvPr/>
          </p:nvSpPr>
          <p:spPr>
            <a:xfrm>
              <a:off x="407899" y="2715004"/>
              <a:ext cx="9372600" cy="5214448"/>
            </a:xfrm>
            <a:custGeom>
              <a:avLst/>
              <a:gdLst/>
              <a:ahLst/>
              <a:cxnLst/>
              <a:rect l="l" t="t" r="r" b="b"/>
              <a:pathLst>
                <a:path w="1855339" h="1474531">
                  <a:moveTo>
                    <a:pt x="56049" y="0"/>
                  </a:moveTo>
                  <a:lnTo>
                    <a:pt x="1799290" y="0"/>
                  </a:lnTo>
                  <a:cubicBezTo>
                    <a:pt x="1830245" y="0"/>
                    <a:pt x="1855339" y="25094"/>
                    <a:pt x="1855339" y="56049"/>
                  </a:cubicBezTo>
                  <a:lnTo>
                    <a:pt x="1855339" y="1418482"/>
                  </a:lnTo>
                  <a:cubicBezTo>
                    <a:pt x="1855339" y="1433347"/>
                    <a:pt x="1849434" y="1447604"/>
                    <a:pt x="1838923" y="1458115"/>
                  </a:cubicBezTo>
                  <a:cubicBezTo>
                    <a:pt x="1828411" y="1468626"/>
                    <a:pt x="1814155" y="1474531"/>
                    <a:pt x="1799290" y="1474531"/>
                  </a:cubicBezTo>
                  <a:lnTo>
                    <a:pt x="56049" y="1474531"/>
                  </a:lnTo>
                  <a:cubicBezTo>
                    <a:pt x="41184" y="1474531"/>
                    <a:pt x="26928" y="1468626"/>
                    <a:pt x="16416" y="1458115"/>
                  </a:cubicBezTo>
                  <a:cubicBezTo>
                    <a:pt x="5905" y="1447604"/>
                    <a:pt x="0" y="1433347"/>
                    <a:pt x="0" y="1418482"/>
                  </a:cubicBezTo>
                  <a:lnTo>
                    <a:pt x="0" y="56049"/>
                  </a:lnTo>
                  <a:cubicBezTo>
                    <a:pt x="0" y="25094"/>
                    <a:pt x="25094" y="0"/>
                    <a:pt x="56049"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E8E8D05-AD30-234B-B05C-162E1693C355}"/>
                </a:ext>
              </a:extLst>
            </p:cNvPr>
            <p:cNvSpPr txBox="1"/>
            <p:nvPr/>
          </p:nvSpPr>
          <p:spPr>
            <a:xfrm>
              <a:off x="1107986" y="3137335"/>
              <a:ext cx="7972426" cy="4369786"/>
            </a:xfrm>
            <a:prstGeom prst="rect">
              <a:avLst/>
            </a:prstGeom>
            <a:noFill/>
          </p:spPr>
          <p:txBody>
            <a:bodyPr wrap="square">
              <a:spAutoFit/>
            </a:bodyPr>
            <a:lstStyle/>
            <a:p>
              <a:pPr marR="0" algn="just">
                <a:lnSpc>
                  <a:spcPct val="150000"/>
                </a:lnSpc>
                <a:spcBef>
                  <a:spcPts val="0"/>
                </a:spcBef>
                <a:spcAft>
                  <a:spcPts val="0"/>
                </a:spcAft>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Bạn ơi, những chú chim xinh đẹp, hót hay, bay hươu nai hiền lành, ngoan ngoãn cần thiên nhiên bao la và bầu trời tự do, khoáng đ</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ã</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ng thì lại bị nhốt trong lồng, trong chuồng</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grpSp>
      <p:grpSp>
        <p:nvGrpSpPr>
          <p:cNvPr id="15" name="Group 14">
            <a:extLst>
              <a:ext uri="{FF2B5EF4-FFF2-40B4-BE49-F238E27FC236}">
                <a16:creationId xmlns:a16="http://schemas.microsoft.com/office/drawing/2014/main" id="{D4177C51-CF84-097B-4779-5079647B02A2}"/>
              </a:ext>
            </a:extLst>
          </p:cNvPr>
          <p:cNvGrpSpPr/>
          <p:nvPr/>
        </p:nvGrpSpPr>
        <p:grpSpPr>
          <a:xfrm>
            <a:off x="5143499" y="0"/>
            <a:ext cx="8001001" cy="1376853"/>
            <a:chOff x="5010864" y="-7"/>
            <a:chExt cx="7807228" cy="1319976"/>
          </a:xfrm>
        </p:grpSpPr>
        <p:sp>
          <p:nvSpPr>
            <p:cNvPr id="18" name="Round Same Side Corner Rectangle 11">
              <a:extLst>
                <a:ext uri="{FF2B5EF4-FFF2-40B4-BE49-F238E27FC236}">
                  <a16:creationId xmlns:a16="http://schemas.microsoft.com/office/drawing/2014/main" id="{0F026E7A-D9BC-242A-9B9A-FD8DEF197247}"/>
                </a:ext>
              </a:extLst>
            </p:cNvPr>
            <p:cNvSpPr/>
            <p:nvPr/>
          </p:nvSpPr>
          <p:spPr>
            <a:xfrm flipV="1">
              <a:off x="5010864" y="-7"/>
              <a:ext cx="7807228" cy="1319976"/>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9BCE559-8FDB-1BE1-6670-024A931BF57C}"/>
                </a:ext>
              </a:extLst>
            </p:cNvPr>
            <p:cNvSpPr txBox="1"/>
            <p:nvPr/>
          </p:nvSpPr>
          <p:spPr>
            <a:xfrm>
              <a:off x="5531345" y="246893"/>
              <a:ext cx="6766264" cy="826175"/>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LÀM VIỆC NHÓM</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2F5BFE5-B8ED-500F-5B74-AB64813E2259}"/>
              </a:ext>
            </a:extLst>
          </p:cNvPr>
          <p:cNvGrpSpPr/>
          <p:nvPr/>
        </p:nvGrpSpPr>
        <p:grpSpPr>
          <a:xfrm>
            <a:off x="751114" y="1970290"/>
            <a:ext cx="16687800" cy="2019064"/>
            <a:chOff x="176590" y="2002488"/>
            <a:chExt cx="16687800" cy="2019064"/>
          </a:xfrm>
        </p:grpSpPr>
        <p:sp>
          <p:nvSpPr>
            <p:cNvPr id="21" name="TextBox 20">
              <a:extLst>
                <a:ext uri="{FF2B5EF4-FFF2-40B4-BE49-F238E27FC236}">
                  <a16:creationId xmlns:a16="http://schemas.microsoft.com/office/drawing/2014/main" id="{EED3B5B4-B1FC-0C40-2891-2241004F555D}"/>
                </a:ext>
              </a:extLst>
            </p:cNvPr>
            <p:cNvSpPr txBox="1"/>
            <p:nvPr/>
          </p:nvSpPr>
          <p:spPr>
            <a:xfrm>
              <a:off x="2429932" y="2002488"/>
              <a:ext cx="14434458" cy="2019064"/>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Câu hỏi 1: </a:t>
              </a:r>
              <a:r>
                <a:rPr lang="en-US" sz="4000">
                  <a:latin typeface="Arial" panose="020B0604020202020204" pitchFamily="34" charset="0"/>
                  <a:cs typeface="Arial" panose="020B0604020202020204" pitchFamily="34" charset="0"/>
                </a:rPr>
                <a:t>Mỗi nhóm thảo luận với nhau để t</a:t>
              </a:r>
              <a:r>
                <a:rPr lang="vi-VN" sz="4000">
                  <a:latin typeface="Arial" panose="020B0604020202020204" pitchFamily="34" charset="0"/>
                  <a:cs typeface="Arial" panose="020B0604020202020204" pitchFamily="34" charset="0"/>
                </a:rPr>
                <a:t>ìm các tính từ trong câu dưới đây và nêu tác dụng của chúng.</a:t>
              </a:r>
              <a:endParaRPr lang="en-US" sz="4000">
                <a:latin typeface="Arial" panose="020B0604020202020204" pitchFamily="34" charset="0"/>
                <a:cs typeface="Arial" panose="020B0604020202020204" pitchFamily="34" charset="0"/>
              </a:endParaRPr>
            </a:p>
          </p:txBody>
        </p:sp>
        <p:pic>
          <p:nvPicPr>
            <p:cNvPr id="22" name="Picture 21" descr="A group of kids sitting around a table&#10;&#10;Description automatically generated with low confidence">
              <a:extLst>
                <a:ext uri="{FF2B5EF4-FFF2-40B4-BE49-F238E27FC236}">
                  <a16:creationId xmlns:a16="http://schemas.microsoft.com/office/drawing/2014/main" id="{618A6EEB-2278-E319-41E0-C4591CD4C2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590" y="2492314"/>
              <a:ext cx="1981200" cy="1039412"/>
            </a:xfrm>
            <a:prstGeom prst="rect">
              <a:avLst/>
            </a:prstGeom>
          </p:spPr>
        </p:pic>
      </p:grpSp>
      <p:cxnSp>
        <p:nvCxnSpPr>
          <p:cNvPr id="24" name="Straight Connector 23">
            <a:extLst>
              <a:ext uri="{FF2B5EF4-FFF2-40B4-BE49-F238E27FC236}">
                <a16:creationId xmlns:a16="http://schemas.microsoft.com/office/drawing/2014/main" id="{2F4082B7-C804-565C-2640-123D573E7364}"/>
              </a:ext>
            </a:extLst>
          </p:cNvPr>
          <p:cNvCxnSpPr>
            <a:cxnSpLocks/>
          </p:cNvCxnSpPr>
          <p:nvPr/>
        </p:nvCxnSpPr>
        <p:spPr>
          <a:xfrm>
            <a:off x="7143747" y="5829300"/>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087D99-7DA7-286B-3CE0-DFC2170A961A}"/>
              </a:ext>
            </a:extLst>
          </p:cNvPr>
          <p:cNvCxnSpPr>
            <a:cxnSpLocks/>
          </p:cNvCxnSpPr>
          <p:nvPr/>
        </p:nvCxnSpPr>
        <p:spPr>
          <a:xfrm>
            <a:off x="2292801" y="6672943"/>
            <a:ext cx="8858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35F9067-D453-7D64-3194-3D60F93738FE}"/>
              </a:ext>
            </a:extLst>
          </p:cNvPr>
          <p:cNvCxnSpPr>
            <a:cxnSpLocks/>
          </p:cNvCxnSpPr>
          <p:nvPr/>
        </p:nvCxnSpPr>
        <p:spPr>
          <a:xfrm>
            <a:off x="6939637" y="6672943"/>
            <a:ext cx="21717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5BF5FBD-AD1D-6A05-734C-B3F779098278}"/>
              </a:ext>
            </a:extLst>
          </p:cNvPr>
          <p:cNvCxnSpPr>
            <a:cxnSpLocks/>
          </p:cNvCxnSpPr>
          <p:nvPr/>
        </p:nvCxnSpPr>
        <p:spPr>
          <a:xfrm>
            <a:off x="1322614" y="7554686"/>
            <a:ext cx="2819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05BBB2D-4609-6B0E-F053-966C7FDE30B6}"/>
              </a:ext>
            </a:extLst>
          </p:cNvPr>
          <p:cNvCxnSpPr>
            <a:cxnSpLocks/>
          </p:cNvCxnSpPr>
          <p:nvPr/>
        </p:nvCxnSpPr>
        <p:spPr>
          <a:xfrm>
            <a:off x="4000500" y="8441871"/>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C6FFFD-C334-FBC0-4446-6F6B4B460075}"/>
              </a:ext>
            </a:extLst>
          </p:cNvPr>
          <p:cNvCxnSpPr>
            <a:cxnSpLocks/>
          </p:cNvCxnSpPr>
          <p:nvPr/>
        </p:nvCxnSpPr>
        <p:spPr>
          <a:xfrm>
            <a:off x="5676898" y="8441871"/>
            <a:ext cx="2819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Arrow: Down 36">
            <a:extLst>
              <a:ext uri="{FF2B5EF4-FFF2-40B4-BE49-F238E27FC236}">
                <a16:creationId xmlns:a16="http://schemas.microsoft.com/office/drawing/2014/main" id="{9BC1BC1A-9B8B-D1C2-4CA9-F66EE5FC0FDC}"/>
              </a:ext>
            </a:extLst>
          </p:cNvPr>
          <p:cNvSpPr/>
          <p:nvPr/>
        </p:nvSpPr>
        <p:spPr>
          <a:xfrm rot="16200000">
            <a:off x="10731544" y="6858729"/>
            <a:ext cx="471626" cy="974716"/>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D306C8A6-D1AD-F902-8EBF-503F2D37042F}"/>
              </a:ext>
            </a:extLst>
          </p:cNvPr>
          <p:cNvSpPr/>
          <p:nvPr/>
        </p:nvSpPr>
        <p:spPr>
          <a:xfrm>
            <a:off x="11952514" y="4501052"/>
            <a:ext cx="5725886" cy="5214448"/>
          </a:xfrm>
          <a:prstGeom prst="roundRect">
            <a:avLst>
              <a:gd name="adj" fmla="val 10011"/>
            </a:avLst>
          </a:prstGeom>
          <a:solidFill>
            <a:schemeClr val="bg1"/>
          </a:solidFill>
          <a:ln w="38100">
            <a:solidFill>
              <a:schemeClr val="accent5">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3800">
                <a:solidFill>
                  <a:srgbClr val="C00000"/>
                </a:solidFill>
                <a:latin typeface="Arial" panose="020B0604020202020204" pitchFamily="34" charset="0"/>
                <a:cs typeface="Arial" panose="020B0604020202020204" pitchFamily="34" charset="0"/>
              </a:rPr>
              <a:t>Các tính từ giúp các sự vật được miêu tả trở nên rõ ràng hơn, sinh động hơn, mang lại nhiều thông tin hơn.</a:t>
            </a:r>
            <a:endParaRPr lang="en-US" sz="3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47147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500"/>
                                        <p:tgtEl>
                                          <p:spTgt spid="37"/>
                                        </p:tgtEl>
                                      </p:cBhvr>
                                    </p:animEffec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0FFE3"/>
        </a:solidFill>
        <a:effectLst/>
      </p:bgPr>
    </p:bg>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6AE5A755-C1C7-FA12-50FD-518CCB64B121}"/>
              </a:ext>
            </a:extLst>
          </p:cNvPr>
          <p:cNvSpPr/>
          <p:nvPr/>
        </p:nvSpPr>
        <p:spPr>
          <a:xfrm rot="-830675">
            <a:off x="216115" y="9121809"/>
            <a:ext cx="1021770" cy="1058315"/>
          </a:xfrm>
          <a:custGeom>
            <a:avLst/>
            <a:gdLst/>
            <a:ahLst/>
            <a:cxnLst/>
            <a:rect l="l" t="t" r="r" b="b"/>
            <a:pathLst>
              <a:path w="2143379" h="2304708">
                <a:moveTo>
                  <a:pt x="0" y="0"/>
                </a:moveTo>
                <a:lnTo>
                  <a:pt x="2143378" y="0"/>
                </a:lnTo>
                <a:lnTo>
                  <a:pt x="2143378" y="2304708"/>
                </a:lnTo>
                <a:lnTo>
                  <a:pt x="0" y="2304708"/>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A46251A6-28A4-9C06-FCD7-FCECBF356814}"/>
              </a:ext>
            </a:extLst>
          </p:cNvPr>
          <p:cNvGrpSpPr/>
          <p:nvPr/>
        </p:nvGrpSpPr>
        <p:grpSpPr>
          <a:xfrm>
            <a:off x="1532853" y="2548573"/>
            <a:ext cx="9533015" cy="5688941"/>
            <a:chOff x="637630" y="2344417"/>
            <a:chExt cx="9533015" cy="5688941"/>
          </a:xfrm>
        </p:grpSpPr>
        <p:grpSp>
          <p:nvGrpSpPr>
            <p:cNvPr id="5" name="Group 4">
              <a:extLst>
                <a:ext uri="{FF2B5EF4-FFF2-40B4-BE49-F238E27FC236}">
                  <a16:creationId xmlns:a16="http://schemas.microsoft.com/office/drawing/2014/main" id="{8E3ED5DB-9E46-4D0B-7AA2-D4887E7835FA}"/>
                </a:ext>
              </a:extLst>
            </p:cNvPr>
            <p:cNvGrpSpPr/>
            <p:nvPr/>
          </p:nvGrpSpPr>
          <p:grpSpPr>
            <a:xfrm>
              <a:off x="1201204" y="3165105"/>
              <a:ext cx="8969441" cy="4868253"/>
              <a:chOff x="1201204" y="3165105"/>
              <a:chExt cx="8969441" cy="4868253"/>
            </a:xfrm>
          </p:grpSpPr>
          <p:sp>
            <p:nvSpPr>
              <p:cNvPr id="8" name="Freeform 3">
                <a:extLst>
                  <a:ext uri="{FF2B5EF4-FFF2-40B4-BE49-F238E27FC236}">
                    <a16:creationId xmlns:a16="http://schemas.microsoft.com/office/drawing/2014/main" id="{B78047A4-84AA-ECBA-2FB3-3812E46DC558}"/>
                  </a:ext>
                </a:extLst>
              </p:cNvPr>
              <p:cNvSpPr/>
              <p:nvPr/>
            </p:nvSpPr>
            <p:spPr>
              <a:xfrm>
                <a:off x="1201204" y="3165105"/>
                <a:ext cx="8969441" cy="4868253"/>
              </a:xfrm>
              <a:prstGeom prst="wedgeRectCallout">
                <a:avLst>
                  <a:gd name="adj1" fmla="val 61519"/>
                  <a:gd name="adj2" fmla="val 41325"/>
                </a:avLst>
              </a:prstGeom>
              <a:solidFill>
                <a:srgbClr val="FFF6D9"/>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5203967-F7A1-5B86-7705-8FBDBCC895EB}"/>
                  </a:ext>
                </a:extLst>
              </p:cNvPr>
              <p:cNvSpPr txBox="1"/>
              <p:nvPr/>
            </p:nvSpPr>
            <p:spPr>
              <a:xfrm>
                <a:off x="1787062" y="3717273"/>
                <a:ext cx="7797724" cy="3763916"/>
              </a:xfrm>
              <a:prstGeom prst="rect">
                <a:avLst/>
              </a:prstGeom>
              <a:noFill/>
            </p:spPr>
            <p:txBody>
              <a:bodyPr wrap="square">
                <a:spAutoFit/>
              </a:bodyPr>
              <a:lstStyle/>
              <a:p>
                <a:pPr algn="ctr">
                  <a:lnSpc>
                    <a:spcPct val="150000"/>
                  </a:lnSpc>
                </a:pPr>
                <a:r>
                  <a:rPr lang="en-US" sz="4400" b="1">
                    <a:solidFill>
                      <a:srgbClr val="FF0000"/>
                    </a:solidFill>
                    <a:latin typeface="Arial" panose="020B0604020202020204" pitchFamily="34" charset="0"/>
                    <a:ea typeface="Calibri" panose="020F0502020204030204" pitchFamily="34" charset="0"/>
                    <a:cs typeface="Arial" panose="020B0604020202020204" pitchFamily="34" charset="0"/>
                  </a:rPr>
                  <a:t>CÂU HỎI 2</a:t>
                </a: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ìm một số tính từ có thể thay thế cho từ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bao la</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trong câu văn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ở câu hỏi 1.</a:t>
                </a:r>
                <a:endParaRPr lang="en-US" sz="4000" i="1" dirty="0">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9EC6FE17-04C3-18A9-45CA-992B0F78ACAD}"/>
                </a:ext>
              </a:extLst>
            </p:cNvPr>
            <p:cNvPicPr>
              <a:picLocks noChangeAspect="1"/>
            </p:cNvPicPr>
            <p:nvPr/>
          </p:nvPicPr>
          <p:blipFill rotWithShape="1">
            <a:blip r:embed="rId3">
              <a:extLst>
                <a:ext uri="{28A0092B-C50C-407E-A947-70E740481C1C}">
                  <a14:useLocalDpi xmlns:a14="http://schemas.microsoft.com/office/drawing/2010/main" val="0"/>
                </a:ext>
              </a:extLst>
            </a:blip>
            <a:srcRect t="5850" r="65971" b="41170"/>
            <a:stretch/>
          </p:blipFill>
          <p:spPr>
            <a:xfrm rot="20608254">
              <a:off x="637630" y="2344417"/>
              <a:ext cx="1168577" cy="1495779"/>
            </a:xfrm>
            <a:prstGeom prst="rect">
              <a:avLst/>
            </a:prstGeom>
          </p:spPr>
        </p:pic>
      </p:grpSp>
      <p:sp>
        <p:nvSpPr>
          <p:cNvPr id="10" name="Freeform 11">
            <a:extLst>
              <a:ext uri="{FF2B5EF4-FFF2-40B4-BE49-F238E27FC236}">
                <a16:creationId xmlns:a16="http://schemas.microsoft.com/office/drawing/2014/main" id="{46498035-1837-7F3A-7E49-89E3F527037F}"/>
              </a:ext>
            </a:extLst>
          </p:cNvPr>
          <p:cNvSpPr/>
          <p:nvPr/>
        </p:nvSpPr>
        <p:spPr>
          <a:xfrm rot="-7694192">
            <a:off x="17375063" y="696360"/>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AutoShape 24">
            <a:extLst>
              <a:ext uri="{FF2B5EF4-FFF2-40B4-BE49-F238E27FC236}">
                <a16:creationId xmlns:a16="http://schemas.microsoft.com/office/drawing/2014/main" id="{CFA70BCF-222C-D90B-15FC-F01D0F4CCB7B}"/>
              </a:ext>
            </a:extLst>
          </p:cNvPr>
          <p:cNvSpPr/>
          <p:nvPr/>
        </p:nvSpPr>
        <p:spPr>
          <a:xfrm>
            <a:off x="-1981200" y="719861"/>
            <a:ext cx="22250400" cy="1499851"/>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B8DE5E94-B349-5550-6383-700B496093A8}"/>
              </a:ext>
            </a:extLst>
          </p:cNvPr>
          <p:cNvGrpSpPr/>
          <p:nvPr/>
        </p:nvGrpSpPr>
        <p:grpSpPr>
          <a:xfrm rot="702940">
            <a:off x="15917540" y="713653"/>
            <a:ext cx="2499012" cy="1705583"/>
            <a:chOff x="15794001" y="8493661"/>
            <a:chExt cx="2246574" cy="1599902"/>
          </a:xfrm>
        </p:grpSpPr>
        <p:sp>
          <p:nvSpPr>
            <p:cNvPr id="15" name="Freeform 9">
              <a:extLst>
                <a:ext uri="{FF2B5EF4-FFF2-40B4-BE49-F238E27FC236}">
                  <a16:creationId xmlns:a16="http://schemas.microsoft.com/office/drawing/2014/main" id="{C49A98D6-8DC9-90AF-7271-4782AD872C25}"/>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1">
              <a:extLst>
                <a:ext uri="{FF2B5EF4-FFF2-40B4-BE49-F238E27FC236}">
                  <a16:creationId xmlns:a16="http://schemas.microsoft.com/office/drawing/2014/main" id="{C79BC3C9-28CE-F066-C5A6-922E026A3E15}"/>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07260B28-0E9E-B965-6E36-904CB2A8CD53}"/>
              </a:ext>
            </a:extLst>
          </p:cNvPr>
          <p:cNvGrpSpPr/>
          <p:nvPr/>
        </p:nvGrpSpPr>
        <p:grpSpPr>
          <a:xfrm rot="6949130">
            <a:off x="351203" y="576893"/>
            <a:ext cx="2506785" cy="1782556"/>
            <a:chOff x="15794001" y="8493661"/>
            <a:chExt cx="2246574" cy="1599902"/>
          </a:xfrm>
        </p:grpSpPr>
        <p:sp>
          <p:nvSpPr>
            <p:cNvPr id="19" name="Freeform 9">
              <a:extLst>
                <a:ext uri="{FF2B5EF4-FFF2-40B4-BE49-F238E27FC236}">
                  <a16:creationId xmlns:a16="http://schemas.microsoft.com/office/drawing/2014/main" id="{3684322F-BC58-818B-977C-3E54EB7CC30B}"/>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11">
              <a:extLst>
                <a:ext uri="{FF2B5EF4-FFF2-40B4-BE49-F238E27FC236}">
                  <a16:creationId xmlns:a16="http://schemas.microsoft.com/office/drawing/2014/main" id="{65CE29BD-9DA5-3924-9252-37DABDA02AD7}"/>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818D9808-FE4E-8656-0CF3-7D97BE5C2922}"/>
              </a:ext>
            </a:extLst>
          </p:cNvPr>
          <p:cNvSpPr txBox="1"/>
          <p:nvPr/>
        </p:nvSpPr>
        <p:spPr>
          <a:xfrm>
            <a:off x="3546803" y="952778"/>
            <a:ext cx="11677370" cy="861774"/>
          </a:xfrm>
          <a:prstGeom prst="rect">
            <a:avLst/>
          </a:prstGeom>
          <a:noFill/>
        </p:spPr>
        <p:txBody>
          <a:bodyPr wrap="square">
            <a:spAutoFit/>
          </a:bodyPr>
          <a:lstStyle/>
          <a:p>
            <a:pPr algn="ctr">
              <a:spcAft>
                <a:spcPts val="1000"/>
              </a:spcAft>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LÀM VIỆC CÁ NHÂN</a:t>
            </a:r>
            <a:endParaRPr lang="en-US" sz="5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2" descr="A child sitting at a desk writing on a piece of paper&#10;&#10;Description automatically generated">
            <a:extLst>
              <a:ext uri="{FF2B5EF4-FFF2-40B4-BE49-F238E27FC236}">
                <a16:creationId xmlns:a16="http://schemas.microsoft.com/office/drawing/2014/main" id="{ED1DC814-1801-97C6-57D1-B78E68089A3B}"/>
              </a:ext>
            </a:extLst>
          </p:cNvPr>
          <p:cNvPicPr>
            <a:picLocks noChangeAspect="1"/>
          </p:cNvPicPr>
          <p:nvPr/>
        </p:nvPicPr>
        <p:blipFill rotWithShape="1">
          <a:blip r:embed="rId10">
            <a:extLst>
              <a:ext uri="{28A0092B-C50C-407E-A947-70E740481C1C}">
                <a14:useLocalDpi xmlns:a14="http://schemas.microsoft.com/office/drawing/2010/main" val="0"/>
              </a:ext>
            </a:extLst>
          </a:blip>
          <a:srcRect l="16400" t="18000" r="21200" b="11751"/>
          <a:stretch/>
        </p:blipFill>
        <p:spPr>
          <a:xfrm>
            <a:off x="12402962" y="5905500"/>
            <a:ext cx="4125678" cy="4644582"/>
          </a:xfrm>
          <a:prstGeom prst="rect">
            <a:avLst/>
          </a:prstGeom>
        </p:spPr>
      </p:pic>
    </p:spTree>
    <p:extLst>
      <p:ext uri="{BB962C8B-B14F-4D97-AF65-F5344CB8AC3E}">
        <p14:creationId xmlns:p14="http://schemas.microsoft.com/office/powerpoint/2010/main" val="115255226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E3D4"/>
        </a:solidFill>
        <a:effectLst/>
      </p:bgPr>
    </p:bg>
    <p:spTree>
      <p:nvGrpSpPr>
        <p:cNvPr id="1" name=""/>
        <p:cNvGrpSpPr/>
        <p:nvPr/>
      </p:nvGrpSpPr>
      <p:grpSpPr>
        <a:xfrm>
          <a:off x="0" y="0"/>
          <a:ext cx="0" cy="0"/>
          <a:chOff x="0" y="0"/>
          <a:chExt cx="0" cy="0"/>
        </a:xfrm>
      </p:grpSpPr>
      <p:sp>
        <p:nvSpPr>
          <p:cNvPr id="12" name="Freeform 12"/>
          <p:cNvSpPr/>
          <p:nvPr/>
        </p:nvSpPr>
        <p:spPr>
          <a:xfrm>
            <a:off x="16820414" y="32417"/>
            <a:ext cx="1467586" cy="1352818"/>
          </a:xfrm>
          <a:custGeom>
            <a:avLst/>
            <a:gdLst/>
            <a:ahLst/>
            <a:cxnLst/>
            <a:rect l="l" t="t" r="r" b="b"/>
            <a:pathLst>
              <a:path w="2656474" h="2207289">
                <a:moveTo>
                  <a:pt x="0" y="0"/>
                </a:moveTo>
                <a:lnTo>
                  <a:pt x="2656474" y="0"/>
                </a:lnTo>
                <a:lnTo>
                  <a:pt x="2656474" y="2207289"/>
                </a:lnTo>
                <a:lnTo>
                  <a:pt x="0" y="2207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5" name="Freeform 4">
            <a:extLst>
              <a:ext uri="{FF2B5EF4-FFF2-40B4-BE49-F238E27FC236}">
                <a16:creationId xmlns:a16="http://schemas.microsoft.com/office/drawing/2014/main" id="{19136DD4-D1ED-98DC-BB87-414049A8687E}"/>
              </a:ext>
            </a:extLst>
          </p:cNvPr>
          <p:cNvSpPr/>
          <p:nvPr/>
        </p:nvSpPr>
        <p:spPr>
          <a:xfrm rot="450812">
            <a:off x="8584" y="9192916"/>
            <a:ext cx="1136722" cy="1024162"/>
          </a:xfrm>
          <a:custGeom>
            <a:avLst/>
            <a:gdLst/>
            <a:ahLst/>
            <a:cxnLst/>
            <a:rect l="l" t="t" r="r" b="b"/>
            <a:pathLst>
              <a:path w="2589995" h="2185308">
                <a:moveTo>
                  <a:pt x="0" y="0"/>
                </a:moveTo>
                <a:lnTo>
                  <a:pt x="2589995" y="0"/>
                </a:lnTo>
                <a:lnTo>
                  <a:pt x="2589995" y="2185308"/>
                </a:lnTo>
                <a:lnTo>
                  <a:pt x="0" y="2185308"/>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 name="Picture 9">
            <a:extLst>
              <a:ext uri="{FF2B5EF4-FFF2-40B4-BE49-F238E27FC236}">
                <a16:creationId xmlns:a16="http://schemas.microsoft.com/office/drawing/2014/main" id="{95CBE64D-A99E-982E-E852-AF6EEAC07E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89228" y="3009900"/>
            <a:ext cx="5606143" cy="6299037"/>
          </a:xfrm>
          <a:prstGeom prst="rect">
            <a:avLst/>
          </a:prstGeom>
        </p:spPr>
      </p:pic>
      <p:sp>
        <p:nvSpPr>
          <p:cNvPr id="5" name="Line Callout 1 (Border and Accent Bar) 3">
            <a:extLst>
              <a:ext uri="{FF2B5EF4-FFF2-40B4-BE49-F238E27FC236}">
                <a16:creationId xmlns:a16="http://schemas.microsoft.com/office/drawing/2014/main" id="{3E71C3E0-6B8B-83FA-08D9-4E47F8BD15DF}"/>
              </a:ext>
            </a:extLst>
          </p:cNvPr>
          <p:cNvSpPr/>
          <p:nvPr/>
        </p:nvSpPr>
        <p:spPr>
          <a:xfrm>
            <a:off x="457200" y="647700"/>
            <a:ext cx="15316200" cy="1522473"/>
          </a:xfrm>
          <a:prstGeom prst="accentBorderCallout1">
            <a:avLst>
              <a:gd name="adj1" fmla="val 18750"/>
              <a:gd name="adj2" fmla="val -3127"/>
              <a:gd name="adj3" fmla="val 17954"/>
              <a:gd name="adj4" fmla="val -17509"/>
            </a:avLst>
          </a:prstGeom>
          <a:solidFill>
            <a:schemeClr val="bg1"/>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Gợi ý trả lời: </a:t>
            </a:r>
            <a:r>
              <a:rPr lang="en-US" sz="4000">
                <a:solidFill>
                  <a:schemeClr val="tx1"/>
                </a:solidFill>
                <a:latin typeface="Arial" panose="020B0604020202020204" pitchFamily="34" charset="0"/>
                <a:cs typeface="Arial" panose="020B0604020202020204" pitchFamily="34" charset="0"/>
              </a:rPr>
              <a:t>Một số tính từ có thể thay thế cho từ </a:t>
            </a:r>
            <a:r>
              <a:rPr lang="en-US" sz="4000" b="1">
                <a:solidFill>
                  <a:schemeClr val="tx1"/>
                </a:solidFill>
                <a:latin typeface="Arial" panose="020B0604020202020204" pitchFamily="34" charset="0"/>
                <a:cs typeface="Arial" panose="020B0604020202020204" pitchFamily="34" charset="0"/>
              </a:rPr>
              <a:t>“bao la” </a:t>
            </a:r>
            <a:r>
              <a:rPr lang="en-US" sz="4000">
                <a:solidFill>
                  <a:schemeClr val="tx1"/>
                </a:solidFill>
                <a:latin typeface="Arial" panose="020B0604020202020204" pitchFamily="34" charset="0"/>
                <a:cs typeface="Arial" panose="020B0604020202020204" pitchFamily="34" charset="0"/>
              </a:rPr>
              <a:t>là:</a:t>
            </a:r>
            <a:endParaRPr lang="en-US" sz="4000" dirty="0">
              <a:solidFill>
                <a:schemeClr val="tx1"/>
              </a:solidFill>
              <a:latin typeface="Arial" panose="020B0604020202020204" pitchFamily="34" charset="0"/>
              <a:cs typeface="Arial" panose="020B0604020202020204" pitchFamily="34" charset="0"/>
            </a:endParaRPr>
          </a:p>
        </p:txBody>
      </p:sp>
      <p:sp>
        <p:nvSpPr>
          <p:cNvPr id="6" name="Cloud 5">
            <a:extLst>
              <a:ext uri="{FF2B5EF4-FFF2-40B4-BE49-F238E27FC236}">
                <a16:creationId xmlns:a16="http://schemas.microsoft.com/office/drawing/2014/main" id="{2E77D017-AF08-63A3-D09C-E37F1CD687C3}"/>
              </a:ext>
            </a:extLst>
          </p:cNvPr>
          <p:cNvSpPr/>
          <p:nvPr/>
        </p:nvSpPr>
        <p:spPr>
          <a:xfrm>
            <a:off x="3433971" y="2881274"/>
            <a:ext cx="5154858" cy="2844665"/>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rộng lớn</a:t>
            </a:r>
            <a:endParaRPr lang="en-US" sz="4200" b="1" i="1" dirty="0">
              <a:solidFill>
                <a:schemeClr val="tx1"/>
              </a:solidFill>
              <a:latin typeface="Arial" panose="020B0604020202020204" pitchFamily="34" charset="0"/>
              <a:cs typeface="Arial" panose="020B0604020202020204" pitchFamily="34" charset="0"/>
            </a:endParaRPr>
          </a:p>
        </p:txBody>
      </p:sp>
      <p:sp>
        <p:nvSpPr>
          <p:cNvPr id="7" name="Cloud 6">
            <a:extLst>
              <a:ext uri="{FF2B5EF4-FFF2-40B4-BE49-F238E27FC236}">
                <a16:creationId xmlns:a16="http://schemas.microsoft.com/office/drawing/2014/main" id="{C162C346-C97D-77E9-5D8B-1E7055B37B01}"/>
              </a:ext>
            </a:extLst>
          </p:cNvPr>
          <p:cNvSpPr/>
          <p:nvPr/>
        </p:nvSpPr>
        <p:spPr>
          <a:xfrm>
            <a:off x="892629" y="6400090"/>
            <a:ext cx="5029200" cy="3087575"/>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khoáng đạt</a:t>
            </a:r>
            <a:endParaRPr lang="en-US" sz="4200" b="1" i="1" dirty="0">
              <a:solidFill>
                <a:schemeClr val="tx1"/>
              </a:solidFill>
              <a:latin typeface="Arial" panose="020B0604020202020204" pitchFamily="34" charset="0"/>
              <a:cs typeface="Arial" panose="020B0604020202020204" pitchFamily="34" charset="0"/>
            </a:endParaRPr>
          </a:p>
        </p:txBody>
      </p:sp>
      <p:sp>
        <p:nvSpPr>
          <p:cNvPr id="9" name="Cloud 8">
            <a:extLst>
              <a:ext uri="{FF2B5EF4-FFF2-40B4-BE49-F238E27FC236}">
                <a16:creationId xmlns:a16="http://schemas.microsoft.com/office/drawing/2014/main" id="{20F54858-A787-32A3-46AA-9B75F1F4FB94}"/>
              </a:ext>
            </a:extLst>
          </p:cNvPr>
          <p:cNvSpPr/>
          <p:nvPr/>
        </p:nvSpPr>
        <p:spPr>
          <a:xfrm>
            <a:off x="6585857" y="6400090"/>
            <a:ext cx="5029200" cy="3087574"/>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mênh mông</a:t>
            </a:r>
            <a:endParaRPr lang="en-US" sz="42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7450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E3D4"/>
        </a:solidFill>
        <a:effectLst/>
      </p:bgPr>
    </p:bg>
    <p:spTree>
      <p:nvGrpSpPr>
        <p:cNvPr id="1" name=""/>
        <p:cNvGrpSpPr/>
        <p:nvPr/>
      </p:nvGrpSpPr>
      <p:grpSpPr>
        <a:xfrm>
          <a:off x="0" y="0"/>
          <a:ext cx="0" cy="0"/>
          <a:chOff x="0" y="0"/>
          <a:chExt cx="0" cy="0"/>
        </a:xfrm>
      </p:grpSpPr>
      <p:sp>
        <p:nvSpPr>
          <p:cNvPr id="2" name="Freeform 2"/>
          <p:cNvSpPr/>
          <p:nvPr/>
        </p:nvSpPr>
        <p:spPr>
          <a:xfrm>
            <a:off x="891049" y="600066"/>
            <a:ext cx="16505903" cy="9089314"/>
          </a:xfrm>
          <a:custGeom>
            <a:avLst/>
            <a:gdLst/>
            <a:ahLst/>
            <a:cxnLst/>
            <a:rect l="l" t="t" r="r" b="b"/>
            <a:pathLst>
              <a:path w="16505903" h="9089314">
                <a:moveTo>
                  <a:pt x="0" y="0"/>
                </a:moveTo>
                <a:lnTo>
                  <a:pt x="16505902" y="0"/>
                </a:lnTo>
                <a:lnTo>
                  <a:pt x="16505902" y="9089315"/>
                </a:lnTo>
                <a:lnTo>
                  <a:pt x="0" y="9089315"/>
                </a:lnTo>
                <a:lnTo>
                  <a:pt x="0" y="0"/>
                </a:lnTo>
                <a:close/>
              </a:path>
            </a:pathLst>
          </a:custGeom>
          <a:blipFill>
            <a:blip r:embed="rId2">
              <a:extLst>
                <a:ext uri="{96DAC541-7B7A-43D3-8B79-37D633B846F1}">
                  <asvg:svgBlip xmlns:asvg="http://schemas.microsoft.com/office/drawing/2016/SVG/main" r:embed="rId3"/>
                </a:ext>
              </a:extLst>
            </a:blip>
            <a:stretch>
              <a:fillRect r="-1141" b="-8367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318377" y="1028700"/>
            <a:ext cx="15573597" cy="8229600"/>
            <a:chOff x="0" y="0"/>
            <a:chExt cx="4821745" cy="2547969"/>
          </a:xfrm>
        </p:grpSpPr>
        <p:sp>
          <p:nvSpPr>
            <p:cNvPr id="4" name="Freeform 4"/>
            <p:cNvSpPr/>
            <p:nvPr/>
          </p:nvSpPr>
          <p:spPr>
            <a:xfrm>
              <a:off x="41910" y="43180"/>
              <a:ext cx="4773486" cy="2499709"/>
            </a:xfrm>
            <a:custGeom>
              <a:avLst/>
              <a:gdLst/>
              <a:ahLst/>
              <a:cxnLst/>
              <a:rect l="l" t="t" r="r" b="b"/>
              <a:pathLst>
                <a:path w="4773486" h="2499709">
                  <a:moveTo>
                    <a:pt x="0" y="0"/>
                  </a:moveTo>
                  <a:lnTo>
                    <a:pt x="4773486" y="0"/>
                  </a:lnTo>
                  <a:lnTo>
                    <a:pt x="4773486" y="2499709"/>
                  </a:lnTo>
                  <a:lnTo>
                    <a:pt x="0" y="2499709"/>
                  </a:lnTo>
                  <a:close/>
                </a:path>
              </a:pathLst>
            </a:custGeom>
            <a:solidFill>
              <a:srgbClr val="E0FFE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5560" y="35560"/>
              <a:ext cx="4786186" cy="2512409"/>
            </a:xfrm>
            <a:custGeom>
              <a:avLst/>
              <a:gdLst/>
              <a:ahLst/>
              <a:cxnLst/>
              <a:rect l="l" t="t" r="r" b="b"/>
              <a:pathLst>
                <a:path w="4786186" h="2512409">
                  <a:moveTo>
                    <a:pt x="4786186" y="2512409"/>
                  </a:moveTo>
                  <a:lnTo>
                    <a:pt x="0" y="2512409"/>
                  </a:lnTo>
                  <a:lnTo>
                    <a:pt x="0" y="0"/>
                  </a:lnTo>
                  <a:lnTo>
                    <a:pt x="4786186" y="0"/>
                  </a:lnTo>
                  <a:lnTo>
                    <a:pt x="4786186" y="2512409"/>
                  </a:lnTo>
                  <a:close/>
                  <a:moveTo>
                    <a:pt x="12700" y="2499709"/>
                  </a:moveTo>
                  <a:lnTo>
                    <a:pt x="4773486" y="2499709"/>
                  </a:lnTo>
                  <a:lnTo>
                    <a:pt x="4773486" y="12700"/>
                  </a:lnTo>
                  <a:lnTo>
                    <a:pt x="12700" y="12700"/>
                  </a:lnTo>
                  <a:lnTo>
                    <a:pt x="12700" y="2499709"/>
                  </a:lnTo>
                  <a:close/>
                </a:path>
              </a:pathLst>
            </a:custGeom>
            <a:solidFill>
              <a:srgbClr val="9AA7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773485" cy="2499709"/>
            </a:xfrm>
            <a:custGeom>
              <a:avLst/>
              <a:gdLst/>
              <a:ahLst/>
              <a:cxnLst/>
              <a:rect l="l" t="t" r="r" b="b"/>
              <a:pathLst>
                <a:path w="4773485" h="2499709">
                  <a:moveTo>
                    <a:pt x="0" y="0"/>
                  </a:moveTo>
                  <a:lnTo>
                    <a:pt x="4773485" y="0"/>
                  </a:lnTo>
                  <a:lnTo>
                    <a:pt x="4773485" y="2499709"/>
                  </a:lnTo>
                  <a:lnTo>
                    <a:pt x="0" y="2499709"/>
                  </a:lnTo>
                  <a:close/>
                </a:path>
              </a:pathLst>
            </a:custGeom>
            <a:solidFill>
              <a:srgbClr val="E0FFE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5957937" y="8005777"/>
            <a:ext cx="1632872" cy="1660036"/>
          </a:xfrm>
          <a:custGeom>
            <a:avLst/>
            <a:gdLst/>
            <a:ahLst/>
            <a:cxnLst/>
            <a:rect l="l" t="t" r="r" b="b"/>
            <a:pathLst>
              <a:path w="1632872" h="1660036">
                <a:moveTo>
                  <a:pt x="0" y="0"/>
                </a:moveTo>
                <a:lnTo>
                  <a:pt x="1632872" y="0"/>
                </a:lnTo>
                <a:lnTo>
                  <a:pt x="1632872" y="1660036"/>
                </a:lnTo>
                <a:lnTo>
                  <a:pt x="0" y="16600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69012">
            <a:off x="878448" y="739842"/>
            <a:ext cx="2191283" cy="1988589"/>
          </a:xfrm>
          <a:custGeom>
            <a:avLst/>
            <a:gdLst/>
            <a:ahLst/>
            <a:cxnLst/>
            <a:rect l="l" t="t" r="r" b="b"/>
            <a:pathLst>
              <a:path w="2191283" h="1988589">
                <a:moveTo>
                  <a:pt x="0" y="0"/>
                </a:moveTo>
                <a:lnTo>
                  <a:pt x="2191282" y="0"/>
                </a:lnTo>
                <a:lnTo>
                  <a:pt x="2191282" y="1988589"/>
                </a:lnTo>
                <a:lnTo>
                  <a:pt x="0" y="198858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2">
            <a:extLst>
              <a:ext uri="{FF2B5EF4-FFF2-40B4-BE49-F238E27FC236}">
                <a16:creationId xmlns:a16="http://schemas.microsoft.com/office/drawing/2014/main" id="{16B5003B-8903-B479-A6DC-02850E9E301E}"/>
              </a:ext>
            </a:extLst>
          </p:cNvPr>
          <p:cNvSpPr txBox="1"/>
          <p:nvPr/>
        </p:nvSpPr>
        <p:spPr>
          <a:xfrm>
            <a:off x="2207339" y="3636197"/>
            <a:ext cx="13639799"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600" b="1" i="0" u="none" strike="noStrike" kern="1200" cap="none" spc="0" normalizeH="0" baseline="0" noProof="0">
                <a:ln>
                  <a:noFill/>
                </a:ln>
                <a:solidFill>
                  <a:srgbClr val="485925"/>
                </a:solidFill>
                <a:effectLst/>
                <a:uLnTx/>
                <a:uFillTx/>
                <a:latin typeface="Arial" panose="020B0604020202020204" pitchFamily="34" charset="0"/>
                <a:ea typeface="+mn-ea"/>
                <a:cs typeface="Arial" panose="020B0604020202020204" pitchFamily="34" charset="0"/>
              </a:rPr>
              <a:t>HOẠT ĐỘNG 4: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600" b="1" i="0" u="none" strike="noStrike" kern="1200" cap="none" spc="0" normalizeH="0" baseline="0" noProof="0">
                <a:ln>
                  <a:noFill/>
                </a:ln>
                <a:solidFill>
                  <a:srgbClr val="485925"/>
                </a:solidFill>
                <a:effectLst/>
                <a:uLnTx/>
                <a:uFillTx/>
                <a:latin typeface="Arial" panose="020B0604020202020204" pitchFamily="34" charset="0"/>
                <a:ea typeface="+mn-ea"/>
                <a:cs typeface="Arial" panose="020B0604020202020204" pitchFamily="34" charset="0"/>
              </a:rPr>
              <a:t>LUYỆN ĐỌC</a:t>
            </a:r>
            <a:r>
              <a:rPr kumimoji="0" lang="en-US" sz="6600" b="1" i="0" u="none" strike="noStrike" kern="1200" cap="none" spc="0" normalizeH="0" noProof="0">
                <a:ln>
                  <a:noFill/>
                </a:ln>
                <a:solidFill>
                  <a:srgbClr val="485925"/>
                </a:solidFill>
                <a:effectLst/>
                <a:uLnTx/>
                <a:uFillTx/>
                <a:latin typeface="Arial" panose="020B0604020202020204" pitchFamily="34" charset="0"/>
                <a:ea typeface="+mn-ea"/>
                <a:cs typeface="Arial" panose="020B0604020202020204" pitchFamily="34" charset="0"/>
              </a:rPr>
              <a:t> </a:t>
            </a:r>
            <a:r>
              <a:rPr lang="en-US" sz="6600" b="1">
                <a:solidFill>
                  <a:srgbClr val="485925"/>
                </a:solidFill>
                <a:latin typeface="Arial" panose="020B0604020202020204" pitchFamily="34" charset="0"/>
                <a:cs typeface="Arial" panose="020B0604020202020204" pitchFamily="34" charset="0"/>
              </a:rPr>
              <a:t>LẠI</a:t>
            </a:r>
            <a:endParaRPr kumimoji="0" lang="en-US" sz="6600" b="1" i="0" u="none" strike="noStrike" kern="1200" cap="none" spc="0" normalizeH="0" baseline="0" noProof="0">
              <a:ln>
                <a:noFill/>
              </a:ln>
              <a:solidFill>
                <a:srgbClr val="48592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12923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EEFA"/>
        </a:solidFill>
        <a:effectLst/>
      </p:bgPr>
    </p:bg>
    <p:spTree>
      <p:nvGrpSpPr>
        <p:cNvPr id="1" name=""/>
        <p:cNvGrpSpPr/>
        <p:nvPr/>
      </p:nvGrpSpPr>
      <p:grpSpPr>
        <a:xfrm>
          <a:off x="0" y="0"/>
          <a:ext cx="0" cy="0"/>
          <a:chOff x="0" y="0"/>
          <a:chExt cx="0" cy="0"/>
        </a:xfrm>
      </p:grpSpPr>
      <p:sp>
        <p:nvSpPr>
          <p:cNvPr id="14" name="Freeform 14"/>
          <p:cNvSpPr/>
          <p:nvPr/>
        </p:nvSpPr>
        <p:spPr>
          <a:xfrm>
            <a:off x="67089" y="-8115"/>
            <a:ext cx="1515871" cy="1439776"/>
          </a:xfrm>
          <a:custGeom>
            <a:avLst/>
            <a:gdLst/>
            <a:ahLst/>
            <a:cxnLst/>
            <a:rect l="l" t="t" r="r" b="b"/>
            <a:pathLst>
              <a:path w="1041308" h="1098523">
                <a:moveTo>
                  <a:pt x="0" y="0"/>
                </a:moveTo>
                <a:lnTo>
                  <a:pt x="1041308" y="0"/>
                </a:lnTo>
                <a:lnTo>
                  <a:pt x="1041308" y="1098523"/>
                </a:lnTo>
                <a:lnTo>
                  <a:pt x="0" y="1098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6" name="Group 45">
            <a:extLst>
              <a:ext uri="{FF2B5EF4-FFF2-40B4-BE49-F238E27FC236}">
                <a16:creationId xmlns:a16="http://schemas.microsoft.com/office/drawing/2014/main" id="{49998494-BC34-070C-9038-63410F42E6BC}"/>
              </a:ext>
            </a:extLst>
          </p:cNvPr>
          <p:cNvGrpSpPr/>
          <p:nvPr/>
        </p:nvGrpSpPr>
        <p:grpSpPr>
          <a:xfrm>
            <a:off x="7712388" y="933125"/>
            <a:ext cx="9848615" cy="8229370"/>
            <a:chOff x="7753587" y="1699178"/>
            <a:chExt cx="9848615" cy="8229370"/>
          </a:xfrm>
        </p:grpSpPr>
        <p:grpSp>
          <p:nvGrpSpPr>
            <p:cNvPr id="47" name="Group 46">
              <a:extLst>
                <a:ext uri="{FF2B5EF4-FFF2-40B4-BE49-F238E27FC236}">
                  <a16:creationId xmlns:a16="http://schemas.microsoft.com/office/drawing/2014/main" id="{A1646BF2-8219-320D-A3AA-27A42788FF41}"/>
                </a:ext>
              </a:extLst>
            </p:cNvPr>
            <p:cNvGrpSpPr/>
            <p:nvPr/>
          </p:nvGrpSpPr>
          <p:grpSpPr>
            <a:xfrm>
              <a:off x="7753587" y="1699178"/>
              <a:ext cx="9848615" cy="8229370"/>
              <a:chOff x="0" y="-47625"/>
              <a:chExt cx="2528007" cy="2260360"/>
            </a:xfrm>
          </p:grpSpPr>
          <p:sp>
            <p:nvSpPr>
              <p:cNvPr id="49" name="Freeform 7">
                <a:extLst>
                  <a:ext uri="{FF2B5EF4-FFF2-40B4-BE49-F238E27FC236}">
                    <a16:creationId xmlns:a16="http://schemas.microsoft.com/office/drawing/2014/main" id="{5DAAE172-2736-898E-FEE9-F536B6646233}"/>
                  </a:ext>
                </a:extLst>
              </p:cNvPr>
              <p:cNvSpPr/>
              <p:nvPr/>
            </p:nvSpPr>
            <p:spPr>
              <a:xfrm>
                <a:off x="0" y="204506"/>
                <a:ext cx="2528007" cy="200822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sp>
            <p:nvSpPr>
              <p:cNvPr id="50" name="TextBox 8">
                <a:extLst>
                  <a:ext uri="{FF2B5EF4-FFF2-40B4-BE49-F238E27FC236}">
                    <a16:creationId xmlns:a16="http://schemas.microsoft.com/office/drawing/2014/main" id="{87A45CEE-E937-301B-3E3C-26C841234652}"/>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48" name="Picture 9">
              <a:extLst>
                <a:ext uri="{FF2B5EF4-FFF2-40B4-BE49-F238E27FC236}">
                  <a16:creationId xmlns:a16="http://schemas.microsoft.com/office/drawing/2014/main" id="{065EEDBD-42AA-C6BE-B227-400DD4563C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08330" y="2197714"/>
              <a:ext cx="3339128" cy="862102"/>
            </a:xfrm>
            <a:prstGeom prst="rect">
              <a:avLst/>
            </a:prstGeom>
          </p:spPr>
        </p:pic>
      </p:grpSp>
      <p:sp>
        <p:nvSpPr>
          <p:cNvPr id="51" name="TextBox 9">
            <a:extLst>
              <a:ext uri="{FF2B5EF4-FFF2-40B4-BE49-F238E27FC236}">
                <a16:creationId xmlns:a16="http://schemas.microsoft.com/office/drawing/2014/main" id="{753E9958-BC6D-33A2-4053-076FD2385EC0}"/>
              </a:ext>
            </a:extLst>
          </p:cNvPr>
          <p:cNvSpPr txBox="1"/>
          <p:nvPr/>
        </p:nvSpPr>
        <p:spPr>
          <a:xfrm>
            <a:off x="8265067" y="2793826"/>
            <a:ext cx="8743256" cy="5425909"/>
          </a:xfrm>
          <a:prstGeom prst="rect">
            <a:avLst/>
          </a:prstGeom>
        </p:spPr>
        <p:txBody>
          <a:bodyPr wrap="square" lIns="0" tIns="0" rIns="0" bIns="0" rtlCol="0" anchor="t">
            <a:spAutoFit/>
          </a:bodyPr>
          <a:lstStyle/>
          <a:p>
            <a:pPr marR="0" algn="just">
              <a:lnSpc>
                <a:spcPct val="150000"/>
              </a:lnSpc>
              <a:spcBef>
                <a:spcPts val="0"/>
              </a:spcBef>
              <a:spcAft>
                <a:spcPts val="0"/>
              </a:spcAft>
            </a:pPr>
            <a:r>
              <a:rPr lang="vi-VN" sz="4000">
                <a:ea typeface="Calibri" panose="020F0502020204030204" pitchFamily="34" charset="0"/>
                <a:cs typeface="Arial" panose="020B0604020202020204" pitchFamily="34" charset="0"/>
              </a:rPr>
              <a:t>Khu bảo tồn động vật hoang dã Ngô-rông-ngô-rô thuộc châu Phi, được UNESCO công nhận là Di sản thế giới. Nơi đây có rất nhiều loài động vật quý hiếm. Chúng được sinh sống tự do và hoàn toàn không sợ bị săn bắn.</a:t>
            </a:r>
            <a:endParaRPr lang="en-US" sz="4000">
              <a:latin typeface="Arial" panose="020B0604020202020204" pitchFamily="34" charset="0"/>
              <a:ea typeface="Calibri" panose="020F050202020403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31111175-F396-D4CB-8F58-2B033ABA3171}"/>
              </a:ext>
            </a:extLst>
          </p:cNvPr>
          <p:cNvGrpSpPr/>
          <p:nvPr/>
        </p:nvGrpSpPr>
        <p:grpSpPr>
          <a:xfrm>
            <a:off x="757177" y="1851067"/>
            <a:ext cx="6324600" cy="7311428"/>
            <a:chOff x="757177" y="1851067"/>
            <a:chExt cx="6324600" cy="7311428"/>
          </a:xfrm>
        </p:grpSpPr>
        <p:grpSp>
          <p:nvGrpSpPr>
            <p:cNvPr id="54" name="Group 53">
              <a:extLst>
                <a:ext uri="{FF2B5EF4-FFF2-40B4-BE49-F238E27FC236}">
                  <a16:creationId xmlns:a16="http://schemas.microsoft.com/office/drawing/2014/main" id="{563CFA7B-9280-9909-853F-94746A2BD21C}"/>
                </a:ext>
              </a:extLst>
            </p:cNvPr>
            <p:cNvGrpSpPr/>
            <p:nvPr/>
          </p:nvGrpSpPr>
          <p:grpSpPr>
            <a:xfrm>
              <a:off x="757177" y="1851067"/>
              <a:ext cx="6324600" cy="7311428"/>
              <a:chOff x="849062" y="2176952"/>
              <a:chExt cx="6324600" cy="7311428"/>
            </a:xfrm>
          </p:grpSpPr>
          <p:sp>
            <p:nvSpPr>
              <p:cNvPr id="56" name="Freeform 7">
                <a:extLst>
                  <a:ext uri="{FF2B5EF4-FFF2-40B4-BE49-F238E27FC236}">
                    <a16:creationId xmlns:a16="http://schemas.microsoft.com/office/drawing/2014/main" id="{C09A496E-E6C0-DF42-3755-83348DDA0885}"/>
                  </a:ext>
                </a:extLst>
              </p:cNvPr>
              <p:cNvSpPr/>
              <p:nvPr/>
            </p:nvSpPr>
            <p:spPr>
              <a:xfrm>
                <a:off x="849062" y="2176952"/>
                <a:ext cx="6324600" cy="7311428"/>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6F86DC43-002C-9D8E-9E76-48B5271A23D8}"/>
                  </a:ext>
                </a:extLst>
              </p:cNvPr>
              <p:cNvGrpSpPr/>
              <p:nvPr/>
            </p:nvGrpSpPr>
            <p:grpSpPr>
              <a:xfrm>
                <a:off x="1024602" y="2726185"/>
                <a:ext cx="5914975" cy="1644800"/>
                <a:chOff x="1338463" y="2923263"/>
                <a:chExt cx="5914975" cy="1644800"/>
              </a:xfrm>
            </p:grpSpPr>
            <p:sp>
              <p:nvSpPr>
                <p:cNvPr id="58" name="Freeform 10">
                  <a:extLst>
                    <a:ext uri="{FF2B5EF4-FFF2-40B4-BE49-F238E27FC236}">
                      <a16:creationId xmlns:a16="http://schemas.microsoft.com/office/drawing/2014/main" id="{C4149092-8109-F183-B94A-18E4384D22F8}"/>
                    </a:ext>
                  </a:extLst>
                </p:cNvPr>
                <p:cNvSpPr/>
                <p:nvPr/>
              </p:nvSpPr>
              <p:spPr>
                <a:xfrm>
                  <a:off x="1426698" y="2923263"/>
                  <a:ext cx="5826740" cy="16448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05A4A81B-3741-88DF-36D8-83302B770A2C}"/>
                    </a:ext>
                  </a:extLst>
                </p:cNvPr>
                <p:cNvSpPr txBox="1"/>
                <p:nvPr/>
              </p:nvSpPr>
              <p:spPr>
                <a:xfrm>
                  <a:off x="1338463" y="3316789"/>
                  <a:ext cx="5826740" cy="861774"/>
                </a:xfrm>
                <a:prstGeom prst="rect">
                  <a:avLst/>
                </a:prstGeom>
                <a:noFill/>
              </p:spPr>
              <p:txBody>
                <a:bodyPr wrap="square" rtlCol="0">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CÂU TRẢ LỜI</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60" name="Picture 12">
              <a:extLst>
                <a:ext uri="{FF2B5EF4-FFF2-40B4-BE49-F238E27FC236}">
                  <a16:creationId xmlns:a16="http://schemas.microsoft.com/office/drawing/2014/main" id="{AD2EF95B-A5AD-77AF-56E6-BD20F2C44D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57400" y="4585369"/>
              <a:ext cx="3352800" cy="4113866"/>
            </a:xfrm>
            <a:prstGeom prst="rect">
              <a:avLst/>
            </a:prstGeom>
          </p:spPr>
        </p:pic>
      </p:grpSp>
      <p:sp>
        <p:nvSpPr>
          <p:cNvPr id="16" name="Freeform 13">
            <a:extLst>
              <a:ext uri="{FF2B5EF4-FFF2-40B4-BE49-F238E27FC236}">
                <a16:creationId xmlns:a16="http://schemas.microsoft.com/office/drawing/2014/main" id="{AD2A7771-2B6E-1362-EABE-9922F1084F04}"/>
              </a:ext>
            </a:extLst>
          </p:cNvPr>
          <p:cNvSpPr/>
          <p:nvPr/>
        </p:nvSpPr>
        <p:spPr>
          <a:xfrm>
            <a:off x="16840201" y="8877301"/>
            <a:ext cx="1447800" cy="1409700"/>
          </a:xfrm>
          <a:custGeom>
            <a:avLst/>
            <a:gdLst/>
            <a:ahLst/>
            <a:cxnLst/>
            <a:rect l="l" t="t" r="r" b="b"/>
            <a:pathLst>
              <a:path w="1073795" h="1133293">
                <a:moveTo>
                  <a:pt x="0" y="0"/>
                </a:moveTo>
                <a:lnTo>
                  <a:pt x="1073795" y="0"/>
                </a:lnTo>
                <a:lnTo>
                  <a:pt x="1073795" y="1133293"/>
                </a:lnTo>
                <a:lnTo>
                  <a:pt x="0" y="11332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0FFE3"/>
        </a:solidFill>
        <a:effectLst/>
      </p:bgPr>
    </p:bg>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8AA64BC-BA74-BE37-8B2D-00E7A213F1DD}"/>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4A1EF7E-19C7-BAEC-23E0-035B1AD1F4DC}"/>
              </a:ext>
            </a:extLst>
          </p:cNvPr>
          <p:cNvGrpSpPr/>
          <p:nvPr/>
        </p:nvGrpSpPr>
        <p:grpSpPr>
          <a:xfrm>
            <a:off x="1184947" y="2880365"/>
            <a:ext cx="7687407" cy="5337854"/>
            <a:chOff x="1120467" y="2871884"/>
            <a:chExt cx="7687407" cy="5337854"/>
          </a:xfrm>
        </p:grpSpPr>
        <p:grpSp>
          <p:nvGrpSpPr>
            <p:cNvPr id="29" name="Group 7">
              <a:extLst>
                <a:ext uri="{FF2B5EF4-FFF2-40B4-BE49-F238E27FC236}">
                  <a16:creationId xmlns:a16="http://schemas.microsoft.com/office/drawing/2014/main" id="{63BD8AFE-A98A-344C-4B2B-F1EA7BC5414E}"/>
                </a:ext>
              </a:extLst>
            </p:cNvPr>
            <p:cNvGrpSpPr/>
            <p:nvPr/>
          </p:nvGrpSpPr>
          <p:grpSpPr>
            <a:xfrm>
              <a:off x="1120467" y="2871884"/>
              <a:ext cx="7687407" cy="5337854"/>
              <a:chOff x="-1375354" y="-203175"/>
              <a:chExt cx="10249874" cy="7117141"/>
            </a:xfrm>
          </p:grpSpPr>
          <p:grpSp>
            <p:nvGrpSpPr>
              <p:cNvPr id="31" name="Group 8">
                <a:extLst>
                  <a:ext uri="{FF2B5EF4-FFF2-40B4-BE49-F238E27FC236}">
                    <a16:creationId xmlns:a16="http://schemas.microsoft.com/office/drawing/2014/main" id="{8519F65E-7243-8227-9A7D-18B2898D7426}"/>
                  </a:ext>
                </a:extLst>
              </p:cNvPr>
              <p:cNvGrpSpPr/>
              <p:nvPr/>
            </p:nvGrpSpPr>
            <p:grpSpPr>
              <a:xfrm>
                <a:off x="-1375354" y="478181"/>
                <a:ext cx="10249874" cy="6435785"/>
                <a:chOff x="-271675" y="-88333"/>
                <a:chExt cx="2024667" cy="1271266"/>
              </a:xfrm>
            </p:grpSpPr>
            <p:sp>
              <p:nvSpPr>
                <p:cNvPr id="35" name="Freeform 9">
                  <a:extLst>
                    <a:ext uri="{FF2B5EF4-FFF2-40B4-BE49-F238E27FC236}">
                      <a16:creationId xmlns:a16="http://schemas.microsoft.com/office/drawing/2014/main" id="{A3554BEA-C2F1-1C2D-C614-E46432F7A9D4}"/>
                    </a:ext>
                  </a:extLst>
                </p:cNvPr>
                <p:cNvSpPr/>
                <p:nvPr/>
              </p:nvSpPr>
              <p:spPr>
                <a:xfrm>
                  <a:off x="-271675" y="-88333"/>
                  <a:ext cx="2024667"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36" name="TextBox 10">
                  <a:extLst>
                    <a:ext uri="{FF2B5EF4-FFF2-40B4-BE49-F238E27FC236}">
                      <a16:creationId xmlns:a16="http://schemas.microsoft.com/office/drawing/2014/main" id="{DC5F9AC7-7A58-0854-1113-54008A840729}"/>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32" name="Group 11">
                <a:extLst>
                  <a:ext uri="{FF2B5EF4-FFF2-40B4-BE49-F238E27FC236}">
                    <a16:creationId xmlns:a16="http://schemas.microsoft.com/office/drawing/2014/main" id="{1C81F255-DD5A-9CE5-F5F5-40EFC01F7E15}"/>
                  </a:ext>
                </a:extLst>
              </p:cNvPr>
              <p:cNvGrpSpPr/>
              <p:nvPr/>
            </p:nvGrpSpPr>
            <p:grpSpPr>
              <a:xfrm>
                <a:off x="1692181" y="-203175"/>
                <a:ext cx="4437652" cy="4317983"/>
                <a:chOff x="-63773" y="-40133"/>
                <a:chExt cx="876573" cy="852933"/>
              </a:xfrm>
            </p:grpSpPr>
            <p:sp>
              <p:nvSpPr>
                <p:cNvPr id="33" name="Freeform 12">
                  <a:extLst>
                    <a:ext uri="{FF2B5EF4-FFF2-40B4-BE49-F238E27FC236}">
                      <a16:creationId xmlns:a16="http://schemas.microsoft.com/office/drawing/2014/main" id="{49370A0E-719B-7453-6073-DF7762FD5296}"/>
                    </a:ext>
                  </a:extLst>
                </p:cNvPr>
                <p:cNvSpPr/>
                <p:nvPr/>
              </p:nvSpPr>
              <p:spPr>
                <a:xfrm>
                  <a:off x="-63773" y="-40133"/>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34" name="TextBox 13">
                  <a:extLst>
                    <a:ext uri="{FF2B5EF4-FFF2-40B4-BE49-F238E27FC236}">
                      <a16:creationId xmlns:a16="http://schemas.microsoft.com/office/drawing/2014/main" id="{64EE297E-C61A-E95A-C452-162D349EE1CD}"/>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30" name="TextBox 29">
              <a:extLst>
                <a:ext uri="{FF2B5EF4-FFF2-40B4-BE49-F238E27FC236}">
                  <a16:creationId xmlns:a16="http://schemas.microsoft.com/office/drawing/2014/main" id="{51E3EA4F-DD99-849E-F245-49AADC1EE423}"/>
                </a:ext>
              </a:extLst>
            </p:cNvPr>
            <p:cNvSpPr txBox="1"/>
            <p:nvPr/>
          </p:nvSpPr>
          <p:spPr>
            <a:xfrm>
              <a:off x="1391564" y="4021938"/>
              <a:ext cx="7190788" cy="367158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cả lớp</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Đại diện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2 HS</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 nối tiếp các đoạn trước lớp</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cả lớp góp ý cách đọc diễn cảm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của các bạn</a:t>
              </a:r>
              <a:endPar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B9FC2F7C-7349-53CA-F32D-0E57067CBE47}"/>
              </a:ext>
            </a:extLst>
          </p:cNvPr>
          <p:cNvGrpSpPr/>
          <p:nvPr/>
        </p:nvGrpSpPr>
        <p:grpSpPr>
          <a:xfrm>
            <a:off x="3564617" y="1037529"/>
            <a:ext cx="11454830" cy="1433677"/>
            <a:chOff x="2732279" y="1081457"/>
            <a:chExt cx="11454830" cy="1433677"/>
          </a:xfrm>
        </p:grpSpPr>
        <p:pic>
          <p:nvPicPr>
            <p:cNvPr id="38" name="Picture 9">
              <a:extLst>
                <a:ext uri="{FF2B5EF4-FFF2-40B4-BE49-F238E27FC236}">
                  <a16:creationId xmlns:a16="http://schemas.microsoft.com/office/drawing/2014/main" id="{CA667A20-569D-6A44-DFA6-EB5A212BC4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09749" y="1081457"/>
              <a:ext cx="10445463" cy="1433677"/>
            </a:xfrm>
            <a:prstGeom prst="rect">
              <a:avLst/>
            </a:prstGeom>
          </p:spPr>
        </p:pic>
        <p:sp>
          <p:nvSpPr>
            <p:cNvPr id="39" name="TextBox 38">
              <a:extLst>
                <a:ext uri="{FF2B5EF4-FFF2-40B4-BE49-F238E27FC236}">
                  <a16:creationId xmlns:a16="http://schemas.microsoft.com/office/drawing/2014/main" id="{D5BD0A63-9FD3-AD36-73B7-5D4191499285}"/>
                </a:ext>
              </a:extLst>
            </p:cNvPr>
            <p:cNvSpPr txBox="1"/>
            <p:nvPr/>
          </p:nvSpPr>
          <p:spPr>
            <a:xfrm>
              <a:off x="2732279" y="1407089"/>
              <a:ext cx="11454830"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Hướng dẫn đọc diễn cảm bài đọc</a:t>
              </a:r>
              <a:endParaRPr lang="en-US" sz="4400" b="1" dirty="0">
                <a:solidFill>
                  <a:srgbClr val="C00000"/>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767DADAF-DDC1-4789-D203-B7244E386FB2}"/>
              </a:ext>
            </a:extLst>
          </p:cNvPr>
          <p:cNvGrpSpPr/>
          <p:nvPr/>
        </p:nvGrpSpPr>
        <p:grpSpPr>
          <a:xfrm>
            <a:off x="9474747" y="2880365"/>
            <a:ext cx="7687407" cy="5337853"/>
            <a:chOff x="1416475" y="2884900"/>
            <a:chExt cx="7687407" cy="5337853"/>
          </a:xfrm>
        </p:grpSpPr>
        <p:grpSp>
          <p:nvGrpSpPr>
            <p:cNvPr id="41" name="Group 7">
              <a:extLst>
                <a:ext uri="{FF2B5EF4-FFF2-40B4-BE49-F238E27FC236}">
                  <a16:creationId xmlns:a16="http://schemas.microsoft.com/office/drawing/2014/main" id="{31001340-9495-64E4-1D5E-67DD169A4CBB}"/>
                </a:ext>
              </a:extLst>
            </p:cNvPr>
            <p:cNvGrpSpPr/>
            <p:nvPr/>
          </p:nvGrpSpPr>
          <p:grpSpPr>
            <a:xfrm>
              <a:off x="1416475" y="2884900"/>
              <a:ext cx="7687407" cy="5337853"/>
              <a:chOff x="-980677" y="-185821"/>
              <a:chExt cx="10249874" cy="7117141"/>
            </a:xfrm>
          </p:grpSpPr>
          <p:grpSp>
            <p:nvGrpSpPr>
              <p:cNvPr id="56" name="Group 8">
                <a:extLst>
                  <a:ext uri="{FF2B5EF4-FFF2-40B4-BE49-F238E27FC236}">
                    <a16:creationId xmlns:a16="http://schemas.microsoft.com/office/drawing/2014/main" id="{D51FC2E7-2864-B957-D096-FEA9653E56EA}"/>
                  </a:ext>
                </a:extLst>
              </p:cNvPr>
              <p:cNvGrpSpPr/>
              <p:nvPr/>
            </p:nvGrpSpPr>
            <p:grpSpPr>
              <a:xfrm>
                <a:off x="-980677" y="478181"/>
                <a:ext cx="10249874" cy="6453139"/>
                <a:chOff x="-193714" y="-88333"/>
                <a:chExt cx="2024667" cy="1274694"/>
              </a:xfrm>
            </p:grpSpPr>
            <p:sp>
              <p:nvSpPr>
                <p:cNvPr id="60" name="Freeform 9">
                  <a:extLst>
                    <a:ext uri="{FF2B5EF4-FFF2-40B4-BE49-F238E27FC236}">
                      <a16:creationId xmlns:a16="http://schemas.microsoft.com/office/drawing/2014/main" id="{C78EB237-582E-B6D8-84DD-0876173B0C3D}"/>
                    </a:ext>
                  </a:extLst>
                </p:cNvPr>
                <p:cNvSpPr/>
                <p:nvPr/>
              </p:nvSpPr>
              <p:spPr>
                <a:xfrm>
                  <a:off x="-193714" y="-88333"/>
                  <a:ext cx="2024667" cy="12746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61" name="TextBox 10">
                  <a:extLst>
                    <a:ext uri="{FF2B5EF4-FFF2-40B4-BE49-F238E27FC236}">
                      <a16:creationId xmlns:a16="http://schemas.microsoft.com/office/drawing/2014/main" id="{25E481C7-49FF-359C-9576-8A65C7A27E47}"/>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57" name="Group 11">
                <a:extLst>
                  <a:ext uri="{FF2B5EF4-FFF2-40B4-BE49-F238E27FC236}">
                    <a16:creationId xmlns:a16="http://schemas.microsoft.com/office/drawing/2014/main" id="{8CB7713B-1084-7740-DE67-9F6E03D66A65}"/>
                  </a:ext>
                </a:extLst>
              </p:cNvPr>
              <p:cNvGrpSpPr/>
              <p:nvPr/>
            </p:nvGrpSpPr>
            <p:grpSpPr>
              <a:xfrm>
                <a:off x="2015032" y="-185821"/>
                <a:ext cx="4437070" cy="4300629"/>
                <a:chOff x="0" y="-36705"/>
                <a:chExt cx="876458" cy="849505"/>
              </a:xfrm>
            </p:grpSpPr>
            <p:sp>
              <p:nvSpPr>
                <p:cNvPr id="58" name="Freeform 12">
                  <a:extLst>
                    <a:ext uri="{FF2B5EF4-FFF2-40B4-BE49-F238E27FC236}">
                      <a16:creationId xmlns:a16="http://schemas.microsoft.com/office/drawing/2014/main" id="{99A90714-9ADC-EB35-A58B-4111E092085E}"/>
                    </a:ext>
                  </a:extLst>
                </p:cNvPr>
                <p:cNvSpPr/>
                <p:nvPr/>
              </p:nvSpPr>
              <p:spPr>
                <a:xfrm>
                  <a:off x="63658" y="-36705"/>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59" name="TextBox 13">
                  <a:extLst>
                    <a:ext uri="{FF2B5EF4-FFF2-40B4-BE49-F238E27FC236}">
                      <a16:creationId xmlns:a16="http://schemas.microsoft.com/office/drawing/2014/main" id="{E9CA0E07-748F-977C-F2FB-95F5E81BDEF0}"/>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55" name="TextBox 54">
              <a:extLst>
                <a:ext uri="{FF2B5EF4-FFF2-40B4-BE49-F238E27FC236}">
                  <a16:creationId xmlns:a16="http://schemas.microsoft.com/office/drawing/2014/main" id="{00CD1426-A938-B8EA-BAC1-2C1915F7BF1C}"/>
                </a:ext>
              </a:extLst>
            </p:cNvPr>
            <p:cNvSpPr txBox="1"/>
            <p:nvPr/>
          </p:nvSpPr>
          <p:spPr>
            <a:xfrm>
              <a:off x="1958262" y="4936061"/>
              <a:ext cx="6603831" cy="182492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cá nhân</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Mỗi em hãy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tự đọc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toàn</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bài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a:t>
              </a:r>
              <a:endParaRPr lang="en-US" sz="4000" dirty="0">
                <a:latin typeface="Arial" panose="020B0604020202020204" pitchFamily="34" charset="0"/>
                <a:cs typeface="Arial" panose="020B0604020202020204" pitchFamily="34" charset="0"/>
              </a:endParaRPr>
            </a:p>
          </p:txBody>
        </p:sp>
      </p:grpSp>
      <p:pic>
        <p:nvPicPr>
          <p:cNvPr id="62" name="Picture 11">
            <a:extLst>
              <a:ext uri="{FF2B5EF4-FFF2-40B4-BE49-F238E27FC236}">
                <a16:creationId xmlns:a16="http://schemas.microsoft.com/office/drawing/2014/main" id="{C9C0FBF3-714A-7107-F0B2-4E5DE7E517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46590" y="7548062"/>
            <a:ext cx="3191003" cy="2836004"/>
          </a:xfrm>
          <a:prstGeom prst="rect">
            <a:avLst/>
          </a:prstGeom>
        </p:spPr>
      </p:pic>
      <p:sp>
        <p:nvSpPr>
          <p:cNvPr id="21" name="Freeform 21"/>
          <p:cNvSpPr/>
          <p:nvPr/>
        </p:nvSpPr>
        <p:spPr>
          <a:xfrm>
            <a:off x="17161499" y="9000582"/>
            <a:ext cx="1041308" cy="1098523"/>
          </a:xfrm>
          <a:custGeom>
            <a:avLst/>
            <a:gdLst/>
            <a:ahLst/>
            <a:cxnLst/>
            <a:rect l="l" t="t" r="r" b="b"/>
            <a:pathLst>
              <a:path w="1041308" h="1098523">
                <a:moveTo>
                  <a:pt x="0" y="0"/>
                </a:moveTo>
                <a:lnTo>
                  <a:pt x="1041308" y="0"/>
                </a:lnTo>
                <a:lnTo>
                  <a:pt x="1041308" y="1098522"/>
                </a:lnTo>
                <a:lnTo>
                  <a:pt x="0" y="10985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260996" y="1224053"/>
            <a:ext cx="1073795" cy="1133293"/>
          </a:xfrm>
          <a:custGeom>
            <a:avLst/>
            <a:gdLst/>
            <a:ahLst/>
            <a:cxnLst/>
            <a:rect l="l" t="t" r="r" b="b"/>
            <a:pathLst>
              <a:path w="1073795" h="1133293">
                <a:moveTo>
                  <a:pt x="0" y="0"/>
                </a:moveTo>
                <a:lnTo>
                  <a:pt x="1073795" y="0"/>
                </a:lnTo>
                <a:lnTo>
                  <a:pt x="1073795" y="1133294"/>
                </a:lnTo>
                <a:lnTo>
                  <a:pt x="0" y="11332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6341868" y="701130"/>
            <a:ext cx="1752600" cy="1464129"/>
          </a:xfrm>
          <a:custGeom>
            <a:avLst/>
            <a:gdLst/>
            <a:ahLst/>
            <a:cxnLst/>
            <a:rect l="l" t="t" r="r" b="b"/>
            <a:pathLst>
              <a:path w="2669749" h="1815429">
                <a:moveTo>
                  <a:pt x="0" y="0"/>
                </a:moveTo>
                <a:lnTo>
                  <a:pt x="2669749" y="0"/>
                </a:lnTo>
                <a:lnTo>
                  <a:pt x="2669749" y="1815429"/>
                </a:lnTo>
                <a:lnTo>
                  <a:pt x="0" y="1815429"/>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2423516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Vertical)">
                                      <p:cBhvr>
                                        <p:cTn id="7" dur="500"/>
                                        <p:tgtEl>
                                          <p:spTgt spid="6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BEBF5"/>
        </a:solidFill>
        <a:effectLst/>
      </p:bgPr>
    </p:bg>
    <p:spTree>
      <p:nvGrpSpPr>
        <p:cNvPr id="1" name=""/>
        <p:cNvGrpSpPr/>
        <p:nvPr/>
      </p:nvGrpSpPr>
      <p:grpSpPr>
        <a:xfrm>
          <a:off x="0" y="0"/>
          <a:ext cx="0" cy="0"/>
          <a:chOff x="0" y="0"/>
          <a:chExt cx="0" cy="0"/>
        </a:xfrm>
      </p:grpSpPr>
      <p:sp>
        <p:nvSpPr>
          <p:cNvPr id="6" name="Freeform 6"/>
          <p:cNvSpPr/>
          <p:nvPr/>
        </p:nvSpPr>
        <p:spPr>
          <a:xfrm rot="-497240">
            <a:off x="15581321" y="44069"/>
            <a:ext cx="2499659" cy="1342067"/>
          </a:xfrm>
          <a:custGeom>
            <a:avLst/>
            <a:gdLst/>
            <a:ahLst/>
            <a:cxnLst/>
            <a:rect l="l" t="t" r="r" b="b"/>
            <a:pathLst>
              <a:path w="2952817" h="2229377">
                <a:moveTo>
                  <a:pt x="0" y="0"/>
                </a:moveTo>
                <a:lnTo>
                  <a:pt x="2952817" y="0"/>
                </a:lnTo>
                <a:lnTo>
                  <a:pt x="2952817" y="2229377"/>
                </a:lnTo>
                <a:lnTo>
                  <a:pt x="0" y="222937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3">
            <a:extLst>
              <a:ext uri="{FF2B5EF4-FFF2-40B4-BE49-F238E27FC236}">
                <a16:creationId xmlns:a16="http://schemas.microsoft.com/office/drawing/2014/main" id="{81910893-AF17-B365-C223-2ADCD35ED9B1}"/>
              </a:ext>
            </a:extLst>
          </p:cNvPr>
          <p:cNvSpPr/>
          <p:nvPr/>
        </p:nvSpPr>
        <p:spPr>
          <a:xfrm>
            <a:off x="1032148" y="1689062"/>
            <a:ext cx="12633560" cy="7512602"/>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6">
              <a:lumMod val="20000"/>
              <a:lumOff val="80000"/>
            </a:schemeClr>
          </a:solidFill>
        </p:spPr>
        <p:txBody>
          <a:bodyPr/>
          <a:lstStyle/>
          <a:p>
            <a:endParaRPr lang="en-US"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9E5C828C-4EDE-2959-CEAC-6CC119B3B70D}"/>
              </a:ext>
            </a:extLst>
          </p:cNvPr>
          <p:cNvGrpSpPr/>
          <p:nvPr/>
        </p:nvGrpSpPr>
        <p:grpSpPr>
          <a:xfrm>
            <a:off x="1953757" y="866586"/>
            <a:ext cx="10269310" cy="1632943"/>
            <a:chOff x="4157711" y="578015"/>
            <a:chExt cx="10269310" cy="1632943"/>
          </a:xfrm>
        </p:grpSpPr>
        <p:pic>
          <p:nvPicPr>
            <p:cNvPr id="15" name="Picture 9">
              <a:extLst>
                <a:ext uri="{FF2B5EF4-FFF2-40B4-BE49-F238E27FC236}">
                  <a16:creationId xmlns:a16="http://schemas.microsoft.com/office/drawing/2014/main" id="{E44B6A8E-063E-D41A-7CD6-B4F436A10E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57711" y="578015"/>
              <a:ext cx="10269310" cy="1632943"/>
            </a:xfrm>
            <a:prstGeom prst="rect">
              <a:avLst/>
            </a:prstGeom>
          </p:spPr>
        </p:pic>
        <p:sp>
          <p:nvSpPr>
            <p:cNvPr id="16" name="TextBox 15">
              <a:extLst>
                <a:ext uri="{FF2B5EF4-FFF2-40B4-BE49-F238E27FC236}">
                  <a16:creationId xmlns:a16="http://schemas.microsoft.com/office/drawing/2014/main" id="{66B5B869-79FD-4702-3BE0-33CB65651686}"/>
                </a:ext>
              </a:extLst>
            </p:cNvPr>
            <p:cNvSpPr txBox="1"/>
            <p:nvPr/>
          </p:nvSpPr>
          <p:spPr>
            <a:xfrm>
              <a:off x="4482659" y="840488"/>
              <a:ext cx="9742645"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sp>
        <p:nvSpPr>
          <p:cNvPr id="17" name="TextBox 16">
            <a:extLst>
              <a:ext uri="{FF2B5EF4-FFF2-40B4-BE49-F238E27FC236}">
                <a16:creationId xmlns:a16="http://schemas.microsoft.com/office/drawing/2014/main" id="{3730F34E-EF6B-E9B4-008A-DD286FCF183F}"/>
              </a:ext>
            </a:extLst>
          </p:cNvPr>
          <p:cNvSpPr txBox="1"/>
          <p:nvPr/>
        </p:nvSpPr>
        <p:spPr>
          <a:xfrm>
            <a:off x="2038287" y="2624340"/>
            <a:ext cx="10100250" cy="6056851"/>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lại bài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Ngôi nhà yêu thương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hiểu ý nghĩa bài đọc.</a:t>
            </a:r>
          </a:p>
          <a:p>
            <a:pPr marL="571500" marR="0" indent="-571500" algn="just">
              <a:lnSpc>
                <a:spcPct val="20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với người thân về bài đọc.</a:t>
            </a:r>
          </a:p>
          <a:p>
            <a:pPr marL="571500" marR="0" indent="-571500" algn="just">
              <a:lnSpc>
                <a:spcPct val="20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trước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Tiết học sau: Trả bài viết đoạn văn tưởng tượng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SGK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tr.118).</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8" name="Picture 17" descr="A picture containing text&#10;&#10;Description automatically generated">
            <a:extLst>
              <a:ext uri="{FF2B5EF4-FFF2-40B4-BE49-F238E27FC236}">
                <a16:creationId xmlns:a16="http://schemas.microsoft.com/office/drawing/2014/main" id="{AA3B3D39-0379-8C81-A12D-40A7B004BE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2384" y="5429034"/>
            <a:ext cx="5268283" cy="5268283"/>
          </a:xfrm>
          <a:prstGeom prst="rect">
            <a:avLst/>
          </a:prstGeom>
        </p:spPr>
      </p:pic>
      <p:sp>
        <p:nvSpPr>
          <p:cNvPr id="9" name="Freeform 8">
            <a:extLst>
              <a:ext uri="{FF2B5EF4-FFF2-40B4-BE49-F238E27FC236}">
                <a16:creationId xmlns:a16="http://schemas.microsoft.com/office/drawing/2014/main" id="{94C3F280-A9AF-E302-02BF-411DF759FDC6}"/>
              </a:ext>
            </a:extLst>
          </p:cNvPr>
          <p:cNvSpPr/>
          <p:nvPr/>
        </p:nvSpPr>
        <p:spPr>
          <a:xfrm>
            <a:off x="624855" y="8398531"/>
            <a:ext cx="1296245" cy="1363136"/>
          </a:xfrm>
          <a:custGeom>
            <a:avLst/>
            <a:gdLst/>
            <a:ahLst/>
            <a:cxnLst/>
            <a:rect l="l" t="t" r="r" b="b"/>
            <a:pathLst>
              <a:path w="1781327" h="1880028">
                <a:moveTo>
                  <a:pt x="0" y="0"/>
                </a:moveTo>
                <a:lnTo>
                  <a:pt x="1781326" y="0"/>
                </a:lnTo>
                <a:lnTo>
                  <a:pt x="1781326" y="1880028"/>
                </a:lnTo>
                <a:lnTo>
                  <a:pt x="0" y="18800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8466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right)">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right)">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E3D4"/>
        </a:solidFill>
        <a:effectLst/>
      </p:bgPr>
    </p:bg>
    <p:spTree>
      <p:nvGrpSpPr>
        <p:cNvPr id="1" name=""/>
        <p:cNvGrpSpPr/>
        <p:nvPr/>
      </p:nvGrpSpPr>
      <p:grpSpPr>
        <a:xfrm>
          <a:off x="0" y="0"/>
          <a:ext cx="0" cy="0"/>
          <a:chOff x="0" y="0"/>
          <a:chExt cx="0" cy="0"/>
        </a:xfrm>
      </p:grpSpPr>
      <p:sp>
        <p:nvSpPr>
          <p:cNvPr id="2" name="Freeform 2"/>
          <p:cNvSpPr/>
          <p:nvPr/>
        </p:nvSpPr>
        <p:spPr>
          <a:xfrm>
            <a:off x="-21771" y="114300"/>
            <a:ext cx="4669971" cy="1981200"/>
          </a:xfrm>
          <a:custGeom>
            <a:avLst/>
            <a:gdLst/>
            <a:ahLst/>
            <a:cxnLst/>
            <a:rect l="l" t="t" r="r" b="b"/>
            <a:pathLst>
              <a:path w="15980989" h="8863093">
                <a:moveTo>
                  <a:pt x="0" y="0"/>
                </a:moveTo>
                <a:lnTo>
                  <a:pt x="15980989" y="0"/>
                </a:lnTo>
                <a:lnTo>
                  <a:pt x="15980989" y="8863092"/>
                </a:lnTo>
                <a:lnTo>
                  <a:pt x="0" y="8863092"/>
                </a:lnTo>
                <a:lnTo>
                  <a:pt x="0" y="0"/>
                </a:lnTo>
                <a:close/>
              </a:path>
            </a:pathLst>
          </a:custGeom>
          <a:blipFill>
            <a:blip r:embed="rId2">
              <a:alphaModFix amt="60000"/>
              <a:extLst>
                <a:ext uri="{96DAC541-7B7A-43D3-8B79-37D633B846F1}">
                  <asvg:svgBlip xmlns:asvg="http://schemas.microsoft.com/office/drawing/2016/SVG/main" r:embed="rId3"/>
                </a:ext>
              </a:extLst>
            </a:blip>
            <a:stretch>
              <a:fillRect r="-624" b="-814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435682">
            <a:off x="16319756" y="8621272"/>
            <a:ext cx="2062158" cy="1541586"/>
          </a:xfrm>
          <a:custGeom>
            <a:avLst/>
            <a:gdLst/>
            <a:ahLst/>
            <a:cxnLst/>
            <a:rect l="l" t="t" r="r" b="b"/>
            <a:pathLst>
              <a:path w="3322258" h="2840531">
                <a:moveTo>
                  <a:pt x="0" y="0"/>
                </a:moveTo>
                <a:lnTo>
                  <a:pt x="3322258" y="0"/>
                </a:lnTo>
                <a:lnTo>
                  <a:pt x="3322258" y="2840531"/>
                </a:lnTo>
                <a:lnTo>
                  <a:pt x="0" y="284053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13">
            <a:extLst>
              <a:ext uri="{FF2B5EF4-FFF2-40B4-BE49-F238E27FC236}">
                <a16:creationId xmlns:a16="http://schemas.microsoft.com/office/drawing/2014/main" id="{76E6EBD5-14F3-CB65-7A0F-7DC1A0EDAE3A}"/>
              </a:ext>
            </a:extLst>
          </p:cNvPr>
          <p:cNvSpPr txBox="1"/>
          <p:nvPr/>
        </p:nvSpPr>
        <p:spPr>
          <a:xfrm>
            <a:off x="1048046" y="3410910"/>
            <a:ext cx="16191907"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CẢM</a:t>
            </a:r>
            <a:r>
              <a:rPr kumimoji="0" lang="en-US" sz="8000" b="1" i="0" u="none" strike="noStrike" kern="1200" cap="none" spc="0" normalizeH="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 ƠN TẤT CẢ CÁC EM ĐÃ CHÚ Ý LẮNG NGHE BÀI HỌC</a:t>
            </a:r>
            <a:r>
              <a:rPr kumimoji="0" lang="en-US" sz="8000" b="1" i="0" u="none" strike="noStrike" kern="1200" cap="none" spc="0" normalizeH="0" baseline="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68804549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FFE3"/>
        </a:solidFill>
        <a:effectLst/>
      </p:bgPr>
    </p:bg>
    <p:spTree>
      <p:nvGrpSpPr>
        <p:cNvPr id="1" name=""/>
        <p:cNvGrpSpPr/>
        <p:nvPr/>
      </p:nvGrpSpPr>
      <p:grpSpPr>
        <a:xfrm>
          <a:off x="0" y="0"/>
          <a:ext cx="0" cy="0"/>
          <a:chOff x="0" y="0"/>
          <a:chExt cx="0" cy="0"/>
        </a:xfrm>
      </p:grpSpPr>
      <p:sp>
        <p:nvSpPr>
          <p:cNvPr id="8" name="Freeform 8"/>
          <p:cNvSpPr/>
          <p:nvPr/>
        </p:nvSpPr>
        <p:spPr>
          <a:xfrm>
            <a:off x="-32657" y="9252857"/>
            <a:ext cx="1300844" cy="1039586"/>
          </a:xfrm>
          <a:custGeom>
            <a:avLst/>
            <a:gdLst/>
            <a:ahLst/>
            <a:cxnLst/>
            <a:rect l="l" t="t" r="r" b="b"/>
            <a:pathLst>
              <a:path w="2043645" h="1917620">
                <a:moveTo>
                  <a:pt x="0" y="0"/>
                </a:moveTo>
                <a:lnTo>
                  <a:pt x="2043645" y="0"/>
                </a:lnTo>
                <a:lnTo>
                  <a:pt x="2043645" y="1917620"/>
                </a:lnTo>
                <a:lnTo>
                  <a:pt x="0" y="19176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5" name="Picture 34" descr="A group of kids sitting around a table&#10;&#10;Description automatically generated with low confidence">
            <a:extLst>
              <a:ext uri="{FF2B5EF4-FFF2-40B4-BE49-F238E27FC236}">
                <a16:creationId xmlns:a16="http://schemas.microsoft.com/office/drawing/2014/main" id="{5AD6862B-582C-B030-2A47-5010EA625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00" y="6894921"/>
            <a:ext cx="6568125" cy="3445886"/>
          </a:xfrm>
          <a:prstGeom prst="rect">
            <a:avLst/>
          </a:prstGeom>
        </p:spPr>
      </p:pic>
      <p:sp>
        <p:nvSpPr>
          <p:cNvPr id="39" name="Freeform 11">
            <a:extLst>
              <a:ext uri="{FF2B5EF4-FFF2-40B4-BE49-F238E27FC236}">
                <a16:creationId xmlns:a16="http://schemas.microsoft.com/office/drawing/2014/main" id="{EB11038A-EDBA-4534-9BC2-C5FAF0B275EF}"/>
              </a:ext>
            </a:extLst>
          </p:cNvPr>
          <p:cNvSpPr/>
          <p:nvPr/>
        </p:nvSpPr>
        <p:spPr>
          <a:xfrm rot="-7694192">
            <a:off x="17375063" y="610302"/>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0" name="Picture 4">
            <a:extLst>
              <a:ext uri="{FF2B5EF4-FFF2-40B4-BE49-F238E27FC236}">
                <a16:creationId xmlns:a16="http://schemas.microsoft.com/office/drawing/2014/main" id="{2CF483B0-AFA7-AB8D-C0F1-2BD496D09B98}"/>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b="26406"/>
          <a:stretch>
            <a:fillRect/>
          </a:stretch>
        </p:blipFill>
        <p:spPr>
          <a:xfrm>
            <a:off x="4358511" y="-495300"/>
            <a:ext cx="9570977" cy="8153400"/>
          </a:xfrm>
          <a:prstGeom prst="rect">
            <a:avLst/>
          </a:prstGeom>
        </p:spPr>
      </p:pic>
      <p:sp>
        <p:nvSpPr>
          <p:cNvPr id="41" name="TextBox 40">
            <a:extLst>
              <a:ext uri="{FF2B5EF4-FFF2-40B4-BE49-F238E27FC236}">
                <a16:creationId xmlns:a16="http://schemas.microsoft.com/office/drawing/2014/main" id="{591760AA-C1CC-9565-970C-E515B1A02454}"/>
              </a:ext>
            </a:extLst>
          </p:cNvPr>
          <p:cNvSpPr txBox="1"/>
          <p:nvPr/>
        </p:nvSpPr>
        <p:spPr>
          <a:xfrm>
            <a:off x="5006750" y="3619500"/>
            <a:ext cx="8274497" cy="3671583"/>
          </a:xfrm>
          <a:prstGeom prst="rect">
            <a:avLst/>
          </a:prstGeom>
          <a:noFill/>
        </p:spPr>
        <p:txBody>
          <a:bodyPr wrap="square">
            <a:spAutoFit/>
          </a:bodyPr>
          <a:lstStyle/>
          <a:p>
            <a:pPr algn="ctr">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LÀM VIỆC NHÓM</a:t>
            </a:r>
          </a:p>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thảo luận với bạn và bày tỏ suy nghĩ về những bạn nhỏ không có nhà để ở. </a:t>
            </a:r>
            <a:endParaRPr lang="en-US" sz="4000" dirty="0">
              <a:latin typeface="Arial" panose="020B0604020202020204" pitchFamily="34" charset="0"/>
              <a:cs typeface="Arial" panose="020B0604020202020204" pitchFamily="34" charset="0"/>
            </a:endParaRPr>
          </a:p>
        </p:txBody>
      </p:sp>
      <p:sp>
        <p:nvSpPr>
          <p:cNvPr id="42" name="AutoShape 24">
            <a:extLst>
              <a:ext uri="{FF2B5EF4-FFF2-40B4-BE49-F238E27FC236}">
                <a16:creationId xmlns:a16="http://schemas.microsoft.com/office/drawing/2014/main" id="{D5022911-EE43-D656-9E31-29510E79D0BC}"/>
              </a:ext>
            </a:extLst>
          </p:cNvPr>
          <p:cNvSpPr/>
          <p:nvPr/>
        </p:nvSpPr>
        <p:spPr>
          <a:xfrm>
            <a:off x="-1981200" y="633803"/>
            <a:ext cx="22250400" cy="1499851"/>
          </a:xfrm>
          <a:prstGeom prst="rect">
            <a:avLst/>
          </a:pr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E30E9D35-B484-944D-BBA2-C77BE10D0C55}"/>
              </a:ext>
            </a:extLst>
          </p:cNvPr>
          <p:cNvSpPr txBox="1"/>
          <p:nvPr/>
        </p:nvSpPr>
        <p:spPr>
          <a:xfrm>
            <a:off x="3305314" y="875896"/>
            <a:ext cx="11677370" cy="1015663"/>
          </a:xfrm>
          <a:prstGeom prst="rect">
            <a:avLst/>
          </a:prstGeom>
          <a:noFill/>
        </p:spPr>
        <p:txBody>
          <a:bodyPr wrap="square">
            <a:spAutoFit/>
          </a:bodyPr>
          <a:lstStyle/>
          <a:p>
            <a:pPr algn="ctr">
              <a:spcAft>
                <a:spcPts val="100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KHỞI ĐỘNG</a:t>
            </a:r>
            <a:endParaRPr lang="en-US" sz="6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2A31A67F-6F19-BA35-D44E-11766AE513FC}"/>
              </a:ext>
            </a:extLst>
          </p:cNvPr>
          <p:cNvGrpSpPr/>
          <p:nvPr/>
        </p:nvGrpSpPr>
        <p:grpSpPr>
          <a:xfrm rot="702940">
            <a:off x="15917540" y="627595"/>
            <a:ext cx="2499012" cy="1705583"/>
            <a:chOff x="15794001" y="8493661"/>
            <a:chExt cx="2246574" cy="1599902"/>
          </a:xfrm>
        </p:grpSpPr>
        <p:sp>
          <p:nvSpPr>
            <p:cNvPr id="45" name="Freeform 9">
              <a:extLst>
                <a:ext uri="{FF2B5EF4-FFF2-40B4-BE49-F238E27FC236}">
                  <a16:creationId xmlns:a16="http://schemas.microsoft.com/office/drawing/2014/main" id="{00F9934C-DCCA-5217-5E53-FD3AC5B48580}"/>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6" name="Freeform 11">
              <a:extLst>
                <a:ext uri="{FF2B5EF4-FFF2-40B4-BE49-F238E27FC236}">
                  <a16:creationId xmlns:a16="http://schemas.microsoft.com/office/drawing/2014/main" id="{9D91930A-AF3F-6805-9A02-A14BF51D0DFE}"/>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8B245661-ED7F-1888-CEA4-889D160D75B4}"/>
              </a:ext>
            </a:extLst>
          </p:cNvPr>
          <p:cNvGrpSpPr/>
          <p:nvPr/>
        </p:nvGrpSpPr>
        <p:grpSpPr>
          <a:xfrm rot="6949130">
            <a:off x="351203" y="490835"/>
            <a:ext cx="2506785" cy="1782556"/>
            <a:chOff x="15794001" y="8493661"/>
            <a:chExt cx="2246574" cy="1599902"/>
          </a:xfrm>
        </p:grpSpPr>
        <p:sp>
          <p:nvSpPr>
            <p:cNvPr id="48" name="Freeform 9">
              <a:extLst>
                <a:ext uri="{FF2B5EF4-FFF2-40B4-BE49-F238E27FC236}">
                  <a16:creationId xmlns:a16="http://schemas.microsoft.com/office/drawing/2014/main" id="{024DF6F0-65CD-20E2-C6D9-E5D58B93560D}"/>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9" name="Freeform 11">
              <a:extLst>
                <a:ext uri="{FF2B5EF4-FFF2-40B4-BE49-F238E27FC236}">
                  <a16:creationId xmlns:a16="http://schemas.microsoft.com/office/drawing/2014/main" id="{14160019-7AF8-B57A-2399-9DA8ECC065FE}"/>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n and a piece of paper&#10;&#10;Description automatically generated">
            <a:extLst>
              <a:ext uri="{FF2B5EF4-FFF2-40B4-BE49-F238E27FC236}">
                <a16:creationId xmlns:a16="http://schemas.microsoft.com/office/drawing/2014/main" id="{60453C34-AE0B-EC9D-1DC0-A4C90B80FB80}"/>
              </a:ext>
            </a:extLst>
          </p:cNvPr>
          <p:cNvPicPr>
            <a:picLocks noChangeAspect="1"/>
          </p:cNvPicPr>
          <p:nvPr/>
        </p:nvPicPr>
        <p:blipFill rotWithShape="1">
          <a:blip r:embed="rId2">
            <a:extLst>
              <a:ext uri="{28A0092B-C50C-407E-A947-70E740481C1C}">
                <a14:useLocalDpi xmlns:a14="http://schemas.microsoft.com/office/drawing/2010/main" val="0"/>
              </a:ext>
            </a:extLst>
          </a:blip>
          <a:srcRect l="4871"/>
          <a:stretch/>
        </p:blipFill>
        <p:spPr>
          <a:xfrm>
            <a:off x="20" y="1923"/>
            <a:ext cx="18287980" cy="10285077"/>
          </a:xfrm>
          <a:prstGeom prst="rect">
            <a:avLst/>
          </a:prstGeom>
        </p:spPr>
      </p:pic>
      <p:grpSp>
        <p:nvGrpSpPr>
          <p:cNvPr id="10" name="Group 9">
            <a:extLst>
              <a:ext uri="{FF2B5EF4-FFF2-40B4-BE49-F238E27FC236}">
                <a16:creationId xmlns:a16="http://schemas.microsoft.com/office/drawing/2014/main" id="{A72B2E30-CBF0-C4A9-4358-24079D9124B6}"/>
              </a:ext>
            </a:extLst>
          </p:cNvPr>
          <p:cNvGrpSpPr/>
          <p:nvPr/>
        </p:nvGrpSpPr>
        <p:grpSpPr>
          <a:xfrm>
            <a:off x="0" y="2247900"/>
            <a:ext cx="9448800" cy="4572000"/>
            <a:chOff x="-1" y="3086103"/>
            <a:chExt cx="9448800" cy="4572000"/>
          </a:xfrm>
        </p:grpSpPr>
        <p:sp>
          <p:nvSpPr>
            <p:cNvPr id="11" name="Round Same Side Corner Rectangle 3">
              <a:extLst>
                <a:ext uri="{FF2B5EF4-FFF2-40B4-BE49-F238E27FC236}">
                  <a16:creationId xmlns:a16="http://schemas.microsoft.com/office/drawing/2014/main" id="{57FA9E28-70B8-D454-B9CF-42DA97CD836B}"/>
                </a:ext>
              </a:extLst>
            </p:cNvPr>
            <p:cNvSpPr/>
            <p:nvPr/>
          </p:nvSpPr>
          <p:spPr>
            <a:xfrm rot="5400000">
              <a:off x="2438399" y="647703"/>
              <a:ext cx="4572000" cy="9448800"/>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2989833-2BF9-20B2-5D3B-F42B58500E67}"/>
                </a:ext>
              </a:extLst>
            </p:cNvPr>
            <p:cNvSpPr txBox="1"/>
            <p:nvPr/>
          </p:nvSpPr>
          <p:spPr>
            <a:xfrm>
              <a:off x="1002505" y="3536311"/>
              <a:ext cx="7443788" cy="367158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Các em hãy quan sát tranh minh họa </a:t>
              </a:r>
              <a:r>
                <a:rPr lang="vi-VN" sz="4000" i="1">
                  <a:latin typeface="Arial" panose="020B0604020202020204" pitchFamily="34" charset="0"/>
                  <a:cs typeface="Arial" panose="020B0604020202020204" pitchFamily="34" charset="0"/>
                </a:rPr>
                <a:t>(SGK – tr.</a:t>
              </a:r>
              <a:r>
                <a:rPr lang="en-US" sz="4000" i="1">
                  <a:latin typeface="Arial" panose="020B0604020202020204" pitchFamily="34" charset="0"/>
                  <a:cs typeface="Arial" panose="020B0604020202020204" pitchFamily="34" charset="0"/>
                </a:rPr>
                <a:t>117</a:t>
              </a:r>
              <a:r>
                <a:rPr lang="vi-VN" sz="4000" i="1">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đọc nội dung bài đọc và lắng nghe GV giới thiệu về bài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3D4"/>
        </a:solidFill>
        <a:effectLst/>
      </p:bgPr>
    </p:bg>
    <p:spTree>
      <p:nvGrpSpPr>
        <p:cNvPr id="1" name=""/>
        <p:cNvGrpSpPr/>
        <p:nvPr/>
      </p:nvGrpSpPr>
      <p:grpSpPr>
        <a:xfrm>
          <a:off x="0" y="0"/>
          <a:ext cx="0" cy="0"/>
          <a:chOff x="0" y="0"/>
          <a:chExt cx="0" cy="0"/>
        </a:xfrm>
      </p:grpSpPr>
      <p:sp>
        <p:nvSpPr>
          <p:cNvPr id="4" name="Freeform 4"/>
          <p:cNvSpPr/>
          <p:nvPr/>
        </p:nvSpPr>
        <p:spPr>
          <a:xfrm rot="450812">
            <a:off x="87850" y="8582223"/>
            <a:ext cx="1537796" cy="1611153"/>
          </a:xfrm>
          <a:custGeom>
            <a:avLst/>
            <a:gdLst/>
            <a:ahLst/>
            <a:cxnLst/>
            <a:rect l="l" t="t" r="r" b="b"/>
            <a:pathLst>
              <a:path w="2589995" h="2185308">
                <a:moveTo>
                  <a:pt x="0" y="0"/>
                </a:moveTo>
                <a:lnTo>
                  <a:pt x="2589995" y="0"/>
                </a:lnTo>
                <a:lnTo>
                  <a:pt x="2589995" y="2185308"/>
                </a:lnTo>
                <a:lnTo>
                  <a:pt x="0" y="2185308"/>
                </a:lnTo>
                <a:lnTo>
                  <a:pt x="0" y="0"/>
                </a:lnTo>
                <a:close/>
              </a:path>
            </a:pathLst>
          </a:custGeom>
          <a:blipFill>
            <a:blip r:embed="rId2"/>
            <a:stretch>
              <a:fillRect/>
            </a:stretch>
          </a:blipFill>
        </p:spPr>
        <p:txBody>
          <a:bodyPr/>
          <a:lstStyle/>
          <a:p>
            <a:endParaRPr lang="en-US"/>
          </a:p>
        </p:txBody>
      </p:sp>
      <p:sp>
        <p:nvSpPr>
          <p:cNvPr id="11" name="Freeform 11"/>
          <p:cNvSpPr/>
          <p:nvPr/>
        </p:nvSpPr>
        <p:spPr>
          <a:xfrm rot="-341842">
            <a:off x="16143448" y="8785668"/>
            <a:ext cx="2079305" cy="1417952"/>
          </a:xfrm>
          <a:custGeom>
            <a:avLst/>
            <a:gdLst/>
            <a:ahLst/>
            <a:cxnLst/>
            <a:rect l="l" t="t" r="r" b="b"/>
            <a:pathLst>
              <a:path w="2903898" h="1974651">
                <a:moveTo>
                  <a:pt x="0" y="0"/>
                </a:moveTo>
                <a:lnTo>
                  <a:pt x="2903899" y="0"/>
                </a:lnTo>
                <a:lnTo>
                  <a:pt x="2903899" y="1974651"/>
                </a:lnTo>
                <a:lnTo>
                  <a:pt x="0" y="1974651"/>
                </a:lnTo>
                <a:lnTo>
                  <a:pt x="0" y="0"/>
                </a:lnTo>
                <a:close/>
              </a:path>
            </a:pathLst>
          </a:custGeom>
          <a:blipFill>
            <a:blip r:embed="rId3"/>
            <a:stretch>
              <a:fillRect/>
            </a:stretch>
          </a:blipFill>
        </p:spPr>
        <p:txBody>
          <a:bodyPr/>
          <a:lstStyle/>
          <a:p>
            <a:endParaRPr lang="en-US"/>
          </a:p>
        </p:txBody>
      </p:sp>
      <p:sp>
        <p:nvSpPr>
          <p:cNvPr id="12" name="Freeform 12"/>
          <p:cNvSpPr/>
          <p:nvPr/>
        </p:nvSpPr>
        <p:spPr>
          <a:xfrm>
            <a:off x="15647936" y="0"/>
            <a:ext cx="2656474" cy="2207289"/>
          </a:xfrm>
          <a:custGeom>
            <a:avLst/>
            <a:gdLst/>
            <a:ahLst/>
            <a:cxnLst/>
            <a:rect l="l" t="t" r="r" b="b"/>
            <a:pathLst>
              <a:path w="2656474" h="2207289">
                <a:moveTo>
                  <a:pt x="0" y="0"/>
                </a:moveTo>
                <a:lnTo>
                  <a:pt x="2656474" y="0"/>
                </a:lnTo>
                <a:lnTo>
                  <a:pt x="2656474" y="2207289"/>
                </a:lnTo>
                <a:lnTo>
                  <a:pt x="0" y="22072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Arrow: Pentagon 6">
            <a:extLst>
              <a:ext uri="{FF2B5EF4-FFF2-40B4-BE49-F238E27FC236}">
                <a16:creationId xmlns:a16="http://schemas.microsoft.com/office/drawing/2014/main" id="{6E874592-F9EC-2F3C-5A9B-CA9BE9F1DE4D}"/>
              </a:ext>
            </a:extLst>
          </p:cNvPr>
          <p:cNvSpPr/>
          <p:nvPr/>
        </p:nvSpPr>
        <p:spPr>
          <a:xfrm>
            <a:off x="-32657" y="1028701"/>
            <a:ext cx="11565354" cy="2057399"/>
          </a:xfrm>
          <a:prstGeom prst="homePlate">
            <a:avLst/>
          </a:prstGeom>
          <a:solidFill>
            <a:srgbClr val="FFF5D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latin typeface="Arial" panose="020B0604020202020204" pitchFamily="34" charset="0"/>
                <a:cs typeface="Arial" panose="020B0604020202020204" pitchFamily="34" charset="0"/>
              </a:rPr>
              <a:t>BÀI 23</a:t>
            </a:r>
          </a:p>
        </p:txBody>
      </p:sp>
      <p:sp>
        <p:nvSpPr>
          <p:cNvPr id="8" name="TextBox 7">
            <a:extLst>
              <a:ext uri="{FF2B5EF4-FFF2-40B4-BE49-F238E27FC236}">
                <a16:creationId xmlns:a16="http://schemas.microsoft.com/office/drawing/2014/main" id="{8DBA43D6-24F2-6EA2-2DF4-A0C2B63E880E}"/>
              </a:ext>
            </a:extLst>
          </p:cNvPr>
          <p:cNvSpPr txBox="1"/>
          <p:nvPr/>
        </p:nvSpPr>
        <p:spPr>
          <a:xfrm>
            <a:off x="761999" y="3426791"/>
            <a:ext cx="16763999" cy="3774110"/>
          </a:xfrm>
          <a:prstGeom prst="rect">
            <a:avLst/>
          </a:prstGeom>
          <a:noFill/>
        </p:spPr>
        <p:txBody>
          <a:bodyPr wrap="square">
            <a:spAutoFit/>
          </a:bodyPr>
          <a:lstStyle/>
          <a:p>
            <a:pPr algn="ctr">
              <a:lnSpc>
                <a:spcPct val="150000"/>
              </a:lnSpc>
            </a:pP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1,2</a:t>
            </a: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 – TẬ</a:t>
            </a: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P ĐỌC:</a:t>
            </a:r>
          </a:p>
          <a:p>
            <a:pPr algn="ctr">
              <a:lnSpc>
                <a:spcPct val="150000"/>
              </a:lnSpc>
            </a:pP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NGÔI NHÀ CỦA YÊU THƯƠNG</a:t>
            </a:r>
            <a:endParaRPr lang="en-US" sz="85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6">
            <a:extLst>
              <a:ext uri="{FF2B5EF4-FFF2-40B4-BE49-F238E27FC236}">
                <a16:creationId xmlns:a16="http://schemas.microsoft.com/office/drawing/2014/main" id="{FD463655-3DB5-10CB-188B-04DF338E70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6399" y="75361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FFE3"/>
        </a:solidFill>
        <a:effectLst/>
      </p:bgPr>
    </p:bg>
    <p:spTree>
      <p:nvGrpSpPr>
        <p:cNvPr id="1" name=""/>
        <p:cNvGrpSpPr/>
        <p:nvPr/>
      </p:nvGrpSpPr>
      <p:grpSpPr>
        <a:xfrm>
          <a:off x="0" y="0"/>
          <a:ext cx="0" cy="0"/>
          <a:chOff x="0" y="0"/>
          <a:chExt cx="0" cy="0"/>
        </a:xfrm>
      </p:grpSpPr>
      <p:sp>
        <p:nvSpPr>
          <p:cNvPr id="18" name="Freeform 18"/>
          <p:cNvSpPr/>
          <p:nvPr/>
        </p:nvSpPr>
        <p:spPr>
          <a:xfrm>
            <a:off x="431443" y="80963"/>
            <a:ext cx="1073795" cy="1133293"/>
          </a:xfrm>
          <a:custGeom>
            <a:avLst/>
            <a:gdLst/>
            <a:ahLst/>
            <a:cxnLst/>
            <a:rect l="l" t="t" r="r" b="b"/>
            <a:pathLst>
              <a:path w="1073795" h="1133293">
                <a:moveTo>
                  <a:pt x="0" y="0"/>
                </a:moveTo>
                <a:lnTo>
                  <a:pt x="1073795" y="0"/>
                </a:lnTo>
                <a:lnTo>
                  <a:pt x="1073795" y="1133294"/>
                </a:lnTo>
                <a:lnTo>
                  <a:pt x="0" y="1133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a:off x="17161499" y="9000582"/>
            <a:ext cx="1041308" cy="1098523"/>
          </a:xfrm>
          <a:custGeom>
            <a:avLst/>
            <a:gdLst/>
            <a:ahLst/>
            <a:cxnLst/>
            <a:rect l="l" t="t" r="r" b="b"/>
            <a:pathLst>
              <a:path w="1041308" h="1098523">
                <a:moveTo>
                  <a:pt x="0" y="0"/>
                </a:moveTo>
                <a:lnTo>
                  <a:pt x="1041308" y="0"/>
                </a:lnTo>
                <a:lnTo>
                  <a:pt x="1041308" y="1098522"/>
                </a:lnTo>
                <a:lnTo>
                  <a:pt x="0" y="10985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6535400" y="193338"/>
            <a:ext cx="1752600" cy="1464129"/>
          </a:xfrm>
          <a:custGeom>
            <a:avLst/>
            <a:gdLst/>
            <a:ahLst/>
            <a:cxnLst/>
            <a:rect l="l" t="t" r="r" b="b"/>
            <a:pathLst>
              <a:path w="2669749" h="1815429">
                <a:moveTo>
                  <a:pt x="0" y="0"/>
                </a:moveTo>
                <a:lnTo>
                  <a:pt x="2669749" y="0"/>
                </a:lnTo>
                <a:lnTo>
                  <a:pt x="2669749" y="1815429"/>
                </a:lnTo>
                <a:lnTo>
                  <a:pt x="0" y="1815429"/>
                </a:lnTo>
                <a:lnTo>
                  <a:pt x="0" y="0"/>
                </a:lnTo>
                <a:close/>
              </a:path>
            </a:pathLst>
          </a:custGeom>
          <a:blipFill>
            <a:blip r:embed="rId6"/>
            <a:stretch>
              <a:fillRect/>
            </a:stretch>
          </a:blipFill>
        </p:spPr>
        <p:txBody>
          <a:bodyPr/>
          <a:lstStyle/>
          <a:p>
            <a:endParaRPr lang="en-US"/>
          </a:p>
        </p:txBody>
      </p:sp>
      <p:grpSp>
        <p:nvGrpSpPr>
          <p:cNvPr id="4" name="Group 3">
            <a:extLst>
              <a:ext uri="{FF2B5EF4-FFF2-40B4-BE49-F238E27FC236}">
                <a16:creationId xmlns:a16="http://schemas.microsoft.com/office/drawing/2014/main" id="{3A6D320E-C2D5-58E1-DA12-992D640FE281}"/>
              </a:ext>
            </a:extLst>
          </p:cNvPr>
          <p:cNvGrpSpPr/>
          <p:nvPr/>
        </p:nvGrpSpPr>
        <p:grpSpPr>
          <a:xfrm>
            <a:off x="5186788" y="0"/>
            <a:ext cx="8371462" cy="1497784"/>
            <a:chOff x="4734746" y="-10887"/>
            <a:chExt cx="8229642" cy="1497784"/>
          </a:xfrm>
        </p:grpSpPr>
        <p:sp>
          <p:nvSpPr>
            <p:cNvPr id="5" name="Round Same Side Corner Rectangle 11">
              <a:extLst>
                <a:ext uri="{FF2B5EF4-FFF2-40B4-BE49-F238E27FC236}">
                  <a16:creationId xmlns:a16="http://schemas.microsoft.com/office/drawing/2014/main" id="{6C9B716C-1BAA-2E55-4D9B-3043696DD6FD}"/>
                </a:ext>
              </a:extLst>
            </p:cNvPr>
            <p:cNvSpPr/>
            <p:nvPr/>
          </p:nvSpPr>
          <p:spPr>
            <a:xfrm flipV="1">
              <a:off x="4734746" y="-10887"/>
              <a:ext cx="8229642" cy="1497784"/>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D4EC96C-9AC4-4696-51F3-577E27E5E905}"/>
                </a:ext>
              </a:extLst>
            </p:cNvPr>
            <p:cNvSpPr txBox="1"/>
            <p:nvPr/>
          </p:nvSpPr>
          <p:spPr>
            <a:xfrm>
              <a:off x="4890330" y="188967"/>
              <a:ext cx="7929290" cy="1046440"/>
            </a:xfrm>
            <a:prstGeom prst="rect">
              <a:avLst/>
            </a:prstGeom>
            <a:noFill/>
          </p:spPr>
          <p:txBody>
            <a:bodyPr wrap="square" rtlCol="0">
              <a:spAutoFit/>
            </a:bodyPr>
            <a:lstStyle/>
            <a:p>
              <a:pPr algn="ctr"/>
              <a:r>
                <a:rPr lang="en-US" sz="6200" b="1" dirty="0">
                  <a:solidFill>
                    <a:schemeClr val="bg1"/>
                  </a:solidFill>
                  <a:latin typeface="Arial" panose="020B0604020202020204" pitchFamily="34" charset="0"/>
                  <a:cs typeface="Arial" panose="020B0604020202020204" pitchFamily="34" charset="0"/>
                </a:rPr>
                <a:t>NỘI DUNG BÀI HỌC</a:t>
              </a:r>
            </a:p>
          </p:txBody>
        </p:sp>
      </p:grpSp>
      <p:grpSp>
        <p:nvGrpSpPr>
          <p:cNvPr id="7" name="Group 6">
            <a:extLst>
              <a:ext uri="{FF2B5EF4-FFF2-40B4-BE49-F238E27FC236}">
                <a16:creationId xmlns:a16="http://schemas.microsoft.com/office/drawing/2014/main" id="{5E614B5D-2D84-12F4-0F53-571E60333C96}"/>
              </a:ext>
            </a:extLst>
          </p:cNvPr>
          <p:cNvGrpSpPr/>
          <p:nvPr/>
        </p:nvGrpSpPr>
        <p:grpSpPr>
          <a:xfrm>
            <a:off x="1164714" y="2095500"/>
            <a:ext cx="7385521" cy="3423768"/>
            <a:chOff x="920280" y="2057925"/>
            <a:chExt cx="7385521" cy="3423768"/>
          </a:xfrm>
        </p:grpSpPr>
        <p:grpSp>
          <p:nvGrpSpPr>
            <p:cNvPr id="8" name="Group 7">
              <a:extLst>
                <a:ext uri="{FF2B5EF4-FFF2-40B4-BE49-F238E27FC236}">
                  <a16:creationId xmlns:a16="http://schemas.microsoft.com/office/drawing/2014/main" id="{F4DA557D-3527-25E0-C808-D5FF031F80A5}"/>
                </a:ext>
              </a:extLst>
            </p:cNvPr>
            <p:cNvGrpSpPr/>
            <p:nvPr/>
          </p:nvGrpSpPr>
          <p:grpSpPr>
            <a:xfrm>
              <a:off x="1219201" y="2353721"/>
              <a:ext cx="7086600" cy="3127972"/>
              <a:chOff x="1760101" y="2354219"/>
              <a:chExt cx="15162573" cy="3127972"/>
            </a:xfrm>
          </p:grpSpPr>
          <p:sp>
            <p:nvSpPr>
              <p:cNvPr id="13" name="Freeform 9">
                <a:extLst>
                  <a:ext uri="{FF2B5EF4-FFF2-40B4-BE49-F238E27FC236}">
                    <a16:creationId xmlns:a16="http://schemas.microsoft.com/office/drawing/2014/main" id="{51694D00-8A91-7DBD-A7D1-2DBB99B98687}"/>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5">
                  <a:lumMod val="75000"/>
                </a:schemeClr>
              </a:solidFill>
            </p:spPr>
            <p:txBody>
              <a:bodyPr/>
              <a:lstStyle/>
              <a:p>
                <a:endParaRPr lang="en-US"/>
              </a:p>
            </p:txBody>
          </p:sp>
          <p:sp>
            <p:nvSpPr>
              <p:cNvPr id="15" name="Freeform 12">
                <a:extLst>
                  <a:ext uri="{FF2B5EF4-FFF2-40B4-BE49-F238E27FC236}">
                    <a16:creationId xmlns:a16="http://schemas.microsoft.com/office/drawing/2014/main" id="{65FBF950-2A8E-9801-215F-000F28E5341E}"/>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9" name="Group 24">
              <a:extLst>
                <a:ext uri="{FF2B5EF4-FFF2-40B4-BE49-F238E27FC236}">
                  <a16:creationId xmlns:a16="http://schemas.microsoft.com/office/drawing/2014/main" id="{9F94F397-09F7-7C32-AC86-D96BBCC8DDE7}"/>
                </a:ext>
              </a:extLst>
            </p:cNvPr>
            <p:cNvGrpSpPr/>
            <p:nvPr/>
          </p:nvGrpSpPr>
          <p:grpSpPr>
            <a:xfrm>
              <a:off x="920280" y="2057925"/>
              <a:ext cx="930778" cy="930778"/>
              <a:chOff x="0" y="0"/>
              <a:chExt cx="812800" cy="812800"/>
            </a:xfrm>
          </p:grpSpPr>
          <p:sp>
            <p:nvSpPr>
              <p:cNvPr id="11" name="Freeform 25">
                <a:extLst>
                  <a:ext uri="{FF2B5EF4-FFF2-40B4-BE49-F238E27FC236}">
                    <a16:creationId xmlns:a16="http://schemas.microsoft.com/office/drawing/2014/main" id="{209A32A6-1FF1-CED7-AE18-93AAC9F6320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12" name="TextBox 26">
                <a:extLst>
                  <a:ext uri="{FF2B5EF4-FFF2-40B4-BE49-F238E27FC236}">
                    <a16:creationId xmlns:a16="http://schemas.microsoft.com/office/drawing/2014/main" id="{163466E4-4CEC-2F91-7A65-300FA4B1361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10" name="TextBox 9">
              <a:extLst>
                <a:ext uri="{FF2B5EF4-FFF2-40B4-BE49-F238E27FC236}">
                  <a16:creationId xmlns:a16="http://schemas.microsoft.com/office/drawing/2014/main" id="{959C3AFF-6758-D241-AE9E-5D70AC4D8B78}"/>
                </a:ext>
              </a:extLst>
            </p:cNvPr>
            <p:cNvSpPr txBox="1"/>
            <p:nvPr/>
          </p:nvSpPr>
          <p:spPr>
            <a:xfrm>
              <a:off x="1515299" y="2969868"/>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1:</a:t>
              </a:r>
            </a:p>
            <a:p>
              <a:pPr marR="0" algn="ctr">
                <a:lnSpc>
                  <a:spcPct val="150000"/>
                </a:lnSpc>
                <a:spcBef>
                  <a:spcPts val="0"/>
                </a:spcBef>
                <a:spcAft>
                  <a:spcPts val="0"/>
                </a:spcAft>
              </a:pPr>
              <a:r>
                <a:rPr lang="en-US" sz="4400">
                  <a:latin typeface="Arial" panose="020B0604020202020204" pitchFamily="34" charset="0"/>
                  <a:ea typeface="Calibri" panose="020F0502020204030204" pitchFamily="34" charset="0"/>
                  <a:cs typeface="Arial" panose="020B0604020202020204" pitchFamily="34" charset="0"/>
                </a:rPr>
                <a:t>Đọc văn bản</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BAAB2EC7-7679-39EE-A9A1-B11786C7C1C8}"/>
              </a:ext>
            </a:extLst>
          </p:cNvPr>
          <p:cNvGrpSpPr/>
          <p:nvPr/>
        </p:nvGrpSpPr>
        <p:grpSpPr>
          <a:xfrm>
            <a:off x="9388434" y="2095500"/>
            <a:ext cx="7385521" cy="3423768"/>
            <a:chOff x="920280" y="2057925"/>
            <a:chExt cx="7385521" cy="3423768"/>
          </a:xfrm>
        </p:grpSpPr>
        <p:grpSp>
          <p:nvGrpSpPr>
            <p:cNvPr id="17" name="Group 16">
              <a:extLst>
                <a:ext uri="{FF2B5EF4-FFF2-40B4-BE49-F238E27FC236}">
                  <a16:creationId xmlns:a16="http://schemas.microsoft.com/office/drawing/2014/main" id="{F22EC5D0-033E-310E-0FA2-2700513609FC}"/>
                </a:ext>
              </a:extLst>
            </p:cNvPr>
            <p:cNvGrpSpPr/>
            <p:nvPr/>
          </p:nvGrpSpPr>
          <p:grpSpPr>
            <a:xfrm>
              <a:off x="1219201" y="2353721"/>
              <a:ext cx="7086600" cy="3127972"/>
              <a:chOff x="1760101" y="2354219"/>
              <a:chExt cx="15162573" cy="3127972"/>
            </a:xfrm>
          </p:grpSpPr>
          <p:sp>
            <p:nvSpPr>
              <p:cNvPr id="24" name="Freeform 9">
                <a:extLst>
                  <a:ext uri="{FF2B5EF4-FFF2-40B4-BE49-F238E27FC236}">
                    <a16:creationId xmlns:a16="http://schemas.microsoft.com/office/drawing/2014/main" id="{501F43FB-C1E1-AC42-5C5C-BC486D4430AD}"/>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5">
                  <a:lumMod val="75000"/>
                </a:schemeClr>
              </a:solidFill>
            </p:spPr>
            <p:txBody>
              <a:bodyPr/>
              <a:lstStyle/>
              <a:p>
                <a:endParaRPr lang="en-US"/>
              </a:p>
            </p:txBody>
          </p:sp>
          <p:sp>
            <p:nvSpPr>
              <p:cNvPr id="25" name="Freeform 12">
                <a:extLst>
                  <a:ext uri="{FF2B5EF4-FFF2-40B4-BE49-F238E27FC236}">
                    <a16:creationId xmlns:a16="http://schemas.microsoft.com/office/drawing/2014/main" id="{B97BC13D-4400-E978-B1B0-F91C61674C58}"/>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19" name="Group 24">
              <a:extLst>
                <a:ext uri="{FF2B5EF4-FFF2-40B4-BE49-F238E27FC236}">
                  <a16:creationId xmlns:a16="http://schemas.microsoft.com/office/drawing/2014/main" id="{4A18F840-3663-479F-69AA-880D01AB420A}"/>
                </a:ext>
              </a:extLst>
            </p:cNvPr>
            <p:cNvGrpSpPr/>
            <p:nvPr/>
          </p:nvGrpSpPr>
          <p:grpSpPr>
            <a:xfrm>
              <a:off x="920280" y="2057925"/>
              <a:ext cx="930778" cy="930778"/>
              <a:chOff x="0" y="0"/>
              <a:chExt cx="812800" cy="812800"/>
            </a:xfrm>
          </p:grpSpPr>
          <p:sp>
            <p:nvSpPr>
              <p:cNvPr id="22" name="Freeform 25">
                <a:extLst>
                  <a:ext uri="{FF2B5EF4-FFF2-40B4-BE49-F238E27FC236}">
                    <a16:creationId xmlns:a16="http://schemas.microsoft.com/office/drawing/2014/main" id="{0836A0D0-5559-B738-7C38-A952A28B9C5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23" name="TextBox 26">
                <a:extLst>
                  <a:ext uri="{FF2B5EF4-FFF2-40B4-BE49-F238E27FC236}">
                    <a16:creationId xmlns:a16="http://schemas.microsoft.com/office/drawing/2014/main" id="{C5B167E1-1448-10B2-B343-EABC36055F2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20" name="TextBox 19">
              <a:extLst>
                <a:ext uri="{FF2B5EF4-FFF2-40B4-BE49-F238E27FC236}">
                  <a16:creationId xmlns:a16="http://schemas.microsoft.com/office/drawing/2014/main" id="{AC790645-AEF0-5F9B-702F-948F69368990}"/>
                </a:ext>
              </a:extLst>
            </p:cNvPr>
            <p:cNvSpPr txBox="1"/>
            <p:nvPr/>
          </p:nvSpPr>
          <p:spPr>
            <a:xfrm>
              <a:off x="1553428" y="2906621"/>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2:</a:t>
              </a:r>
            </a:p>
            <a:p>
              <a:pPr marR="0" algn="ctr">
                <a:lnSpc>
                  <a:spcPct val="150000"/>
                </a:lnSpc>
                <a:spcBef>
                  <a:spcPts val="0"/>
                </a:spcBef>
                <a:spcAft>
                  <a:spcPts val="0"/>
                </a:spcAft>
              </a:pPr>
              <a:r>
                <a:rPr lang="en-US" sz="4400">
                  <a:effectLst/>
                  <a:latin typeface="Arial" panose="020B0604020202020204" pitchFamily="34" charset="0"/>
                  <a:ea typeface="Calibri" panose="020F0502020204030204" pitchFamily="34" charset="0"/>
                  <a:cs typeface="Arial" panose="020B0604020202020204" pitchFamily="34" charset="0"/>
                </a:rPr>
                <a:t>Trả lời câu hỏi</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4CB287D0-3375-95A2-9E73-812D6B546193}"/>
              </a:ext>
            </a:extLst>
          </p:cNvPr>
          <p:cNvGrpSpPr/>
          <p:nvPr/>
        </p:nvGrpSpPr>
        <p:grpSpPr>
          <a:xfrm>
            <a:off x="1071169" y="5955956"/>
            <a:ext cx="7385521" cy="3423768"/>
            <a:chOff x="920280" y="2057925"/>
            <a:chExt cx="7385521" cy="3423768"/>
          </a:xfrm>
        </p:grpSpPr>
        <p:grpSp>
          <p:nvGrpSpPr>
            <p:cNvPr id="27" name="Group 26">
              <a:extLst>
                <a:ext uri="{FF2B5EF4-FFF2-40B4-BE49-F238E27FC236}">
                  <a16:creationId xmlns:a16="http://schemas.microsoft.com/office/drawing/2014/main" id="{D3A20931-58C4-EE96-C80D-11BB1CF998DF}"/>
                </a:ext>
              </a:extLst>
            </p:cNvPr>
            <p:cNvGrpSpPr/>
            <p:nvPr/>
          </p:nvGrpSpPr>
          <p:grpSpPr>
            <a:xfrm>
              <a:off x="1219201" y="2353721"/>
              <a:ext cx="7086600" cy="3127972"/>
              <a:chOff x="1760101" y="2354219"/>
              <a:chExt cx="15162573" cy="3127972"/>
            </a:xfrm>
          </p:grpSpPr>
          <p:sp>
            <p:nvSpPr>
              <p:cNvPr id="45" name="Freeform 9">
                <a:extLst>
                  <a:ext uri="{FF2B5EF4-FFF2-40B4-BE49-F238E27FC236}">
                    <a16:creationId xmlns:a16="http://schemas.microsoft.com/office/drawing/2014/main" id="{4CEB7378-1111-B0A8-020D-7773394C74FD}"/>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5">
                  <a:lumMod val="75000"/>
                </a:schemeClr>
              </a:solidFill>
            </p:spPr>
            <p:txBody>
              <a:bodyPr/>
              <a:lstStyle/>
              <a:p>
                <a:endParaRPr lang="en-US"/>
              </a:p>
            </p:txBody>
          </p:sp>
          <p:sp>
            <p:nvSpPr>
              <p:cNvPr id="46" name="Freeform 12">
                <a:extLst>
                  <a:ext uri="{FF2B5EF4-FFF2-40B4-BE49-F238E27FC236}">
                    <a16:creationId xmlns:a16="http://schemas.microsoft.com/office/drawing/2014/main" id="{9F80973D-E2BC-34E4-5C41-AD956DA648ED}"/>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28" name="Group 24">
              <a:extLst>
                <a:ext uri="{FF2B5EF4-FFF2-40B4-BE49-F238E27FC236}">
                  <a16:creationId xmlns:a16="http://schemas.microsoft.com/office/drawing/2014/main" id="{E2CC0D86-BB03-9998-63E2-152C5E2E1B17}"/>
                </a:ext>
              </a:extLst>
            </p:cNvPr>
            <p:cNvGrpSpPr/>
            <p:nvPr/>
          </p:nvGrpSpPr>
          <p:grpSpPr>
            <a:xfrm>
              <a:off x="920280" y="2057925"/>
              <a:ext cx="930778" cy="930778"/>
              <a:chOff x="0" y="0"/>
              <a:chExt cx="812800" cy="812800"/>
            </a:xfrm>
          </p:grpSpPr>
          <p:sp>
            <p:nvSpPr>
              <p:cNvPr id="43" name="Freeform 25">
                <a:extLst>
                  <a:ext uri="{FF2B5EF4-FFF2-40B4-BE49-F238E27FC236}">
                    <a16:creationId xmlns:a16="http://schemas.microsoft.com/office/drawing/2014/main" id="{7AFBA7A1-5BCB-76C8-62E6-7DB5E38DCE2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44" name="TextBox 26">
                <a:extLst>
                  <a:ext uri="{FF2B5EF4-FFF2-40B4-BE49-F238E27FC236}">
                    <a16:creationId xmlns:a16="http://schemas.microsoft.com/office/drawing/2014/main" id="{C806A33B-AAC8-9181-7CF0-A11A655AFCE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42" name="TextBox 41">
              <a:extLst>
                <a:ext uri="{FF2B5EF4-FFF2-40B4-BE49-F238E27FC236}">
                  <a16:creationId xmlns:a16="http://schemas.microsoft.com/office/drawing/2014/main" id="{A22D76CC-21E6-B5EF-85F6-E075B2A675CE}"/>
                </a:ext>
              </a:extLst>
            </p:cNvPr>
            <p:cNvSpPr txBox="1"/>
            <p:nvPr/>
          </p:nvSpPr>
          <p:spPr>
            <a:xfrm>
              <a:off x="1515299" y="3032333"/>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3: </a:t>
              </a:r>
              <a:r>
                <a:rPr lang="en-US" sz="4400">
                  <a:effectLst/>
                  <a:latin typeface="Arial" panose="020B0604020202020204" pitchFamily="34" charset="0"/>
                  <a:ea typeface="Calibri" panose="020F0502020204030204" pitchFamily="34" charset="0"/>
                  <a:cs typeface="Arial" panose="020B0604020202020204" pitchFamily="34" charset="0"/>
                </a:rPr>
                <a:t>Luyện tập theo văn bản đọc</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1EE311E8-1B6A-C944-B373-A5531D7C2B03}"/>
              </a:ext>
            </a:extLst>
          </p:cNvPr>
          <p:cNvGrpSpPr/>
          <p:nvPr/>
        </p:nvGrpSpPr>
        <p:grpSpPr>
          <a:xfrm>
            <a:off x="9388434" y="5955956"/>
            <a:ext cx="7385521" cy="3423768"/>
            <a:chOff x="920280" y="2057925"/>
            <a:chExt cx="7385521" cy="3423768"/>
          </a:xfrm>
        </p:grpSpPr>
        <p:grpSp>
          <p:nvGrpSpPr>
            <p:cNvPr id="48" name="Group 47">
              <a:extLst>
                <a:ext uri="{FF2B5EF4-FFF2-40B4-BE49-F238E27FC236}">
                  <a16:creationId xmlns:a16="http://schemas.microsoft.com/office/drawing/2014/main" id="{9BF58E4C-FF5A-0BF7-4BE4-4CBFD6426C53}"/>
                </a:ext>
              </a:extLst>
            </p:cNvPr>
            <p:cNvGrpSpPr/>
            <p:nvPr/>
          </p:nvGrpSpPr>
          <p:grpSpPr>
            <a:xfrm>
              <a:off x="1219201" y="2353721"/>
              <a:ext cx="7086600" cy="3127972"/>
              <a:chOff x="1760101" y="2354219"/>
              <a:chExt cx="15162573" cy="3127972"/>
            </a:xfrm>
          </p:grpSpPr>
          <p:sp>
            <p:nvSpPr>
              <p:cNvPr id="53" name="Freeform 9">
                <a:extLst>
                  <a:ext uri="{FF2B5EF4-FFF2-40B4-BE49-F238E27FC236}">
                    <a16:creationId xmlns:a16="http://schemas.microsoft.com/office/drawing/2014/main" id="{45FF3B49-F05B-4099-92E4-D241EE17D66B}"/>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5">
                  <a:lumMod val="75000"/>
                </a:schemeClr>
              </a:solidFill>
            </p:spPr>
            <p:txBody>
              <a:bodyPr/>
              <a:lstStyle/>
              <a:p>
                <a:endParaRPr lang="en-US"/>
              </a:p>
            </p:txBody>
          </p:sp>
          <p:sp>
            <p:nvSpPr>
              <p:cNvPr id="54" name="Freeform 12">
                <a:extLst>
                  <a:ext uri="{FF2B5EF4-FFF2-40B4-BE49-F238E27FC236}">
                    <a16:creationId xmlns:a16="http://schemas.microsoft.com/office/drawing/2014/main" id="{5EEA051E-9FF8-67BE-E4F0-CEF5C0D122AB}"/>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49" name="Group 24">
              <a:extLst>
                <a:ext uri="{FF2B5EF4-FFF2-40B4-BE49-F238E27FC236}">
                  <a16:creationId xmlns:a16="http://schemas.microsoft.com/office/drawing/2014/main" id="{D772F7F7-B25D-9BF6-3A99-2A04E6BC277B}"/>
                </a:ext>
              </a:extLst>
            </p:cNvPr>
            <p:cNvGrpSpPr/>
            <p:nvPr/>
          </p:nvGrpSpPr>
          <p:grpSpPr>
            <a:xfrm>
              <a:off x="920280" y="2057925"/>
              <a:ext cx="930778" cy="930778"/>
              <a:chOff x="0" y="0"/>
              <a:chExt cx="812800" cy="812800"/>
            </a:xfrm>
          </p:grpSpPr>
          <p:sp>
            <p:nvSpPr>
              <p:cNvPr id="51" name="Freeform 25">
                <a:extLst>
                  <a:ext uri="{FF2B5EF4-FFF2-40B4-BE49-F238E27FC236}">
                    <a16:creationId xmlns:a16="http://schemas.microsoft.com/office/drawing/2014/main" id="{3042C077-8EF7-FF12-8B68-B012C16CE73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52" name="TextBox 26">
                <a:extLst>
                  <a:ext uri="{FF2B5EF4-FFF2-40B4-BE49-F238E27FC236}">
                    <a16:creationId xmlns:a16="http://schemas.microsoft.com/office/drawing/2014/main" id="{301D54C7-43F8-1017-7543-8C9B4F7D9EE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50" name="TextBox 49">
              <a:extLst>
                <a:ext uri="{FF2B5EF4-FFF2-40B4-BE49-F238E27FC236}">
                  <a16:creationId xmlns:a16="http://schemas.microsoft.com/office/drawing/2014/main" id="{B3F82C97-02BD-D8F4-4C0B-6C7938EEC04F}"/>
                </a:ext>
              </a:extLst>
            </p:cNvPr>
            <p:cNvSpPr txBox="1"/>
            <p:nvPr/>
          </p:nvSpPr>
          <p:spPr>
            <a:xfrm>
              <a:off x="1515299" y="3032333"/>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động 4:</a:t>
              </a:r>
              <a:r>
                <a:rPr lang="en-US" sz="4400" b="1">
                  <a:solidFill>
                    <a:srgbClr val="000000"/>
                  </a:solidFill>
                  <a:latin typeface="Arial" panose="020B0604020202020204" pitchFamily="34" charset="0"/>
                  <a:ea typeface="Calibri" panose="020F0502020204030204" pitchFamily="34" charset="0"/>
                  <a:cs typeface="Arial" panose="020B0604020202020204" pitchFamily="34" charset="0"/>
                </a:rPr>
                <a:t> </a:t>
              </a:r>
            </a:p>
            <a:p>
              <a:pPr marR="0" algn="ctr">
                <a:lnSpc>
                  <a:spcPct val="150000"/>
                </a:lnSpc>
                <a:spcBef>
                  <a:spcPts val="0"/>
                </a:spcBef>
                <a:spcAft>
                  <a:spcPts val="0"/>
                </a:spcAft>
              </a:pPr>
              <a:r>
                <a:rPr lang="en-US" sz="4400">
                  <a:effectLst/>
                  <a:latin typeface="Arial" panose="020B0604020202020204" pitchFamily="34" charset="0"/>
                  <a:ea typeface="Calibri" panose="020F0502020204030204" pitchFamily="34" charset="0"/>
                  <a:cs typeface="Arial" panose="020B0604020202020204" pitchFamily="34" charset="0"/>
                </a:rPr>
                <a:t>Luyện đọc lại</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3D4"/>
        </a:solidFill>
        <a:effectLst/>
      </p:bgPr>
    </p:bg>
    <p:spTree>
      <p:nvGrpSpPr>
        <p:cNvPr id="1" name=""/>
        <p:cNvGrpSpPr/>
        <p:nvPr/>
      </p:nvGrpSpPr>
      <p:grpSpPr>
        <a:xfrm>
          <a:off x="0" y="0"/>
          <a:ext cx="0" cy="0"/>
          <a:chOff x="0" y="0"/>
          <a:chExt cx="0" cy="0"/>
        </a:xfrm>
      </p:grpSpPr>
      <p:sp>
        <p:nvSpPr>
          <p:cNvPr id="2" name="Freeform 2"/>
          <p:cNvSpPr/>
          <p:nvPr/>
        </p:nvSpPr>
        <p:spPr>
          <a:xfrm>
            <a:off x="891049" y="600066"/>
            <a:ext cx="16505903" cy="9089314"/>
          </a:xfrm>
          <a:custGeom>
            <a:avLst/>
            <a:gdLst/>
            <a:ahLst/>
            <a:cxnLst/>
            <a:rect l="l" t="t" r="r" b="b"/>
            <a:pathLst>
              <a:path w="16505903" h="9089314">
                <a:moveTo>
                  <a:pt x="0" y="0"/>
                </a:moveTo>
                <a:lnTo>
                  <a:pt x="16505902" y="0"/>
                </a:lnTo>
                <a:lnTo>
                  <a:pt x="16505902" y="9089315"/>
                </a:lnTo>
                <a:lnTo>
                  <a:pt x="0" y="9089315"/>
                </a:lnTo>
                <a:lnTo>
                  <a:pt x="0" y="0"/>
                </a:lnTo>
                <a:close/>
              </a:path>
            </a:pathLst>
          </a:custGeom>
          <a:blipFill>
            <a:blip r:embed="rId2">
              <a:extLst>
                <a:ext uri="{96DAC541-7B7A-43D3-8B79-37D633B846F1}">
                  <asvg:svgBlip xmlns:asvg="http://schemas.microsoft.com/office/drawing/2016/SVG/main" r:embed="rId3"/>
                </a:ext>
              </a:extLst>
            </a:blip>
            <a:stretch>
              <a:fillRect r="-1141" b="-83670"/>
            </a:stretch>
          </a:blipFill>
        </p:spPr>
        <p:txBody>
          <a:bodyPr/>
          <a:lstStyle/>
          <a:p>
            <a:endParaRPr lang="en-US"/>
          </a:p>
        </p:txBody>
      </p:sp>
      <p:grpSp>
        <p:nvGrpSpPr>
          <p:cNvPr id="3" name="Group 3"/>
          <p:cNvGrpSpPr/>
          <p:nvPr/>
        </p:nvGrpSpPr>
        <p:grpSpPr>
          <a:xfrm>
            <a:off x="1318377" y="1028700"/>
            <a:ext cx="15573597" cy="8229600"/>
            <a:chOff x="0" y="0"/>
            <a:chExt cx="4821745" cy="2547969"/>
          </a:xfrm>
        </p:grpSpPr>
        <p:sp>
          <p:nvSpPr>
            <p:cNvPr id="4" name="Freeform 4"/>
            <p:cNvSpPr/>
            <p:nvPr/>
          </p:nvSpPr>
          <p:spPr>
            <a:xfrm>
              <a:off x="41910" y="43180"/>
              <a:ext cx="4773486" cy="2499709"/>
            </a:xfrm>
            <a:custGeom>
              <a:avLst/>
              <a:gdLst/>
              <a:ahLst/>
              <a:cxnLst/>
              <a:rect l="l" t="t" r="r" b="b"/>
              <a:pathLst>
                <a:path w="4773486" h="2499709">
                  <a:moveTo>
                    <a:pt x="0" y="0"/>
                  </a:moveTo>
                  <a:lnTo>
                    <a:pt x="4773486" y="0"/>
                  </a:lnTo>
                  <a:lnTo>
                    <a:pt x="4773486" y="2499709"/>
                  </a:lnTo>
                  <a:lnTo>
                    <a:pt x="0" y="2499709"/>
                  </a:lnTo>
                  <a:close/>
                </a:path>
              </a:pathLst>
            </a:custGeom>
            <a:solidFill>
              <a:srgbClr val="E0FFE3"/>
            </a:solidFill>
          </p:spPr>
          <p:txBody>
            <a:bodyPr/>
            <a:lstStyle/>
            <a:p>
              <a:endParaRPr lang="en-US"/>
            </a:p>
          </p:txBody>
        </p:sp>
        <p:sp>
          <p:nvSpPr>
            <p:cNvPr id="5" name="Freeform 5"/>
            <p:cNvSpPr/>
            <p:nvPr/>
          </p:nvSpPr>
          <p:spPr>
            <a:xfrm>
              <a:off x="35560" y="35560"/>
              <a:ext cx="4786186" cy="2512409"/>
            </a:xfrm>
            <a:custGeom>
              <a:avLst/>
              <a:gdLst/>
              <a:ahLst/>
              <a:cxnLst/>
              <a:rect l="l" t="t" r="r" b="b"/>
              <a:pathLst>
                <a:path w="4786186" h="2512409">
                  <a:moveTo>
                    <a:pt x="4786186" y="2512409"/>
                  </a:moveTo>
                  <a:lnTo>
                    <a:pt x="0" y="2512409"/>
                  </a:lnTo>
                  <a:lnTo>
                    <a:pt x="0" y="0"/>
                  </a:lnTo>
                  <a:lnTo>
                    <a:pt x="4786186" y="0"/>
                  </a:lnTo>
                  <a:lnTo>
                    <a:pt x="4786186" y="2512409"/>
                  </a:lnTo>
                  <a:close/>
                  <a:moveTo>
                    <a:pt x="12700" y="2499709"/>
                  </a:moveTo>
                  <a:lnTo>
                    <a:pt x="4773486" y="2499709"/>
                  </a:lnTo>
                  <a:lnTo>
                    <a:pt x="4773486" y="12700"/>
                  </a:lnTo>
                  <a:lnTo>
                    <a:pt x="12700" y="12700"/>
                  </a:lnTo>
                  <a:lnTo>
                    <a:pt x="12700" y="2499709"/>
                  </a:lnTo>
                  <a:close/>
                </a:path>
              </a:pathLst>
            </a:custGeom>
            <a:solidFill>
              <a:srgbClr val="9AA7B2"/>
            </a:solidFill>
          </p:spPr>
          <p:txBody>
            <a:bodyPr/>
            <a:lstStyle/>
            <a:p>
              <a:endParaRPr lang="en-US"/>
            </a:p>
          </p:txBody>
        </p:sp>
        <p:sp>
          <p:nvSpPr>
            <p:cNvPr id="6" name="Freeform 6"/>
            <p:cNvSpPr/>
            <p:nvPr/>
          </p:nvSpPr>
          <p:spPr>
            <a:xfrm>
              <a:off x="0" y="0"/>
              <a:ext cx="4773485" cy="2499709"/>
            </a:xfrm>
            <a:custGeom>
              <a:avLst/>
              <a:gdLst/>
              <a:ahLst/>
              <a:cxnLst/>
              <a:rect l="l" t="t" r="r" b="b"/>
              <a:pathLst>
                <a:path w="4773485" h="2499709">
                  <a:moveTo>
                    <a:pt x="0" y="0"/>
                  </a:moveTo>
                  <a:lnTo>
                    <a:pt x="4773485" y="0"/>
                  </a:lnTo>
                  <a:lnTo>
                    <a:pt x="4773485" y="2499709"/>
                  </a:lnTo>
                  <a:lnTo>
                    <a:pt x="0" y="2499709"/>
                  </a:lnTo>
                  <a:close/>
                </a:path>
              </a:pathLst>
            </a:custGeom>
            <a:solidFill>
              <a:srgbClr val="E0FFE3"/>
            </a:solidFill>
          </p:spPr>
          <p:txBody>
            <a:bodyPr/>
            <a:lstStyle/>
            <a:p>
              <a:endParaRPr lang="en-US"/>
            </a:p>
          </p:txBody>
        </p:sp>
      </p:grpSp>
      <p:sp>
        <p:nvSpPr>
          <p:cNvPr id="7" name="Freeform 7"/>
          <p:cNvSpPr/>
          <p:nvPr/>
        </p:nvSpPr>
        <p:spPr>
          <a:xfrm>
            <a:off x="15957937" y="8005777"/>
            <a:ext cx="1632872" cy="1660036"/>
          </a:xfrm>
          <a:custGeom>
            <a:avLst/>
            <a:gdLst/>
            <a:ahLst/>
            <a:cxnLst/>
            <a:rect l="l" t="t" r="r" b="b"/>
            <a:pathLst>
              <a:path w="1632872" h="1660036">
                <a:moveTo>
                  <a:pt x="0" y="0"/>
                </a:moveTo>
                <a:lnTo>
                  <a:pt x="1632872" y="0"/>
                </a:lnTo>
                <a:lnTo>
                  <a:pt x="1632872" y="1660036"/>
                </a:lnTo>
                <a:lnTo>
                  <a:pt x="0" y="16600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469012">
            <a:off x="878448" y="739842"/>
            <a:ext cx="2191283" cy="1988589"/>
          </a:xfrm>
          <a:custGeom>
            <a:avLst/>
            <a:gdLst/>
            <a:ahLst/>
            <a:cxnLst/>
            <a:rect l="l" t="t" r="r" b="b"/>
            <a:pathLst>
              <a:path w="2191283" h="1988589">
                <a:moveTo>
                  <a:pt x="0" y="0"/>
                </a:moveTo>
                <a:lnTo>
                  <a:pt x="2191282" y="0"/>
                </a:lnTo>
                <a:lnTo>
                  <a:pt x="2191282" y="1988589"/>
                </a:lnTo>
                <a:lnTo>
                  <a:pt x="0" y="1988589"/>
                </a:lnTo>
                <a:lnTo>
                  <a:pt x="0" y="0"/>
                </a:lnTo>
                <a:close/>
              </a:path>
            </a:pathLst>
          </a:custGeom>
          <a:blipFill>
            <a:blip r:embed="rId6"/>
            <a:stretch>
              <a:fillRect/>
            </a:stretch>
          </a:blipFill>
        </p:spPr>
        <p:txBody>
          <a:bodyPr/>
          <a:lstStyle/>
          <a:p>
            <a:endParaRPr lang="en-US"/>
          </a:p>
        </p:txBody>
      </p:sp>
      <p:sp>
        <p:nvSpPr>
          <p:cNvPr id="19" name="TextBox 12">
            <a:extLst>
              <a:ext uri="{FF2B5EF4-FFF2-40B4-BE49-F238E27FC236}">
                <a16:creationId xmlns:a16="http://schemas.microsoft.com/office/drawing/2014/main" id="{16B5003B-8903-B479-A6DC-02850E9E301E}"/>
              </a:ext>
            </a:extLst>
          </p:cNvPr>
          <p:cNvSpPr txBox="1"/>
          <p:nvPr/>
        </p:nvSpPr>
        <p:spPr>
          <a:xfrm>
            <a:off x="2980691" y="3592852"/>
            <a:ext cx="12093096" cy="2945422"/>
          </a:xfrm>
          <a:prstGeom prst="rect">
            <a:avLst/>
          </a:prstGeom>
        </p:spPr>
        <p:txBody>
          <a:bodyPr wrap="square" lIns="0" tIns="0" rIns="0" bIns="0" rtlCol="0" anchor="t">
            <a:spAutoFit/>
          </a:bodyPr>
          <a:lstStyle/>
          <a:p>
            <a:pPr lvl="0" algn="ctr">
              <a:lnSpc>
                <a:spcPct val="150000"/>
              </a:lnSpc>
              <a:spcBef>
                <a:spcPct val="0"/>
              </a:spcBef>
            </a:pPr>
            <a:r>
              <a:rPr lang="en-US" sz="6800" b="1">
                <a:solidFill>
                  <a:srgbClr val="485925"/>
                </a:solidFill>
                <a:latin typeface="Arial" panose="020B0604020202020204" pitchFamily="34" charset="0"/>
                <a:cs typeface="Arial" panose="020B0604020202020204" pitchFamily="34" charset="0"/>
              </a:rPr>
              <a:t>HOẠT ĐỘNG 1: </a:t>
            </a:r>
          </a:p>
          <a:p>
            <a:pPr lvl="0" algn="ctr">
              <a:lnSpc>
                <a:spcPct val="150000"/>
              </a:lnSpc>
              <a:spcBef>
                <a:spcPct val="0"/>
              </a:spcBef>
            </a:pPr>
            <a:r>
              <a:rPr lang="en-US" sz="6800" b="1">
                <a:solidFill>
                  <a:srgbClr val="485925"/>
                </a:solidFill>
                <a:latin typeface="Arial" panose="020B0604020202020204" pitchFamily="34" charset="0"/>
                <a:cs typeface="Arial" panose="020B0604020202020204" pitchFamily="34" charset="0"/>
              </a:rPr>
              <a:t>ĐỌC VĂN BẢN</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E0F0"/>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94C3F280-A9AF-E302-02BF-411DF759FDC6}"/>
              </a:ext>
            </a:extLst>
          </p:cNvPr>
          <p:cNvSpPr/>
          <p:nvPr/>
        </p:nvSpPr>
        <p:spPr>
          <a:xfrm>
            <a:off x="0" y="33534"/>
            <a:ext cx="1296245" cy="1363136"/>
          </a:xfrm>
          <a:custGeom>
            <a:avLst/>
            <a:gdLst/>
            <a:ahLst/>
            <a:cxnLst/>
            <a:rect l="l" t="t" r="r" b="b"/>
            <a:pathLst>
              <a:path w="1781327" h="1880028">
                <a:moveTo>
                  <a:pt x="0" y="0"/>
                </a:moveTo>
                <a:lnTo>
                  <a:pt x="1781326" y="0"/>
                </a:lnTo>
                <a:lnTo>
                  <a:pt x="1781326" y="1880028"/>
                </a:lnTo>
                <a:lnTo>
                  <a:pt x="0" y="1880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4">
            <a:extLst>
              <a:ext uri="{FF2B5EF4-FFF2-40B4-BE49-F238E27FC236}">
                <a16:creationId xmlns:a16="http://schemas.microsoft.com/office/drawing/2014/main" id="{430A2E36-1AE9-2598-6642-9DF3BC51B0E9}"/>
              </a:ext>
            </a:extLst>
          </p:cNvPr>
          <p:cNvSpPr/>
          <p:nvPr/>
        </p:nvSpPr>
        <p:spPr>
          <a:xfrm>
            <a:off x="6486165" y="1181100"/>
            <a:ext cx="11221884" cy="8196091"/>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D8325349-2C1D-0578-BA5E-1A5D6D4A0EBF}"/>
              </a:ext>
            </a:extLst>
          </p:cNvPr>
          <p:cNvGrpSpPr/>
          <p:nvPr/>
        </p:nvGrpSpPr>
        <p:grpSpPr>
          <a:xfrm>
            <a:off x="593271" y="2067991"/>
            <a:ext cx="6229033" cy="6489323"/>
            <a:chOff x="815605" y="2096180"/>
            <a:chExt cx="6229033" cy="6489323"/>
          </a:xfrm>
        </p:grpSpPr>
        <p:grpSp>
          <p:nvGrpSpPr>
            <p:cNvPr id="14" name="Group 6">
              <a:extLst>
                <a:ext uri="{FF2B5EF4-FFF2-40B4-BE49-F238E27FC236}">
                  <a16:creationId xmlns:a16="http://schemas.microsoft.com/office/drawing/2014/main" id="{228E554A-A4D9-4C17-6FC2-2817ECA5AD57}"/>
                </a:ext>
              </a:extLst>
            </p:cNvPr>
            <p:cNvGrpSpPr/>
            <p:nvPr/>
          </p:nvGrpSpPr>
          <p:grpSpPr>
            <a:xfrm>
              <a:off x="815605" y="2096180"/>
              <a:ext cx="6229033" cy="6229033"/>
              <a:chOff x="0" y="0"/>
              <a:chExt cx="812800" cy="812800"/>
            </a:xfrm>
          </p:grpSpPr>
          <p:sp>
            <p:nvSpPr>
              <p:cNvPr id="17" name="Freeform 7">
                <a:extLst>
                  <a:ext uri="{FF2B5EF4-FFF2-40B4-BE49-F238E27FC236}">
                    <a16:creationId xmlns:a16="http://schemas.microsoft.com/office/drawing/2014/main" id="{E1BCF3BF-CC58-A095-F24E-2AE58A1A386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9E85"/>
              </a:solidFill>
            </p:spPr>
            <p:txBody>
              <a:bodyPr/>
              <a:lstStyle/>
              <a:p>
                <a:endParaRPr lang="en-US">
                  <a:latin typeface="Arial" panose="020B0604020202020204" pitchFamily="34" charset="0"/>
                  <a:cs typeface="Arial" panose="020B0604020202020204" pitchFamily="34" charset="0"/>
                </a:endParaRPr>
              </a:p>
            </p:txBody>
          </p:sp>
          <p:sp>
            <p:nvSpPr>
              <p:cNvPr id="18" name="TextBox 8">
                <a:extLst>
                  <a:ext uri="{FF2B5EF4-FFF2-40B4-BE49-F238E27FC236}">
                    <a16:creationId xmlns:a16="http://schemas.microsoft.com/office/drawing/2014/main" id="{3A3332D2-AD13-E096-C9BB-0ECC8AFD7E1A}"/>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15" name="Picture 9">
              <a:extLst>
                <a:ext uri="{FF2B5EF4-FFF2-40B4-BE49-F238E27FC236}">
                  <a16:creationId xmlns:a16="http://schemas.microsoft.com/office/drawing/2014/main" id="{2C23236D-A4F2-B0AA-6711-00771F9156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49347">
              <a:off x="1552517" y="7659270"/>
              <a:ext cx="3587522" cy="926233"/>
            </a:xfrm>
            <a:prstGeom prst="rect">
              <a:avLst/>
            </a:prstGeom>
          </p:spPr>
        </p:pic>
        <p:sp>
          <p:nvSpPr>
            <p:cNvPr id="16" name="TextBox 15">
              <a:extLst>
                <a:ext uri="{FF2B5EF4-FFF2-40B4-BE49-F238E27FC236}">
                  <a16:creationId xmlns:a16="http://schemas.microsoft.com/office/drawing/2014/main" id="{B035906F-D7EC-4E0E-454C-FD1055148B64}"/>
                </a:ext>
              </a:extLst>
            </p:cNvPr>
            <p:cNvSpPr txBox="1"/>
            <p:nvPr/>
          </p:nvSpPr>
          <p:spPr>
            <a:xfrm>
              <a:off x="1600483" y="3845005"/>
              <a:ext cx="4659267"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GIỌNG ĐỌC TRONG BÀI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2">
            <a:extLst>
              <a:ext uri="{FF2B5EF4-FFF2-40B4-BE49-F238E27FC236}">
                <a16:creationId xmlns:a16="http://schemas.microsoft.com/office/drawing/2014/main" id="{9757DBD9-6CB1-7177-2F86-4B2E986B7D5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28382" y="8185953"/>
            <a:ext cx="1781715" cy="2186154"/>
          </a:xfrm>
          <a:prstGeom prst="rect">
            <a:avLst/>
          </a:prstGeom>
        </p:spPr>
      </p:pic>
      <p:sp>
        <p:nvSpPr>
          <p:cNvPr id="20" name="TextBox 19">
            <a:extLst>
              <a:ext uri="{FF2B5EF4-FFF2-40B4-BE49-F238E27FC236}">
                <a16:creationId xmlns:a16="http://schemas.microsoft.com/office/drawing/2014/main" id="{96834C1C-7E05-23EC-18A1-30912CBD62DE}"/>
              </a:ext>
            </a:extLst>
          </p:cNvPr>
          <p:cNvSpPr txBox="1"/>
          <p:nvPr/>
        </p:nvSpPr>
        <p:spPr>
          <a:xfrm>
            <a:off x="7272487" y="1538528"/>
            <a:ext cx="9589941" cy="7287957"/>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Đọc diễn cảm cả bài.</a:t>
            </a:r>
          </a:p>
          <a:p>
            <a:pPr marL="571500" indent="-571500" algn="just">
              <a:lnSpc>
                <a:spcPct val="200000"/>
              </a:lnSpc>
              <a:buFont typeface="Wingdings" panose="05000000000000000000" pitchFamily="2" charset="2"/>
              <a:buChar char="Ø"/>
            </a:pPr>
            <a:r>
              <a:rPr lang="vi-VN" sz="4000" b="1">
                <a:latin typeface="Arial" panose="020B0604020202020204" pitchFamily="34" charset="0"/>
                <a:cs typeface="Arial" panose="020B0604020202020204" pitchFamily="34" charset="0"/>
              </a:rPr>
              <a:t>Nhấn giọng ở những chỗ thích hợp: </a:t>
            </a:r>
            <a:r>
              <a:rPr lang="vi-VN" sz="4000">
                <a:latin typeface="Arial" panose="020B0604020202020204" pitchFamily="34" charset="0"/>
                <a:cs typeface="Arial" panose="020B0604020202020204" pitchFamily="34" charset="0"/>
              </a:rPr>
              <a:t>những từ ngữ, câu văn thể hiện tâm trạng, cảm xúc của chủ nhân bức thư.</a:t>
            </a:r>
            <a:endParaRPr lang="en-US" sz="4000">
              <a:latin typeface="Arial" panose="020B060402020202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vi-VN" sz="4000">
                <a:latin typeface="Arial" panose="020B0604020202020204" pitchFamily="34" charset="0"/>
                <a:cs typeface="Arial" panose="020B0604020202020204" pitchFamily="34" charset="0"/>
              </a:rPr>
              <a:t>Nhìn chung, bức thư được đọc với giọng tha thiết, đôi chỗ xúc động.</a:t>
            </a:r>
            <a:endParaRPr lang="en-US" sz="4000" dirty="0">
              <a:latin typeface="Arial" panose="020B0604020202020204" pitchFamily="34" charset="0"/>
              <a:cs typeface="Arial" panose="020B0604020202020204" pitchFamily="34" charset="0"/>
            </a:endParaRPr>
          </a:p>
        </p:txBody>
      </p:sp>
      <p:sp>
        <p:nvSpPr>
          <p:cNvPr id="6" name="Freeform 6"/>
          <p:cNvSpPr/>
          <p:nvPr/>
        </p:nvSpPr>
        <p:spPr>
          <a:xfrm rot="-497240">
            <a:off x="15420150" y="449269"/>
            <a:ext cx="2499659" cy="1342067"/>
          </a:xfrm>
          <a:custGeom>
            <a:avLst/>
            <a:gdLst/>
            <a:ahLst/>
            <a:cxnLst/>
            <a:rect l="l" t="t" r="r" b="b"/>
            <a:pathLst>
              <a:path w="2952817" h="2229377">
                <a:moveTo>
                  <a:pt x="0" y="0"/>
                </a:moveTo>
                <a:lnTo>
                  <a:pt x="2952817" y="0"/>
                </a:lnTo>
                <a:lnTo>
                  <a:pt x="2952817" y="2229377"/>
                </a:lnTo>
                <a:lnTo>
                  <a:pt x="0" y="2229377"/>
                </a:lnTo>
                <a:lnTo>
                  <a:pt x="0" y="0"/>
                </a:lnTo>
                <a:close/>
              </a:path>
            </a:pathLst>
          </a:custGeom>
          <a:blipFill>
            <a:blip r:embed="rId8"/>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2989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500"/>
                                        <p:tgtEl>
                                          <p:spTgt spid="20">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wipe(left)">
                                      <p:cBhvr>
                                        <p:cTn id="19" dur="500"/>
                                        <p:tgtEl>
                                          <p:spTgt spid="20">
                                            <p:txEl>
                                              <p:pRg st="1" end="1"/>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wipe(left)">
                                      <p:cBhvr>
                                        <p:cTn id="23"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TotalTime>
  <Words>1336</Words>
  <Application>Microsoft Office PowerPoint</Application>
  <PresentationFormat>Custom</PresentationFormat>
  <Paragraphs>101</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Courier New</vt: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Green Pastel Colorful All About Teacher Presentation</dc:title>
  <dc:creator>Linh Phan</dc:creator>
  <cp:lastModifiedBy>FPT SHOP</cp:lastModifiedBy>
  <cp:revision>6</cp:revision>
  <dcterms:created xsi:type="dcterms:W3CDTF">2006-08-16T00:00:00Z</dcterms:created>
  <dcterms:modified xsi:type="dcterms:W3CDTF">2025-05-01T14:20:19Z</dcterms:modified>
  <dc:identifier>DAFv5voOaik</dc:identifier>
</cp:coreProperties>
</file>