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7" r:id="rId2"/>
    <p:sldId id="262" r:id="rId3"/>
    <p:sldId id="256" r:id="rId4"/>
    <p:sldId id="300" r:id="rId5"/>
    <p:sldId id="266" r:id="rId6"/>
    <p:sldId id="274" r:id="rId7"/>
    <p:sldId id="261" r:id="rId8"/>
    <p:sldId id="285" r:id="rId9"/>
    <p:sldId id="265" r:id="rId10"/>
    <p:sldId id="298" r:id="rId11"/>
    <p:sldId id="275" r:id="rId12"/>
    <p:sldId id="281" r:id="rId13"/>
    <p:sldId id="280" r:id="rId14"/>
    <p:sldId id="267" r:id="rId15"/>
    <p:sldId id="294" r:id="rId1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174350-908B-FE40-B3C8-8B3229DA8696}" v="1607" dt="2023-12-03T09:57:41.2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38" autoAdjust="0"/>
    <p:restoredTop sz="94626" autoAdjust="0"/>
  </p:normalViewPr>
  <p:slideViewPr>
    <p:cSldViewPr>
      <p:cViewPr varScale="1">
        <p:scale>
          <a:sx n="55" d="100"/>
          <a:sy n="55" d="100"/>
        </p:scale>
        <p:origin x="108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853B6-B0C2-3740-8590-0A11FAAE1C2F}" type="datetimeFigureOut">
              <a:rPr lang="x-none" smtClean="0"/>
              <a:t>5/1/2025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0CE95-43AD-1D4D-BBAE-8AD2DBC9BAF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0570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0CE95-43AD-1D4D-BBAE-8AD2DBC9BAF6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40738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0CE95-43AD-1D4D-BBAE-8AD2DBC9BAF6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29322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0CE95-43AD-1D4D-BBAE-8AD2DBC9BAF6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26839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0CE95-43AD-1D4D-BBAE-8AD2DBC9BAF6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96390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30.svg"/><Relationship Id="rId7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4.svg"/><Relationship Id="rId10" Type="http://schemas.openxmlformats.org/officeDocument/2006/relationships/image" Target="../media/image34.svg"/><Relationship Id="rId4" Type="http://schemas.openxmlformats.org/officeDocument/2006/relationships/image" Target="../media/image23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37.png"/><Relationship Id="rId4" Type="http://schemas.openxmlformats.org/officeDocument/2006/relationships/image" Target="../media/image36.sv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0.svg"/><Relationship Id="rId7" Type="http://schemas.openxmlformats.org/officeDocument/2006/relationships/image" Target="../media/image4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5.svg"/><Relationship Id="rId7" Type="http://schemas.openxmlformats.org/officeDocument/2006/relationships/image" Target="../media/image17.png"/><Relationship Id="rId12" Type="http://schemas.openxmlformats.org/officeDocument/2006/relationships/image" Target="../media/image2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6.svg"/><Relationship Id="rId10" Type="http://schemas.openxmlformats.org/officeDocument/2006/relationships/image" Target="../media/image8.sv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3.png"/><Relationship Id="rId4" Type="http://schemas.openxmlformats.org/officeDocument/2006/relationships/image" Target="../media/image2.svg"/><Relationship Id="rId9" Type="http://schemas.openxmlformats.org/officeDocument/2006/relationships/image" Target="../media/image2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22251">
            <a:off x="385767" y="602272"/>
            <a:ext cx="17516466" cy="7261371"/>
          </a:xfrm>
          <a:custGeom>
            <a:avLst/>
            <a:gdLst/>
            <a:ahLst/>
            <a:cxnLst/>
            <a:rect l="l" t="t" r="r" b="b"/>
            <a:pathLst>
              <a:path w="14239568" h="5902948">
                <a:moveTo>
                  <a:pt x="0" y="0"/>
                </a:moveTo>
                <a:lnTo>
                  <a:pt x="14239568" y="0"/>
                </a:lnTo>
                <a:lnTo>
                  <a:pt x="14239568" y="5902948"/>
                </a:lnTo>
                <a:lnTo>
                  <a:pt x="0" y="59029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674969" y="338035"/>
            <a:ext cx="2492835" cy="2681329"/>
          </a:xfrm>
          <a:custGeom>
            <a:avLst/>
            <a:gdLst/>
            <a:ahLst/>
            <a:cxnLst/>
            <a:rect l="l" t="t" r="r" b="b"/>
            <a:pathLst>
              <a:path w="2492835" h="2681329">
                <a:moveTo>
                  <a:pt x="2492836" y="0"/>
                </a:moveTo>
                <a:lnTo>
                  <a:pt x="0" y="0"/>
                </a:lnTo>
                <a:lnTo>
                  <a:pt x="0" y="2681329"/>
                </a:lnTo>
                <a:lnTo>
                  <a:pt x="2492836" y="2681329"/>
                </a:lnTo>
                <a:lnTo>
                  <a:pt x="249283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5532946" y="225984"/>
            <a:ext cx="2492835" cy="2681329"/>
          </a:xfrm>
          <a:custGeom>
            <a:avLst/>
            <a:gdLst/>
            <a:ahLst/>
            <a:cxnLst/>
            <a:rect l="l" t="t" r="r" b="b"/>
            <a:pathLst>
              <a:path w="2492835" h="2681329">
                <a:moveTo>
                  <a:pt x="2492835" y="0"/>
                </a:moveTo>
                <a:lnTo>
                  <a:pt x="0" y="0"/>
                </a:lnTo>
                <a:lnTo>
                  <a:pt x="0" y="2681329"/>
                </a:lnTo>
                <a:lnTo>
                  <a:pt x="2492835" y="2681329"/>
                </a:lnTo>
                <a:lnTo>
                  <a:pt x="249283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16200000">
            <a:off x="990011" y="6672304"/>
            <a:ext cx="2681329" cy="4661350"/>
          </a:xfrm>
          <a:custGeom>
            <a:avLst/>
            <a:gdLst/>
            <a:ahLst/>
            <a:cxnLst/>
            <a:rect l="l" t="t" r="r" b="b"/>
            <a:pathLst>
              <a:path w="6027202" h="6820908">
                <a:moveTo>
                  <a:pt x="0" y="0"/>
                </a:moveTo>
                <a:lnTo>
                  <a:pt x="6027202" y="0"/>
                </a:lnTo>
                <a:lnTo>
                  <a:pt x="6027202" y="6820907"/>
                </a:lnTo>
                <a:lnTo>
                  <a:pt x="0" y="68209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24784" t="-4632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16200000">
            <a:off x="14488094" y="6543736"/>
            <a:ext cx="2938465" cy="4661351"/>
          </a:xfrm>
          <a:custGeom>
            <a:avLst/>
            <a:gdLst/>
            <a:ahLst/>
            <a:cxnLst/>
            <a:rect l="l" t="t" r="r" b="b"/>
            <a:pathLst>
              <a:path w="6027202" h="6820908">
                <a:moveTo>
                  <a:pt x="0" y="0"/>
                </a:moveTo>
                <a:lnTo>
                  <a:pt x="6027203" y="0"/>
                </a:lnTo>
                <a:lnTo>
                  <a:pt x="6027203" y="6820907"/>
                </a:lnTo>
                <a:lnTo>
                  <a:pt x="0" y="68209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05114" t="-1" b="-4632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832657">
            <a:off x="91505" y="8353845"/>
            <a:ext cx="1636865" cy="1808691"/>
          </a:xfrm>
          <a:custGeom>
            <a:avLst/>
            <a:gdLst/>
            <a:ahLst/>
            <a:cxnLst/>
            <a:rect l="l" t="t" r="r" b="b"/>
            <a:pathLst>
              <a:path w="2986878" h="3300418">
                <a:moveTo>
                  <a:pt x="0" y="0"/>
                </a:moveTo>
                <a:lnTo>
                  <a:pt x="2986878" y="0"/>
                </a:lnTo>
                <a:lnTo>
                  <a:pt x="2986878" y="3300418"/>
                </a:lnTo>
                <a:lnTo>
                  <a:pt x="0" y="33004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832657">
            <a:off x="14881687" y="7336924"/>
            <a:ext cx="2986878" cy="3300418"/>
          </a:xfrm>
          <a:custGeom>
            <a:avLst/>
            <a:gdLst/>
            <a:ahLst/>
            <a:cxnLst/>
            <a:rect l="l" t="t" r="r" b="b"/>
            <a:pathLst>
              <a:path w="2986878" h="3300418">
                <a:moveTo>
                  <a:pt x="0" y="0"/>
                </a:moveTo>
                <a:lnTo>
                  <a:pt x="2986878" y="0"/>
                </a:lnTo>
                <a:lnTo>
                  <a:pt x="2986878" y="3300418"/>
                </a:lnTo>
                <a:lnTo>
                  <a:pt x="0" y="33004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1856098">
            <a:off x="2419576" y="8355267"/>
            <a:ext cx="1928343" cy="2130766"/>
          </a:xfrm>
          <a:custGeom>
            <a:avLst/>
            <a:gdLst/>
            <a:ahLst/>
            <a:cxnLst/>
            <a:rect l="l" t="t" r="r" b="b"/>
            <a:pathLst>
              <a:path w="2986878" h="3300418">
                <a:moveTo>
                  <a:pt x="0" y="0"/>
                </a:moveTo>
                <a:lnTo>
                  <a:pt x="2986878" y="0"/>
                </a:lnTo>
                <a:lnTo>
                  <a:pt x="2986878" y="3300417"/>
                </a:lnTo>
                <a:lnTo>
                  <a:pt x="0" y="330041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83F7DF-22C9-A556-843B-15BD2C430B15}"/>
              </a:ext>
            </a:extLst>
          </p:cNvPr>
          <p:cNvSpPr txBox="1"/>
          <p:nvPr/>
        </p:nvSpPr>
        <p:spPr>
          <a:xfrm>
            <a:off x="3430023" y="1525975"/>
            <a:ext cx="11522320" cy="5311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1416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</a:t>
            </a:r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939A012A-F262-B9CC-1C1E-7AA930752A29}"/>
              </a:ext>
            </a:extLst>
          </p:cNvPr>
          <p:cNvSpPr/>
          <p:nvPr/>
        </p:nvSpPr>
        <p:spPr>
          <a:xfrm>
            <a:off x="561248" y="3444531"/>
            <a:ext cx="3035235" cy="5316494"/>
          </a:xfrm>
          <a:custGeom>
            <a:avLst/>
            <a:gdLst/>
            <a:ahLst/>
            <a:cxnLst/>
            <a:rect l="l" t="t" r="r" b="b"/>
            <a:pathLst>
              <a:path w="1607827" h="2816257">
                <a:moveTo>
                  <a:pt x="0" y="0"/>
                </a:moveTo>
                <a:lnTo>
                  <a:pt x="1607827" y="0"/>
                </a:lnTo>
                <a:lnTo>
                  <a:pt x="1607827" y="2816257"/>
                </a:lnTo>
                <a:lnTo>
                  <a:pt x="0" y="28162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E2930ED7-2E87-3EDE-A812-455DFA88BC24}"/>
              </a:ext>
            </a:extLst>
          </p:cNvPr>
          <p:cNvSpPr/>
          <p:nvPr/>
        </p:nvSpPr>
        <p:spPr>
          <a:xfrm>
            <a:off x="13723743" y="3531813"/>
            <a:ext cx="3246124" cy="5297828"/>
          </a:xfrm>
          <a:custGeom>
            <a:avLst/>
            <a:gdLst/>
            <a:ahLst/>
            <a:cxnLst/>
            <a:rect l="l" t="t" r="r" b="b"/>
            <a:pathLst>
              <a:path w="1719539" h="2806369">
                <a:moveTo>
                  <a:pt x="0" y="0"/>
                </a:moveTo>
                <a:lnTo>
                  <a:pt x="1719539" y="0"/>
                </a:lnTo>
                <a:lnTo>
                  <a:pt x="1719539" y="2806368"/>
                </a:lnTo>
                <a:lnTo>
                  <a:pt x="0" y="280636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655" y="6479208"/>
            <a:ext cx="18288000" cy="3857105"/>
          </a:xfrm>
          <a:custGeom>
            <a:avLst/>
            <a:gdLst/>
            <a:ahLst/>
            <a:cxnLst/>
            <a:rect l="l" t="t" r="r" b="b"/>
            <a:pathLst>
              <a:path w="19493181" h="4111289">
                <a:moveTo>
                  <a:pt x="0" y="0"/>
                </a:moveTo>
                <a:lnTo>
                  <a:pt x="19493181" y="0"/>
                </a:lnTo>
                <a:lnTo>
                  <a:pt x="19493181" y="4111289"/>
                </a:lnTo>
                <a:lnTo>
                  <a:pt x="0" y="41112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7589" y="4137304"/>
            <a:ext cx="2027763" cy="3080856"/>
          </a:xfrm>
          <a:custGeom>
            <a:avLst/>
            <a:gdLst/>
            <a:ahLst/>
            <a:cxnLst/>
            <a:rect l="l" t="t" r="r" b="b"/>
            <a:pathLst>
              <a:path w="2027763" h="3080856">
                <a:moveTo>
                  <a:pt x="0" y="0"/>
                </a:moveTo>
                <a:lnTo>
                  <a:pt x="2027763" y="0"/>
                </a:lnTo>
                <a:lnTo>
                  <a:pt x="2027763" y="3080856"/>
                </a:lnTo>
                <a:lnTo>
                  <a:pt x="0" y="3080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572613" y="7567119"/>
            <a:ext cx="1376863" cy="2091920"/>
          </a:xfrm>
          <a:custGeom>
            <a:avLst/>
            <a:gdLst/>
            <a:ahLst/>
            <a:cxnLst/>
            <a:rect l="l" t="t" r="r" b="b"/>
            <a:pathLst>
              <a:path w="1376863" h="2091920">
                <a:moveTo>
                  <a:pt x="0" y="0"/>
                </a:moveTo>
                <a:lnTo>
                  <a:pt x="1376864" y="0"/>
                </a:lnTo>
                <a:lnTo>
                  <a:pt x="1376864" y="2091919"/>
                </a:lnTo>
                <a:lnTo>
                  <a:pt x="0" y="20919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338075" y="2128979"/>
            <a:ext cx="3322953" cy="1493226"/>
          </a:xfrm>
          <a:custGeom>
            <a:avLst/>
            <a:gdLst/>
            <a:ahLst/>
            <a:cxnLst/>
            <a:rect l="l" t="t" r="r" b="b"/>
            <a:pathLst>
              <a:path w="3322953" h="1493226">
                <a:moveTo>
                  <a:pt x="0" y="0"/>
                </a:moveTo>
                <a:lnTo>
                  <a:pt x="3322953" y="0"/>
                </a:lnTo>
                <a:lnTo>
                  <a:pt x="3322953" y="1493225"/>
                </a:lnTo>
                <a:lnTo>
                  <a:pt x="0" y="14932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-1968809" y="0"/>
            <a:ext cx="3322953" cy="1493226"/>
          </a:xfrm>
          <a:custGeom>
            <a:avLst/>
            <a:gdLst/>
            <a:ahLst/>
            <a:cxnLst/>
            <a:rect l="l" t="t" r="r" b="b"/>
            <a:pathLst>
              <a:path w="3322953" h="1493226">
                <a:moveTo>
                  <a:pt x="0" y="0"/>
                </a:moveTo>
                <a:lnTo>
                  <a:pt x="3322952" y="0"/>
                </a:lnTo>
                <a:lnTo>
                  <a:pt x="3322952" y="1493226"/>
                </a:lnTo>
                <a:lnTo>
                  <a:pt x="0" y="149322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3235609" y="1288658"/>
            <a:ext cx="3322953" cy="1493226"/>
          </a:xfrm>
          <a:custGeom>
            <a:avLst/>
            <a:gdLst/>
            <a:ahLst/>
            <a:cxnLst/>
            <a:rect l="l" t="t" r="r" b="b"/>
            <a:pathLst>
              <a:path w="3322953" h="1493226">
                <a:moveTo>
                  <a:pt x="0" y="0"/>
                </a:moveTo>
                <a:lnTo>
                  <a:pt x="3322953" y="0"/>
                </a:lnTo>
                <a:lnTo>
                  <a:pt x="3322953" y="1493225"/>
                </a:lnTo>
                <a:lnTo>
                  <a:pt x="0" y="14932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6838037" y="5143500"/>
            <a:ext cx="2377708" cy="1068464"/>
          </a:xfrm>
          <a:custGeom>
            <a:avLst/>
            <a:gdLst/>
            <a:ahLst/>
            <a:cxnLst/>
            <a:rect l="l" t="t" r="r" b="b"/>
            <a:pathLst>
              <a:path w="2377708" h="1068464">
                <a:moveTo>
                  <a:pt x="0" y="0"/>
                </a:moveTo>
                <a:lnTo>
                  <a:pt x="2377708" y="0"/>
                </a:lnTo>
                <a:lnTo>
                  <a:pt x="2377708" y="1068464"/>
                </a:lnTo>
                <a:lnTo>
                  <a:pt x="0" y="10684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5615851" y="608593"/>
            <a:ext cx="8382850" cy="8389749"/>
          </a:xfrm>
          <a:custGeom>
            <a:avLst/>
            <a:gdLst/>
            <a:ahLst/>
            <a:cxnLst/>
            <a:rect l="l" t="t" r="r" b="b"/>
            <a:pathLst>
              <a:path w="2993625" h="2996089">
                <a:moveTo>
                  <a:pt x="0" y="0"/>
                </a:moveTo>
                <a:lnTo>
                  <a:pt x="2993625" y="0"/>
                </a:lnTo>
                <a:lnTo>
                  <a:pt x="2993625" y="2996088"/>
                </a:lnTo>
                <a:lnTo>
                  <a:pt x="0" y="29960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29">
            <a:extLst>
              <a:ext uri="{FF2B5EF4-FFF2-40B4-BE49-F238E27FC236}">
                <a16:creationId xmlns:a16="http://schemas.microsoft.com/office/drawing/2014/main" id="{843C732C-3524-E583-E989-FFF9C94CCB81}"/>
              </a:ext>
            </a:extLst>
          </p:cNvPr>
          <p:cNvSpPr txBox="1"/>
          <p:nvPr/>
        </p:nvSpPr>
        <p:spPr>
          <a:xfrm>
            <a:off x="6858000" y="2959472"/>
            <a:ext cx="6334272" cy="31186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4953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4953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C8FE59FD-B887-42BC-8AEF-0CEC63A0DDCB}"/>
              </a:ext>
            </a:extLst>
          </p:cNvPr>
          <p:cNvSpPr/>
          <p:nvPr/>
        </p:nvSpPr>
        <p:spPr>
          <a:xfrm>
            <a:off x="2706103" y="2190657"/>
            <a:ext cx="3784718" cy="7487750"/>
          </a:xfrm>
          <a:custGeom>
            <a:avLst/>
            <a:gdLst/>
            <a:ahLst/>
            <a:cxnLst/>
            <a:rect l="l" t="t" r="r" b="b"/>
            <a:pathLst>
              <a:path w="1423490" h="2816257">
                <a:moveTo>
                  <a:pt x="0" y="0"/>
                </a:moveTo>
                <a:lnTo>
                  <a:pt x="1423490" y="0"/>
                </a:lnTo>
                <a:lnTo>
                  <a:pt x="1423490" y="2816257"/>
                </a:lnTo>
                <a:lnTo>
                  <a:pt x="0" y="28162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9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9999" y="287584"/>
            <a:ext cx="17697259" cy="9458884"/>
          </a:xfrm>
          <a:custGeom>
            <a:avLst/>
            <a:gdLst/>
            <a:ahLst/>
            <a:cxnLst/>
            <a:rect l="l" t="t" r="r" b="b"/>
            <a:pathLst>
              <a:path w="14239568" h="5902948">
                <a:moveTo>
                  <a:pt x="0" y="0"/>
                </a:moveTo>
                <a:lnTo>
                  <a:pt x="14239568" y="0"/>
                </a:lnTo>
                <a:lnTo>
                  <a:pt x="14239568" y="5902948"/>
                </a:lnTo>
                <a:lnTo>
                  <a:pt x="0" y="59029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6BCDFD6-DB4A-FCE9-0A31-11046C37870D}"/>
              </a:ext>
            </a:extLst>
          </p:cNvPr>
          <p:cNvSpPr/>
          <p:nvPr/>
        </p:nvSpPr>
        <p:spPr>
          <a:xfrm flipH="1">
            <a:off x="208441" y="277007"/>
            <a:ext cx="1903185" cy="2047093"/>
          </a:xfrm>
          <a:custGeom>
            <a:avLst/>
            <a:gdLst/>
            <a:ahLst/>
            <a:cxnLst/>
            <a:rect l="l" t="t" r="r" b="b"/>
            <a:pathLst>
              <a:path w="2492835" h="2681329">
                <a:moveTo>
                  <a:pt x="2492836" y="0"/>
                </a:moveTo>
                <a:lnTo>
                  <a:pt x="0" y="0"/>
                </a:lnTo>
                <a:lnTo>
                  <a:pt x="0" y="2681329"/>
                </a:lnTo>
                <a:lnTo>
                  <a:pt x="2492836" y="2681329"/>
                </a:lnTo>
                <a:lnTo>
                  <a:pt x="249283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7808B87C-9D0D-AE03-A6EA-1A81628CDA97}"/>
              </a:ext>
            </a:extLst>
          </p:cNvPr>
          <p:cNvSpPr/>
          <p:nvPr/>
        </p:nvSpPr>
        <p:spPr>
          <a:xfrm rot="-832657">
            <a:off x="14704264" y="8768203"/>
            <a:ext cx="1278300" cy="1412486"/>
          </a:xfrm>
          <a:custGeom>
            <a:avLst/>
            <a:gdLst/>
            <a:ahLst/>
            <a:cxnLst/>
            <a:rect l="l" t="t" r="r" b="b"/>
            <a:pathLst>
              <a:path w="2986878" h="3300418">
                <a:moveTo>
                  <a:pt x="0" y="0"/>
                </a:moveTo>
                <a:lnTo>
                  <a:pt x="2986878" y="0"/>
                </a:lnTo>
                <a:lnTo>
                  <a:pt x="2986878" y="3300418"/>
                </a:lnTo>
                <a:lnTo>
                  <a:pt x="0" y="33004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8FCEA24D-B36F-7C73-09E8-DF7D8A5AF8F3}"/>
              </a:ext>
            </a:extLst>
          </p:cNvPr>
          <p:cNvSpPr/>
          <p:nvPr/>
        </p:nvSpPr>
        <p:spPr>
          <a:xfrm rot="1856098">
            <a:off x="16069547" y="8218372"/>
            <a:ext cx="1928343" cy="2130766"/>
          </a:xfrm>
          <a:custGeom>
            <a:avLst/>
            <a:gdLst/>
            <a:ahLst/>
            <a:cxnLst/>
            <a:rect l="l" t="t" r="r" b="b"/>
            <a:pathLst>
              <a:path w="2986878" h="3300418">
                <a:moveTo>
                  <a:pt x="0" y="0"/>
                </a:moveTo>
                <a:lnTo>
                  <a:pt x="2986878" y="0"/>
                </a:lnTo>
                <a:lnTo>
                  <a:pt x="2986878" y="3300417"/>
                </a:lnTo>
                <a:lnTo>
                  <a:pt x="0" y="330041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65CBB12F-67EE-61D6-2EFF-EC81234E715D}"/>
              </a:ext>
            </a:extLst>
          </p:cNvPr>
          <p:cNvSpPr/>
          <p:nvPr/>
        </p:nvSpPr>
        <p:spPr>
          <a:xfrm flipH="1">
            <a:off x="16159630" y="238685"/>
            <a:ext cx="1938813" cy="2085415"/>
          </a:xfrm>
          <a:custGeom>
            <a:avLst/>
            <a:gdLst/>
            <a:ahLst/>
            <a:cxnLst/>
            <a:rect l="l" t="t" r="r" b="b"/>
            <a:pathLst>
              <a:path w="2492835" h="2681329">
                <a:moveTo>
                  <a:pt x="2492835" y="0"/>
                </a:moveTo>
                <a:lnTo>
                  <a:pt x="0" y="0"/>
                </a:lnTo>
                <a:lnTo>
                  <a:pt x="0" y="2681329"/>
                </a:lnTo>
                <a:lnTo>
                  <a:pt x="2492835" y="2681329"/>
                </a:lnTo>
                <a:lnTo>
                  <a:pt x="249283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0572A35C-3853-6B79-0DC8-0CA18CF98A2D}"/>
              </a:ext>
            </a:extLst>
          </p:cNvPr>
          <p:cNvSpPr/>
          <p:nvPr/>
        </p:nvSpPr>
        <p:spPr>
          <a:xfrm>
            <a:off x="101601" y="138223"/>
            <a:ext cx="2706515" cy="1216219"/>
          </a:xfrm>
          <a:custGeom>
            <a:avLst/>
            <a:gdLst/>
            <a:ahLst/>
            <a:cxnLst/>
            <a:rect l="l" t="t" r="r" b="b"/>
            <a:pathLst>
              <a:path w="3322953" h="1493226">
                <a:moveTo>
                  <a:pt x="0" y="0"/>
                </a:moveTo>
                <a:lnTo>
                  <a:pt x="3322952" y="0"/>
                </a:lnTo>
                <a:lnTo>
                  <a:pt x="3322952" y="1493226"/>
                </a:lnTo>
                <a:lnTo>
                  <a:pt x="0" y="149322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x-none" dirty="0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41B138FD-46E8-942B-6A3D-89B2CDA45576}"/>
              </a:ext>
            </a:extLst>
          </p:cNvPr>
          <p:cNvSpPr/>
          <p:nvPr/>
        </p:nvSpPr>
        <p:spPr>
          <a:xfrm>
            <a:off x="-38049" y="5545983"/>
            <a:ext cx="9024860" cy="4711442"/>
          </a:xfrm>
          <a:custGeom>
            <a:avLst/>
            <a:gdLst/>
            <a:ahLst/>
            <a:cxnLst/>
            <a:rect l="l" t="t" r="r" b="b"/>
            <a:pathLst>
              <a:path w="3877872" h="5368332">
                <a:moveTo>
                  <a:pt x="0" y="0"/>
                </a:moveTo>
                <a:lnTo>
                  <a:pt x="3877873" y="0"/>
                </a:lnTo>
                <a:lnTo>
                  <a:pt x="3877873" y="5368332"/>
                </a:lnTo>
                <a:lnTo>
                  <a:pt x="0" y="536833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30904" t="-233673" r="-15924" b="-278"/>
            </a:stretch>
          </a:blipFill>
        </p:spPr>
        <p:txBody>
          <a:bodyPr/>
          <a:lstStyle/>
          <a:p>
            <a:endParaRPr lang="x-none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0E87BDF-560A-68E9-6EAD-C59EE295D212}"/>
              </a:ext>
            </a:extLst>
          </p:cNvPr>
          <p:cNvGrpSpPr/>
          <p:nvPr/>
        </p:nvGrpSpPr>
        <p:grpSpPr>
          <a:xfrm>
            <a:off x="1913221" y="1107877"/>
            <a:ext cx="14147180" cy="3769750"/>
            <a:chOff x="1913221" y="1107877"/>
            <a:chExt cx="14147180" cy="376975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BD17AB1-9570-CF3D-7C98-0B24BDFE1462}"/>
                </a:ext>
              </a:extLst>
            </p:cNvPr>
            <p:cNvSpPr txBox="1"/>
            <p:nvPr/>
          </p:nvSpPr>
          <p:spPr>
            <a:xfrm>
              <a:off x="1913221" y="1107877"/>
              <a:ext cx="14147180" cy="37697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  <a:spcAft>
                  <a:spcPts val="1000"/>
                </a:spcAft>
              </a:pP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Một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rô-bốt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thu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hoạch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sấy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chuối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Biết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cứ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1 kg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chuối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tươi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sấy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	   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kg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chuối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khô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.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Nếu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rô-bốt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thu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hoạch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được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1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tạ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chuối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tươi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thì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sẽ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sấy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được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lượng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chuối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khô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là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:</a:t>
              </a:r>
              <a:endParaRPr lang="x-none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70AD9D4-5EB8-F842-6AB5-5C94C7362787}"/>
                </a:ext>
              </a:extLst>
            </p:cNvPr>
            <p:cNvGrpSpPr/>
            <p:nvPr/>
          </p:nvGrpSpPr>
          <p:grpSpPr>
            <a:xfrm>
              <a:off x="4356977" y="2501946"/>
              <a:ext cx="638057" cy="1523494"/>
              <a:chOff x="12048141" y="4253791"/>
              <a:chExt cx="531200" cy="1523494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B2948FE-2976-C6CC-A4E6-C96FB3DE57DA}"/>
                  </a:ext>
                </a:extLst>
              </p:cNvPr>
              <p:cNvSpPr txBox="1"/>
              <p:nvPr/>
            </p:nvSpPr>
            <p:spPr>
              <a:xfrm>
                <a:off x="12048141" y="4253791"/>
                <a:ext cx="531200" cy="15234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C1ED6D7B-C6D3-D67F-1FDA-306F48BD3BB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TextBox 15">
            <a:extLst>
              <a:ext uri="{FF2B5EF4-FFF2-40B4-BE49-F238E27FC236}">
                <a16:creationId xmlns:a16="http://schemas.microsoft.com/office/drawing/2014/main" id="{C245D89F-03A2-F2E8-E3FC-8D237D705155}"/>
              </a:ext>
            </a:extLst>
          </p:cNvPr>
          <p:cNvSpPr txBox="1"/>
          <p:nvPr/>
        </p:nvSpPr>
        <p:spPr>
          <a:xfrm>
            <a:off x="6018195" y="301523"/>
            <a:ext cx="6274021" cy="890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AF57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AF57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AF57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rgbClr val="AF57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SGK – tr98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55A9866-92C6-C0BF-DCBD-EB1AAD278657}"/>
              </a:ext>
            </a:extLst>
          </p:cNvPr>
          <p:cNvGrpSpPr/>
          <p:nvPr/>
        </p:nvGrpSpPr>
        <p:grpSpPr>
          <a:xfrm>
            <a:off x="9775861" y="5550966"/>
            <a:ext cx="2547056" cy="1523494"/>
            <a:chOff x="9775861" y="5550966"/>
            <a:chExt cx="2547056" cy="152349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F2FBF3F-F636-ED95-5062-ACB380451A2E}"/>
                </a:ext>
              </a:extLst>
            </p:cNvPr>
            <p:cNvGrpSpPr/>
            <p:nvPr/>
          </p:nvGrpSpPr>
          <p:grpSpPr>
            <a:xfrm>
              <a:off x="10620821" y="5550966"/>
              <a:ext cx="638057" cy="1523494"/>
              <a:chOff x="12048141" y="4253791"/>
              <a:chExt cx="531200" cy="1523494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D5380B-D3A7-4A74-2E35-222F65F28E71}"/>
                  </a:ext>
                </a:extLst>
              </p:cNvPr>
              <p:cNvSpPr txBox="1"/>
              <p:nvPr/>
            </p:nvSpPr>
            <p:spPr>
              <a:xfrm>
                <a:off x="12048141" y="4253791"/>
                <a:ext cx="531200" cy="15234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28E923BB-4BAC-6F9A-4201-AA57497D405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9E6953C-0388-2222-E169-F9D41631A6EC}"/>
                </a:ext>
              </a:extLst>
            </p:cNvPr>
            <p:cNvSpPr txBox="1"/>
            <p:nvPr/>
          </p:nvSpPr>
          <p:spPr>
            <a:xfrm>
              <a:off x="9775861" y="5912604"/>
              <a:ext cx="254705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A. 	    </a:t>
              </a:r>
              <a:r>
                <a:rPr lang="en-US" sz="4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tấn</a:t>
              </a:r>
              <a:endPara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8090242-0C80-DF5A-3E1D-EA9665C6A4DA}"/>
              </a:ext>
            </a:extLst>
          </p:cNvPr>
          <p:cNvGrpSpPr/>
          <p:nvPr/>
        </p:nvGrpSpPr>
        <p:grpSpPr>
          <a:xfrm>
            <a:off x="13444190" y="5550966"/>
            <a:ext cx="2547056" cy="1523494"/>
            <a:chOff x="13348643" y="5491031"/>
            <a:chExt cx="2547056" cy="152349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F931D33-9679-A0D8-CBF6-DACAA8E48335}"/>
                </a:ext>
              </a:extLst>
            </p:cNvPr>
            <p:cNvGrpSpPr/>
            <p:nvPr/>
          </p:nvGrpSpPr>
          <p:grpSpPr>
            <a:xfrm>
              <a:off x="14193603" y="5491031"/>
              <a:ext cx="638057" cy="1523494"/>
              <a:chOff x="12048141" y="4253791"/>
              <a:chExt cx="531200" cy="1523494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59A4D55-39E7-0EB3-C727-666AE064630F}"/>
                  </a:ext>
                </a:extLst>
              </p:cNvPr>
              <p:cNvSpPr txBox="1"/>
              <p:nvPr/>
            </p:nvSpPr>
            <p:spPr>
              <a:xfrm>
                <a:off x="12048141" y="4253791"/>
                <a:ext cx="531200" cy="15234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852E7840-E793-F5FC-1549-4D6315D79A6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141C427-B258-69B1-0536-810737708741}"/>
                </a:ext>
              </a:extLst>
            </p:cNvPr>
            <p:cNvSpPr txBox="1"/>
            <p:nvPr/>
          </p:nvSpPr>
          <p:spPr>
            <a:xfrm>
              <a:off x="13348643" y="5852669"/>
              <a:ext cx="254705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B. 	    </a:t>
              </a:r>
              <a:r>
                <a:rPr lang="en-US" sz="4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tạ</a:t>
              </a:r>
              <a:endPara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CFE0935-8857-C0DF-BDBE-1C2BBE27385E}"/>
              </a:ext>
            </a:extLst>
          </p:cNvPr>
          <p:cNvSpPr txBox="1"/>
          <p:nvPr/>
        </p:nvSpPr>
        <p:spPr>
          <a:xfrm>
            <a:off x="9960987" y="7747799"/>
            <a:ext cx="251635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5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yến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E443A55-A2BE-8A71-146B-23B7259927A1}"/>
              </a:ext>
            </a:extLst>
          </p:cNvPr>
          <p:cNvSpPr txBox="1"/>
          <p:nvPr/>
        </p:nvSpPr>
        <p:spPr>
          <a:xfrm>
            <a:off x="13439579" y="7747798"/>
            <a:ext cx="251635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5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98516C9-9EC2-7B2B-FC40-E7F7F0AFF1DD}"/>
              </a:ext>
            </a:extLst>
          </p:cNvPr>
          <p:cNvSpPr/>
          <p:nvPr/>
        </p:nvSpPr>
        <p:spPr>
          <a:xfrm>
            <a:off x="12870586" y="5697920"/>
            <a:ext cx="1377791" cy="1377791"/>
          </a:xfrm>
          <a:prstGeom prst="ellipse">
            <a:avLst/>
          </a:prstGeom>
          <a:noFill/>
          <a:ln w="1016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7535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/>
      <p:bldP spid="28" grpId="0"/>
      <p:bldP spid="29" grpId="0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1579" y="310642"/>
            <a:ext cx="17884841" cy="9665716"/>
          </a:xfrm>
          <a:custGeom>
            <a:avLst/>
            <a:gdLst/>
            <a:ahLst/>
            <a:cxnLst/>
            <a:rect l="l" t="t" r="r" b="b"/>
            <a:pathLst>
              <a:path w="14239568" h="5902948">
                <a:moveTo>
                  <a:pt x="0" y="0"/>
                </a:moveTo>
                <a:lnTo>
                  <a:pt x="14239568" y="0"/>
                </a:lnTo>
                <a:lnTo>
                  <a:pt x="14239568" y="5902948"/>
                </a:lnTo>
                <a:lnTo>
                  <a:pt x="0" y="59029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201578" y="8265977"/>
            <a:ext cx="1878948" cy="2021023"/>
          </a:xfrm>
          <a:custGeom>
            <a:avLst/>
            <a:gdLst/>
            <a:ahLst/>
            <a:cxnLst/>
            <a:rect l="l" t="t" r="r" b="b"/>
            <a:pathLst>
              <a:path w="2492835" h="2681329">
                <a:moveTo>
                  <a:pt x="2492836" y="0"/>
                </a:moveTo>
                <a:lnTo>
                  <a:pt x="0" y="0"/>
                </a:lnTo>
                <a:lnTo>
                  <a:pt x="0" y="2681329"/>
                </a:lnTo>
                <a:lnTo>
                  <a:pt x="2492836" y="2681329"/>
                </a:lnTo>
                <a:lnTo>
                  <a:pt x="249283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5795165" y="547488"/>
            <a:ext cx="2492835" cy="2681329"/>
          </a:xfrm>
          <a:custGeom>
            <a:avLst/>
            <a:gdLst/>
            <a:ahLst/>
            <a:cxnLst/>
            <a:rect l="l" t="t" r="r" b="b"/>
            <a:pathLst>
              <a:path w="2492835" h="2681329">
                <a:moveTo>
                  <a:pt x="2492835" y="0"/>
                </a:moveTo>
                <a:lnTo>
                  <a:pt x="0" y="0"/>
                </a:lnTo>
                <a:lnTo>
                  <a:pt x="0" y="2681329"/>
                </a:lnTo>
                <a:lnTo>
                  <a:pt x="2492835" y="2681329"/>
                </a:lnTo>
                <a:lnTo>
                  <a:pt x="249283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FCA62AF7-4A28-9AB6-CAC7-16DE94BD8F46}"/>
              </a:ext>
            </a:extLst>
          </p:cNvPr>
          <p:cNvSpPr/>
          <p:nvPr/>
        </p:nvSpPr>
        <p:spPr>
          <a:xfrm>
            <a:off x="13748366" y="108653"/>
            <a:ext cx="3322953" cy="1493226"/>
          </a:xfrm>
          <a:custGeom>
            <a:avLst/>
            <a:gdLst/>
            <a:ahLst/>
            <a:cxnLst/>
            <a:rect l="l" t="t" r="r" b="b"/>
            <a:pathLst>
              <a:path w="3322953" h="1493226">
                <a:moveTo>
                  <a:pt x="0" y="0"/>
                </a:moveTo>
                <a:lnTo>
                  <a:pt x="3322953" y="0"/>
                </a:lnTo>
                <a:lnTo>
                  <a:pt x="3322953" y="1493225"/>
                </a:lnTo>
                <a:lnTo>
                  <a:pt x="0" y="14932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87A4DE58-1FE5-2B12-6FA8-1669868606AB}"/>
              </a:ext>
            </a:extLst>
          </p:cNvPr>
          <p:cNvSpPr/>
          <p:nvPr/>
        </p:nvSpPr>
        <p:spPr>
          <a:xfrm>
            <a:off x="201578" y="394927"/>
            <a:ext cx="3322953" cy="1493226"/>
          </a:xfrm>
          <a:custGeom>
            <a:avLst/>
            <a:gdLst/>
            <a:ahLst/>
            <a:cxnLst/>
            <a:rect l="l" t="t" r="r" b="b"/>
            <a:pathLst>
              <a:path w="3322953" h="1493226">
                <a:moveTo>
                  <a:pt x="0" y="0"/>
                </a:moveTo>
                <a:lnTo>
                  <a:pt x="3322952" y="0"/>
                </a:lnTo>
                <a:lnTo>
                  <a:pt x="3322952" y="1493226"/>
                </a:lnTo>
                <a:lnTo>
                  <a:pt x="0" y="149322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x-none" dirty="0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257906F8-4D04-A0A1-CDCB-A3B47FF4A3A1}"/>
              </a:ext>
            </a:extLst>
          </p:cNvPr>
          <p:cNvSpPr/>
          <p:nvPr/>
        </p:nvSpPr>
        <p:spPr>
          <a:xfrm>
            <a:off x="14251634" y="8431378"/>
            <a:ext cx="2954259" cy="1327547"/>
          </a:xfrm>
          <a:custGeom>
            <a:avLst/>
            <a:gdLst/>
            <a:ahLst/>
            <a:cxnLst/>
            <a:rect l="l" t="t" r="r" b="b"/>
            <a:pathLst>
              <a:path w="2299431" h="1033289">
                <a:moveTo>
                  <a:pt x="0" y="0"/>
                </a:moveTo>
                <a:lnTo>
                  <a:pt x="2299431" y="0"/>
                </a:lnTo>
                <a:lnTo>
                  <a:pt x="2299431" y="1033288"/>
                </a:lnTo>
                <a:lnTo>
                  <a:pt x="0" y="10332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0A457A03-0623-51D6-1A02-3AF8BB878299}"/>
              </a:ext>
            </a:extLst>
          </p:cNvPr>
          <p:cNvSpPr txBox="1"/>
          <p:nvPr/>
        </p:nvSpPr>
        <p:spPr>
          <a:xfrm>
            <a:off x="5969691" y="676695"/>
            <a:ext cx="6348616" cy="19057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AF57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AF57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AF57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rgbClr val="AF57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SGK – tr99</a:t>
            </a:r>
          </a:p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AF57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dirty="0">
                <a:solidFill>
                  <a:srgbClr val="AF57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AF57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200" dirty="0">
                <a:solidFill>
                  <a:srgbClr val="AF57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AF57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200" dirty="0">
                <a:solidFill>
                  <a:srgbClr val="AF57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AF57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200" dirty="0">
                <a:solidFill>
                  <a:srgbClr val="AF57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AF57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400" b="1" dirty="0">
                <a:solidFill>
                  <a:srgbClr val="AF57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A5C0007A-F9DE-7716-020A-E26E72FF51D9}"/>
              </a:ext>
            </a:extLst>
          </p:cNvPr>
          <p:cNvSpPr/>
          <p:nvPr/>
        </p:nvSpPr>
        <p:spPr>
          <a:xfrm>
            <a:off x="1732162" y="2848868"/>
            <a:ext cx="14391025" cy="6542442"/>
          </a:xfrm>
          <a:custGeom>
            <a:avLst/>
            <a:gdLst/>
            <a:ahLst/>
            <a:cxnLst/>
            <a:rect l="l" t="t" r="r" b="b"/>
            <a:pathLst>
              <a:path w="5766846" h="7377343">
                <a:moveTo>
                  <a:pt x="0" y="0"/>
                </a:moveTo>
                <a:lnTo>
                  <a:pt x="5766846" y="0"/>
                </a:lnTo>
                <a:lnTo>
                  <a:pt x="5766846" y="7377343"/>
                </a:lnTo>
                <a:lnTo>
                  <a:pt x="0" y="737734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3319" t="-90334" r="-14505" b="-260348"/>
            </a:stretch>
          </a:blipFill>
        </p:spPr>
        <p:txBody>
          <a:bodyPr/>
          <a:lstStyle/>
          <a:p>
            <a:endParaRPr lang="x-none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DDA7468-F4D9-516E-18A1-A29F9B9A01F0}"/>
              </a:ext>
            </a:extLst>
          </p:cNvPr>
          <p:cNvGrpSpPr/>
          <p:nvPr/>
        </p:nvGrpSpPr>
        <p:grpSpPr>
          <a:xfrm>
            <a:off x="2080526" y="3102763"/>
            <a:ext cx="14347836" cy="5062220"/>
            <a:chOff x="2080526" y="3102763"/>
            <a:chExt cx="14347836" cy="506222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23CAA1C-7EFE-1308-9C98-6B24F61861D2}"/>
                </a:ext>
              </a:extLst>
            </p:cNvPr>
            <p:cNvGrpSpPr/>
            <p:nvPr/>
          </p:nvGrpSpPr>
          <p:grpSpPr>
            <a:xfrm>
              <a:off x="2080526" y="3102763"/>
              <a:ext cx="14347836" cy="5062220"/>
              <a:chOff x="1475207" y="2207301"/>
              <a:chExt cx="14347836" cy="506222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19C203B-43F8-DFC7-4C72-C09754654ACD}"/>
                  </a:ext>
                </a:extLst>
              </p:cNvPr>
              <p:cNvSpPr txBox="1"/>
              <p:nvPr/>
            </p:nvSpPr>
            <p:spPr>
              <a:xfrm>
                <a:off x="1524858" y="2207301"/>
                <a:ext cx="14298185" cy="5062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1000"/>
                  </a:spcAft>
                </a:pPr>
                <a:r>
                  <a:rPr lang="en-US" sz="4200" dirty="0" err="1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Một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mảnh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đất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hình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chữ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nhật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có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chiều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rộng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 4 m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và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diện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tích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  	m</a:t>
                </a:r>
                <a:r>
                  <a:rPr lang="en-US" sz="4200" baseline="30000" dirty="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2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.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Người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 ta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đào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một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cái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ao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hình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chữ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nhật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trên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mảnh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đất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đó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,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phần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đất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còn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lại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làm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một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lối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đi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rộng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 1 m (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như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hình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vẽ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).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Diện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tích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của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cái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ao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là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 bao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nhiêu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		m</a:t>
                </a:r>
                <a:r>
                  <a:rPr lang="en-US" sz="4200" baseline="30000" dirty="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2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.</a:t>
                </a:r>
                <a:endParaRPr lang="x-none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347702C9-E928-DADA-5A73-770A336F05CD}"/>
                  </a:ext>
                </a:extLst>
              </p:cNvPr>
              <p:cNvGrpSpPr/>
              <p:nvPr/>
            </p:nvGrpSpPr>
            <p:grpSpPr>
              <a:xfrm>
                <a:off x="1475207" y="3620006"/>
                <a:ext cx="933166" cy="1523494"/>
                <a:chOff x="12048141" y="4253791"/>
                <a:chExt cx="531200" cy="1523494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E4D7FB7-85E2-5300-8178-06B08163F030}"/>
                    </a:ext>
                  </a:extLst>
                </p:cNvPr>
                <p:cNvSpPr txBox="1"/>
                <p:nvPr/>
              </p:nvSpPr>
              <p:spPr>
                <a:xfrm>
                  <a:off x="12048141" y="4253791"/>
                  <a:ext cx="531200" cy="152349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4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91</a:t>
                  </a:r>
                </a:p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4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2</a:t>
                  </a:r>
                </a:p>
              </p:txBody>
            </p: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711D1B9B-61CF-3815-BB41-D6EF3A6D02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48141" y="5000150"/>
                  <a:ext cx="5312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C0CDBBFD-0145-804B-77B8-666D80320A96}"/>
                </a:ext>
              </a:extLst>
            </p:cNvPr>
            <p:cNvSpPr/>
            <p:nvPr/>
          </p:nvSpPr>
          <p:spPr>
            <a:xfrm>
              <a:off x="11201400" y="7402983"/>
              <a:ext cx="919984" cy="762000"/>
            </a:xfrm>
            <a:prstGeom prst="roundRect">
              <a:avLst>
                <a:gd name="adj" fmla="val 9740"/>
              </a:avLst>
            </a:prstGeom>
            <a:ln w="38100">
              <a:solidFill>
                <a:srgbClr val="F0339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r>
                <a:rPr lang="x-none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775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5272378" y="-130170"/>
            <a:ext cx="3322953" cy="1493226"/>
          </a:xfrm>
          <a:custGeom>
            <a:avLst/>
            <a:gdLst/>
            <a:ahLst/>
            <a:cxnLst/>
            <a:rect l="l" t="t" r="r" b="b"/>
            <a:pathLst>
              <a:path w="3322953" h="1493226">
                <a:moveTo>
                  <a:pt x="0" y="0"/>
                </a:moveTo>
                <a:lnTo>
                  <a:pt x="3322953" y="0"/>
                </a:lnTo>
                <a:lnTo>
                  <a:pt x="3322953" y="1493225"/>
                </a:lnTo>
                <a:lnTo>
                  <a:pt x="0" y="14932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-1968809" y="0"/>
            <a:ext cx="3322953" cy="1493226"/>
          </a:xfrm>
          <a:custGeom>
            <a:avLst/>
            <a:gdLst/>
            <a:ahLst/>
            <a:cxnLst/>
            <a:rect l="l" t="t" r="r" b="b"/>
            <a:pathLst>
              <a:path w="3322953" h="1493226">
                <a:moveTo>
                  <a:pt x="0" y="0"/>
                </a:moveTo>
                <a:lnTo>
                  <a:pt x="3322952" y="0"/>
                </a:lnTo>
                <a:lnTo>
                  <a:pt x="3322952" y="1493226"/>
                </a:lnTo>
                <a:lnTo>
                  <a:pt x="0" y="14932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3718764" y="0"/>
            <a:ext cx="2299431" cy="1033289"/>
          </a:xfrm>
          <a:custGeom>
            <a:avLst/>
            <a:gdLst/>
            <a:ahLst/>
            <a:cxnLst/>
            <a:rect l="l" t="t" r="r" b="b"/>
            <a:pathLst>
              <a:path w="2299431" h="1033289">
                <a:moveTo>
                  <a:pt x="0" y="0"/>
                </a:moveTo>
                <a:lnTo>
                  <a:pt x="2299431" y="0"/>
                </a:lnTo>
                <a:lnTo>
                  <a:pt x="2299431" y="1033288"/>
                </a:lnTo>
                <a:lnTo>
                  <a:pt x="0" y="10332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6611600" y="9218536"/>
            <a:ext cx="2377708" cy="1068464"/>
          </a:xfrm>
          <a:custGeom>
            <a:avLst/>
            <a:gdLst/>
            <a:ahLst/>
            <a:cxnLst/>
            <a:rect l="l" t="t" r="r" b="b"/>
            <a:pathLst>
              <a:path w="2377708" h="1068464">
                <a:moveTo>
                  <a:pt x="0" y="0"/>
                </a:moveTo>
                <a:lnTo>
                  <a:pt x="2377708" y="0"/>
                </a:lnTo>
                <a:lnTo>
                  <a:pt x="2377708" y="1068464"/>
                </a:lnTo>
                <a:lnTo>
                  <a:pt x="0" y="10684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2129F78C-D495-D7D8-55A0-48266A4DBE73}"/>
              </a:ext>
            </a:extLst>
          </p:cNvPr>
          <p:cNvSpPr/>
          <p:nvPr/>
        </p:nvSpPr>
        <p:spPr>
          <a:xfrm>
            <a:off x="914399" y="1334812"/>
            <a:ext cx="16459200" cy="8379856"/>
          </a:xfrm>
          <a:custGeom>
            <a:avLst/>
            <a:gdLst/>
            <a:ahLst/>
            <a:cxnLst/>
            <a:rect l="l" t="t" r="r" b="b"/>
            <a:pathLst>
              <a:path w="3584260" h="1333508">
                <a:moveTo>
                  <a:pt x="29013" y="0"/>
                </a:moveTo>
                <a:lnTo>
                  <a:pt x="3555247" y="0"/>
                </a:lnTo>
                <a:cubicBezTo>
                  <a:pt x="3571270" y="0"/>
                  <a:pt x="3584260" y="12990"/>
                  <a:pt x="3584260" y="29013"/>
                </a:cubicBezTo>
                <a:lnTo>
                  <a:pt x="3584260" y="1304495"/>
                </a:lnTo>
                <a:cubicBezTo>
                  <a:pt x="3584260" y="1320518"/>
                  <a:pt x="3571270" y="1333508"/>
                  <a:pt x="3555247" y="1333508"/>
                </a:cubicBezTo>
                <a:lnTo>
                  <a:pt x="29013" y="1333508"/>
                </a:lnTo>
                <a:cubicBezTo>
                  <a:pt x="12990" y="1333508"/>
                  <a:pt x="0" y="1320518"/>
                  <a:pt x="0" y="1304495"/>
                </a:cubicBezTo>
                <a:lnTo>
                  <a:pt x="0" y="29013"/>
                </a:lnTo>
                <a:cubicBezTo>
                  <a:pt x="0" y="12990"/>
                  <a:pt x="12990" y="0"/>
                  <a:pt x="29013" y="0"/>
                </a:cubicBezTo>
                <a:close/>
              </a:path>
            </a:pathLst>
          </a:custGeom>
          <a:solidFill>
            <a:srgbClr val="FCD36A"/>
          </a:solidFill>
          <a:ln w="38100" cap="rnd">
            <a:solidFill>
              <a:srgbClr val="495324"/>
            </a:solidFill>
            <a:prstDash val="solid"/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E30AA3AD-10D1-191C-DEA5-F2332EB42478}"/>
              </a:ext>
            </a:extLst>
          </p:cNvPr>
          <p:cNvSpPr txBox="1"/>
          <p:nvPr/>
        </p:nvSpPr>
        <p:spPr>
          <a:xfrm>
            <a:off x="5995783" y="301523"/>
            <a:ext cx="6296433" cy="19057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AF57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AF57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AF57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rgbClr val="AF57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SGK – tr99</a:t>
            </a:r>
          </a:p>
          <a:p>
            <a:pPr algn="ctr">
              <a:lnSpc>
                <a:spcPct val="150000"/>
              </a:lnSpc>
            </a:pPr>
            <a:r>
              <a:rPr lang="en-US" sz="4200" b="1" u="sng" dirty="0" err="1">
                <a:solidFill>
                  <a:srgbClr val="AF57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200" b="1" u="sng" dirty="0">
                <a:solidFill>
                  <a:srgbClr val="AF57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u="sng" dirty="0" err="1">
                <a:solidFill>
                  <a:srgbClr val="AF57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u="sng" dirty="0">
              <a:solidFill>
                <a:srgbClr val="AF57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237BF3-371D-FC80-74E0-ECE136595E68}"/>
              </a:ext>
            </a:extLst>
          </p:cNvPr>
          <p:cNvSpPr txBox="1"/>
          <p:nvPr/>
        </p:nvSpPr>
        <p:spPr>
          <a:xfrm>
            <a:off x="1506544" y="2508824"/>
            <a:ext cx="7256456" cy="2881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r>
              <a:rPr lang="en-US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mảnh</a:t>
            </a:r>
            <a:r>
              <a:rPr lang="en-US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en-US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cũng</a:t>
            </a:r>
            <a:r>
              <a:rPr lang="en-US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r>
              <a:rPr lang="en-US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cái</a:t>
            </a:r>
            <a:r>
              <a:rPr lang="en-US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ao</a:t>
            </a:r>
            <a:r>
              <a:rPr lang="en-US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x-none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FDBE81-3F17-9ED1-A4D0-91917B12AD17}"/>
              </a:ext>
            </a:extLst>
          </p:cNvPr>
          <p:cNvCxnSpPr/>
          <p:nvPr/>
        </p:nvCxnSpPr>
        <p:spPr>
          <a:xfrm>
            <a:off x="9143999" y="2508824"/>
            <a:ext cx="0" cy="6709712"/>
          </a:xfrm>
          <a:prstGeom prst="line">
            <a:avLst/>
          </a:prstGeom>
          <a:ln w="889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0164138-3799-1062-254A-D843AF8BCA88}"/>
              </a:ext>
            </a:extLst>
          </p:cNvPr>
          <p:cNvSpPr txBox="1"/>
          <p:nvPr/>
        </p:nvSpPr>
        <p:spPr>
          <a:xfrm>
            <a:off x="9712034" y="2620269"/>
            <a:ext cx="7256456" cy="942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cái</a:t>
            </a:r>
            <a:r>
              <a:rPr lang="en-US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ao</a:t>
            </a:r>
            <a:r>
              <a:rPr lang="en-US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x-none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105866A7-EE8D-EAF5-5D65-B810FF4E5075}"/>
              </a:ext>
            </a:extLst>
          </p:cNvPr>
          <p:cNvGrpSpPr/>
          <p:nvPr/>
        </p:nvGrpSpPr>
        <p:grpSpPr>
          <a:xfrm>
            <a:off x="2034794" y="5642586"/>
            <a:ext cx="6918705" cy="1477327"/>
            <a:chOff x="7687814" y="10748524"/>
            <a:chExt cx="6918705" cy="1477327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FC77C77-ABF6-A66B-EC28-BD3D01382FB1}"/>
                </a:ext>
              </a:extLst>
            </p:cNvPr>
            <p:cNvGrpSpPr/>
            <p:nvPr/>
          </p:nvGrpSpPr>
          <p:grpSpPr>
            <a:xfrm>
              <a:off x="9493478" y="10763912"/>
              <a:ext cx="1251706" cy="1461939"/>
              <a:chOff x="12088075" y="5661079"/>
              <a:chExt cx="1251706" cy="1461939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371822-EF55-486F-417E-EF08ECAFF85B}"/>
                  </a:ext>
                </a:extLst>
              </p:cNvPr>
              <p:cNvSpPr txBox="1"/>
              <p:nvPr/>
            </p:nvSpPr>
            <p:spPr>
              <a:xfrm>
                <a:off x="12088075" y="6008734"/>
                <a:ext cx="363140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</a:t>
                </a:r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7722BBEB-41DD-C1BE-E420-D97605C8008A}"/>
                  </a:ext>
                </a:extLst>
              </p:cNvPr>
              <p:cNvGrpSpPr/>
              <p:nvPr/>
            </p:nvGrpSpPr>
            <p:grpSpPr>
              <a:xfrm>
                <a:off x="12546823" y="5661079"/>
                <a:ext cx="792958" cy="1461939"/>
                <a:chOff x="12027158" y="4284569"/>
                <a:chExt cx="531200" cy="1461939"/>
              </a:xfrm>
            </p:grpSpPr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7B073B98-C80A-F185-2331-CC689DDBCD4B}"/>
                    </a:ext>
                  </a:extLst>
                </p:cNvPr>
                <p:cNvSpPr txBox="1"/>
                <p:nvPr/>
              </p:nvSpPr>
              <p:spPr>
                <a:xfrm>
                  <a:off x="12027158" y="4284569"/>
                  <a:ext cx="531200" cy="14619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91</a:t>
                  </a:r>
                </a:p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2</a:t>
                  </a:r>
                </a:p>
              </p:txBody>
            </p: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83C99019-CD21-FDAC-87E1-32FD500100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27158" y="5000151"/>
                  <a:ext cx="5312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B95CFF76-BD71-5DC1-E45B-C2E7966ABFBD}"/>
                </a:ext>
              </a:extLst>
            </p:cNvPr>
            <p:cNvGrpSpPr/>
            <p:nvPr/>
          </p:nvGrpSpPr>
          <p:grpSpPr>
            <a:xfrm>
              <a:off x="7687814" y="10763912"/>
              <a:ext cx="1952832" cy="1461939"/>
              <a:chOff x="7610057" y="10905927"/>
              <a:chExt cx="1952832" cy="1461939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5BC0E597-6C37-7749-7325-92A71936A302}"/>
                  </a:ext>
                </a:extLst>
              </p:cNvPr>
              <p:cNvGrpSpPr/>
              <p:nvPr/>
            </p:nvGrpSpPr>
            <p:grpSpPr>
              <a:xfrm>
                <a:off x="7610057" y="10905927"/>
                <a:ext cx="978831" cy="1461939"/>
                <a:chOff x="12048141" y="4284568"/>
                <a:chExt cx="531200" cy="1461939"/>
              </a:xfrm>
            </p:grpSpPr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AFEC46D9-FEDD-58C5-9A7B-BFD1342893EA}"/>
                    </a:ext>
                  </a:extLst>
                </p:cNvPr>
                <p:cNvSpPr txBox="1"/>
                <p:nvPr/>
              </p:nvSpPr>
              <p:spPr>
                <a:xfrm>
                  <a:off x="12048141" y="4284568"/>
                  <a:ext cx="518961" cy="14619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91</a:t>
                  </a:r>
                </a:p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2</a:t>
                  </a:r>
                </a:p>
              </p:txBody>
            </p: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6D37019B-3FF7-7D8B-4E91-9341BCE15F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48141" y="5000150"/>
                  <a:ext cx="5312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03E272C-389E-E699-1F3D-BAE375E5EF87}"/>
                  </a:ext>
                </a:extLst>
              </p:cNvPr>
              <p:cNvSpPr txBox="1"/>
              <p:nvPr/>
            </p:nvSpPr>
            <p:spPr>
              <a:xfrm>
                <a:off x="8584058" y="11187359"/>
                <a:ext cx="978831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4</a:t>
                </a:r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2C869DF-21F3-566D-742A-D8EA837F19BB}"/>
                </a:ext>
              </a:extLst>
            </p:cNvPr>
            <p:cNvGrpSpPr/>
            <p:nvPr/>
          </p:nvGrpSpPr>
          <p:grpSpPr>
            <a:xfrm>
              <a:off x="10776935" y="10748524"/>
              <a:ext cx="1251706" cy="1461939"/>
              <a:chOff x="12088075" y="5661079"/>
              <a:chExt cx="1251706" cy="1461939"/>
            </a:xfrm>
          </p:grpSpPr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53CF957-E4C6-DE5A-14EF-BD0853B7EB24}"/>
                  </a:ext>
                </a:extLst>
              </p:cNvPr>
              <p:cNvSpPr txBox="1"/>
              <p:nvPr/>
            </p:nvSpPr>
            <p:spPr>
              <a:xfrm>
                <a:off x="12088075" y="6008734"/>
                <a:ext cx="363140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</a:t>
                </a:r>
              </a:p>
            </p:txBody>
          </p: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FF2BDCDE-C302-01D3-4912-6B4206E19CE7}"/>
                  </a:ext>
                </a:extLst>
              </p:cNvPr>
              <p:cNvGrpSpPr/>
              <p:nvPr/>
            </p:nvGrpSpPr>
            <p:grpSpPr>
              <a:xfrm>
                <a:off x="12546823" y="5661079"/>
                <a:ext cx="792958" cy="1461939"/>
                <a:chOff x="12027158" y="4284569"/>
                <a:chExt cx="531200" cy="1461939"/>
              </a:xfrm>
            </p:grpSpPr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C72A7DDA-6601-9A73-838A-CBB16B39B1E7}"/>
                    </a:ext>
                  </a:extLst>
                </p:cNvPr>
                <p:cNvSpPr txBox="1"/>
                <p:nvPr/>
              </p:nvSpPr>
              <p:spPr>
                <a:xfrm>
                  <a:off x="12027158" y="4284569"/>
                  <a:ext cx="531200" cy="14619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1</a:t>
                  </a:r>
                </a:p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4</a:t>
                  </a:r>
                </a:p>
              </p:txBody>
            </p: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BC66C8AB-3283-A7FE-1AC8-AA475B5DA5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27158" y="5000151"/>
                  <a:ext cx="5312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26D5AB05-F4AF-9CB8-874E-6376D48151C2}"/>
                </a:ext>
              </a:extLst>
            </p:cNvPr>
            <p:cNvGrpSpPr/>
            <p:nvPr/>
          </p:nvGrpSpPr>
          <p:grpSpPr>
            <a:xfrm>
              <a:off x="12092100" y="10763912"/>
              <a:ext cx="1251706" cy="1461939"/>
              <a:chOff x="12088075" y="5661079"/>
              <a:chExt cx="1251706" cy="1461939"/>
            </a:xfrm>
          </p:grpSpPr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31681D8C-6346-287E-C534-1A3B031AD06F}"/>
                  </a:ext>
                </a:extLst>
              </p:cNvPr>
              <p:cNvSpPr txBox="1"/>
              <p:nvPr/>
            </p:nvSpPr>
            <p:spPr>
              <a:xfrm>
                <a:off x="12088075" y="6008734"/>
                <a:ext cx="363140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</a:t>
                </a:r>
              </a:p>
            </p:txBody>
          </p: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63ED84E2-098D-3EF0-04F2-A9A310ACED1C}"/>
                  </a:ext>
                </a:extLst>
              </p:cNvPr>
              <p:cNvGrpSpPr/>
              <p:nvPr/>
            </p:nvGrpSpPr>
            <p:grpSpPr>
              <a:xfrm>
                <a:off x="12546823" y="5661079"/>
                <a:ext cx="792958" cy="1461939"/>
                <a:chOff x="12027158" y="4284569"/>
                <a:chExt cx="531200" cy="1461939"/>
              </a:xfrm>
            </p:grpSpPr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F86FF2D0-9967-2E72-4EA4-88FC5C3FA3A3}"/>
                    </a:ext>
                  </a:extLst>
                </p:cNvPr>
                <p:cNvSpPr txBox="1"/>
                <p:nvPr/>
              </p:nvSpPr>
              <p:spPr>
                <a:xfrm>
                  <a:off x="12027158" y="4284569"/>
                  <a:ext cx="531200" cy="14619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91</a:t>
                  </a:r>
                </a:p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8</a:t>
                  </a:r>
                </a:p>
              </p:txBody>
            </p: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6A75A039-4C2B-7854-1614-33417F8E08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27158" y="5000151"/>
                  <a:ext cx="5312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A30CD7E6-38D0-C79C-B5D2-E1DE1D26EBF2}"/>
                </a:ext>
              </a:extLst>
            </p:cNvPr>
            <p:cNvSpPr txBox="1"/>
            <p:nvPr/>
          </p:nvSpPr>
          <p:spPr>
            <a:xfrm>
              <a:off x="13330732" y="10985413"/>
              <a:ext cx="1275787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(m) </a:t>
              </a: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6FF1F095-ADB3-5808-C290-B7EC1E745626}"/>
              </a:ext>
            </a:extLst>
          </p:cNvPr>
          <p:cNvGrpSpPr/>
          <p:nvPr/>
        </p:nvGrpSpPr>
        <p:grpSpPr>
          <a:xfrm>
            <a:off x="11130597" y="4175204"/>
            <a:ext cx="4947080" cy="1461939"/>
            <a:chOff x="2536153" y="10937546"/>
            <a:chExt cx="4947080" cy="146193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16AC0F8-7C9D-59AC-E4E9-0D1093FB9E35}"/>
                </a:ext>
              </a:extLst>
            </p:cNvPr>
            <p:cNvSpPr txBox="1"/>
            <p:nvPr/>
          </p:nvSpPr>
          <p:spPr>
            <a:xfrm>
              <a:off x="3480440" y="11283796"/>
              <a:ext cx="1207431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 3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951265AA-761D-7823-985E-D13DE2FB5AA4}"/>
                </a:ext>
              </a:extLst>
            </p:cNvPr>
            <p:cNvSpPr txBox="1"/>
            <p:nvPr/>
          </p:nvSpPr>
          <p:spPr>
            <a:xfrm>
              <a:off x="4508919" y="11285201"/>
              <a:ext cx="36314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1FEA7E75-6882-D56A-C04C-831867B0F7D7}"/>
                </a:ext>
              </a:extLst>
            </p:cNvPr>
            <p:cNvGrpSpPr/>
            <p:nvPr/>
          </p:nvGrpSpPr>
          <p:grpSpPr>
            <a:xfrm>
              <a:off x="2536153" y="10937546"/>
              <a:ext cx="4947080" cy="1461939"/>
              <a:chOff x="2536153" y="10937546"/>
              <a:chExt cx="4947080" cy="1461939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2BE1B734-6DE8-DBB2-EE89-B27316B620B0}"/>
                  </a:ext>
                </a:extLst>
              </p:cNvPr>
              <p:cNvGrpSpPr/>
              <p:nvPr/>
            </p:nvGrpSpPr>
            <p:grpSpPr>
              <a:xfrm>
                <a:off x="2536153" y="10937546"/>
                <a:ext cx="956278" cy="1461939"/>
                <a:chOff x="12048141" y="4284568"/>
                <a:chExt cx="531200" cy="1461939"/>
              </a:xfrm>
            </p:grpSpPr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5E542354-D0FC-A2BF-16FC-BE34333B70BB}"/>
                    </a:ext>
                  </a:extLst>
                </p:cNvPr>
                <p:cNvSpPr txBox="1"/>
                <p:nvPr/>
              </p:nvSpPr>
              <p:spPr>
                <a:xfrm>
                  <a:off x="12048141" y="4284568"/>
                  <a:ext cx="518961" cy="14619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91</a:t>
                  </a:r>
                </a:p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8</a:t>
                  </a:r>
                </a:p>
              </p:txBody>
            </p: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7DE870A6-FD46-4BD9-01F3-1FC226A197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48141" y="5000150"/>
                  <a:ext cx="5312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108E9970-13CD-0169-64DA-B24A66FFDD8E}"/>
                  </a:ext>
                </a:extLst>
              </p:cNvPr>
              <p:cNvGrpSpPr/>
              <p:nvPr/>
            </p:nvGrpSpPr>
            <p:grpSpPr>
              <a:xfrm>
                <a:off x="4967667" y="10937546"/>
                <a:ext cx="2515566" cy="1461939"/>
                <a:chOff x="4967667" y="10937546"/>
                <a:chExt cx="2515566" cy="1461939"/>
              </a:xfrm>
            </p:grpSpPr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8662833-CF8C-F64A-EB34-06D9F466B5AF}"/>
                    </a:ext>
                  </a:extLst>
                </p:cNvPr>
                <p:cNvSpPr txBox="1"/>
                <p:nvPr/>
              </p:nvSpPr>
              <p:spPr>
                <a:xfrm>
                  <a:off x="6081712" y="11283796"/>
                  <a:ext cx="1401521" cy="7386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(m</a:t>
                  </a:r>
                  <a:r>
                    <a:rPr lang="en-US" sz="4200" baseline="300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) </a:t>
                  </a:r>
                </a:p>
              </p:txBody>
            </p:sp>
            <p:grpSp>
              <p:nvGrpSpPr>
                <p:cNvPr id="127" name="Group 126">
                  <a:extLst>
                    <a:ext uri="{FF2B5EF4-FFF2-40B4-BE49-F238E27FC236}">
                      <a16:creationId xmlns:a16="http://schemas.microsoft.com/office/drawing/2014/main" id="{DDCFF5A6-B1A8-D026-D757-582A1629FBBF}"/>
                    </a:ext>
                  </a:extLst>
                </p:cNvPr>
                <p:cNvGrpSpPr/>
                <p:nvPr/>
              </p:nvGrpSpPr>
              <p:grpSpPr>
                <a:xfrm>
                  <a:off x="4967667" y="10937546"/>
                  <a:ext cx="1207432" cy="1461939"/>
                  <a:chOff x="12027158" y="4284569"/>
                  <a:chExt cx="531200" cy="1461939"/>
                </a:xfrm>
              </p:grpSpPr>
              <p:sp>
                <p:nvSpPr>
                  <p:cNvPr id="128" name="TextBox 127">
                    <a:extLst>
                      <a:ext uri="{FF2B5EF4-FFF2-40B4-BE49-F238E27FC236}">
                        <a16:creationId xmlns:a16="http://schemas.microsoft.com/office/drawing/2014/main" id="{2C708DFC-FA13-F427-5B18-E68E044A5214}"/>
                      </a:ext>
                    </a:extLst>
                  </p:cNvPr>
                  <p:cNvSpPr txBox="1"/>
                  <p:nvPr/>
                </p:nvSpPr>
                <p:spPr>
                  <a:xfrm>
                    <a:off x="12027158" y="4284569"/>
                    <a:ext cx="531200" cy="146193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ts val="300"/>
                      </a:spcBef>
                      <a:spcAft>
                        <a:spcPts val="300"/>
                      </a:spcAft>
                    </a:pPr>
                    <a:r>
                      <a:rPr lang="en-US" sz="4200" dirty="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273</a:t>
                    </a:r>
                  </a:p>
                  <a:p>
                    <a:pPr algn="ctr">
                      <a:spcBef>
                        <a:spcPts val="300"/>
                      </a:spcBef>
                      <a:spcAft>
                        <a:spcPts val="300"/>
                      </a:spcAft>
                    </a:pPr>
                    <a:r>
                      <a:rPr lang="en-US" sz="4200" dirty="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8</a:t>
                    </a:r>
                  </a:p>
                </p:txBody>
              </p:sp>
              <p:cxnSp>
                <p:nvCxnSpPr>
                  <p:cNvPr id="129" name="Straight Connector 128">
                    <a:extLst>
                      <a:ext uri="{FF2B5EF4-FFF2-40B4-BE49-F238E27FC236}">
                        <a16:creationId xmlns:a16="http://schemas.microsoft.com/office/drawing/2014/main" id="{E856CC10-BE4D-9339-3E11-69D3E73420E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027158" y="5000151"/>
                    <a:ext cx="531200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132" name="TextBox 131">
            <a:extLst>
              <a:ext uri="{FF2B5EF4-FFF2-40B4-BE49-F238E27FC236}">
                <a16:creationId xmlns:a16="http://schemas.microsoft.com/office/drawing/2014/main" id="{AD0E3AE5-5612-41B4-6077-F62915F544B1}"/>
              </a:ext>
            </a:extLst>
          </p:cNvPr>
          <p:cNvSpPr txBox="1"/>
          <p:nvPr/>
        </p:nvSpPr>
        <p:spPr>
          <a:xfrm>
            <a:off x="1676399" y="7254883"/>
            <a:ext cx="7256456" cy="2039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2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Chiều</a:t>
            </a:r>
            <a:r>
              <a:rPr lang="en-US" sz="4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rộng</a:t>
            </a:r>
            <a:r>
              <a:rPr lang="en-US" sz="4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của</a:t>
            </a:r>
            <a:r>
              <a:rPr lang="en-US" sz="4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cái</a:t>
            </a:r>
            <a:r>
              <a:rPr lang="en-US" sz="4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ao</a:t>
            </a:r>
            <a:r>
              <a:rPr lang="en-US" sz="4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là</a:t>
            </a:r>
            <a:r>
              <a:rPr lang="en-US" sz="4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</a:t>
            </a:r>
            <a:endParaRPr lang="x-none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4 – 1 = 3 (m)</a:t>
            </a:r>
            <a:endParaRPr lang="x-none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C74B6BD7-12A8-69EF-B8D8-E78595179EAC}"/>
              </a:ext>
            </a:extLst>
          </p:cNvPr>
          <p:cNvGrpSpPr/>
          <p:nvPr/>
        </p:nvGrpSpPr>
        <p:grpSpPr>
          <a:xfrm>
            <a:off x="11458749" y="5982205"/>
            <a:ext cx="4769927" cy="1461939"/>
            <a:chOff x="12350860" y="6243364"/>
            <a:chExt cx="4769927" cy="1461939"/>
          </a:xfrm>
        </p:grpSpPr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3DF58A4A-7BD2-9B45-4FD5-565516A5E808}"/>
                </a:ext>
              </a:extLst>
            </p:cNvPr>
            <p:cNvSpPr txBox="1"/>
            <p:nvPr/>
          </p:nvSpPr>
          <p:spPr>
            <a:xfrm>
              <a:off x="12350860" y="6330398"/>
              <a:ext cx="2506555" cy="9420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Đáp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số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:</a:t>
              </a:r>
              <a:endParaRPr lang="x-none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FE4A9943-1452-EEC1-53E4-62791D6815ED}"/>
                </a:ext>
              </a:extLst>
            </p:cNvPr>
            <p:cNvGrpSpPr/>
            <p:nvPr/>
          </p:nvGrpSpPr>
          <p:grpSpPr>
            <a:xfrm>
              <a:off x="14605221" y="6243364"/>
              <a:ext cx="2515566" cy="1461939"/>
              <a:chOff x="4967667" y="10937546"/>
              <a:chExt cx="2515566" cy="1461939"/>
            </a:xfrm>
          </p:grpSpPr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EA8CD44D-11E5-D08E-AEED-AC0047BAC11E}"/>
                  </a:ext>
                </a:extLst>
              </p:cNvPr>
              <p:cNvSpPr txBox="1"/>
              <p:nvPr/>
            </p:nvSpPr>
            <p:spPr>
              <a:xfrm>
                <a:off x="6081712" y="11283796"/>
                <a:ext cx="1401521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(m</a:t>
                </a:r>
                <a:r>
                  <a:rPr lang="en-US" sz="4200" baseline="30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</a:p>
            </p:txBody>
          </p: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9F2842EA-BABC-4CCC-1463-47B5690918A9}"/>
                  </a:ext>
                </a:extLst>
              </p:cNvPr>
              <p:cNvGrpSpPr/>
              <p:nvPr/>
            </p:nvGrpSpPr>
            <p:grpSpPr>
              <a:xfrm>
                <a:off x="4967667" y="10937546"/>
                <a:ext cx="1207432" cy="1461939"/>
                <a:chOff x="12027158" y="4284569"/>
                <a:chExt cx="531200" cy="1461939"/>
              </a:xfrm>
            </p:grpSpPr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EFF1CB07-D58F-378D-D194-630F8BC13F59}"/>
                    </a:ext>
                  </a:extLst>
                </p:cNvPr>
                <p:cNvSpPr txBox="1"/>
                <p:nvPr/>
              </p:nvSpPr>
              <p:spPr>
                <a:xfrm>
                  <a:off x="12027158" y="4284569"/>
                  <a:ext cx="531200" cy="14619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273</a:t>
                  </a:r>
                </a:p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8</a:t>
                  </a:r>
                </a:p>
              </p:txBody>
            </p: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50D03B26-C47C-77AE-B214-5E14F06239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27158" y="5000151"/>
                  <a:ext cx="5312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277390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51951" y="2781883"/>
            <a:ext cx="3322953" cy="1493226"/>
          </a:xfrm>
          <a:custGeom>
            <a:avLst/>
            <a:gdLst/>
            <a:ahLst/>
            <a:cxnLst/>
            <a:rect l="l" t="t" r="r" b="b"/>
            <a:pathLst>
              <a:path w="3322953" h="1493226">
                <a:moveTo>
                  <a:pt x="0" y="0"/>
                </a:moveTo>
                <a:lnTo>
                  <a:pt x="3322953" y="0"/>
                </a:lnTo>
                <a:lnTo>
                  <a:pt x="3322953" y="1493226"/>
                </a:lnTo>
                <a:lnTo>
                  <a:pt x="0" y="14932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968809" y="0"/>
            <a:ext cx="3322953" cy="1493226"/>
          </a:xfrm>
          <a:custGeom>
            <a:avLst/>
            <a:gdLst/>
            <a:ahLst/>
            <a:cxnLst/>
            <a:rect l="l" t="t" r="r" b="b"/>
            <a:pathLst>
              <a:path w="3322953" h="1493226">
                <a:moveTo>
                  <a:pt x="0" y="0"/>
                </a:moveTo>
                <a:lnTo>
                  <a:pt x="3322952" y="0"/>
                </a:lnTo>
                <a:lnTo>
                  <a:pt x="3322952" y="1493226"/>
                </a:lnTo>
                <a:lnTo>
                  <a:pt x="0" y="14932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4023156" y="0"/>
            <a:ext cx="3322953" cy="1493226"/>
          </a:xfrm>
          <a:custGeom>
            <a:avLst/>
            <a:gdLst/>
            <a:ahLst/>
            <a:cxnLst/>
            <a:rect l="l" t="t" r="r" b="b"/>
            <a:pathLst>
              <a:path w="3322953" h="1493226">
                <a:moveTo>
                  <a:pt x="0" y="0"/>
                </a:moveTo>
                <a:lnTo>
                  <a:pt x="3322953" y="0"/>
                </a:lnTo>
                <a:lnTo>
                  <a:pt x="3322953" y="1493225"/>
                </a:lnTo>
                <a:lnTo>
                  <a:pt x="0" y="14932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104654" y="8176934"/>
            <a:ext cx="11595304" cy="2192566"/>
          </a:xfrm>
          <a:custGeom>
            <a:avLst/>
            <a:gdLst/>
            <a:ahLst/>
            <a:cxnLst/>
            <a:rect l="l" t="t" r="r" b="b"/>
            <a:pathLst>
              <a:path w="14160386" h="2677600">
                <a:moveTo>
                  <a:pt x="0" y="0"/>
                </a:moveTo>
                <a:lnTo>
                  <a:pt x="14160386" y="0"/>
                </a:lnTo>
                <a:lnTo>
                  <a:pt x="14160386" y="2677600"/>
                </a:lnTo>
                <a:lnTo>
                  <a:pt x="0" y="2677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297180" y="5902458"/>
            <a:ext cx="2573546" cy="3910084"/>
          </a:xfrm>
          <a:custGeom>
            <a:avLst/>
            <a:gdLst/>
            <a:ahLst/>
            <a:cxnLst/>
            <a:rect l="l" t="t" r="r" b="b"/>
            <a:pathLst>
              <a:path w="4134110" h="6281107">
                <a:moveTo>
                  <a:pt x="0" y="0"/>
                </a:moveTo>
                <a:lnTo>
                  <a:pt x="4134110" y="0"/>
                </a:lnTo>
                <a:lnTo>
                  <a:pt x="4134110" y="6281107"/>
                </a:lnTo>
                <a:lnTo>
                  <a:pt x="0" y="62811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7519868" y="7689899"/>
            <a:ext cx="1619650" cy="2460794"/>
          </a:xfrm>
          <a:custGeom>
            <a:avLst/>
            <a:gdLst/>
            <a:ahLst/>
            <a:cxnLst/>
            <a:rect l="l" t="t" r="r" b="b"/>
            <a:pathLst>
              <a:path w="2573546" h="3910084">
                <a:moveTo>
                  <a:pt x="0" y="0"/>
                </a:moveTo>
                <a:lnTo>
                  <a:pt x="2573546" y="0"/>
                </a:lnTo>
                <a:lnTo>
                  <a:pt x="2573546" y="3910084"/>
                </a:lnTo>
                <a:lnTo>
                  <a:pt x="0" y="39100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4020800" y="6680213"/>
            <a:ext cx="1661476" cy="746613"/>
          </a:xfrm>
          <a:custGeom>
            <a:avLst/>
            <a:gdLst/>
            <a:ahLst/>
            <a:cxnLst/>
            <a:rect l="l" t="t" r="r" b="b"/>
            <a:pathLst>
              <a:path w="1661476" h="746613">
                <a:moveTo>
                  <a:pt x="0" y="0"/>
                </a:moveTo>
                <a:lnTo>
                  <a:pt x="1661477" y="0"/>
                </a:lnTo>
                <a:lnTo>
                  <a:pt x="1661477" y="746613"/>
                </a:lnTo>
                <a:lnTo>
                  <a:pt x="0" y="7466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468677" y="3334337"/>
            <a:ext cx="5224321" cy="3618326"/>
            <a:chOff x="0" y="0"/>
            <a:chExt cx="3429000" cy="2374900"/>
          </a:xfrm>
        </p:grpSpPr>
        <p:sp>
          <p:nvSpPr>
            <p:cNvPr id="14" name="Freeform 14"/>
            <p:cNvSpPr/>
            <p:nvPr/>
          </p:nvSpPr>
          <p:spPr>
            <a:xfrm>
              <a:off x="50800" y="76200"/>
              <a:ext cx="3340100" cy="2235200"/>
            </a:xfrm>
            <a:custGeom>
              <a:avLst/>
              <a:gdLst/>
              <a:ahLst/>
              <a:cxnLst/>
              <a:rect l="l" t="t" r="r" b="b"/>
              <a:pathLst>
                <a:path w="3340100" h="2235200">
                  <a:moveTo>
                    <a:pt x="2171700" y="25400"/>
                  </a:moveTo>
                  <a:lnTo>
                    <a:pt x="2400300" y="0"/>
                  </a:lnTo>
                  <a:lnTo>
                    <a:pt x="2641600" y="38100"/>
                  </a:lnTo>
                  <a:lnTo>
                    <a:pt x="2984500" y="38100"/>
                  </a:lnTo>
                  <a:cubicBezTo>
                    <a:pt x="2984500" y="38100"/>
                    <a:pt x="3086100" y="12700"/>
                    <a:pt x="3098800" y="38100"/>
                  </a:cubicBezTo>
                  <a:cubicBezTo>
                    <a:pt x="3111500" y="63500"/>
                    <a:pt x="3162300" y="228600"/>
                    <a:pt x="3162300" y="228600"/>
                  </a:cubicBezTo>
                  <a:cubicBezTo>
                    <a:pt x="3162300" y="228600"/>
                    <a:pt x="3213100" y="304800"/>
                    <a:pt x="3200400" y="355600"/>
                  </a:cubicBezTo>
                  <a:cubicBezTo>
                    <a:pt x="3187700" y="406400"/>
                    <a:pt x="3225800" y="520700"/>
                    <a:pt x="3225800" y="520700"/>
                  </a:cubicBezTo>
                  <a:cubicBezTo>
                    <a:pt x="3225800" y="520700"/>
                    <a:pt x="3251200" y="571500"/>
                    <a:pt x="3225800" y="622300"/>
                  </a:cubicBezTo>
                  <a:cubicBezTo>
                    <a:pt x="3225800" y="622300"/>
                    <a:pt x="3213100" y="762000"/>
                    <a:pt x="3238500" y="812800"/>
                  </a:cubicBezTo>
                  <a:cubicBezTo>
                    <a:pt x="3238500" y="812800"/>
                    <a:pt x="3276600" y="838200"/>
                    <a:pt x="3251200" y="1003300"/>
                  </a:cubicBezTo>
                  <a:lnTo>
                    <a:pt x="3263900" y="1181100"/>
                  </a:lnTo>
                  <a:cubicBezTo>
                    <a:pt x="3263900" y="1181100"/>
                    <a:pt x="3238500" y="1257300"/>
                    <a:pt x="3251200" y="1308100"/>
                  </a:cubicBezTo>
                  <a:lnTo>
                    <a:pt x="3276600" y="1562100"/>
                  </a:lnTo>
                  <a:lnTo>
                    <a:pt x="3327400" y="1701800"/>
                  </a:lnTo>
                  <a:lnTo>
                    <a:pt x="3327400" y="1854200"/>
                  </a:lnTo>
                  <a:lnTo>
                    <a:pt x="3340100" y="1955800"/>
                  </a:lnTo>
                  <a:cubicBezTo>
                    <a:pt x="3340100" y="1955800"/>
                    <a:pt x="3314700" y="2019300"/>
                    <a:pt x="3213100" y="2044700"/>
                  </a:cubicBezTo>
                  <a:cubicBezTo>
                    <a:pt x="3213100" y="2044700"/>
                    <a:pt x="3149600" y="2044700"/>
                    <a:pt x="3098800" y="2082800"/>
                  </a:cubicBezTo>
                  <a:cubicBezTo>
                    <a:pt x="3048000" y="2120900"/>
                    <a:pt x="2933700" y="2197100"/>
                    <a:pt x="2870200" y="2184400"/>
                  </a:cubicBezTo>
                  <a:cubicBezTo>
                    <a:pt x="2870200" y="2184400"/>
                    <a:pt x="2717800" y="2171700"/>
                    <a:pt x="2692400" y="2146300"/>
                  </a:cubicBezTo>
                  <a:cubicBezTo>
                    <a:pt x="2692400" y="2146300"/>
                    <a:pt x="2590800" y="2133600"/>
                    <a:pt x="2565400" y="2133600"/>
                  </a:cubicBezTo>
                  <a:cubicBezTo>
                    <a:pt x="2540000" y="2133600"/>
                    <a:pt x="2476500" y="2146300"/>
                    <a:pt x="2476500" y="2146300"/>
                  </a:cubicBezTo>
                  <a:cubicBezTo>
                    <a:pt x="2476500" y="2146300"/>
                    <a:pt x="2400300" y="2171700"/>
                    <a:pt x="2362200" y="2159000"/>
                  </a:cubicBezTo>
                  <a:cubicBezTo>
                    <a:pt x="2324100" y="2146300"/>
                    <a:pt x="2298700" y="2146300"/>
                    <a:pt x="2222500" y="2159000"/>
                  </a:cubicBezTo>
                  <a:cubicBezTo>
                    <a:pt x="2222500" y="2159000"/>
                    <a:pt x="2197100" y="2184400"/>
                    <a:pt x="2019300" y="2184400"/>
                  </a:cubicBezTo>
                  <a:cubicBezTo>
                    <a:pt x="2019300" y="2184400"/>
                    <a:pt x="1866900" y="2235200"/>
                    <a:pt x="1790700" y="2184400"/>
                  </a:cubicBezTo>
                  <a:cubicBezTo>
                    <a:pt x="1790700" y="2184400"/>
                    <a:pt x="1765300" y="2146300"/>
                    <a:pt x="1549400" y="2159000"/>
                  </a:cubicBezTo>
                  <a:cubicBezTo>
                    <a:pt x="1549400" y="2159000"/>
                    <a:pt x="1397000" y="2171700"/>
                    <a:pt x="1371600" y="2159000"/>
                  </a:cubicBezTo>
                  <a:lnTo>
                    <a:pt x="1066800" y="2197100"/>
                  </a:lnTo>
                  <a:cubicBezTo>
                    <a:pt x="1066800" y="2197100"/>
                    <a:pt x="723900" y="2184400"/>
                    <a:pt x="673100" y="2171700"/>
                  </a:cubicBezTo>
                  <a:cubicBezTo>
                    <a:pt x="622300" y="2159000"/>
                    <a:pt x="419100" y="2120900"/>
                    <a:pt x="393700" y="2146300"/>
                  </a:cubicBezTo>
                  <a:cubicBezTo>
                    <a:pt x="368300" y="2171700"/>
                    <a:pt x="215900" y="2171700"/>
                    <a:pt x="190500" y="2159000"/>
                  </a:cubicBezTo>
                  <a:cubicBezTo>
                    <a:pt x="165100" y="2146300"/>
                    <a:pt x="127000" y="2044700"/>
                    <a:pt x="114300" y="1993900"/>
                  </a:cubicBezTo>
                  <a:cubicBezTo>
                    <a:pt x="101600" y="1943100"/>
                    <a:pt x="101600" y="1803400"/>
                    <a:pt x="101600" y="1778000"/>
                  </a:cubicBezTo>
                  <a:cubicBezTo>
                    <a:pt x="101600" y="1752600"/>
                    <a:pt x="63500" y="1714500"/>
                    <a:pt x="63500" y="1714500"/>
                  </a:cubicBezTo>
                  <a:lnTo>
                    <a:pt x="88900" y="1562100"/>
                  </a:lnTo>
                  <a:cubicBezTo>
                    <a:pt x="88900" y="1562100"/>
                    <a:pt x="88900" y="1435100"/>
                    <a:pt x="63500" y="1397000"/>
                  </a:cubicBezTo>
                  <a:cubicBezTo>
                    <a:pt x="38100" y="1358900"/>
                    <a:pt x="63500" y="1206500"/>
                    <a:pt x="63500" y="1206500"/>
                  </a:cubicBezTo>
                  <a:cubicBezTo>
                    <a:pt x="63500" y="1206500"/>
                    <a:pt x="38100" y="1079500"/>
                    <a:pt x="50800" y="1041400"/>
                  </a:cubicBezTo>
                  <a:cubicBezTo>
                    <a:pt x="63500" y="1003300"/>
                    <a:pt x="76200" y="939800"/>
                    <a:pt x="76200" y="901700"/>
                  </a:cubicBezTo>
                  <a:cubicBezTo>
                    <a:pt x="76200" y="863600"/>
                    <a:pt x="50800" y="673100"/>
                    <a:pt x="50800" y="673100"/>
                  </a:cubicBezTo>
                  <a:lnTo>
                    <a:pt x="25400" y="571500"/>
                  </a:lnTo>
                  <a:cubicBezTo>
                    <a:pt x="25400" y="571500"/>
                    <a:pt x="0" y="508000"/>
                    <a:pt x="12700" y="393700"/>
                  </a:cubicBezTo>
                  <a:cubicBezTo>
                    <a:pt x="25400" y="279400"/>
                    <a:pt x="12700" y="279400"/>
                    <a:pt x="12700" y="279400"/>
                  </a:cubicBezTo>
                  <a:lnTo>
                    <a:pt x="215900" y="190500"/>
                  </a:lnTo>
                  <a:cubicBezTo>
                    <a:pt x="215900" y="190500"/>
                    <a:pt x="317500" y="76200"/>
                    <a:pt x="482600" y="76200"/>
                  </a:cubicBezTo>
                  <a:lnTo>
                    <a:pt x="609600" y="114300"/>
                  </a:lnTo>
                  <a:cubicBezTo>
                    <a:pt x="609600" y="114300"/>
                    <a:pt x="660400" y="139700"/>
                    <a:pt x="749300" y="127000"/>
                  </a:cubicBezTo>
                  <a:cubicBezTo>
                    <a:pt x="838200" y="114300"/>
                    <a:pt x="914400" y="88900"/>
                    <a:pt x="914400" y="88900"/>
                  </a:cubicBezTo>
                  <a:cubicBezTo>
                    <a:pt x="914400" y="88900"/>
                    <a:pt x="1003300" y="114300"/>
                    <a:pt x="1066800" y="88900"/>
                  </a:cubicBezTo>
                  <a:lnTo>
                    <a:pt x="1117600" y="76200"/>
                  </a:lnTo>
                  <a:lnTo>
                    <a:pt x="1143000" y="76200"/>
                  </a:lnTo>
                  <a:cubicBezTo>
                    <a:pt x="1143000" y="76200"/>
                    <a:pt x="1181100" y="50800"/>
                    <a:pt x="1206500" y="76200"/>
                  </a:cubicBezTo>
                  <a:cubicBezTo>
                    <a:pt x="1206500" y="76200"/>
                    <a:pt x="1231900" y="50800"/>
                    <a:pt x="1270000" y="63500"/>
                  </a:cubicBezTo>
                  <a:cubicBezTo>
                    <a:pt x="1270000" y="63500"/>
                    <a:pt x="1346200" y="38100"/>
                    <a:pt x="1346200" y="38100"/>
                  </a:cubicBezTo>
                  <a:cubicBezTo>
                    <a:pt x="1346200" y="38100"/>
                    <a:pt x="1435100" y="38100"/>
                    <a:pt x="1435100" y="38100"/>
                  </a:cubicBezTo>
                  <a:lnTo>
                    <a:pt x="1524000" y="63500"/>
                  </a:lnTo>
                  <a:lnTo>
                    <a:pt x="1765300" y="63500"/>
                  </a:lnTo>
                  <a:lnTo>
                    <a:pt x="1892300" y="50800"/>
                  </a:lnTo>
                  <a:lnTo>
                    <a:pt x="1943100" y="76200"/>
                  </a:lnTo>
                  <a:lnTo>
                    <a:pt x="2019300" y="50800"/>
                  </a:lnTo>
                  <a:lnTo>
                    <a:pt x="2171700" y="25400"/>
                  </a:lnTo>
                  <a:close/>
                </a:path>
              </a:pathLst>
            </a:custGeom>
            <a:solidFill>
              <a:srgbClr val="FCD36A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3429000" cy="2374900"/>
            </a:xfrm>
            <a:custGeom>
              <a:avLst/>
              <a:gdLst/>
              <a:ahLst/>
              <a:cxnLst/>
              <a:rect l="l" t="t" r="r" b="b"/>
              <a:pathLst>
                <a:path w="3429000" h="2374900">
                  <a:moveTo>
                    <a:pt x="3429000" y="2374900"/>
                  </a:moveTo>
                  <a:lnTo>
                    <a:pt x="0" y="2374900"/>
                  </a:lnTo>
                  <a:lnTo>
                    <a:pt x="0" y="0"/>
                  </a:lnTo>
                  <a:lnTo>
                    <a:pt x="3429000" y="0"/>
                  </a:lnTo>
                  <a:lnTo>
                    <a:pt x="3429000" y="2374900"/>
                  </a:lnTo>
                  <a:close/>
                </a:path>
              </a:pathLst>
            </a:custGeom>
            <a:blipFill>
              <a:blip r:embed="rId7"/>
              <a:stretch>
                <a:fillRect l="-2902" t="-10996" r="-2492" b="-1112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6620422" y="3334337"/>
            <a:ext cx="5224321" cy="3618326"/>
            <a:chOff x="0" y="0"/>
            <a:chExt cx="3429000" cy="2374900"/>
          </a:xfrm>
        </p:grpSpPr>
        <p:sp>
          <p:nvSpPr>
            <p:cNvPr id="19" name="Freeform 19"/>
            <p:cNvSpPr/>
            <p:nvPr/>
          </p:nvSpPr>
          <p:spPr>
            <a:xfrm>
              <a:off x="50800" y="76200"/>
              <a:ext cx="3340100" cy="2235200"/>
            </a:xfrm>
            <a:custGeom>
              <a:avLst/>
              <a:gdLst/>
              <a:ahLst/>
              <a:cxnLst/>
              <a:rect l="l" t="t" r="r" b="b"/>
              <a:pathLst>
                <a:path w="3340100" h="2235200">
                  <a:moveTo>
                    <a:pt x="2171700" y="25400"/>
                  </a:moveTo>
                  <a:lnTo>
                    <a:pt x="2400300" y="0"/>
                  </a:lnTo>
                  <a:lnTo>
                    <a:pt x="2641600" y="38100"/>
                  </a:lnTo>
                  <a:lnTo>
                    <a:pt x="2984500" y="38100"/>
                  </a:lnTo>
                  <a:cubicBezTo>
                    <a:pt x="2984500" y="38100"/>
                    <a:pt x="3086100" y="12700"/>
                    <a:pt x="3098800" y="38100"/>
                  </a:cubicBezTo>
                  <a:cubicBezTo>
                    <a:pt x="3111500" y="63500"/>
                    <a:pt x="3162300" y="228600"/>
                    <a:pt x="3162300" y="228600"/>
                  </a:cubicBezTo>
                  <a:cubicBezTo>
                    <a:pt x="3162300" y="228600"/>
                    <a:pt x="3213100" y="304800"/>
                    <a:pt x="3200400" y="355600"/>
                  </a:cubicBezTo>
                  <a:cubicBezTo>
                    <a:pt x="3187700" y="406400"/>
                    <a:pt x="3225800" y="520700"/>
                    <a:pt x="3225800" y="520700"/>
                  </a:cubicBezTo>
                  <a:cubicBezTo>
                    <a:pt x="3225800" y="520700"/>
                    <a:pt x="3251200" y="571500"/>
                    <a:pt x="3225800" y="622300"/>
                  </a:cubicBezTo>
                  <a:cubicBezTo>
                    <a:pt x="3225800" y="622300"/>
                    <a:pt x="3213100" y="762000"/>
                    <a:pt x="3238500" y="812800"/>
                  </a:cubicBezTo>
                  <a:cubicBezTo>
                    <a:pt x="3238500" y="812800"/>
                    <a:pt x="3276600" y="838200"/>
                    <a:pt x="3251200" y="1003300"/>
                  </a:cubicBezTo>
                  <a:lnTo>
                    <a:pt x="3263900" y="1181100"/>
                  </a:lnTo>
                  <a:cubicBezTo>
                    <a:pt x="3263900" y="1181100"/>
                    <a:pt x="3238500" y="1257300"/>
                    <a:pt x="3251200" y="1308100"/>
                  </a:cubicBezTo>
                  <a:lnTo>
                    <a:pt x="3276600" y="1562100"/>
                  </a:lnTo>
                  <a:lnTo>
                    <a:pt x="3327400" y="1701800"/>
                  </a:lnTo>
                  <a:lnTo>
                    <a:pt x="3327400" y="1854200"/>
                  </a:lnTo>
                  <a:lnTo>
                    <a:pt x="3340100" y="1955800"/>
                  </a:lnTo>
                  <a:cubicBezTo>
                    <a:pt x="3340100" y="1955800"/>
                    <a:pt x="3314700" y="2019300"/>
                    <a:pt x="3213100" y="2044700"/>
                  </a:cubicBezTo>
                  <a:cubicBezTo>
                    <a:pt x="3213100" y="2044700"/>
                    <a:pt x="3149600" y="2044700"/>
                    <a:pt x="3098800" y="2082800"/>
                  </a:cubicBezTo>
                  <a:cubicBezTo>
                    <a:pt x="3048000" y="2120900"/>
                    <a:pt x="2933700" y="2197100"/>
                    <a:pt x="2870200" y="2184400"/>
                  </a:cubicBezTo>
                  <a:cubicBezTo>
                    <a:pt x="2870200" y="2184400"/>
                    <a:pt x="2717800" y="2171700"/>
                    <a:pt x="2692400" y="2146300"/>
                  </a:cubicBezTo>
                  <a:cubicBezTo>
                    <a:pt x="2692400" y="2146300"/>
                    <a:pt x="2590800" y="2133600"/>
                    <a:pt x="2565400" y="2133600"/>
                  </a:cubicBezTo>
                  <a:cubicBezTo>
                    <a:pt x="2540000" y="2133600"/>
                    <a:pt x="2476500" y="2146300"/>
                    <a:pt x="2476500" y="2146300"/>
                  </a:cubicBezTo>
                  <a:cubicBezTo>
                    <a:pt x="2476500" y="2146300"/>
                    <a:pt x="2400300" y="2171700"/>
                    <a:pt x="2362200" y="2159000"/>
                  </a:cubicBezTo>
                  <a:cubicBezTo>
                    <a:pt x="2324100" y="2146300"/>
                    <a:pt x="2298700" y="2146300"/>
                    <a:pt x="2222500" y="2159000"/>
                  </a:cubicBezTo>
                  <a:cubicBezTo>
                    <a:pt x="2222500" y="2159000"/>
                    <a:pt x="2197100" y="2184400"/>
                    <a:pt x="2019300" y="2184400"/>
                  </a:cubicBezTo>
                  <a:cubicBezTo>
                    <a:pt x="2019300" y="2184400"/>
                    <a:pt x="1866900" y="2235200"/>
                    <a:pt x="1790700" y="2184400"/>
                  </a:cubicBezTo>
                  <a:cubicBezTo>
                    <a:pt x="1790700" y="2184400"/>
                    <a:pt x="1765300" y="2146300"/>
                    <a:pt x="1549400" y="2159000"/>
                  </a:cubicBezTo>
                  <a:cubicBezTo>
                    <a:pt x="1549400" y="2159000"/>
                    <a:pt x="1397000" y="2171700"/>
                    <a:pt x="1371600" y="2159000"/>
                  </a:cubicBezTo>
                  <a:lnTo>
                    <a:pt x="1066800" y="2197100"/>
                  </a:lnTo>
                  <a:cubicBezTo>
                    <a:pt x="1066800" y="2197100"/>
                    <a:pt x="723900" y="2184400"/>
                    <a:pt x="673100" y="2171700"/>
                  </a:cubicBezTo>
                  <a:cubicBezTo>
                    <a:pt x="622300" y="2159000"/>
                    <a:pt x="419100" y="2120900"/>
                    <a:pt x="393700" y="2146300"/>
                  </a:cubicBezTo>
                  <a:cubicBezTo>
                    <a:pt x="368300" y="2171700"/>
                    <a:pt x="215900" y="2171700"/>
                    <a:pt x="190500" y="2159000"/>
                  </a:cubicBezTo>
                  <a:cubicBezTo>
                    <a:pt x="165100" y="2146300"/>
                    <a:pt x="127000" y="2044700"/>
                    <a:pt x="114300" y="1993900"/>
                  </a:cubicBezTo>
                  <a:cubicBezTo>
                    <a:pt x="101600" y="1943100"/>
                    <a:pt x="101600" y="1803400"/>
                    <a:pt x="101600" y="1778000"/>
                  </a:cubicBezTo>
                  <a:cubicBezTo>
                    <a:pt x="101600" y="1752600"/>
                    <a:pt x="63500" y="1714500"/>
                    <a:pt x="63500" y="1714500"/>
                  </a:cubicBezTo>
                  <a:lnTo>
                    <a:pt x="88900" y="1562100"/>
                  </a:lnTo>
                  <a:cubicBezTo>
                    <a:pt x="88900" y="1562100"/>
                    <a:pt x="88900" y="1435100"/>
                    <a:pt x="63500" y="1397000"/>
                  </a:cubicBezTo>
                  <a:cubicBezTo>
                    <a:pt x="38100" y="1358900"/>
                    <a:pt x="63500" y="1206500"/>
                    <a:pt x="63500" y="1206500"/>
                  </a:cubicBezTo>
                  <a:cubicBezTo>
                    <a:pt x="63500" y="1206500"/>
                    <a:pt x="38100" y="1079500"/>
                    <a:pt x="50800" y="1041400"/>
                  </a:cubicBezTo>
                  <a:cubicBezTo>
                    <a:pt x="63500" y="1003300"/>
                    <a:pt x="76200" y="939800"/>
                    <a:pt x="76200" y="901700"/>
                  </a:cubicBezTo>
                  <a:cubicBezTo>
                    <a:pt x="76200" y="863600"/>
                    <a:pt x="50800" y="673100"/>
                    <a:pt x="50800" y="673100"/>
                  </a:cubicBezTo>
                  <a:lnTo>
                    <a:pt x="25400" y="571500"/>
                  </a:lnTo>
                  <a:cubicBezTo>
                    <a:pt x="25400" y="571500"/>
                    <a:pt x="0" y="508000"/>
                    <a:pt x="12700" y="393700"/>
                  </a:cubicBezTo>
                  <a:cubicBezTo>
                    <a:pt x="25400" y="279400"/>
                    <a:pt x="12700" y="279400"/>
                    <a:pt x="12700" y="279400"/>
                  </a:cubicBezTo>
                  <a:lnTo>
                    <a:pt x="215900" y="190500"/>
                  </a:lnTo>
                  <a:cubicBezTo>
                    <a:pt x="215900" y="190500"/>
                    <a:pt x="317500" y="76200"/>
                    <a:pt x="482600" y="76200"/>
                  </a:cubicBezTo>
                  <a:lnTo>
                    <a:pt x="609600" y="114300"/>
                  </a:lnTo>
                  <a:cubicBezTo>
                    <a:pt x="609600" y="114300"/>
                    <a:pt x="660400" y="139700"/>
                    <a:pt x="749300" y="127000"/>
                  </a:cubicBezTo>
                  <a:cubicBezTo>
                    <a:pt x="838200" y="114300"/>
                    <a:pt x="914400" y="88900"/>
                    <a:pt x="914400" y="88900"/>
                  </a:cubicBezTo>
                  <a:cubicBezTo>
                    <a:pt x="914400" y="88900"/>
                    <a:pt x="1003300" y="114300"/>
                    <a:pt x="1066800" y="88900"/>
                  </a:cubicBezTo>
                  <a:lnTo>
                    <a:pt x="1117600" y="76200"/>
                  </a:lnTo>
                  <a:lnTo>
                    <a:pt x="1143000" y="76200"/>
                  </a:lnTo>
                  <a:cubicBezTo>
                    <a:pt x="1143000" y="76200"/>
                    <a:pt x="1181100" y="50800"/>
                    <a:pt x="1206500" y="76200"/>
                  </a:cubicBezTo>
                  <a:cubicBezTo>
                    <a:pt x="1206500" y="76200"/>
                    <a:pt x="1231900" y="50800"/>
                    <a:pt x="1270000" y="63500"/>
                  </a:cubicBezTo>
                  <a:cubicBezTo>
                    <a:pt x="1270000" y="63500"/>
                    <a:pt x="1346200" y="38100"/>
                    <a:pt x="1346200" y="38100"/>
                  </a:cubicBezTo>
                  <a:cubicBezTo>
                    <a:pt x="1346200" y="38100"/>
                    <a:pt x="1435100" y="38100"/>
                    <a:pt x="1435100" y="38100"/>
                  </a:cubicBezTo>
                  <a:lnTo>
                    <a:pt x="1524000" y="63500"/>
                  </a:lnTo>
                  <a:lnTo>
                    <a:pt x="1765300" y="63500"/>
                  </a:lnTo>
                  <a:lnTo>
                    <a:pt x="1892300" y="50800"/>
                  </a:lnTo>
                  <a:lnTo>
                    <a:pt x="1943100" y="76200"/>
                  </a:lnTo>
                  <a:lnTo>
                    <a:pt x="2019300" y="50800"/>
                  </a:lnTo>
                  <a:lnTo>
                    <a:pt x="2171700" y="25400"/>
                  </a:lnTo>
                  <a:close/>
                </a:path>
              </a:pathLst>
            </a:custGeom>
            <a:solidFill>
              <a:srgbClr val="FCD36A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0"/>
              <a:ext cx="3429000" cy="2374900"/>
            </a:xfrm>
            <a:custGeom>
              <a:avLst/>
              <a:gdLst/>
              <a:ahLst/>
              <a:cxnLst/>
              <a:rect l="l" t="t" r="r" b="b"/>
              <a:pathLst>
                <a:path w="3429000" h="2374900">
                  <a:moveTo>
                    <a:pt x="3429000" y="2374900"/>
                  </a:moveTo>
                  <a:lnTo>
                    <a:pt x="0" y="2374900"/>
                  </a:lnTo>
                  <a:lnTo>
                    <a:pt x="0" y="0"/>
                  </a:lnTo>
                  <a:lnTo>
                    <a:pt x="3429000" y="0"/>
                  </a:lnTo>
                  <a:lnTo>
                    <a:pt x="3429000" y="2374900"/>
                  </a:lnTo>
                  <a:close/>
                </a:path>
              </a:pathLst>
            </a:custGeom>
            <a:blipFill>
              <a:blip r:embed="rId7"/>
              <a:stretch>
                <a:fillRect l="-2902" t="-10996" r="-2492" b="-1112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18">
            <a:extLst>
              <a:ext uri="{FF2B5EF4-FFF2-40B4-BE49-F238E27FC236}">
                <a16:creationId xmlns:a16="http://schemas.microsoft.com/office/drawing/2014/main" id="{BDFF4FE3-6AE2-7E0F-5152-BE3BDCE4F86B}"/>
              </a:ext>
            </a:extLst>
          </p:cNvPr>
          <p:cNvGrpSpPr>
            <a:grpSpLocks noChangeAspect="1"/>
          </p:cNvGrpSpPr>
          <p:nvPr/>
        </p:nvGrpSpPr>
        <p:grpSpPr>
          <a:xfrm>
            <a:off x="12772167" y="3237590"/>
            <a:ext cx="5224321" cy="3618326"/>
            <a:chOff x="0" y="0"/>
            <a:chExt cx="3429000" cy="2374900"/>
          </a:xfrm>
        </p:grpSpPr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3B58DEDB-F8A6-1F93-4993-7F54E794BA43}"/>
                </a:ext>
              </a:extLst>
            </p:cNvPr>
            <p:cNvSpPr/>
            <p:nvPr/>
          </p:nvSpPr>
          <p:spPr>
            <a:xfrm>
              <a:off x="50800" y="76200"/>
              <a:ext cx="3340100" cy="2235200"/>
            </a:xfrm>
            <a:custGeom>
              <a:avLst/>
              <a:gdLst/>
              <a:ahLst/>
              <a:cxnLst/>
              <a:rect l="l" t="t" r="r" b="b"/>
              <a:pathLst>
                <a:path w="3340100" h="2235200">
                  <a:moveTo>
                    <a:pt x="2171700" y="25400"/>
                  </a:moveTo>
                  <a:lnTo>
                    <a:pt x="2400300" y="0"/>
                  </a:lnTo>
                  <a:lnTo>
                    <a:pt x="2641600" y="38100"/>
                  </a:lnTo>
                  <a:lnTo>
                    <a:pt x="2984500" y="38100"/>
                  </a:lnTo>
                  <a:cubicBezTo>
                    <a:pt x="2984500" y="38100"/>
                    <a:pt x="3086100" y="12700"/>
                    <a:pt x="3098800" y="38100"/>
                  </a:cubicBezTo>
                  <a:cubicBezTo>
                    <a:pt x="3111500" y="63500"/>
                    <a:pt x="3162300" y="228600"/>
                    <a:pt x="3162300" y="228600"/>
                  </a:cubicBezTo>
                  <a:cubicBezTo>
                    <a:pt x="3162300" y="228600"/>
                    <a:pt x="3213100" y="304800"/>
                    <a:pt x="3200400" y="355600"/>
                  </a:cubicBezTo>
                  <a:cubicBezTo>
                    <a:pt x="3187700" y="406400"/>
                    <a:pt x="3225800" y="520700"/>
                    <a:pt x="3225800" y="520700"/>
                  </a:cubicBezTo>
                  <a:cubicBezTo>
                    <a:pt x="3225800" y="520700"/>
                    <a:pt x="3251200" y="571500"/>
                    <a:pt x="3225800" y="622300"/>
                  </a:cubicBezTo>
                  <a:cubicBezTo>
                    <a:pt x="3225800" y="622300"/>
                    <a:pt x="3213100" y="762000"/>
                    <a:pt x="3238500" y="812800"/>
                  </a:cubicBezTo>
                  <a:cubicBezTo>
                    <a:pt x="3238500" y="812800"/>
                    <a:pt x="3276600" y="838200"/>
                    <a:pt x="3251200" y="1003300"/>
                  </a:cubicBezTo>
                  <a:lnTo>
                    <a:pt x="3263900" y="1181100"/>
                  </a:lnTo>
                  <a:cubicBezTo>
                    <a:pt x="3263900" y="1181100"/>
                    <a:pt x="3238500" y="1257300"/>
                    <a:pt x="3251200" y="1308100"/>
                  </a:cubicBezTo>
                  <a:lnTo>
                    <a:pt x="3276600" y="1562100"/>
                  </a:lnTo>
                  <a:lnTo>
                    <a:pt x="3327400" y="1701800"/>
                  </a:lnTo>
                  <a:lnTo>
                    <a:pt x="3327400" y="1854200"/>
                  </a:lnTo>
                  <a:lnTo>
                    <a:pt x="3340100" y="1955800"/>
                  </a:lnTo>
                  <a:cubicBezTo>
                    <a:pt x="3340100" y="1955800"/>
                    <a:pt x="3314700" y="2019300"/>
                    <a:pt x="3213100" y="2044700"/>
                  </a:cubicBezTo>
                  <a:cubicBezTo>
                    <a:pt x="3213100" y="2044700"/>
                    <a:pt x="3149600" y="2044700"/>
                    <a:pt x="3098800" y="2082800"/>
                  </a:cubicBezTo>
                  <a:cubicBezTo>
                    <a:pt x="3048000" y="2120900"/>
                    <a:pt x="2933700" y="2197100"/>
                    <a:pt x="2870200" y="2184400"/>
                  </a:cubicBezTo>
                  <a:cubicBezTo>
                    <a:pt x="2870200" y="2184400"/>
                    <a:pt x="2717800" y="2171700"/>
                    <a:pt x="2692400" y="2146300"/>
                  </a:cubicBezTo>
                  <a:cubicBezTo>
                    <a:pt x="2692400" y="2146300"/>
                    <a:pt x="2590800" y="2133600"/>
                    <a:pt x="2565400" y="2133600"/>
                  </a:cubicBezTo>
                  <a:cubicBezTo>
                    <a:pt x="2540000" y="2133600"/>
                    <a:pt x="2476500" y="2146300"/>
                    <a:pt x="2476500" y="2146300"/>
                  </a:cubicBezTo>
                  <a:cubicBezTo>
                    <a:pt x="2476500" y="2146300"/>
                    <a:pt x="2400300" y="2171700"/>
                    <a:pt x="2362200" y="2159000"/>
                  </a:cubicBezTo>
                  <a:cubicBezTo>
                    <a:pt x="2324100" y="2146300"/>
                    <a:pt x="2298700" y="2146300"/>
                    <a:pt x="2222500" y="2159000"/>
                  </a:cubicBezTo>
                  <a:cubicBezTo>
                    <a:pt x="2222500" y="2159000"/>
                    <a:pt x="2197100" y="2184400"/>
                    <a:pt x="2019300" y="2184400"/>
                  </a:cubicBezTo>
                  <a:cubicBezTo>
                    <a:pt x="2019300" y="2184400"/>
                    <a:pt x="1866900" y="2235200"/>
                    <a:pt x="1790700" y="2184400"/>
                  </a:cubicBezTo>
                  <a:cubicBezTo>
                    <a:pt x="1790700" y="2184400"/>
                    <a:pt x="1765300" y="2146300"/>
                    <a:pt x="1549400" y="2159000"/>
                  </a:cubicBezTo>
                  <a:cubicBezTo>
                    <a:pt x="1549400" y="2159000"/>
                    <a:pt x="1397000" y="2171700"/>
                    <a:pt x="1371600" y="2159000"/>
                  </a:cubicBezTo>
                  <a:lnTo>
                    <a:pt x="1066800" y="2197100"/>
                  </a:lnTo>
                  <a:cubicBezTo>
                    <a:pt x="1066800" y="2197100"/>
                    <a:pt x="723900" y="2184400"/>
                    <a:pt x="673100" y="2171700"/>
                  </a:cubicBezTo>
                  <a:cubicBezTo>
                    <a:pt x="622300" y="2159000"/>
                    <a:pt x="419100" y="2120900"/>
                    <a:pt x="393700" y="2146300"/>
                  </a:cubicBezTo>
                  <a:cubicBezTo>
                    <a:pt x="368300" y="2171700"/>
                    <a:pt x="215900" y="2171700"/>
                    <a:pt x="190500" y="2159000"/>
                  </a:cubicBezTo>
                  <a:cubicBezTo>
                    <a:pt x="165100" y="2146300"/>
                    <a:pt x="127000" y="2044700"/>
                    <a:pt x="114300" y="1993900"/>
                  </a:cubicBezTo>
                  <a:cubicBezTo>
                    <a:pt x="101600" y="1943100"/>
                    <a:pt x="101600" y="1803400"/>
                    <a:pt x="101600" y="1778000"/>
                  </a:cubicBezTo>
                  <a:cubicBezTo>
                    <a:pt x="101600" y="1752600"/>
                    <a:pt x="63500" y="1714500"/>
                    <a:pt x="63500" y="1714500"/>
                  </a:cubicBezTo>
                  <a:lnTo>
                    <a:pt x="88900" y="1562100"/>
                  </a:lnTo>
                  <a:cubicBezTo>
                    <a:pt x="88900" y="1562100"/>
                    <a:pt x="88900" y="1435100"/>
                    <a:pt x="63500" y="1397000"/>
                  </a:cubicBezTo>
                  <a:cubicBezTo>
                    <a:pt x="38100" y="1358900"/>
                    <a:pt x="63500" y="1206500"/>
                    <a:pt x="63500" y="1206500"/>
                  </a:cubicBezTo>
                  <a:cubicBezTo>
                    <a:pt x="63500" y="1206500"/>
                    <a:pt x="38100" y="1079500"/>
                    <a:pt x="50800" y="1041400"/>
                  </a:cubicBezTo>
                  <a:cubicBezTo>
                    <a:pt x="63500" y="1003300"/>
                    <a:pt x="76200" y="939800"/>
                    <a:pt x="76200" y="901700"/>
                  </a:cubicBezTo>
                  <a:cubicBezTo>
                    <a:pt x="76200" y="863600"/>
                    <a:pt x="50800" y="673100"/>
                    <a:pt x="50800" y="673100"/>
                  </a:cubicBezTo>
                  <a:lnTo>
                    <a:pt x="25400" y="571500"/>
                  </a:lnTo>
                  <a:cubicBezTo>
                    <a:pt x="25400" y="571500"/>
                    <a:pt x="0" y="508000"/>
                    <a:pt x="12700" y="393700"/>
                  </a:cubicBezTo>
                  <a:cubicBezTo>
                    <a:pt x="25400" y="279400"/>
                    <a:pt x="12700" y="279400"/>
                    <a:pt x="12700" y="279400"/>
                  </a:cubicBezTo>
                  <a:lnTo>
                    <a:pt x="215900" y="190500"/>
                  </a:lnTo>
                  <a:cubicBezTo>
                    <a:pt x="215900" y="190500"/>
                    <a:pt x="317500" y="76200"/>
                    <a:pt x="482600" y="76200"/>
                  </a:cubicBezTo>
                  <a:lnTo>
                    <a:pt x="609600" y="114300"/>
                  </a:lnTo>
                  <a:cubicBezTo>
                    <a:pt x="609600" y="114300"/>
                    <a:pt x="660400" y="139700"/>
                    <a:pt x="749300" y="127000"/>
                  </a:cubicBezTo>
                  <a:cubicBezTo>
                    <a:pt x="838200" y="114300"/>
                    <a:pt x="914400" y="88900"/>
                    <a:pt x="914400" y="88900"/>
                  </a:cubicBezTo>
                  <a:cubicBezTo>
                    <a:pt x="914400" y="88900"/>
                    <a:pt x="1003300" y="114300"/>
                    <a:pt x="1066800" y="88900"/>
                  </a:cubicBezTo>
                  <a:lnTo>
                    <a:pt x="1117600" y="76200"/>
                  </a:lnTo>
                  <a:lnTo>
                    <a:pt x="1143000" y="76200"/>
                  </a:lnTo>
                  <a:cubicBezTo>
                    <a:pt x="1143000" y="76200"/>
                    <a:pt x="1181100" y="50800"/>
                    <a:pt x="1206500" y="76200"/>
                  </a:cubicBezTo>
                  <a:cubicBezTo>
                    <a:pt x="1206500" y="76200"/>
                    <a:pt x="1231900" y="50800"/>
                    <a:pt x="1270000" y="63500"/>
                  </a:cubicBezTo>
                  <a:cubicBezTo>
                    <a:pt x="1270000" y="63500"/>
                    <a:pt x="1346200" y="38100"/>
                    <a:pt x="1346200" y="38100"/>
                  </a:cubicBezTo>
                  <a:cubicBezTo>
                    <a:pt x="1346200" y="38100"/>
                    <a:pt x="1435100" y="38100"/>
                    <a:pt x="1435100" y="38100"/>
                  </a:cubicBezTo>
                  <a:lnTo>
                    <a:pt x="1524000" y="63500"/>
                  </a:lnTo>
                  <a:lnTo>
                    <a:pt x="1765300" y="63500"/>
                  </a:lnTo>
                  <a:lnTo>
                    <a:pt x="1892300" y="50800"/>
                  </a:lnTo>
                  <a:lnTo>
                    <a:pt x="1943100" y="76200"/>
                  </a:lnTo>
                  <a:lnTo>
                    <a:pt x="2019300" y="50800"/>
                  </a:lnTo>
                  <a:lnTo>
                    <a:pt x="2171700" y="25400"/>
                  </a:lnTo>
                  <a:close/>
                </a:path>
              </a:pathLst>
            </a:custGeom>
            <a:solidFill>
              <a:srgbClr val="FCD36A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B4AD497B-014C-48EE-C65A-C36735163731}"/>
                </a:ext>
              </a:extLst>
            </p:cNvPr>
            <p:cNvSpPr/>
            <p:nvPr/>
          </p:nvSpPr>
          <p:spPr>
            <a:xfrm>
              <a:off x="0" y="0"/>
              <a:ext cx="3429000" cy="2374900"/>
            </a:xfrm>
            <a:custGeom>
              <a:avLst/>
              <a:gdLst/>
              <a:ahLst/>
              <a:cxnLst/>
              <a:rect l="l" t="t" r="r" b="b"/>
              <a:pathLst>
                <a:path w="3429000" h="2374900">
                  <a:moveTo>
                    <a:pt x="3429000" y="2374900"/>
                  </a:moveTo>
                  <a:lnTo>
                    <a:pt x="0" y="2374900"/>
                  </a:lnTo>
                  <a:lnTo>
                    <a:pt x="0" y="0"/>
                  </a:lnTo>
                  <a:lnTo>
                    <a:pt x="3429000" y="0"/>
                  </a:lnTo>
                  <a:lnTo>
                    <a:pt x="3429000" y="2374900"/>
                  </a:lnTo>
                  <a:close/>
                </a:path>
              </a:pathLst>
            </a:custGeom>
            <a:blipFill>
              <a:blip r:embed="rId7"/>
              <a:stretch>
                <a:fillRect l="-2902" t="-10996" r="-2492" b="-1112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69ACF49-F6E0-488C-5116-C292A1D42B1A}"/>
              </a:ext>
            </a:extLst>
          </p:cNvPr>
          <p:cNvGrpSpPr/>
          <p:nvPr/>
        </p:nvGrpSpPr>
        <p:grpSpPr>
          <a:xfrm>
            <a:off x="4159479" y="1093930"/>
            <a:ext cx="10282474" cy="1538485"/>
            <a:chOff x="3581400" y="1007473"/>
            <a:chExt cx="10282474" cy="1538485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E76C56EE-66D4-A14F-7784-01E83A07EE30}"/>
                </a:ext>
              </a:extLst>
            </p:cNvPr>
            <p:cNvSpPr/>
            <p:nvPr/>
          </p:nvSpPr>
          <p:spPr>
            <a:xfrm>
              <a:off x="3581400" y="1240081"/>
              <a:ext cx="10282474" cy="1305877"/>
            </a:xfrm>
            <a:custGeom>
              <a:avLst/>
              <a:gdLst/>
              <a:ahLst/>
              <a:cxnLst/>
              <a:rect l="l" t="t" r="r" b="b"/>
              <a:pathLst>
                <a:path w="1721681" h="343935">
                  <a:moveTo>
                    <a:pt x="60400" y="0"/>
                  </a:moveTo>
                  <a:lnTo>
                    <a:pt x="1661281" y="0"/>
                  </a:lnTo>
                  <a:cubicBezTo>
                    <a:pt x="1694639" y="0"/>
                    <a:pt x="1721681" y="27042"/>
                    <a:pt x="1721681" y="60400"/>
                  </a:cubicBezTo>
                  <a:lnTo>
                    <a:pt x="1721681" y="283534"/>
                  </a:lnTo>
                  <a:cubicBezTo>
                    <a:pt x="1721681" y="316893"/>
                    <a:pt x="1694639" y="343935"/>
                    <a:pt x="1661281" y="343935"/>
                  </a:cubicBezTo>
                  <a:lnTo>
                    <a:pt x="60400" y="343935"/>
                  </a:lnTo>
                  <a:cubicBezTo>
                    <a:pt x="27042" y="343935"/>
                    <a:pt x="0" y="316893"/>
                    <a:pt x="0" y="283534"/>
                  </a:cubicBezTo>
                  <a:lnTo>
                    <a:pt x="0" y="60400"/>
                  </a:lnTo>
                  <a:cubicBezTo>
                    <a:pt x="0" y="27042"/>
                    <a:pt x="27042" y="0"/>
                    <a:pt x="60400" y="0"/>
                  </a:cubicBezTo>
                  <a:close/>
                </a:path>
              </a:pathLst>
            </a:custGeom>
            <a:solidFill>
              <a:srgbClr val="AF5733"/>
            </a:solidFill>
            <a:ln w="38100" cap="rnd">
              <a:solidFill>
                <a:srgbClr val="495324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12">
              <a:extLst>
                <a:ext uri="{FF2B5EF4-FFF2-40B4-BE49-F238E27FC236}">
                  <a16:creationId xmlns:a16="http://schemas.microsoft.com/office/drawing/2014/main" id="{540D1904-6AFE-B7C4-A2BA-B03D0BEB8379}"/>
                </a:ext>
              </a:extLst>
            </p:cNvPr>
            <p:cNvSpPr txBox="1"/>
            <p:nvPr/>
          </p:nvSpPr>
          <p:spPr>
            <a:xfrm>
              <a:off x="3712061" y="1007473"/>
              <a:ext cx="10021152" cy="14566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7200" b="1" dirty="0">
                  <a:solidFill>
                    <a:srgbClr val="FEF3C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 DẪN VỀ NHÀ</a:t>
              </a:r>
            </a:p>
          </p:txBody>
        </p:sp>
      </p:grpSp>
      <p:sp>
        <p:nvSpPr>
          <p:cNvPr id="27" name="TextBox 9">
            <a:extLst>
              <a:ext uri="{FF2B5EF4-FFF2-40B4-BE49-F238E27FC236}">
                <a16:creationId xmlns:a16="http://schemas.microsoft.com/office/drawing/2014/main" id="{70F2A964-3B45-428B-F06D-FDC92A8AF1D6}"/>
              </a:ext>
            </a:extLst>
          </p:cNvPr>
          <p:cNvSpPr txBox="1"/>
          <p:nvPr/>
        </p:nvSpPr>
        <p:spPr>
          <a:xfrm>
            <a:off x="1604185" y="3586032"/>
            <a:ext cx="2855803" cy="2921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8" name="TextBox 9">
            <a:extLst>
              <a:ext uri="{FF2B5EF4-FFF2-40B4-BE49-F238E27FC236}">
                <a16:creationId xmlns:a16="http://schemas.microsoft.com/office/drawing/2014/main" id="{FE9A8FB4-A00C-972E-6C5D-89C027D7504B}"/>
              </a:ext>
            </a:extLst>
          </p:cNvPr>
          <p:cNvSpPr txBox="1"/>
          <p:nvPr/>
        </p:nvSpPr>
        <p:spPr>
          <a:xfrm>
            <a:off x="7643981" y="3682779"/>
            <a:ext cx="3313470" cy="2921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29" name="TextBox 9">
            <a:extLst>
              <a:ext uri="{FF2B5EF4-FFF2-40B4-BE49-F238E27FC236}">
                <a16:creationId xmlns:a16="http://schemas.microsoft.com/office/drawing/2014/main" id="{CB74E6C7-7772-48D4-80EF-2D288A869D78}"/>
              </a:ext>
            </a:extLst>
          </p:cNvPr>
          <p:cNvSpPr txBox="1"/>
          <p:nvPr/>
        </p:nvSpPr>
        <p:spPr>
          <a:xfrm>
            <a:off x="13521534" y="3534705"/>
            <a:ext cx="3824575" cy="2921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2 –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521159"/>
            <a:ext cx="18288000" cy="3857105"/>
          </a:xfrm>
          <a:custGeom>
            <a:avLst/>
            <a:gdLst/>
            <a:ahLst/>
            <a:cxnLst/>
            <a:rect l="l" t="t" r="r" b="b"/>
            <a:pathLst>
              <a:path w="19493181" h="4111289">
                <a:moveTo>
                  <a:pt x="0" y="0"/>
                </a:moveTo>
                <a:lnTo>
                  <a:pt x="19493181" y="0"/>
                </a:lnTo>
                <a:lnTo>
                  <a:pt x="19493181" y="4111289"/>
                </a:lnTo>
                <a:lnTo>
                  <a:pt x="0" y="41112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4498278"/>
            <a:ext cx="2708287" cy="4114800"/>
          </a:xfrm>
          <a:custGeom>
            <a:avLst/>
            <a:gdLst/>
            <a:ahLst/>
            <a:cxnLst/>
            <a:rect l="l" t="t" r="r" b="b"/>
            <a:pathLst>
              <a:path w="2708287" h="4114800">
                <a:moveTo>
                  <a:pt x="0" y="0"/>
                </a:moveTo>
                <a:lnTo>
                  <a:pt x="2708287" y="0"/>
                </a:lnTo>
                <a:lnTo>
                  <a:pt x="27082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543913" y="6521159"/>
            <a:ext cx="1715387" cy="2606250"/>
          </a:xfrm>
          <a:custGeom>
            <a:avLst/>
            <a:gdLst/>
            <a:ahLst/>
            <a:cxnLst/>
            <a:rect l="l" t="t" r="r" b="b"/>
            <a:pathLst>
              <a:path w="1715387" h="2606250">
                <a:moveTo>
                  <a:pt x="0" y="0"/>
                </a:moveTo>
                <a:lnTo>
                  <a:pt x="1715387" y="0"/>
                </a:lnTo>
                <a:lnTo>
                  <a:pt x="1715387" y="2606250"/>
                </a:lnTo>
                <a:lnTo>
                  <a:pt x="0" y="26062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6572613" y="2670027"/>
            <a:ext cx="3322953" cy="1493226"/>
          </a:xfrm>
          <a:custGeom>
            <a:avLst/>
            <a:gdLst/>
            <a:ahLst/>
            <a:cxnLst/>
            <a:rect l="l" t="t" r="r" b="b"/>
            <a:pathLst>
              <a:path w="3322953" h="1493226">
                <a:moveTo>
                  <a:pt x="0" y="0"/>
                </a:moveTo>
                <a:lnTo>
                  <a:pt x="3322953" y="0"/>
                </a:lnTo>
                <a:lnTo>
                  <a:pt x="3322953" y="1493225"/>
                </a:lnTo>
                <a:lnTo>
                  <a:pt x="0" y="14932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-1968809" y="0"/>
            <a:ext cx="3322953" cy="1493226"/>
          </a:xfrm>
          <a:custGeom>
            <a:avLst/>
            <a:gdLst/>
            <a:ahLst/>
            <a:cxnLst/>
            <a:rect l="l" t="t" r="r" b="b"/>
            <a:pathLst>
              <a:path w="3322953" h="1493226">
                <a:moveTo>
                  <a:pt x="0" y="0"/>
                </a:moveTo>
                <a:lnTo>
                  <a:pt x="3322952" y="0"/>
                </a:lnTo>
                <a:lnTo>
                  <a:pt x="3322952" y="1493226"/>
                </a:lnTo>
                <a:lnTo>
                  <a:pt x="0" y="149322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54143" y="3891002"/>
            <a:ext cx="5204418" cy="4924681"/>
          </a:xfrm>
          <a:custGeom>
            <a:avLst/>
            <a:gdLst/>
            <a:ahLst/>
            <a:cxnLst/>
            <a:rect l="l" t="t" r="r" b="b"/>
            <a:pathLst>
              <a:path w="5204418" h="4924681">
                <a:moveTo>
                  <a:pt x="0" y="0"/>
                </a:moveTo>
                <a:lnTo>
                  <a:pt x="5204419" y="0"/>
                </a:lnTo>
                <a:lnTo>
                  <a:pt x="5204419" y="4924680"/>
                </a:lnTo>
                <a:lnTo>
                  <a:pt x="0" y="492468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235609" y="1288658"/>
            <a:ext cx="3322953" cy="1493226"/>
          </a:xfrm>
          <a:custGeom>
            <a:avLst/>
            <a:gdLst/>
            <a:ahLst/>
            <a:cxnLst/>
            <a:rect l="l" t="t" r="r" b="b"/>
            <a:pathLst>
              <a:path w="3322953" h="1493226">
                <a:moveTo>
                  <a:pt x="0" y="0"/>
                </a:moveTo>
                <a:lnTo>
                  <a:pt x="3322953" y="0"/>
                </a:lnTo>
                <a:lnTo>
                  <a:pt x="3322953" y="1493225"/>
                </a:lnTo>
                <a:lnTo>
                  <a:pt x="0" y="14932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4023899" y="5487215"/>
            <a:ext cx="2377708" cy="1068464"/>
          </a:xfrm>
          <a:custGeom>
            <a:avLst/>
            <a:gdLst/>
            <a:ahLst/>
            <a:cxnLst/>
            <a:rect l="l" t="t" r="r" b="b"/>
            <a:pathLst>
              <a:path w="2377708" h="1068464">
                <a:moveTo>
                  <a:pt x="0" y="0"/>
                </a:moveTo>
                <a:lnTo>
                  <a:pt x="2377708" y="0"/>
                </a:lnTo>
                <a:lnTo>
                  <a:pt x="2377708" y="1068463"/>
                </a:lnTo>
                <a:lnTo>
                  <a:pt x="0" y="10684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5773400" y="250317"/>
            <a:ext cx="2215342" cy="3444238"/>
          </a:xfrm>
          <a:custGeom>
            <a:avLst/>
            <a:gdLst/>
            <a:ahLst/>
            <a:cxnLst/>
            <a:rect l="l" t="t" r="r" b="b"/>
            <a:pathLst>
              <a:path w="10779454" h="4446525">
                <a:moveTo>
                  <a:pt x="0" y="0"/>
                </a:moveTo>
                <a:lnTo>
                  <a:pt x="10779454" y="0"/>
                </a:lnTo>
                <a:lnTo>
                  <a:pt x="10779454" y="4446525"/>
                </a:lnTo>
                <a:lnTo>
                  <a:pt x="0" y="44465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76902"/>
            </a:stretch>
          </a:blipFill>
        </p:spPr>
        <p:txBody>
          <a:bodyPr/>
          <a:lstStyle/>
          <a:p>
            <a:endParaRPr lang="x-non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F4C3E0-72A3-0CA9-FFE9-CE3A661C756E}"/>
              </a:ext>
            </a:extLst>
          </p:cNvPr>
          <p:cNvSpPr txBox="1"/>
          <p:nvPr/>
        </p:nvSpPr>
        <p:spPr>
          <a:xfrm>
            <a:off x="5184652" y="1758415"/>
            <a:ext cx="10189141" cy="34651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1416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CHÀO TẠM BIỆT  VÀ HẸN GẶP LẠI!</a:t>
            </a:r>
          </a:p>
        </p:txBody>
      </p:sp>
    </p:spTree>
    <p:extLst>
      <p:ext uri="{BB962C8B-B14F-4D97-AF65-F5344CB8AC3E}">
        <p14:creationId xmlns:p14="http://schemas.microsoft.com/office/powerpoint/2010/main" val="238172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1968809" y="0"/>
            <a:ext cx="3322953" cy="1493226"/>
          </a:xfrm>
          <a:custGeom>
            <a:avLst/>
            <a:gdLst/>
            <a:ahLst/>
            <a:cxnLst/>
            <a:rect l="l" t="t" r="r" b="b"/>
            <a:pathLst>
              <a:path w="3322953" h="1493226">
                <a:moveTo>
                  <a:pt x="0" y="0"/>
                </a:moveTo>
                <a:lnTo>
                  <a:pt x="3322952" y="0"/>
                </a:lnTo>
                <a:lnTo>
                  <a:pt x="3322952" y="1493226"/>
                </a:lnTo>
                <a:lnTo>
                  <a:pt x="0" y="14932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3193893" y="2956084"/>
            <a:ext cx="11900213" cy="531844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6276786" y="209900"/>
            <a:ext cx="5728832" cy="14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AF57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0" name="Freeform 10"/>
          <p:cNvSpPr/>
          <p:nvPr/>
        </p:nvSpPr>
        <p:spPr>
          <a:xfrm>
            <a:off x="523405" y="6707165"/>
            <a:ext cx="1661476" cy="746613"/>
          </a:xfrm>
          <a:custGeom>
            <a:avLst/>
            <a:gdLst/>
            <a:ahLst/>
            <a:cxnLst/>
            <a:rect l="l" t="t" r="r" b="b"/>
            <a:pathLst>
              <a:path w="1661476" h="746613">
                <a:moveTo>
                  <a:pt x="0" y="0"/>
                </a:moveTo>
                <a:lnTo>
                  <a:pt x="1661476" y="0"/>
                </a:lnTo>
                <a:lnTo>
                  <a:pt x="1661476" y="746613"/>
                </a:lnTo>
                <a:lnTo>
                  <a:pt x="0" y="7466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3863874" y="424179"/>
            <a:ext cx="2492215" cy="1119919"/>
          </a:xfrm>
          <a:custGeom>
            <a:avLst/>
            <a:gdLst/>
            <a:ahLst/>
            <a:cxnLst/>
            <a:rect l="l" t="t" r="r" b="b"/>
            <a:pathLst>
              <a:path w="2492215" h="1119919">
                <a:moveTo>
                  <a:pt x="0" y="0"/>
                </a:moveTo>
                <a:lnTo>
                  <a:pt x="2492214" y="0"/>
                </a:lnTo>
                <a:lnTo>
                  <a:pt x="2492214" y="1119919"/>
                </a:lnTo>
                <a:lnTo>
                  <a:pt x="0" y="11199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BAC1731B-479E-8342-6A57-7E3836D2B752}"/>
              </a:ext>
            </a:extLst>
          </p:cNvPr>
          <p:cNvSpPr/>
          <p:nvPr/>
        </p:nvSpPr>
        <p:spPr>
          <a:xfrm>
            <a:off x="1137296" y="2243290"/>
            <a:ext cx="15845393" cy="6744029"/>
          </a:xfrm>
          <a:custGeom>
            <a:avLst/>
            <a:gdLst/>
            <a:ahLst/>
            <a:cxnLst/>
            <a:rect l="l" t="t" r="r" b="b"/>
            <a:pathLst>
              <a:path w="3134213" h="1353117">
                <a:moveTo>
                  <a:pt x="33179" y="0"/>
                </a:moveTo>
                <a:lnTo>
                  <a:pt x="3101034" y="0"/>
                </a:lnTo>
                <a:cubicBezTo>
                  <a:pt x="3119358" y="0"/>
                  <a:pt x="3134213" y="14855"/>
                  <a:pt x="3134213" y="33179"/>
                </a:cubicBezTo>
                <a:lnTo>
                  <a:pt x="3134213" y="1319938"/>
                </a:lnTo>
                <a:cubicBezTo>
                  <a:pt x="3134213" y="1338262"/>
                  <a:pt x="3119358" y="1353117"/>
                  <a:pt x="3101034" y="1353117"/>
                </a:cubicBezTo>
                <a:lnTo>
                  <a:pt x="33179" y="1353117"/>
                </a:lnTo>
                <a:cubicBezTo>
                  <a:pt x="14855" y="1353117"/>
                  <a:pt x="0" y="1338262"/>
                  <a:pt x="0" y="1319938"/>
                </a:cubicBezTo>
                <a:lnTo>
                  <a:pt x="0" y="33179"/>
                </a:lnTo>
                <a:cubicBezTo>
                  <a:pt x="0" y="14855"/>
                  <a:pt x="14855" y="0"/>
                  <a:pt x="33179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38100" cap="rnd">
            <a:solidFill>
              <a:srgbClr val="495324"/>
            </a:solidFill>
            <a:prstDash val="solid"/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D90CDD2F-8F56-5611-EE18-B86035E1FA26}"/>
              </a:ext>
            </a:extLst>
          </p:cNvPr>
          <p:cNvSpPr/>
          <p:nvPr/>
        </p:nvSpPr>
        <p:spPr>
          <a:xfrm>
            <a:off x="588557" y="8953500"/>
            <a:ext cx="1661476" cy="746613"/>
          </a:xfrm>
          <a:custGeom>
            <a:avLst/>
            <a:gdLst/>
            <a:ahLst/>
            <a:cxnLst/>
            <a:rect l="l" t="t" r="r" b="b"/>
            <a:pathLst>
              <a:path w="1661476" h="746613">
                <a:moveTo>
                  <a:pt x="0" y="0"/>
                </a:moveTo>
                <a:lnTo>
                  <a:pt x="1661476" y="0"/>
                </a:lnTo>
                <a:lnTo>
                  <a:pt x="1661476" y="746612"/>
                </a:lnTo>
                <a:lnTo>
                  <a:pt x="0" y="746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CFBC53B5-4418-59C9-4C17-1B55C4372271}"/>
              </a:ext>
            </a:extLst>
          </p:cNvPr>
          <p:cNvSpPr/>
          <p:nvPr/>
        </p:nvSpPr>
        <p:spPr>
          <a:xfrm>
            <a:off x="16151951" y="7919500"/>
            <a:ext cx="1661476" cy="746613"/>
          </a:xfrm>
          <a:custGeom>
            <a:avLst/>
            <a:gdLst/>
            <a:ahLst/>
            <a:cxnLst/>
            <a:rect l="l" t="t" r="r" b="b"/>
            <a:pathLst>
              <a:path w="1661476" h="746613">
                <a:moveTo>
                  <a:pt x="0" y="0"/>
                </a:moveTo>
                <a:lnTo>
                  <a:pt x="1661477" y="0"/>
                </a:lnTo>
                <a:lnTo>
                  <a:pt x="1661477" y="746613"/>
                </a:lnTo>
                <a:lnTo>
                  <a:pt x="0" y="7466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4">
            <a:extLst>
              <a:ext uri="{FF2B5EF4-FFF2-40B4-BE49-F238E27FC236}">
                <a16:creationId xmlns:a16="http://schemas.microsoft.com/office/drawing/2014/main" id="{BFF7EB7A-1456-F626-253C-7471FB5EC9C8}"/>
              </a:ext>
            </a:extLst>
          </p:cNvPr>
          <p:cNvSpPr/>
          <p:nvPr/>
        </p:nvSpPr>
        <p:spPr>
          <a:xfrm>
            <a:off x="-444918" y="2524528"/>
            <a:ext cx="2492215" cy="1119919"/>
          </a:xfrm>
          <a:custGeom>
            <a:avLst/>
            <a:gdLst/>
            <a:ahLst/>
            <a:cxnLst/>
            <a:rect l="l" t="t" r="r" b="b"/>
            <a:pathLst>
              <a:path w="2492215" h="1119919">
                <a:moveTo>
                  <a:pt x="0" y="0"/>
                </a:moveTo>
                <a:lnTo>
                  <a:pt x="2492215" y="0"/>
                </a:lnTo>
                <a:lnTo>
                  <a:pt x="2492215" y="1119920"/>
                </a:lnTo>
                <a:lnTo>
                  <a:pt x="0" y="11199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2">
            <a:extLst>
              <a:ext uri="{FF2B5EF4-FFF2-40B4-BE49-F238E27FC236}">
                <a16:creationId xmlns:a16="http://schemas.microsoft.com/office/drawing/2014/main" id="{E4E02485-1F85-DAA2-C003-3491BE0DB17F}"/>
              </a:ext>
            </a:extLst>
          </p:cNvPr>
          <p:cNvSpPr/>
          <p:nvPr/>
        </p:nvSpPr>
        <p:spPr>
          <a:xfrm>
            <a:off x="16356088" y="3424419"/>
            <a:ext cx="3322953" cy="1493226"/>
          </a:xfrm>
          <a:custGeom>
            <a:avLst/>
            <a:gdLst/>
            <a:ahLst/>
            <a:cxnLst/>
            <a:rect l="l" t="t" r="r" b="b"/>
            <a:pathLst>
              <a:path w="3322953" h="1493226">
                <a:moveTo>
                  <a:pt x="0" y="0"/>
                </a:moveTo>
                <a:lnTo>
                  <a:pt x="3322953" y="0"/>
                </a:lnTo>
                <a:lnTo>
                  <a:pt x="3322953" y="1493226"/>
                </a:lnTo>
                <a:lnTo>
                  <a:pt x="0" y="14932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208306C-C1BB-1F6A-E2D1-7C2CE7D9963D}"/>
              </a:ext>
            </a:extLst>
          </p:cNvPr>
          <p:cNvGrpSpPr/>
          <p:nvPr/>
        </p:nvGrpSpPr>
        <p:grpSpPr>
          <a:xfrm>
            <a:off x="4100348" y="4365470"/>
            <a:ext cx="2974234" cy="1461939"/>
            <a:chOff x="4100348" y="4365470"/>
            <a:chExt cx="2974234" cy="146193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9901002-F7E9-7A45-B748-463269BAF66F}"/>
                </a:ext>
              </a:extLst>
            </p:cNvPr>
            <p:cNvGrpSpPr/>
            <p:nvPr/>
          </p:nvGrpSpPr>
          <p:grpSpPr>
            <a:xfrm>
              <a:off x="4816098" y="4365470"/>
              <a:ext cx="867289" cy="1461939"/>
              <a:chOff x="12048141" y="4284568"/>
              <a:chExt cx="531200" cy="1461939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0EB7459-23F0-DB90-A28F-927DB575D7CC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16</a:t>
                </a: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3E4F79B-F1A3-C551-36D3-3F5BAE6AA00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E77AA86-63B1-945D-7DBF-655EB70269B9}"/>
                </a:ext>
              </a:extLst>
            </p:cNvPr>
            <p:cNvGrpSpPr/>
            <p:nvPr/>
          </p:nvGrpSpPr>
          <p:grpSpPr>
            <a:xfrm>
              <a:off x="6227276" y="4365470"/>
              <a:ext cx="847306" cy="1461939"/>
              <a:chOff x="12027158" y="4284568"/>
              <a:chExt cx="531200" cy="1461939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00E2FE-76AA-161E-0D0A-EF9BB64285C4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21</a:t>
                </a:r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D540914A-4D4A-305D-0D08-885C4BC728A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5622338-6CD6-451A-E4FA-80FF68173123}"/>
                </a:ext>
              </a:extLst>
            </p:cNvPr>
            <p:cNvSpPr txBox="1"/>
            <p:nvPr/>
          </p:nvSpPr>
          <p:spPr>
            <a:xfrm>
              <a:off x="5828222" y="4646902"/>
              <a:ext cx="27053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2E114C7-479F-2A31-5832-578A428E6A06}"/>
                </a:ext>
              </a:extLst>
            </p:cNvPr>
            <p:cNvSpPr txBox="1"/>
            <p:nvPr/>
          </p:nvSpPr>
          <p:spPr>
            <a:xfrm>
              <a:off x="4100348" y="4646902"/>
              <a:ext cx="695767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a)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8DC4E4CD-B2A6-25EF-9D05-6F670559C8AE}"/>
              </a:ext>
            </a:extLst>
          </p:cNvPr>
          <p:cNvSpPr txBox="1"/>
          <p:nvPr/>
        </p:nvSpPr>
        <p:spPr>
          <a:xfrm>
            <a:off x="6282380" y="2629869"/>
            <a:ext cx="5723238" cy="982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iết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x-none" sz="4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CF6E107-9303-B671-F651-EE9FF5E199E5}"/>
              </a:ext>
            </a:extLst>
          </p:cNvPr>
          <p:cNvGrpSpPr/>
          <p:nvPr/>
        </p:nvGrpSpPr>
        <p:grpSpPr>
          <a:xfrm>
            <a:off x="4094810" y="6581771"/>
            <a:ext cx="2974234" cy="1461939"/>
            <a:chOff x="3971828" y="6577473"/>
            <a:chExt cx="2974234" cy="146193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5C33FDC-A2FA-21D3-E708-68ECF453E8B6}"/>
                </a:ext>
              </a:extLst>
            </p:cNvPr>
            <p:cNvGrpSpPr/>
            <p:nvPr/>
          </p:nvGrpSpPr>
          <p:grpSpPr>
            <a:xfrm>
              <a:off x="4687578" y="6577473"/>
              <a:ext cx="867289" cy="1461939"/>
              <a:chOff x="12048141" y="4284568"/>
              <a:chExt cx="531200" cy="1461939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D675170-89EE-EE0E-439C-362E9BCC17D7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20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1F49DE6F-B139-7836-B7CB-0313962842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CC9ADE37-0946-6970-1F49-A2343DA128BA}"/>
                </a:ext>
              </a:extLst>
            </p:cNvPr>
            <p:cNvGrpSpPr/>
            <p:nvPr/>
          </p:nvGrpSpPr>
          <p:grpSpPr>
            <a:xfrm>
              <a:off x="6098756" y="6577473"/>
              <a:ext cx="847306" cy="1461939"/>
              <a:chOff x="12027158" y="4284568"/>
              <a:chExt cx="531200" cy="1461939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C452F75-61F0-8FBF-5875-560EE0B0EEBE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10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F47BE2F0-CEA1-59F4-E423-12CC84CD11D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9852591-3A69-529D-4497-2C8109882650}"/>
                </a:ext>
              </a:extLst>
            </p:cNvPr>
            <p:cNvSpPr txBox="1"/>
            <p:nvPr/>
          </p:nvSpPr>
          <p:spPr>
            <a:xfrm>
              <a:off x="5699702" y="6858905"/>
              <a:ext cx="27053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56D4C33-F75A-9A61-A369-99A56F2A7671}"/>
                </a:ext>
              </a:extLst>
            </p:cNvPr>
            <p:cNvSpPr txBox="1"/>
            <p:nvPr/>
          </p:nvSpPr>
          <p:spPr>
            <a:xfrm>
              <a:off x="3971828" y="6858905"/>
              <a:ext cx="695767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b)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90F9470-84BA-A885-0BF4-CA9EF9157396}"/>
              </a:ext>
            </a:extLst>
          </p:cNvPr>
          <p:cNvGrpSpPr/>
          <p:nvPr/>
        </p:nvGrpSpPr>
        <p:grpSpPr>
          <a:xfrm>
            <a:off x="7132783" y="4362381"/>
            <a:ext cx="2426726" cy="1461939"/>
            <a:chOff x="7258637" y="4365470"/>
            <a:chExt cx="2426726" cy="146193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2E2AB8C-36AB-4895-B60D-3B349F98F044}"/>
                </a:ext>
              </a:extLst>
            </p:cNvPr>
            <p:cNvSpPr txBox="1"/>
            <p:nvPr/>
          </p:nvSpPr>
          <p:spPr>
            <a:xfrm>
              <a:off x="7258637" y="4732095"/>
              <a:ext cx="370129" cy="733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B8529B2-BAF8-49BB-B6AD-FEF9D233C25F}"/>
                </a:ext>
              </a:extLst>
            </p:cNvPr>
            <p:cNvGrpSpPr/>
            <p:nvPr/>
          </p:nvGrpSpPr>
          <p:grpSpPr>
            <a:xfrm>
              <a:off x="7682550" y="4365470"/>
              <a:ext cx="2002813" cy="1461939"/>
              <a:chOff x="12027158" y="4269180"/>
              <a:chExt cx="531200" cy="1461939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C6F3B51-A6F2-6C36-7D9F-BE2F68C65399}"/>
                  </a:ext>
                </a:extLst>
              </p:cNvPr>
              <p:cNvSpPr txBox="1"/>
              <p:nvPr/>
            </p:nvSpPr>
            <p:spPr>
              <a:xfrm>
                <a:off x="12029108" y="4269180"/>
                <a:ext cx="527698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 x 2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16 x 21 </a:t>
                </a:r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8F46BDF7-74C7-DFB1-508B-9EB786D9116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7AB2ECD-4733-196E-6F97-88E2B8E2DF48}"/>
              </a:ext>
            </a:extLst>
          </p:cNvPr>
          <p:cNvGrpSpPr/>
          <p:nvPr/>
        </p:nvGrpSpPr>
        <p:grpSpPr>
          <a:xfrm>
            <a:off x="9620645" y="4366658"/>
            <a:ext cx="1625122" cy="1461939"/>
            <a:chOff x="9792937" y="4365470"/>
            <a:chExt cx="1625122" cy="1461939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0C188C2-C880-D56E-6A7E-ABB12C5E7CE6}"/>
                </a:ext>
              </a:extLst>
            </p:cNvPr>
            <p:cNvSpPr txBox="1"/>
            <p:nvPr/>
          </p:nvSpPr>
          <p:spPr>
            <a:xfrm>
              <a:off x="9792937" y="4711718"/>
              <a:ext cx="36314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DFB89A74-1E08-F01E-8674-F2DF73292738}"/>
                </a:ext>
              </a:extLst>
            </p:cNvPr>
            <p:cNvGrpSpPr/>
            <p:nvPr/>
          </p:nvGrpSpPr>
          <p:grpSpPr>
            <a:xfrm>
              <a:off x="10234729" y="4365470"/>
              <a:ext cx="1183330" cy="1461939"/>
              <a:chOff x="12027158" y="4284569"/>
              <a:chExt cx="531200" cy="1461939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77A1DA1-6C34-F795-0027-89DBF6114662}"/>
                  </a:ext>
                </a:extLst>
              </p:cNvPr>
              <p:cNvSpPr txBox="1"/>
              <p:nvPr/>
            </p:nvSpPr>
            <p:spPr>
              <a:xfrm>
                <a:off x="12027158" y="4284569"/>
                <a:ext cx="531200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336</a:t>
                </a:r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AC99E9BB-3C0A-4563-2F2D-BE96544E143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1D9A952-25A2-713D-A4E1-A5FD6C5001C7}"/>
              </a:ext>
            </a:extLst>
          </p:cNvPr>
          <p:cNvGrpSpPr/>
          <p:nvPr/>
        </p:nvGrpSpPr>
        <p:grpSpPr>
          <a:xfrm>
            <a:off x="11324419" y="4366459"/>
            <a:ext cx="1299436" cy="1461939"/>
            <a:chOff x="11578364" y="4365470"/>
            <a:chExt cx="1299436" cy="1461939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8AF2C3C-9668-27B1-EF1A-195A3FCAD469}"/>
                </a:ext>
              </a:extLst>
            </p:cNvPr>
            <p:cNvSpPr txBox="1"/>
            <p:nvPr/>
          </p:nvSpPr>
          <p:spPr>
            <a:xfrm>
              <a:off x="11578364" y="4711718"/>
              <a:ext cx="36314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05F59B06-BD44-525F-5BC5-B88CD6A2F127}"/>
                </a:ext>
              </a:extLst>
            </p:cNvPr>
            <p:cNvGrpSpPr/>
            <p:nvPr/>
          </p:nvGrpSpPr>
          <p:grpSpPr>
            <a:xfrm>
              <a:off x="12020156" y="4365470"/>
              <a:ext cx="857644" cy="1461939"/>
              <a:chOff x="12027158" y="4284569"/>
              <a:chExt cx="531200" cy="1461939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D4C7A49-D1D2-D2A0-E355-95E095B711CB}"/>
                  </a:ext>
                </a:extLst>
              </p:cNvPr>
              <p:cNvSpPr txBox="1"/>
              <p:nvPr/>
            </p:nvSpPr>
            <p:spPr>
              <a:xfrm>
                <a:off x="12027158" y="4284569"/>
                <a:ext cx="531200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56</a:t>
                </a: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E081E5A4-BA0C-41D4-7626-FFD3AF09FFA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1377AE1-18A1-43BE-66F3-42671D461F83}"/>
              </a:ext>
            </a:extLst>
          </p:cNvPr>
          <p:cNvGrpSpPr/>
          <p:nvPr/>
        </p:nvGrpSpPr>
        <p:grpSpPr>
          <a:xfrm>
            <a:off x="9883018" y="6581771"/>
            <a:ext cx="2426726" cy="1461939"/>
            <a:chOff x="7258637" y="4365470"/>
            <a:chExt cx="2426726" cy="1461939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C5E7CFD-8502-3FE3-EE8A-5BDDA9965733}"/>
                </a:ext>
              </a:extLst>
            </p:cNvPr>
            <p:cNvSpPr txBox="1"/>
            <p:nvPr/>
          </p:nvSpPr>
          <p:spPr>
            <a:xfrm>
              <a:off x="7258637" y="4732095"/>
              <a:ext cx="370129" cy="733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9C38D695-85F8-9CA8-5B6F-4EFB892EF05D}"/>
                </a:ext>
              </a:extLst>
            </p:cNvPr>
            <p:cNvGrpSpPr/>
            <p:nvPr/>
          </p:nvGrpSpPr>
          <p:grpSpPr>
            <a:xfrm>
              <a:off x="7682550" y="4365470"/>
              <a:ext cx="2002813" cy="1461939"/>
              <a:chOff x="12027158" y="4269180"/>
              <a:chExt cx="531200" cy="1461939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B04EC2E-7430-C516-4F29-22A9CB76E80B}"/>
                  </a:ext>
                </a:extLst>
              </p:cNvPr>
              <p:cNvSpPr txBox="1"/>
              <p:nvPr/>
            </p:nvSpPr>
            <p:spPr>
              <a:xfrm>
                <a:off x="12029108" y="4269180"/>
                <a:ext cx="527698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20 x 3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9 x 10 </a:t>
                </a:r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B4D4E5BF-FFA5-320B-7B55-98E3C88227C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995AC08-85F0-175F-863B-B51ED86A0B8F}"/>
              </a:ext>
            </a:extLst>
          </p:cNvPr>
          <p:cNvGrpSpPr/>
          <p:nvPr/>
        </p:nvGrpSpPr>
        <p:grpSpPr>
          <a:xfrm>
            <a:off x="7156021" y="6581771"/>
            <a:ext cx="2653883" cy="1461939"/>
            <a:chOff x="4420699" y="4365470"/>
            <a:chExt cx="2653883" cy="1461939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FBD9E4D6-C6CF-2A26-7C8D-40586EAAD2DB}"/>
                </a:ext>
              </a:extLst>
            </p:cNvPr>
            <p:cNvGrpSpPr/>
            <p:nvPr/>
          </p:nvGrpSpPr>
          <p:grpSpPr>
            <a:xfrm>
              <a:off x="4816098" y="4365470"/>
              <a:ext cx="867289" cy="1461939"/>
              <a:chOff x="12048141" y="4284568"/>
              <a:chExt cx="531200" cy="1461939"/>
            </a:xfrm>
          </p:grpSpPr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BB901320-158C-8E71-084F-BB2800CA8B70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20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64DDD361-D316-F2CB-4308-740647AD590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8EDB1516-59D3-0821-DA44-6B1BF79F6E7A}"/>
                </a:ext>
              </a:extLst>
            </p:cNvPr>
            <p:cNvGrpSpPr/>
            <p:nvPr/>
          </p:nvGrpSpPr>
          <p:grpSpPr>
            <a:xfrm>
              <a:off x="6227276" y="4365470"/>
              <a:ext cx="847306" cy="1461939"/>
              <a:chOff x="12027158" y="4284568"/>
              <a:chExt cx="531200" cy="1461939"/>
            </a:xfrm>
          </p:grpSpPr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43A26474-1C31-1BD8-171E-16946B41D8E2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10</a:t>
                </a:r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7E8F8BED-6182-1FA4-7F0A-89C4655C5D4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58793851-973B-ECCD-3819-10F7D8B25244}"/>
                </a:ext>
              </a:extLst>
            </p:cNvPr>
            <p:cNvSpPr txBox="1"/>
            <p:nvPr/>
          </p:nvSpPr>
          <p:spPr>
            <a:xfrm>
              <a:off x="5828222" y="4646902"/>
              <a:ext cx="27053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3CD27A2-458C-D7C7-2897-0622414028C4}"/>
                </a:ext>
              </a:extLst>
            </p:cNvPr>
            <p:cNvSpPr txBox="1"/>
            <p:nvPr/>
          </p:nvSpPr>
          <p:spPr>
            <a:xfrm>
              <a:off x="4420699" y="4711720"/>
              <a:ext cx="334263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BF90515-1BBB-7A4C-EC9B-5DE2DAAAC414}"/>
              </a:ext>
            </a:extLst>
          </p:cNvPr>
          <p:cNvGrpSpPr/>
          <p:nvPr/>
        </p:nvGrpSpPr>
        <p:grpSpPr>
          <a:xfrm>
            <a:off x="12399563" y="6581771"/>
            <a:ext cx="1299436" cy="1461939"/>
            <a:chOff x="11578364" y="4365470"/>
            <a:chExt cx="1299436" cy="1461939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819C1C03-2FAC-4E45-132B-1F76CB46B585}"/>
                </a:ext>
              </a:extLst>
            </p:cNvPr>
            <p:cNvSpPr txBox="1"/>
            <p:nvPr/>
          </p:nvSpPr>
          <p:spPr>
            <a:xfrm>
              <a:off x="11578364" y="4711718"/>
              <a:ext cx="36314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FC675813-9463-5508-051D-FF465679C2E6}"/>
                </a:ext>
              </a:extLst>
            </p:cNvPr>
            <p:cNvGrpSpPr/>
            <p:nvPr/>
          </p:nvGrpSpPr>
          <p:grpSpPr>
            <a:xfrm>
              <a:off x="12020156" y="4365470"/>
              <a:ext cx="857644" cy="1461939"/>
              <a:chOff x="12027158" y="4284569"/>
              <a:chExt cx="531200" cy="1461939"/>
            </a:xfrm>
          </p:grpSpPr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D1D5CD7-79C3-EAEC-F40D-571D38945406}"/>
                  </a:ext>
                </a:extLst>
              </p:cNvPr>
              <p:cNvSpPr txBox="1"/>
              <p:nvPr/>
            </p:nvSpPr>
            <p:spPr>
              <a:xfrm>
                <a:off x="12027158" y="4284569"/>
                <a:ext cx="531200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60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90</a:t>
                </a:r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9EA24335-5254-E596-692F-7ED8443D16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5593908-0541-FE98-8262-E00E5352FCBA}"/>
              </a:ext>
            </a:extLst>
          </p:cNvPr>
          <p:cNvGrpSpPr/>
          <p:nvPr/>
        </p:nvGrpSpPr>
        <p:grpSpPr>
          <a:xfrm>
            <a:off x="13775943" y="6581771"/>
            <a:ext cx="1299436" cy="1461939"/>
            <a:chOff x="11578364" y="4365470"/>
            <a:chExt cx="1299436" cy="1461939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F08643EF-CA51-5D57-700E-B1AB88A9859A}"/>
                </a:ext>
              </a:extLst>
            </p:cNvPr>
            <p:cNvSpPr txBox="1"/>
            <p:nvPr/>
          </p:nvSpPr>
          <p:spPr>
            <a:xfrm>
              <a:off x="11578364" y="4711718"/>
              <a:ext cx="36314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E2B98333-024F-CA6B-F265-B48CDBF26302}"/>
                </a:ext>
              </a:extLst>
            </p:cNvPr>
            <p:cNvGrpSpPr/>
            <p:nvPr/>
          </p:nvGrpSpPr>
          <p:grpSpPr>
            <a:xfrm>
              <a:off x="12020156" y="4365470"/>
              <a:ext cx="857644" cy="1461939"/>
              <a:chOff x="12027158" y="4284569"/>
              <a:chExt cx="531200" cy="1461939"/>
            </a:xfrm>
          </p:grpSpPr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D2F8B39-BFE2-3EC7-4446-DE42DB89ECAB}"/>
                  </a:ext>
                </a:extLst>
              </p:cNvPr>
              <p:cNvSpPr txBox="1"/>
              <p:nvPr/>
            </p:nvSpPr>
            <p:spPr>
              <a:xfrm>
                <a:off x="12027158" y="4284569"/>
                <a:ext cx="531200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4BCA4C82-7413-A125-2DB9-63E5EA4A839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2407129" y="-1"/>
            <a:ext cx="7422115" cy="6709592"/>
            <a:chOff x="0" y="0"/>
            <a:chExt cx="6350000" cy="5740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1270" cy="5741670"/>
            </a:xfrm>
            <a:custGeom>
              <a:avLst/>
              <a:gdLst/>
              <a:ahLst/>
              <a:cxnLst/>
              <a:rect l="l" t="t" r="r" b="b"/>
              <a:pathLst>
                <a:path w="6351270" h="5741670">
                  <a:moveTo>
                    <a:pt x="0" y="542290"/>
                  </a:moveTo>
                  <a:lnTo>
                    <a:pt x="0" y="2392680"/>
                  </a:lnTo>
                  <a:cubicBezTo>
                    <a:pt x="0" y="2691130"/>
                    <a:pt x="242570" y="2933700"/>
                    <a:pt x="542290" y="2933700"/>
                  </a:cubicBezTo>
                  <a:lnTo>
                    <a:pt x="1148080" y="2933700"/>
                  </a:lnTo>
                  <a:cubicBezTo>
                    <a:pt x="1447800" y="2933700"/>
                    <a:pt x="1690370" y="3176270"/>
                    <a:pt x="1690370" y="3475990"/>
                  </a:cubicBezTo>
                  <a:lnTo>
                    <a:pt x="1690370" y="5199380"/>
                  </a:lnTo>
                  <a:cubicBezTo>
                    <a:pt x="1690370" y="5499100"/>
                    <a:pt x="1932940" y="5741670"/>
                    <a:pt x="2232660" y="5741670"/>
                  </a:cubicBezTo>
                  <a:lnTo>
                    <a:pt x="3599180" y="5741670"/>
                  </a:lnTo>
                  <a:cubicBezTo>
                    <a:pt x="3735070" y="5741670"/>
                    <a:pt x="3867150" y="5689600"/>
                    <a:pt x="3967480" y="5598161"/>
                  </a:cubicBezTo>
                  <a:lnTo>
                    <a:pt x="6177280" y="3553461"/>
                  </a:lnTo>
                  <a:cubicBezTo>
                    <a:pt x="6287770" y="3450591"/>
                    <a:pt x="6351270" y="3307081"/>
                    <a:pt x="6351270" y="3155951"/>
                  </a:cubicBezTo>
                  <a:lnTo>
                    <a:pt x="6351270" y="542290"/>
                  </a:lnTo>
                  <a:cubicBezTo>
                    <a:pt x="6350000" y="242570"/>
                    <a:pt x="6107430" y="0"/>
                    <a:pt x="5807710" y="0"/>
                  </a:cubicBezTo>
                  <a:lnTo>
                    <a:pt x="542290" y="0"/>
                  </a:lnTo>
                  <a:cubicBezTo>
                    <a:pt x="242570" y="0"/>
                    <a:pt x="0" y="242570"/>
                    <a:pt x="0" y="542290"/>
                  </a:cubicBezTo>
                  <a:close/>
                </a:path>
              </a:pathLst>
            </a:custGeom>
            <a:solidFill>
              <a:srgbClr val="FCD36A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 rot="-10205825">
            <a:off x="13448362" y="251782"/>
            <a:ext cx="5466106" cy="4454877"/>
          </a:xfrm>
          <a:custGeom>
            <a:avLst/>
            <a:gdLst/>
            <a:ahLst/>
            <a:cxnLst/>
            <a:rect l="l" t="t" r="r" b="b"/>
            <a:pathLst>
              <a:path w="9158935" h="7464532">
                <a:moveTo>
                  <a:pt x="0" y="0"/>
                </a:moveTo>
                <a:lnTo>
                  <a:pt x="9158936" y="0"/>
                </a:lnTo>
                <a:lnTo>
                  <a:pt x="9158936" y="7464532"/>
                </a:lnTo>
                <a:lnTo>
                  <a:pt x="0" y="74645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16200000">
            <a:off x="883935" y="7541325"/>
            <a:ext cx="1800054" cy="3691294"/>
          </a:xfrm>
          <a:custGeom>
            <a:avLst/>
            <a:gdLst/>
            <a:ahLst/>
            <a:cxnLst/>
            <a:rect l="l" t="t" r="r" b="b"/>
            <a:pathLst>
              <a:path w="6027202" h="6820908">
                <a:moveTo>
                  <a:pt x="0" y="0"/>
                </a:moveTo>
                <a:lnTo>
                  <a:pt x="6027202" y="0"/>
                </a:lnTo>
                <a:lnTo>
                  <a:pt x="6027202" y="6820907"/>
                </a:lnTo>
                <a:lnTo>
                  <a:pt x="0" y="68209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66237" t="-46926" r="-1" b="-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16200000">
            <a:off x="2146542" y="-2269538"/>
            <a:ext cx="1253876" cy="5792952"/>
          </a:xfrm>
          <a:custGeom>
            <a:avLst/>
            <a:gdLst/>
            <a:ahLst/>
            <a:cxnLst/>
            <a:rect l="l" t="t" r="r" b="b"/>
            <a:pathLst>
              <a:path w="6027202" h="6820908">
                <a:moveTo>
                  <a:pt x="0" y="0"/>
                </a:moveTo>
                <a:lnTo>
                  <a:pt x="6027202" y="0"/>
                </a:lnTo>
                <a:lnTo>
                  <a:pt x="6027202" y="6820908"/>
                </a:lnTo>
                <a:lnTo>
                  <a:pt x="0" y="68209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7745" r="-38068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203988" flipH="1">
            <a:off x="12091371" y="3647136"/>
            <a:ext cx="6899532" cy="6686796"/>
          </a:xfrm>
          <a:custGeom>
            <a:avLst/>
            <a:gdLst/>
            <a:ahLst/>
            <a:cxnLst/>
            <a:rect l="l" t="t" r="r" b="b"/>
            <a:pathLst>
              <a:path w="10099069" h="9787681">
                <a:moveTo>
                  <a:pt x="10099068" y="0"/>
                </a:moveTo>
                <a:lnTo>
                  <a:pt x="0" y="0"/>
                </a:lnTo>
                <a:lnTo>
                  <a:pt x="0" y="9787681"/>
                </a:lnTo>
                <a:lnTo>
                  <a:pt x="10099068" y="9787681"/>
                </a:lnTo>
                <a:lnTo>
                  <a:pt x="10099068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1750" y="0"/>
            <a:ext cx="3828805" cy="2477126"/>
          </a:xfrm>
          <a:custGeom>
            <a:avLst/>
            <a:gdLst/>
            <a:ahLst/>
            <a:cxnLst/>
            <a:rect l="l" t="t" r="r" b="b"/>
            <a:pathLst>
              <a:path w="3828805" h="3355425">
                <a:moveTo>
                  <a:pt x="0" y="0"/>
                </a:moveTo>
                <a:lnTo>
                  <a:pt x="3828804" y="0"/>
                </a:lnTo>
                <a:lnTo>
                  <a:pt x="3828804" y="3355425"/>
                </a:lnTo>
                <a:lnTo>
                  <a:pt x="0" y="3355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3545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832657">
            <a:off x="-446821" y="7796054"/>
            <a:ext cx="2155851" cy="2382156"/>
          </a:xfrm>
          <a:custGeom>
            <a:avLst/>
            <a:gdLst/>
            <a:ahLst/>
            <a:cxnLst/>
            <a:rect l="l" t="t" r="r" b="b"/>
            <a:pathLst>
              <a:path w="2986878" h="3300418">
                <a:moveTo>
                  <a:pt x="0" y="0"/>
                </a:moveTo>
                <a:lnTo>
                  <a:pt x="2986878" y="0"/>
                </a:lnTo>
                <a:lnTo>
                  <a:pt x="2986878" y="3300418"/>
                </a:lnTo>
                <a:lnTo>
                  <a:pt x="0" y="33004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1856098">
            <a:off x="1734559" y="8358058"/>
            <a:ext cx="1592568" cy="1759744"/>
          </a:xfrm>
          <a:custGeom>
            <a:avLst/>
            <a:gdLst/>
            <a:ahLst/>
            <a:cxnLst/>
            <a:rect l="l" t="t" r="r" b="b"/>
            <a:pathLst>
              <a:path w="2986878" h="3300418">
                <a:moveTo>
                  <a:pt x="0" y="0"/>
                </a:moveTo>
                <a:lnTo>
                  <a:pt x="2986878" y="0"/>
                </a:lnTo>
                <a:lnTo>
                  <a:pt x="2986878" y="3300417"/>
                </a:lnTo>
                <a:lnTo>
                  <a:pt x="0" y="330041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135020">
            <a:off x="3566602" y="9271809"/>
            <a:ext cx="3320611" cy="705216"/>
          </a:xfrm>
          <a:custGeom>
            <a:avLst/>
            <a:gdLst/>
            <a:ahLst/>
            <a:cxnLst/>
            <a:rect l="l" t="t" r="r" b="b"/>
            <a:pathLst>
              <a:path w="3320611" h="705216">
                <a:moveTo>
                  <a:pt x="0" y="0"/>
                </a:moveTo>
                <a:lnTo>
                  <a:pt x="3320611" y="0"/>
                </a:lnTo>
                <a:lnTo>
                  <a:pt x="3320611" y="705216"/>
                </a:lnTo>
                <a:lnTo>
                  <a:pt x="0" y="70521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r="-2418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329872" y="1627743"/>
            <a:ext cx="11993141" cy="6647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b="1" dirty="0">
                <a:solidFill>
                  <a:srgbClr val="1416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66</a:t>
            </a:r>
          </a:p>
          <a:p>
            <a:pPr algn="ctr">
              <a:lnSpc>
                <a:spcPct val="150000"/>
              </a:lnSpc>
            </a:pPr>
            <a:r>
              <a:rPr lang="en-US" sz="9600" b="1" dirty="0">
                <a:solidFill>
                  <a:srgbClr val="1416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</a:t>
            </a:r>
            <a:r>
              <a:rPr lang="en-US" sz="9600" b="1">
                <a:solidFill>
                  <a:srgbClr val="1416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 CHUNG</a:t>
            </a:r>
            <a:endParaRPr lang="vi-VN" sz="9600" b="1">
              <a:solidFill>
                <a:srgbClr val="1416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9600" b="1">
                <a:solidFill>
                  <a:srgbClr val="1416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(Tiết 1)</a:t>
            </a:r>
            <a:endParaRPr lang="en-US" sz="9600" b="1" dirty="0">
              <a:solidFill>
                <a:srgbClr val="1416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51951" y="2781883"/>
            <a:ext cx="3322953" cy="1493226"/>
          </a:xfrm>
          <a:custGeom>
            <a:avLst/>
            <a:gdLst/>
            <a:ahLst/>
            <a:cxnLst/>
            <a:rect l="l" t="t" r="r" b="b"/>
            <a:pathLst>
              <a:path w="3322953" h="1493226">
                <a:moveTo>
                  <a:pt x="0" y="0"/>
                </a:moveTo>
                <a:lnTo>
                  <a:pt x="3322953" y="0"/>
                </a:lnTo>
                <a:lnTo>
                  <a:pt x="3322953" y="1493226"/>
                </a:lnTo>
                <a:lnTo>
                  <a:pt x="0" y="14932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968809" y="0"/>
            <a:ext cx="3322953" cy="1493226"/>
          </a:xfrm>
          <a:custGeom>
            <a:avLst/>
            <a:gdLst/>
            <a:ahLst/>
            <a:cxnLst/>
            <a:rect l="l" t="t" r="r" b="b"/>
            <a:pathLst>
              <a:path w="3322953" h="1493226">
                <a:moveTo>
                  <a:pt x="0" y="0"/>
                </a:moveTo>
                <a:lnTo>
                  <a:pt x="3322952" y="0"/>
                </a:lnTo>
                <a:lnTo>
                  <a:pt x="3322952" y="1493226"/>
                </a:lnTo>
                <a:lnTo>
                  <a:pt x="0" y="14932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235609" y="1288658"/>
            <a:ext cx="3322953" cy="1493226"/>
          </a:xfrm>
          <a:custGeom>
            <a:avLst/>
            <a:gdLst/>
            <a:ahLst/>
            <a:cxnLst/>
            <a:rect l="l" t="t" r="r" b="b"/>
            <a:pathLst>
              <a:path w="3322953" h="1493226">
                <a:moveTo>
                  <a:pt x="0" y="0"/>
                </a:moveTo>
                <a:lnTo>
                  <a:pt x="3322953" y="0"/>
                </a:lnTo>
                <a:lnTo>
                  <a:pt x="3322953" y="1493225"/>
                </a:lnTo>
                <a:lnTo>
                  <a:pt x="0" y="14932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521631" y="7919500"/>
            <a:ext cx="14160386" cy="2677600"/>
          </a:xfrm>
          <a:custGeom>
            <a:avLst/>
            <a:gdLst/>
            <a:ahLst/>
            <a:cxnLst/>
            <a:rect l="l" t="t" r="r" b="b"/>
            <a:pathLst>
              <a:path w="14160386" h="2677600">
                <a:moveTo>
                  <a:pt x="0" y="0"/>
                </a:moveTo>
                <a:lnTo>
                  <a:pt x="14160385" y="0"/>
                </a:lnTo>
                <a:lnTo>
                  <a:pt x="14160385" y="2677600"/>
                </a:lnTo>
                <a:lnTo>
                  <a:pt x="0" y="2677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1053173" y="3622204"/>
            <a:ext cx="4134110" cy="6281107"/>
          </a:xfrm>
          <a:custGeom>
            <a:avLst/>
            <a:gdLst/>
            <a:ahLst/>
            <a:cxnLst/>
            <a:rect l="l" t="t" r="r" b="b"/>
            <a:pathLst>
              <a:path w="4134110" h="6281107">
                <a:moveTo>
                  <a:pt x="0" y="0"/>
                </a:moveTo>
                <a:lnTo>
                  <a:pt x="4134110" y="0"/>
                </a:lnTo>
                <a:lnTo>
                  <a:pt x="4134110" y="6281107"/>
                </a:lnTo>
                <a:lnTo>
                  <a:pt x="0" y="62811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8306112" y="2376718"/>
            <a:ext cx="6537023" cy="437652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4" name="Freeform 14"/>
          <p:cNvSpPr/>
          <p:nvPr/>
        </p:nvSpPr>
        <p:spPr>
          <a:xfrm>
            <a:off x="10580835" y="8185837"/>
            <a:ext cx="14160386" cy="2677600"/>
          </a:xfrm>
          <a:custGeom>
            <a:avLst/>
            <a:gdLst/>
            <a:ahLst/>
            <a:cxnLst/>
            <a:rect l="l" t="t" r="r" b="b"/>
            <a:pathLst>
              <a:path w="14160386" h="2677600">
                <a:moveTo>
                  <a:pt x="0" y="0"/>
                </a:moveTo>
                <a:lnTo>
                  <a:pt x="14160385" y="0"/>
                </a:lnTo>
                <a:lnTo>
                  <a:pt x="14160385" y="2677600"/>
                </a:lnTo>
                <a:lnTo>
                  <a:pt x="0" y="2677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2457547" y="4520388"/>
            <a:ext cx="3542942" cy="5382923"/>
          </a:xfrm>
          <a:custGeom>
            <a:avLst/>
            <a:gdLst/>
            <a:ahLst/>
            <a:cxnLst/>
            <a:rect l="l" t="t" r="r" b="b"/>
            <a:pathLst>
              <a:path w="3542942" h="5382923">
                <a:moveTo>
                  <a:pt x="0" y="0"/>
                </a:moveTo>
                <a:lnTo>
                  <a:pt x="3542942" y="0"/>
                </a:lnTo>
                <a:lnTo>
                  <a:pt x="3542942" y="5382923"/>
                </a:lnTo>
                <a:lnTo>
                  <a:pt x="0" y="53829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5582319" y="5993227"/>
            <a:ext cx="2573546" cy="3910084"/>
          </a:xfrm>
          <a:custGeom>
            <a:avLst/>
            <a:gdLst/>
            <a:ahLst/>
            <a:cxnLst/>
            <a:rect l="l" t="t" r="r" b="b"/>
            <a:pathLst>
              <a:path w="2573546" h="3910084">
                <a:moveTo>
                  <a:pt x="0" y="0"/>
                </a:moveTo>
                <a:lnTo>
                  <a:pt x="2573546" y="0"/>
                </a:lnTo>
                <a:lnTo>
                  <a:pt x="2573546" y="3910084"/>
                </a:lnTo>
                <a:lnTo>
                  <a:pt x="0" y="39100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6000489" y="4269735"/>
            <a:ext cx="1661476" cy="746613"/>
          </a:xfrm>
          <a:custGeom>
            <a:avLst/>
            <a:gdLst/>
            <a:ahLst/>
            <a:cxnLst/>
            <a:rect l="l" t="t" r="r" b="b"/>
            <a:pathLst>
              <a:path w="1661476" h="746613">
                <a:moveTo>
                  <a:pt x="0" y="0"/>
                </a:moveTo>
                <a:lnTo>
                  <a:pt x="1661477" y="0"/>
                </a:lnTo>
                <a:lnTo>
                  <a:pt x="1661477" y="746613"/>
                </a:lnTo>
                <a:lnTo>
                  <a:pt x="0" y="7466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B137E7B-FF78-FBD9-87B6-A00BF3143C1D}"/>
              </a:ext>
            </a:extLst>
          </p:cNvPr>
          <p:cNvGrpSpPr/>
          <p:nvPr/>
        </p:nvGrpSpPr>
        <p:grpSpPr>
          <a:xfrm>
            <a:off x="7543800" y="2209138"/>
            <a:ext cx="7738964" cy="3553516"/>
            <a:chOff x="7543800" y="2209138"/>
            <a:chExt cx="7738964" cy="3553516"/>
          </a:xfrm>
        </p:grpSpPr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4C2CF325-B465-E089-2A6A-A4F5BA8F50FA}"/>
                </a:ext>
              </a:extLst>
            </p:cNvPr>
            <p:cNvSpPr/>
            <p:nvPr/>
          </p:nvSpPr>
          <p:spPr>
            <a:xfrm>
              <a:off x="7543800" y="2209138"/>
              <a:ext cx="7738964" cy="3553516"/>
            </a:xfrm>
            <a:custGeom>
              <a:avLst/>
              <a:gdLst/>
              <a:ahLst/>
              <a:cxnLst/>
              <a:rect l="l" t="t" r="r" b="b"/>
              <a:pathLst>
                <a:path w="1339882" h="263151">
                  <a:moveTo>
                    <a:pt x="77611" y="0"/>
                  </a:moveTo>
                  <a:lnTo>
                    <a:pt x="1262270" y="0"/>
                  </a:lnTo>
                  <a:cubicBezTo>
                    <a:pt x="1282854" y="0"/>
                    <a:pt x="1302595" y="8177"/>
                    <a:pt x="1317150" y="22732"/>
                  </a:cubicBezTo>
                  <a:cubicBezTo>
                    <a:pt x="1331705" y="37287"/>
                    <a:pt x="1339882" y="57028"/>
                    <a:pt x="1339882" y="77611"/>
                  </a:cubicBezTo>
                  <a:lnTo>
                    <a:pt x="1339882" y="185539"/>
                  </a:lnTo>
                  <a:cubicBezTo>
                    <a:pt x="1339882" y="206123"/>
                    <a:pt x="1331705" y="225864"/>
                    <a:pt x="1317150" y="240419"/>
                  </a:cubicBezTo>
                  <a:cubicBezTo>
                    <a:pt x="1302595" y="254974"/>
                    <a:pt x="1282854" y="263151"/>
                    <a:pt x="1262270" y="263151"/>
                  </a:cubicBezTo>
                  <a:lnTo>
                    <a:pt x="77611" y="263151"/>
                  </a:lnTo>
                  <a:cubicBezTo>
                    <a:pt x="57028" y="263151"/>
                    <a:pt x="37287" y="254974"/>
                    <a:pt x="22732" y="240419"/>
                  </a:cubicBezTo>
                  <a:cubicBezTo>
                    <a:pt x="8177" y="225864"/>
                    <a:pt x="0" y="206123"/>
                    <a:pt x="0" y="185539"/>
                  </a:cubicBezTo>
                  <a:lnTo>
                    <a:pt x="0" y="77611"/>
                  </a:lnTo>
                  <a:cubicBezTo>
                    <a:pt x="0" y="57028"/>
                    <a:pt x="8177" y="37287"/>
                    <a:pt x="22732" y="22732"/>
                  </a:cubicBezTo>
                  <a:cubicBezTo>
                    <a:pt x="37287" y="8177"/>
                    <a:pt x="57028" y="0"/>
                    <a:pt x="77611" y="0"/>
                  </a:cubicBezTo>
                  <a:close/>
                </a:path>
              </a:pathLst>
            </a:custGeom>
            <a:solidFill>
              <a:srgbClr val="FEF3C6"/>
            </a:solidFill>
            <a:ln w="38100" cap="rnd">
              <a:solidFill>
                <a:srgbClr val="495324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29">
              <a:extLst>
                <a:ext uri="{FF2B5EF4-FFF2-40B4-BE49-F238E27FC236}">
                  <a16:creationId xmlns:a16="http://schemas.microsoft.com/office/drawing/2014/main" id="{F476F76E-DE18-0F9D-E1EA-998F4AF429DA}"/>
                </a:ext>
              </a:extLst>
            </p:cNvPr>
            <p:cNvSpPr txBox="1"/>
            <p:nvPr/>
          </p:nvSpPr>
          <p:spPr>
            <a:xfrm>
              <a:off x="8246146" y="2283989"/>
              <a:ext cx="6334272" cy="31186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7200" b="1" dirty="0">
                  <a:solidFill>
                    <a:srgbClr val="49532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7200" b="1" dirty="0">
                  <a:solidFill>
                    <a:srgbClr val="49532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817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5272378" y="-130170"/>
            <a:ext cx="3322953" cy="1493226"/>
          </a:xfrm>
          <a:custGeom>
            <a:avLst/>
            <a:gdLst/>
            <a:ahLst/>
            <a:cxnLst/>
            <a:rect l="l" t="t" r="r" b="b"/>
            <a:pathLst>
              <a:path w="3322953" h="1493226">
                <a:moveTo>
                  <a:pt x="0" y="0"/>
                </a:moveTo>
                <a:lnTo>
                  <a:pt x="3322953" y="0"/>
                </a:lnTo>
                <a:lnTo>
                  <a:pt x="3322953" y="1493225"/>
                </a:lnTo>
                <a:lnTo>
                  <a:pt x="0" y="14932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-1968809" y="0"/>
            <a:ext cx="3322953" cy="1493226"/>
          </a:xfrm>
          <a:custGeom>
            <a:avLst/>
            <a:gdLst/>
            <a:ahLst/>
            <a:cxnLst/>
            <a:rect l="l" t="t" r="r" b="b"/>
            <a:pathLst>
              <a:path w="3322953" h="1493226">
                <a:moveTo>
                  <a:pt x="0" y="0"/>
                </a:moveTo>
                <a:lnTo>
                  <a:pt x="3322952" y="0"/>
                </a:lnTo>
                <a:lnTo>
                  <a:pt x="3322952" y="1493226"/>
                </a:lnTo>
                <a:lnTo>
                  <a:pt x="0" y="14932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3718764" y="0"/>
            <a:ext cx="2299431" cy="1033289"/>
          </a:xfrm>
          <a:custGeom>
            <a:avLst/>
            <a:gdLst/>
            <a:ahLst/>
            <a:cxnLst/>
            <a:rect l="l" t="t" r="r" b="b"/>
            <a:pathLst>
              <a:path w="2299431" h="1033289">
                <a:moveTo>
                  <a:pt x="0" y="0"/>
                </a:moveTo>
                <a:lnTo>
                  <a:pt x="2299431" y="0"/>
                </a:lnTo>
                <a:lnTo>
                  <a:pt x="2299431" y="1033288"/>
                </a:lnTo>
                <a:lnTo>
                  <a:pt x="0" y="10332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6611600" y="9218536"/>
            <a:ext cx="2377708" cy="1068464"/>
          </a:xfrm>
          <a:custGeom>
            <a:avLst/>
            <a:gdLst/>
            <a:ahLst/>
            <a:cxnLst/>
            <a:rect l="l" t="t" r="r" b="b"/>
            <a:pathLst>
              <a:path w="2377708" h="1068464">
                <a:moveTo>
                  <a:pt x="0" y="0"/>
                </a:moveTo>
                <a:lnTo>
                  <a:pt x="2377708" y="0"/>
                </a:lnTo>
                <a:lnTo>
                  <a:pt x="2377708" y="1068464"/>
                </a:lnTo>
                <a:lnTo>
                  <a:pt x="0" y="10684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2129F78C-D495-D7D8-55A0-48266A4DBE73}"/>
              </a:ext>
            </a:extLst>
          </p:cNvPr>
          <p:cNvSpPr/>
          <p:nvPr/>
        </p:nvSpPr>
        <p:spPr>
          <a:xfrm>
            <a:off x="914399" y="1334812"/>
            <a:ext cx="16459200" cy="8379856"/>
          </a:xfrm>
          <a:custGeom>
            <a:avLst/>
            <a:gdLst/>
            <a:ahLst/>
            <a:cxnLst/>
            <a:rect l="l" t="t" r="r" b="b"/>
            <a:pathLst>
              <a:path w="3584260" h="1333508">
                <a:moveTo>
                  <a:pt x="29013" y="0"/>
                </a:moveTo>
                <a:lnTo>
                  <a:pt x="3555247" y="0"/>
                </a:lnTo>
                <a:cubicBezTo>
                  <a:pt x="3571270" y="0"/>
                  <a:pt x="3584260" y="12990"/>
                  <a:pt x="3584260" y="29013"/>
                </a:cubicBezTo>
                <a:lnTo>
                  <a:pt x="3584260" y="1304495"/>
                </a:lnTo>
                <a:cubicBezTo>
                  <a:pt x="3584260" y="1320518"/>
                  <a:pt x="3571270" y="1333508"/>
                  <a:pt x="3555247" y="1333508"/>
                </a:cubicBezTo>
                <a:lnTo>
                  <a:pt x="29013" y="1333508"/>
                </a:lnTo>
                <a:cubicBezTo>
                  <a:pt x="12990" y="1333508"/>
                  <a:pt x="0" y="1320518"/>
                  <a:pt x="0" y="1304495"/>
                </a:cubicBezTo>
                <a:lnTo>
                  <a:pt x="0" y="29013"/>
                </a:lnTo>
                <a:cubicBezTo>
                  <a:pt x="0" y="12990"/>
                  <a:pt x="12990" y="0"/>
                  <a:pt x="29013" y="0"/>
                </a:cubicBezTo>
                <a:close/>
              </a:path>
            </a:pathLst>
          </a:custGeom>
          <a:solidFill>
            <a:srgbClr val="FCD36A"/>
          </a:solidFill>
          <a:ln w="38100" cap="rnd">
            <a:solidFill>
              <a:srgbClr val="495324"/>
            </a:solidFill>
            <a:prstDash val="solid"/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E30AA3AD-10D1-191C-DEA5-F2332EB42478}"/>
              </a:ext>
            </a:extLst>
          </p:cNvPr>
          <p:cNvSpPr txBox="1"/>
          <p:nvPr/>
        </p:nvSpPr>
        <p:spPr>
          <a:xfrm>
            <a:off x="6018195" y="301523"/>
            <a:ext cx="6274021" cy="19057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AF57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AF57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AF57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rgbClr val="AF57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SGK – tr98</a:t>
            </a:r>
          </a:p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AF57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>
                <a:solidFill>
                  <a:srgbClr val="AF57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533CBC0-734E-7498-4434-7DA553CB847C}"/>
              </a:ext>
            </a:extLst>
          </p:cNvPr>
          <p:cNvGrpSpPr/>
          <p:nvPr/>
        </p:nvGrpSpPr>
        <p:grpSpPr>
          <a:xfrm>
            <a:off x="7576474" y="2820418"/>
            <a:ext cx="1834724" cy="1461939"/>
            <a:chOff x="6179837" y="6925835"/>
            <a:chExt cx="1834724" cy="146193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87F13BF-73D3-89AA-63DA-1D206F2F05DA}"/>
                </a:ext>
              </a:extLst>
            </p:cNvPr>
            <p:cNvSpPr txBox="1"/>
            <p:nvPr/>
          </p:nvSpPr>
          <p:spPr>
            <a:xfrm>
              <a:off x="6179837" y="7292460"/>
              <a:ext cx="370129" cy="733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2F63093-9165-BE86-4136-AA635FFFA10A}"/>
                </a:ext>
              </a:extLst>
            </p:cNvPr>
            <p:cNvGrpSpPr/>
            <p:nvPr/>
          </p:nvGrpSpPr>
          <p:grpSpPr>
            <a:xfrm>
              <a:off x="6603750" y="6925835"/>
              <a:ext cx="1410811" cy="1461939"/>
              <a:chOff x="12027158" y="4269180"/>
              <a:chExt cx="531200" cy="1461939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E89E4F4-8D3D-9F35-BCAC-F315E2063553}"/>
                  </a:ext>
                </a:extLst>
              </p:cNvPr>
              <p:cNvSpPr txBox="1"/>
              <p:nvPr/>
            </p:nvSpPr>
            <p:spPr>
              <a:xfrm>
                <a:off x="12029108" y="4269180"/>
                <a:ext cx="527698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 x 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 x 3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508CB6F-0B0A-6C6E-6B85-59764052909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FA57E2D-D287-E846-1EFD-589D0525C97D}"/>
              </a:ext>
            </a:extLst>
          </p:cNvPr>
          <p:cNvGrpSpPr/>
          <p:nvPr/>
        </p:nvGrpSpPr>
        <p:grpSpPr>
          <a:xfrm>
            <a:off x="9436204" y="2835807"/>
            <a:ext cx="1234750" cy="1461939"/>
            <a:chOff x="8629615" y="6925835"/>
            <a:chExt cx="1234750" cy="146193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13A1638-9C07-489D-7174-75CE287B51A8}"/>
                </a:ext>
              </a:extLst>
            </p:cNvPr>
            <p:cNvSpPr txBox="1"/>
            <p:nvPr/>
          </p:nvSpPr>
          <p:spPr>
            <a:xfrm>
              <a:off x="8629615" y="7272083"/>
              <a:ext cx="36314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7A8FE41-A4EA-9D7B-EF34-B574B7B464C5}"/>
                </a:ext>
              </a:extLst>
            </p:cNvPr>
            <p:cNvGrpSpPr/>
            <p:nvPr/>
          </p:nvGrpSpPr>
          <p:grpSpPr>
            <a:xfrm>
              <a:off x="9071407" y="6925835"/>
              <a:ext cx="792958" cy="1461939"/>
              <a:chOff x="12027158" y="4284569"/>
              <a:chExt cx="531200" cy="1461939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CDF86A1-1387-B9BC-5C5F-03FB16C1036B}"/>
                  </a:ext>
                </a:extLst>
              </p:cNvPr>
              <p:cNvSpPr txBox="1"/>
              <p:nvPr/>
            </p:nvSpPr>
            <p:spPr>
              <a:xfrm>
                <a:off x="12027158" y="4284569"/>
                <a:ext cx="531200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18</a:t>
                </a: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0DF9DBC-C540-ACAE-DE6F-BF56B8FCC54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A2CD7AF-BC6C-8C56-B610-C1A6756AD4B1}"/>
              </a:ext>
            </a:extLst>
          </p:cNvPr>
          <p:cNvGrpSpPr/>
          <p:nvPr/>
        </p:nvGrpSpPr>
        <p:grpSpPr>
          <a:xfrm>
            <a:off x="5045002" y="2835807"/>
            <a:ext cx="2461034" cy="1461940"/>
            <a:chOff x="3678641" y="6925835"/>
            <a:chExt cx="2461034" cy="146194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8B0E0F2-8C52-9428-308A-901F092ADE36}"/>
                </a:ext>
              </a:extLst>
            </p:cNvPr>
            <p:cNvGrpSpPr/>
            <p:nvPr/>
          </p:nvGrpSpPr>
          <p:grpSpPr>
            <a:xfrm>
              <a:off x="4473343" y="6925835"/>
              <a:ext cx="637624" cy="1461939"/>
              <a:chOff x="12048141" y="4284568"/>
              <a:chExt cx="531200" cy="1461939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A11377F-BE12-7081-F203-A52B080A1879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8266D9C2-419E-BE11-69E8-F47B1B2972B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87F97F1-AC33-553B-A5C6-513362C242C4}"/>
                </a:ext>
              </a:extLst>
            </p:cNvPr>
            <p:cNvGrpSpPr/>
            <p:nvPr/>
          </p:nvGrpSpPr>
          <p:grpSpPr>
            <a:xfrm>
              <a:off x="5505654" y="6925836"/>
              <a:ext cx="634021" cy="1461939"/>
              <a:chOff x="12027153" y="4284568"/>
              <a:chExt cx="531200" cy="1461939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BBE8B11-F06A-9D03-DC01-99F83BD643DC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4BCE9A9E-4A06-B8A1-6B82-9DE18E47BE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A48C2B8-8863-D41C-C706-26C6CEF0E643}"/>
                </a:ext>
              </a:extLst>
            </p:cNvPr>
            <p:cNvSpPr txBox="1"/>
            <p:nvPr/>
          </p:nvSpPr>
          <p:spPr>
            <a:xfrm>
              <a:off x="5169033" y="7207267"/>
              <a:ext cx="27053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962F2FB-CE74-F115-66FB-D2B4881AFE2C}"/>
                </a:ext>
              </a:extLst>
            </p:cNvPr>
            <p:cNvSpPr txBox="1"/>
            <p:nvPr/>
          </p:nvSpPr>
          <p:spPr>
            <a:xfrm>
              <a:off x="3678641" y="7272083"/>
              <a:ext cx="695767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a)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8B25E07-4675-0D46-B3D3-AB3A2F990FB1}"/>
              </a:ext>
            </a:extLst>
          </p:cNvPr>
          <p:cNvGrpSpPr/>
          <p:nvPr/>
        </p:nvGrpSpPr>
        <p:grpSpPr>
          <a:xfrm>
            <a:off x="8112699" y="4706518"/>
            <a:ext cx="2142934" cy="1461939"/>
            <a:chOff x="9676436" y="5661079"/>
            <a:chExt cx="2142934" cy="1461939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AD2F743-DFF0-26F4-302A-EE3C748491BB}"/>
                </a:ext>
              </a:extLst>
            </p:cNvPr>
            <p:cNvSpPr txBox="1"/>
            <p:nvPr/>
          </p:nvSpPr>
          <p:spPr>
            <a:xfrm>
              <a:off x="9676436" y="6027704"/>
              <a:ext cx="370129" cy="733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F67157D-3377-4E6E-82CA-F34CBDE3DA7D}"/>
                </a:ext>
              </a:extLst>
            </p:cNvPr>
            <p:cNvGrpSpPr/>
            <p:nvPr/>
          </p:nvGrpSpPr>
          <p:grpSpPr>
            <a:xfrm>
              <a:off x="10101105" y="5661079"/>
              <a:ext cx="1718265" cy="1461939"/>
              <a:chOff x="12027158" y="4269180"/>
              <a:chExt cx="531200" cy="1461939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4B8E199-3087-A98C-ABA2-FA000C85AD88}"/>
                  </a:ext>
                </a:extLst>
              </p:cNvPr>
              <p:cNvSpPr txBox="1"/>
              <p:nvPr/>
            </p:nvSpPr>
            <p:spPr>
              <a:xfrm>
                <a:off x="12029108" y="4269180"/>
                <a:ext cx="527698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 x 3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47E5CCBA-C12D-D497-7301-0EFA1A1C9D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5F39C5E-80E2-6ACB-4377-8E3F8D62B774}"/>
              </a:ext>
            </a:extLst>
          </p:cNvPr>
          <p:cNvGrpSpPr/>
          <p:nvPr/>
        </p:nvGrpSpPr>
        <p:grpSpPr>
          <a:xfrm>
            <a:off x="10323463" y="4706518"/>
            <a:ext cx="1251706" cy="1461939"/>
            <a:chOff x="12088075" y="5661079"/>
            <a:chExt cx="1251706" cy="146193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CBC0EB9-88E5-422C-070F-1886BE394931}"/>
                </a:ext>
              </a:extLst>
            </p:cNvPr>
            <p:cNvSpPr txBox="1"/>
            <p:nvPr/>
          </p:nvSpPr>
          <p:spPr>
            <a:xfrm>
              <a:off x="12088075" y="6008734"/>
              <a:ext cx="36314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195C7613-7070-7203-31B2-89AA9E108242}"/>
                </a:ext>
              </a:extLst>
            </p:cNvPr>
            <p:cNvGrpSpPr/>
            <p:nvPr/>
          </p:nvGrpSpPr>
          <p:grpSpPr>
            <a:xfrm>
              <a:off x="12546823" y="5661079"/>
              <a:ext cx="792958" cy="1461939"/>
              <a:chOff x="12027158" y="4284569"/>
              <a:chExt cx="531200" cy="1461939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3D69AD2-2C9E-8D38-236B-35F834DBCF8D}"/>
                  </a:ext>
                </a:extLst>
              </p:cNvPr>
              <p:cNvSpPr txBox="1"/>
              <p:nvPr/>
            </p:nvSpPr>
            <p:spPr>
              <a:xfrm>
                <a:off x="12027158" y="4284569"/>
                <a:ext cx="531200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15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AFDF048D-2C7F-B673-68A1-9BCA2333448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F84C810-8EEE-3909-7FF0-D7CA9DA1C164}"/>
              </a:ext>
            </a:extLst>
          </p:cNvPr>
          <p:cNvGrpSpPr/>
          <p:nvPr/>
        </p:nvGrpSpPr>
        <p:grpSpPr>
          <a:xfrm>
            <a:off x="3677937" y="4706518"/>
            <a:ext cx="2411489" cy="1461939"/>
            <a:chOff x="4952585" y="5765658"/>
            <a:chExt cx="2411489" cy="1461939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2A982FA3-9347-B0C3-6978-5620AA14C031}"/>
                </a:ext>
              </a:extLst>
            </p:cNvPr>
            <p:cNvGrpSpPr/>
            <p:nvPr/>
          </p:nvGrpSpPr>
          <p:grpSpPr>
            <a:xfrm>
              <a:off x="5719836" y="5765658"/>
              <a:ext cx="661446" cy="1461939"/>
              <a:chOff x="12048141" y="4284568"/>
              <a:chExt cx="531200" cy="1461939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8F48F90-B454-709F-C45F-240D2D4EEDD8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506D80F2-D12A-E040-D5D4-7BF7CF1CA0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744DA740-90D1-6A8B-A50D-3F649AB732E1}"/>
                </a:ext>
              </a:extLst>
            </p:cNvPr>
            <p:cNvGrpSpPr/>
            <p:nvPr/>
          </p:nvGrpSpPr>
          <p:grpSpPr>
            <a:xfrm>
              <a:off x="6706365" y="5765658"/>
              <a:ext cx="657709" cy="1461939"/>
              <a:chOff x="12027158" y="4284568"/>
              <a:chExt cx="531200" cy="1461939"/>
            </a:xfrm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FC94D26-7890-F340-7C7E-841969D402A1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5576E7D5-89DB-24ED-B316-FBCB7558C11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6F673AD-4736-DB92-72D6-17967990D704}"/>
                </a:ext>
              </a:extLst>
            </p:cNvPr>
            <p:cNvSpPr txBox="1"/>
            <p:nvPr/>
          </p:nvSpPr>
          <p:spPr>
            <a:xfrm>
              <a:off x="6400800" y="6080231"/>
              <a:ext cx="282926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3778E34-9CE4-64F0-9580-BD9507F6A6BF}"/>
                </a:ext>
              </a:extLst>
            </p:cNvPr>
            <p:cNvSpPr txBox="1"/>
            <p:nvPr/>
          </p:nvSpPr>
          <p:spPr>
            <a:xfrm>
              <a:off x="4952585" y="6080231"/>
              <a:ext cx="762952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b)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58C28A6-DC0B-15F0-5110-AB1481CBCE1D}"/>
              </a:ext>
            </a:extLst>
          </p:cNvPr>
          <p:cNvGrpSpPr/>
          <p:nvPr/>
        </p:nvGrpSpPr>
        <p:grpSpPr>
          <a:xfrm>
            <a:off x="6082664" y="4725695"/>
            <a:ext cx="2137325" cy="1461939"/>
            <a:chOff x="5283728" y="5665917"/>
            <a:chExt cx="2137325" cy="1461939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73666C45-EAB8-AD97-FAEA-C09A50EE151F}"/>
                </a:ext>
              </a:extLst>
            </p:cNvPr>
            <p:cNvGrpSpPr/>
            <p:nvPr/>
          </p:nvGrpSpPr>
          <p:grpSpPr>
            <a:xfrm>
              <a:off x="5809428" y="5665917"/>
              <a:ext cx="637624" cy="1461939"/>
              <a:chOff x="12048141" y="4284568"/>
              <a:chExt cx="531200" cy="1461939"/>
            </a:xfrm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B5350E0-5755-1A33-3C0B-CE93C6641034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42E889BE-DF76-3ECF-7A16-DCD458462A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67F0E64-A113-C5A3-128A-2BB6731359F1}"/>
                </a:ext>
              </a:extLst>
            </p:cNvPr>
            <p:cNvSpPr txBox="1"/>
            <p:nvPr/>
          </p:nvSpPr>
          <p:spPr>
            <a:xfrm>
              <a:off x="6442222" y="5947349"/>
              <a:ext cx="978831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 3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A4142C7-B247-4E18-D6FA-FDA0673E8968}"/>
                </a:ext>
              </a:extLst>
            </p:cNvPr>
            <p:cNvSpPr txBox="1"/>
            <p:nvPr/>
          </p:nvSpPr>
          <p:spPr>
            <a:xfrm>
              <a:off x="5283728" y="6008377"/>
              <a:ext cx="53652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C67543E-AEFC-64AC-2BC5-D280A1A54728}"/>
              </a:ext>
            </a:extLst>
          </p:cNvPr>
          <p:cNvGrpSpPr/>
          <p:nvPr/>
        </p:nvGrpSpPr>
        <p:grpSpPr>
          <a:xfrm>
            <a:off x="11606920" y="4691130"/>
            <a:ext cx="1251706" cy="1461939"/>
            <a:chOff x="12088075" y="5661079"/>
            <a:chExt cx="1251706" cy="1461939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75A1DB4-401C-4C17-32B4-4535786EBE40}"/>
                </a:ext>
              </a:extLst>
            </p:cNvPr>
            <p:cNvSpPr txBox="1"/>
            <p:nvPr/>
          </p:nvSpPr>
          <p:spPr>
            <a:xfrm>
              <a:off x="12088075" y="6008734"/>
              <a:ext cx="36314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F83C4E34-B1B4-D654-ED85-85D455D6A860}"/>
                </a:ext>
              </a:extLst>
            </p:cNvPr>
            <p:cNvGrpSpPr/>
            <p:nvPr/>
          </p:nvGrpSpPr>
          <p:grpSpPr>
            <a:xfrm>
              <a:off x="12546823" y="5661079"/>
              <a:ext cx="792958" cy="1461939"/>
              <a:chOff x="12027158" y="4284569"/>
              <a:chExt cx="531200" cy="1461939"/>
            </a:xfrm>
          </p:grpSpPr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533E0DC6-82D8-356A-6B6C-BF2E674AB431}"/>
                  </a:ext>
                </a:extLst>
              </p:cNvPr>
              <p:cNvSpPr txBox="1"/>
              <p:nvPr/>
            </p:nvSpPr>
            <p:spPr>
              <a:xfrm>
                <a:off x="12027158" y="4284569"/>
                <a:ext cx="531200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D2F5707C-3D46-DDC2-9E23-86D8ABBE37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FE02473-2710-5049-08C8-B53BB71841F1}"/>
              </a:ext>
            </a:extLst>
          </p:cNvPr>
          <p:cNvGrpSpPr/>
          <p:nvPr/>
        </p:nvGrpSpPr>
        <p:grpSpPr>
          <a:xfrm>
            <a:off x="2289088" y="6594461"/>
            <a:ext cx="3586598" cy="1474460"/>
            <a:chOff x="5190920" y="6009228"/>
            <a:chExt cx="3586598" cy="1474460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C531C498-E76A-162A-829D-D888CCBAD1F2}"/>
                </a:ext>
              </a:extLst>
            </p:cNvPr>
            <p:cNvGrpSpPr/>
            <p:nvPr/>
          </p:nvGrpSpPr>
          <p:grpSpPr>
            <a:xfrm>
              <a:off x="5958171" y="6009228"/>
              <a:ext cx="661446" cy="1461939"/>
              <a:chOff x="12048141" y="4284568"/>
              <a:chExt cx="531200" cy="1461939"/>
            </a:xfrm>
          </p:grpSpPr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0F2FEA8A-2B1B-13CC-6F0E-960292AB22F6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882F0BD-2835-95B3-73EF-CEFF14BF45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7FE27DFD-65FE-1F5C-2447-F17FD61223E8}"/>
                </a:ext>
              </a:extLst>
            </p:cNvPr>
            <p:cNvGrpSpPr/>
            <p:nvPr/>
          </p:nvGrpSpPr>
          <p:grpSpPr>
            <a:xfrm>
              <a:off x="7129169" y="6021749"/>
              <a:ext cx="657709" cy="1461939"/>
              <a:chOff x="12027158" y="4284568"/>
              <a:chExt cx="531200" cy="1461939"/>
            </a:xfrm>
          </p:grpSpPr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B7FFEBCE-5F59-E1E5-7329-824265A5C575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37CED08-66FA-7753-6A91-B8DC189620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722B2F1-AD1D-2E2B-0316-9088B3B47BC5}"/>
                </a:ext>
              </a:extLst>
            </p:cNvPr>
            <p:cNvSpPr txBox="1"/>
            <p:nvPr/>
          </p:nvSpPr>
          <p:spPr>
            <a:xfrm>
              <a:off x="6646490" y="6295366"/>
              <a:ext cx="474795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2BC7E4FE-E5BA-A1CC-5AD9-695969400A50}"/>
                </a:ext>
              </a:extLst>
            </p:cNvPr>
            <p:cNvSpPr txBox="1"/>
            <p:nvPr/>
          </p:nvSpPr>
          <p:spPr>
            <a:xfrm>
              <a:off x="5190920" y="6323801"/>
              <a:ext cx="762952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c)</a:t>
              </a:r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B947C767-8419-74A3-383F-D7D92284BDF6}"/>
                </a:ext>
              </a:extLst>
            </p:cNvPr>
            <p:cNvGrpSpPr/>
            <p:nvPr/>
          </p:nvGrpSpPr>
          <p:grpSpPr>
            <a:xfrm>
              <a:off x="7814243" y="6009982"/>
              <a:ext cx="963275" cy="1461939"/>
              <a:chOff x="9467252" y="6280663"/>
              <a:chExt cx="963275" cy="1461939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05CA8536-0E23-B992-9DFA-75CC8E0215A8}"/>
                  </a:ext>
                </a:extLst>
              </p:cNvPr>
              <p:cNvGrpSpPr/>
              <p:nvPr/>
            </p:nvGrpSpPr>
            <p:grpSpPr>
              <a:xfrm>
                <a:off x="9772818" y="6280663"/>
                <a:ext cx="657709" cy="1461939"/>
                <a:chOff x="12027159" y="4284568"/>
                <a:chExt cx="531200" cy="1461939"/>
              </a:xfrm>
            </p:grpSpPr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322157F1-C855-7086-CFCA-139D999C3098}"/>
                    </a:ext>
                  </a:extLst>
                </p:cNvPr>
                <p:cNvSpPr txBox="1"/>
                <p:nvPr/>
              </p:nvSpPr>
              <p:spPr>
                <a:xfrm>
                  <a:off x="12027159" y="4284568"/>
                  <a:ext cx="527727" cy="14619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1</a:t>
                  </a:r>
                </a:p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4</a:t>
                  </a:r>
                </a:p>
              </p:txBody>
            </p: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2610F3D3-2D22-6939-8F62-4D9E787A3D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27159" y="5029340"/>
                  <a:ext cx="5312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187066B3-0169-BB93-9FF9-CE842EC4AFE7}"/>
                  </a:ext>
                </a:extLst>
              </p:cNvPr>
              <p:cNvSpPr txBox="1"/>
              <p:nvPr/>
            </p:nvSpPr>
            <p:spPr>
              <a:xfrm>
                <a:off x="9467252" y="6595236"/>
                <a:ext cx="282926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p:grp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81A2A11-03B9-E385-0624-CF34CCA8E121}"/>
              </a:ext>
            </a:extLst>
          </p:cNvPr>
          <p:cNvGrpSpPr/>
          <p:nvPr/>
        </p:nvGrpSpPr>
        <p:grpSpPr>
          <a:xfrm>
            <a:off x="5871386" y="6594461"/>
            <a:ext cx="3323953" cy="1476495"/>
            <a:chOff x="8773218" y="6009228"/>
            <a:chExt cx="3323953" cy="1476495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4D6E5110-9437-33CA-8EE3-22D830CED194}"/>
                </a:ext>
              </a:extLst>
            </p:cNvPr>
            <p:cNvGrpSpPr/>
            <p:nvPr/>
          </p:nvGrpSpPr>
          <p:grpSpPr>
            <a:xfrm>
              <a:off x="10485546" y="6023784"/>
              <a:ext cx="637624" cy="1461939"/>
              <a:chOff x="12048141" y="4284568"/>
              <a:chExt cx="531200" cy="1461939"/>
            </a:xfrm>
          </p:grpSpPr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C8544B70-76D9-C841-B4FB-8683D32EB484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C7BF55F8-C114-F811-CEF9-F09B13D1BB6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9D456136-9985-5798-0BFB-C23C589E7246}"/>
                </a:ext>
              </a:extLst>
            </p:cNvPr>
            <p:cNvSpPr txBox="1"/>
            <p:nvPr/>
          </p:nvSpPr>
          <p:spPr>
            <a:xfrm>
              <a:off x="11118340" y="6305216"/>
              <a:ext cx="978831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 4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0BADB604-C8E4-5D67-DFBE-EC1D2074821B}"/>
                </a:ext>
              </a:extLst>
            </p:cNvPr>
            <p:cNvSpPr txBox="1"/>
            <p:nvPr/>
          </p:nvSpPr>
          <p:spPr>
            <a:xfrm>
              <a:off x="8773218" y="6364209"/>
              <a:ext cx="53652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B25CB12D-39B7-FFC1-BC30-F34341D0D365}"/>
                </a:ext>
              </a:extLst>
            </p:cNvPr>
            <p:cNvGrpSpPr/>
            <p:nvPr/>
          </p:nvGrpSpPr>
          <p:grpSpPr>
            <a:xfrm>
              <a:off x="9319090" y="6009228"/>
              <a:ext cx="661446" cy="1461939"/>
              <a:chOff x="12048141" y="4284568"/>
              <a:chExt cx="531200" cy="1461939"/>
            </a:xfrm>
          </p:grpSpPr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F9D7649C-2F07-7721-1B71-C04C447EB569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F194F0B4-D751-5BAD-4BE8-E5EF994E82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8EF258DE-2AE8-4C06-D7A0-5DDC9C4FA845}"/>
                </a:ext>
              </a:extLst>
            </p:cNvPr>
            <p:cNvSpPr txBox="1"/>
            <p:nvPr/>
          </p:nvSpPr>
          <p:spPr>
            <a:xfrm>
              <a:off x="10007409" y="6295366"/>
              <a:ext cx="474795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959AF7B4-7A02-D056-01B1-B3A21A26C2E9}"/>
              </a:ext>
            </a:extLst>
          </p:cNvPr>
          <p:cNvGrpSpPr/>
          <p:nvPr/>
        </p:nvGrpSpPr>
        <p:grpSpPr>
          <a:xfrm>
            <a:off x="9014752" y="6549122"/>
            <a:ext cx="3459905" cy="1504616"/>
            <a:chOff x="11933957" y="5962163"/>
            <a:chExt cx="3459905" cy="1504616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E70B34D4-08FD-54F7-B4E3-8899C5C8BB0D}"/>
                </a:ext>
              </a:extLst>
            </p:cNvPr>
            <p:cNvSpPr txBox="1"/>
            <p:nvPr/>
          </p:nvSpPr>
          <p:spPr>
            <a:xfrm>
              <a:off x="11933957" y="6359821"/>
              <a:ext cx="53652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15A83BFB-6872-B26E-5CC0-E9195C6B33B9}"/>
                </a:ext>
              </a:extLst>
            </p:cNvPr>
            <p:cNvGrpSpPr/>
            <p:nvPr/>
          </p:nvGrpSpPr>
          <p:grpSpPr>
            <a:xfrm>
              <a:off x="12479829" y="5962163"/>
              <a:ext cx="2914033" cy="1504616"/>
              <a:chOff x="12479829" y="5962163"/>
              <a:chExt cx="2914033" cy="1504616"/>
            </a:xfrm>
          </p:grpSpPr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4D400724-CEC9-52C2-9BF0-6D3E1FF921E0}"/>
                  </a:ext>
                </a:extLst>
              </p:cNvPr>
              <p:cNvGrpSpPr/>
              <p:nvPr/>
            </p:nvGrpSpPr>
            <p:grpSpPr>
              <a:xfrm>
                <a:off x="12479829" y="6004840"/>
                <a:ext cx="661446" cy="1461939"/>
                <a:chOff x="12048141" y="4284568"/>
                <a:chExt cx="531200" cy="1461939"/>
              </a:xfrm>
            </p:grpSpPr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E94A9475-F710-F1C3-DB39-B80E02CD673C}"/>
                    </a:ext>
                  </a:extLst>
                </p:cNvPr>
                <p:cNvSpPr txBox="1"/>
                <p:nvPr/>
              </p:nvSpPr>
              <p:spPr>
                <a:xfrm>
                  <a:off x="12048141" y="4284568"/>
                  <a:ext cx="518961" cy="14619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5</a:t>
                  </a:r>
                </a:p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3</a:t>
                  </a:r>
                </a:p>
              </p:txBody>
            </p: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4FE8C30F-3C44-5B15-6F7C-5A3BAD2EDE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48141" y="5000150"/>
                  <a:ext cx="5312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7AA1667C-E652-B72B-7393-F195561CEB39}"/>
                  </a:ext>
                </a:extLst>
              </p:cNvPr>
              <p:cNvSpPr txBox="1"/>
              <p:nvPr/>
            </p:nvSpPr>
            <p:spPr>
              <a:xfrm>
                <a:off x="13168148" y="6290978"/>
                <a:ext cx="474795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–</a:t>
                </a:r>
              </a:p>
            </p:txBody>
          </p: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8BFAC353-D0E9-10B4-20F8-72730589EF40}"/>
                  </a:ext>
                </a:extLst>
              </p:cNvPr>
              <p:cNvGrpSpPr/>
              <p:nvPr/>
            </p:nvGrpSpPr>
            <p:grpSpPr>
              <a:xfrm>
                <a:off x="13696353" y="5962163"/>
                <a:ext cx="1697509" cy="1461939"/>
                <a:chOff x="12025606" y="4209594"/>
                <a:chExt cx="531200" cy="1461939"/>
              </a:xfrm>
            </p:grpSpPr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500EDDE0-05D8-31C7-CCBD-5716A4823DEA}"/>
                    </a:ext>
                  </a:extLst>
                </p:cNvPr>
                <p:cNvSpPr txBox="1"/>
                <p:nvPr/>
              </p:nvSpPr>
              <p:spPr>
                <a:xfrm>
                  <a:off x="12025606" y="4209594"/>
                  <a:ext cx="527698" cy="14619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1 x 4</a:t>
                  </a:r>
                </a:p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3</a:t>
                  </a:r>
                </a:p>
              </p:txBody>
            </p: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32F4FB1D-AAB0-8CEC-C66F-9449C84E01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25606" y="4960183"/>
                  <a:ext cx="5312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2249A011-CC37-F601-C3E3-A7C4798E30F8}"/>
              </a:ext>
            </a:extLst>
          </p:cNvPr>
          <p:cNvGrpSpPr/>
          <p:nvPr/>
        </p:nvGrpSpPr>
        <p:grpSpPr>
          <a:xfrm>
            <a:off x="12573000" y="6565331"/>
            <a:ext cx="3423023" cy="1482897"/>
            <a:chOff x="12333531" y="7436003"/>
            <a:chExt cx="3423023" cy="1482897"/>
          </a:xfrm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21FE3B82-ABA5-DCB9-8323-C80F390B194A}"/>
                </a:ext>
              </a:extLst>
            </p:cNvPr>
            <p:cNvGrpSpPr/>
            <p:nvPr/>
          </p:nvGrpSpPr>
          <p:grpSpPr>
            <a:xfrm>
              <a:off x="12754013" y="7451391"/>
              <a:ext cx="661446" cy="1461939"/>
              <a:chOff x="12048141" y="4284568"/>
              <a:chExt cx="531200" cy="1461939"/>
            </a:xfrm>
          </p:grpSpPr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C23EB6A1-577B-5FB3-EDD7-BE41327E02F2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E1C6F6B8-8B68-C6EF-FD68-8FDD03B5D01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EF9871B1-D289-D58E-875B-F59940646AD6}"/>
                </a:ext>
              </a:extLst>
            </p:cNvPr>
            <p:cNvGrpSpPr/>
            <p:nvPr/>
          </p:nvGrpSpPr>
          <p:grpSpPr>
            <a:xfrm>
              <a:off x="13967319" y="7436003"/>
              <a:ext cx="657709" cy="1461939"/>
              <a:chOff x="12027158" y="4284568"/>
              <a:chExt cx="531200" cy="1461939"/>
            </a:xfrm>
          </p:grpSpPr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2C1E0FC3-FC85-FC84-CEE7-E0644D04614B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A6C7C050-A8BB-F965-BF08-9570287856A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2E6939FA-D1E0-8A55-6623-9F3E087C1C59}"/>
                </a:ext>
              </a:extLst>
            </p:cNvPr>
            <p:cNvSpPr txBox="1"/>
            <p:nvPr/>
          </p:nvSpPr>
          <p:spPr>
            <a:xfrm>
              <a:off x="13559877" y="7735387"/>
              <a:ext cx="282926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CD09C263-A163-F626-1317-96F49230CA88}"/>
                </a:ext>
              </a:extLst>
            </p:cNvPr>
            <p:cNvSpPr txBox="1"/>
            <p:nvPr/>
          </p:nvSpPr>
          <p:spPr>
            <a:xfrm>
              <a:off x="12333531" y="7797640"/>
              <a:ext cx="381165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94D9BAF0-1A06-C8B7-9D30-918C6E43A26B}"/>
                </a:ext>
              </a:extLst>
            </p:cNvPr>
            <p:cNvGrpSpPr/>
            <p:nvPr/>
          </p:nvGrpSpPr>
          <p:grpSpPr>
            <a:xfrm>
              <a:off x="15095108" y="7456961"/>
              <a:ext cx="661446" cy="1461939"/>
              <a:chOff x="12048141" y="4284568"/>
              <a:chExt cx="531200" cy="1461939"/>
            </a:xfrm>
          </p:grpSpPr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64CC073A-C18A-4D33-BD1E-17E99E6D0241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FADFD758-F63F-67DA-3039-8D268CA914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27BDEAC2-8217-532B-C5A5-AEA88626F2EF}"/>
                </a:ext>
              </a:extLst>
            </p:cNvPr>
            <p:cNvSpPr txBox="1"/>
            <p:nvPr/>
          </p:nvSpPr>
          <p:spPr>
            <a:xfrm>
              <a:off x="14660046" y="7785701"/>
              <a:ext cx="381165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1579" y="310642"/>
            <a:ext cx="17884841" cy="9665716"/>
          </a:xfrm>
          <a:custGeom>
            <a:avLst/>
            <a:gdLst/>
            <a:ahLst/>
            <a:cxnLst/>
            <a:rect l="l" t="t" r="r" b="b"/>
            <a:pathLst>
              <a:path w="14239568" h="5902948">
                <a:moveTo>
                  <a:pt x="0" y="0"/>
                </a:moveTo>
                <a:lnTo>
                  <a:pt x="14239568" y="0"/>
                </a:lnTo>
                <a:lnTo>
                  <a:pt x="14239568" y="5902948"/>
                </a:lnTo>
                <a:lnTo>
                  <a:pt x="0" y="59029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 dirty="0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87A4DE58-1FE5-2B12-6FA8-1669868606AB}"/>
              </a:ext>
            </a:extLst>
          </p:cNvPr>
          <p:cNvSpPr/>
          <p:nvPr/>
        </p:nvSpPr>
        <p:spPr>
          <a:xfrm>
            <a:off x="-213481" y="0"/>
            <a:ext cx="3322953" cy="1493226"/>
          </a:xfrm>
          <a:custGeom>
            <a:avLst/>
            <a:gdLst/>
            <a:ahLst/>
            <a:cxnLst/>
            <a:rect l="l" t="t" r="r" b="b"/>
            <a:pathLst>
              <a:path w="3322953" h="1493226">
                <a:moveTo>
                  <a:pt x="0" y="0"/>
                </a:moveTo>
                <a:lnTo>
                  <a:pt x="3322952" y="0"/>
                </a:lnTo>
                <a:lnTo>
                  <a:pt x="3322952" y="1493226"/>
                </a:lnTo>
                <a:lnTo>
                  <a:pt x="0" y="14932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x-none" dirty="0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257906F8-4D04-A0A1-CDCB-A3B47FF4A3A1}"/>
              </a:ext>
            </a:extLst>
          </p:cNvPr>
          <p:cNvSpPr/>
          <p:nvPr/>
        </p:nvSpPr>
        <p:spPr>
          <a:xfrm>
            <a:off x="15356436" y="457250"/>
            <a:ext cx="2299431" cy="1033289"/>
          </a:xfrm>
          <a:custGeom>
            <a:avLst/>
            <a:gdLst/>
            <a:ahLst/>
            <a:cxnLst/>
            <a:rect l="l" t="t" r="r" b="b"/>
            <a:pathLst>
              <a:path w="2299431" h="1033289">
                <a:moveTo>
                  <a:pt x="0" y="0"/>
                </a:moveTo>
                <a:lnTo>
                  <a:pt x="2299431" y="0"/>
                </a:lnTo>
                <a:lnTo>
                  <a:pt x="2299431" y="1033288"/>
                </a:lnTo>
                <a:lnTo>
                  <a:pt x="0" y="10332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2">
            <a:extLst>
              <a:ext uri="{FF2B5EF4-FFF2-40B4-BE49-F238E27FC236}">
                <a16:creationId xmlns:a16="http://schemas.microsoft.com/office/drawing/2014/main" id="{C604C704-11BD-B60C-567A-3E060E8064AB}"/>
              </a:ext>
            </a:extLst>
          </p:cNvPr>
          <p:cNvSpPr/>
          <p:nvPr/>
        </p:nvSpPr>
        <p:spPr>
          <a:xfrm>
            <a:off x="-291097" y="8198563"/>
            <a:ext cx="3317461" cy="2334663"/>
          </a:xfrm>
          <a:custGeom>
            <a:avLst/>
            <a:gdLst/>
            <a:ahLst/>
            <a:cxnLst/>
            <a:rect l="l" t="t" r="r" b="b"/>
            <a:pathLst>
              <a:path w="5846963" h="4114800">
                <a:moveTo>
                  <a:pt x="0" y="0"/>
                </a:moveTo>
                <a:lnTo>
                  <a:pt x="5846962" y="0"/>
                </a:lnTo>
                <a:lnTo>
                  <a:pt x="58469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43B9CB9D-6D21-7485-54EC-6D68CFA72C0F}"/>
              </a:ext>
            </a:extLst>
          </p:cNvPr>
          <p:cNvSpPr/>
          <p:nvPr/>
        </p:nvSpPr>
        <p:spPr>
          <a:xfrm>
            <a:off x="15228058" y="4960578"/>
            <a:ext cx="3410944" cy="3338462"/>
          </a:xfrm>
          <a:custGeom>
            <a:avLst/>
            <a:gdLst/>
            <a:ahLst/>
            <a:cxnLst/>
            <a:rect l="l" t="t" r="r" b="b"/>
            <a:pathLst>
              <a:path w="4204138" h="4114800">
                <a:moveTo>
                  <a:pt x="0" y="0"/>
                </a:moveTo>
                <a:lnTo>
                  <a:pt x="4204138" y="0"/>
                </a:lnTo>
                <a:lnTo>
                  <a:pt x="42041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7FD88E-A698-729A-E603-E45B54BC6173}"/>
              </a:ext>
            </a:extLst>
          </p:cNvPr>
          <p:cNvSpPr txBox="1"/>
          <p:nvPr/>
        </p:nvSpPr>
        <p:spPr>
          <a:xfrm>
            <a:off x="5959178" y="220128"/>
            <a:ext cx="6274021" cy="890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AF57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AF57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AF57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rgbClr val="AF57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SGK – tr98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15C235A-F49C-5DB4-4D73-6061C0238597}"/>
              </a:ext>
            </a:extLst>
          </p:cNvPr>
          <p:cNvGrpSpPr/>
          <p:nvPr/>
        </p:nvGrpSpPr>
        <p:grpSpPr>
          <a:xfrm>
            <a:off x="1877069" y="868963"/>
            <a:ext cx="14438238" cy="5062411"/>
            <a:chOff x="1483555" y="1248945"/>
            <a:chExt cx="14438238" cy="506241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FC0E45F-6392-607F-2A99-9E4FE9E05FDE}"/>
                </a:ext>
              </a:extLst>
            </p:cNvPr>
            <p:cNvSpPr txBox="1"/>
            <p:nvPr/>
          </p:nvSpPr>
          <p:spPr>
            <a:xfrm>
              <a:off x="1483555" y="1248945"/>
              <a:ext cx="14438238" cy="50624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  <a:spcAft>
                  <a:spcPts val="1000"/>
                </a:spcAft>
              </a:pP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Quãng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từ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nhà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anh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Thanh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đến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thị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trấn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dài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45 km. Anh Thanh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đi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từ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nhà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ra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thị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trấn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khi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đi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	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quãng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đường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thì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dừng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lại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nghỉ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một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lúc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.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Hỏi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anh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Thanh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phải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đi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tiếp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bao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nhiêu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ki-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lô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-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mét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nữa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thì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đến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thị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trấn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?</a:t>
              </a:r>
              <a:endParaRPr lang="x-none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A919B05-441E-FB87-0415-B28BCDE4C009}"/>
                </a:ext>
              </a:extLst>
            </p:cNvPr>
            <p:cNvGrpSpPr/>
            <p:nvPr/>
          </p:nvGrpSpPr>
          <p:grpSpPr>
            <a:xfrm>
              <a:off x="10972800" y="2628900"/>
              <a:ext cx="665536" cy="1523494"/>
              <a:chOff x="12048141" y="4253791"/>
              <a:chExt cx="531200" cy="1523494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68EE041-D7BC-88E9-5F1E-4470FA8793A9}"/>
                  </a:ext>
                </a:extLst>
              </p:cNvPr>
              <p:cNvSpPr txBox="1"/>
              <p:nvPr/>
            </p:nvSpPr>
            <p:spPr>
              <a:xfrm>
                <a:off x="12048141" y="4253791"/>
                <a:ext cx="531200" cy="15234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82B11F64-855D-0165-4027-064529BA6DD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EA34057-43AD-29B7-9428-BE62371D000F}"/>
              </a:ext>
            </a:extLst>
          </p:cNvPr>
          <p:cNvGrpSpPr/>
          <p:nvPr/>
        </p:nvGrpSpPr>
        <p:grpSpPr>
          <a:xfrm>
            <a:off x="3996926" y="7419047"/>
            <a:ext cx="8785176" cy="499565"/>
            <a:chOff x="4267200" y="7170431"/>
            <a:chExt cx="8785176" cy="499565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125489B-403D-20BF-F1D4-732E76CA96A0}"/>
                </a:ext>
              </a:extLst>
            </p:cNvPr>
            <p:cNvCxnSpPr>
              <a:cxnSpLocks/>
            </p:cNvCxnSpPr>
            <p:nvPr/>
          </p:nvCxnSpPr>
          <p:spPr>
            <a:xfrm>
              <a:off x="4267200" y="7429500"/>
              <a:ext cx="8785176" cy="0"/>
            </a:xfrm>
            <a:prstGeom prst="line">
              <a:avLst/>
            </a:prstGeom>
            <a:ln w="1143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C25E9F5-E936-C04E-759C-F48C84A7061A}"/>
                </a:ext>
              </a:extLst>
            </p:cNvPr>
            <p:cNvCxnSpPr/>
            <p:nvPr/>
          </p:nvCxnSpPr>
          <p:spPr>
            <a:xfrm>
              <a:off x="7162800" y="7177108"/>
              <a:ext cx="0" cy="480992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AA4715C-3872-0B62-810D-A606E25C37E3}"/>
                </a:ext>
              </a:extLst>
            </p:cNvPr>
            <p:cNvCxnSpPr/>
            <p:nvPr/>
          </p:nvCxnSpPr>
          <p:spPr>
            <a:xfrm>
              <a:off x="10134600" y="7177108"/>
              <a:ext cx="0" cy="480992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B501CE5-C89C-15A8-3317-A0069BBD642A}"/>
                </a:ext>
              </a:extLst>
            </p:cNvPr>
            <p:cNvCxnSpPr/>
            <p:nvPr/>
          </p:nvCxnSpPr>
          <p:spPr>
            <a:xfrm>
              <a:off x="13045306" y="7170431"/>
              <a:ext cx="0" cy="480992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589F63-11F5-25BE-621E-3D307838D906}"/>
                </a:ext>
              </a:extLst>
            </p:cNvPr>
            <p:cNvCxnSpPr/>
            <p:nvPr/>
          </p:nvCxnSpPr>
          <p:spPr>
            <a:xfrm>
              <a:off x="4267200" y="7189004"/>
              <a:ext cx="0" cy="480992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Left Brace 34">
            <a:extLst>
              <a:ext uri="{FF2B5EF4-FFF2-40B4-BE49-F238E27FC236}">
                <a16:creationId xmlns:a16="http://schemas.microsoft.com/office/drawing/2014/main" id="{7C913DAB-4282-59C9-88C7-93C226A88400}"/>
              </a:ext>
            </a:extLst>
          </p:cNvPr>
          <p:cNvSpPr/>
          <p:nvPr/>
        </p:nvSpPr>
        <p:spPr>
          <a:xfrm rot="5400000">
            <a:off x="8083413" y="2581356"/>
            <a:ext cx="536451" cy="8809716"/>
          </a:xfrm>
          <a:prstGeom prst="leftBrace">
            <a:avLst>
              <a:gd name="adj1" fmla="val 68142"/>
              <a:gd name="adj2" fmla="val 50000"/>
            </a:avLst>
          </a:prstGeom>
          <a:ln w="635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EB5ED2AD-A7A6-B57C-0B48-1A8E922D8136}"/>
              </a:ext>
            </a:extLst>
          </p:cNvPr>
          <p:cNvSpPr/>
          <p:nvPr/>
        </p:nvSpPr>
        <p:spPr>
          <a:xfrm rot="16200000">
            <a:off x="6646594" y="5377266"/>
            <a:ext cx="536450" cy="5899009"/>
          </a:xfrm>
          <a:prstGeom prst="leftBrace">
            <a:avLst>
              <a:gd name="adj1" fmla="val 68142"/>
              <a:gd name="adj2" fmla="val 50000"/>
            </a:avLst>
          </a:prstGeom>
          <a:ln w="635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7" name="Left Brace 36">
            <a:extLst>
              <a:ext uri="{FF2B5EF4-FFF2-40B4-BE49-F238E27FC236}">
                <a16:creationId xmlns:a16="http://schemas.microsoft.com/office/drawing/2014/main" id="{698765C3-879F-1C16-3219-4B4E51EE15AB}"/>
              </a:ext>
            </a:extLst>
          </p:cNvPr>
          <p:cNvSpPr/>
          <p:nvPr/>
        </p:nvSpPr>
        <p:spPr>
          <a:xfrm rot="16200000">
            <a:off x="11087282" y="6844717"/>
            <a:ext cx="480992" cy="2908648"/>
          </a:xfrm>
          <a:prstGeom prst="leftBrace">
            <a:avLst>
              <a:gd name="adj1" fmla="val 68142"/>
              <a:gd name="adj2" fmla="val 50000"/>
            </a:avLst>
          </a:prstGeom>
          <a:ln w="635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AE805A-9476-8ED4-932B-67FBCACA169C}"/>
              </a:ext>
            </a:extLst>
          </p:cNvPr>
          <p:cNvSpPr txBox="1"/>
          <p:nvPr/>
        </p:nvSpPr>
        <p:spPr>
          <a:xfrm>
            <a:off x="4335398" y="8720649"/>
            <a:ext cx="495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200" dirty="0">
                <a:latin typeface="Arial" panose="020B0604020202020204" pitchFamily="34" charset="0"/>
                <a:cs typeface="Arial" panose="020B0604020202020204" pitchFamily="34" charset="0"/>
              </a:rPr>
              <a:t>Quãng đường đã đi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AD0F120-A700-28FA-859E-D73CDD6E417E}"/>
              </a:ext>
            </a:extLst>
          </p:cNvPr>
          <p:cNvSpPr txBox="1"/>
          <p:nvPr/>
        </p:nvSpPr>
        <p:spPr>
          <a:xfrm>
            <a:off x="9726551" y="8482222"/>
            <a:ext cx="42079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200" dirty="0">
                <a:latin typeface="Arial" panose="020B0604020202020204" pitchFamily="34" charset="0"/>
                <a:cs typeface="Arial" panose="020B0604020202020204" pitchFamily="34" charset="0"/>
              </a:rPr>
              <a:t>Quãng đường còn phải đi tiếp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383A2B-1C9A-9152-3E3D-7B3687E8C7FA}"/>
              </a:ext>
            </a:extLst>
          </p:cNvPr>
          <p:cNvSpPr txBox="1"/>
          <p:nvPr/>
        </p:nvSpPr>
        <p:spPr>
          <a:xfrm>
            <a:off x="2701525" y="7010903"/>
            <a:ext cx="1295400" cy="942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4200" dirty="0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31C5EF9-E860-85F3-1C02-7FB9BD5EAE48}"/>
              </a:ext>
            </a:extLst>
          </p:cNvPr>
          <p:cNvSpPr txBox="1"/>
          <p:nvPr/>
        </p:nvSpPr>
        <p:spPr>
          <a:xfrm>
            <a:off x="12901262" y="7107293"/>
            <a:ext cx="2171701" cy="942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4200" dirty="0">
                <a:latin typeface="Arial" panose="020B0604020202020204" pitchFamily="34" charset="0"/>
                <a:cs typeface="Arial" panose="020B0604020202020204" pitchFamily="34" charset="0"/>
              </a:rPr>
              <a:t>Thị trấn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F59ABE3-1227-22C1-437D-F370A9E74AB1}"/>
              </a:ext>
            </a:extLst>
          </p:cNvPr>
          <p:cNvSpPr txBox="1"/>
          <p:nvPr/>
        </p:nvSpPr>
        <p:spPr>
          <a:xfrm>
            <a:off x="7677641" y="5690093"/>
            <a:ext cx="2171701" cy="942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4200" b="1" dirty="0">
                <a:latin typeface="Arial" panose="020B0604020202020204" pitchFamily="34" charset="0"/>
                <a:cs typeface="Arial" panose="020B0604020202020204" pitchFamily="34" charset="0"/>
              </a:rPr>
              <a:t>45 km</a:t>
            </a:r>
          </a:p>
        </p:txBody>
      </p:sp>
    </p:spTree>
    <p:extLst>
      <p:ext uri="{BB962C8B-B14F-4D97-AF65-F5344CB8AC3E}">
        <p14:creationId xmlns:p14="http://schemas.microsoft.com/office/powerpoint/2010/main" val="196749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5" grpId="0" animBg="1"/>
      <p:bldP spid="36" grpId="0" animBg="1"/>
      <p:bldP spid="37" grpId="0" animBg="1"/>
      <p:bldP spid="38" grpId="0"/>
      <p:bldP spid="39" grpId="0"/>
      <p:bldP spid="40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59463" y="54536"/>
            <a:ext cx="3322953" cy="1493226"/>
          </a:xfrm>
          <a:custGeom>
            <a:avLst/>
            <a:gdLst/>
            <a:ahLst/>
            <a:cxnLst/>
            <a:rect l="l" t="t" r="r" b="b"/>
            <a:pathLst>
              <a:path w="3322953" h="1493226">
                <a:moveTo>
                  <a:pt x="0" y="0"/>
                </a:moveTo>
                <a:lnTo>
                  <a:pt x="3322952" y="0"/>
                </a:lnTo>
                <a:lnTo>
                  <a:pt x="3322952" y="1493226"/>
                </a:lnTo>
                <a:lnTo>
                  <a:pt x="0" y="14932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468600" y="174386"/>
            <a:ext cx="3322953" cy="1493226"/>
          </a:xfrm>
          <a:custGeom>
            <a:avLst/>
            <a:gdLst/>
            <a:ahLst/>
            <a:cxnLst/>
            <a:rect l="l" t="t" r="r" b="b"/>
            <a:pathLst>
              <a:path w="3322953" h="1493226">
                <a:moveTo>
                  <a:pt x="0" y="0"/>
                </a:moveTo>
                <a:lnTo>
                  <a:pt x="3322953" y="0"/>
                </a:lnTo>
                <a:lnTo>
                  <a:pt x="3322953" y="1493225"/>
                </a:lnTo>
                <a:lnTo>
                  <a:pt x="0" y="14932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BD1C6A5-F9A1-2B39-5CC9-82336C9989DB}"/>
              </a:ext>
            </a:extLst>
          </p:cNvPr>
          <p:cNvGrpSpPr/>
          <p:nvPr/>
        </p:nvGrpSpPr>
        <p:grpSpPr>
          <a:xfrm>
            <a:off x="-464691" y="8843916"/>
            <a:ext cx="18752691" cy="1493226"/>
            <a:chOff x="-464691" y="7659542"/>
            <a:chExt cx="18752691" cy="2677600"/>
          </a:xfrm>
        </p:grpSpPr>
        <p:sp>
          <p:nvSpPr>
            <p:cNvPr id="8" name="Freeform 8"/>
            <p:cNvSpPr/>
            <p:nvPr/>
          </p:nvSpPr>
          <p:spPr>
            <a:xfrm>
              <a:off x="-464691" y="7659542"/>
              <a:ext cx="14160386" cy="2677600"/>
            </a:xfrm>
            <a:custGeom>
              <a:avLst/>
              <a:gdLst/>
              <a:ahLst/>
              <a:cxnLst/>
              <a:rect l="l" t="t" r="r" b="b"/>
              <a:pathLst>
                <a:path w="14160386" h="2677600">
                  <a:moveTo>
                    <a:pt x="0" y="0"/>
                  </a:moveTo>
                  <a:lnTo>
                    <a:pt x="14160385" y="0"/>
                  </a:lnTo>
                  <a:lnTo>
                    <a:pt x="14160385" y="2677600"/>
                  </a:lnTo>
                  <a:lnTo>
                    <a:pt x="0" y="2677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0132137" y="7659542"/>
              <a:ext cx="8155863" cy="2677600"/>
            </a:xfrm>
            <a:custGeom>
              <a:avLst/>
              <a:gdLst/>
              <a:ahLst/>
              <a:cxnLst/>
              <a:rect l="l" t="t" r="r" b="b"/>
              <a:pathLst>
                <a:path w="14160386" h="2677600">
                  <a:moveTo>
                    <a:pt x="0" y="0"/>
                  </a:moveTo>
                  <a:lnTo>
                    <a:pt x="14160385" y="0"/>
                  </a:lnTo>
                  <a:lnTo>
                    <a:pt x="14160385" y="2677600"/>
                  </a:lnTo>
                  <a:lnTo>
                    <a:pt x="0" y="2677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r="-7362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Freeform 15"/>
          <p:cNvSpPr/>
          <p:nvPr/>
        </p:nvSpPr>
        <p:spPr>
          <a:xfrm>
            <a:off x="-21771" y="6237113"/>
            <a:ext cx="2273169" cy="1021488"/>
          </a:xfrm>
          <a:custGeom>
            <a:avLst/>
            <a:gdLst/>
            <a:ahLst/>
            <a:cxnLst/>
            <a:rect l="l" t="t" r="r" b="b"/>
            <a:pathLst>
              <a:path w="1661476" h="746613">
                <a:moveTo>
                  <a:pt x="0" y="0"/>
                </a:moveTo>
                <a:lnTo>
                  <a:pt x="1661477" y="0"/>
                </a:lnTo>
                <a:lnTo>
                  <a:pt x="1661477" y="746613"/>
                </a:lnTo>
                <a:lnTo>
                  <a:pt x="0" y="7466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AE4EC9-61EE-E68C-3627-1440F1EDDC53}"/>
              </a:ext>
            </a:extLst>
          </p:cNvPr>
          <p:cNvSpPr txBox="1"/>
          <p:nvPr/>
        </p:nvSpPr>
        <p:spPr>
          <a:xfrm>
            <a:off x="3759200" y="1164879"/>
            <a:ext cx="10769600" cy="2039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</a:t>
            </a:r>
            <a:endParaRPr lang="x-none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ki-</a:t>
            </a:r>
            <a:r>
              <a:rPr lang="en-US" sz="4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lô</a:t>
            </a:r>
            <a:r>
              <a:rPr lang="en-US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sz="4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mét</a:t>
            </a:r>
            <a:r>
              <a:rPr lang="en-US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anh</a:t>
            </a:r>
            <a:r>
              <a:rPr lang="en-US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Thanh </a:t>
            </a:r>
            <a:r>
              <a:rPr lang="en-US" sz="4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00EE24B-7222-783B-69D6-4971FDFDFDE0}"/>
              </a:ext>
            </a:extLst>
          </p:cNvPr>
          <p:cNvGrpSpPr/>
          <p:nvPr/>
        </p:nvGrpSpPr>
        <p:grpSpPr>
          <a:xfrm>
            <a:off x="6950529" y="3313963"/>
            <a:ext cx="4386942" cy="1461939"/>
            <a:chOff x="10853057" y="-1785367"/>
            <a:chExt cx="4386942" cy="146193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94EEB50-FF34-EA86-459C-41FDF51EE392}"/>
                </a:ext>
              </a:extLst>
            </p:cNvPr>
            <p:cNvSpPr txBox="1"/>
            <p:nvPr/>
          </p:nvSpPr>
          <p:spPr>
            <a:xfrm>
              <a:off x="12784412" y="-1442145"/>
              <a:ext cx="2455587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 30 (km) 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D0370B3-0C64-063F-56A0-25614BBFE818}"/>
                </a:ext>
              </a:extLst>
            </p:cNvPr>
            <p:cNvGrpSpPr/>
            <p:nvPr/>
          </p:nvGrpSpPr>
          <p:grpSpPr>
            <a:xfrm>
              <a:off x="12092070" y="-1785367"/>
              <a:ext cx="692342" cy="1461939"/>
              <a:chOff x="12048141" y="4284568"/>
              <a:chExt cx="531200" cy="1461939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0BD13ED-6D8E-7ED1-54F3-9FA5C4CA1121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81F508ED-23C4-9893-5026-A8B70B9787B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E6FA124-3C96-980A-9A8D-56472718DD0B}"/>
                </a:ext>
              </a:extLst>
            </p:cNvPr>
            <p:cNvSpPr txBox="1"/>
            <p:nvPr/>
          </p:nvSpPr>
          <p:spPr>
            <a:xfrm>
              <a:off x="10853057" y="-1485900"/>
              <a:ext cx="1207431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45 x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424C2F1-4761-B7A4-A616-31AEC786A48A}"/>
              </a:ext>
            </a:extLst>
          </p:cNvPr>
          <p:cNvSpPr txBox="1"/>
          <p:nvPr/>
        </p:nvSpPr>
        <p:spPr>
          <a:xfrm>
            <a:off x="3759200" y="4767110"/>
            <a:ext cx="10769600" cy="3137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2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Số</a:t>
            </a:r>
            <a:r>
              <a:rPr lang="en-US" sz="4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ki-</a:t>
            </a:r>
            <a:r>
              <a:rPr lang="en-US" sz="42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lô</a:t>
            </a:r>
            <a:r>
              <a:rPr lang="en-US" sz="4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</a:t>
            </a:r>
            <a:r>
              <a:rPr lang="en-US" sz="42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mét</a:t>
            </a:r>
            <a:r>
              <a:rPr lang="en-US" sz="4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anh</a:t>
            </a:r>
            <a:r>
              <a:rPr lang="en-US" sz="4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Thanh </a:t>
            </a:r>
            <a:r>
              <a:rPr lang="en-US" sz="42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còn</a:t>
            </a:r>
            <a:r>
              <a:rPr lang="en-US" sz="4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phải</a:t>
            </a:r>
            <a:r>
              <a:rPr lang="en-US" sz="4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đi</a:t>
            </a:r>
            <a:r>
              <a:rPr lang="en-US" sz="4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tiếp</a:t>
            </a:r>
            <a:r>
              <a:rPr lang="en-US" sz="4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là</a:t>
            </a:r>
            <a:r>
              <a:rPr lang="en-US" sz="4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</a:t>
            </a:r>
            <a:endParaRPr lang="x-none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45 – 30 = 15 (km)</a:t>
            </a:r>
            <a:endParaRPr lang="x-none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2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Đáp</a:t>
            </a:r>
            <a:r>
              <a:rPr lang="en-US" sz="4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số</a:t>
            </a:r>
            <a:r>
              <a:rPr lang="en-US" sz="4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 15 km.</a:t>
            </a:r>
            <a:endParaRPr lang="x-none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1968809" y="0"/>
            <a:ext cx="3322953" cy="1493226"/>
          </a:xfrm>
          <a:custGeom>
            <a:avLst/>
            <a:gdLst/>
            <a:ahLst/>
            <a:cxnLst/>
            <a:rect l="l" t="t" r="r" b="b"/>
            <a:pathLst>
              <a:path w="3322953" h="1493226">
                <a:moveTo>
                  <a:pt x="0" y="0"/>
                </a:moveTo>
                <a:lnTo>
                  <a:pt x="3322952" y="0"/>
                </a:lnTo>
                <a:lnTo>
                  <a:pt x="3322952" y="1493226"/>
                </a:lnTo>
                <a:lnTo>
                  <a:pt x="0" y="14932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230600" y="0"/>
            <a:ext cx="3322953" cy="1493226"/>
          </a:xfrm>
          <a:custGeom>
            <a:avLst/>
            <a:gdLst/>
            <a:ahLst/>
            <a:cxnLst/>
            <a:rect l="l" t="t" r="r" b="b"/>
            <a:pathLst>
              <a:path w="3322953" h="1493226">
                <a:moveTo>
                  <a:pt x="0" y="0"/>
                </a:moveTo>
                <a:lnTo>
                  <a:pt x="3322953" y="0"/>
                </a:lnTo>
                <a:lnTo>
                  <a:pt x="3322953" y="1493225"/>
                </a:lnTo>
                <a:lnTo>
                  <a:pt x="0" y="14932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BD1C6A5-F9A1-2B39-5CC9-82336C9989DB}"/>
              </a:ext>
            </a:extLst>
          </p:cNvPr>
          <p:cNvGrpSpPr/>
          <p:nvPr/>
        </p:nvGrpSpPr>
        <p:grpSpPr>
          <a:xfrm>
            <a:off x="-464691" y="8843916"/>
            <a:ext cx="18752691" cy="1493226"/>
            <a:chOff x="-464691" y="7659542"/>
            <a:chExt cx="18752691" cy="2677600"/>
          </a:xfrm>
        </p:grpSpPr>
        <p:sp>
          <p:nvSpPr>
            <p:cNvPr id="8" name="Freeform 8"/>
            <p:cNvSpPr/>
            <p:nvPr/>
          </p:nvSpPr>
          <p:spPr>
            <a:xfrm>
              <a:off x="-464691" y="7659542"/>
              <a:ext cx="14160386" cy="2677600"/>
            </a:xfrm>
            <a:custGeom>
              <a:avLst/>
              <a:gdLst/>
              <a:ahLst/>
              <a:cxnLst/>
              <a:rect l="l" t="t" r="r" b="b"/>
              <a:pathLst>
                <a:path w="14160386" h="2677600">
                  <a:moveTo>
                    <a:pt x="0" y="0"/>
                  </a:moveTo>
                  <a:lnTo>
                    <a:pt x="14160385" y="0"/>
                  </a:lnTo>
                  <a:lnTo>
                    <a:pt x="14160385" y="2677600"/>
                  </a:lnTo>
                  <a:lnTo>
                    <a:pt x="0" y="2677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0132137" y="7659542"/>
              <a:ext cx="8155863" cy="2677600"/>
            </a:xfrm>
            <a:custGeom>
              <a:avLst/>
              <a:gdLst/>
              <a:ahLst/>
              <a:cxnLst/>
              <a:rect l="l" t="t" r="r" b="b"/>
              <a:pathLst>
                <a:path w="14160386" h="2677600">
                  <a:moveTo>
                    <a:pt x="0" y="0"/>
                  </a:moveTo>
                  <a:lnTo>
                    <a:pt x="14160385" y="0"/>
                  </a:lnTo>
                  <a:lnTo>
                    <a:pt x="14160385" y="2677600"/>
                  </a:lnTo>
                  <a:lnTo>
                    <a:pt x="0" y="2677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r="-7362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Freeform 15"/>
          <p:cNvSpPr/>
          <p:nvPr/>
        </p:nvSpPr>
        <p:spPr>
          <a:xfrm>
            <a:off x="-276883" y="5600700"/>
            <a:ext cx="1661476" cy="746613"/>
          </a:xfrm>
          <a:custGeom>
            <a:avLst/>
            <a:gdLst/>
            <a:ahLst/>
            <a:cxnLst/>
            <a:rect l="l" t="t" r="r" b="b"/>
            <a:pathLst>
              <a:path w="1661476" h="746613">
                <a:moveTo>
                  <a:pt x="0" y="0"/>
                </a:moveTo>
                <a:lnTo>
                  <a:pt x="1661477" y="0"/>
                </a:lnTo>
                <a:lnTo>
                  <a:pt x="1661477" y="746613"/>
                </a:lnTo>
                <a:lnTo>
                  <a:pt x="0" y="7466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96FBE-201B-AEE6-1320-0B8ABB480B24}"/>
              </a:ext>
            </a:extLst>
          </p:cNvPr>
          <p:cNvSpPr txBox="1"/>
          <p:nvPr/>
        </p:nvSpPr>
        <p:spPr>
          <a:xfrm>
            <a:off x="2744657" y="699101"/>
            <a:ext cx="13106400" cy="2039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2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Cách</a:t>
            </a:r>
            <a:r>
              <a:rPr lang="en-US" sz="4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2: </a:t>
            </a:r>
            <a:endParaRPr lang="x-none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2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Số</a:t>
            </a:r>
            <a:r>
              <a:rPr lang="en-US" sz="4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phần</a:t>
            </a:r>
            <a:r>
              <a:rPr lang="en-US" sz="4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quãng</a:t>
            </a:r>
            <a:r>
              <a:rPr lang="en-US" sz="4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đường</a:t>
            </a:r>
            <a:r>
              <a:rPr lang="en-US" sz="4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anh</a:t>
            </a:r>
            <a:r>
              <a:rPr lang="en-US" sz="4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Thanh </a:t>
            </a:r>
            <a:r>
              <a:rPr lang="en-US" sz="42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còn</a:t>
            </a:r>
            <a:r>
              <a:rPr lang="en-US" sz="4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phải</a:t>
            </a:r>
            <a:r>
              <a:rPr lang="en-US" sz="4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đi</a:t>
            </a:r>
            <a:r>
              <a:rPr lang="en-US" sz="4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tiếp</a:t>
            </a:r>
            <a:r>
              <a:rPr lang="en-US" sz="4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là</a:t>
            </a:r>
            <a:r>
              <a:rPr lang="en-US" sz="4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B59AB49-AD95-E9D4-696D-D41F572B4FC8}"/>
              </a:ext>
            </a:extLst>
          </p:cNvPr>
          <p:cNvGrpSpPr/>
          <p:nvPr/>
        </p:nvGrpSpPr>
        <p:grpSpPr>
          <a:xfrm>
            <a:off x="6478457" y="3207459"/>
            <a:ext cx="7011392" cy="1461939"/>
            <a:chOff x="10001608" y="-1789800"/>
            <a:chExt cx="7011392" cy="146193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63F00DF-A263-66D4-B22A-C3948CEA1173}"/>
                </a:ext>
              </a:extLst>
            </p:cNvPr>
            <p:cNvGrpSpPr/>
            <p:nvPr/>
          </p:nvGrpSpPr>
          <p:grpSpPr>
            <a:xfrm>
              <a:off x="11895847" y="-1789800"/>
              <a:ext cx="1233436" cy="1461939"/>
              <a:chOff x="12784413" y="-1789800"/>
              <a:chExt cx="1233436" cy="146193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F433C2D-94EC-4C49-7DC3-754B1B23D06D}"/>
                  </a:ext>
                </a:extLst>
              </p:cNvPr>
              <p:cNvSpPr txBox="1"/>
              <p:nvPr/>
            </p:nvSpPr>
            <p:spPr>
              <a:xfrm>
                <a:off x="12784413" y="-1442145"/>
                <a:ext cx="363140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</a:t>
                </a: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633D1EB2-552B-2457-6325-D633E3B2850C}"/>
                  </a:ext>
                </a:extLst>
              </p:cNvPr>
              <p:cNvGrpSpPr/>
              <p:nvPr/>
            </p:nvGrpSpPr>
            <p:grpSpPr>
              <a:xfrm>
                <a:off x="13243161" y="-1789800"/>
                <a:ext cx="774688" cy="1461939"/>
                <a:chOff x="12027158" y="4284569"/>
                <a:chExt cx="531200" cy="1461939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F340446-CCB5-1106-CCD3-D22D709FBDED}"/>
                    </a:ext>
                  </a:extLst>
                </p:cNvPr>
                <p:cNvSpPr txBox="1"/>
                <p:nvPr/>
              </p:nvSpPr>
              <p:spPr>
                <a:xfrm>
                  <a:off x="12027158" y="4284569"/>
                  <a:ext cx="531200" cy="14619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1</a:t>
                  </a:r>
                </a:p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3</a:t>
                  </a:r>
                </a:p>
              </p:txBody>
            </p: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27E6E721-7C4E-5C8D-4819-60DEDDFBFE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27158" y="5000151"/>
                  <a:ext cx="5312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CF6DA9B-8B54-1E4A-AB99-6DAEF8D92192}"/>
                </a:ext>
              </a:extLst>
            </p:cNvPr>
            <p:cNvGrpSpPr/>
            <p:nvPr/>
          </p:nvGrpSpPr>
          <p:grpSpPr>
            <a:xfrm>
              <a:off x="10999731" y="-1789800"/>
              <a:ext cx="792958" cy="1461939"/>
              <a:chOff x="12048141" y="4284568"/>
              <a:chExt cx="531200" cy="1461939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C692D8-489B-CD3F-9C84-0EB7C6135E08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489B0C60-9EC3-0AEA-9289-E52F48484E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FAC0C6-7633-B486-1FBA-C7CDC1674410}"/>
                </a:ext>
              </a:extLst>
            </p:cNvPr>
            <p:cNvSpPr txBox="1"/>
            <p:nvPr/>
          </p:nvSpPr>
          <p:spPr>
            <a:xfrm>
              <a:off x="10001608" y="-1485900"/>
              <a:ext cx="998123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 –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086742C-D717-6C39-BDDF-0720EFB85A09}"/>
                </a:ext>
              </a:extLst>
            </p:cNvPr>
            <p:cNvSpPr txBox="1"/>
            <p:nvPr/>
          </p:nvSpPr>
          <p:spPr>
            <a:xfrm>
              <a:off x="13030200" y="-1557707"/>
              <a:ext cx="398280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</a:t>
              </a:r>
              <a:r>
                <a:rPr lang="en-US" sz="42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quãng</a:t>
              </a: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35A3BD5-B25C-138F-A19B-B0967594513B}"/>
              </a:ext>
            </a:extLst>
          </p:cNvPr>
          <p:cNvGrpSpPr/>
          <p:nvPr/>
        </p:nvGrpSpPr>
        <p:grpSpPr>
          <a:xfrm>
            <a:off x="6637973" y="6112538"/>
            <a:ext cx="4386942" cy="1461939"/>
            <a:chOff x="10853057" y="-1785367"/>
            <a:chExt cx="4386942" cy="146193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3220E9-827B-3671-940F-7098E09181A0}"/>
                </a:ext>
              </a:extLst>
            </p:cNvPr>
            <p:cNvSpPr txBox="1"/>
            <p:nvPr/>
          </p:nvSpPr>
          <p:spPr>
            <a:xfrm>
              <a:off x="12784412" y="-1442145"/>
              <a:ext cx="2455587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 15 (km) 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7238204-E8E7-8720-CC4F-E6C6DEC0BFEB}"/>
                </a:ext>
              </a:extLst>
            </p:cNvPr>
            <p:cNvGrpSpPr/>
            <p:nvPr/>
          </p:nvGrpSpPr>
          <p:grpSpPr>
            <a:xfrm>
              <a:off x="12092070" y="-1785367"/>
              <a:ext cx="692342" cy="1461939"/>
              <a:chOff x="12048141" y="4284568"/>
              <a:chExt cx="531200" cy="1461939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1DB0E57-0F84-864C-160C-58230E7EA9F8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8469E05D-8270-3659-AE9F-647B19A86B6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97E0E91-3FDB-C541-D934-AAA74B7F255D}"/>
                </a:ext>
              </a:extLst>
            </p:cNvPr>
            <p:cNvSpPr txBox="1"/>
            <p:nvPr/>
          </p:nvSpPr>
          <p:spPr>
            <a:xfrm>
              <a:off x="10853057" y="-1485900"/>
              <a:ext cx="1207431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45 x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1AAEBD5-411F-D333-84E9-E57B7B321DC2}"/>
              </a:ext>
            </a:extLst>
          </p:cNvPr>
          <p:cNvSpPr txBox="1"/>
          <p:nvPr/>
        </p:nvSpPr>
        <p:spPr>
          <a:xfrm>
            <a:off x="2744657" y="4836427"/>
            <a:ext cx="13106400" cy="942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2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Số</a:t>
            </a:r>
            <a:r>
              <a:rPr lang="en-US" sz="4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ki-</a:t>
            </a:r>
            <a:r>
              <a:rPr lang="en-US" sz="42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lô</a:t>
            </a:r>
            <a:r>
              <a:rPr lang="en-US" sz="4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</a:t>
            </a:r>
            <a:r>
              <a:rPr lang="en-US" sz="42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mét</a:t>
            </a:r>
            <a:r>
              <a:rPr lang="en-US" sz="4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anh</a:t>
            </a:r>
            <a:r>
              <a:rPr lang="en-US" sz="4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Thanh </a:t>
            </a:r>
            <a:r>
              <a:rPr lang="en-US" sz="42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còn</a:t>
            </a:r>
            <a:r>
              <a:rPr lang="en-US" sz="4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phải</a:t>
            </a:r>
            <a:r>
              <a:rPr lang="en-US" sz="4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đi</a:t>
            </a:r>
            <a:r>
              <a:rPr lang="en-US" sz="4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tiếp</a:t>
            </a:r>
            <a:r>
              <a:rPr lang="en-US" sz="4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là</a:t>
            </a:r>
            <a:r>
              <a:rPr lang="en-US" sz="4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</a:t>
            </a:r>
            <a:endParaRPr lang="x-none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E73E77A-9847-7995-995C-8EEB5A883867}"/>
              </a:ext>
            </a:extLst>
          </p:cNvPr>
          <p:cNvSpPr txBox="1"/>
          <p:nvPr/>
        </p:nvSpPr>
        <p:spPr>
          <a:xfrm>
            <a:off x="7391400" y="7746158"/>
            <a:ext cx="4429464" cy="942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2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Đáp</a:t>
            </a:r>
            <a:r>
              <a:rPr lang="en-US" sz="4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số</a:t>
            </a:r>
            <a:r>
              <a:rPr lang="en-US" sz="4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 15 km.</a:t>
            </a:r>
            <a:endParaRPr lang="x-none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28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034513" y="8712863"/>
            <a:ext cx="3322953" cy="1493226"/>
          </a:xfrm>
          <a:custGeom>
            <a:avLst/>
            <a:gdLst/>
            <a:ahLst/>
            <a:cxnLst/>
            <a:rect l="l" t="t" r="r" b="b"/>
            <a:pathLst>
              <a:path w="3322953" h="1493226">
                <a:moveTo>
                  <a:pt x="0" y="0"/>
                </a:moveTo>
                <a:lnTo>
                  <a:pt x="3322953" y="0"/>
                </a:lnTo>
                <a:lnTo>
                  <a:pt x="3322953" y="1493226"/>
                </a:lnTo>
                <a:lnTo>
                  <a:pt x="0" y="14932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968809" y="0"/>
            <a:ext cx="3322953" cy="1493226"/>
          </a:xfrm>
          <a:custGeom>
            <a:avLst/>
            <a:gdLst/>
            <a:ahLst/>
            <a:cxnLst/>
            <a:rect l="l" t="t" r="r" b="b"/>
            <a:pathLst>
              <a:path w="3322953" h="1493226">
                <a:moveTo>
                  <a:pt x="0" y="0"/>
                </a:moveTo>
                <a:lnTo>
                  <a:pt x="3322952" y="0"/>
                </a:lnTo>
                <a:lnTo>
                  <a:pt x="3322952" y="1493226"/>
                </a:lnTo>
                <a:lnTo>
                  <a:pt x="0" y="14932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2438400" y="373307"/>
            <a:ext cx="2492215" cy="1119919"/>
          </a:xfrm>
          <a:custGeom>
            <a:avLst/>
            <a:gdLst/>
            <a:ahLst/>
            <a:cxnLst/>
            <a:rect l="l" t="t" r="r" b="b"/>
            <a:pathLst>
              <a:path w="2492215" h="1119919">
                <a:moveTo>
                  <a:pt x="0" y="0"/>
                </a:moveTo>
                <a:lnTo>
                  <a:pt x="2492215" y="0"/>
                </a:lnTo>
                <a:lnTo>
                  <a:pt x="2492215" y="1119920"/>
                </a:lnTo>
                <a:lnTo>
                  <a:pt x="0" y="11199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523406" y="9258300"/>
            <a:ext cx="1661476" cy="746613"/>
          </a:xfrm>
          <a:custGeom>
            <a:avLst/>
            <a:gdLst/>
            <a:ahLst/>
            <a:cxnLst/>
            <a:rect l="l" t="t" r="r" b="b"/>
            <a:pathLst>
              <a:path w="1661476" h="746613">
                <a:moveTo>
                  <a:pt x="0" y="0"/>
                </a:moveTo>
                <a:lnTo>
                  <a:pt x="1661476" y="0"/>
                </a:lnTo>
                <a:lnTo>
                  <a:pt x="1661476" y="746613"/>
                </a:lnTo>
                <a:lnTo>
                  <a:pt x="0" y="7466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5522356" y="186653"/>
            <a:ext cx="2492215" cy="1119919"/>
          </a:xfrm>
          <a:custGeom>
            <a:avLst/>
            <a:gdLst/>
            <a:ahLst/>
            <a:cxnLst/>
            <a:rect l="l" t="t" r="r" b="b"/>
            <a:pathLst>
              <a:path w="2492215" h="1119919">
                <a:moveTo>
                  <a:pt x="0" y="0"/>
                </a:moveTo>
                <a:lnTo>
                  <a:pt x="2492214" y="0"/>
                </a:lnTo>
                <a:lnTo>
                  <a:pt x="2492214" y="1119919"/>
                </a:lnTo>
                <a:lnTo>
                  <a:pt x="0" y="11199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6356088" y="9116208"/>
            <a:ext cx="1661476" cy="746613"/>
          </a:xfrm>
          <a:custGeom>
            <a:avLst/>
            <a:gdLst/>
            <a:ahLst/>
            <a:cxnLst/>
            <a:rect l="l" t="t" r="r" b="b"/>
            <a:pathLst>
              <a:path w="1661476" h="746613">
                <a:moveTo>
                  <a:pt x="0" y="0"/>
                </a:moveTo>
                <a:lnTo>
                  <a:pt x="1661477" y="0"/>
                </a:lnTo>
                <a:lnTo>
                  <a:pt x="1661477" y="746613"/>
                </a:lnTo>
                <a:lnTo>
                  <a:pt x="0" y="7466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2853769" y="9540386"/>
            <a:ext cx="1661476" cy="746613"/>
          </a:xfrm>
          <a:custGeom>
            <a:avLst/>
            <a:gdLst/>
            <a:ahLst/>
            <a:cxnLst/>
            <a:rect l="l" t="t" r="r" b="b"/>
            <a:pathLst>
              <a:path w="1661476" h="746613">
                <a:moveTo>
                  <a:pt x="0" y="0"/>
                </a:moveTo>
                <a:lnTo>
                  <a:pt x="1661476" y="0"/>
                </a:lnTo>
                <a:lnTo>
                  <a:pt x="1661476" y="746612"/>
                </a:lnTo>
                <a:lnTo>
                  <a:pt x="0" y="746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DC902B64-5786-328F-0D87-87EAB7134256}"/>
              </a:ext>
            </a:extLst>
          </p:cNvPr>
          <p:cNvSpPr txBox="1"/>
          <p:nvPr/>
        </p:nvSpPr>
        <p:spPr>
          <a:xfrm>
            <a:off x="5943601" y="301523"/>
            <a:ext cx="6348616" cy="19057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AF57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AF57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AF57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rgbClr val="AF57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SGK – tr98</a:t>
            </a:r>
          </a:p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AF57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dirty="0">
                <a:solidFill>
                  <a:srgbClr val="AF57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AF57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200" dirty="0">
                <a:solidFill>
                  <a:srgbClr val="AF57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AF57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200" dirty="0">
                <a:solidFill>
                  <a:srgbClr val="AF57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AF57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200" dirty="0">
                <a:solidFill>
                  <a:srgbClr val="AF57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AF57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400" b="1" dirty="0">
                <a:solidFill>
                  <a:srgbClr val="AF57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CE7C5976-F1FE-2049-ED9D-B9EE760F1656}"/>
              </a:ext>
            </a:extLst>
          </p:cNvPr>
          <p:cNvGrpSpPr/>
          <p:nvPr/>
        </p:nvGrpSpPr>
        <p:grpSpPr>
          <a:xfrm>
            <a:off x="1997449" y="5588093"/>
            <a:ext cx="3434509" cy="1477326"/>
            <a:chOff x="1533391" y="5591285"/>
            <a:chExt cx="3434509" cy="147732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B132032-551B-D001-921B-E909A5F0FA18}"/>
                </a:ext>
              </a:extLst>
            </p:cNvPr>
            <p:cNvGrpSpPr/>
            <p:nvPr/>
          </p:nvGrpSpPr>
          <p:grpSpPr>
            <a:xfrm>
              <a:off x="2988754" y="5606672"/>
              <a:ext cx="634021" cy="1461939"/>
              <a:chOff x="12027158" y="4284568"/>
              <a:chExt cx="531200" cy="1461939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B958998-D558-0002-8381-835B2A601F32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99B1E77-9556-550D-21CE-BD3D802BB7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69B7553-19C9-64C8-FBB0-373BD14C99F7}"/>
                </a:ext>
              </a:extLst>
            </p:cNvPr>
            <p:cNvSpPr txBox="1"/>
            <p:nvPr/>
          </p:nvSpPr>
          <p:spPr>
            <a:xfrm>
              <a:off x="2650172" y="5878423"/>
              <a:ext cx="216776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78163D8-BD25-DC9B-33B0-C701060C0A72}"/>
                </a:ext>
              </a:extLst>
            </p:cNvPr>
            <p:cNvGrpSpPr/>
            <p:nvPr/>
          </p:nvGrpSpPr>
          <p:grpSpPr>
            <a:xfrm>
              <a:off x="4105535" y="5606672"/>
              <a:ext cx="862365" cy="1461939"/>
              <a:chOff x="12027158" y="4284568"/>
              <a:chExt cx="531200" cy="1461939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AE48DBC-2CCA-46E0-342E-D9FD4AA37993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10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77</a:t>
                </a: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DCC211B-4693-DA8E-CFF5-09AEBE4709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7C87BD6-4E2D-A58A-9F18-958982E0AA74}"/>
                </a:ext>
              </a:extLst>
            </p:cNvPr>
            <p:cNvSpPr txBox="1"/>
            <p:nvPr/>
          </p:nvSpPr>
          <p:spPr>
            <a:xfrm>
              <a:off x="3684730" y="5968309"/>
              <a:ext cx="370129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AE8643F-F775-3A47-026D-85399CABB95F}"/>
                </a:ext>
              </a:extLst>
            </p:cNvPr>
            <p:cNvGrpSpPr/>
            <p:nvPr/>
          </p:nvGrpSpPr>
          <p:grpSpPr>
            <a:xfrm>
              <a:off x="1533391" y="5591285"/>
              <a:ext cx="969146" cy="1461939"/>
              <a:chOff x="12027158" y="4284568"/>
              <a:chExt cx="531200" cy="1461939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7F827CF-7A83-8B3E-3BDE-4062F0E824CC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11</a:t>
                </a:r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9AEAE6DF-00AE-B69B-CDA3-5373B23196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00750AA-F7C6-E5DA-1A8D-B2D74071F7B7}"/>
              </a:ext>
            </a:extLst>
          </p:cNvPr>
          <p:cNvGrpSpPr/>
          <p:nvPr/>
        </p:nvGrpSpPr>
        <p:grpSpPr>
          <a:xfrm>
            <a:off x="990600" y="3368628"/>
            <a:ext cx="4621308" cy="1590254"/>
            <a:chOff x="990600" y="3368628"/>
            <a:chExt cx="4621308" cy="1590254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BD1272A-CA63-F3B9-4A3B-8D16BCC8B507}"/>
                </a:ext>
              </a:extLst>
            </p:cNvPr>
            <p:cNvGrpSpPr/>
            <p:nvPr/>
          </p:nvGrpSpPr>
          <p:grpSpPr>
            <a:xfrm>
              <a:off x="3510612" y="3410265"/>
              <a:ext cx="637624" cy="1461939"/>
              <a:chOff x="12048141" y="4284568"/>
              <a:chExt cx="531200" cy="1461939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7D3B97E-C827-8ED2-85F1-3F5ACBC35AD5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127EF495-94A5-1963-9490-2C0511FEC95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84E0450-6137-573A-957B-3FA209083DFA}"/>
                </a:ext>
              </a:extLst>
            </p:cNvPr>
            <p:cNvGrpSpPr/>
            <p:nvPr/>
          </p:nvGrpSpPr>
          <p:grpSpPr>
            <a:xfrm>
              <a:off x="4642762" y="3415377"/>
              <a:ext cx="969146" cy="1461939"/>
              <a:chOff x="12027158" y="4284568"/>
              <a:chExt cx="531200" cy="1461939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7B6E127-0CBB-CC9A-9581-0B77F5063A29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11</a:t>
                </a: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B204F37E-D57E-259B-59E0-D605E4244B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5BA8B31-82AB-4B58-BCDC-60D38081819A}"/>
                </a:ext>
              </a:extLst>
            </p:cNvPr>
            <p:cNvSpPr txBox="1"/>
            <p:nvPr/>
          </p:nvSpPr>
          <p:spPr>
            <a:xfrm>
              <a:off x="3077585" y="3773651"/>
              <a:ext cx="356835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9F54858-94B2-6C5B-ACA3-30629A110A47}"/>
                </a:ext>
              </a:extLst>
            </p:cNvPr>
            <p:cNvSpPr txBox="1"/>
            <p:nvPr/>
          </p:nvSpPr>
          <p:spPr>
            <a:xfrm>
              <a:off x="4221957" y="3777014"/>
              <a:ext cx="370129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E41E9B2-4B92-43FE-7081-FE61987E614E}"/>
                </a:ext>
              </a:extLst>
            </p:cNvPr>
            <p:cNvSpPr txBox="1"/>
            <p:nvPr/>
          </p:nvSpPr>
          <p:spPr>
            <a:xfrm>
              <a:off x="990600" y="3761807"/>
              <a:ext cx="752851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a)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0771D37C-988C-D451-C652-0C5443011FE5}"/>
                </a:ext>
              </a:extLst>
            </p:cNvPr>
            <p:cNvSpPr/>
            <p:nvPr/>
          </p:nvSpPr>
          <p:spPr>
            <a:xfrm>
              <a:off x="1879854" y="3368628"/>
              <a:ext cx="1147049" cy="1590254"/>
            </a:xfrm>
            <a:prstGeom prst="roundRect">
              <a:avLst>
                <a:gd name="adj" fmla="val 5743"/>
              </a:avLst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x-none" sz="4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37B9082-CBD6-8C32-10C6-439949E7D0B7}"/>
              </a:ext>
            </a:extLst>
          </p:cNvPr>
          <p:cNvGrpSpPr/>
          <p:nvPr/>
        </p:nvGrpSpPr>
        <p:grpSpPr>
          <a:xfrm>
            <a:off x="1883608" y="3358840"/>
            <a:ext cx="1147049" cy="1590254"/>
            <a:chOff x="4021636" y="1568427"/>
            <a:chExt cx="1007564" cy="1590254"/>
          </a:xfrm>
          <a:solidFill>
            <a:schemeClr val="bg1"/>
          </a:solidFill>
        </p:grpSpPr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CA926ABF-C91A-1086-1E6E-2730C14A5420}"/>
                </a:ext>
              </a:extLst>
            </p:cNvPr>
            <p:cNvSpPr/>
            <p:nvPr/>
          </p:nvSpPr>
          <p:spPr>
            <a:xfrm>
              <a:off x="4021636" y="1568427"/>
              <a:ext cx="1007564" cy="1590254"/>
            </a:xfrm>
            <a:prstGeom prst="roundRect">
              <a:avLst>
                <a:gd name="adj" fmla="val 5743"/>
              </a:avLst>
            </a:prstGeom>
            <a:grpFill/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x-none" sz="4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0011405C-5DB1-940D-4B10-9F90B0710E18}"/>
                </a:ext>
              </a:extLst>
            </p:cNvPr>
            <p:cNvGrpSpPr/>
            <p:nvPr/>
          </p:nvGrpSpPr>
          <p:grpSpPr>
            <a:xfrm>
              <a:off x="4101772" y="1627690"/>
              <a:ext cx="828748" cy="1461939"/>
              <a:chOff x="12016594" y="4240201"/>
              <a:chExt cx="543330" cy="1461939"/>
            </a:xfrm>
            <a:grpFill/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F34B492-365A-3021-25DB-5B7CEE2AFFF4}"/>
                  </a:ext>
                </a:extLst>
              </p:cNvPr>
              <p:cNvSpPr txBox="1"/>
              <p:nvPr/>
            </p:nvSpPr>
            <p:spPr>
              <a:xfrm>
                <a:off x="12016594" y="4240201"/>
                <a:ext cx="535851" cy="1461939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10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77</a:t>
                </a:r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3F33936-12E1-01BC-124D-E41EF2F88E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8724" y="4971170"/>
                <a:ext cx="531200" cy="0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6057E73-8759-5F61-ED78-D7C26C93598C}"/>
              </a:ext>
            </a:extLst>
          </p:cNvPr>
          <p:cNvGrpSpPr/>
          <p:nvPr/>
        </p:nvGrpSpPr>
        <p:grpSpPr>
          <a:xfrm>
            <a:off x="7236752" y="5432712"/>
            <a:ext cx="1607456" cy="1477327"/>
            <a:chOff x="2107992" y="6910808"/>
            <a:chExt cx="1607456" cy="1477327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0EFFFB70-27C0-91E4-2944-ABBBED35E6B0}"/>
                </a:ext>
              </a:extLst>
            </p:cNvPr>
            <p:cNvGrpSpPr/>
            <p:nvPr/>
          </p:nvGrpSpPr>
          <p:grpSpPr>
            <a:xfrm>
              <a:off x="2107992" y="6910808"/>
              <a:ext cx="637624" cy="1461939"/>
              <a:chOff x="12035902" y="4263999"/>
              <a:chExt cx="531200" cy="1461939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D1AF51C-3A61-7ECB-B8F7-60F0798D1C7A}"/>
                  </a:ext>
                </a:extLst>
              </p:cNvPr>
              <p:cNvSpPr txBox="1"/>
              <p:nvPr/>
            </p:nvSpPr>
            <p:spPr>
              <a:xfrm>
                <a:off x="12039801" y="4263999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4A72A826-0CC3-6346-B013-FC2FBE1D20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35902" y="4994969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4036E7C-2B19-6E98-629D-14607A7A22A4}"/>
                </a:ext>
              </a:extLst>
            </p:cNvPr>
            <p:cNvGrpSpPr/>
            <p:nvPr/>
          </p:nvGrpSpPr>
          <p:grpSpPr>
            <a:xfrm>
              <a:off x="3081427" y="6926196"/>
              <a:ext cx="634021" cy="1461939"/>
              <a:chOff x="12027158" y="4284568"/>
              <a:chExt cx="531200" cy="1461939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676C486-9C69-D3D4-9BD3-1066795DD36B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7975B1BD-5D87-928F-5BFE-83DA18B621D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E4A343E-588F-5975-C4B2-F9F956FA759B}"/>
                </a:ext>
              </a:extLst>
            </p:cNvPr>
            <p:cNvSpPr txBox="1"/>
            <p:nvPr/>
          </p:nvSpPr>
          <p:spPr>
            <a:xfrm>
              <a:off x="2815280" y="7207267"/>
              <a:ext cx="216776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F6B9070-F3D3-E267-30E8-01FFEECAC2F3}"/>
              </a:ext>
            </a:extLst>
          </p:cNvPr>
          <p:cNvGrpSpPr/>
          <p:nvPr/>
        </p:nvGrpSpPr>
        <p:grpSpPr>
          <a:xfrm>
            <a:off x="7318921" y="3338719"/>
            <a:ext cx="4179211" cy="1590254"/>
            <a:chOff x="12841267" y="4444552"/>
            <a:chExt cx="4179211" cy="1590254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7A73C69-3B9D-AB37-29D1-1CDA24138045}"/>
                </a:ext>
              </a:extLst>
            </p:cNvPr>
            <p:cNvGrpSpPr/>
            <p:nvPr/>
          </p:nvGrpSpPr>
          <p:grpSpPr>
            <a:xfrm>
              <a:off x="13614767" y="4516403"/>
              <a:ext cx="637624" cy="1461939"/>
              <a:chOff x="12048141" y="4284568"/>
              <a:chExt cx="531200" cy="1461939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4BBCFD06-B595-2A60-4C9F-C13C59A105CF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02A7F9C3-0564-0B6D-87D4-2067C918A38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63A3C6B0-60D6-E47D-6B27-89FF553E6981}"/>
                </a:ext>
              </a:extLst>
            </p:cNvPr>
            <p:cNvGrpSpPr/>
            <p:nvPr/>
          </p:nvGrpSpPr>
          <p:grpSpPr>
            <a:xfrm>
              <a:off x="16386457" y="4493439"/>
              <a:ext cx="634021" cy="1461939"/>
              <a:chOff x="12027153" y="4284568"/>
              <a:chExt cx="531200" cy="1461939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A529FB9-5D48-B81E-90CD-EB10D13BC7BC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2D79F642-CD39-F229-B989-982DED3E66B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3BCFFD1-1F22-2FF2-7644-D4B2F0A51844}"/>
                </a:ext>
              </a:extLst>
            </p:cNvPr>
            <p:cNvSpPr txBox="1"/>
            <p:nvPr/>
          </p:nvSpPr>
          <p:spPr>
            <a:xfrm>
              <a:off x="14353139" y="4818217"/>
              <a:ext cx="27053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E522EA8-2059-F8CC-8616-BDA01B26C819}"/>
                </a:ext>
              </a:extLst>
            </p:cNvPr>
            <p:cNvSpPr txBox="1"/>
            <p:nvPr/>
          </p:nvSpPr>
          <p:spPr>
            <a:xfrm>
              <a:off x="15965658" y="4855076"/>
              <a:ext cx="370129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07B9359D-ED8E-5ECD-0DC3-257D9112F0BF}"/>
                </a:ext>
              </a:extLst>
            </p:cNvPr>
            <p:cNvSpPr/>
            <p:nvPr/>
          </p:nvSpPr>
          <p:spPr>
            <a:xfrm>
              <a:off x="14734549" y="4444552"/>
              <a:ext cx="1147049" cy="1590254"/>
            </a:xfrm>
            <a:prstGeom prst="roundRect">
              <a:avLst>
                <a:gd name="adj" fmla="val 5743"/>
              </a:avLst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x-none" sz="4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76498BB-3A3B-B240-6F75-79E49CD787FC}"/>
                </a:ext>
              </a:extLst>
            </p:cNvPr>
            <p:cNvSpPr txBox="1"/>
            <p:nvPr/>
          </p:nvSpPr>
          <p:spPr>
            <a:xfrm>
              <a:off x="12841267" y="4797835"/>
              <a:ext cx="752851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b)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4D7690B-4F10-BDBD-092E-2BF9B6B8F577}"/>
              </a:ext>
            </a:extLst>
          </p:cNvPr>
          <p:cNvGrpSpPr/>
          <p:nvPr/>
        </p:nvGrpSpPr>
        <p:grpSpPr>
          <a:xfrm>
            <a:off x="9205637" y="3337405"/>
            <a:ext cx="1147049" cy="1590254"/>
            <a:chOff x="4021636" y="1568427"/>
            <a:chExt cx="1007564" cy="1590254"/>
          </a:xfrm>
          <a:solidFill>
            <a:schemeClr val="bg1"/>
          </a:solidFill>
        </p:grpSpPr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56D66E41-65D2-77D3-63CD-6E88AFE76B96}"/>
                </a:ext>
              </a:extLst>
            </p:cNvPr>
            <p:cNvSpPr/>
            <p:nvPr/>
          </p:nvSpPr>
          <p:spPr>
            <a:xfrm>
              <a:off x="4021636" y="1568427"/>
              <a:ext cx="1007564" cy="1590254"/>
            </a:xfrm>
            <a:prstGeom prst="roundRect">
              <a:avLst>
                <a:gd name="adj" fmla="val 5743"/>
              </a:avLst>
            </a:prstGeom>
            <a:grpFill/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x-none" sz="4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60442226-3B4C-3E74-0FB8-057BD2ED5499}"/>
                </a:ext>
              </a:extLst>
            </p:cNvPr>
            <p:cNvGrpSpPr/>
            <p:nvPr/>
          </p:nvGrpSpPr>
          <p:grpSpPr>
            <a:xfrm>
              <a:off x="4101772" y="1627690"/>
              <a:ext cx="828748" cy="1461939"/>
              <a:chOff x="12016594" y="4240201"/>
              <a:chExt cx="543330" cy="1461939"/>
            </a:xfrm>
            <a:grpFill/>
          </p:grpSpPr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4245DB6-5D04-941B-8CDE-9B6601B49D7E}"/>
                  </a:ext>
                </a:extLst>
              </p:cNvPr>
              <p:cNvSpPr txBox="1"/>
              <p:nvPr/>
            </p:nvSpPr>
            <p:spPr>
              <a:xfrm>
                <a:off x="12016594" y="4240201"/>
                <a:ext cx="535851" cy="1461939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12B5B3C3-E8D5-37FE-A808-28B8264DBA5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8724" y="4971170"/>
                <a:ext cx="531200" cy="0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67C72011-8143-F561-A411-B48E6B08DA76}"/>
              </a:ext>
            </a:extLst>
          </p:cNvPr>
          <p:cNvGrpSpPr/>
          <p:nvPr/>
        </p:nvGrpSpPr>
        <p:grpSpPr>
          <a:xfrm>
            <a:off x="12513060" y="5435348"/>
            <a:ext cx="1798163" cy="1461939"/>
            <a:chOff x="14615258" y="5523683"/>
            <a:chExt cx="1798163" cy="1461939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2C0C84CE-767F-E655-A4F5-2209D7C761C2}"/>
                </a:ext>
              </a:extLst>
            </p:cNvPr>
            <p:cNvSpPr txBox="1"/>
            <p:nvPr/>
          </p:nvSpPr>
          <p:spPr>
            <a:xfrm>
              <a:off x="14615258" y="5801088"/>
              <a:ext cx="803709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 :</a:t>
              </a: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D6DBC1EF-E3B9-FB15-84B4-0761BB5DE449}"/>
                </a:ext>
              </a:extLst>
            </p:cNvPr>
            <p:cNvGrpSpPr/>
            <p:nvPr/>
          </p:nvGrpSpPr>
          <p:grpSpPr>
            <a:xfrm>
              <a:off x="15444275" y="5523683"/>
              <a:ext cx="969146" cy="1461939"/>
              <a:chOff x="12027158" y="4284568"/>
              <a:chExt cx="531200" cy="1461939"/>
            </a:xfrm>
          </p:grpSpPr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96393E59-BA78-4A96-0BCC-F06B164CEEB7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11</a:t>
                </a:r>
              </a:p>
            </p:txBody>
          </p: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A8B084E9-9DD6-CC51-2289-3C1BE1EFF5D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C236E8B6-C74C-4841-B39A-35871C1E4539}"/>
              </a:ext>
            </a:extLst>
          </p:cNvPr>
          <p:cNvGrpSpPr/>
          <p:nvPr/>
        </p:nvGrpSpPr>
        <p:grpSpPr>
          <a:xfrm>
            <a:off x="13200834" y="3370021"/>
            <a:ext cx="4476184" cy="1590254"/>
            <a:chOff x="13200834" y="3370021"/>
            <a:chExt cx="4476184" cy="1590254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DE58615A-69AB-459A-3948-F24786756B4F}"/>
                </a:ext>
              </a:extLst>
            </p:cNvPr>
            <p:cNvGrpSpPr/>
            <p:nvPr/>
          </p:nvGrpSpPr>
          <p:grpSpPr>
            <a:xfrm>
              <a:off x="15720845" y="3411658"/>
              <a:ext cx="856727" cy="1461939"/>
              <a:chOff x="12048141" y="4284568"/>
              <a:chExt cx="531200" cy="1461939"/>
            </a:xfrm>
          </p:grpSpPr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7A195627-1508-8C6B-ECE5-0189BCD1EFFB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11</a:t>
                </a:r>
              </a:p>
            </p:txBody>
          </p: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03C26880-DCAC-42B1-C567-CA109350E5E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51C0330C-9D20-DCAD-48DA-1F575AE166F7}"/>
                </a:ext>
              </a:extLst>
            </p:cNvPr>
            <p:cNvSpPr txBox="1"/>
            <p:nvPr/>
          </p:nvSpPr>
          <p:spPr>
            <a:xfrm>
              <a:off x="15287819" y="3775044"/>
              <a:ext cx="356835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96C5189F-2401-3882-A7CD-76E99ECC168F}"/>
                </a:ext>
              </a:extLst>
            </p:cNvPr>
            <p:cNvSpPr txBox="1"/>
            <p:nvPr/>
          </p:nvSpPr>
          <p:spPr>
            <a:xfrm>
              <a:off x="16662704" y="3767312"/>
              <a:ext cx="101431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 1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5CE4BD96-9762-D2F9-22A9-C059BEB273DC}"/>
                </a:ext>
              </a:extLst>
            </p:cNvPr>
            <p:cNvSpPr txBox="1"/>
            <p:nvPr/>
          </p:nvSpPr>
          <p:spPr>
            <a:xfrm>
              <a:off x="13200834" y="3763200"/>
              <a:ext cx="752851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c)</a:t>
              </a:r>
            </a:p>
          </p:txBody>
        </p:sp>
        <p:sp>
          <p:nvSpPr>
            <p:cNvPr id="122" name="Rounded Rectangle 121">
              <a:extLst>
                <a:ext uri="{FF2B5EF4-FFF2-40B4-BE49-F238E27FC236}">
                  <a16:creationId xmlns:a16="http://schemas.microsoft.com/office/drawing/2014/main" id="{3DAE458F-8295-173B-CBDD-9CEBADE08AE3}"/>
                </a:ext>
              </a:extLst>
            </p:cNvPr>
            <p:cNvSpPr/>
            <p:nvPr/>
          </p:nvSpPr>
          <p:spPr>
            <a:xfrm>
              <a:off x="14090088" y="3370021"/>
              <a:ext cx="1147049" cy="1590254"/>
            </a:xfrm>
            <a:prstGeom prst="roundRect">
              <a:avLst>
                <a:gd name="adj" fmla="val 5743"/>
              </a:avLst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x-none" sz="4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846971CF-4891-AB41-FDC9-48A87F9A03C3}"/>
              </a:ext>
            </a:extLst>
          </p:cNvPr>
          <p:cNvGrpSpPr/>
          <p:nvPr/>
        </p:nvGrpSpPr>
        <p:grpSpPr>
          <a:xfrm>
            <a:off x="14098204" y="3368628"/>
            <a:ext cx="1147049" cy="1590254"/>
            <a:chOff x="4021636" y="1568427"/>
            <a:chExt cx="1007564" cy="1590254"/>
          </a:xfrm>
          <a:solidFill>
            <a:schemeClr val="bg1"/>
          </a:solidFill>
        </p:grpSpPr>
        <p:sp>
          <p:nvSpPr>
            <p:cNvPr id="128" name="Rounded Rectangle 127">
              <a:extLst>
                <a:ext uri="{FF2B5EF4-FFF2-40B4-BE49-F238E27FC236}">
                  <a16:creationId xmlns:a16="http://schemas.microsoft.com/office/drawing/2014/main" id="{F51C7D24-76CC-34A3-9CC8-548E54CA89B7}"/>
                </a:ext>
              </a:extLst>
            </p:cNvPr>
            <p:cNvSpPr/>
            <p:nvPr/>
          </p:nvSpPr>
          <p:spPr>
            <a:xfrm>
              <a:off x="4021636" y="1568427"/>
              <a:ext cx="1007564" cy="1590254"/>
            </a:xfrm>
            <a:prstGeom prst="roundRect">
              <a:avLst>
                <a:gd name="adj" fmla="val 5743"/>
              </a:avLst>
            </a:prstGeom>
            <a:grpFill/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x-none" sz="4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2A1C0B8E-92BD-E617-D5BB-AF65E4149538}"/>
                </a:ext>
              </a:extLst>
            </p:cNvPr>
            <p:cNvGrpSpPr/>
            <p:nvPr/>
          </p:nvGrpSpPr>
          <p:grpSpPr>
            <a:xfrm>
              <a:off x="4101772" y="1627690"/>
              <a:ext cx="828748" cy="1461939"/>
              <a:chOff x="12016594" y="4240201"/>
              <a:chExt cx="543330" cy="1461939"/>
            </a:xfrm>
            <a:grpFill/>
          </p:grpSpPr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12CF125A-5B30-7BD5-9E3C-D95D44886A28}"/>
                  </a:ext>
                </a:extLst>
              </p:cNvPr>
              <p:cNvSpPr txBox="1"/>
              <p:nvPr/>
            </p:nvSpPr>
            <p:spPr>
              <a:xfrm>
                <a:off x="12016594" y="4240201"/>
                <a:ext cx="535851" cy="1461939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0A0A54ED-3861-3D20-AA86-1933B86AD3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8724" y="4971170"/>
                <a:ext cx="531200" cy="0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E6274DB6-C6F9-8B20-4073-B476CB0382BF}"/>
              </a:ext>
            </a:extLst>
          </p:cNvPr>
          <p:cNvGrpSpPr/>
          <p:nvPr/>
        </p:nvGrpSpPr>
        <p:grpSpPr>
          <a:xfrm>
            <a:off x="7137582" y="7268355"/>
            <a:ext cx="1834724" cy="1461939"/>
            <a:chOff x="6179837" y="6925835"/>
            <a:chExt cx="1834724" cy="1461939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618323A5-B126-4B91-7D74-91D8F442DAFA}"/>
                </a:ext>
              </a:extLst>
            </p:cNvPr>
            <p:cNvSpPr txBox="1"/>
            <p:nvPr/>
          </p:nvSpPr>
          <p:spPr>
            <a:xfrm>
              <a:off x="6179837" y="7292460"/>
              <a:ext cx="370129" cy="733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5174ADF9-E56E-394F-CF83-FD3BF36609EA}"/>
                </a:ext>
              </a:extLst>
            </p:cNvPr>
            <p:cNvGrpSpPr/>
            <p:nvPr/>
          </p:nvGrpSpPr>
          <p:grpSpPr>
            <a:xfrm>
              <a:off x="6603750" y="6925835"/>
              <a:ext cx="1410811" cy="1461939"/>
              <a:chOff x="12027158" y="4269180"/>
              <a:chExt cx="531200" cy="1461939"/>
            </a:xfrm>
          </p:grpSpPr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587D6289-7B64-4C0A-AED8-703DEA491E65}"/>
                  </a:ext>
                </a:extLst>
              </p:cNvPr>
              <p:cNvSpPr txBox="1"/>
              <p:nvPr/>
            </p:nvSpPr>
            <p:spPr>
              <a:xfrm>
                <a:off x="12029108" y="4269180"/>
                <a:ext cx="527698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 x 8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 x 5</a:t>
                </a:r>
              </a:p>
            </p:txBody>
          </p: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9636B3FF-556C-A7B3-233D-B82F908EEAA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935666A-1553-7B01-72AC-0620AC7E089C}"/>
              </a:ext>
            </a:extLst>
          </p:cNvPr>
          <p:cNvGrpSpPr/>
          <p:nvPr/>
        </p:nvGrpSpPr>
        <p:grpSpPr>
          <a:xfrm>
            <a:off x="8997312" y="7283744"/>
            <a:ext cx="1234750" cy="1461939"/>
            <a:chOff x="8629615" y="6925835"/>
            <a:chExt cx="1234750" cy="1461939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9BB6847E-1115-B7F3-CF10-8B76A5BB90A6}"/>
                </a:ext>
              </a:extLst>
            </p:cNvPr>
            <p:cNvSpPr txBox="1"/>
            <p:nvPr/>
          </p:nvSpPr>
          <p:spPr>
            <a:xfrm>
              <a:off x="8629615" y="7272083"/>
              <a:ext cx="36314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8DC9FCF4-8481-4727-B66B-C0E3E06E4ED2}"/>
                </a:ext>
              </a:extLst>
            </p:cNvPr>
            <p:cNvGrpSpPr/>
            <p:nvPr/>
          </p:nvGrpSpPr>
          <p:grpSpPr>
            <a:xfrm>
              <a:off x="9071407" y="6925835"/>
              <a:ext cx="792958" cy="1461939"/>
              <a:chOff x="12027158" y="4284569"/>
              <a:chExt cx="531200" cy="1461939"/>
            </a:xfrm>
          </p:grpSpPr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40027EB6-31A5-6CFB-86D3-65D7D56F05D1}"/>
                  </a:ext>
                </a:extLst>
              </p:cNvPr>
              <p:cNvSpPr txBox="1"/>
              <p:nvPr/>
            </p:nvSpPr>
            <p:spPr>
              <a:xfrm>
                <a:off x="12027158" y="4284569"/>
                <a:ext cx="531200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24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20</a:t>
                </a:r>
              </a:p>
            </p:txBody>
          </p: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FBB2F4BD-226D-E62D-BC4E-69EE6A48730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C3235889-FCA6-98A6-BD85-7EB42E17BA81}"/>
              </a:ext>
            </a:extLst>
          </p:cNvPr>
          <p:cNvGrpSpPr/>
          <p:nvPr/>
        </p:nvGrpSpPr>
        <p:grpSpPr>
          <a:xfrm>
            <a:off x="8906163" y="5444431"/>
            <a:ext cx="2098422" cy="1461939"/>
            <a:chOff x="8906163" y="5444431"/>
            <a:chExt cx="2098422" cy="1461939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A5FEDCA-4D7A-EDE6-5683-3254ACA3ADA6}"/>
                </a:ext>
              </a:extLst>
            </p:cNvPr>
            <p:cNvSpPr txBox="1"/>
            <p:nvPr/>
          </p:nvSpPr>
          <p:spPr>
            <a:xfrm>
              <a:off x="8906163" y="5809737"/>
              <a:ext cx="370129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894547DB-5033-AC98-AA02-85ED3A4C4FD0}"/>
                </a:ext>
              </a:extLst>
            </p:cNvPr>
            <p:cNvGrpSpPr/>
            <p:nvPr/>
          </p:nvGrpSpPr>
          <p:grpSpPr>
            <a:xfrm>
              <a:off x="9338247" y="5444431"/>
              <a:ext cx="1666338" cy="1461939"/>
              <a:chOff x="4473343" y="6925835"/>
              <a:chExt cx="1666338" cy="1461939"/>
            </a:xfrm>
          </p:grpSpPr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30F3DA93-394E-D53E-648C-CF8CAB3F3A71}"/>
                  </a:ext>
                </a:extLst>
              </p:cNvPr>
              <p:cNvGrpSpPr/>
              <p:nvPr/>
            </p:nvGrpSpPr>
            <p:grpSpPr>
              <a:xfrm>
                <a:off x="4473343" y="6925835"/>
                <a:ext cx="637624" cy="1461939"/>
                <a:chOff x="12048141" y="4284568"/>
                <a:chExt cx="531200" cy="1461939"/>
              </a:xfrm>
            </p:grpSpPr>
            <p:sp>
              <p:nvSpPr>
                <p:cNvPr id="151" name="TextBox 150">
                  <a:extLst>
                    <a:ext uri="{FF2B5EF4-FFF2-40B4-BE49-F238E27FC236}">
                      <a16:creationId xmlns:a16="http://schemas.microsoft.com/office/drawing/2014/main" id="{B9481E70-9F14-38D9-0B40-205FCB112DF0}"/>
                    </a:ext>
                  </a:extLst>
                </p:cNvPr>
                <p:cNvSpPr txBox="1"/>
                <p:nvPr/>
              </p:nvSpPr>
              <p:spPr>
                <a:xfrm>
                  <a:off x="12048141" y="4284568"/>
                  <a:ext cx="518961" cy="14619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3</a:t>
                  </a:r>
                </a:p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4</a:t>
                  </a:r>
                </a:p>
              </p:txBody>
            </p: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98B03F37-33E2-8D3A-EB44-D114C73CA5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48141" y="5000150"/>
                  <a:ext cx="5312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D5584C0A-A7E9-E72D-1D1C-07D4E72EE6C8}"/>
                  </a:ext>
                </a:extLst>
              </p:cNvPr>
              <p:cNvGrpSpPr/>
              <p:nvPr/>
            </p:nvGrpSpPr>
            <p:grpSpPr>
              <a:xfrm>
                <a:off x="5505660" y="6925836"/>
                <a:ext cx="634021" cy="1384995"/>
                <a:chOff x="12027158" y="4284568"/>
                <a:chExt cx="531200" cy="1384995"/>
              </a:xfrm>
            </p:grpSpPr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BE45B329-A2F5-31A6-781D-AAEE6F1D0330}"/>
                    </a:ext>
                  </a:extLst>
                </p:cNvPr>
                <p:cNvSpPr txBox="1"/>
                <p:nvPr/>
              </p:nvSpPr>
              <p:spPr>
                <a:xfrm>
                  <a:off x="12027159" y="4284568"/>
                  <a:ext cx="527727" cy="138499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85</a:t>
                  </a:r>
                </a:p>
              </p:txBody>
            </p:sp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EFD82B83-83FB-E608-4680-372FBC7284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27158" y="5000151"/>
                  <a:ext cx="5312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3DFA834D-95B0-7D49-0D4E-55D8C1432AAD}"/>
                  </a:ext>
                </a:extLst>
              </p:cNvPr>
              <p:cNvSpPr txBox="1"/>
              <p:nvPr/>
            </p:nvSpPr>
            <p:spPr>
              <a:xfrm>
                <a:off x="5169033" y="7207267"/>
                <a:ext cx="270534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</a:t>
                </a:r>
              </a:p>
            </p:txBody>
          </p:sp>
        </p:grp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771A8F2-8945-AC13-8E87-04D19930186F}"/>
              </a:ext>
            </a:extLst>
          </p:cNvPr>
          <p:cNvGrpSpPr/>
          <p:nvPr/>
        </p:nvGrpSpPr>
        <p:grpSpPr>
          <a:xfrm>
            <a:off x="10272252" y="7262801"/>
            <a:ext cx="1234750" cy="1461939"/>
            <a:chOff x="8629615" y="6925835"/>
            <a:chExt cx="1234750" cy="1461939"/>
          </a:xfrm>
        </p:grpSpPr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5BDC61FE-7861-74DD-2199-EAFB47725239}"/>
                </a:ext>
              </a:extLst>
            </p:cNvPr>
            <p:cNvSpPr txBox="1"/>
            <p:nvPr/>
          </p:nvSpPr>
          <p:spPr>
            <a:xfrm>
              <a:off x="8629615" y="7272083"/>
              <a:ext cx="36314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44A05756-2322-9D47-385E-AA7D6DA31F45}"/>
                </a:ext>
              </a:extLst>
            </p:cNvPr>
            <p:cNvGrpSpPr/>
            <p:nvPr/>
          </p:nvGrpSpPr>
          <p:grpSpPr>
            <a:xfrm>
              <a:off x="9071407" y="6925835"/>
              <a:ext cx="792958" cy="1461939"/>
              <a:chOff x="12027158" y="4284569"/>
              <a:chExt cx="531200" cy="1461939"/>
            </a:xfrm>
          </p:grpSpPr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B6332101-F75F-C99B-F692-F6E80624F2E0}"/>
                  </a:ext>
                </a:extLst>
              </p:cNvPr>
              <p:cNvSpPr txBox="1"/>
              <p:nvPr/>
            </p:nvSpPr>
            <p:spPr>
              <a:xfrm>
                <a:off x="12027158" y="4284569"/>
                <a:ext cx="531200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CED41AEA-251C-F578-2797-3C76D40B73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83B50D65-7BC3-F17D-89FD-8CDC252137F2}"/>
              </a:ext>
            </a:extLst>
          </p:cNvPr>
          <p:cNvGrpSpPr/>
          <p:nvPr/>
        </p:nvGrpSpPr>
        <p:grpSpPr>
          <a:xfrm>
            <a:off x="14330199" y="5435782"/>
            <a:ext cx="2384313" cy="1461939"/>
            <a:chOff x="14029108" y="5523683"/>
            <a:chExt cx="2384313" cy="1461939"/>
          </a:xfrm>
        </p:grpSpPr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FABDF118-252F-2398-4550-324BC932A718}"/>
                </a:ext>
              </a:extLst>
            </p:cNvPr>
            <p:cNvSpPr txBox="1"/>
            <p:nvPr/>
          </p:nvSpPr>
          <p:spPr>
            <a:xfrm>
              <a:off x="14029108" y="5808423"/>
              <a:ext cx="1430446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 1 x</a:t>
              </a:r>
            </a:p>
          </p:txBody>
        </p: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1185194D-11ED-7655-DF69-09DCD14B6078}"/>
                </a:ext>
              </a:extLst>
            </p:cNvPr>
            <p:cNvGrpSpPr/>
            <p:nvPr/>
          </p:nvGrpSpPr>
          <p:grpSpPr>
            <a:xfrm>
              <a:off x="15444275" y="5523683"/>
              <a:ext cx="969146" cy="1461939"/>
              <a:chOff x="12027158" y="4284568"/>
              <a:chExt cx="531200" cy="1461939"/>
            </a:xfrm>
          </p:grpSpPr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0660ED24-826E-6143-3A69-E9994760295C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EC353BC4-16E3-D796-B413-34B23630E6A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F14AE533-FFD5-6CF2-BBC9-72C2F99B9D66}"/>
              </a:ext>
            </a:extLst>
          </p:cNvPr>
          <p:cNvGrpSpPr/>
          <p:nvPr/>
        </p:nvGrpSpPr>
        <p:grpSpPr>
          <a:xfrm>
            <a:off x="16784629" y="5435347"/>
            <a:ext cx="1256955" cy="1461939"/>
            <a:chOff x="14663612" y="7151041"/>
            <a:chExt cx="1256955" cy="1461939"/>
          </a:xfrm>
        </p:grpSpPr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C1F754C5-839E-53BC-964A-BED4DC01859F}"/>
                </a:ext>
              </a:extLst>
            </p:cNvPr>
            <p:cNvGrpSpPr/>
            <p:nvPr/>
          </p:nvGrpSpPr>
          <p:grpSpPr>
            <a:xfrm>
              <a:off x="15058202" y="7151041"/>
              <a:ext cx="862365" cy="1461939"/>
              <a:chOff x="12027158" y="4284568"/>
              <a:chExt cx="531200" cy="1461939"/>
            </a:xfrm>
          </p:grpSpPr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E210A8CE-35B1-ACDB-27FC-E3D22D7A322C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AD26DD86-F351-589E-83D4-E932BB71B0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40BEEE55-7C46-B42D-3EC2-701F751A337E}"/>
                </a:ext>
              </a:extLst>
            </p:cNvPr>
            <p:cNvSpPr txBox="1"/>
            <p:nvPr/>
          </p:nvSpPr>
          <p:spPr>
            <a:xfrm>
              <a:off x="14663612" y="7505700"/>
              <a:ext cx="370129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3082</TotalTime>
  <Words>694</Words>
  <Application>Microsoft Office PowerPoint</Application>
  <PresentationFormat>Custom</PresentationFormat>
  <Paragraphs>272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66 luyện tập chung</dc:title>
  <dc:creator>FPT SHOP</dc:creator>
  <cp:lastModifiedBy>FPT SHOP</cp:lastModifiedBy>
  <cp:revision>7</cp:revision>
  <dcterms:created xsi:type="dcterms:W3CDTF">2006-08-16T00:00:00Z</dcterms:created>
  <dcterms:modified xsi:type="dcterms:W3CDTF">2025-05-01T14:33:06Z</dcterms:modified>
  <dc:identifier>DAF1CihRs9Y</dc:identifier>
</cp:coreProperties>
</file>