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58" r:id="rId3"/>
    <p:sldId id="296" r:id="rId4"/>
    <p:sldId id="301" r:id="rId5"/>
    <p:sldId id="264" r:id="rId6"/>
    <p:sldId id="283" r:id="rId7"/>
    <p:sldId id="286" r:id="rId8"/>
    <p:sldId id="284" r:id="rId9"/>
    <p:sldId id="282" r:id="rId10"/>
    <p:sldId id="260" r:id="rId11"/>
    <p:sldId id="279" r:id="rId12"/>
    <p:sldId id="278" r:id="rId13"/>
    <p:sldId id="289" r:id="rId14"/>
    <p:sldId id="268" r:id="rId15"/>
    <p:sldId id="293" r:id="rId16"/>
    <p:sldId id="292" r:id="rId17"/>
    <p:sldId id="259" r:id="rId18"/>
    <p:sldId id="299" r:id="rId19"/>
    <p:sldId id="276" r:id="rId20"/>
    <p:sldId id="277" r:id="rId21"/>
    <p:sldId id="290" r:id="rId22"/>
    <p:sldId id="288" r:id="rId23"/>
    <p:sldId id="287" r:id="rId24"/>
    <p:sldId id="297" r:id="rId25"/>
    <p:sldId id="272" r:id="rId26"/>
    <p:sldId id="291" r:id="rId27"/>
    <p:sldId id="302" r:id="rId28"/>
    <p:sldId id="303" r:id="rId29"/>
    <p:sldId id="304" r:id="rId30"/>
    <p:sldId id="306" r:id="rId31"/>
    <p:sldId id="307" r:id="rId32"/>
    <p:sldId id="308" r:id="rId33"/>
    <p:sldId id="309" r:id="rId34"/>
    <p:sldId id="270" r:id="rId35"/>
    <p:sldId id="295" r:id="rId36"/>
  </p:sldIdLst>
  <p:sldSz cx="18288000" cy="10287000"/>
  <p:notesSz cx="6858000" cy="9144000"/>
  <p:embeddedFontLst>
    <p:embeddedFont>
      <p:font typeface="Roca Two"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74350-908B-FE40-B3C8-8B3229DA8696}" v="1607" dt="2023-12-03T09:57:41.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38" autoAdjust="0"/>
    <p:restoredTop sz="94626" autoAdjust="0"/>
  </p:normalViewPr>
  <p:slideViewPr>
    <p:cSldViewPr>
      <p:cViewPr varScale="1">
        <p:scale>
          <a:sx n="55" d="100"/>
          <a:sy n="55" d="100"/>
        </p:scale>
        <p:origin x="108"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853B6-B0C2-3740-8590-0A11FAAE1C2F}" type="datetimeFigureOut">
              <a:rPr lang="x-none" smtClean="0"/>
              <a:t>5/1/2025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0CE95-43AD-1D4D-BBAE-8AD2DBC9BAF6}" type="slidenum">
              <a:rPr lang="x-none" smtClean="0"/>
              <a:t>‹#›</a:t>
            </a:fld>
            <a:endParaRPr lang="x-none"/>
          </a:p>
        </p:txBody>
      </p:sp>
    </p:spTree>
    <p:extLst>
      <p:ext uri="{BB962C8B-B14F-4D97-AF65-F5344CB8AC3E}">
        <p14:creationId xmlns:p14="http://schemas.microsoft.com/office/powerpoint/2010/main" val="550570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4D0CE95-43AD-1D4D-BBAE-8AD2DBC9BAF6}" type="slidenum">
              <a:rPr lang="x-none" smtClean="0"/>
              <a:t>7</a:t>
            </a:fld>
            <a:endParaRPr lang="x-none"/>
          </a:p>
        </p:txBody>
      </p:sp>
    </p:spTree>
    <p:extLst>
      <p:ext uri="{BB962C8B-B14F-4D97-AF65-F5344CB8AC3E}">
        <p14:creationId xmlns:p14="http://schemas.microsoft.com/office/powerpoint/2010/main" val="141915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4D0CE95-43AD-1D4D-BBAE-8AD2DBC9BAF6}" type="slidenum">
              <a:rPr lang="x-none" smtClean="0"/>
              <a:t>12</a:t>
            </a:fld>
            <a:endParaRPr lang="x-none"/>
          </a:p>
        </p:txBody>
      </p:sp>
    </p:spTree>
    <p:extLst>
      <p:ext uri="{BB962C8B-B14F-4D97-AF65-F5344CB8AC3E}">
        <p14:creationId xmlns:p14="http://schemas.microsoft.com/office/powerpoint/2010/main" val="192334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a:t>
            </a:r>
            <a:r>
              <a:rPr lang="vi-VN" baseline="0"/>
              <a:t> vào các số để mở câu hỏi. Nếu HS trả đúng, bấm lại vào số đó lần hai. Sau khi trả lời hết, bấm dấu x để đến nội dung tiếp theo</a:t>
            </a:r>
            <a:endParaRPr lang="en-US"/>
          </a:p>
        </p:txBody>
      </p:sp>
      <p:sp>
        <p:nvSpPr>
          <p:cNvPr id="4" name="Slide Number Placeholder 3"/>
          <p:cNvSpPr>
            <a:spLocks noGrp="1"/>
          </p:cNvSpPr>
          <p:nvPr>
            <p:ph type="sldNum" sz="quarter" idx="10"/>
          </p:nvPr>
        </p:nvSpPr>
        <p:spPr/>
        <p:txBody>
          <a:bodyPr/>
          <a:lstStyle/>
          <a:p>
            <a:fld id="{04D0CE95-43AD-1D4D-BBAE-8AD2DBC9BAF6}" type="slidenum">
              <a:rPr lang="x-none" smtClean="0"/>
              <a:t>27</a:t>
            </a:fld>
            <a:endParaRPr lang="x-none"/>
          </a:p>
        </p:txBody>
      </p:sp>
    </p:spTree>
    <p:extLst>
      <p:ext uri="{BB962C8B-B14F-4D97-AF65-F5344CB8AC3E}">
        <p14:creationId xmlns:p14="http://schemas.microsoft.com/office/powerpoint/2010/main" val="213751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254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3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33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785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90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048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166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30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5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085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85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solidFill>
                  <a:prstClr val="black">
                    <a:tint val="75000"/>
                  </a:prstClr>
                </a:solidFill>
              </a:rPr>
              <a:pPr/>
              <a:t>5/1/2025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94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sv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2.svg"/><Relationship Id="rId3" Type="http://schemas.openxmlformats.org/officeDocument/2006/relationships/image" Target="../media/image27.svg"/><Relationship Id="rId7" Type="http://schemas.openxmlformats.org/officeDocument/2006/relationships/image" Target="../media/image4.svg"/><Relationship Id="rId12"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0.svg"/><Relationship Id="rId5" Type="http://schemas.openxmlformats.org/officeDocument/2006/relationships/image" Target="../media/image8.sv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5.sv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10" Type="http://schemas.openxmlformats.org/officeDocument/2006/relationships/image" Target="../media/image49.svg"/><Relationship Id="rId4" Type="http://schemas.openxmlformats.org/officeDocument/2006/relationships/image" Target="../media/image2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2.png"/><Relationship Id="rId18" Type="http://schemas.openxmlformats.org/officeDocument/2006/relationships/slide" Target="slide29.xml"/><Relationship Id="rId3" Type="http://schemas.openxmlformats.org/officeDocument/2006/relationships/slideLayout" Target="../slideLayouts/slideLayout12.xml"/><Relationship Id="rId21" Type="http://schemas.openxmlformats.org/officeDocument/2006/relationships/slide" Target="slide30.xml"/><Relationship Id="rId7" Type="http://schemas.openxmlformats.org/officeDocument/2006/relationships/image" Target="../media/image29.png"/><Relationship Id="rId12" Type="http://schemas.openxmlformats.org/officeDocument/2006/relationships/image" Target="../media/image61.png"/><Relationship Id="rId17" Type="http://schemas.openxmlformats.org/officeDocument/2006/relationships/slide" Target="slide28.xml"/><Relationship Id="rId2" Type="http://schemas.openxmlformats.org/officeDocument/2006/relationships/audio" Target="../media/media1.mp3"/><Relationship Id="rId16" Type="http://schemas.openxmlformats.org/officeDocument/2006/relationships/image" Target="../media/image65.png"/><Relationship Id="rId20" Type="http://schemas.openxmlformats.org/officeDocument/2006/relationships/slide" Target="slide31.xml"/><Relationship Id="rId1" Type="http://schemas.microsoft.com/office/2007/relationships/media" Target="../media/media1.mp3"/><Relationship Id="rId6" Type="http://schemas.openxmlformats.org/officeDocument/2006/relationships/image" Target="../media/image60.svg"/><Relationship Id="rId11" Type="http://schemas.openxmlformats.org/officeDocument/2006/relationships/image" Target="../media/image36.sv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image" Target="../media/image35.png"/><Relationship Id="rId19" Type="http://schemas.openxmlformats.org/officeDocument/2006/relationships/slide" Target="slide32.xml"/><Relationship Id="rId4" Type="http://schemas.openxmlformats.org/officeDocument/2006/relationships/notesSlide" Target="../notesSlides/notesSlide3.xml"/><Relationship Id="rId9" Type="http://schemas.openxmlformats.org/officeDocument/2006/relationships/image" Target="../media/image57.png"/><Relationship Id="rId14" Type="http://schemas.openxmlformats.org/officeDocument/2006/relationships/image" Target="../media/image63.png"/><Relationship Id="rId22" Type="http://schemas.openxmlformats.org/officeDocument/2006/relationships/slide" Target="slide33.xml"/></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67.sv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svg"/><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67.sv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67.sv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67.sv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1.png"/><Relationship Id="rId7" Type="http://schemas.openxmlformats.org/officeDocument/2006/relationships/image" Target="../media/image6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sv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10" Type="http://schemas.openxmlformats.org/officeDocument/2006/relationships/image" Target="../media/image30.svg"/><Relationship Id="rId4" Type="http://schemas.openxmlformats.org/officeDocument/2006/relationships/image" Target="../media/image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10" Type="http://schemas.openxmlformats.org/officeDocument/2006/relationships/image" Target="../media/image36.svg"/><Relationship Id="rId4" Type="http://schemas.openxmlformats.org/officeDocument/2006/relationships/image" Target="../media/image23.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36A"/>
        </a:solidFill>
        <a:effectLst/>
      </p:bgPr>
    </p:bg>
    <p:spTree>
      <p:nvGrpSpPr>
        <p:cNvPr id="1" name=""/>
        <p:cNvGrpSpPr/>
        <p:nvPr/>
      </p:nvGrpSpPr>
      <p:grpSpPr>
        <a:xfrm>
          <a:off x="0" y="0"/>
          <a:ext cx="0" cy="0"/>
          <a:chOff x="0" y="0"/>
          <a:chExt cx="0" cy="0"/>
        </a:xfrm>
      </p:grpSpPr>
      <p:sp>
        <p:nvSpPr>
          <p:cNvPr id="2" name="Freeform 2"/>
          <p:cNvSpPr/>
          <p:nvPr/>
        </p:nvSpPr>
        <p:spPr>
          <a:xfrm rot="-122251">
            <a:off x="974796" y="947643"/>
            <a:ext cx="16615498" cy="7787664"/>
          </a:xfrm>
          <a:custGeom>
            <a:avLst/>
            <a:gdLst/>
            <a:ahLst/>
            <a:cxnLst/>
            <a:rect l="l" t="t" r="r" b="b"/>
            <a:pathLst>
              <a:path w="14239568" h="5902948">
                <a:moveTo>
                  <a:pt x="0" y="0"/>
                </a:moveTo>
                <a:lnTo>
                  <a:pt x="14239568" y="0"/>
                </a:lnTo>
                <a:lnTo>
                  <a:pt x="14239568" y="5902948"/>
                </a:lnTo>
                <a:lnTo>
                  <a:pt x="0" y="590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E782AB0D-EF95-859F-B133-FDF3957FB866}"/>
              </a:ext>
            </a:extLst>
          </p:cNvPr>
          <p:cNvSpPr/>
          <p:nvPr/>
        </p:nvSpPr>
        <p:spPr>
          <a:xfrm rot="16200000">
            <a:off x="990011" y="6672304"/>
            <a:ext cx="2681329" cy="4661350"/>
          </a:xfrm>
          <a:custGeom>
            <a:avLst/>
            <a:gdLst/>
            <a:ahLst/>
            <a:cxnLst/>
            <a:rect l="l" t="t" r="r" b="b"/>
            <a:pathLst>
              <a:path w="6027202" h="6820908">
                <a:moveTo>
                  <a:pt x="0" y="0"/>
                </a:moveTo>
                <a:lnTo>
                  <a:pt x="6027202" y="0"/>
                </a:lnTo>
                <a:lnTo>
                  <a:pt x="6027202" y="6820907"/>
                </a:lnTo>
                <a:lnTo>
                  <a:pt x="0" y="6820907"/>
                </a:lnTo>
                <a:lnTo>
                  <a:pt x="0" y="0"/>
                </a:lnTo>
                <a:close/>
              </a:path>
            </a:pathLst>
          </a:custGeom>
          <a:blipFill>
            <a:blip r:embed="rId4">
              <a:extLst>
                <a:ext uri="{96DAC541-7B7A-43D3-8B79-37D633B846F1}">
                  <asvg:svgBlip xmlns:asvg="http://schemas.microsoft.com/office/drawing/2016/SVG/main" r:embed="rId5"/>
                </a:ext>
              </a:extLst>
            </a:blip>
            <a:stretch>
              <a:fillRect l="-124784" t="-46328"/>
            </a:stretch>
          </a:blipFill>
        </p:spPr>
        <p:txBody>
          <a:bodyPr/>
          <a:lstStyle/>
          <a:p>
            <a:endParaRPr lang="en-US"/>
          </a:p>
        </p:txBody>
      </p:sp>
      <p:sp>
        <p:nvSpPr>
          <p:cNvPr id="5" name="Freeform 7">
            <a:extLst>
              <a:ext uri="{FF2B5EF4-FFF2-40B4-BE49-F238E27FC236}">
                <a16:creationId xmlns:a16="http://schemas.microsoft.com/office/drawing/2014/main" id="{7808B87C-9D0D-AE03-A6EA-1A81628CDA97}"/>
              </a:ext>
            </a:extLst>
          </p:cNvPr>
          <p:cNvSpPr/>
          <p:nvPr/>
        </p:nvSpPr>
        <p:spPr>
          <a:xfrm rot="-832657">
            <a:off x="91505" y="8353845"/>
            <a:ext cx="1636865" cy="1808691"/>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8FCEA24D-B36F-7C73-09E8-DF7D8A5AF8F3}"/>
              </a:ext>
            </a:extLst>
          </p:cNvPr>
          <p:cNvSpPr/>
          <p:nvPr/>
        </p:nvSpPr>
        <p:spPr>
          <a:xfrm rot="1856098">
            <a:off x="2419576" y="8355267"/>
            <a:ext cx="1928343" cy="2130766"/>
          </a:xfrm>
          <a:custGeom>
            <a:avLst/>
            <a:gdLst/>
            <a:ahLst/>
            <a:cxnLst/>
            <a:rect l="l" t="t" r="r" b="b"/>
            <a:pathLst>
              <a:path w="2986878" h="3300418">
                <a:moveTo>
                  <a:pt x="0" y="0"/>
                </a:moveTo>
                <a:lnTo>
                  <a:pt x="2986878" y="0"/>
                </a:lnTo>
                <a:lnTo>
                  <a:pt x="2986878" y="3300417"/>
                </a:lnTo>
                <a:lnTo>
                  <a:pt x="0" y="3300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65CBB12F-67EE-61D6-2EFF-EC81234E715D}"/>
              </a:ext>
            </a:extLst>
          </p:cNvPr>
          <p:cNvSpPr/>
          <p:nvPr/>
        </p:nvSpPr>
        <p:spPr>
          <a:xfrm flipH="1">
            <a:off x="15925801" y="380540"/>
            <a:ext cx="2211589" cy="2481945"/>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596A01C5-80EA-F0A5-5461-00F81228E2A2}"/>
              </a:ext>
            </a:extLst>
          </p:cNvPr>
          <p:cNvSpPr/>
          <p:nvPr/>
        </p:nvSpPr>
        <p:spPr>
          <a:xfrm rot="16200000">
            <a:off x="14488094" y="6543736"/>
            <a:ext cx="2938465" cy="4661351"/>
          </a:xfrm>
          <a:custGeom>
            <a:avLst/>
            <a:gdLst/>
            <a:ahLst/>
            <a:cxnLst/>
            <a:rect l="l" t="t" r="r" b="b"/>
            <a:pathLst>
              <a:path w="6027202" h="6820908">
                <a:moveTo>
                  <a:pt x="0" y="0"/>
                </a:moveTo>
                <a:lnTo>
                  <a:pt x="6027203" y="0"/>
                </a:lnTo>
                <a:lnTo>
                  <a:pt x="6027203" y="6820907"/>
                </a:lnTo>
                <a:lnTo>
                  <a:pt x="0" y="6820907"/>
                </a:lnTo>
                <a:lnTo>
                  <a:pt x="0" y="0"/>
                </a:lnTo>
                <a:close/>
              </a:path>
            </a:pathLst>
          </a:custGeom>
          <a:blipFill>
            <a:blip r:embed="rId4">
              <a:extLst>
                <a:ext uri="{96DAC541-7B7A-43D3-8B79-37D633B846F1}">
                  <asvg:svgBlip xmlns:asvg="http://schemas.microsoft.com/office/drawing/2016/SVG/main" r:embed="rId5"/>
                </a:ext>
              </a:extLst>
            </a:blip>
            <a:stretch>
              <a:fillRect l="-105114" t="-1" b="-46328"/>
            </a:stretch>
          </a:blipFill>
        </p:spPr>
        <p:txBody>
          <a:bodyPr/>
          <a:lstStyle/>
          <a:p>
            <a:endParaRPr lang="en-US"/>
          </a:p>
        </p:txBody>
      </p:sp>
      <p:sp>
        <p:nvSpPr>
          <p:cNvPr id="9" name="Freeform 8">
            <a:extLst>
              <a:ext uri="{FF2B5EF4-FFF2-40B4-BE49-F238E27FC236}">
                <a16:creationId xmlns:a16="http://schemas.microsoft.com/office/drawing/2014/main" id="{A450B9D9-6A81-444F-EECD-8CB43259BE8B}"/>
              </a:ext>
            </a:extLst>
          </p:cNvPr>
          <p:cNvSpPr/>
          <p:nvPr/>
        </p:nvSpPr>
        <p:spPr>
          <a:xfrm rot="-832657">
            <a:off x="14881687" y="7336924"/>
            <a:ext cx="2986878" cy="3300418"/>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579C28B2-D5A2-F3F4-EBEE-D0DB8B5DC68E}"/>
              </a:ext>
            </a:extLst>
          </p:cNvPr>
          <p:cNvSpPr/>
          <p:nvPr/>
        </p:nvSpPr>
        <p:spPr>
          <a:xfrm>
            <a:off x="207642" y="826162"/>
            <a:ext cx="2721435" cy="3572289"/>
          </a:xfrm>
          <a:custGeom>
            <a:avLst/>
            <a:gdLst/>
            <a:ahLst/>
            <a:cxnLst/>
            <a:rect l="l" t="t" r="r" b="b"/>
            <a:pathLst>
              <a:path w="2137943" h="2806369">
                <a:moveTo>
                  <a:pt x="0" y="0"/>
                </a:moveTo>
                <a:lnTo>
                  <a:pt x="2137943" y="0"/>
                </a:lnTo>
                <a:lnTo>
                  <a:pt x="2137943" y="2806368"/>
                </a:lnTo>
                <a:lnTo>
                  <a:pt x="0" y="28063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6E6AE2D6-627D-FBCA-9CC6-D7BA0AA3291A}"/>
              </a:ext>
            </a:extLst>
          </p:cNvPr>
          <p:cNvSpPr/>
          <p:nvPr/>
        </p:nvSpPr>
        <p:spPr>
          <a:xfrm>
            <a:off x="15572537" y="4192638"/>
            <a:ext cx="2523162" cy="3023398"/>
          </a:xfrm>
          <a:custGeom>
            <a:avLst/>
            <a:gdLst/>
            <a:ahLst/>
            <a:cxnLst/>
            <a:rect l="l" t="t" r="r" b="b"/>
            <a:pathLst>
              <a:path w="2342042" h="2806369">
                <a:moveTo>
                  <a:pt x="0" y="0"/>
                </a:moveTo>
                <a:lnTo>
                  <a:pt x="2342042" y="0"/>
                </a:lnTo>
                <a:lnTo>
                  <a:pt x="2342042" y="2806368"/>
                </a:lnTo>
                <a:lnTo>
                  <a:pt x="0" y="28063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CBC0B149-5E03-8BFB-2207-6BF6D64A4C7C}"/>
              </a:ext>
            </a:extLst>
          </p:cNvPr>
          <p:cNvSpPr/>
          <p:nvPr/>
        </p:nvSpPr>
        <p:spPr>
          <a:xfrm flipH="1">
            <a:off x="1172131" y="6193028"/>
            <a:ext cx="2492835" cy="2681329"/>
          </a:xfrm>
          <a:custGeom>
            <a:avLst/>
            <a:gdLst/>
            <a:ahLst/>
            <a:cxnLst/>
            <a:rect l="l" t="t" r="r" b="b"/>
            <a:pathLst>
              <a:path w="2492835" h="2681329">
                <a:moveTo>
                  <a:pt x="2492836" y="0"/>
                </a:moveTo>
                <a:lnTo>
                  <a:pt x="0" y="0"/>
                </a:lnTo>
                <a:lnTo>
                  <a:pt x="0" y="2681329"/>
                </a:lnTo>
                <a:lnTo>
                  <a:pt x="2492836" y="2681329"/>
                </a:lnTo>
                <a:lnTo>
                  <a:pt x="249283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02BB2817-2506-C153-448E-5DF9AF292841}"/>
              </a:ext>
            </a:extLst>
          </p:cNvPr>
          <p:cNvSpPr txBox="1"/>
          <p:nvPr/>
        </p:nvSpPr>
        <p:spPr>
          <a:xfrm>
            <a:off x="2806058" y="1864052"/>
            <a:ext cx="12952977" cy="5311775"/>
          </a:xfrm>
          <a:prstGeom prst="rect">
            <a:avLst/>
          </a:prstGeom>
        </p:spPr>
        <p:txBody>
          <a:bodyPr wrap="square" lIns="0" tIns="0" rIns="0" bIns="0" rtlCol="0" anchor="t">
            <a:spAutoFit/>
          </a:bodyPr>
          <a:lstStyle/>
          <a:p>
            <a:pPr algn="ctr">
              <a:lnSpc>
                <a:spcPct val="150000"/>
              </a:lnSpc>
            </a:pPr>
            <a:r>
              <a:rPr lang="en-US" sz="8000" b="1" dirty="0">
                <a:solidFill>
                  <a:srgbClr val="14163C"/>
                </a:solidFill>
                <a:latin typeface="Arial" panose="020B0604020202020204" pitchFamily="34" charset="0"/>
                <a:cs typeface="Arial" panose="020B0604020202020204" pitchFamily="34" charset="0"/>
              </a:rPr>
              <a:t>NHIỆT LIỆT CHÀO MỪNG CÁC EM ĐẾN VỚI TIẾT HỌC TOÁN HÔM NAY  </a:t>
            </a:r>
          </a:p>
        </p:txBody>
      </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16356088" y="3424419"/>
            <a:ext cx="3322953" cy="1493226"/>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2"/>
            <a:stretch>
              <a:fillRect/>
            </a:stretch>
          </a:blipFill>
        </p:spPr>
        <p:txBody>
          <a:bodyPr/>
          <a:lstStyle/>
          <a:p>
            <a:endParaRPr lang="en-US"/>
          </a:p>
        </p:txBody>
      </p:sp>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2438400" y="373307"/>
            <a:ext cx="2492215" cy="1119919"/>
          </a:xfrm>
          <a:custGeom>
            <a:avLst/>
            <a:gdLst/>
            <a:ahLst/>
            <a:cxnLst/>
            <a:rect l="l" t="t" r="r" b="b"/>
            <a:pathLst>
              <a:path w="2492215" h="1119919">
                <a:moveTo>
                  <a:pt x="0" y="0"/>
                </a:moveTo>
                <a:lnTo>
                  <a:pt x="2492215" y="0"/>
                </a:lnTo>
                <a:lnTo>
                  <a:pt x="2492215" y="1119920"/>
                </a:lnTo>
                <a:lnTo>
                  <a:pt x="0" y="1119920"/>
                </a:lnTo>
                <a:lnTo>
                  <a:pt x="0" y="0"/>
                </a:lnTo>
                <a:close/>
              </a:path>
            </a:pathLst>
          </a:custGeom>
          <a:blipFill>
            <a:blip r:embed="rId2"/>
            <a:stretch>
              <a:fillRect/>
            </a:stretch>
          </a:blipFill>
        </p:spPr>
        <p:txBody>
          <a:bodyPr/>
          <a:lstStyle/>
          <a:p>
            <a:endParaRPr lang="en-US"/>
          </a:p>
        </p:txBody>
      </p:sp>
      <p:sp>
        <p:nvSpPr>
          <p:cNvPr id="8" name="Freeform 8"/>
          <p:cNvSpPr/>
          <p:nvPr/>
        </p:nvSpPr>
        <p:spPr>
          <a:xfrm>
            <a:off x="523406" y="9258300"/>
            <a:ext cx="1661476" cy="746613"/>
          </a:xfrm>
          <a:custGeom>
            <a:avLst/>
            <a:gdLst/>
            <a:ahLst/>
            <a:cxnLst/>
            <a:rect l="l" t="t" r="r" b="b"/>
            <a:pathLst>
              <a:path w="1661476" h="746613">
                <a:moveTo>
                  <a:pt x="0" y="0"/>
                </a:moveTo>
                <a:lnTo>
                  <a:pt x="1661476" y="0"/>
                </a:lnTo>
                <a:lnTo>
                  <a:pt x="1661476" y="746613"/>
                </a:lnTo>
                <a:lnTo>
                  <a:pt x="0" y="746613"/>
                </a:lnTo>
                <a:lnTo>
                  <a:pt x="0" y="0"/>
                </a:lnTo>
                <a:close/>
              </a:path>
            </a:pathLst>
          </a:custGeom>
          <a:blipFill>
            <a:blip r:embed="rId2"/>
            <a:stretch>
              <a:fillRect/>
            </a:stretch>
          </a:blipFill>
        </p:spPr>
        <p:txBody>
          <a:bodyPr/>
          <a:lstStyle/>
          <a:p>
            <a:endParaRPr lang="en-US"/>
          </a:p>
        </p:txBody>
      </p:sp>
      <p:sp>
        <p:nvSpPr>
          <p:cNvPr id="9" name="Freeform 9"/>
          <p:cNvSpPr/>
          <p:nvPr/>
        </p:nvSpPr>
        <p:spPr>
          <a:xfrm>
            <a:off x="15522356" y="186653"/>
            <a:ext cx="2492215" cy="1119919"/>
          </a:xfrm>
          <a:custGeom>
            <a:avLst/>
            <a:gdLst/>
            <a:ahLst/>
            <a:cxnLst/>
            <a:rect l="l" t="t" r="r" b="b"/>
            <a:pathLst>
              <a:path w="2492215" h="1119919">
                <a:moveTo>
                  <a:pt x="0" y="0"/>
                </a:moveTo>
                <a:lnTo>
                  <a:pt x="2492214" y="0"/>
                </a:lnTo>
                <a:lnTo>
                  <a:pt x="2492214" y="1119919"/>
                </a:lnTo>
                <a:lnTo>
                  <a:pt x="0" y="1119919"/>
                </a:lnTo>
                <a:lnTo>
                  <a:pt x="0" y="0"/>
                </a:lnTo>
                <a:close/>
              </a:path>
            </a:pathLst>
          </a:custGeom>
          <a:blipFill>
            <a:blip r:embed="rId2"/>
            <a:stretch>
              <a:fillRect/>
            </a:stretch>
          </a:blipFill>
        </p:spPr>
        <p:txBody>
          <a:bodyPr/>
          <a:lstStyle/>
          <a:p>
            <a:endParaRPr lang="en-US"/>
          </a:p>
        </p:txBody>
      </p:sp>
      <p:sp>
        <p:nvSpPr>
          <p:cNvPr id="10" name="Freeform 10"/>
          <p:cNvSpPr/>
          <p:nvPr/>
        </p:nvSpPr>
        <p:spPr>
          <a:xfrm>
            <a:off x="16356088" y="9116208"/>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sp>
        <p:nvSpPr>
          <p:cNvPr id="11" name="Freeform 11"/>
          <p:cNvSpPr/>
          <p:nvPr/>
        </p:nvSpPr>
        <p:spPr>
          <a:xfrm>
            <a:off x="2853769" y="9540386"/>
            <a:ext cx="1661476" cy="746613"/>
          </a:xfrm>
          <a:custGeom>
            <a:avLst/>
            <a:gdLst/>
            <a:ahLst/>
            <a:cxnLst/>
            <a:rect l="l" t="t" r="r" b="b"/>
            <a:pathLst>
              <a:path w="1661476" h="746613">
                <a:moveTo>
                  <a:pt x="0" y="0"/>
                </a:moveTo>
                <a:lnTo>
                  <a:pt x="1661476" y="0"/>
                </a:lnTo>
                <a:lnTo>
                  <a:pt x="1661476" y="746612"/>
                </a:lnTo>
                <a:lnTo>
                  <a:pt x="0" y="746612"/>
                </a:lnTo>
                <a:lnTo>
                  <a:pt x="0" y="0"/>
                </a:lnTo>
                <a:close/>
              </a:path>
            </a:pathLst>
          </a:custGeom>
          <a:blipFill>
            <a:blip r:embed="rId2"/>
            <a:stretch>
              <a:fillRect/>
            </a:stretch>
          </a:blipFill>
        </p:spPr>
        <p:txBody>
          <a:bodyPr/>
          <a:lstStyle/>
          <a:p>
            <a:endParaRPr lang="en-US"/>
          </a:p>
        </p:txBody>
      </p:sp>
      <p:sp>
        <p:nvSpPr>
          <p:cNvPr id="5" name="TextBox 15">
            <a:extLst>
              <a:ext uri="{FF2B5EF4-FFF2-40B4-BE49-F238E27FC236}">
                <a16:creationId xmlns:a16="http://schemas.microsoft.com/office/drawing/2014/main" id="{BE4E221B-41F6-8968-15F1-ED0460BAE819}"/>
              </a:ext>
            </a:extLst>
          </p:cNvPr>
          <p:cNvSpPr txBox="1"/>
          <p:nvPr/>
        </p:nvSpPr>
        <p:spPr>
          <a:xfrm>
            <a:off x="5969692" y="373307"/>
            <a:ext cx="6348616" cy="1905778"/>
          </a:xfrm>
          <a:prstGeom prst="rect">
            <a:avLst/>
          </a:prstGeom>
        </p:spPr>
        <p:txBody>
          <a:bodyPr wrap="square" lIns="0" tIns="0" rIns="0" bIns="0" rtlCol="0" anchor="t">
            <a:spAutoFit/>
          </a:bodyPr>
          <a:lstStyle/>
          <a:p>
            <a:pPr algn="ctr">
              <a:lnSpc>
                <a:spcPct val="150000"/>
              </a:lnSpc>
            </a:pPr>
            <a:r>
              <a:rPr lang="en-US" sz="4400" b="1" dirty="0" err="1">
                <a:solidFill>
                  <a:srgbClr val="AF5733"/>
                </a:solidFill>
                <a:latin typeface="Arial" panose="020B0604020202020204" pitchFamily="34" charset="0"/>
                <a:cs typeface="Arial" panose="020B0604020202020204" pitchFamily="34" charset="0"/>
              </a:rPr>
              <a:t>Bài</a:t>
            </a:r>
            <a:r>
              <a:rPr lang="en-US" sz="4400" b="1" dirty="0">
                <a:solidFill>
                  <a:srgbClr val="AF5733"/>
                </a:solidFill>
                <a:latin typeface="Arial" panose="020B0604020202020204" pitchFamily="34" charset="0"/>
                <a:cs typeface="Arial" panose="020B0604020202020204" pitchFamily="34" charset="0"/>
              </a:rPr>
              <a:t> </a:t>
            </a:r>
            <a:r>
              <a:rPr lang="en-US" sz="4400" b="1" dirty="0" err="1">
                <a:solidFill>
                  <a:srgbClr val="AF5733"/>
                </a:solidFill>
                <a:latin typeface="Arial" panose="020B0604020202020204" pitchFamily="34" charset="0"/>
                <a:cs typeface="Arial" panose="020B0604020202020204" pitchFamily="34" charset="0"/>
              </a:rPr>
              <a:t>tập</a:t>
            </a:r>
            <a:r>
              <a:rPr lang="en-US" sz="4400" b="1" dirty="0">
                <a:solidFill>
                  <a:srgbClr val="AF5733"/>
                </a:solidFill>
                <a:latin typeface="Arial" panose="020B0604020202020204" pitchFamily="34" charset="0"/>
                <a:cs typeface="Arial" panose="020B0604020202020204" pitchFamily="34" charset="0"/>
              </a:rPr>
              <a:t> 5 SGK – tr100</a:t>
            </a:r>
          </a:p>
          <a:p>
            <a:pPr algn="ctr">
              <a:lnSpc>
                <a:spcPct val="150000"/>
              </a:lnSpc>
            </a:pPr>
            <a:r>
              <a:rPr lang="en-US" sz="4200" dirty="0" err="1">
                <a:solidFill>
                  <a:srgbClr val="AF5733"/>
                </a:solidFill>
                <a:latin typeface="Arial" panose="020B0604020202020204" pitchFamily="34" charset="0"/>
                <a:cs typeface="Arial" panose="020B0604020202020204" pitchFamily="34" charset="0"/>
              </a:rPr>
              <a:t>Tìm</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phân</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số</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thích</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hợp</a:t>
            </a:r>
            <a:r>
              <a:rPr lang="en-US" sz="4400" b="1" dirty="0">
                <a:solidFill>
                  <a:srgbClr val="AF5733"/>
                </a:solidFill>
                <a:latin typeface="Arial" panose="020B0604020202020204" pitchFamily="34" charset="0"/>
                <a:cs typeface="Arial" panose="020B0604020202020204" pitchFamily="34" charset="0"/>
              </a:rPr>
              <a:t>. </a:t>
            </a:r>
          </a:p>
        </p:txBody>
      </p:sp>
      <p:graphicFrame>
        <p:nvGraphicFramePr>
          <p:cNvPr id="6" name="Table 5">
            <a:extLst>
              <a:ext uri="{FF2B5EF4-FFF2-40B4-BE49-F238E27FC236}">
                <a16:creationId xmlns:a16="http://schemas.microsoft.com/office/drawing/2014/main" id="{A51DCB8C-E8BA-9989-460F-2C85B51A5B1A}"/>
              </a:ext>
            </a:extLst>
          </p:cNvPr>
          <p:cNvGraphicFramePr>
            <a:graphicFrameLocks noGrp="1"/>
          </p:cNvGraphicFramePr>
          <p:nvPr>
            <p:extLst>
              <p:ext uri="{D42A27DB-BD31-4B8C-83A1-F6EECF244321}">
                <p14:modId xmlns:p14="http://schemas.microsoft.com/office/powerpoint/2010/main" val="2808081736"/>
              </p:ext>
            </p:extLst>
          </p:nvPr>
        </p:nvGraphicFramePr>
        <p:xfrm>
          <a:off x="3004290" y="7096160"/>
          <a:ext cx="13193822" cy="1493226"/>
        </p:xfrm>
        <a:graphic>
          <a:graphicData uri="http://schemas.openxmlformats.org/drawingml/2006/table">
            <a:tbl>
              <a:tblPr firstRow="1" bandRow="1">
                <a:tableStyleId>{5C22544A-7EE6-4342-B048-85BDC9FD1C3A}</a:tableStyleId>
              </a:tblPr>
              <a:tblGrid>
                <a:gridCol w="13193822">
                  <a:extLst>
                    <a:ext uri="{9D8B030D-6E8A-4147-A177-3AD203B41FA5}">
                      <a16:colId xmlns:a16="http://schemas.microsoft.com/office/drawing/2014/main" val="2916517379"/>
                    </a:ext>
                  </a:extLst>
                </a:gridCol>
              </a:tblGrid>
              <a:tr h="1493226">
                <a:tc>
                  <a:txBody>
                    <a:bodyPr/>
                    <a:lstStyle/>
                    <a:p>
                      <a:endParaRPr lang="x-none"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94653910"/>
                  </a:ext>
                </a:extLst>
              </a:tr>
            </a:tbl>
          </a:graphicData>
        </a:graphic>
      </p:graphicFrame>
      <p:grpSp>
        <p:nvGrpSpPr>
          <p:cNvPr id="26" name="Group 25">
            <a:extLst>
              <a:ext uri="{FF2B5EF4-FFF2-40B4-BE49-F238E27FC236}">
                <a16:creationId xmlns:a16="http://schemas.microsoft.com/office/drawing/2014/main" id="{02DC9058-485F-EBB8-17FC-C019649C6D3B}"/>
              </a:ext>
            </a:extLst>
          </p:cNvPr>
          <p:cNvGrpSpPr/>
          <p:nvPr/>
        </p:nvGrpSpPr>
        <p:grpSpPr>
          <a:xfrm>
            <a:off x="1556490" y="6292030"/>
            <a:ext cx="15175019" cy="3042834"/>
            <a:chOff x="990600" y="5634770"/>
            <a:chExt cx="15175019" cy="3042834"/>
          </a:xfrm>
        </p:grpSpPr>
        <p:cxnSp>
          <p:nvCxnSpPr>
            <p:cNvPr id="12" name="Straight Connector 11">
              <a:extLst>
                <a:ext uri="{FF2B5EF4-FFF2-40B4-BE49-F238E27FC236}">
                  <a16:creationId xmlns:a16="http://schemas.microsoft.com/office/drawing/2014/main" id="{1FE57910-E405-ACDA-1570-52564C7D8536}"/>
                </a:ext>
              </a:extLst>
            </p:cNvPr>
            <p:cNvCxnSpPr/>
            <p:nvPr/>
          </p:nvCxnSpPr>
          <p:spPr>
            <a:xfrm>
              <a:off x="6477000" y="6438900"/>
              <a:ext cx="0" cy="1447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5">
              <a:extLst>
                <a:ext uri="{FF2B5EF4-FFF2-40B4-BE49-F238E27FC236}">
                  <a16:creationId xmlns:a16="http://schemas.microsoft.com/office/drawing/2014/main" id="{5CCAEB4B-A782-69FB-E619-9E1CA2BE3011}"/>
                </a:ext>
              </a:extLst>
            </p:cNvPr>
            <p:cNvSpPr txBox="1"/>
            <p:nvPr/>
          </p:nvSpPr>
          <p:spPr>
            <a:xfrm>
              <a:off x="1905004" y="5778005"/>
              <a:ext cx="533397" cy="677108"/>
            </a:xfrm>
            <a:prstGeom prst="rect">
              <a:avLst/>
            </a:prstGeom>
          </p:spPr>
          <p:txBody>
            <a:bodyPr wrap="square" lIns="0" tIns="0" rIns="0" bIns="0" rtlCol="0" anchor="t">
              <a:spAutoFit/>
            </a:bodyPr>
            <a:lstStyle/>
            <a:p>
              <a:pPr algn="ctr"/>
              <a:r>
                <a:rPr lang="en-US" sz="4400" b="1" dirty="0">
                  <a:solidFill>
                    <a:sysClr val="windowText" lastClr="000000"/>
                  </a:solidFill>
                  <a:latin typeface="Arial" panose="020B0604020202020204" pitchFamily="34" charset="0"/>
                  <a:cs typeface="Arial" panose="020B0604020202020204" pitchFamily="34" charset="0"/>
                </a:rPr>
                <a:t>A</a:t>
              </a:r>
            </a:p>
          </p:txBody>
        </p:sp>
        <p:sp>
          <p:nvSpPr>
            <p:cNvPr id="14" name="TextBox 15">
              <a:extLst>
                <a:ext uri="{FF2B5EF4-FFF2-40B4-BE49-F238E27FC236}">
                  <a16:creationId xmlns:a16="http://schemas.microsoft.com/office/drawing/2014/main" id="{536C37B8-74FF-CDC8-7FC6-E5CBBEE63FA0}"/>
                </a:ext>
              </a:extLst>
            </p:cNvPr>
            <p:cNvSpPr txBox="1"/>
            <p:nvPr/>
          </p:nvSpPr>
          <p:spPr>
            <a:xfrm>
              <a:off x="1918183" y="7870006"/>
              <a:ext cx="533397" cy="677108"/>
            </a:xfrm>
            <a:prstGeom prst="rect">
              <a:avLst/>
            </a:prstGeom>
          </p:spPr>
          <p:txBody>
            <a:bodyPr wrap="square" lIns="0" tIns="0" rIns="0" bIns="0" rtlCol="0" anchor="t">
              <a:spAutoFit/>
            </a:bodyPr>
            <a:lstStyle/>
            <a:p>
              <a:pPr algn="ctr"/>
              <a:r>
                <a:rPr lang="en-US" sz="4400" b="1" dirty="0">
                  <a:solidFill>
                    <a:sysClr val="windowText" lastClr="000000"/>
                  </a:solidFill>
                  <a:latin typeface="Arial" panose="020B0604020202020204" pitchFamily="34" charset="0"/>
                  <a:cs typeface="Arial" panose="020B0604020202020204" pitchFamily="34" charset="0"/>
                </a:rPr>
                <a:t>D</a:t>
              </a:r>
            </a:p>
          </p:txBody>
        </p:sp>
        <p:sp>
          <p:nvSpPr>
            <p:cNvPr id="15" name="TextBox 15">
              <a:extLst>
                <a:ext uri="{FF2B5EF4-FFF2-40B4-BE49-F238E27FC236}">
                  <a16:creationId xmlns:a16="http://schemas.microsoft.com/office/drawing/2014/main" id="{62F4E5FE-C4D2-94D8-626C-0104246CA590}"/>
                </a:ext>
              </a:extLst>
            </p:cNvPr>
            <p:cNvSpPr txBox="1"/>
            <p:nvPr/>
          </p:nvSpPr>
          <p:spPr>
            <a:xfrm>
              <a:off x="6164093" y="5634770"/>
              <a:ext cx="487183" cy="677108"/>
            </a:xfrm>
            <a:prstGeom prst="rect">
              <a:avLst/>
            </a:prstGeom>
          </p:spPr>
          <p:txBody>
            <a:bodyPr wrap="square" lIns="0" tIns="0" rIns="0" bIns="0" rtlCol="0" anchor="t">
              <a:spAutoFit/>
            </a:bodyPr>
            <a:lstStyle/>
            <a:p>
              <a:pPr algn="ctr"/>
              <a:r>
                <a:rPr lang="en-US" sz="4400" b="1" dirty="0">
                  <a:solidFill>
                    <a:sysClr val="windowText" lastClr="000000"/>
                  </a:solidFill>
                  <a:latin typeface="Arial" panose="020B0604020202020204" pitchFamily="34" charset="0"/>
                  <a:cs typeface="Arial" panose="020B0604020202020204" pitchFamily="34" charset="0"/>
                </a:rPr>
                <a:t>B</a:t>
              </a:r>
            </a:p>
          </p:txBody>
        </p:sp>
        <p:sp>
          <p:nvSpPr>
            <p:cNvPr id="16" name="TextBox 15">
              <a:extLst>
                <a:ext uri="{FF2B5EF4-FFF2-40B4-BE49-F238E27FC236}">
                  <a16:creationId xmlns:a16="http://schemas.microsoft.com/office/drawing/2014/main" id="{5AD95AB6-2AD4-48EF-EE6B-C9441E3B3CC9}"/>
                </a:ext>
              </a:extLst>
            </p:cNvPr>
            <p:cNvSpPr txBox="1"/>
            <p:nvPr/>
          </p:nvSpPr>
          <p:spPr>
            <a:xfrm>
              <a:off x="6164092" y="8000496"/>
              <a:ext cx="487183" cy="677108"/>
            </a:xfrm>
            <a:prstGeom prst="rect">
              <a:avLst/>
            </a:prstGeom>
          </p:spPr>
          <p:txBody>
            <a:bodyPr wrap="square" lIns="0" tIns="0" rIns="0" bIns="0" rtlCol="0" anchor="t">
              <a:spAutoFit/>
            </a:bodyPr>
            <a:lstStyle/>
            <a:p>
              <a:pPr algn="ctr"/>
              <a:r>
                <a:rPr lang="en-US" sz="4400" b="1" dirty="0">
                  <a:solidFill>
                    <a:sysClr val="windowText" lastClr="000000"/>
                  </a:solidFill>
                  <a:latin typeface="Arial" panose="020B0604020202020204" pitchFamily="34" charset="0"/>
                  <a:cs typeface="Arial" panose="020B0604020202020204" pitchFamily="34" charset="0"/>
                </a:rPr>
                <a:t>C</a:t>
              </a:r>
            </a:p>
          </p:txBody>
        </p:sp>
        <p:sp>
          <p:nvSpPr>
            <p:cNvPr id="17" name="TextBox 15">
              <a:extLst>
                <a:ext uri="{FF2B5EF4-FFF2-40B4-BE49-F238E27FC236}">
                  <a16:creationId xmlns:a16="http://schemas.microsoft.com/office/drawing/2014/main" id="{AEFDFD54-73E5-EB69-3810-A1EDF9CA55D3}"/>
                </a:ext>
              </a:extLst>
            </p:cNvPr>
            <p:cNvSpPr txBox="1"/>
            <p:nvPr/>
          </p:nvSpPr>
          <p:spPr>
            <a:xfrm>
              <a:off x="15619043" y="5777194"/>
              <a:ext cx="533397" cy="677108"/>
            </a:xfrm>
            <a:prstGeom prst="rect">
              <a:avLst/>
            </a:prstGeom>
          </p:spPr>
          <p:txBody>
            <a:bodyPr wrap="square" lIns="0" tIns="0" rIns="0" bIns="0" rtlCol="0" anchor="t">
              <a:spAutoFit/>
            </a:bodyPr>
            <a:lstStyle/>
            <a:p>
              <a:pPr algn="ctr"/>
              <a:r>
                <a:rPr lang="en-US" sz="4400" b="1" dirty="0">
                  <a:solidFill>
                    <a:sysClr val="windowText" lastClr="000000"/>
                  </a:solidFill>
                  <a:latin typeface="Arial" panose="020B0604020202020204" pitchFamily="34" charset="0"/>
                  <a:cs typeface="Arial" panose="020B0604020202020204" pitchFamily="34" charset="0"/>
                </a:rPr>
                <a:t>E</a:t>
              </a:r>
            </a:p>
          </p:txBody>
        </p:sp>
        <p:sp>
          <p:nvSpPr>
            <p:cNvPr id="18" name="TextBox 15">
              <a:extLst>
                <a:ext uri="{FF2B5EF4-FFF2-40B4-BE49-F238E27FC236}">
                  <a16:creationId xmlns:a16="http://schemas.microsoft.com/office/drawing/2014/main" id="{50F6ED5B-E05D-206B-9FA9-50C001A285F9}"/>
                </a:ext>
              </a:extLst>
            </p:cNvPr>
            <p:cNvSpPr txBox="1"/>
            <p:nvPr/>
          </p:nvSpPr>
          <p:spPr>
            <a:xfrm>
              <a:off x="15632222" y="7869195"/>
              <a:ext cx="533397" cy="677108"/>
            </a:xfrm>
            <a:prstGeom prst="rect">
              <a:avLst/>
            </a:prstGeom>
          </p:spPr>
          <p:txBody>
            <a:bodyPr wrap="square" lIns="0" tIns="0" rIns="0" bIns="0" rtlCol="0" anchor="t">
              <a:spAutoFit/>
            </a:bodyPr>
            <a:lstStyle/>
            <a:p>
              <a:pPr algn="ctr"/>
              <a:r>
                <a:rPr lang="en-US" sz="4400" b="1" dirty="0">
                  <a:solidFill>
                    <a:sysClr val="windowText" lastClr="000000"/>
                  </a:solidFill>
                  <a:latin typeface="Arial" panose="020B0604020202020204" pitchFamily="34" charset="0"/>
                  <a:cs typeface="Arial" panose="020B0604020202020204" pitchFamily="34" charset="0"/>
                </a:rPr>
                <a:t>G</a:t>
              </a:r>
            </a:p>
          </p:txBody>
        </p:sp>
        <p:grpSp>
          <p:nvGrpSpPr>
            <p:cNvPr id="23" name="Group 22">
              <a:extLst>
                <a:ext uri="{FF2B5EF4-FFF2-40B4-BE49-F238E27FC236}">
                  <a16:creationId xmlns:a16="http://schemas.microsoft.com/office/drawing/2014/main" id="{8AB80F42-CE87-83D3-341A-09E8B7760CF6}"/>
                </a:ext>
              </a:extLst>
            </p:cNvPr>
            <p:cNvGrpSpPr/>
            <p:nvPr/>
          </p:nvGrpSpPr>
          <p:grpSpPr>
            <a:xfrm>
              <a:off x="3339400" y="6470187"/>
              <a:ext cx="2001039" cy="1461939"/>
              <a:chOff x="3342221" y="6487144"/>
              <a:chExt cx="2001039" cy="1461939"/>
            </a:xfrm>
          </p:grpSpPr>
          <p:grpSp>
            <p:nvGrpSpPr>
              <p:cNvPr id="19" name="Group 18">
                <a:extLst>
                  <a:ext uri="{FF2B5EF4-FFF2-40B4-BE49-F238E27FC236}">
                    <a16:creationId xmlns:a16="http://schemas.microsoft.com/office/drawing/2014/main" id="{1D6AC72A-C67A-0629-82A1-B0026F56A736}"/>
                  </a:ext>
                </a:extLst>
              </p:cNvPr>
              <p:cNvGrpSpPr/>
              <p:nvPr/>
            </p:nvGrpSpPr>
            <p:grpSpPr>
              <a:xfrm>
                <a:off x="3342221" y="6487144"/>
                <a:ext cx="848771" cy="1461939"/>
                <a:chOff x="12027157" y="4275808"/>
                <a:chExt cx="531201" cy="1461939"/>
              </a:xfrm>
            </p:grpSpPr>
            <p:sp>
              <p:nvSpPr>
                <p:cNvPr id="20" name="TextBox 19">
                  <a:extLst>
                    <a:ext uri="{FF2B5EF4-FFF2-40B4-BE49-F238E27FC236}">
                      <a16:creationId xmlns:a16="http://schemas.microsoft.com/office/drawing/2014/main" id="{58B3A968-C6FE-7333-955F-92C3C97E70FA}"/>
                    </a:ext>
                  </a:extLst>
                </p:cNvPr>
                <p:cNvSpPr txBox="1"/>
                <p:nvPr/>
              </p:nvSpPr>
              <p:spPr>
                <a:xfrm>
                  <a:off x="12027157" y="4275808"/>
                  <a:ext cx="53119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1" name="Straight Connector 20">
                  <a:extLst>
                    <a:ext uri="{FF2B5EF4-FFF2-40B4-BE49-F238E27FC236}">
                      <a16:creationId xmlns:a16="http://schemas.microsoft.com/office/drawing/2014/main" id="{A953297D-BA42-2DAA-0172-D0B3F1590B30}"/>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2" name="TextBox 21">
                <a:extLst>
                  <a:ext uri="{FF2B5EF4-FFF2-40B4-BE49-F238E27FC236}">
                    <a16:creationId xmlns:a16="http://schemas.microsoft.com/office/drawing/2014/main" id="{4E2470F6-FE4A-AAB2-B20C-83663543FBB0}"/>
                  </a:ext>
                </a:extLst>
              </p:cNvPr>
              <p:cNvSpPr txBox="1"/>
              <p:nvPr/>
            </p:nvSpPr>
            <p:spPr>
              <a:xfrm>
                <a:off x="4190986" y="6743700"/>
                <a:ext cx="115227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cm</a:t>
                </a:r>
                <a:r>
                  <a:rPr lang="en-US" sz="4200" baseline="30000" dirty="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57B23CAE-57BB-004F-6673-FD69CFC7567E}"/>
                </a:ext>
              </a:extLst>
            </p:cNvPr>
            <p:cNvSpPr txBox="1"/>
            <p:nvPr/>
          </p:nvSpPr>
          <p:spPr>
            <a:xfrm>
              <a:off x="990600" y="6831824"/>
              <a:ext cx="134109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 cm</a:t>
              </a:r>
            </a:p>
          </p:txBody>
        </p:sp>
        <p:sp>
          <p:nvSpPr>
            <p:cNvPr id="25" name="TextBox 24">
              <a:extLst>
                <a:ext uri="{FF2B5EF4-FFF2-40B4-BE49-F238E27FC236}">
                  <a16:creationId xmlns:a16="http://schemas.microsoft.com/office/drawing/2014/main" id="{9FD3FB48-9C4C-0DAE-9EAB-902360425E37}"/>
                </a:ext>
              </a:extLst>
            </p:cNvPr>
            <p:cNvSpPr txBox="1"/>
            <p:nvPr/>
          </p:nvSpPr>
          <p:spPr>
            <a:xfrm>
              <a:off x="10515600" y="6726743"/>
              <a:ext cx="192939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 cm</a:t>
              </a:r>
              <a:r>
                <a:rPr lang="en-US" sz="4200" baseline="30000" dirty="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31111056-A105-97B1-366A-121B7D33A2D1}"/>
              </a:ext>
            </a:extLst>
          </p:cNvPr>
          <p:cNvGrpSpPr/>
          <p:nvPr/>
        </p:nvGrpSpPr>
        <p:grpSpPr>
          <a:xfrm>
            <a:off x="2205266" y="2812909"/>
            <a:ext cx="14053520" cy="3023671"/>
            <a:chOff x="2117240" y="2586205"/>
            <a:chExt cx="14053520" cy="3023671"/>
          </a:xfrm>
        </p:grpSpPr>
        <p:sp>
          <p:nvSpPr>
            <p:cNvPr id="28" name="TextBox 27">
              <a:extLst>
                <a:ext uri="{FF2B5EF4-FFF2-40B4-BE49-F238E27FC236}">
                  <a16:creationId xmlns:a16="http://schemas.microsoft.com/office/drawing/2014/main" id="{58EF999C-7629-523B-8ABF-EEC9EB213E7B}"/>
                </a:ext>
              </a:extLst>
            </p:cNvPr>
            <p:cNvSpPr txBox="1"/>
            <p:nvPr/>
          </p:nvSpPr>
          <p:spPr>
            <a:xfrm>
              <a:off x="2117240" y="2586205"/>
              <a:ext cx="14053520" cy="2881045"/>
            </a:xfrm>
            <a:prstGeom prst="rect">
              <a:avLst/>
            </a:prstGeom>
            <a:noFill/>
          </p:spPr>
          <p:txBody>
            <a:bodyPr wrap="square">
              <a:spAutoFit/>
            </a:bodyPr>
            <a:lstStyle/>
            <a:p>
              <a:pPr algn="just">
                <a:lnSpc>
                  <a:spcPct val="150000"/>
                </a:lnSpc>
              </a:pP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dưới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đây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chiều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rộng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nhỏ</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Chiều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dài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lớn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a:effectLst/>
                  <a:latin typeface="Arial" panose="020B0604020202020204" pitchFamily="34" charset="0"/>
                  <a:ea typeface="Calibri" panose="020F0502020204030204" pitchFamily="34" charset="0"/>
                  <a:cs typeface="Arial" panose="020B0604020202020204" pitchFamily="34" charset="0"/>
                </a:rPr>
                <a:t>cm</a:t>
              </a:r>
              <a:r>
                <a:rPr lang="x-none" sz="4200" dirty="0">
                  <a:latin typeface="Arial" panose="020B0604020202020204" pitchFamily="34" charset="0"/>
                  <a:ea typeface="Calibri" panose="020F0502020204030204" pitchFamily="34" charset="0"/>
                  <a:cs typeface="Arial" panose="020B0604020202020204" pitchFamily="34" charset="0"/>
                </a:rPr>
                <a:t>.</a:t>
              </a:r>
              <a:endParaRPr lang="x-none" sz="4200" dirty="0">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FE630C44-61EE-BE10-6852-3079946308EB}"/>
                </a:ext>
              </a:extLst>
            </p:cNvPr>
            <p:cNvSpPr/>
            <p:nvPr/>
          </p:nvSpPr>
          <p:spPr>
            <a:xfrm>
              <a:off x="5420448" y="4556948"/>
              <a:ext cx="1098488" cy="1052928"/>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206702743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7417" y="20171"/>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16078200" y="20171"/>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sp>
        <p:nvSpPr>
          <p:cNvPr id="15" name="Freeform 15"/>
          <p:cNvSpPr/>
          <p:nvPr/>
        </p:nvSpPr>
        <p:spPr>
          <a:xfrm>
            <a:off x="-276883" y="5600700"/>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F3BF58EB-F52F-4E5B-9F9A-F3839959F24B}"/>
              </a:ext>
            </a:extLst>
          </p:cNvPr>
          <p:cNvSpPr txBox="1"/>
          <p:nvPr/>
        </p:nvSpPr>
        <p:spPr>
          <a:xfrm>
            <a:off x="4331542" y="198584"/>
            <a:ext cx="10566014"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Chiều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dài</a:t>
            </a:r>
            <a:r>
              <a:rPr lang="en-US" sz="4200" dirty="0">
                <a:effectLst/>
                <a:latin typeface="Arial" panose="020B0604020202020204" pitchFamily="34" charset="0"/>
                <a:ea typeface="Calibri" panose="020F0502020204030204" pitchFamily="34" charset="0"/>
                <a:cs typeface="Arial" panose="020B0604020202020204" pitchFamily="34" charset="0"/>
              </a:rPr>
              <a:t> AB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nhật</a:t>
            </a:r>
            <a:r>
              <a:rPr lang="en-US" sz="4200" dirty="0">
                <a:effectLst/>
                <a:latin typeface="Arial" panose="020B0604020202020204" pitchFamily="34" charset="0"/>
                <a:ea typeface="Calibri" panose="020F0502020204030204" pitchFamily="34" charset="0"/>
                <a:cs typeface="Arial" panose="020B0604020202020204" pitchFamily="34" charset="0"/>
              </a:rPr>
              <a:t> ABCD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E10F119-B690-BCB6-DF03-D7A3FFC74801}"/>
              </a:ext>
            </a:extLst>
          </p:cNvPr>
          <p:cNvGrpSpPr/>
          <p:nvPr/>
        </p:nvGrpSpPr>
        <p:grpSpPr>
          <a:xfrm>
            <a:off x="6015030" y="1560928"/>
            <a:ext cx="7051614" cy="1477327"/>
            <a:chOff x="7687814" y="10748524"/>
            <a:chExt cx="7051614" cy="1477327"/>
          </a:xfrm>
        </p:grpSpPr>
        <p:grpSp>
          <p:nvGrpSpPr>
            <p:cNvPr id="7" name="Group 6">
              <a:extLst>
                <a:ext uri="{FF2B5EF4-FFF2-40B4-BE49-F238E27FC236}">
                  <a16:creationId xmlns:a16="http://schemas.microsoft.com/office/drawing/2014/main" id="{C47CE99C-1FB7-9F1E-7C8E-6125349C866E}"/>
                </a:ext>
              </a:extLst>
            </p:cNvPr>
            <p:cNvGrpSpPr/>
            <p:nvPr/>
          </p:nvGrpSpPr>
          <p:grpSpPr>
            <a:xfrm>
              <a:off x="9493478" y="10763912"/>
              <a:ext cx="1251706" cy="1461939"/>
              <a:chOff x="12088075" y="5661079"/>
              <a:chExt cx="1251706" cy="1461939"/>
            </a:xfrm>
          </p:grpSpPr>
          <p:sp>
            <p:nvSpPr>
              <p:cNvPr id="28" name="TextBox 27">
                <a:extLst>
                  <a:ext uri="{FF2B5EF4-FFF2-40B4-BE49-F238E27FC236}">
                    <a16:creationId xmlns:a16="http://schemas.microsoft.com/office/drawing/2014/main" id="{A0254F3E-AE10-6344-9CE8-C469BCE93AAB}"/>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29" name="Group 28">
                <a:extLst>
                  <a:ext uri="{FF2B5EF4-FFF2-40B4-BE49-F238E27FC236}">
                    <a16:creationId xmlns:a16="http://schemas.microsoft.com/office/drawing/2014/main" id="{93E3B08B-82E2-6747-81DF-F7B1DCF70728}"/>
                  </a:ext>
                </a:extLst>
              </p:cNvPr>
              <p:cNvGrpSpPr/>
              <p:nvPr/>
            </p:nvGrpSpPr>
            <p:grpSpPr>
              <a:xfrm>
                <a:off x="12546823" y="5661079"/>
                <a:ext cx="792958" cy="1461939"/>
                <a:chOff x="12027158" y="4284569"/>
                <a:chExt cx="531200" cy="1461939"/>
              </a:xfrm>
            </p:grpSpPr>
            <p:sp>
              <p:nvSpPr>
                <p:cNvPr id="30" name="TextBox 29">
                  <a:extLst>
                    <a:ext uri="{FF2B5EF4-FFF2-40B4-BE49-F238E27FC236}">
                      <a16:creationId xmlns:a16="http://schemas.microsoft.com/office/drawing/2014/main" id="{353B87C9-FB81-0854-0A28-EB766F39B3E6}"/>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31" name="Straight Connector 30">
                  <a:extLst>
                    <a:ext uri="{FF2B5EF4-FFF2-40B4-BE49-F238E27FC236}">
                      <a16:creationId xmlns:a16="http://schemas.microsoft.com/office/drawing/2014/main" id="{511235D8-5A02-AA65-C5E2-3194D77DD92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9" name="Group 8">
              <a:extLst>
                <a:ext uri="{FF2B5EF4-FFF2-40B4-BE49-F238E27FC236}">
                  <a16:creationId xmlns:a16="http://schemas.microsoft.com/office/drawing/2014/main" id="{E0783554-B56B-056F-9843-801DF0C4FBC2}"/>
                </a:ext>
              </a:extLst>
            </p:cNvPr>
            <p:cNvGrpSpPr/>
            <p:nvPr/>
          </p:nvGrpSpPr>
          <p:grpSpPr>
            <a:xfrm>
              <a:off x="7687814" y="10763912"/>
              <a:ext cx="1952832" cy="1461939"/>
              <a:chOff x="7610057" y="10905927"/>
              <a:chExt cx="1952832" cy="1461939"/>
            </a:xfrm>
          </p:grpSpPr>
          <p:grpSp>
            <p:nvGrpSpPr>
              <p:cNvPr id="24" name="Group 23">
                <a:extLst>
                  <a:ext uri="{FF2B5EF4-FFF2-40B4-BE49-F238E27FC236}">
                    <a16:creationId xmlns:a16="http://schemas.microsoft.com/office/drawing/2014/main" id="{E11E6EA7-BD10-9077-D180-7AA34590375E}"/>
                  </a:ext>
                </a:extLst>
              </p:cNvPr>
              <p:cNvGrpSpPr/>
              <p:nvPr/>
            </p:nvGrpSpPr>
            <p:grpSpPr>
              <a:xfrm>
                <a:off x="7610057" y="10905927"/>
                <a:ext cx="978831" cy="1461939"/>
                <a:chOff x="12048141" y="4284568"/>
                <a:chExt cx="531200" cy="1461939"/>
              </a:xfrm>
            </p:grpSpPr>
            <p:sp>
              <p:nvSpPr>
                <p:cNvPr id="26" name="TextBox 25">
                  <a:extLst>
                    <a:ext uri="{FF2B5EF4-FFF2-40B4-BE49-F238E27FC236}">
                      <a16:creationId xmlns:a16="http://schemas.microsoft.com/office/drawing/2014/main" id="{2D00FE58-D1C8-2BFD-0393-F7E6D4C7C892}"/>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7" name="Straight Connector 26">
                  <a:extLst>
                    <a:ext uri="{FF2B5EF4-FFF2-40B4-BE49-F238E27FC236}">
                      <a16:creationId xmlns:a16="http://schemas.microsoft.com/office/drawing/2014/main" id="{6D92A368-B6E9-9E71-B653-3FF8345A2A08}"/>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5" name="TextBox 24">
                <a:extLst>
                  <a:ext uri="{FF2B5EF4-FFF2-40B4-BE49-F238E27FC236}">
                    <a16:creationId xmlns:a16="http://schemas.microsoft.com/office/drawing/2014/main" id="{E876888E-30B8-D65E-56E0-6BDB7E3A580E}"/>
                  </a:ext>
                </a:extLst>
              </p:cNvPr>
              <p:cNvSpPr txBox="1"/>
              <p:nvPr/>
            </p:nvSpPr>
            <p:spPr>
              <a:xfrm>
                <a:off x="8584058" y="11187359"/>
                <a:ext cx="9788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a:t>
                </a:r>
              </a:p>
            </p:txBody>
          </p:sp>
        </p:grpSp>
        <p:grpSp>
          <p:nvGrpSpPr>
            <p:cNvPr id="10" name="Group 9">
              <a:extLst>
                <a:ext uri="{FF2B5EF4-FFF2-40B4-BE49-F238E27FC236}">
                  <a16:creationId xmlns:a16="http://schemas.microsoft.com/office/drawing/2014/main" id="{4826927B-C383-2D47-AB6D-DCC4213588C8}"/>
                </a:ext>
              </a:extLst>
            </p:cNvPr>
            <p:cNvGrpSpPr/>
            <p:nvPr/>
          </p:nvGrpSpPr>
          <p:grpSpPr>
            <a:xfrm>
              <a:off x="10776935" y="10748524"/>
              <a:ext cx="1251706" cy="1461939"/>
              <a:chOff x="12088075" y="5661079"/>
              <a:chExt cx="1251706" cy="1461939"/>
            </a:xfrm>
          </p:grpSpPr>
          <p:sp>
            <p:nvSpPr>
              <p:cNvPr id="20" name="TextBox 19">
                <a:extLst>
                  <a:ext uri="{FF2B5EF4-FFF2-40B4-BE49-F238E27FC236}">
                    <a16:creationId xmlns:a16="http://schemas.microsoft.com/office/drawing/2014/main" id="{35448FE6-0BBA-52A6-355C-202C748BB93F}"/>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21" name="Group 20">
                <a:extLst>
                  <a:ext uri="{FF2B5EF4-FFF2-40B4-BE49-F238E27FC236}">
                    <a16:creationId xmlns:a16="http://schemas.microsoft.com/office/drawing/2014/main" id="{332B5933-8420-3A90-967E-E981EE2847D8}"/>
                  </a:ext>
                </a:extLst>
              </p:cNvPr>
              <p:cNvGrpSpPr/>
              <p:nvPr/>
            </p:nvGrpSpPr>
            <p:grpSpPr>
              <a:xfrm>
                <a:off x="12546823" y="5661079"/>
                <a:ext cx="792958" cy="1461939"/>
                <a:chOff x="12027158" y="4284569"/>
                <a:chExt cx="531200" cy="1461939"/>
              </a:xfrm>
            </p:grpSpPr>
            <p:sp>
              <p:nvSpPr>
                <p:cNvPr id="22" name="TextBox 21">
                  <a:extLst>
                    <a:ext uri="{FF2B5EF4-FFF2-40B4-BE49-F238E27FC236}">
                      <a16:creationId xmlns:a16="http://schemas.microsoft.com/office/drawing/2014/main" id="{4FC55129-BD9C-7CF8-186A-09F7DBF537A7}"/>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3" name="Straight Connector 22">
                  <a:extLst>
                    <a:ext uri="{FF2B5EF4-FFF2-40B4-BE49-F238E27FC236}">
                      <a16:creationId xmlns:a16="http://schemas.microsoft.com/office/drawing/2014/main" id="{C7D93989-BF56-FFFC-6744-8ECBF599AA48}"/>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1" name="Group 10">
              <a:extLst>
                <a:ext uri="{FF2B5EF4-FFF2-40B4-BE49-F238E27FC236}">
                  <a16:creationId xmlns:a16="http://schemas.microsoft.com/office/drawing/2014/main" id="{2594FD54-AF59-B55A-09E9-83307AC33A36}"/>
                </a:ext>
              </a:extLst>
            </p:cNvPr>
            <p:cNvGrpSpPr/>
            <p:nvPr/>
          </p:nvGrpSpPr>
          <p:grpSpPr>
            <a:xfrm>
              <a:off x="12092100" y="10763912"/>
              <a:ext cx="1251706" cy="1461939"/>
              <a:chOff x="12088075" y="5661079"/>
              <a:chExt cx="1251706" cy="1461939"/>
            </a:xfrm>
          </p:grpSpPr>
          <p:sp>
            <p:nvSpPr>
              <p:cNvPr id="14" name="TextBox 13">
                <a:extLst>
                  <a:ext uri="{FF2B5EF4-FFF2-40B4-BE49-F238E27FC236}">
                    <a16:creationId xmlns:a16="http://schemas.microsoft.com/office/drawing/2014/main" id="{7AD20F9D-529F-62CD-7A7D-9F3B87D49FE1}"/>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AC1F1AB3-D4E3-6C87-49C9-A1913E5E669F}"/>
                  </a:ext>
                </a:extLst>
              </p:cNvPr>
              <p:cNvGrpSpPr/>
              <p:nvPr/>
            </p:nvGrpSpPr>
            <p:grpSpPr>
              <a:xfrm>
                <a:off x="12546823" y="5661079"/>
                <a:ext cx="792958" cy="1461939"/>
                <a:chOff x="12027158" y="4284569"/>
                <a:chExt cx="531200" cy="1461939"/>
              </a:xfrm>
            </p:grpSpPr>
            <p:sp>
              <p:nvSpPr>
                <p:cNvPr id="18" name="TextBox 17">
                  <a:extLst>
                    <a:ext uri="{FF2B5EF4-FFF2-40B4-BE49-F238E27FC236}">
                      <a16:creationId xmlns:a16="http://schemas.microsoft.com/office/drawing/2014/main" id="{37617DAF-9A29-522E-1767-679CABB6335D}"/>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19" name="Straight Connector 18">
                  <a:extLst>
                    <a:ext uri="{FF2B5EF4-FFF2-40B4-BE49-F238E27FC236}">
                      <a16:creationId xmlns:a16="http://schemas.microsoft.com/office/drawing/2014/main" id="{1CADDAC6-147C-567A-8E7D-775E4721646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13" name="TextBox 12">
              <a:extLst>
                <a:ext uri="{FF2B5EF4-FFF2-40B4-BE49-F238E27FC236}">
                  <a16:creationId xmlns:a16="http://schemas.microsoft.com/office/drawing/2014/main" id="{A0C2E173-E761-25AF-F461-215BEBA05879}"/>
                </a:ext>
              </a:extLst>
            </p:cNvPr>
            <p:cNvSpPr txBox="1"/>
            <p:nvPr/>
          </p:nvSpPr>
          <p:spPr>
            <a:xfrm>
              <a:off x="13330732" y="10985413"/>
              <a:ext cx="1408696" cy="738664"/>
            </a:xfrm>
            <a:prstGeom prst="rect">
              <a:avLst/>
            </a:prstGeom>
            <a:noFill/>
          </p:spPr>
          <p:txBody>
            <a:bodyPr wrap="square">
              <a:spAutoFit/>
            </a:bodyPr>
            <a:lstStyle/>
            <a:p>
              <a:pP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(cm) </a:t>
              </a:r>
            </a:p>
          </p:txBody>
        </p:sp>
      </p:grpSp>
      <p:grpSp>
        <p:nvGrpSpPr>
          <p:cNvPr id="54" name="Group 53">
            <a:extLst>
              <a:ext uri="{FF2B5EF4-FFF2-40B4-BE49-F238E27FC236}">
                <a16:creationId xmlns:a16="http://schemas.microsoft.com/office/drawing/2014/main" id="{CB3983FC-B646-072A-A5D3-33F4CE6D6580}"/>
              </a:ext>
            </a:extLst>
          </p:cNvPr>
          <p:cNvGrpSpPr/>
          <p:nvPr/>
        </p:nvGrpSpPr>
        <p:grpSpPr>
          <a:xfrm>
            <a:off x="5822322" y="4277107"/>
            <a:ext cx="6926797" cy="1477327"/>
            <a:chOff x="-695224" y="7627818"/>
            <a:chExt cx="6926797" cy="1477327"/>
          </a:xfrm>
        </p:grpSpPr>
        <p:sp>
          <p:nvSpPr>
            <p:cNvPr id="47" name="TextBox 46">
              <a:extLst>
                <a:ext uri="{FF2B5EF4-FFF2-40B4-BE49-F238E27FC236}">
                  <a16:creationId xmlns:a16="http://schemas.microsoft.com/office/drawing/2014/main" id="{427982C6-0F6E-69BD-E57A-CB8EA9DE0B6A}"/>
                </a:ext>
              </a:extLst>
            </p:cNvPr>
            <p:cNvSpPr txBox="1"/>
            <p:nvPr/>
          </p:nvSpPr>
          <p:spPr>
            <a:xfrm>
              <a:off x="-695224" y="7969249"/>
              <a:ext cx="357194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 : 2 = 25 x </a:t>
              </a:r>
            </a:p>
          </p:txBody>
        </p:sp>
        <p:grpSp>
          <p:nvGrpSpPr>
            <p:cNvPr id="43" name="Group 42">
              <a:extLst>
                <a:ext uri="{FF2B5EF4-FFF2-40B4-BE49-F238E27FC236}">
                  <a16:creationId xmlns:a16="http://schemas.microsoft.com/office/drawing/2014/main" id="{47D0A70A-FCF2-1862-C83C-15826AE0BB45}"/>
                </a:ext>
              </a:extLst>
            </p:cNvPr>
            <p:cNvGrpSpPr/>
            <p:nvPr/>
          </p:nvGrpSpPr>
          <p:grpSpPr>
            <a:xfrm>
              <a:off x="2727828" y="7627818"/>
              <a:ext cx="792958" cy="1461939"/>
              <a:chOff x="12027158" y="4284569"/>
              <a:chExt cx="531200" cy="1461939"/>
            </a:xfrm>
          </p:grpSpPr>
          <p:sp>
            <p:nvSpPr>
              <p:cNvPr id="44" name="TextBox 43">
                <a:extLst>
                  <a:ext uri="{FF2B5EF4-FFF2-40B4-BE49-F238E27FC236}">
                    <a16:creationId xmlns:a16="http://schemas.microsoft.com/office/drawing/2014/main" id="{587BFA48-FE08-43F4-D346-D1CBBBF3429E}"/>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45" name="Straight Connector 44">
                <a:extLst>
                  <a:ext uri="{FF2B5EF4-FFF2-40B4-BE49-F238E27FC236}">
                    <a16:creationId xmlns:a16="http://schemas.microsoft.com/office/drawing/2014/main" id="{F4B0BC59-FA5D-5BCF-ED48-357972812DD0}"/>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36" name="Group 35">
              <a:extLst>
                <a:ext uri="{FF2B5EF4-FFF2-40B4-BE49-F238E27FC236}">
                  <a16:creationId xmlns:a16="http://schemas.microsoft.com/office/drawing/2014/main" id="{8DAB1265-74C1-A2AF-A6A8-E56F41311260}"/>
                </a:ext>
              </a:extLst>
            </p:cNvPr>
            <p:cNvGrpSpPr/>
            <p:nvPr/>
          </p:nvGrpSpPr>
          <p:grpSpPr>
            <a:xfrm>
              <a:off x="3584245" y="7643206"/>
              <a:ext cx="1251706" cy="1461939"/>
              <a:chOff x="12088075" y="5661079"/>
              <a:chExt cx="1251706" cy="1461939"/>
            </a:xfrm>
          </p:grpSpPr>
          <p:sp>
            <p:nvSpPr>
              <p:cNvPr id="38" name="TextBox 37">
                <a:extLst>
                  <a:ext uri="{FF2B5EF4-FFF2-40B4-BE49-F238E27FC236}">
                    <a16:creationId xmlns:a16="http://schemas.microsoft.com/office/drawing/2014/main" id="{9F20C951-89AA-DDA7-B583-DDFF64BD77B6}"/>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39" name="Group 38">
                <a:extLst>
                  <a:ext uri="{FF2B5EF4-FFF2-40B4-BE49-F238E27FC236}">
                    <a16:creationId xmlns:a16="http://schemas.microsoft.com/office/drawing/2014/main" id="{39362E73-7ACF-BAB6-0A99-8E1ED7EBD2D7}"/>
                  </a:ext>
                </a:extLst>
              </p:cNvPr>
              <p:cNvGrpSpPr/>
              <p:nvPr/>
            </p:nvGrpSpPr>
            <p:grpSpPr>
              <a:xfrm>
                <a:off x="12546823" y="5661079"/>
                <a:ext cx="792958" cy="1461939"/>
                <a:chOff x="12027158" y="4284569"/>
                <a:chExt cx="531200" cy="1461939"/>
              </a:xfrm>
            </p:grpSpPr>
            <p:sp>
              <p:nvSpPr>
                <p:cNvPr id="40" name="TextBox 39">
                  <a:extLst>
                    <a:ext uri="{FF2B5EF4-FFF2-40B4-BE49-F238E27FC236}">
                      <a16:creationId xmlns:a16="http://schemas.microsoft.com/office/drawing/2014/main" id="{8BDB2B14-51A5-F159-59C0-2BC2A4DEE9D8}"/>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41" name="Straight Connector 40">
                  <a:extLst>
                    <a:ext uri="{FF2B5EF4-FFF2-40B4-BE49-F238E27FC236}">
                      <a16:creationId xmlns:a16="http://schemas.microsoft.com/office/drawing/2014/main" id="{058E0186-B038-5EE6-1A67-A84847126177}"/>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37" name="TextBox 36">
              <a:extLst>
                <a:ext uri="{FF2B5EF4-FFF2-40B4-BE49-F238E27FC236}">
                  <a16:creationId xmlns:a16="http://schemas.microsoft.com/office/drawing/2014/main" id="{17A7B611-2A7D-D11C-B01E-95A5B7877DEA}"/>
                </a:ext>
              </a:extLst>
            </p:cNvPr>
            <p:cNvSpPr txBox="1"/>
            <p:nvPr/>
          </p:nvSpPr>
          <p:spPr>
            <a:xfrm>
              <a:off x="4822877" y="7864707"/>
              <a:ext cx="1408696" cy="738664"/>
            </a:xfrm>
            <a:prstGeom prst="rect">
              <a:avLst/>
            </a:prstGeom>
            <a:noFill/>
          </p:spPr>
          <p:txBody>
            <a:bodyPr wrap="square">
              <a:spAutoFit/>
            </a:bodyPr>
            <a:lstStyle/>
            <a:p>
              <a:pP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(cm) </a:t>
              </a:r>
            </a:p>
          </p:txBody>
        </p:sp>
      </p:grpSp>
      <p:grpSp>
        <p:nvGrpSpPr>
          <p:cNvPr id="84" name="Group 83">
            <a:extLst>
              <a:ext uri="{FF2B5EF4-FFF2-40B4-BE49-F238E27FC236}">
                <a16:creationId xmlns:a16="http://schemas.microsoft.com/office/drawing/2014/main" id="{456985C6-7C82-B4F9-D353-2F9F58BEA06D}"/>
              </a:ext>
            </a:extLst>
          </p:cNvPr>
          <p:cNvGrpSpPr/>
          <p:nvPr/>
        </p:nvGrpSpPr>
        <p:grpSpPr>
          <a:xfrm>
            <a:off x="5791072" y="7233703"/>
            <a:ext cx="7694851" cy="1465320"/>
            <a:chOff x="-3293571" y="11734516"/>
            <a:chExt cx="7694851" cy="1465320"/>
          </a:xfrm>
        </p:grpSpPr>
        <p:grpSp>
          <p:nvGrpSpPr>
            <p:cNvPr id="56" name="Group 55">
              <a:extLst>
                <a:ext uri="{FF2B5EF4-FFF2-40B4-BE49-F238E27FC236}">
                  <a16:creationId xmlns:a16="http://schemas.microsoft.com/office/drawing/2014/main" id="{79145887-BFCB-EF1D-D337-6917461412F0}"/>
                </a:ext>
              </a:extLst>
            </p:cNvPr>
            <p:cNvGrpSpPr/>
            <p:nvPr/>
          </p:nvGrpSpPr>
          <p:grpSpPr>
            <a:xfrm>
              <a:off x="-3293571" y="11735355"/>
              <a:ext cx="846511" cy="1461939"/>
              <a:chOff x="12048141" y="4284568"/>
              <a:chExt cx="531200" cy="1461939"/>
            </a:xfrm>
          </p:grpSpPr>
          <p:sp>
            <p:nvSpPr>
              <p:cNvPr id="66" name="TextBox 65">
                <a:extLst>
                  <a:ext uri="{FF2B5EF4-FFF2-40B4-BE49-F238E27FC236}">
                    <a16:creationId xmlns:a16="http://schemas.microsoft.com/office/drawing/2014/main" id="{B310B311-3F1F-0C68-0537-587345B7A6BF}"/>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67" name="Straight Connector 66">
                <a:extLst>
                  <a:ext uri="{FF2B5EF4-FFF2-40B4-BE49-F238E27FC236}">
                    <a16:creationId xmlns:a16="http://schemas.microsoft.com/office/drawing/2014/main" id="{BF1AC569-3899-10AF-686C-19005F6B32F5}"/>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7" name="TextBox 56">
              <a:extLst>
                <a:ext uri="{FF2B5EF4-FFF2-40B4-BE49-F238E27FC236}">
                  <a16:creationId xmlns:a16="http://schemas.microsoft.com/office/drawing/2014/main" id="{16450F15-5BAB-F75C-3CF3-30A73B22FA0C}"/>
                </a:ext>
              </a:extLst>
            </p:cNvPr>
            <p:cNvSpPr txBox="1"/>
            <p:nvPr/>
          </p:nvSpPr>
          <p:spPr>
            <a:xfrm>
              <a:off x="-2340636" y="12076162"/>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59" name="Group 58">
              <a:extLst>
                <a:ext uri="{FF2B5EF4-FFF2-40B4-BE49-F238E27FC236}">
                  <a16:creationId xmlns:a16="http://schemas.microsoft.com/office/drawing/2014/main" id="{B0687245-4F4D-C402-9A11-92A91D5DD5E8}"/>
                </a:ext>
              </a:extLst>
            </p:cNvPr>
            <p:cNvGrpSpPr/>
            <p:nvPr/>
          </p:nvGrpSpPr>
          <p:grpSpPr>
            <a:xfrm>
              <a:off x="-1868234" y="11734516"/>
              <a:ext cx="858886" cy="1461939"/>
              <a:chOff x="12027158" y="4284568"/>
              <a:chExt cx="531200" cy="1461939"/>
            </a:xfrm>
          </p:grpSpPr>
          <p:sp>
            <p:nvSpPr>
              <p:cNvPr id="64" name="TextBox 63">
                <a:extLst>
                  <a:ext uri="{FF2B5EF4-FFF2-40B4-BE49-F238E27FC236}">
                    <a16:creationId xmlns:a16="http://schemas.microsoft.com/office/drawing/2014/main" id="{2A7E6BD3-79E4-AFE2-B3C6-0E326586792E}"/>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65" name="Straight Connector 64">
                <a:extLst>
                  <a:ext uri="{FF2B5EF4-FFF2-40B4-BE49-F238E27FC236}">
                    <a16:creationId xmlns:a16="http://schemas.microsoft.com/office/drawing/2014/main" id="{E61B615E-C484-8FB9-A0D5-A0151123982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60" name="TextBox 59">
              <a:extLst>
                <a:ext uri="{FF2B5EF4-FFF2-40B4-BE49-F238E27FC236}">
                  <a16:creationId xmlns:a16="http://schemas.microsoft.com/office/drawing/2014/main" id="{029086E8-EBCD-A950-7713-A4B44C021661}"/>
                </a:ext>
              </a:extLst>
            </p:cNvPr>
            <p:cNvSpPr txBox="1"/>
            <p:nvPr/>
          </p:nvSpPr>
          <p:spPr>
            <a:xfrm>
              <a:off x="-958695" y="12037001"/>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68" name="Group 67">
              <a:extLst>
                <a:ext uri="{FF2B5EF4-FFF2-40B4-BE49-F238E27FC236}">
                  <a16:creationId xmlns:a16="http://schemas.microsoft.com/office/drawing/2014/main" id="{88A360E9-E727-DA6E-9E71-4F2F8D329A23}"/>
                </a:ext>
              </a:extLst>
            </p:cNvPr>
            <p:cNvGrpSpPr/>
            <p:nvPr/>
          </p:nvGrpSpPr>
          <p:grpSpPr>
            <a:xfrm>
              <a:off x="-532519" y="11737897"/>
              <a:ext cx="846511" cy="1461939"/>
              <a:chOff x="12048141" y="4284568"/>
              <a:chExt cx="531200" cy="1461939"/>
            </a:xfrm>
          </p:grpSpPr>
          <p:sp>
            <p:nvSpPr>
              <p:cNvPr id="69" name="TextBox 68">
                <a:extLst>
                  <a:ext uri="{FF2B5EF4-FFF2-40B4-BE49-F238E27FC236}">
                    <a16:creationId xmlns:a16="http://schemas.microsoft.com/office/drawing/2014/main" id="{592E55EA-C4D9-AC8B-3E99-5B04C047B64E}"/>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70" name="Straight Connector 69">
                <a:extLst>
                  <a:ext uri="{FF2B5EF4-FFF2-40B4-BE49-F238E27FC236}">
                    <a16:creationId xmlns:a16="http://schemas.microsoft.com/office/drawing/2014/main" id="{D1852B1A-CF3A-5DD6-4911-C620461C4DDC}"/>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71" name="TextBox 70">
              <a:extLst>
                <a:ext uri="{FF2B5EF4-FFF2-40B4-BE49-F238E27FC236}">
                  <a16:creationId xmlns:a16="http://schemas.microsoft.com/office/drawing/2014/main" id="{4CBB753C-13A1-9528-F715-A54D82FF543E}"/>
                </a:ext>
              </a:extLst>
            </p:cNvPr>
            <p:cNvSpPr txBox="1"/>
            <p:nvPr/>
          </p:nvSpPr>
          <p:spPr>
            <a:xfrm>
              <a:off x="420416" y="12078704"/>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72" name="Group 71">
              <a:extLst>
                <a:ext uri="{FF2B5EF4-FFF2-40B4-BE49-F238E27FC236}">
                  <a16:creationId xmlns:a16="http://schemas.microsoft.com/office/drawing/2014/main" id="{355EB258-3AF4-EBF4-F5A6-117E12C2399A}"/>
                </a:ext>
              </a:extLst>
            </p:cNvPr>
            <p:cNvGrpSpPr/>
            <p:nvPr/>
          </p:nvGrpSpPr>
          <p:grpSpPr>
            <a:xfrm>
              <a:off x="892818" y="11737058"/>
              <a:ext cx="858886" cy="1461939"/>
              <a:chOff x="12027158" y="4284568"/>
              <a:chExt cx="531200" cy="1461939"/>
            </a:xfrm>
          </p:grpSpPr>
          <p:sp>
            <p:nvSpPr>
              <p:cNvPr id="73" name="TextBox 72">
                <a:extLst>
                  <a:ext uri="{FF2B5EF4-FFF2-40B4-BE49-F238E27FC236}">
                    <a16:creationId xmlns:a16="http://schemas.microsoft.com/office/drawing/2014/main" id="{2F2DEF04-7142-4AE9-D69D-39F64F7B3C58}"/>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50</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74" name="Straight Connector 73">
                <a:extLst>
                  <a:ext uri="{FF2B5EF4-FFF2-40B4-BE49-F238E27FC236}">
                    <a16:creationId xmlns:a16="http://schemas.microsoft.com/office/drawing/2014/main" id="{15C9DCEE-CF3A-5FC4-DCED-8B19C640A9D8}"/>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75" name="TextBox 74">
              <a:extLst>
                <a:ext uri="{FF2B5EF4-FFF2-40B4-BE49-F238E27FC236}">
                  <a16:creationId xmlns:a16="http://schemas.microsoft.com/office/drawing/2014/main" id="{44CB1EED-F3BF-E121-9186-F96981E0210B}"/>
                </a:ext>
              </a:extLst>
            </p:cNvPr>
            <p:cNvSpPr txBox="1"/>
            <p:nvPr/>
          </p:nvSpPr>
          <p:spPr>
            <a:xfrm>
              <a:off x="1816874" y="12033620"/>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76" name="Group 75">
              <a:extLst>
                <a:ext uri="{FF2B5EF4-FFF2-40B4-BE49-F238E27FC236}">
                  <a16:creationId xmlns:a16="http://schemas.microsoft.com/office/drawing/2014/main" id="{BD1639B2-532D-8DD1-17E1-BE032548C946}"/>
                </a:ext>
              </a:extLst>
            </p:cNvPr>
            <p:cNvGrpSpPr/>
            <p:nvPr/>
          </p:nvGrpSpPr>
          <p:grpSpPr>
            <a:xfrm>
              <a:off x="2243050" y="11734516"/>
              <a:ext cx="846511" cy="1461939"/>
              <a:chOff x="12048141" y="4284568"/>
              <a:chExt cx="531200" cy="1461939"/>
            </a:xfrm>
          </p:grpSpPr>
          <p:sp>
            <p:nvSpPr>
              <p:cNvPr id="77" name="TextBox 76">
                <a:extLst>
                  <a:ext uri="{FF2B5EF4-FFF2-40B4-BE49-F238E27FC236}">
                    <a16:creationId xmlns:a16="http://schemas.microsoft.com/office/drawing/2014/main" id="{28EF372D-461E-3D29-1580-FF501424755D}"/>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78" name="Straight Connector 77">
                <a:extLst>
                  <a:ext uri="{FF2B5EF4-FFF2-40B4-BE49-F238E27FC236}">
                    <a16:creationId xmlns:a16="http://schemas.microsoft.com/office/drawing/2014/main" id="{4D622F4C-07BB-3CCC-C883-E285FC339188}"/>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79" name="TextBox 78">
              <a:extLst>
                <a:ext uri="{FF2B5EF4-FFF2-40B4-BE49-F238E27FC236}">
                  <a16:creationId xmlns:a16="http://schemas.microsoft.com/office/drawing/2014/main" id="{11C0490C-9886-0BC4-F07A-9A892B12D28F}"/>
                </a:ext>
              </a:extLst>
            </p:cNvPr>
            <p:cNvSpPr txBox="1"/>
            <p:nvPr/>
          </p:nvSpPr>
          <p:spPr>
            <a:xfrm>
              <a:off x="3123639" y="12076162"/>
              <a:ext cx="127764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(cm)</a:t>
              </a:r>
            </a:p>
          </p:txBody>
        </p:sp>
      </p:grpSp>
      <p:sp>
        <p:nvSpPr>
          <p:cNvPr id="85" name="TextBox 84">
            <a:extLst>
              <a:ext uri="{FF2B5EF4-FFF2-40B4-BE49-F238E27FC236}">
                <a16:creationId xmlns:a16="http://schemas.microsoft.com/office/drawing/2014/main" id="{03903D7E-09B7-DD05-C83A-CF2300FCDFFF}"/>
              </a:ext>
            </a:extLst>
          </p:cNvPr>
          <p:cNvSpPr txBox="1"/>
          <p:nvPr/>
        </p:nvSpPr>
        <p:spPr>
          <a:xfrm>
            <a:off x="4355491" y="3081847"/>
            <a:ext cx="10566014"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Chiều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dài</a:t>
            </a:r>
            <a:r>
              <a:rPr lang="en-US" sz="4200" dirty="0">
                <a:effectLst/>
                <a:latin typeface="Arial" panose="020B0604020202020204" pitchFamily="34" charset="0"/>
                <a:ea typeface="SimSun" panose="02010600030101010101" pitchFamily="2" charset="-122"/>
                <a:cs typeface="Arial" panose="020B0604020202020204" pitchFamily="34" charset="0"/>
              </a:rPr>
              <a:t> BE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chữ</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nhật</a:t>
            </a:r>
            <a:r>
              <a:rPr lang="en-US" sz="4200" dirty="0">
                <a:effectLst/>
                <a:latin typeface="Arial" panose="020B0604020202020204" pitchFamily="34" charset="0"/>
                <a:ea typeface="SimSun" panose="02010600030101010101" pitchFamily="2" charset="-122"/>
                <a:cs typeface="Arial" panose="020B0604020202020204" pitchFamily="34" charset="0"/>
              </a:rPr>
              <a:t> BEGC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74A7DE7D-F5DF-A754-5A83-C88ED65B60E4}"/>
              </a:ext>
            </a:extLst>
          </p:cNvPr>
          <p:cNvSpPr txBox="1"/>
          <p:nvPr/>
        </p:nvSpPr>
        <p:spPr>
          <a:xfrm>
            <a:off x="4597005" y="5798985"/>
            <a:ext cx="9594516"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Chiều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dài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chữ</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nhật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lớn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DC0DDEE0-591B-7846-A36A-8CABB48A2A9A}"/>
              </a:ext>
            </a:extLst>
          </p:cNvPr>
          <p:cNvSpPr txBox="1"/>
          <p:nvPr/>
        </p:nvSpPr>
        <p:spPr>
          <a:xfrm>
            <a:off x="299472" y="208381"/>
            <a:ext cx="2758842"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Cách</a:t>
            </a:r>
            <a:r>
              <a:rPr lang="en-US" sz="4200" dirty="0">
                <a:effectLst/>
                <a:latin typeface="Arial" panose="020B0604020202020204" pitchFamily="34" charset="0"/>
                <a:ea typeface="Calibri" panose="020F0502020204030204" pitchFamily="34" charset="0"/>
                <a:cs typeface="Arial" panose="020B0604020202020204" pitchFamily="34" charset="0"/>
              </a:rPr>
              <a:t> 1:</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89" name="Group 88">
            <a:extLst>
              <a:ext uri="{FF2B5EF4-FFF2-40B4-BE49-F238E27FC236}">
                <a16:creationId xmlns:a16="http://schemas.microsoft.com/office/drawing/2014/main" id="{60DCC757-A111-721A-625F-B1DC6B2BC1E3}"/>
              </a:ext>
            </a:extLst>
          </p:cNvPr>
          <p:cNvGrpSpPr/>
          <p:nvPr/>
        </p:nvGrpSpPr>
        <p:grpSpPr>
          <a:xfrm>
            <a:off x="9144000" y="8798983"/>
            <a:ext cx="3954789" cy="1461939"/>
            <a:chOff x="5657843" y="11781028"/>
            <a:chExt cx="3954789" cy="1461939"/>
          </a:xfrm>
        </p:grpSpPr>
        <p:grpSp>
          <p:nvGrpSpPr>
            <p:cNvPr id="81" name="Group 80">
              <a:extLst>
                <a:ext uri="{FF2B5EF4-FFF2-40B4-BE49-F238E27FC236}">
                  <a16:creationId xmlns:a16="http://schemas.microsoft.com/office/drawing/2014/main" id="{47C2CC50-836C-8C64-03B0-4A6B01A35C68}"/>
                </a:ext>
              </a:extLst>
            </p:cNvPr>
            <p:cNvGrpSpPr/>
            <p:nvPr/>
          </p:nvGrpSpPr>
          <p:grpSpPr>
            <a:xfrm>
              <a:off x="7772400" y="11781028"/>
              <a:ext cx="846511" cy="1461939"/>
              <a:chOff x="12048141" y="4284568"/>
              <a:chExt cx="531200" cy="1461939"/>
            </a:xfrm>
          </p:grpSpPr>
          <p:sp>
            <p:nvSpPr>
              <p:cNvPr id="82" name="TextBox 81">
                <a:extLst>
                  <a:ext uri="{FF2B5EF4-FFF2-40B4-BE49-F238E27FC236}">
                    <a16:creationId xmlns:a16="http://schemas.microsoft.com/office/drawing/2014/main" id="{6F555F38-418D-8FA6-3D1F-9AF8CB3210DB}"/>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83" name="Straight Connector 82">
                <a:extLst>
                  <a:ext uri="{FF2B5EF4-FFF2-40B4-BE49-F238E27FC236}">
                    <a16:creationId xmlns:a16="http://schemas.microsoft.com/office/drawing/2014/main" id="{A2483032-86CB-DC3D-6A3E-DEC660C33C4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88" name="TextBox 87">
              <a:extLst>
                <a:ext uri="{FF2B5EF4-FFF2-40B4-BE49-F238E27FC236}">
                  <a16:creationId xmlns:a16="http://schemas.microsoft.com/office/drawing/2014/main" id="{BA2CB884-C70B-0550-7DB6-A6CAC46F37EF}"/>
                </a:ext>
              </a:extLst>
            </p:cNvPr>
            <p:cNvSpPr txBox="1"/>
            <p:nvPr/>
          </p:nvSpPr>
          <p:spPr>
            <a:xfrm>
              <a:off x="5657843" y="12038986"/>
              <a:ext cx="3954789" cy="738664"/>
            </a:xfrm>
            <a:prstGeom prst="rect">
              <a:avLst/>
            </a:prstGeom>
            <a:noFill/>
          </p:spPr>
          <p:txBody>
            <a:bodyPr wrap="square">
              <a:spAutoFit/>
            </a:bodyPr>
            <a:lstStyle/>
            <a:p>
              <a:pPr>
                <a:spcBef>
                  <a:spcPts val="300"/>
                </a:spcBef>
                <a:spcAft>
                  <a:spcPts val="300"/>
                </a:spcAft>
              </a:pPr>
              <a:r>
                <a:rPr lang="en-US" sz="4200" dirty="0" err="1">
                  <a:latin typeface="Arial" panose="020B0604020202020204" pitchFamily="34" charset="0"/>
                  <a:ea typeface="Calibri" panose="020F0502020204030204" pitchFamily="34" charset="0"/>
                  <a:cs typeface="Arial" panose="020B0604020202020204" pitchFamily="34" charset="0"/>
                </a:rPr>
                <a:t>Đáp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cm </a:t>
              </a:r>
            </a:p>
          </p:txBody>
        </p:sp>
      </p:grpSp>
    </p:spTree>
    <p:extLst>
      <p:ext uri="{BB962C8B-B14F-4D97-AF65-F5344CB8AC3E}">
        <p14:creationId xmlns:p14="http://schemas.microsoft.com/office/powerpoint/2010/main" val="280853430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left)">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left)">
                                      <p:cBhvr>
                                        <p:cTn id="32" dur="5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left)">
                                      <p:cBhvr>
                                        <p:cTn id="3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5"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3"/>
            <a:stretch>
              <a:fillRect/>
            </a:stretch>
          </a:blipFill>
        </p:spPr>
        <p:txBody>
          <a:bodyPr/>
          <a:lstStyle/>
          <a:p>
            <a:endParaRPr lang="en-US"/>
          </a:p>
        </p:txBody>
      </p:sp>
      <p:sp>
        <p:nvSpPr>
          <p:cNvPr id="4" name="Freeform 4"/>
          <p:cNvSpPr/>
          <p:nvPr/>
        </p:nvSpPr>
        <p:spPr>
          <a:xfrm>
            <a:off x="16078200" y="20171"/>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3"/>
            <a:stretch>
              <a:fillRect/>
            </a:stretch>
          </a:blipFill>
        </p:spPr>
        <p:txBody>
          <a:bodyPr/>
          <a:lstStyle/>
          <a:p>
            <a:endParaRPr lang="en-US"/>
          </a:p>
        </p:txBody>
      </p:sp>
      <p:grpSp>
        <p:nvGrpSpPr>
          <p:cNvPr id="16" name="Group 15">
            <a:extLst>
              <a:ext uri="{FF2B5EF4-FFF2-40B4-BE49-F238E27FC236}">
                <a16:creationId xmlns:a16="http://schemas.microsoft.com/office/drawing/2014/main" id="{3BD1C6A5-F9A1-2B39-5CC9-82336C9989DB}"/>
              </a:ext>
            </a:extLst>
          </p:cNvPr>
          <p:cNvGrpSpPr/>
          <p:nvPr/>
        </p:nvGrpSpPr>
        <p:grpSpPr>
          <a:xfrm>
            <a:off x="-464691" y="8843916"/>
            <a:ext cx="18752691" cy="1493226"/>
            <a:chOff x="-464691" y="7659542"/>
            <a:chExt cx="18752691" cy="2677600"/>
          </a:xfrm>
        </p:grpSpPr>
        <p:sp>
          <p:nvSpPr>
            <p:cNvPr id="8" name="Freeform 8"/>
            <p:cNvSpPr/>
            <p:nvPr/>
          </p:nvSpPr>
          <p:spPr>
            <a:xfrm>
              <a:off x="-464691" y="7659542"/>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0132137" y="7659542"/>
              <a:ext cx="8155863"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4">
                <a:extLst>
                  <a:ext uri="{96DAC541-7B7A-43D3-8B79-37D633B846F1}">
                    <asvg:svgBlip xmlns:asvg="http://schemas.microsoft.com/office/drawing/2016/SVG/main" r:embed="rId5"/>
                  </a:ext>
                </a:extLst>
              </a:blip>
              <a:stretch>
                <a:fillRect r="-73622"/>
              </a:stretch>
            </a:blipFill>
          </p:spPr>
          <p:txBody>
            <a:bodyPr/>
            <a:lstStyle/>
            <a:p>
              <a:endParaRPr lang="en-US"/>
            </a:p>
          </p:txBody>
        </p:sp>
      </p:grpSp>
      <p:sp>
        <p:nvSpPr>
          <p:cNvPr id="15" name="Freeform 15"/>
          <p:cNvSpPr/>
          <p:nvPr/>
        </p:nvSpPr>
        <p:spPr>
          <a:xfrm>
            <a:off x="-276883" y="5600700"/>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3D2571A2-BA6A-8924-765C-65CEFEEC5FE4}"/>
              </a:ext>
            </a:extLst>
          </p:cNvPr>
          <p:cNvSpPr txBox="1"/>
          <p:nvPr/>
        </p:nvSpPr>
        <p:spPr>
          <a:xfrm>
            <a:off x="3796393" y="766784"/>
            <a:ext cx="10695214" cy="2039789"/>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Cách</a:t>
            </a:r>
            <a:r>
              <a:rPr lang="en-US" sz="4200" dirty="0">
                <a:effectLst/>
                <a:latin typeface="Arial" panose="020B0604020202020204" pitchFamily="34" charset="0"/>
                <a:ea typeface="SimSun" panose="02010600030101010101" pitchFamily="2" charset="-122"/>
                <a:cs typeface="Arial" panose="020B0604020202020204" pitchFamily="34" charset="0"/>
              </a:rPr>
              <a:t> 2:</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Diện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tích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chữ</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nhật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lớn</a:t>
            </a:r>
            <a:r>
              <a:rPr lang="en-US" sz="4200" dirty="0">
                <a:effectLst/>
                <a:latin typeface="Arial" panose="020B0604020202020204" pitchFamily="34" charset="0"/>
                <a:ea typeface="SimSun" panose="02010600030101010101" pitchFamily="2" charset="-122"/>
                <a:cs typeface="Arial" panose="020B0604020202020204" pitchFamily="34" charset="0"/>
              </a:rPr>
              <a:t> AEGD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21A3A16D-BB28-FDF9-9C04-EBBF842E693F}"/>
              </a:ext>
            </a:extLst>
          </p:cNvPr>
          <p:cNvGrpSpPr/>
          <p:nvPr/>
        </p:nvGrpSpPr>
        <p:grpSpPr>
          <a:xfrm>
            <a:off x="5791200" y="3046058"/>
            <a:ext cx="7667494" cy="1492715"/>
            <a:chOff x="-154323" y="6841563"/>
            <a:chExt cx="7667494" cy="1492715"/>
          </a:xfrm>
        </p:grpSpPr>
        <p:grpSp>
          <p:nvGrpSpPr>
            <p:cNvPr id="9" name="Group 8">
              <a:extLst>
                <a:ext uri="{FF2B5EF4-FFF2-40B4-BE49-F238E27FC236}">
                  <a16:creationId xmlns:a16="http://schemas.microsoft.com/office/drawing/2014/main" id="{B001D404-7ACA-8037-CEE8-23DB94741A08}"/>
                </a:ext>
              </a:extLst>
            </p:cNvPr>
            <p:cNvGrpSpPr/>
            <p:nvPr/>
          </p:nvGrpSpPr>
          <p:grpSpPr>
            <a:xfrm>
              <a:off x="2076250" y="6872339"/>
              <a:ext cx="1251706" cy="1461939"/>
              <a:chOff x="12088075" y="5661079"/>
              <a:chExt cx="1251706" cy="1461939"/>
            </a:xfrm>
          </p:grpSpPr>
          <p:sp>
            <p:nvSpPr>
              <p:cNvPr id="29" name="TextBox 28">
                <a:extLst>
                  <a:ext uri="{FF2B5EF4-FFF2-40B4-BE49-F238E27FC236}">
                    <a16:creationId xmlns:a16="http://schemas.microsoft.com/office/drawing/2014/main" id="{66C7C721-71E4-28AA-B2B9-4534BE7D5E68}"/>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43EA34B2-A27C-240F-98EE-4D6BEAE8BCC8}"/>
                  </a:ext>
                </a:extLst>
              </p:cNvPr>
              <p:cNvGrpSpPr/>
              <p:nvPr/>
            </p:nvGrpSpPr>
            <p:grpSpPr>
              <a:xfrm>
                <a:off x="12546823" y="5661079"/>
                <a:ext cx="792958" cy="1461939"/>
                <a:chOff x="12027158" y="4284569"/>
                <a:chExt cx="531200" cy="1461939"/>
              </a:xfrm>
            </p:grpSpPr>
            <p:sp>
              <p:nvSpPr>
                <p:cNvPr id="31" name="TextBox 30">
                  <a:extLst>
                    <a:ext uri="{FF2B5EF4-FFF2-40B4-BE49-F238E27FC236}">
                      <a16:creationId xmlns:a16="http://schemas.microsoft.com/office/drawing/2014/main" id="{B7ABE4AB-471A-EC8D-1FCD-904AE1B1901E}"/>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32" name="Straight Connector 31">
                  <a:extLst>
                    <a:ext uri="{FF2B5EF4-FFF2-40B4-BE49-F238E27FC236}">
                      <a16:creationId xmlns:a16="http://schemas.microsoft.com/office/drawing/2014/main" id="{0F260EC4-F713-3B20-545D-BA447F8D59A4}"/>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0" name="Group 9">
              <a:extLst>
                <a:ext uri="{FF2B5EF4-FFF2-40B4-BE49-F238E27FC236}">
                  <a16:creationId xmlns:a16="http://schemas.microsoft.com/office/drawing/2014/main" id="{4E14C76D-3D6F-17E6-A10B-99DCBA71E1A9}"/>
                </a:ext>
              </a:extLst>
            </p:cNvPr>
            <p:cNvGrpSpPr/>
            <p:nvPr/>
          </p:nvGrpSpPr>
          <p:grpSpPr>
            <a:xfrm>
              <a:off x="-154323" y="6841563"/>
              <a:ext cx="2230573" cy="1461939"/>
              <a:chOff x="7610057" y="10905927"/>
              <a:chExt cx="2230573" cy="1461939"/>
            </a:xfrm>
          </p:grpSpPr>
          <p:grpSp>
            <p:nvGrpSpPr>
              <p:cNvPr id="25" name="Group 24">
                <a:extLst>
                  <a:ext uri="{FF2B5EF4-FFF2-40B4-BE49-F238E27FC236}">
                    <a16:creationId xmlns:a16="http://schemas.microsoft.com/office/drawing/2014/main" id="{FBD53EFC-70C3-EBB8-0B70-674D4F81CE34}"/>
                  </a:ext>
                </a:extLst>
              </p:cNvPr>
              <p:cNvGrpSpPr/>
              <p:nvPr/>
            </p:nvGrpSpPr>
            <p:grpSpPr>
              <a:xfrm>
                <a:off x="7610057" y="10905927"/>
                <a:ext cx="978831" cy="1461939"/>
                <a:chOff x="12048141" y="4284568"/>
                <a:chExt cx="531200" cy="1461939"/>
              </a:xfrm>
            </p:grpSpPr>
            <p:sp>
              <p:nvSpPr>
                <p:cNvPr id="27" name="TextBox 26">
                  <a:extLst>
                    <a:ext uri="{FF2B5EF4-FFF2-40B4-BE49-F238E27FC236}">
                      <a16:creationId xmlns:a16="http://schemas.microsoft.com/office/drawing/2014/main" id="{A77EA795-2055-7163-A4F9-B54AA43BACD8}"/>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8" name="Straight Connector 27">
                  <a:extLst>
                    <a:ext uri="{FF2B5EF4-FFF2-40B4-BE49-F238E27FC236}">
                      <a16:creationId xmlns:a16="http://schemas.microsoft.com/office/drawing/2014/main" id="{73025ED0-D5C3-AFC2-94D7-16E4CBCBEE75}"/>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6" name="TextBox 25">
                <a:extLst>
                  <a:ext uri="{FF2B5EF4-FFF2-40B4-BE49-F238E27FC236}">
                    <a16:creationId xmlns:a16="http://schemas.microsoft.com/office/drawing/2014/main" id="{71305DDD-D5C0-B54D-6E67-A79BAFDD08FF}"/>
                  </a:ext>
                </a:extLst>
              </p:cNvPr>
              <p:cNvSpPr txBox="1"/>
              <p:nvPr/>
            </p:nvSpPr>
            <p:spPr>
              <a:xfrm>
                <a:off x="8565617" y="11262723"/>
                <a:ext cx="127501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+ 25</a:t>
                </a:r>
              </a:p>
            </p:txBody>
          </p:sp>
        </p:grpSp>
        <p:grpSp>
          <p:nvGrpSpPr>
            <p:cNvPr id="11" name="Group 10">
              <a:extLst>
                <a:ext uri="{FF2B5EF4-FFF2-40B4-BE49-F238E27FC236}">
                  <a16:creationId xmlns:a16="http://schemas.microsoft.com/office/drawing/2014/main" id="{47800FE2-5BB7-1C31-B83F-04E216BA294D}"/>
                </a:ext>
              </a:extLst>
            </p:cNvPr>
            <p:cNvGrpSpPr/>
            <p:nvPr/>
          </p:nvGrpSpPr>
          <p:grpSpPr>
            <a:xfrm>
              <a:off x="3359707" y="6856951"/>
              <a:ext cx="1251706" cy="1461939"/>
              <a:chOff x="12088075" y="5661079"/>
              <a:chExt cx="1251706" cy="1461939"/>
            </a:xfrm>
          </p:grpSpPr>
          <p:sp>
            <p:nvSpPr>
              <p:cNvPr id="21" name="TextBox 20">
                <a:extLst>
                  <a:ext uri="{FF2B5EF4-FFF2-40B4-BE49-F238E27FC236}">
                    <a16:creationId xmlns:a16="http://schemas.microsoft.com/office/drawing/2014/main" id="{23683E96-E888-759B-F67E-CC8C7BA2761E}"/>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C7A38EDF-9EFE-07F7-D1EE-63E7C45F2895}"/>
                  </a:ext>
                </a:extLst>
              </p:cNvPr>
              <p:cNvGrpSpPr/>
              <p:nvPr/>
            </p:nvGrpSpPr>
            <p:grpSpPr>
              <a:xfrm>
                <a:off x="12546823" y="5661079"/>
                <a:ext cx="792958" cy="1461939"/>
                <a:chOff x="12027158" y="4284569"/>
                <a:chExt cx="531200" cy="1461939"/>
              </a:xfrm>
            </p:grpSpPr>
            <p:sp>
              <p:nvSpPr>
                <p:cNvPr id="23" name="TextBox 22">
                  <a:extLst>
                    <a:ext uri="{FF2B5EF4-FFF2-40B4-BE49-F238E27FC236}">
                      <a16:creationId xmlns:a16="http://schemas.microsoft.com/office/drawing/2014/main" id="{5ABC182F-5B9B-1E73-F19D-C2F9C44B9004}"/>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50</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4" name="Straight Connector 23">
                  <a:extLst>
                    <a:ext uri="{FF2B5EF4-FFF2-40B4-BE49-F238E27FC236}">
                      <a16:creationId xmlns:a16="http://schemas.microsoft.com/office/drawing/2014/main" id="{07F35C78-074B-D8E8-F224-2C94B4DFCEAB}"/>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3" name="Group 12">
              <a:extLst>
                <a:ext uri="{FF2B5EF4-FFF2-40B4-BE49-F238E27FC236}">
                  <a16:creationId xmlns:a16="http://schemas.microsoft.com/office/drawing/2014/main" id="{3124D7DC-8312-8977-5F9B-8FA808F5A53A}"/>
                </a:ext>
              </a:extLst>
            </p:cNvPr>
            <p:cNvGrpSpPr/>
            <p:nvPr/>
          </p:nvGrpSpPr>
          <p:grpSpPr>
            <a:xfrm>
              <a:off x="4674872" y="6872339"/>
              <a:ext cx="1251706" cy="1461939"/>
              <a:chOff x="12088075" y="5661079"/>
              <a:chExt cx="1251706" cy="1461939"/>
            </a:xfrm>
          </p:grpSpPr>
          <p:sp>
            <p:nvSpPr>
              <p:cNvPr id="17" name="TextBox 16">
                <a:extLst>
                  <a:ext uri="{FF2B5EF4-FFF2-40B4-BE49-F238E27FC236}">
                    <a16:creationId xmlns:a16="http://schemas.microsoft.com/office/drawing/2014/main" id="{BFDBB1BF-B07D-40BF-06C5-D306048C852E}"/>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85637987-D4C0-F73A-8FD9-58361E49C01D}"/>
                  </a:ext>
                </a:extLst>
              </p:cNvPr>
              <p:cNvGrpSpPr/>
              <p:nvPr/>
            </p:nvGrpSpPr>
            <p:grpSpPr>
              <a:xfrm>
                <a:off x="12546823" y="5661079"/>
                <a:ext cx="792958" cy="1461939"/>
                <a:chOff x="12027158" y="4284569"/>
                <a:chExt cx="531200" cy="1461939"/>
              </a:xfrm>
            </p:grpSpPr>
            <p:sp>
              <p:nvSpPr>
                <p:cNvPr id="19" name="TextBox 18">
                  <a:extLst>
                    <a:ext uri="{FF2B5EF4-FFF2-40B4-BE49-F238E27FC236}">
                      <a16:creationId xmlns:a16="http://schemas.microsoft.com/office/drawing/2014/main" id="{FE73972D-1E5A-DF51-F659-DABBDA0D4206}"/>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0" name="Straight Connector 19">
                  <a:extLst>
                    <a:ext uri="{FF2B5EF4-FFF2-40B4-BE49-F238E27FC236}">
                      <a16:creationId xmlns:a16="http://schemas.microsoft.com/office/drawing/2014/main" id="{FE23CB0B-6595-4DAB-48A7-E9AE2E8D3D14}"/>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14" name="TextBox 13">
              <a:extLst>
                <a:ext uri="{FF2B5EF4-FFF2-40B4-BE49-F238E27FC236}">
                  <a16:creationId xmlns:a16="http://schemas.microsoft.com/office/drawing/2014/main" id="{2B7A5027-E2C9-F752-6D42-087FD7FF1B8A}"/>
                </a:ext>
              </a:extLst>
            </p:cNvPr>
            <p:cNvSpPr txBox="1"/>
            <p:nvPr/>
          </p:nvSpPr>
          <p:spPr>
            <a:xfrm>
              <a:off x="5819134" y="7161097"/>
              <a:ext cx="1694037" cy="738664"/>
            </a:xfrm>
            <a:prstGeom prst="rect">
              <a:avLst/>
            </a:prstGeom>
            <a:noFill/>
          </p:spPr>
          <p:txBody>
            <a:bodyPr wrap="square">
              <a:spAutoFit/>
            </a:bodyPr>
            <a:lstStyle/>
            <a:p>
              <a:pP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(cm</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a:t>
              </a:r>
            </a:p>
          </p:txBody>
        </p:sp>
      </p:grpSp>
      <p:grpSp>
        <p:nvGrpSpPr>
          <p:cNvPr id="34" name="Group 33">
            <a:extLst>
              <a:ext uri="{FF2B5EF4-FFF2-40B4-BE49-F238E27FC236}">
                <a16:creationId xmlns:a16="http://schemas.microsoft.com/office/drawing/2014/main" id="{AA27AAAF-3006-A1A0-7E16-30675935CF68}"/>
              </a:ext>
            </a:extLst>
          </p:cNvPr>
          <p:cNvGrpSpPr/>
          <p:nvPr/>
        </p:nvGrpSpPr>
        <p:grpSpPr>
          <a:xfrm>
            <a:off x="5779423" y="5834392"/>
            <a:ext cx="7051614" cy="1477327"/>
            <a:chOff x="7687814" y="10748524"/>
            <a:chExt cx="7051614" cy="1477327"/>
          </a:xfrm>
        </p:grpSpPr>
        <p:grpSp>
          <p:nvGrpSpPr>
            <p:cNvPr id="35" name="Group 34">
              <a:extLst>
                <a:ext uri="{FF2B5EF4-FFF2-40B4-BE49-F238E27FC236}">
                  <a16:creationId xmlns:a16="http://schemas.microsoft.com/office/drawing/2014/main" id="{E94C1CD3-107C-0E05-1038-5A704976F7DA}"/>
                </a:ext>
              </a:extLst>
            </p:cNvPr>
            <p:cNvGrpSpPr/>
            <p:nvPr/>
          </p:nvGrpSpPr>
          <p:grpSpPr>
            <a:xfrm>
              <a:off x="9493478" y="10763912"/>
              <a:ext cx="1251706" cy="1461939"/>
              <a:chOff x="12088075" y="5661079"/>
              <a:chExt cx="1251706" cy="1461939"/>
            </a:xfrm>
          </p:grpSpPr>
          <p:sp>
            <p:nvSpPr>
              <p:cNvPr id="52" name="TextBox 51">
                <a:extLst>
                  <a:ext uri="{FF2B5EF4-FFF2-40B4-BE49-F238E27FC236}">
                    <a16:creationId xmlns:a16="http://schemas.microsoft.com/office/drawing/2014/main" id="{1B950B02-5E60-18E8-63A0-FF834B1D41B5}"/>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53" name="Group 52">
                <a:extLst>
                  <a:ext uri="{FF2B5EF4-FFF2-40B4-BE49-F238E27FC236}">
                    <a16:creationId xmlns:a16="http://schemas.microsoft.com/office/drawing/2014/main" id="{8194AF51-6366-D17B-08AE-D67A9B4F910C}"/>
                  </a:ext>
                </a:extLst>
              </p:cNvPr>
              <p:cNvGrpSpPr/>
              <p:nvPr/>
            </p:nvGrpSpPr>
            <p:grpSpPr>
              <a:xfrm>
                <a:off x="12546823" y="5661079"/>
                <a:ext cx="792958" cy="1461939"/>
                <a:chOff x="12027158" y="4284569"/>
                <a:chExt cx="531200" cy="1461939"/>
              </a:xfrm>
            </p:grpSpPr>
            <p:sp>
              <p:nvSpPr>
                <p:cNvPr id="54" name="TextBox 53">
                  <a:extLst>
                    <a:ext uri="{FF2B5EF4-FFF2-40B4-BE49-F238E27FC236}">
                      <a16:creationId xmlns:a16="http://schemas.microsoft.com/office/drawing/2014/main" id="{409E86F1-50B6-D20F-892D-1FF43493293B}"/>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55" name="Straight Connector 54">
                  <a:extLst>
                    <a:ext uri="{FF2B5EF4-FFF2-40B4-BE49-F238E27FC236}">
                      <a16:creationId xmlns:a16="http://schemas.microsoft.com/office/drawing/2014/main" id="{ED1895CB-AF5C-F351-D293-87A465853B8F}"/>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36" name="Group 35">
              <a:extLst>
                <a:ext uri="{FF2B5EF4-FFF2-40B4-BE49-F238E27FC236}">
                  <a16:creationId xmlns:a16="http://schemas.microsoft.com/office/drawing/2014/main" id="{C9F6D1F3-18B9-927B-DA9B-F18800F6E7EF}"/>
                </a:ext>
              </a:extLst>
            </p:cNvPr>
            <p:cNvGrpSpPr/>
            <p:nvPr/>
          </p:nvGrpSpPr>
          <p:grpSpPr>
            <a:xfrm>
              <a:off x="7687814" y="10763912"/>
              <a:ext cx="1952832" cy="1461939"/>
              <a:chOff x="7610057" y="10905927"/>
              <a:chExt cx="1952832" cy="1461939"/>
            </a:xfrm>
          </p:grpSpPr>
          <p:grpSp>
            <p:nvGrpSpPr>
              <p:cNvPr id="48" name="Group 47">
                <a:extLst>
                  <a:ext uri="{FF2B5EF4-FFF2-40B4-BE49-F238E27FC236}">
                    <a16:creationId xmlns:a16="http://schemas.microsoft.com/office/drawing/2014/main" id="{EE8D01A2-9898-4739-9433-FB0E7AFC0B02}"/>
                  </a:ext>
                </a:extLst>
              </p:cNvPr>
              <p:cNvGrpSpPr/>
              <p:nvPr/>
            </p:nvGrpSpPr>
            <p:grpSpPr>
              <a:xfrm>
                <a:off x="7610057" y="10905927"/>
                <a:ext cx="978831" cy="1461939"/>
                <a:chOff x="12048141" y="4284568"/>
                <a:chExt cx="531200" cy="1461939"/>
              </a:xfrm>
            </p:grpSpPr>
            <p:sp>
              <p:nvSpPr>
                <p:cNvPr id="50" name="TextBox 49">
                  <a:extLst>
                    <a:ext uri="{FF2B5EF4-FFF2-40B4-BE49-F238E27FC236}">
                      <a16:creationId xmlns:a16="http://schemas.microsoft.com/office/drawing/2014/main" id="{D3B30130-6DA2-E1A3-E7A8-838F4428E079}"/>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51" name="Straight Connector 50">
                  <a:extLst>
                    <a:ext uri="{FF2B5EF4-FFF2-40B4-BE49-F238E27FC236}">
                      <a16:creationId xmlns:a16="http://schemas.microsoft.com/office/drawing/2014/main" id="{F7222353-B07D-C9E9-B87D-C10C7FE18445}"/>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49" name="TextBox 48">
                <a:extLst>
                  <a:ext uri="{FF2B5EF4-FFF2-40B4-BE49-F238E27FC236}">
                    <a16:creationId xmlns:a16="http://schemas.microsoft.com/office/drawing/2014/main" id="{988C0DE7-CB63-8A66-85CD-F2C253432172}"/>
                  </a:ext>
                </a:extLst>
              </p:cNvPr>
              <p:cNvSpPr txBox="1"/>
              <p:nvPr/>
            </p:nvSpPr>
            <p:spPr>
              <a:xfrm>
                <a:off x="8584058" y="11187359"/>
                <a:ext cx="9788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a:t>
                </a:r>
              </a:p>
            </p:txBody>
          </p:sp>
        </p:grpSp>
        <p:grpSp>
          <p:nvGrpSpPr>
            <p:cNvPr id="37" name="Group 36">
              <a:extLst>
                <a:ext uri="{FF2B5EF4-FFF2-40B4-BE49-F238E27FC236}">
                  <a16:creationId xmlns:a16="http://schemas.microsoft.com/office/drawing/2014/main" id="{F706EB48-EF68-096F-6D8D-6CEFA06F0647}"/>
                </a:ext>
              </a:extLst>
            </p:cNvPr>
            <p:cNvGrpSpPr/>
            <p:nvPr/>
          </p:nvGrpSpPr>
          <p:grpSpPr>
            <a:xfrm>
              <a:off x="10776935" y="10748524"/>
              <a:ext cx="1251706" cy="1461939"/>
              <a:chOff x="12088075" y="5661079"/>
              <a:chExt cx="1251706" cy="1461939"/>
            </a:xfrm>
          </p:grpSpPr>
          <p:sp>
            <p:nvSpPr>
              <p:cNvPr id="44" name="TextBox 43">
                <a:extLst>
                  <a:ext uri="{FF2B5EF4-FFF2-40B4-BE49-F238E27FC236}">
                    <a16:creationId xmlns:a16="http://schemas.microsoft.com/office/drawing/2014/main" id="{5E7B0DEE-7E38-6D34-C650-D9BADE4FE30E}"/>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45" name="Group 44">
                <a:extLst>
                  <a:ext uri="{FF2B5EF4-FFF2-40B4-BE49-F238E27FC236}">
                    <a16:creationId xmlns:a16="http://schemas.microsoft.com/office/drawing/2014/main" id="{4A09D118-4903-605A-FAAD-4FB677E5D0C7}"/>
                  </a:ext>
                </a:extLst>
              </p:cNvPr>
              <p:cNvGrpSpPr/>
              <p:nvPr/>
            </p:nvGrpSpPr>
            <p:grpSpPr>
              <a:xfrm>
                <a:off x="12546823" y="5661079"/>
                <a:ext cx="792958" cy="1461939"/>
                <a:chOff x="12027158" y="4284569"/>
                <a:chExt cx="531200" cy="1461939"/>
              </a:xfrm>
            </p:grpSpPr>
            <p:sp>
              <p:nvSpPr>
                <p:cNvPr id="46" name="TextBox 45">
                  <a:extLst>
                    <a:ext uri="{FF2B5EF4-FFF2-40B4-BE49-F238E27FC236}">
                      <a16:creationId xmlns:a16="http://schemas.microsoft.com/office/drawing/2014/main" id="{984CB62E-4FC4-5522-955B-8D83324F825B}"/>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47" name="Straight Connector 46">
                  <a:extLst>
                    <a:ext uri="{FF2B5EF4-FFF2-40B4-BE49-F238E27FC236}">
                      <a16:creationId xmlns:a16="http://schemas.microsoft.com/office/drawing/2014/main" id="{628C3103-35F3-CC04-CC83-6F94C70DE8F9}"/>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38" name="Group 37">
              <a:extLst>
                <a:ext uri="{FF2B5EF4-FFF2-40B4-BE49-F238E27FC236}">
                  <a16:creationId xmlns:a16="http://schemas.microsoft.com/office/drawing/2014/main" id="{24BE0E7A-42EC-0CB0-CFD6-8F1FED4F3118}"/>
                </a:ext>
              </a:extLst>
            </p:cNvPr>
            <p:cNvGrpSpPr/>
            <p:nvPr/>
          </p:nvGrpSpPr>
          <p:grpSpPr>
            <a:xfrm>
              <a:off x="12092100" y="10763912"/>
              <a:ext cx="1251706" cy="1461939"/>
              <a:chOff x="12088075" y="5661079"/>
              <a:chExt cx="1251706" cy="1461939"/>
            </a:xfrm>
          </p:grpSpPr>
          <p:sp>
            <p:nvSpPr>
              <p:cNvPr id="40" name="TextBox 39">
                <a:extLst>
                  <a:ext uri="{FF2B5EF4-FFF2-40B4-BE49-F238E27FC236}">
                    <a16:creationId xmlns:a16="http://schemas.microsoft.com/office/drawing/2014/main" id="{B26EA629-54D0-3FCB-93CB-4551435FC37D}"/>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41" name="Group 40">
                <a:extLst>
                  <a:ext uri="{FF2B5EF4-FFF2-40B4-BE49-F238E27FC236}">
                    <a16:creationId xmlns:a16="http://schemas.microsoft.com/office/drawing/2014/main" id="{EDFF05F9-19AC-0FCD-5967-CA66BCBF12CF}"/>
                  </a:ext>
                </a:extLst>
              </p:cNvPr>
              <p:cNvGrpSpPr/>
              <p:nvPr/>
            </p:nvGrpSpPr>
            <p:grpSpPr>
              <a:xfrm>
                <a:off x="12546823" y="5661079"/>
                <a:ext cx="792958" cy="1461939"/>
                <a:chOff x="12027158" y="4284569"/>
                <a:chExt cx="531200" cy="1461939"/>
              </a:xfrm>
            </p:grpSpPr>
            <p:sp>
              <p:nvSpPr>
                <p:cNvPr id="42" name="TextBox 41">
                  <a:extLst>
                    <a:ext uri="{FF2B5EF4-FFF2-40B4-BE49-F238E27FC236}">
                      <a16:creationId xmlns:a16="http://schemas.microsoft.com/office/drawing/2014/main" id="{D7B8BA88-2877-6669-8131-D63AC7E0B6C6}"/>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43" name="Straight Connector 42">
                  <a:extLst>
                    <a:ext uri="{FF2B5EF4-FFF2-40B4-BE49-F238E27FC236}">
                      <a16:creationId xmlns:a16="http://schemas.microsoft.com/office/drawing/2014/main" id="{61CDA71A-12B8-DCAF-C929-6527B976F58B}"/>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39" name="TextBox 38">
              <a:extLst>
                <a:ext uri="{FF2B5EF4-FFF2-40B4-BE49-F238E27FC236}">
                  <a16:creationId xmlns:a16="http://schemas.microsoft.com/office/drawing/2014/main" id="{BF316059-4D16-7994-6178-7F82CCD8A45D}"/>
                </a:ext>
              </a:extLst>
            </p:cNvPr>
            <p:cNvSpPr txBox="1"/>
            <p:nvPr/>
          </p:nvSpPr>
          <p:spPr>
            <a:xfrm>
              <a:off x="13330732" y="10985413"/>
              <a:ext cx="1408696" cy="738664"/>
            </a:xfrm>
            <a:prstGeom prst="rect">
              <a:avLst/>
            </a:prstGeom>
            <a:noFill/>
          </p:spPr>
          <p:txBody>
            <a:bodyPr wrap="square">
              <a:spAutoFit/>
            </a:bodyPr>
            <a:lstStyle/>
            <a:p>
              <a:pP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(cm) </a:t>
              </a:r>
            </a:p>
          </p:txBody>
        </p:sp>
      </p:grpSp>
      <p:sp>
        <p:nvSpPr>
          <p:cNvPr id="56" name="TextBox 55">
            <a:extLst>
              <a:ext uri="{FF2B5EF4-FFF2-40B4-BE49-F238E27FC236}">
                <a16:creationId xmlns:a16="http://schemas.microsoft.com/office/drawing/2014/main" id="{A1919794-4B39-034B-AEB2-FE081DB0A972}"/>
              </a:ext>
            </a:extLst>
          </p:cNvPr>
          <p:cNvSpPr txBox="1"/>
          <p:nvPr/>
        </p:nvSpPr>
        <p:spPr>
          <a:xfrm>
            <a:off x="4692187" y="4665423"/>
            <a:ext cx="9003508"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Chiều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dài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chữ</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nhật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lớn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B0C4A4E7-CD43-8162-5DB0-190CB185FEB3}"/>
              </a:ext>
            </a:extLst>
          </p:cNvPr>
          <p:cNvGrpSpPr/>
          <p:nvPr/>
        </p:nvGrpSpPr>
        <p:grpSpPr>
          <a:xfrm>
            <a:off x="8665062" y="7492743"/>
            <a:ext cx="3954789" cy="1461939"/>
            <a:chOff x="5657843" y="11781028"/>
            <a:chExt cx="3954789" cy="1461939"/>
          </a:xfrm>
        </p:grpSpPr>
        <p:grpSp>
          <p:nvGrpSpPr>
            <p:cNvPr id="58" name="Group 57">
              <a:extLst>
                <a:ext uri="{FF2B5EF4-FFF2-40B4-BE49-F238E27FC236}">
                  <a16:creationId xmlns:a16="http://schemas.microsoft.com/office/drawing/2014/main" id="{E97E3EF3-7C02-0E55-6AA6-0479DEB721A0}"/>
                </a:ext>
              </a:extLst>
            </p:cNvPr>
            <p:cNvGrpSpPr/>
            <p:nvPr/>
          </p:nvGrpSpPr>
          <p:grpSpPr>
            <a:xfrm>
              <a:off x="7772400" y="11781028"/>
              <a:ext cx="846511" cy="1461939"/>
              <a:chOff x="12048141" y="4284568"/>
              <a:chExt cx="531200" cy="1461939"/>
            </a:xfrm>
          </p:grpSpPr>
          <p:sp>
            <p:nvSpPr>
              <p:cNvPr id="60" name="TextBox 59">
                <a:extLst>
                  <a:ext uri="{FF2B5EF4-FFF2-40B4-BE49-F238E27FC236}">
                    <a16:creationId xmlns:a16="http://schemas.microsoft.com/office/drawing/2014/main" id="{E34CB482-EFC5-5B0B-B9A2-FF3EF6204AD6}"/>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61" name="Straight Connector 60">
                <a:extLst>
                  <a:ext uri="{FF2B5EF4-FFF2-40B4-BE49-F238E27FC236}">
                    <a16:creationId xmlns:a16="http://schemas.microsoft.com/office/drawing/2014/main" id="{4670F48F-A567-3F77-5D80-B68C84860918}"/>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9" name="TextBox 58">
              <a:extLst>
                <a:ext uri="{FF2B5EF4-FFF2-40B4-BE49-F238E27FC236}">
                  <a16:creationId xmlns:a16="http://schemas.microsoft.com/office/drawing/2014/main" id="{4983E937-8631-8D7E-73E9-FDFAAA0CC302}"/>
                </a:ext>
              </a:extLst>
            </p:cNvPr>
            <p:cNvSpPr txBox="1"/>
            <p:nvPr/>
          </p:nvSpPr>
          <p:spPr>
            <a:xfrm>
              <a:off x="5657843" y="12038986"/>
              <a:ext cx="3954789" cy="738664"/>
            </a:xfrm>
            <a:prstGeom prst="rect">
              <a:avLst/>
            </a:prstGeom>
            <a:noFill/>
          </p:spPr>
          <p:txBody>
            <a:bodyPr wrap="square">
              <a:spAutoFit/>
            </a:bodyPr>
            <a:lstStyle/>
            <a:p>
              <a:pPr>
                <a:spcBef>
                  <a:spcPts val="300"/>
                </a:spcBef>
                <a:spcAft>
                  <a:spcPts val="300"/>
                </a:spcAft>
              </a:pPr>
              <a:r>
                <a:rPr lang="en-US" sz="4200" dirty="0" err="1">
                  <a:latin typeface="Arial" panose="020B0604020202020204" pitchFamily="34" charset="0"/>
                  <a:ea typeface="Calibri" panose="020F0502020204030204" pitchFamily="34" charset="0"/>
                  <a:cs typeface="Arial" panose="020B0604020202020204" pitchFamily="34" charset="0"/>
                </a:rPr>
                <a:t>Đáp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cm </a:t>
              </a:r>
            </a:p>
          </p:txBody>
        </p:sp>
      </p:grpSp>
    </p:spTree>
    <p:extLst>
      <p:ext uri="{BB962C8B-B14F-4D97-AF65-F5344CB8AC3E}">
        <p14:creationId xmlns:p14="http://schemas.microsoft.com/office/powerpoint/2010/main" val="249793257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16356088" y="3424419"/>
            <a:ext cx="3322953" cy="1493226"/>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2"/>
            <a:stretch>
              <a:fillRect/>
            </a:stretch>
          </a:blipFill>
        </p:spPr>
        <p:txBody>
          <a:bodyPr/>
          <a:lstStyle/>
          <a:p>
            <a:endParaRPr lang="en-US"/>
          </a:p>
        </p:txBody>
      </p:sp>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2690176" y="2035270"/>
            <a:ext cx="2492215" cy="1119919"/>
          </a:xfrm>
          <a:custGeom>
            <a:avLst/>
            <a:gdLst/>
            <a:ahLst/>
            <a:cxnLst/>
            <a:rect l="l" t="t" r="r" b="b"/>
            <a:pathLst>
              <a:path w="2492215" h="1119919">
                <a:moveTo>
                  <a:pt x="0" y="0"/>
                </a:moveTo>
                <a:lnTo>
                  <a:pt x="2492215" y="0"/>
                </a:lnTo>
                <a:lnTo>
                  <a:pt x="2492215" y="1119920"/>
                </a:lnTo>
                <a:lnTo>
                  <a:pt x="0" y="1119920"/>
                </a:lnTo>
                <a:lnTo>
                  <a:pt x="0" y="0"/>
                </a:lnTo>
                <a:close/>
              </a:path>
            </a:pathLst>
          </a:custGeom>
          <a:blipFill>
            <a:blip r:embed="rId2"/>
            <a:stretch>
              <a:fillRect/>
            </a:stretch>
          </a:blipFill>
        </p:spPr>
        <p:txBody>
          <a:bodyPr/>
          <a:lstStyle/>
          <a:p>
            <a:endParaRPr lang="en-US"/>
          </a:p>
        </p:txBody>
      </p:sp>
      <p:sp>
        <p:nvSpPr>
          <p:cNvPr id="8" name="Freeform 8"/>
          <p:cNvSpPr/>
          <p:nvPr/>
        </p:nvSpPr>
        <p:spPr>
          <a:xfrm>
            <a:off x="523405" y="6707165"/>
            <a:ext cx="1661476" cy="746613"/>
          </a:xfrm>
          <a:custGeom>
            <a:avLst/>
            <a:gdLst/>
            <a:ahLst/>
            <a:cxnLst/>
            <a:rect l="l" t="t" r="r" b="b"/>
            <a:pathLst>
              <a:path w="1661476" h="746613">
                <a:moveTo>
                  <a:pt x="0" y="0"/>
                </a:moveTo>
                <a:lnTo>
                  <a:pt x="1661476" y="0"/>
                </a:lnTo>
                <a:lnTo>
                  <a:pt x="1661476" y="746613"/>
                </a:lnTo>
                <a:lnTo>
                  <a:pt x="0" y="746613"/>
                </a:lnTo>
                <a:lnTo>
                  <a:pt x="0" y="0"/>
                </a:lnTo>
                <a:close/>
              </a:path>
            </a:pathLst>
          </a:custGeom>
          <a:blipFill>
            <a:blip r:embed="rId2"/>
            <a:stretch>
              <a:fillRect/>
            </a:stretch>
          </a:blipFill>
        </p:spPr>
        <p:txBody>
          <a:bodyPr/>
          <a:lstStyle/>
          <a:p>
            <a:endParaRPr lang="en-US"/>
          </a:p>
        </p:txBody>
      </p:sp>
      <p:sp>
        <p:nvSpPr>
          <p:cNvPr id="9" name="Freeform 9"/>
          <p:cNvSpPr/>
          <p:nvPr/>
        </p:nvSpPr>
        <p:spPr>
          <a:xfrm>
            <a:off x="13863874" y="424179"/>
            <a:ext cx="2492215" cy="1119919"/>
          </a:xfrm>
          <a:custGeom>
            <a:avLst/>
            <a:gdLst/>
            <a:ahLst/>
            <a:cxnLst/>
            <a:rect l="l" t="t" r="r" b="b"/>
            <a:pathLst>
              <a:path w="2492215" h="1119919">
                <a:moveTo>
                  <a:pt x="0" y="0"/>
                </a:moveTo>
                <a:lnTo>
                  <a:pt x="2492214" y="0"/>
                </a:lnTo>
                <a:lnTo>
                  <a:pt x="2492214" y="1119919"/>
                </a:lnTo>
                <a:lnTo>
                  <a:pt x="0" y="1119919"/>
                </a:lnTo>
                <a:lnTo>
                  <a:pt x="0" y="0"/>
                </a:lnTo>
                <a:close/>
              </a:path>
            </a:pathLst>
          </a:custGeom>
          <a:blipFill>
            <a:blip r:embed="rId2"/>
            <a:stretch>
              <a:fillRect/>
            </a:stretch>
          </a:blipFill>
        </p:spPr>
        <p:txBody>
          <a:bodyPr/>
          <a:lstStyle/>
          <a:p>
            <a:endParaRPr lang="en-US"/>
          </a:p>
        </p:txBody>
      </p:sp>
      <p:sp>
        <p:nvSpPr>
          <p:cNvPr id="10" name="Freeform 10"/>
          <p:cNvSpPr/>
          <p:nvPr/>
        </p:nvSpPr>
        <p:spPr>
          <a:xfrm>
            <a:off x="16151951" y="7919500"/>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sp>
        <p:nvSpPr>
          <p:cNvPr id="11" name="Freeform 11"/>
          <p:cNvSpPr/>
          <p:nvPr/>
        </p:nvSpPr>
        <p:spPr>
          <a:xfrm>
            <a:off x="7482524" y="8884994"/>
            <a:ext cx="1661476" cy="746613"/>
          </a:xfrm>
          <a:custGeom>
            <a:avLst/>
            <a:gdLst/>
            <a:ahLst/>
            <a:cxnLst/>
            <a:rect l="l" t="t" r="r" b="b"/>
            <a:pathLst>
              <a:path w="1661476" h="746613">
                <a:moveTo>
                  <a:pt x="0" y="0"/>
                </a:moveTo>
                <a:lnTo>
                  <a:pt x="1661476" y="0"/>
                </a:lnTo>
                <a:lnTo>
                  <a:pt x="1661476" y="746612"/>
                </a:lnTo>
                <a:lnTo>
                  <a:pt x="0" y="746612"/>
                </a:lnTo>
                <a:lnTo>
                  <a:pt x="0" y="0"/>
                </a:lnTo>
                <a:close/>
              </a:path>
            </a:pathLst>
          </a:custGeom>
          <a:blipFill>
            <a:blip r:embed="rId2"/>
            <a:stretch>
              <a:fillRect/>
            </a:stretch>
          </a:blipFill>
        </p:spPr>
        <p:txBody>
          <a:bodyPr/>
          <a:lstStyle/>
          <a:p>
            <a:endParaRPr lang="en-US"/>
          </a:p>
        </p:txBody>
      </p:sp>
      <p:grpSp>
        <p:nvGrpSpPr>
          <p:cNvPr id="27" name="Group 26">
            <a:extLst>
              <a:ext uri="{FF2B5EF4-FFF2-40B4-BE49-F238E27FC236}">
                <a16:creationId xmlns:a16="http://schemas.microsoft.com/office/drawing/2014/main" id="{1145C4DE-40D0-9686-53C0-E1AF864503EA}"/>
              </a:ext>
            </a:extLst>
          </p:cNvPr>
          <p:cNvGrpSpPr/>
          <p:nvPr/>
        </p:nvGrpSpPr>
        <p:grpSpPr>
          <a:xfrm>
            <a:off x="722188" y="3720734"/>
            <a:ext cx="5153308" cy="4872619"/>
            <a:chOff x="1780892" y="2616105"/>
            <a:chExt cx="6537007" cy="6180951"/>
          </a:xfrm>
        </p:grpSpPr>
        <p:grpSp>
          <p:nvGrpSpPr>
            <p:cNvPr id="13" name="Group 13"/>
            <p:cNvGrpSpPr/>
            <p:nvPr/>
          </p:nvGrpSpPr>
          <p:grpSpPr>
            <a:xfrm>
              <a:off x="1780892" y="3326079"/>
              <a:ext cx="6537007" cy="5470977"/>
              <a:chOff x="0" y="0"/>
              <a:chExt cx="1721681" cy="1440916"/>
            </a:xfrm>
          </p:grpSpPr>
          <p:sp>
            <p:nvSpPr>
              <p:cNvPr id="14" name="Freeform 14"/>
              <p:cNvSpPr/>
              <p:nvPr/>
            </p:nvSpPr>
            <p:spPr>
              <a:xfrm>
                <a:off x="0" y="0"/>
                <a:ext cx="1721681" cy="1440916"/>
              </a:xfrm>
              <a:custGeom>
                <a:avLst/>
                <a:gdLst/>
                <a:ahLst/>
                <a:cxnLst/>
                <a:rect l="l" t="t" r="r" b="b"/>
                <a:pathLst>
                  <a:path w="1721681" h="1440916">
                    <a:moveTo>
                      <a:pt x="60400" y="0"/>
                    </a:moveTo>
                    <a:lnTo>
                      <a:pt x="1661281" y="0"/>
                    </a:lnTo>
                    <a:cubicBezTo>
                      <a:pt x="1694639" y="0"/>
                      <a:pt x="1721681" y="27042"/>
                      <a:pt x="1721681" y="60400"/>
                    </a:cubicBezTo>
                    <a:lnTo>
                      <a:pt x="1721681" y="1380515"/>
                    </a:lnTo>
                    <a:cubicBezTo>
                      <a:pt x="1721681" y="1413874"/>
                      <a:pt x="1694639" y="1440916"/>
                      <a:pt x="1661281" y="1440916"/>
                    </a:cubicBezTo>
                    <a:lnTo>
                      <a:pt x="60400" y="1440916"/>
                    </a:lnTo>
                    <a:cubicBezTo>
                      <a:pt x="27042" y="1440916"/>
                      <a:pt x="0" y="1413874"/>
                      <a:pt x="0" y="1380515"/>
                    </a:cubicBezTo>
                    <a:lnTo>
                      <a:pt x="0" y="60400"/>
                    </a:lnTo>
                    <a:cubicBezTo>
                      <a:pt x="0" y="27042"/>
                      <a:pt x="27042" y="0"/>
                      <a:pt x="60400" y="0"/>
                    </a:cubicBezTo>
                    <a:close/>
                  </a:path>
                </a:pathLst>
              </a:custGeom>
              <a:solidFill>
                <a:srgbClr val="FCD36A"/>
              </a:solidFill>
              <a:ln w="38100" cap="rnd">
                <a:solidFill>
                  <a:srgbClr val="495324"/>
                </a:solidFill>
                <a:prstDash val="solid"/>
                <a:round/>
              </a:ln>
            </p:spPr>
            <p:txBody>
              <a:bodyPr/>
              <a:lstStyle/>
              <a:p>
                <a:endParaRPr lang="en-US"/>
              </a:p>
            </p:txBody>
          </p:sp>
          <p:sp>
            <p:nvSpPr>
              <p:cNvPr id="15" name="TextBox 15"/>
              <p:cNvSpPr txBox="1"/>
              <p:nvPr/>
            </p:nvSpPr>
            <p:spPr>
              <a:xfrm>
                <a:off x="0" y="-47625"/>
                <a:ext cx="1721681" cy="148854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001320" y="2616105"/>
              <a:ext cx="3741123" cy="1138379"/>
              <a:chOff x="0" y="-47625"/>
              <a:chExt cx="985316" cy="299820"/>
            </a:xfrm>
          </p:grpSpPr>
          <p:sp>
            <p:nvSpPr>
              <p:cNvPr id="17" name="Freeform 17"/>
              <p:cNvSpPr/>
              <p:nvPr/>
            </p:nvSpPr>
            <p:spPr>
              <a:xfrm>
                <a:off x="28298" y="0"/>
                <a:ext cx="957018" cy="252195"/>
              </a:xfrm>
              <a:custGeom>
                <a:avLst/>
                <a:gdLst/>
                <a:ahLst/>
                <a:cxnLst/>
                <a:rect l="l" t="t" r="r" b="b"/>
                <a:pathLst>
                  <a:path w="957018" h="252195">
                    <a:moveTo>
                      <a:pt x="108661" y="0"/>
                    </a:moveTo>
                    <a:lnTo>
                      <a:pt x="848358" y="0"/>
                    </a:lnTo>
                    <a:cubicBezTo>
                      <a:pt x="877176" y="0"/>
                      <a:pt x="904815" y="11448"/>
                      <a:pt x="925192" y="31826"/>
                    </a:cubicBezTo>
                    <a:cubicBezTo>
                      <a:pt x="945570" y="52204"/>
                      <a:pt x="957018" y="79842"/>
                      <a:pt x="957018" y="108661"/>
                    </a:cubicBezTo>
                    <a:lnTo>
                      <a:pt x="957018" y="143534"/>
                    </a:lnTo>
                    <a:cubicBezTo>
                      <a:pt x="957018" y="172353"/>
                      <a:pt x="945570" y="199991"/>
                      <a:pt x="925192" y="220369"/>
                    </a:cubicBezTo>
                    <a:cubicBezTo>
                      <a:pt x="904815" y="240747"/>
                      <a:pt x="877176" y="252195"/>
                      <a:pt x="848358" y="252195"/>
                    </a:cubicBezTo>
                    <a:lnTo>
                      <a:pt x="108661" y="252195"/>
                    </a:lnTo>
                    <a:cubicBezTo>
                      <a:pt x="79842" y="252195"/>
                      <a:pt x="52204" y="240747"/>
                      <a:pt x="31826" y="220369"/>
                    </a:cubicBezTo>
                    <a:cubicBezTo>
                      <a:pt x="11448" y="199991"/>
                      <a:pt x="0" y="172353"/>
                      <a:pt x="0" y="143534"/>
                    </a:cubicBezTo>
                    <a:lnTo>
                      <a:pt x="0" y="108661"/>
                    </a:lnTo>
                    <a:cubicBezTo>
                      <a:pt x="0" y="79842"/>
                      <a:pt x="11448" y="52204"/>
                      <a:pt x="31826" y="31826"/>
                    </a:cubicBezTo>
                    <a:cubicBezTo>
                      <a:pt x="52204" y="11448"/>
                      <a:pt x="79842" y="0"/>
                      <a:pt x="108661" y="0"/>
                    </a:cubicBezTo>
                    <a:close/>
                  </a:path>
                </a:pathLst>
              </a:custGeom>
              <a:solidFill>
                <a:srgbClr val="495324"/>
              </a:solidFill>
              <a:ln w="38100" cap="rnd">
                <a:solidFill>
                  <a:srgbClr val="495324"/>
                </a:solidFill>
                <a:prstDash val="solid"/>
                <a:round/>
              </a:ln>
            </p:spPr>
            <p:txBody>
              <a:bodyPr/>
              <a:lstStyle/>
              <a:p>
                <a:endParaRPr lang="en-US"/>
              </a:p>
            </p:txBody>
          </p:sp>
          <p:sp>
            <p:nvSpPr>
              <p:cNvPr id="18" name="TextBox 18"/>
              <p:cNvSpPr txBox="1"/>
              <p:nvPr/>
            </p:nvSpPr>
            <p:spPr>
              <a:xfrm>
                <a:off x="0" y="-47625"/>
                <a:ext cx="957018" cy="299820"/>
              </a:xfrm>
              <a:prstGeom prst="rect">
                <a:avLst/>
              </a:prstGeom>
            </p:spPr>
            <p:txBody>
              <a:bodyPr lIns="50800" tIns="50800" rIns="50800" bIns="50800" rtlCol="0" anchor="ctr"/>
              <a:lstStyle/>
              <a:p>
                <a:pPr algn="ctr">
                  <a:lnSpc>
                    <a:spcPts val="2659"/>
                  </a:lnSpc>
                </a:pPr>
                <a:endParaRPr/>
              </a:p>
            </p:txBody>
          </p:sp>
        </p:grpSp>
      </p:grpSp>
      <p:sp>
        <p:nvSpPr>
          <p:cNvPr id="26" name="TextBox 26"/>
          <p:cNvSpPr txBox="1"/>
          <p:nvPr/>
        </p:nvSpPr>
        <p:spPr>
          <a:xfrm>
            <a:off x="11845779" y="3195613"/>
            <a:ext cx="2596174" cy="537845"/>
          </a:xfrm>
          <a:prstGeom prst="rect">
            <a:avLst/>
          </a:prstGeom>
        </p:spPr>
        <p:txBody>
          <a:bodyPr lIns="0" tIns="0" rIns="0" bIns="0" rtlCol="0" anchor="t">
            <a:spAutoFit/>
          </a:bodyPr>
          <a:lstStyle/>
          <a:p>
            <a:pPr algn="ctr">
              <a:lnSpc>
                <a:spcPts val="4480"/>
              </a:lnSpc>
            </a:pPr>
            <a:r>
              <a:rPr lang="en-US" sz="3200">
                <a:solidFill>
                  <a:srgbClr val="FEF3C6"/>
                </a:solidFill>
                <a:latin typeface="Roca Two"/>
              </a:rPr>
              <a:t>Result 2</a:t>
            </a:r>
          </a:p>
        </p:txBody>
      </p:sp>
      <p:grpSp>
        <p:nvGrpSpPr>
          <p:cNvPr id="28" name="Group 27">
            <a:extLst>
              <a:ext uri="{FF2B5EF4-FFF2-40B4-BE49-F238E27FC236}">
                <a16:creationId xmlns:a16="http://schemas.microsoft.com/office/drawing/2014/main" id="{BAAF6ACF-384E-2793-F5DB-00658E8963AC}"/>
              </a:ext>
            </a:extLst>
          </p:cNvPr>
          <p:cNvGrpSpPr/>
          <p:nvPr/>
        </p:nvGrpSpPr>
        <p:grpSpPr>
          <a:xfrm>
            <a:off x="6414621" y="3707296"/>
            <a:ext cx="5153308" cy="4872619"/>
            <a:chOff x="1780892" y="2616105"/>
            <a:chExt cx="6537007" cy="6180951"/>
          </a:xfrm>
        </p:grpSpPr>
        <p:grpSp>
          <p:nvGrpSpPr>
            <p:cNvPr id="29" name="Group 13">
              <a:extLst>
                <a:ext uri="{FF2B5EF4-FFF2-40B4-BE49-F238E27FC236}">
                  <a16:creationId xmlns:a16="http://schemas.microsoft.com/office/drawing/2014/main" id="{BE112CC2-5CAE-75F4-46EE-C5BC84C9899A}"/>
                </a:ext>
              </a:extLst>
            </p:cNvPr>
            <p:cNvGrpSpPr/>
            <p:nvPr/>
          </p:nvGrpSpPr>
          <p:grpSpPr>
            <a:xfrm>
              <a:off x="1780892" y="3326079"/>
              <a:ext cx="6537007" cy="5470977"/>
              <a:chOff x="0" y="0"/>
              <a:chExt cx="1721681" cy="1440916"/>
            </a:xfrm>
          </p:grpSpPr>
          <p:sp>
            <p:nvSpPr>
              <p:cNvPr id="33" name="Freeform 14">
                <a:extLst>
                  <a:ext uri="{FF2B5EF4-FFF2-40B4-BE49-F238E27FC236}">
                    <a16:creationId xmlns:a16="http://schemas.microsoft.com/office/drawing/2014/main" id="{43F9143F-EA7F-3454-4655-4893B6FFBD10}"/>
                  </a:ext>
                </a:extLst>
              </p:cNvPr>
              <p:cNvSpPr/>
              <p:nvPr/>
            </p:nvSpPr>
            <p:spPr>
              <a:xfrm>
                <a:off x="0" y="0"/>
                <a:ext cx="1721681" cy="1440916"/>
              </a:xfrm>
              <a:custGeom>
                <a:avLst/>
                <a:gdLst/>
                <a:ahLst/>
                <a:cxnLst/>
                <a:rect l="l" t="t" r="r" b="b"/>
                <a:pathLst>
                  <a:path w="1721681" h="1440916">
                    <a:moveTo>
                      <a:pt x="60400" y="0"/>
                    </a:moveTo>
                    <a:lnTo>
                      <a:pt x="1661281" y="0"/>
                    </a:lnTo>
                    <a:cubicBezTo>
                      <a:pt x="1694639" y="0"/>
                      <a:pt x="1721681" y="27042"/>
                      <a:pt x="1721681" y="60400"/>
                    </a:cubicBezTo>
                    <a:lnTo>
                      <a:pt x="1721681" y="1380515"/>
                    </a:lnTo>
                    <a:cubicBezTo>
                      <a:pt x="1721681" y="1413874"/>
                      <a:pt x="1694639" y="1440916"/>
                      <a:pt x="1661281" y="1440916"/>
                    </a:cubicBezTo>
                    <a:lnTo>
                      <a:pt x="60400" y="1440916"/>
                    </a:lnTo>
                    <a:cubicBezTo>
                      <a:pt x="27042" y="1440916"/>
                      <a:pt x="0" y="1413874"/>
                      <a:pt x="0" y="1380515"/>
                    </a:cubicBezTo>
                    <a:lnTo>
                      <a:pt x="0" y="60400"/>
                    </a:lnTo>
                    <a:cubicBezTo>
                      <a:pt x="0" y="27042"/>
                      <a:pt x="27042" y="0"/>
                      <a:pt x="60400" y="0"/>
                    </a:cubicBezTo>
                    <a:close/>
                  </a:path>
                </a:pathLst>
              </a:custGeom>
              <a:solidFill>
                <a:srgbClr val="FCD36A"/>
              </a:solidFill>
              <a:ln w="38100" cap="rnd">
                <a:solidFill>
                  <a:srgbClr val="495324"/>
                </a:solidFill>
                <a:prstDash val="solid"/>
                <a:round/>
              </a:ln>
            </p:spPr>
            <p:txBody>
              <a:bodyPr/>
              <a:lstStyle/>
              <a:p>
                <a:endParaRPr lang="en-US"/>
              </a:p>
            </p:txBody>
          </p:sp>
          <p:sp>
            <p:nvSpPr>
              <p:cNvPr id="34" name="TextBox 15">
                <a:extLst>
                  <a:ext uri="{FF2B5EF4-FFF2-40B4-BE49-F238E27FC236}">
                    <a16:creationId xmlns:a16="http://schemas.microsoft.com/office/drawing/2014/main" id="{8193B4EE-D4BF-C9C2-D782-80B5EE4CD868}"/>
                  </a:ext>
                </a:extLst>
              </p:cNvPr>
              <p:cNvSpPr txBox="1"/>
              <p:nvPr/>
            </p:nvSpPr>
            <p:spPr>
              <a:xfrm>
                <a:off x="0" y="-47625"/>
                <a:ext cx="1721681" cy="1488541"/>
              </a:xfrm>
              <a:prstGeom prst="rect">
                <a:avLst/>
              </a:prstGeom>
            </p:spPr>
            <p:txBody>
              <a:bodyPr lIns="50800" tIns="50800" rIns="50800" bIns="50800" rtlCol="0" anchor="ctr"/>
              <a:lstStyle/>
              <a:p>
                <a:pPr algn="ctr">
                  <a:lnSpc>
                    <a:spcPts val="2659"/>
                  </a:lnSpc>
                </a:pPr>
                <a:endParaRPr/>
              </a:p>
            </p:txBody>
          </p:sp>
        </p:grpSp>
        <p:grpSp>
          <p:nvGrpSpPr>
            <p:cNvPr id="30" name="Group 16">
              <a:extLst>
                <a:ext uri="{FF2B5EF4-FFF2-40B4-BE49-F238E27FC236}">
                  <a16:creationId xmlns:a16="http://schemas.microsoft.com/office/drawing/2014/main" id="{50B521D2-B568-F6D7-6BD6-067261E78AE9}"/>
                </a:ext>
              </a:extLst>
            </p:cNvPr>
            <p:cNvGrpSpPr/>
            <p:nvPr/>
          </p:nvGrpSpPr>
          <p:grpSpPr>
            <a:xfrm>
              <a:off x="3001320" y="2616105"/>
              <a:ext cx="3741123" cy="1138379"/>
              <a:chOff x="0" y="-47625"/>
              <a:chExt cx="985316" cy="299820"/>
            </a:xfrm>
          </p:grpSpPr>
          <p:sp>
            <p:nvSpPr>
              <p:cNvPr id="31" name="Freeform 17">
                <a:extLst>
                  <a:ext uri="{FF2B5EF4-FFF2-40B4-BE49-F238E27FC236}">
                    <a16:creationId xmlns:a16="http://schemas.microsoft.com/office/drawing/2014/main" id="{3D7C93C2-451A-52CC-6E1A-10110D0E6049}"/>
                  </a:ext>
                </a:extLst>
              </p:cNvPr>
              <p:cNvSpPr/>
              <p:nvPr/>
            </p:nvSpPr>
            <p:spPr>
              <a:xfrm>
                <a:off x="28298" y="0"/>
                <a:ext cx="957018" cy="252195"/>
              </a:xfrm>
              <a:custGeom>
                <a:avLst/>
                <a:gdLst/>
                <a:ahLst/>
                <a:cxnLst/>
                <a:rect l="l" t="t" r="r" b="b"/>
                <a:pathLst>
                  <a:path w="957018" h="252195">
                    <a:moveTo>
                      <a:pt x="108661" y="0"/>
                    </a:moveTo>
                    <a:lnTo>
                      <a:pt x="848358" y="0"/>
                    </a:lnTo>
                    <a:cubicBezTo>
                      <a:pt x="877176" y="0"/>
                      <a:pt x="904815" y="11448"/>
                      <a:pt x="925192" y="31826"/>
                    </a:cubicBezTo>
                    <a:cubicBezTo>
                      <a:pt x="945570" y="52204"/>
                      <a:pt x="957018" y="79842"/>
                      <a:pt x="957018" y="108661"/>
                    </a:cubicBezTo>
                    <a:lnTo>
                      <a:pt x="957018" y="143534"/>
                    </a:lnTo>
                    <a:cubicBezTo>
                      <a:pt x="957018" y="172353"/>
                      <a:pt x="945570" y="199991"/>
                      <a:pt x="925192" y="220369"/>
                    </a:cubicBezTo>
                    <a:cubicBezTo>
                      <a:pt x="904815" y="240747"/>
                      <a:pt x="877176" y="252195"/>
                      <a:pt x="848358" y="252195"/>
                    </a:cubicBezTo>
                    <a:lnTo>
                      <a:pt x="108661" y="252195"/>
                    </a:lnTo>
                    <a:cubicBezTo>
                      <a:pt x="79842" y="252195"/>
                      <a:pt x="52204" y="240747"/>
                      <a:pt x="31826" y="220369"/>
                    </a:cubicBezTo>
                    <a:cubicBezTo>
                      <a:pt x="11448" y="199991"/>
                      <a:pt x="0" y="172353"/>
                      <a:pt x="0" y="143534"/>
                    </a:cubicBezTo>
                    <a:lnTo>
                      <a:pt x="0" y="108661"/>
                    </a:lnTo>
                    <a:cubicBezTo>
                      <a:pt x="0" y="79842"/>
                      <a:pt x="11448" y="52204"/>
                      <a:pt x="31826" y="31826"/>
                    </a:cubicBezTo>
                    <a:cubicBezTo>
                      <a:pt x="52204" y="11448"/>
                      <a:pt x="79842" y="0"/>
                      <a:pt x="108661" y="0"/>
                    </a:cubicBezTo>
                    <a:close/>
                  </a:path>
                </a:pathLst>
              </a:custGeom>
              <a:solidFill>
                <a:srgbClr val="495324"/>
              </a:solidFill>
              <a:ln w="38100" cap="rnd">
                <a:solidFill>
                  <a:srgbClr val="495324"/>
                </a:solidFill>
                <a:prstDash val="solid"/>
                <a:round/>
              </a:ln>
            </p:spPr>
            <p:txBody>
              <a:bodyPr/>
              <a:lstStyle/>
              <a:p>
                <a:endParaRPr lang="en-US"/>
              </a:p>
            </p:txBody>
          </p:sp>
          <p:sp>
            <p:nvSpPr>
              <p:cNvPr id="32" name="TextBox 18">
                <a:extLst>
                  <a:ext uri="{FF2B5EF4-FFF2-40B4-BE49-F238E27FC236}">
                    <a16:creationId xmlns:a16="http://schemas.microsoft.com/office/drawing/2014/main" id="{ED46AD5D-8D0B-D200-6ED6-1703632EAAC3}"/>
                  </a:ext>
                </a:extLst>
              </p:cNvPr>
              <p:cNvSpPr txBox="1"/>
              <p:nvPr/>
            </p:nvSpPr>
            <p:spPr>
              <a:xfrm>
                <a:off x="0" y="-47625"/>
                <a:ext cx="957018" cy="299820"/>
              </a:xfrm>
              <a:prstGeom prst="rect">
                <a:avLst/>
              </a:prstGeom>
            </p:spPr>
            <p:txBody>
              <a:bodyPr lIns="50800" tIns="50800" rIns="50800" bIns="50800" rtlCol="0" anchor="ctr"/>
              <a:lstStyle/>
              <a:p>
                <a:pPr algn="ctr">
                  <a:lnSpc>
                    <a:spcPts val="2659"/>
                  </a:lnSpc>
                </a:pPr>
                <a:endParaRPr/>
              </a:p>
            </p:txBody>
          </p:sp>
        </p:grpSp>
      </p:grpSp>
      <p:grpSp>
        <p:nvGrpSpPr>
          <p:cNvPr id="35" name="Group 34">
            <a:extLst>
              <a:ext uri="{FF2B5EF4-FFF2-40B4-BE49-F238E27FC236}">
                <a16:creationId xmlns:a16="http://schemas.microsoft.com/office/drawing/2014/main" id="{EC273F77-221F-737E-E430-3F3C1920BF8B}"/>
              </a:ext>
            </a:extLst>
          </p:cNvPr>
          <p:cNvGrpSpPr/>
          <p:nvPr/>
        </p:nvGrpSpPr>
        <p:grpSpPr>
          <a:xfrm>
            <a:off x="12107054" y="3720734"/>
            <a:ext cx="5153308" cy="4872619"/>
            <a:chOff x="1780892" y="2616105"/>
            <a:chExt cx="6537007" cy="6180951"/>
          </a:xfrm>
        </p:grpSpPr>
        <p:grpSp>
          <p:nvGrpSpPr>
            <p:cNvPr id="36" name="Group 13">
              <a:extLst>
                <a:ext uri="{FF2B5EF4-FFF2-40B4-BE49-F238E27FC236}">
                  <a16:creationId xmlns:a16="http://schemas.microsoft.com/office/drawing/2014/main" id="{91801988-067C-FE59-A24A-59D53109D862}"/>
                </a:ext>
              </a:extLst>
            </p:cNvPr>
            <p:cNvGrpSpPr/>
            <p:nvPr/>
          </p:nvGrpSpPr>
          <p:grpSpPr>
            <a:xfrm>
              <a:off x="1780892" y="3326079"/>
              <a:ext cx="6537007" cy="5470977"/>
              <a:chOff x="0" y="0"/>
              <a:chExt cx="1721681" cy="1440916"/>
            </a:xfrm>
          </p:grpSpPr>
          <p:sp>
            <p:nvSpPr>
              <p:cNvPr id="40" name="Freeform 14">
                <a:extLst>
                  <a:ext uri="{FF2B5EF4-FFF2-40B4-BE49-F238E27FC236}">
                    <a16:creationId xmlns:a16="http://schemas.microsoft.com/office/drawing/2014/main" id="{E0E4747A-33EC-4B17-2134-2AC400B81530}"/>
                  </a:ext>
                </a:extLst>
              </p:cNvPr>
              <p:cNvSpPr/>
              <p:nvPr/>
            </p:nvSpPr>
            <p:spPr>
              <a:xfrm>
                <a:off x="0" y="0"/>
                <a:ext cx="1721681" cy="1440916"/>
              </a:xfrm>
              <a:custGeom>
                <a:avLst/>
                <a:gdLst/>
                <a:ahLst/>
                <a:cxnLst/>
                <a:rect l="l" t="t" r="r" b="b"/>
                <a:pathLst>
                  <a:path w="1721681" h="1440916">
                    <a:moveTo>
                      <a:pt x="60400" y="0"/>
                    </a:moveTo>
                    <a:lnTo>
                      <a:pt x="1661281" y="0"/>
                    </a:lnTo>
                    <a:cubicBezTo>
                      <a:pt x="1694639" y="0"/>
                      <a:pt x="1721681" y="27042"/>
                      <a:pt x="1721681" y="60400"/>
                    </a:cubicBezTo>
                    <a:lnTo>
                      <a:pt x="1721681" y="1380515"/>
                    </a:lnTo>
                    <a:cubicBezTo>
                      <a:pt x="1721681" y="1413874"/>
                      <a:pt x="1694639" y="1440916"/>
                      <a:pt x="1661281" y="1440916"/>
                    </a:cubicBezTo>
                    <a:lnTo>
                      <a:pt x="60400" y="1440916"/>
                    </a:lnTo>
                    <a:cubicBezTo>
                      <a:pt x="27042" y="1440916"/>
                      <a:pt x="0" y="1413874"/>
                      <a:pt x="0" y="1380515"/>
                    </a:cubicBezTo>
                    <a:lnTo>
                      <a:pt x="0" y="60400"/>
                    </a:lnTo>
                    <a:cubicBezTo>
                      <a:pt x="0" y="27042"/>
                      <a:pt x="27042" y="0"/>
                      <a:pt x="60400" y="0"/>
                    </a:cubicBezTo>
                    <a:close/>
                  </a:path>
                </a:pathLst>
              </a:custGeom>
              <a:solidFill>
                <a:srgbClr val="FCD36A"/>
              </a:solidFill>
              <a:ln w="38100" cap="rnd">
                <a:solidFill>
                  <a:srgbClr val="495324"/>
                </a:solidFill>
                <a:prstDash val="solid"/>
                <a:round/>
              </a:ln>
            </p:spPr>
            <p:txBody>
              <a:bodyPr/>
              <a:lstStyle/>
              <a:p>
                <a:endParaRPr lang="en-US"/>
              </a:p>
            </p:txBody>
          </p:sp>
          <p:sp>
            <p:nvSpPr>
              <p:cNvPr id="41" name="TextBox 15">
                <a:extLst>
                  <a:ext uri="{FF2B5EF4-FFF2-40B4-BE49-F238E27FC236}">
                    <a16:creationId xmlns:a16="http://schemas.microsoft.com/office/drawing/2014/main" id="{A8553346-6DDA-5DF5-F80E-E4269EC52162}"/>
                  </a:ext>
                </a:extLst>
              </p:cNvPr>
              <p:cNvSpPr txBox="1"/>
              <p:nvPr/>
            </p:nvSpPr>
            <p:spPr>
              <a:xfrm>
                <a:off x="0" y="-47625"/>
                <a:ext cx="1721681" cy="1488541"/>
              </a:xfrm>
              <a:prstGeom prst="rect">
                <a:avLst/>
              </a:prstGeom>
            </p:spPr>
            <p:txBody>
              <a:bodyPr lIns="50800" tIns="50800" rIns="50800" bIns="50800" rtlCol="0" anchor="ctr"/>
              <a:lstStyle/>
              <a:p>
                <a:pPr algn="ctr">
                  <a:lnSpc>
                    <a:spcPts val="2659"/>
                  </a:lnSpc>
                </a:pPr>
                <a:endParaRPr/>
              </a:p>
            </p:txBody>
          </p:sp>
        </p:grpSp>
        <p:grpSp>
          <p:nvGrpSpPr>
            <p:cNvPr id="37" name="Group 16">
              <a:extLst>
                <a:ext uri="{FF2B5EF4-FFF2-40B4-BE49-F238E27FC236}">
                  <a16:creationId xmlns:a16="http://schemas.microsoft.com/office/drawing/2014/main" id="{11B44AF9-31F5-8385-87E3-C390A7F9C0D9}"/>
                </a:ext>
              </a:extLst>
            </p:cNvPr>
            <p:cNvGrpSpPr/>
            <p:nvPr/>
          </p:nvGrpSpPr>
          <p:grpSpPr>
            <a:xfrm>
              <a:off x="3001320" y="2616105"/>
              <a:ext cx="3741123" cy="1138379"/>
              <a:chOff x="0" y="-47625"/>
              <a:chExt cx="985316" cy="299820"/>
            </a:xfrm>
          </p:grpSpPr>
          <p:sp>
            <p:nvSpPr>
              <p:cNvPr id="38" name="Freeform 17">
                <a:extLst>
                  <a:ext uri="{FF2B5EF4-FFF2-40B4-BE49-F238E27FC236}">
                    <a16:creationId xmlns:a16="http://schemas.microsoft.com/office/drawing/2014/main" id="{DFAB1919-6B2D-69DD-F848-4C05922DC9ED}"/>
                  </a:ext>
                </a:extLst>
              </p:cNvPr>
              <p:cNvSpPr/>
              <p:nvPr/>
            </p:nvSpPr>
            <p:spPr>
              <a:xfrm>
                <a:off x="28298" y="0"/>
                <a:ext cx="957018" cy="252195"/>
              </a:xfrm>
              <a:custGeom>
                <a:avLst/>
                <a:gdLst/>
                <a:ahLst/>
                <a:cxnLst/>
                <a:rect l="l" t="t" r="r" b="b"/>
                <a:pathLst>
                  <a:path w="957018" h="252195">
                    <a:moveTo>
                      <a:pt x="108661" y="0"/>
                    </a:moveTo>
                    <a:lnTo>
                      <a:pt x="848358" y="0"/>
                    </a:lnTo>
                    <a:cubicBezTo>
                      <a:pt x="877176" y="0"/>
                      <a:pt x="904815" y="11448"/>
                      <a:pt x="925192" y="31826"/>
                    </a:cubicBezTo>
                    <a:cubicBezTo>
                      <a:pt x="945570" y="52204"/>
                      <a:pt x="957018" y="79842"/>
                      <a:pt x="957018" y="108661"/>
                    </a:cubicBezTo>
                    <a:lnTo>
                      <a:pt x="957018" y="143534"/>
                    </a:lnTo>
                    <a:cubicBezTo>
                      <a:pt x="957018" y="172353"/>
                      <a:pt x="945570" y="199991"/>
                      <a:pt x="925192" y="220369"/>
                    </a:cubicBezTo>
                    <a:cubicBezTo>
                      <a:pt x="904815" y="240747"/>
                      <a:pt x="877176" y="252195"/>
                      <a:pt x="848358" y="252195"/>
                    </a:cubicBezTo>
                    <a:lnTo>
                      <a:pt x="108661" y="252195"/>
                    </a:lnTo>
                    <a:cubicBezTo>
                      <a:pt x="79842" y="252195"/>
                      <a:pt x="52204" y="240747"/>
                      <a:pt x="31826" y="220369"/>
                    </a:cubicBezTo>
                    <a:cubicBezTo>
                      <a:pt x="11448" y="199991"/>
                      <a:pt x="0" y="172353"/>
                      <a:pt x="0" y="143534"/>
                    </a:cubicBezTo>
                    <a:lnTo>
                      <a:pt x="0" y="108661"/>
                    </a:lnTo>
                    <a:cubicBezTo>
                      <a:pt x="0" y="79842"/>
                      <a:pt x="11448" y="52204"/>
                      <a:pt x="31826" y="31826"/>
                    </a:cubicBezTo>
                    <a:cubicBezTo>
                      <a:pt x="52204" y="11448"/>
                      <a:pt x="79842" y="0"/>
                      <a:pt x="108661" y="0"/>
                    </a:cubicBezTo>
                    <a:close/>
                  </a:path>
                </a:pathLst>
              </a:custGeom>
              <a:solidFill>
                <a:srgbClr val="495324"/>
              </a:solidFill>
              <a:ln w="38100" cap="rnd">
                <a:solidFill>
                  <a:srgbClr val="495324"/>
                </a:solidFill>
                <a:prstDash val="solid"/>
                <a:round/>
              </a:ln>
            </p:spPr>
            <p:txBody>
              <a:bodyPr/>
              <a:lstStyle/>
              <a:p>
                <a:endParaRPr lang="en-US"/>
              </a:p>
            </p:txBody>
          </p:sp>
          <p:sp>
            <p:nvSpPr>
              <p:cNvPr id="39" name="TextBox 18">
                <a:extLst>
                  <a:ext uri="{FF2B5EF4-FFF2-40B4-BE49-F238E27FC236}">
                    <a16:creationId xmlns:a16="http://schemas.microsoft.com/office/drawing/2014/main" id="{C90E751D-6C7E-1B83-DDCA-04CAA104923F}"/>
                  </a:ext>
                </a:extLst>
              </p:cNvPr>
              <p:cNvSpPr txBox="1"/>
              <p:nvPr/>
            </p:nvSpPr>
            <p:spPr>
              <a:xfrm>
                <a:off x="0" y="-47625"/>
                <a:ext cx="957018" cy="299820"/>
              </a:xfrm>
              <a:prstGeom prst="rect">
                <a:avLst/>
              </a:prstGeom>
            </p:spPr>
            <p:txBody>
              <a:bodyPr lIns="50800" tIns="50800" rIns="50800" bIns="50800" rtlCol="0" anchor="ctr"/>
              <a:lstStyle/>
              <a:p>
                <a:pPr algn="ctr">
                  <a:lnSpc>
                    <a:spcPts val="2659"/>
                  </a:lnSpc>
                </a:pPr>
                <a:endParaRPr/>
              </a:p>
            </p:txBody>
          </p:sp>
        </p:grpSp>
      </p:grpSp>
      <p:grpSp>
        <p:nvGrpSpPr>
          <p:cNvPr id="44" name="Group 43">
            <a:extLst>
              <a:ext uri="{FF2B5EF4-FFF2-40B4-BE49-F238E27FC236}">
                <a16:creationId xmlns:a16="http://schemas.microsoft.com/office/drawing/2014/main" id="{8837946A-9329-CA34-8183-F4721BA10CDF}"/>
              </a:ext>
            </a:extLst>
          </p:cNvPr>
          <p:cNvGrpSpPr/>
          <p:nvPr/>
        </p:nvGrpSpPr>
        <p:grpSpPr>
          <a:xfrm>
            <a:off x="4159479" y="1093930"/>
            <a:ext cx="10282474" cy="1538485"/>
            <a:chOff x="3581400" y="1007473"/>
            <a:chExt cx="10282474" cy="1538485"/>
          </a:xfrm>
        </p:grpSpPr>
        <p:sp>
          <p:nvSpPr>
            <p:cNvPr id="42" name="Freeform 6">
              <a:extLst>
                <a:ext uri="{FF2B5EF4-FFF2-40B4-BE49-F238E27FC236}">
                  <a16:creationId xmlns:a16="http://schemas.microsoft.com/office/drawing/2014/main" id="{A3D330F7-8DA8-1F8A-798D-93278806021C}"/>
                </a:ext>
              </a:extLst>
            </p:cNvPr>
            <p:cNvSpPr/>
            <p:nvPr/>
          </p:nvSpPr>
          <p:spPr>
            <a:xfrm>
              <a:off x="3581400" y="1240081"/>
              <a:ext cx="10282474" cy="1305877"/>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AF5733"/>
            </a:solidFill>
            <a:ln w="38100" cap="rnd">
              <a:solidFill>
                <a:srgbClr val="495324"/>
              </a:solidFill>
              <a:prstDash val="solid"/>
              <a:round/>
            </a:ln>
          </p:spPr>
          <p:txBody>
            <a:bodyPr/>
            <a:lstStyle/>
            <a:p>
              <a:endParaRPr lang="en-US"/>
            </a:p>
          </p:txBody>
        </p:sp>
        <p:sp>
          <p:nvSpPr>
            <p:cNvPr id="43" name="TextBox 12">
              <a:extLst>
                <a:ext uri="{FF2B5EF4-FFF2-40B4-BE49-F238E27FC236}">
                  <a16:creationId xmlns:a16="http://schemas.microsoft.com/office/drawing/2014/main" id="{76ACD4BB-7694-CAF8-E1BE-248C8923CCD9}"/>
                </a:ext>
              </a:extLst>
            </p:cNvPr>
            <p:cNvSpPr txBox="1"/>
            <p:nvPr/>
          </p:nvSpPr>
          <p:spPr>
            <a:xfrm>
              <a:off x="3712061" y="1007473"/>
              <a:ext cx="10021152" cy="1456617"/>
            </a:xfrm>
            <a:prstGeom prst="rect">
              <a:avLst/>
            </a:prstGeom>
          </p:spPr>
          <p:txBody>
            <a:bodyPr wrap="square" lIns="0" tIns="0" rIns="0" bIns="0" rtlCol="0" anchor="t">
              <a:spAutoFit/>
            </a:bodyPr>
            <a:lstStyle/>
            <a:p>
              <a:pPr algn="ctr">
                <a:lnSpc>
                  <a:spcPct val="150000"/>
                </a:lnSpc>
              </a:pPr>
              <a:r>
                <a:rPr lang="en-US" sz="7200" b="1" dirty="0">
                  <a:solidFill>
                    <a:srgbClr val="FEF3C6"/>
                  </a:solidFill>
                  <a:latin typeface="Arial" panose="020B0604020202020204" pitchFamily="34" charset="0"/>
                  <a:cs typeface="Arial" panose="020B0604020202020204" pitchFamily="34" charset="0"/>
                </a:rPr>
                <a:t>HƯỚNG DẪN VỀ NHÀ</a:t>
              </a:r>
            </a:p>
          </p:txBody>
        </p:sp>
      </p:grpSp>
      <p:sp>
        <p:nvSpPr>
          <p:cNvPr id="45" name="TextBox 9">
            <a:extLst>
              <a:ext uri="{FF2B5EF4-FFF2-40B4-BE49-F238E27FC236}">
                <a16:creationId xmlns:a16="http://schemas.microsoft.com/office/drawing/2014/main" id="{38FBE1DE-3F32-9000-27ED-6F106F76E655}"/>
              </a:ext>
            </a:extLst>
          </p:cNvPr>
          <p:cNvSpPr txBox="1"/>
          <p:nvPr/>
        </p:nvSpPr>
        <p:spPr>
          <a:xfrm>
            <a:off x="1755544" y="4998059"/>
            <a:ext cx="2855803" cy="2921441"/>
          </a:xfrm>
          <a:prstGeom prst="rect">
            <a:avLst/>
          </a:prstGeom>
        </p:spPr>
        <p:txBody>
          <a:bodyPr wrap="square" lIns="0" tIns="0" rIns="0" bIns="0" rtlCol="0" anchor="t">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p>
        </p:txBody>
      </p:sp>
      <p:sp>
        <p:nvSpPr>
          <p:cNvPr id="46" name="TextBox 9">
            <a:extLst>
              <a:ext uri="{FF2B5EF4-FFF2-40B4-BE49-F238E27FC236}">
                <a16:creationId xmlns:a16="http://schemas.microsoft.com/office/drawing/2014/main" id="{9C9CD343-88F0-EA65-B5FD-B6743B58BAE9}"/>
              </a:ext>
            </a:extLst>
          </p:cNvPr>
          <p:cNvSpPr txBox="1"/>
          <p:nvPr/>
        </p:nvSpPr>
        <p:spPr>
          <a:xfrm>
            <a:off x="7334540" y="4976169"/>
            <a:ext cx="3313470" cy="2921441"/>
          </a:xfrm>
          <a:prstGeom prst="rect">
            <a:avLst/>
          </a:prstGeom>
        </p:spPr>
        <p:txBody>
          <a:bodyPr wrap="square" lIns="0" tIns="0" rIns="0" bIns="0" rtlCol="0" anchor="t">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47" name="TextBox 9">
            <a:extLst>
              <a:ext uri="{FF2B5EF4-FFF2-40B4-BE49-F238E27FC236}">
                <a16:creationId xmlns:a16="http://schemas.microsoft.com/office/drawing/2014/main" id="{5AA5D352-1AA9-3332-9081-8C7BF5DC4495}"/>
              </a:ext>
            </a:extLst>
          </p:cNvPr>
          <p:cNvSpPr txBox="1"/>
          <p:nvPr/>
        </p:nvSpPr>
        <p:spPr>
          <a:xfrm>
            <a:off x="12771420" y="4976169"/>
            <a:ext cx="3824575" cy="2921441"/>
          </a:xfrm>
          <a:prstGeom prst="rect">
            <a:avLst/>
          </a:prstGeom>
        </p:spPr>
        <p:txBody>
          <a:bodyPr wrap="square" lIns="0" tIns="0" rIns="0" bIns="0" rtlCol="0" anchor="t">
            <a:spAutoFit/>
          </a:bodyPr>
          <a:lstStyle/>
          <a:p>
            <a:pPr algn="ctr">
              <a:lnSpc>
                <a:spcPct val="150000"/>
              </a:lnSpc>
            </a:pPr>
            <a:r>
              <a:rPr lang="en-US" sz="4400" dirty="0" err="1">
                <a:latin typeface="Arial" panose="020B0604020202020204" pitchFamily="34" charset="0"/>
                <a:cs typeface="Arial" panose="020B0604020202020204" pitchFamily="34" charset="0"/>
              </a:rPr>
              <a:t>Đọc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trước</a:t>
            </a:r>
            <a:r>
              <a:rPr lang="en-US" sz="4400"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Tiết</a:t>
            </a:r>
            <a:r>
              <a:rPr lang="en-US" sz="4400" b="1" dirty="0">
                <a:latin typeface="Arial" panose="020B0604020202020204" pitchFamily="34" charset="0"/>
                <a:cs typeface="Arial" panose="020B0604020202020204" pitchFamily="34" charset="0"/>
              </a:rPr>
              <a:t> 3 – </a:t>
            </a: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0" y="6521159"/>
            <a:ext cx="18288000" cy="3857105"/>
          </a:xfrm>
          <a:custGeom>
            <a:avLst/>
            <a:gdLst/>
            <a:ahLst/>
            <a:cxnLst/>
            <a:rect l="l" t="t" r="r" b="b"/>
            <a:pathLst>
              <a:path w="19493181" h="4111289">
                <a:moveTo>
                  <a:pt x="0" y="0"/>
                </a:moveTo>
                <a:lnTo>
                  <a:pt x="19493181" y="0"/>
                </a:lnTo>
                <a:lnTo>
                  <a:pt x="19493181" y="4111289"/>
                </a:lnTo>
                <a:lnTo>
                  <a:pt x="0" y="411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498278"/>
            <a:ext cx="2708287" cy="4114800"/>
          </a:xfrm>
          <a:custGeom>
            <a:avLst/>
            <a:gdLst/>
            <a:ahLst/>
            <a:cxnLst/>
            <a:rect l="l" t="t" r="r" b="b"/>
            <a:pathLst>
              <a:path w="2708287" h="4114800">
                <a:moveTo>
                  <a:pt x="0" y="0"/>
                </a:moveTo>
                <a:lnTo>
                  <a:pt x="2708287" y="0"/>
                </a:lnTo>
                <a:lnTo>
                  <a:pt x="27082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543913" y="6521159"/>
            <a:ext cx="1715387" cy="2606250"/>
          </a:xfrm>
          <a:custGeom>
            <a:avLst/>
            <a:gdLst/>
            <a:ahLst/>
            <a:cxnLst/>
            <a:rect l="l" t="t" r="r" b="b"/>
            <a:pathLst>
              <a:path w="1715387" h="2606250">
                <a:moveTo>
                  <a:pt x="0" y="0"/>
                </a:moveTo>
                <a:lnTo>
                  <a:pt x="1715387" y="0"/>
                </a:lnTo>
                <a:lnTo>
                  <a:pt x="1715387" y="2606250"/>
                </a:lnTo>
                <a:lnTo>
                  <a:pt x="0" y="2606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572613" y="2670027"/>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6" name="Freeform 6"/>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endParaRPr lang="en-US"/>
          </a:p>
        </p:txBody>
      </p:sp>
      <p:sp>
        <p:nvSpPr>
          <p:cNvPr id="7" name="Freeform 7"/>
          <p:cNvSpPr/>
          <p:nvPr/>
        </p:nvSpPr>
        <p:spPr>
          <a:xfrm>
            <a:off x="1354143" y="3891002"/>
            <a:ext cx="5204418" cy="4924681"/>
          </a:xfrm>
          <a:custGeom>
            <a:avLst/>
            <a:gdLst/>
            <a:ahLst/>
            <a:cxnLst/>
            <a:rect l="l" t="t" r="r" b="b"/>
            <a:pathLst>
              <a:path w="5204418" h="4924681">
                <a:moveTo>
                  <a:pt x="0" y="0"/>
                </a:moveTo>
                <a:lnTo>
                  <a:pt x="5204419" y="0"/>
                </a:lnTo>
                <a:lnTo>
                  <a:pt x="5204419" y="4924680"/>
                </a:lnTo>
                <a:lnTo>
                  <a:pt x="0" y="4924680"/>
                </a:lnTo>
                <a:lnTo>
                  <a:pt x="0" y="0"/>
                </a:lnTo>
                <a:close/>
              </a:path>
            </a:pathLst>
          </a:custGeom>
          <a:blipFill>
            <a:blip r:embed="rId7"/>
            <a:stretch>
              <a:fillRect/>
            </a:stretch>
          </a:blipFill>
        </p:spPr>
        <p:txBody>
          <a:bodyPr/>
          <a:lstStyle/>
          <a:p>
            <a:endParaRPr lang="en-US"/>
          </a:p>
        </p:txBody>
      </p:sp>
      <p:sp>
        <p:nvSpPr>
          <p:cNvPr id="8" name="Freeform 8"/>
          <p:cNvSpPr/>
          <p:nvPr/>
        </p:nvSpPr>
        <p:spPr>
          <a:xfrm>
            <a:off x="3235609" y="1288658"/>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9" name="Freeform 9"/>
          <p:cNvSpPr/>
          <p:nvPr/>
        </p:nvSpPr>
        <p:spPr>
          <a:xfrm>
            <a:off x="14023899" y="5487215"/>
            <a:ext cx="2377708" cy="1068464"/>
          </a:xfrm>
          <a:custGeom>
            <a:avLst/>
            <a:gdLst/>
            <a:ahLst/>
            <a:cxnLst/>
            <a:rect l="l" t="t" r="r" b="b"/>
            <a:pathLst>
              <a:path w="2377708" h="1068464">
                <a:moveTo>
                  <a:pt x="0" y="0"/>
                </a:moveTo>
                <a:lnTo>
                  <a:pt x="2377708" y="0"/>
                </a:lnTo>
                <a:lnTo>
                  <a:pt x="2377708" y="1068463"/>
                </a:lnTo>
                <a:lnTo>
                  <a:pt x="0" y="1068463"/>
                </a:lnTo>
                <a:lnTo>
                  <a:pt x="0" y="0"/>
                </a:lnTo>
                <a:close/>
              </a:path>
            </a:pathLst>
          </a:custGeom>
          <a:blipFill>
            <a:blip r:embed="rId6"/>
            <a:stretch>
              <a:fillRect/>
            </a:stretch>
          </a:blipFill>
        </p:spPr>
        <p:txBody>
          <a:bodyPr/>
          <a:lstStyle/>
          <a:p>
            <a:endParaRPr lang="en-US"/>
          </a:p>
        </p:txBody>
      </p:sp>
      <p:sp>
        <p:nvSpPr>
          <p:cNvPr id="10" name="Freeform 10"/>
          <p:cNvSpPr/>
          <p:nvPr/>
        </p:nvSpPr>
        <p:spPr>
          <a:xfrm>
            <a:off x="15773400" y="250317"/>
            <a:ext cx="2215342" cy="3444238"/>
          </a:xfrm>
          <a:custGeom>
            <a:avLst/>
            <a:gdLst/>
            <a:ahLst/>
            <a:cxnLst/>
            <a:rect l="l" t="t" r="r" b="b"/>
            <a:pathLst>
              <a:path w="10779454" h="4446525">
                <a:moveTo>
                  <a:pt x="0" y="0"/>
                </a:moveTo>
                <a:lnTo>
                  <a:pt x="10779454" y="0"/>
                </a:lnTo>
                <a:lnTo>
                  <a:pt x="10779454" y="4446525"/>
                </a:lnTo>
                <a:lnTo>
                  <a:pt x="0" y="4446525"/>
                </a:lnTo>
                <a:lnTo>
                  <a:pt x="0" y="0"/>
                </a:lnTo>
                <a:close/>
              </a:path>
            </a:pathLst>
          </a:custGeom>
          <a:blipFill>
            <a:blip r:embed="rId8"/>
            <a:stretch>
              <a:fillRect l="-276902"/>
            </a:stretch>
          </a:blipFill>
        </p:spPr>
        <p:txBody>
          <a:bodyPr/>
          <a:lstStyle/>
          <a:p>
            <a:endParaRPr lang="x-none" dirty="0"/>
          </a:p>
        </p:txBody>
      </p:sp>
      <p:sp>
        <p:nvSpPr>
          <p:cNvPr id="11" name="TextBox 10">
            <a:extLst>
              <a:ext uri="{FF2B5EF4-FFF2-40B4-BE49-F238E27FC236}">
                <a16:creationId xmlns:a16="http://schemas.microsoft.com/office/drawing/2014/main" id="{0EF4C3E0-72A3-0CA9-FFE9-CE3A661C756E}"/>
              </a:ext>
            </a:extLst>
          </p:cNvPr>
          <p:cNvSpPr txBox="1"/>
          <p:nvPr/>
        </p:nvSpPr>
        <p:spPr>
          <a:xfrm>
            <a:off x="5584258" y="1109953"/>
            <a:ext cx="10189141" cy="5311775"/>
          </a:xfrm>
          <a:prstGeom prst="rect">
            <a:avLst/>
          </a:prstGeom>
        </p:spPr>
        <p:txBody>
          <a:bodyPr wrap="square" lIns="0" tIns="0" rIns="0" bIns="0" rtlCol="0" anchor="t">
            <a:spAutoFit/>
          </a:bodyPr>
          <a:lstStyle/>
          <a:p>
            <a:pPr algn="ctr">
              <a:lnSpc>
                <a:spcPct val="150000"/>
              </a:lnSpc>
            </a:pPr>
            <a:r>
              <a:rPr lang="en-US" sz="8000" b="1" dirty="0">
                <a:solidFill>
                  <a:srgbClr val="14163C"/>
                </a:solidFill>
                <a:latin typeface="Arial" panose="020B0604020202020204" pitchFamily="34" charset="0"/>
                <a:cs typeface="Arial" panose="020B0604020202020204" pitchFamily="34" charset="0"/>
              </a:rPr>
              <a:t>CẢM ƠN CÁC EM ĐÃ LẮNG NGHE </a:t>
            </a:r>
          </a:p>
          <a:p>
            <a:pPr algn="ctr">
              <a:lnSpc>
                <a:spcPct val="150000"/>
              </a:lnSpc>
            </a:pPr>
            <a:r>
              <a:rPr lang="en-US" sz="8000" b="1" dirty="0">
                <a:solidFill>
                  <a:srgbClr val="14163C"/>
                </a:solidFill>
                <a:latin typeface="Arial" panose="020B0604020202020204" pitchFamily="34" charset="0"/>
                <a:cs typeface="Arial" panose="020B0604020202020204" pitchFamily="34" charset="0"/>
              </a:rPr>
              <a:t>HẸN GẶP LẠI!</a:t>
            </a:r>
          </a:p>
        </p:txBody>
      </p:sp>
    </p:spTree>
    <p:extLst>
      <p:ext uri="{BB962C8B-B14F-4D97-AF65-F5344CB8AC3E}">
        <p14:creationId xmlns:p14="http://schemas.microsoft.com/office/powerpoint/2010/main" val="171426978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122251">
            <a:off x="385767" y="602272"/>
            <a:ext cx="17516466" cy="7261371"/>
          </a:xfrm>
          <a:custGeom>
            <a:avLst/>
            <a:gdLst/>
            <a:ahLst/>
            <a:cxnLst/>
            <a:rect l="l" t="t" r="r" b="b"/>
            <a:pathLst>
              <a:path w="14239568" h="5902948">
                <a:moveTo>
                  <a:pt x="0" y="0"/>
                </a:moveTo>
                <a:lnTo>
                  <a:pt x="14239568" y="0"/>
                </a:lnTo>
                <a:lnTo>
                  <a:pt x="14239568" y="5902948"/>
                </a:lnTo>
                <a:lnTo>
                  <a:pt x="0" y="590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74969" y="338035"/>
            <a:ext cx="2492835" cy="2681329"/>
          </a:xfrm>
          <a:custGeom>
            <a:avLst/>
            <a:gdLst/>
            <a:ahLst/>
            <a:cxnLst/>
            <a:rect l="l" t="t" r="r" b="b"/>
            <a:pathLst>
              <a:path w="2492835" h="2681329">
                <a:moveTo>
                  <a:pt x="2492836" y="0"/>
                </a:moveTo>
                <a:lnTo>
                  <a:pt x="0" y="0"/>
                </a:lnTo>
                <a:lnTo>
                  <a:pt x="0" y="2681329"/>
                </a:lnTo>
                <a:lnTo>
                  <a:pt x="2492836" y="2681329"/>
                </a:lnTo>
                <a:lnTo>
                  <a:pt x="2492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5532946" y="225984"/>
            <a:ext cx="2492835" cy="2681329"/>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6200000">
            <a:off x="990011" y="6672304"/>
            <a:ext cx="2681329" cy="4661350"/>
          </a:xfrm>
          <a:custGeom>
            <a:avLst/>
            <a:gdLst/>
            <a:ahLst/>
            <a:cxnLst/>
            <a:rect l="l" t="t" r="r" b="b"/>
            <a:pathLst>
              <a:path w="6027202" h="6820908">
                <a:moveTo>
                  <a:pt x="0" y="0"/>
                </a:moveTo>
                <a:lnTo>
                  <a:pt x="6027202" y="0"/>
                </a:lnTo>
                <a:lnTo>
                  <a:pt x="6027202" y="6820907"/>
                </a:lnTo>
                <a:lnTo>
                  <a:pt x="0" y="6820907"/>
                </a:lnTo>
                <a:lnTo>
                  <a:pt x="0" y="0"/>
                </a:lnTo>
                <a:close/>
              </a:path>
            </a:pathLst>
          </a:custGeom>
          <a:blipFill>
            <a:blip r:embed="rId6">
              <a:extLst>
                <a:ext uri="{96DAC541-7B7A-43D3-8B79-37D633B846F1}">
                  <asvg:svgBlip xmlns:asvg="http://schemas.microsoft.com/office/drawing/2016/SVG/main" r:embed="rId7"/>
                </a:ext>
              </a:extLst>
            </a:blip>
            <a:stretch>
              <a:fillRect l="-124784" t="-46328"/>
            </a:stretch>
          </a:blipFill>
        </p:spPr>
        <p:txBody>
          <a:bodyPr/>
          <a:lstStyle/>
          <a:p>
            <a:endParaRPr lang="en-US"/>
          </a:p>
        </p:txBody>
      </p:sp>
      <p:sp>
        <p:nvSpPr>
          <p:cNvPr id="6" name="Freeform 6"/>
          <p:cNvSpPr/>
          <p:nvPr/>
        </p:nvSpPr>
        <p:spPr>
          <a:xfrm rot="16200000">
            <a:off x="14488094" y="6543736"/>
            <a:ext cx="2938465" cy="4661351"/>
          </a:xfrm>
          <a:custGeom>
            <a:avLst/>
            <a:gdLst/>
            <a:ahLst/>
            <a:cxnLst/>
            <a:rect l="l" t="t" r="r" b="b"/>
            <a:pathLst>
              <a:path w="6027202" h="6820908">
                <a:moveTo>
                  <a:pt x="0" y="0"/>
                </a:moveTo>
                <a:lnTo>
                  <a:pt x="6027203" y="0"/>
                </a:lnTo>
                <a:lnTo>
                  <a:pt x="6027203" y="6820907"/>
                </a:lnTo>
                <a:lnTo>
                  <a:pt x="0" y="6820907"/>
                </a:lnTo>
                <a:lnTo>
                  <a:pt x="0" y="0"/>
                </a:lnTo>
                <a:close/>
              </a:path>
            </a:pathLst>
          </a:custGeom>
          <a:blipFill>
            <a:blip r:embed="rId6">
              <a:extLst>
                <a:ext uri="{96DAC541-7B7A-43D3-8B79-37D633B846F1}">
                  <asvg:svgBlip xmlns:asvg="http://schemas.microsoft.com/office/drawing/2016/SVG/main" r:embed="rId7"/>
                </a:ext>
              </a:extLst>
            </a:blip>
            <a:stretch>
              <a:fillRect l="-105114" t="-1" b="-46328"/>
            </a:stretch>
          </a:blipFill>
        </p:spPr>
        <p:txBody>
          <a:bodyPr/>
          <a:lstStyle/>
          <a:p>
            <a:endParaRPr lang="en-US"/>
          </a:p>
        </p:txBody>
      </p:sp>
      <p:sp>
        <p:nvSpPr>
          <p:cNvPr id="7" name="Freeform 7"/>
          <p:cNvSpPr/>
          <p:nvPr/>
        </p:nvSpPr>
        <p:spPr>
          <a:xfrm rot="-832657">
            <a:off x="91505" y="8353845"/>
            <a:ext cx="1636865" cy="1808691"/>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32657">
            <a:off x="14881687" y="7336924"/>
            <a:ext cx="2986878" cy="3300418"/>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856098">
            <a:off x="2419576" y="8355267"/>
            <a:ext cx="1928343" cy="2130766"/>
          </a:xfrm>
          <a:custGeom>
            <a:avLst/>
            <a:gdLst/>
            <a:ahLst/>
            <a:cxnLst/>
            <a:rect l="l" t="t" r="r" b="b"/>
            <a:pathLst>
              <a:path w="2986878" h="3300418">
                <a:moveTo>
                  <a:pt x="0" y="0"/>
                </a:moveTo>
                <a:lnTo>
                  <a:pt x="2986878" y="0"/>
                </a:lnTo>
                <a:lnTo>
                  <a:pt x="2986878" y="3300417"/>
                </a:lnTo>
                <a:lnTo>
                  <a:pt x="0" y="33004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2E83F7DF-22C9-A556-843B-15BD2C430B15}"/>
              </a:ext>
            </a:extLst>
          </p:cNvPr>
          <p:cNvSpPr txBox="1"/>
          <p:nvPr/>
        </p:nvSpPr>
        <p:spPr>
          <a:xfrm>
            <a:off x="3430023" y="1525975"/>
            <a:ext cx="11522320" cy="5311775"/>
          </a:xfrm>
          <a:prstGeom prst="rect">
            <a:avLst/>
          </a:prstGeom>
        </p:spPr>
        <p:txBody>
          <a:bodyPr wrap="square" lIns="0" tIns="0" rIns="0" bIns="0" rtlCol="0" anchor="t">
            <a:spAutoFit/>
          </a:bodyPr>
          <a:lstStyle/>
          <a:p>
            <a:pPr algn="ctr">
              <a:lnSpc>
                <a:spcPct val="150000"/>
              </a:lnSpc>
            </a:pPr>
            <a:r>
              <a:rPr lang="en-US" sz="8000" b="1" dirty="0">
                <a:solidFill>
                  <a:srgbClr val="14163C"/>
                </a:solidFill>
                <a:latin typeface="Arial" panose="020B0604020202020204" pitchFamily="34" charset="0"/>
                <a:cs typeface="Arial" panose="020B0604020202020204" pitchFamily="34" charset="0"/>
              </a:rPr>
              <a:t>CHÀO MỪNG CÁC EM ĐẾN VỚI </a:t>
            </a:r>
          </a:p>
          <a:p>
            <a:pPr algn="ctr">
              <a:lnSpc>
                <a:spcPct val="150000"/>
              </a:lnSpc>
            </a:pPr>
            <a:r>
              <a:rPr lang="en-US" sz="8000" b="1" dirty="0">
                <a:solidFill>
                  <a:srgbClr val="14163C"/>
                </a:solidFill>
                <a:latin typeface="Arial" panose="020B0604020202020204" pitchFamily="34" charset="0"/>
                <a:cs typeface="Arial" panose="020B0604020202020204" pitchFamily="34" charset="0"/>
              </a:rPr>
              <a:t>BÀI GIẢNG MỚI</a:t>
            </a:r>
          </a:p>
        </p:txBody>
      </p:sp>
      <p:sp>
        <p:nvSpPr>
          <p:cNvPr id="10" name="Freeform 4">
            <a:extLst>
              <a:ext uri="{FF2B5EF4-FFF2-40B4-BE49-F238E27FC236}">
                <a16:creationId xmlns:a16="http://schemas.microsoft.com/office/drawing/2014/main" id="{499489D5-7F37-B2BB-3E87-CE7ABFD10E38}"/>
              </a:ext>
            </a:extLst>
          </p:cNvPr>
          <p:cNvSpPr/>
          <p:nvPr/>
        </p:nvSpPr>
        <p:spPr>
          <a:xfrm>
            <a:off x="13934476" y="3899293"/>
            <a:ext cx="3462038" cy="5876914"/>
          </a:xfrm>
          <a:custGeom>
            <a:avLst/>
            <a:gdLst/>
            <a:ahLst/>
            <a:cxnLst/>
            <a:rect l="l" t="t" r="r" b="b"/>
            <a:pathLst>
              <a:path w="1659032" h="2816257">
                <a:moveTo>
                  <a:pt x="0" y="0"/>
                </a:moveTo>
                <a:lnTo>
                  <a:pt x="1659032" y="0"/>
                </a:lnTo>
                <a:lnTo>
                  <a:pt x="1659032" y="2816257"/>
                </a:lnTo>
                <a:lnTo>
                  <a:pt x="0" y="28162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7">
            <a:extLst>
              <a:ext uri="{FF2B5EF4-FFF2-40B4-BE49-F238E27FC236}">
                <a16:creationId xmlns:a16="http://schemas.microsoft.com/office/drawing/2014/main" id="{842CC601-7DB9-46B8-7D54-09E883281ABE}"/>
              </a:ext>
            </a:extLst>
          </p:cNvPr>
          <p:cNvSpPr/>
          <p:nvPr/>
        </p:nvSpPr>
        <p:spPr>
          <a:xfrm>
            <a:off x="599656" y="3536925"/>
            <a:ext cx="3462038" cy="4533622"/>
          </a:xfrm>
          <a:custGeom>
            <a:avLst/>
            <a:gdLst/>
            <a:ahLst/>
            <a:cxnLst/>
            <a:rect l="l" t="t" r="r" b="b"/>
            <a:pathLst>
              <a:path w="2143045" h="2806369">
                <a:moveTo>
                  <a:pt x="0" y="0"/>
                </a:moveTo>
                <a:lnTo>
                  <a:pt x="2143045" y="0"/>
                </a:lnTo>
                <a:lnTo>
                  <a:pt x="2143045" y="2806368"/>
                </a:lnTo>
                <a:lnTo>
                  <a:pt x="0" y="28063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415190144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0" y="7963394"/>
            <a:ext cx="18288000" cy="2344491"/>
          </a:xfrm>
          <a:custGeom>
            <a:avLst/>
            <a:gdLst/>
            <a:ahLst/>
            <a:cxnLst/>
            <a:rect l="l" t="t" r="r" b="b"/>
            <a:pathLst>
              <a:path w="19493181" h="4111289">
                <a:moveTo>
                  <a:pt x="0" y="0"/>
                </a:moveTo>
                <a:lnTo>
                  <a:pt x="19493181" y="0"/>
                </a:lnTo>
                <a:lnTo>
                  <a:pt x="19493181" y="4111289"/>
                </a:lnTo>
                <a:lnTo>
                  <a:pt x="0" y="411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498278"/>
            <a:ext cx="2708287" cy="4114800"/>
          </a:xfrm>
          <a:custGeom>
            <a:avLst/>
            <a:gdLst/>
            <a:ahLst/>
            <a:cxnLst/>
            <a:rect l="l" t="t" r="r" b="b"/>
            <a:pathLst>
              <a:path w="2708287" h="4114800">
                <a:moveTo>
                  <a:pt x="0" y="0"/>
                </a:moveTo>
                <a:lnTo>
                  <a:pt x="2708287" y="0"/>
                </a:lnTo>
                <a:lnTo>
                  <a:pt x="27082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543913" y="6521159"/>
            <a:ext cx="1715387" cy="2606250"/>
          </a:xfrm>
          <a:custGeom>
            <a:avLst/>
            <a:gdLst/>
            <a:ahLst/>
            <a:cxnLst/>
            <a:rect l="l" t="t" r="r" b="b"/>
            <a:pathLst>
              <a:path w="1715387" h="2606250">
                <a:moveTo>
                  <a:pt x="0" y="0"/>
                </a:moveTo>
                <a:lnTo>
                  <a:pt x="1715387" y="0"/>
                </a:lnTo>
                <a:lnTo>
                  <a:pt x="1715387" y="2606250"/>
                </a:lnTo>
                <a:lnTo>
                  <a:pt x="0" y="2606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572613" y="2670027"/>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6" name="Freeform 6"/>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endParaRPr lang="en-US"/>
          </a:p>
        </p:txBody>
      </p:sp>
      <p:sp>
        <p:nvSpPr>
          <p:cNvPr id="7" name="Freeform 7"/>
          <p:cNvSpPr/>
          <p:nvPr/>
        </p:nvSpPr>
        <p:spPr>
          <a:xfrm>
            <a:off x="620428" y="5265328"/>
            <a:ext cx="5204418" cy="4924681"/>
          </a:xfrm>
          <a:custGeom>
            <a:avLst/>
            <a:gdLst/>
            <a:ahLst/>
            <a:cxnLst/>
            <a:rect l="l" t="t" r="r" b="b"/>
            <a:pathLst>
              <a:path w="5204418" h="4924681">
                <a:moveTo>
                  <a:pt x="0" y="0"/>
                </a:moveTo>
                <a:lnTo>
                  <a:pt x="5204419" y="0"/>
                </a:lnTo>
                <a:lnTo>
                  <a:pt x="5204419" y="4924680"/>
                </a:lnTo>
                <a:lnTo>
                  <a:pt x="0" y="4924680"/>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620268" y="695637"/>
            <a:ext cx="15047463" cy="6647974"/>
          </a:xfrm>
          <a:prstGeom prst="rect">
            <a:avLst/>
          </a:prstGeom>
        </p:spPr>
        <p:txBody>
          <a:bodyPr wrap="square" lIns="0" tIns="0" rIns="0" bIns="0" rtlCol="0" anchor="t">
            <a:spAutoFit/>
          </a:bodyPr>
          <a:lstStyle/>
          <a:p>
            <a:pPr algn="ctr">
              <a:lnSpc>
                <a:spcPct val="150000"/>
              </a:lnSpc>
            </a:pPr>
            <a:r>
              <a:rPr lang="en-US" sz="9600" b="1" dirty="0">
                <a:solidFill>
                  <a:srgbClr val="C00000"/>
                </a:solidFill>
                <a:latin typeface="Arial" panose="020B0604020202020204" pitchFamily="34" charset="0"/>
                <a:cs typeface="Arial" panose="020B0604020202020204" pitchFamily="34" charset="0"/>
              </a:rPr>
              <a:t> BÀI 66</a:t>
            </a:r>
          </a:p>
          <a:p>
            <a:pPr algn="ctr">
              <a:lnSpc>
                <a:spcPct val="150000"/>
              </a:lnSpc>
            </a:pPr>
            <a:r>
              <a:rPr lang="en-US" sz="9600" b="1" dirty="0">
                <a:solidFill>
                  <a:srgbClr val="C00000"/>
                </a:solidFill>
                <a:latin typeface="Arial" panose="020B0604020202020204" pitchFamily="34" charset="0"/>
                <a:ea typeface="Michegar"/>
                <a:cs typeface="Arial" panose="020B0604020202020204" pitchFamily="34" charset="0"/>
              </a:rPr>
              <a:t>LUYỆN </a:t>
            </a:r>
            <a:r>
              <a:rPr lang="en-US" sz="9600" b="1">
                <a:solidFill>
                  <a:srgbClr val="C00000"/>
                </a:solidFill>
                <a:latin typeface="Arial" panose="020B0604020202020204" pitchFamily="34" charset="0"/>
                <a:ea typeface="Michegar"/>
                <a:cs typeface="Arial" panose="020B0604020202020204" pitchFamily="34" charset="0"/>
              </a:rPr>
              <a:t>TẬP CHUNG</a:t>
            </a:r>
            <a:endParaRPr lang="vi-VN" sz="9600" b="1">
              <a:solidFill>
                <a:srgbClr val="C00000"/>
              </a:solidFill>
              <a:latin typeface="Arial" panose="020B0604020202020204" pitchFamily="34" charset="0"/>
              <a:ea typeface="Michegar"/>
              <a:cs typeface="Arial" panose="020B0604020202020204" pitchFamily="34" charset="0"/>
            </a:endParaRPr>
          </a:p>
          <a:p>
            <a:pPr algn="ctr">
              <a:lnSpc>
                <a:spcPct val="150000"/>
              </a:lnSpc>
            </a:pPr>
            <a:r>
              <a:rPr lang="vi-VN" sz="9600" b="1">
                <a:solidFill>
                  <a:srgbClr val="C00000"/>
                </a:solidFill>
                <a:latin typeface="Arial" panose="020B0604020202020204" pitchFamily="34" charset="0"/>
                <a:ea typeface="Michegar"/>
                <a:cs typeface="Arial" panose="020B0604020202020204" pitchFamily="34" charset="0"/>
              </a:rPr>
              <a:t>(Tiết 3)</a:t>
            </a:r>
            <a:endParaRPr lang="en-US" sz="9600" b="1" dirty="0">
              <a:solidFill>
                <a:srgbClr val="C00000"/>
              </a:solidFill>
              <a:latin typeface="Arial" panose="020B0604020202020204" pitchFamily="34" charset="0"/>
              <a:ea typeface="Michegar"/>
              <a:cs typeface="Arial" panose="020B0604020202020204" pitchFamily="34" charset="0"/>
            </a:endParaRPr>
          </a:p>
        </p:txBody>
      </p:sp>
      <p:sp>
        <p:nvSpPr>
          <p:cNvPr id="9" name="Freeform 9"/>
          <p:cNvSpPr/>
          <p:nvPr/>
        </p:nvSpPr>
        <p:spPr>
          <a:xfrm>
            <a:off x="13051759" y="412978"/>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10" name="Freeform 10"/>
          <p:cNvSpPr/>
          <p:nvPr/>
        </p:nvSpPr>
        <p:spPr>
          <a:xfrm>
            <a:off x="1930865" y="1139690"/>
            <a:ext cx="2377708" cy="1068464"/>
          </a:xfrm>
          <a:custGeom>
            <a:avLst/>
            <a:gdLst/>
            <a:ahLst/>
            <a:cxnLst/>
            <a:rect l="l" t="t" r="r" b="b"/>
            <a:pathLst>
              <a:path w="2377708" h="1068464">
                <a:moveTo>
                  <a:pt x="0" y="0"/>
                </a:moveTo>
                <a:lnTo>
                  <a:pt x="2377708" y="0"/>
                </a:lnTo>
                <a:lnTo>
                  <a:pt x="2377708" y="1068463"/>
                </a:lnTo>
                <a:lnTo>
                  <a:pt x="0" y="1068463"/>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8790587" y="7048219"/>
            <a:ext cx="4519439" cy="679450"/>
          </a:xfrm>
          <a:prstGeom prst="rect">
            <a:avLst/>
          </a:prstGeom>
        </p:spPr>
        <p:txBody>
          <a:bodyPr lIns="0" tIns="0" rIns="0" bIns="0" rtlCol="0" anchor="t">
            <a:spAutoFit/>
          </a:bodyPr>
          <a:lstStyle/>
          <a:p>
            <a:pPr algn="ctr">
              <a:lnSpc>
                <a:spcPts val="5599"/>
              </a:lnSpc>
            </a:pPr>
            <a:r>
              <a:rPr lang="en-US" sz="3999">
                <a:solidFill>
                  <a:srgbClr val="FEF3C6"/>
                </a:solidFill>
                <a:latin typeface="Roca Two"/>
              </a:rPr>
              <a:t> Team Borcelle  </a:t>
            </a:r>
          </a:p>
        </p:txBody>
      </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16151951" y="2781883"/>
            <a:ext cx="3322953" cy="1493226"/>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2"/>
            <a:stretch>
              <a:fillRect/>
            </a:stretch>
          </a:blipFill>
        </p:spPr>
        <p:txBody>
          <a:bodyPr/>
          <a:lstStyle/>
          <a:p>
            <a:endParaRPr lang="en-US"/>
          </a:p>
        </p:txBody>
      </p:sp>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3235609" y="1288658"/>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sp>
        <p:nvSpPr>
          <p:cNvPr id="8" name="Freeform 8"/>
          <p:cNvSpPr/>
          <p:nvPr/>
        </p:nvSpPr>
        <p:spPr>
          <a:xfrm>
            <a:off x="-521631" y="7919500"/>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53173" y="3622204"/>
            <a:ext cx="4134110" cy="6281107"/>
          </a:xfrm>
          <a:custGeom>
            <a:avLst/>
            <a:gdLst/>
            <a:ahLst/>
            <a:cxnLst/>
            <a:rect l="l" t="t" r="r" b="b"/>
            <a:pathLst>
              <a:path w="4134110" h="6281107">
                <a:moveTo>
                  <a:pt x="0" y="0"/>
                </a:moveTo>
                <a:lnTo>
                  <a:pt x="4134110" y="0"/>
                </a:lnTo>
                <a:lnTo>
                  <a:pt x="4134110" y="6281107"/>
                </a:lnTo>
                <a:lnTo>
                  <a:pt x="0" y="62811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8306112" y="2376718"/>
            <a:ext cx="6537023" cy="4376526"/>
          </a:xfrm>
          <a:prstGeom prst="rect">
            <a:avLst/>
          </a:prstGeom>
        </p:spPr>
        <p:txBody>
          <a:bodyPr lIns="50800" tIns="50800" rIns="50800" bIns="50800" rtlCol="0" anchor="ctr"/>
          <a:lstStyle/>
          <a:p>
            <a:pPr algn="ctr">
              <a:lnSpc>
                <a:spcPts val="2659"/>
              </a:lnSpc>
            </a:pPr>
            <a:endParaRPr/>
          </a:p>
        </p:txBody>
      </p:sp>
      <p:sp>
        <p:nvSpPr>
          <p:cNvPr id="14" name="Freeform 14"/>
          <p:cNvSpPr/>
          <p:nvPr/>
        </p:nvSpPr>
        <p:spPr>
          <a:xfrm>
            <a:off x="10580835" y="8185837"/>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2457547" y="4520388"/>
            <a:ext cx="3542942" cy="5382923"/>
          </a:xfrm>
          <a:custGeom>
            <a:avLst/>
            <a:gdLst/>
            <a:ahLst/>
            <a:cxnLst/>
            <a:rect l="l" t="t" r="r" b="b"/>
            <a:pathLst>
              <a:path w="3542942" h="5382923">
                <a:moveTo>
                  <a:pt x="0" y="0"/>
                </a:moveTo>
                <a:lnTo>
                  <a:pt x="3542942" y="0"/>
                </a:lnTo>
                <a:lnTo>
                  <a:pt x="3542942" y="5382923"/>
                </a:lnTo>
                <a:lnTo>
                  <a:pt x="0" y="5382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5582319" y="5993227"/>
            <a:ext cx="2573546" cy="3910084"/>
          </a:xfrm>
          <a:custGeom>
            <a:avLst/>
            <a:gdLst/>
            <a:ahLst/>
            <a:cxnLst/>
            <a:rect l="l" t="t" r="r" b="b"/>
            <a:pathLst>
              <a:path w="2573546" h="3910084">
                <a:moveTo>
                  <a:pt x="0" y="0"/>
                </a:moveTo>
                <a:lnTo>
                  <a:pt x="2573546" y="0"/>
                </a:lnTo>
                <a:lnTo>
                  <a:pt x="2573546" y="3910084"/>
                </a:lnTo>
                <a:lnTo>
                  <a:pt x="0" y="3910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000489" y="4269735"/>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grpSp>
        <p:nvGrpSpPr>
          <p:cNvPr id="33" name="Group 32">
            <a:extLst>
              <a:ext uri="{FF2B5EF4-FFF2-40B4-BE49-F238E27FC236}">
                <a16:creationId xmlns:a16="http://schemas.microsoft.com/office/drawing/2014/main" id="{6B137E7B-FF78-FBD9-87B6-A00BF3143C1D}"/>
              </a:ext>
            </a:extLst>
          </p:cNvPr>
          <p:cNvGrpSpPr/>
          <p:nvPr/>
        </p:nvGrpSpPr>
        <p:grpSpPr>
          <a:xfrm>
            <a:off x="7543800" y="2209138"/>
            <a:ext cx="7738964" cy="3553516"/>
            <a:chOff x="7543800" y="2209138"/>
            <a:chExt cx="7738964" cy="3553516"/>
          </a:xfrm>
        </p:grpSpPr>
        <p:sp>
          <p:nvSpPr>
            <p:cNvPr id="31" name="Freeform 27">
              <a:extLst>
                <a:ext uri="{FF2B5EF4-FFF2-40B4-BE49-F238E27FC236}">
                  <a16:creationId xmlns:a16="http://schemas.microsoft.com/office/drawing/2014/main" id="{4C2CF325-B465-E089-2A6A-A4F5BA8F50FA}"/>
                </a:ext>
              </a:extLst>
            </p:cNvPr>
            <p:cNvSpPr/>
            <p:nvPr/>
          </p:nvSpPr>
          <p:spPr>
            <a:xfrm>
              <a:off x="7543800" y="2209138"/>
              <a:ext cx="7738964" cy="3553516"/>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rgbClr val="FEF3C6"/>
            </a:solidFill>
            <a:ln w="38100" cap="rnd">
              <a:solidFill>
                <a:srgbClr val="495324"/>
              </a:solidFill>
              <a:prstDash val="solid"/>
              <a:round/>
            </a:ln>
          </p:spPr>
          <p:txBody>
            <a:bodyPr/>
            <a:lstStyle/>
            <a:p>
              <a:endParaRPr lang="en-US"/>
            </a:p>
          </p:txBody>
        </p:sp>
        <p:sp>
          <p:nvSpPr>
            <p:cNvPr id="32" name="TextBox 29">
              <a:extLst>
                <a:ext uri="{FF2B5EF4-FFF2-40B4-BE49-F238E27FC236}">
                  <a16:creationId xmlns:a16="http://schemas.microsoft.com/office/drawing/2014/main" id="{F476F76E-DE18-0F9D-E1EA-998F4AF429DA}"/>
                </a:ext>
              </a:extLst>
            </p:cNvPr>
            <p:cNvSpPr txBox="1"/>
            <p:nvPr/>
          </p:nvSpPr>
          <p:spPr>
            <a:xfrm>
              <a:off x="8246146" y="2283989"/>
              <a:ext cx="6334272" cy="3118611"/>
            </a:xfrm>
            <a:prstGeom prst="rect">
              <a:avLst/>
            </a:prstGeom>
          </p:spPr>
          <p:txBody>
            <a:bodyPr wrap="square" lIns="0" tIns="0" rIns="0" bIns="0" rtlCol="0" anchor="t">
              <a:spAutoFit/>
            </a:bodyPr>
            <a:lstStyle/>
            <a:p>
              <a:pPr algn="ctr">
                <a:lnSpc>
                  <a:spcPct val="150000"/>
                </a:lnSpc>
              </a:pPr>
              <a:r>
                <a:rPr lang="en-US" sz="7200" b="1" dirty="0">
                  <a:solidFill>
                    <a:srgbClr val="495324"/>
                  </a:solidFill>
                  <a:latin typeface="Arial" panose="020B0604020202020204" pitchFamily="34" charset="0"/>
                  <a:cs typeface="Arial" panose="020B0604020202020204" pitchFamily="34" charset="0"/>
                </a:rPr>
                <a:t>HOẠT ĐỘNG </a:t>
              </a:r>
            </a:p>
            <a:p>
              <a:pPr algn="ctr">
                <a:lnSpc>
                  <a:spcPct val="150000"/>
                </a:lnSpc>
              </a:pPr>
              <a:r>
                <a:rPr lang="en-US" sz="7200" b="1" dirty="0">
                  <a:solidFill>
                    <a:srgbClr val="495324"/>
                  </a:solidFill>
                  <a:latin typeface="Arial" panose="020B0604020202020204" pitchFamily="34" charset="0"/>
                  <a:cs typeface="Arial" panose="020B0604020202020204" pitchFamily="34" charset="0"/>
                </a:rPr>
                <a:t>LUYỆN TẬP</a:t>
              </a:r>
            </a:p>
          </p:txBody>
        </p:sp>
      </p:grpSp>
    </p:spTree>
    <p:extLst>
      <p:ext uri="{BB962C8B-B14F-4D97-AF65-F5344CB8AC3E}">
        <p14:creationId xmlns:p14="http://schemas.microsoft.com/office/powerpoint/2010/main" val="295111886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4" name="Freeform 4"/>
          <p:cNvSpPr/>
          <p:nvPr/>
        </p:nvSpPr>
        <p:spPr>
          <a:xfrm flipH="1">
            <a:off x="15795165" y="0"/>
            <a:ext cx="2492835" cy="2681329"/>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FCA62AF7-4A28-9AB6-CAC7-16DE94BD8F46}"/>
              </a:ext>
            </a:extLst>
          </p:cNvPr>
          <p:cNvSpPr/>
          <p:nvPr/>
        </p:nvSpPr>
        <p:spPr>
          <a:xfrm>
            <a:off x="14122661" y="-132090"/>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4"/>
            <a:stretch>
              <a:fillRect/>
            </a:stretch>
          </a:blipFill>
        </p:spPr>
        <p:txBody>
          <a:bodyPr/>
          <a:lstStyle/>
          <a:p>
            <a:endParaRPr lang="en-US"/>
          </a:p>
        </p:txBody>
      </p:sp>
      <p:sp>
        <p:nvSpPr>
          <p:cNvPr id="11" name="Freeform 6">
            <a:extLst>
              <a:ext uri="{FF2B5EF4-FFF2-40B4-BE49-F238E27FC236}">
                <a16:creationId xmlns:a16="http://schemas.microsoft.com/office/drawing/2014/main" id="{87A4DE58-1FE5-2B12-6FA8-1669868606AB}"/>
              </a:ext>
            </a:extLst>
          </p:cNvPr>
          <p:cNvSpPr/>
          <p:nvPr/>
        </p:nvSpPr>
        <p:spPr>
          <a:xfrm>
            <a:off x="-349974" y="34290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4"/>
            <a:stretch>
              <a:fillRect/>
            </a:stretch>
          </a:blipFill>
        </p:spPr>
        <p:txBody>
          <a:bodyPr/>
          <a:lstStyle/>
          <a:p>
            <a:endParaRPr lang="x-none" dirty="0"/>
          </a:p>
        </p:txBody>
      </p:sp>
      <p:sp>
        <p:nvSpPr>
          <p:cNvPr id="5" name="TextBox 15">
            <a:extLst>
              <a:ext uri="{FF2B5EF4-FFF2-40B4-BE49-F238E27FC236}">
                <a16:creationId xmlns:a16="http://schemas.microsoft.com/office/drawing/2014/main" id="{7C135378-3E6C-D3DE-ACEB-3C40E81F9E1C}"/>
              </a:ext>
            </a:extLst>
          </p:cNvPr>
          <p:cNvSpPr txBox="1"/>
          <p:nvPr/>
        </p:nvSpPr>
        <p:spPr>
          <a:xfrm>
            <a:off x="3882663" y="239091"/>
            <a:ext cx="10669536" cy="2921441"/>
          </a:xfrm>
          <a:prstGeom prst="rect">
            <a:avLst/>
          </a:prstGeom>
        </p:spPr>
        <p:txBody>
          <a:bodyPr wrap="square" lIns="0" tIns="0" rIns="0" bIns="0" rtlCol="0" anchor="t">
            <a:spAutoFit/>
          </a:bodyPr>
          <a:lstStyle/>
          <a:p>
            <a:pPr algn="ctr">
              <a:lnSpc>
                <a:spcPct val="150000"/>
              </a:lnSpc>
            </a:pPr>
            <a:r>
              <a:rPr lang="en-US" sz="4400" b="1" dirty="0" err="1">
                <a:solidFill>
                  <a:srgbClr val="AF5733"/>
                </a:solidFill>
                <a:latin typeface="Arial" panose="020B0604020202020204" pitchFamily="34" charset="0"/>
                <a:cs typeface="Arial" panose="020B0604020202020204" pitchFamily="34" charset="0"/>
              </a:rPr>
              <a:t>Bài</a:t>
            </a:r>
            <a:r>
              <a:rPr lang="en-US" sz="4400" b="1" dirty="0">
                <a:solidFill>
                  <a:srgbClr val="AF5733"/>
                </a:solidFill>
                <a:latin typeface="Arial" panose="020B0604020202020204" pitchFamily="34" charset="0"/>
                <a:cs typeface="Arial" panose="020B0604020202020204" pitchFamily="34" charset="0"/>
              </a:rPr>
              <a:t> </a:t>
            </a:r>
            <a:r>
              <a:rPr lang="en-US" sz="4400" b="1" dirty="0" err="1">
                <a:solidFill>
                  <a:srgbClr val="AF5733"/>
                </a:solidFill>
                <a:latin typeface="Arial" panose="020B0604020202020204" pitchFamily="34" charset="0"/>
                <a:cs typeface="Arial" panose="020B0604020202020204" pitchFamily="34" charset="0"/>
              </a:rPr>
              <a:t>tập</a:t>
            </a:r>
            <a:r>
              <a:rPr lang="en-US" sz="4400" b="1" dirty="0">
                <a:solidFill>
                  <a:srgbClr val="AF5733"/>
                </a:solidFill>
                <a:latin typeface="Arial" panose="020B0604020202020204" pitchFamily="34" charset="0"/>
                <a:cs typeface="Arial" panose="020B0604020202020204" pitchFamily="34" charset="0"/>
              </a:rPr>
              <a:t> 1 SGK – tr100</a:t>
            </a:r>
          </a:p>
          <a:p>
            <a:pPr algn="ctr">
              <a:lnSpc>
                <a:spcPct val="150000"/>
              </a:lnSpc>
            </a:pPr>
            <a:r>
              <a:rPr lang="en-US" sz="4200" dirty="0" err="1">
                <a:solidFill>
                  <a:srgbClr val="AF5733"/>
                </a:solidFill>
                <a:latin typeface="Arial" panose="020B0604020202020204" pitchFamily="34" charset="0"/>
                <a:cs typeface="Arial" panose="020B0604020202020204" pitchFamily="34" charset="0"/>
              </a:rPr>
              <a:t>Chọn</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câu</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trả</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lời</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đúng</a:t>
            </a:r>
            <a:r>
              <a:rPr lang="en-US" sz="4400" b="1" dirty="0">
                <a:solidFill>
                  <a:srgbClr val="AF5733"/>
                </a:solidFill>
                <a:latin typeface="Arial" panose="020B0604020202020204" pitchFamily="34" charset="0"/>
                <a:cs typeface="Arial" panose="020B0604020202020204" pitchFamily="34" charset="0"/>
              </a:rPr>
              <a:t>.</a:t>
            </a:r>
          </a:p>
          <a:p>
            <a:pPr algn="ctr">
              <a:lnSpc>
                <a:spcPct val="150000"/>
              </a:lnSpc>
            </a:pPr>
            <a:r>
              <a:rPr lang="en-US" sz="4200" dirty="0" err="1">
                <a:solidFill>
                  <a:srgbClr val="AF5733"/>
                </a:solidFill>
                <a:latin typeface="Arial" panose="020B0604020202020204" pitchFamily="34" charset="0"/>
                <a:cs typeface="Arial" panose="020B0604020202020204" pitchFamily="34" charset="0"/>
              </a:rPr>
              <a:t>Biểu</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thức</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nào</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sau</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đây</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có</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giá</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trị</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lớn</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nhất</a:t>
            </a:r>
            <a:r>
              <a:rPr lang="en-US" sz="4200" dirty="0">
                <a:solidFill>
                  <a:srgbClr val="AF5733"/>
                </a:solidFill>
                <a:latin typeface="Arial" panose="020B0604020202020204" pitchFamily="34" charset="0"/>
                <a:cs typeface="Arial" panose="020B0604020202020204" pitchFamily="34" charset="0"/>
              </a:rPr>
              <a:t>? </a:t>
            </a:r>
          </a:p>
        </p:txBody>
      </p:sp>
      <p:sp>
        <p:nvSpPr>
          <p:cNvPr id="6" name="Freeform 6">
            <a:extLst>
              <a:ext uri="{FF2B5EF4-FFF2-40B4-BE49-F238E27FC236}">
                <a16:creationId xmlns:a16="http://schemas.microsoft.com/office/drawing/2014/main" id="{5F7E27AB-EC01-13B4-4A41-4981B647F687}"/>
              </a:ext>
            </a:extLst>
          </p:cNvPr>
          <p:cNvSpPr/>
          <p:nvPr/>
        </p:nvSpPr>
        <p:spPr>
          <a:xfrm>
            <a:off x="303501" y="3597185"/>
            <a:ext cx="8743948" cy="4225933"/>
          </a:xfrm>
          <a:custGeom>
            <a:avLst/>
            <a:gdLst/>
            <a:ahLst/>
            <a:cxnLst/>
            <a:rect l="l" t="t" r="r" b="b"/>
            <a:pathLst>
              <a:path w="4211888" h="5950547">
                <a:moveTo>
                  <a:pt x="0" y="0"/>
                </a:moveTo>
                <a:lnTo>
                  <a:pt x="4211888" y="0"/>
                </a:lnTo>
                <a:lnTo>
                  <a:pt x="4211888" y="5950547"/>
                </a:lnTo>
                <a:lnTo>
                  <a:pt x="0" y="5950547"/>
                </a:lnTo>
                <a:lnTo>
                  <a:pt x="0" y="0"/>
                </a:lnTo>
                <a:close/>
              </a:path>
            </a:pathLst>
          </a:custGeom>
          <a:blipFill>
            <a:blip r:embed="rId5"/>
            <a:stretch>
              <a:fillRect l="-16003" t="-271623" r="-17504" b="-9908"/>
            </a:stretch>
          </a:blipFill>
        </p:spPr>
        <p:txBody>
          <a:bodyPr/>
          <a:lstStyle/>
          <a:p>
            <a:endParaRPr lang="x-none" dirty="0"/>
          </a:p>
        </p:txBody>
      </p:sp>
      <p:grpSp>
        <p:nvGrpSpPr>
          <p:cNvPr id="38" name="Group 37">
            <a:extLst>
              <a:ext uri="{FF2B5EF4-FFF2-40B4-BE49-F238E27FC236}">
                <a16:creationId xmlns:a16="http://schemas.microsoft.com/office/drawing/2014/main" id="{B4D8DBD4-B5F1-CF91-9477-9C792994FCB3}"/>
              </a:ext>
            </a:extLst>
          </p:cNvPr>
          <p:cNvGrpSpPr/>
          <p:nvPr/>
        </p:nvGrpSpPr>
        <p:grpSpPr>
          <a:xfrm>
            <a:off x="9389465" y="3448379"/>
            <a:ext cx="7518020" cy="1469571"/>
            <a:chOff x="10118503" y="3868786"/>
            <a:chExt cx="7518020" cy="1469571"/>
          </a:xfrm>
        </p:grpSpPr>
        <p:grpSp>
          <p:nvGrpSpPr>
            <p:cNvPr id="8" name="Group 7">
              <a:extLst>
                <a:ext uri="{FF2B5EF4-FFF2-40B4-BE49-F238E27FC236}">
                  <a16:creationId xmlns:a16="http://schemas.microsoft.com/office/drawing/2014/main" id="{0D69C3BF-CBAB-EE97-BBA3-BD49E7767231}"/>
                </a:ext>
              </a:extLst>
            </p:cNvPr>
            <p:cNvGrpSpPr/>
            <p:nvPr/>
          </p:nvGrpSpPr>
          <p:grpSpPr>
            <a:xfrm>
              <a:off x="13011296" y="3868786"/>
              <a:ext cx="2093820" cy="1461939"/>
              <a:chOff x="12345010" y="5661079"/>
              <a:chExt cx="994771" cy="1461939"/>
            </a:xfrm>
          </p:grpSpPr>
          <p:sp>
            <p:nvSpPr>
              <p:cNvPr id="28" name="TextBox 27">
                <a:extLst>
                  <a:ext uri="{FF2B5EF4-FFF2-40B4-BE49-F238E27FC236}">
                    <a16:creationId xmlns:a16="http://schemas.microsoft.com/office/drawing/2014/main" id="{6A586E1F-4B3F-3C42-F48F-F6F05E1A0D85}"/>
                  </a:ext>
                </a:extLst>
              </p:cNvPr>
              <p:cNvSpPr txBox="1"/>
              <p:nvPr/>
            </p:nvSpPr>
            <p:spPr>
              <a:xfrm>
                <a:off x="12345010" y="6007329"/>
                <a:ext cx="16820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29" name="Group 28">
                <a:extLst>
                  <a:ext uri="{FF2B5EF4-FFF2-40B4-BE49-F238E27FC236}">
                    <a16:creationId xmlns:a16="http://schemas.microsoft.com/office/drawing/2014/main" id="{2B85A7A5-1B8C-03B3-B2C2-392FDF36EA32}"/>
                  </a:ext>
                </a:extLst>
              </p:cNvPr>
              <p:cNvGrpSpPr/>
              <p:nvPr/>
            </p:nvGrpSpPr>
            <p:grpSpPr>
              <a:xfrm>
                <a:off x="12546823" y="5661079"/>
                <a:ext cx="792958" cy="1461939"/>
                <a:chOff x="12027158" y="4284569"/>
                <a:chExt cx="531200" cy="1461939"/>
              </a:xfrm>
            </p:grpSpPr>
            <p:sp>
              <p:nvSpPr>
                <p:cNvPr id="30" name="TextBox 29">
                  <a:extLst>
                    <a:ext uri="{FF2B5EF4-FFF2-40B4-BE49-F238E27FC236}">
                      <a16:creationId xmlns:a16="http://schemas.microsoft.com/office/drawing/2014/main" id="{A02F4433-E19A-3980-C31E-3AA401EBF881}"/>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15 x 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31" name="Straight Connector 30">
                  <a:extLst>
                    <a:ext uri="{FF2B5EF4-FFF2-40B4-BE49-F238E27FC236}">
                      <a16:creationId xmlns:a16="http://schemas.microsoft.com/office/drawing/2014/main" id="{8E74E5BC-D4CA-F46F-B0DE-AB774F3B4D0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24" name="Group 23">
              <a:extLst>
                <a:ext uri="{FF2B5EF4-FFF2-40B4-BE49-F238E27FC236}">
                  <a16:creationId xmlns:a16="http://schemas.microsoft.com/office/drawing/2014/main" id="{9D10C0B0-09BE-00CC-61B5-9089E8ECC571}"/>
                </a:ext>
              </a:extLst>
            </p:cNvPr>
            <p:cNvGrpSpPr/>
            <p:nvPr/>
          </p:nvGrpSpPr>
          <p:grpSpPr>
            <a:xfrm>
              <a:off x="11985342" y="3868786"/>
              <a:ext cx="978831" cy="1461939"/>
              <a:chOff x="12048141" y="4284568"/>
              <a:chExt cx="531200" cy="1461939"/>
            </a:xfrm>
          </p:grpSpPr>
          <p:sp>
            <p:nvSpPr>
              <p:cNvPr id="26" name="TextBox 25">
                <a:extLst>
                  <a:ext uri="{FF2B5EF4-FFF2-40B4-BE49-F238E27FC236}">
                    <a16:creationId xmlns:a16="http://schemas.microsoft.com/office/drawing/2014/main" id="{34913294-DDBF-9B19-122E-BDB56C4823C8}"/>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27" name="Straight Connector 26">
                <a:extLst>
                  <a:ext uri="{FF2B5EF4-FFF2-40B4-BE49-F238E27FC236}">
                    <a16:creationId xmlns:a16="http://schemas.microsoft.com/office/drawing/2014/main" id="{3B51FE9A-BEAD-4ACC-F6D9-3926E92E02CA}"/>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5" name="TextBox 24">
              <a:extLst>
                <a:ext uri="{FF2B5EF4-FFF2-40B4-BE49-F238E27FC236}">
                  <a16:creationId xmlns:a16="http://schemas.microsoft.com/office/drawing/2014/main" id="{560A4C4C-309F-01C4-1261-FFF5CA7C7493}"/>
                </a:ext>
              </a:extLst>
            </p:cNvPr>
            <p:cNvSpPr txBox="1"/>
            <p:nvPr/>
          </p:nvSpPr>
          <p:spPr>
            <a:xfrm>
              <a:off x="10118503" y="4215036"/>
              <a:ext cx="1844286"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 15 x </a:t>
              </a:r>
            </a:p>
          </p:txBody>
        </p:sp>
        <p:grpSp>
          <p:nvGrpSpPr>
            <p:cNvPr id="32" name="Group 31">
              <a:extLst>
                <a:ext uri="{FF2B5EF4-FFF2-40B4-BE49-F238E27FC236}">
                  <a16:creationId xmlns:a16="http://schemas.microsoft.com/office/drawing/2014/main" id="{4C00937A-66D1-5817-56C6-A66C6A5B1D0F}"/>
                </a:ext>
              </a:extLst>
            </p:cNvPr>
            <p:cNvGrpSpPr/>
            <p:nvPr/>
          </p:nvGrpSpPr>
          <p:grpSpPr>
            <a:xfrm>
              <a:off x="15105116" y="3876418"/>
              <a:ext cx="1251706" cy="1461939"/>
              <a:chOff x="12088075" y="5661079"/>
              <a:chExt cx="1251706" cy="1461939"/>
            </a:xfrm>
          </p:grpSpPr>
          <p:sp>
            <p:nvSpPr>
              <p:cNvPr id="33" name="TextBox 32">
                <a:extLst>
                  <a:ext uri="{FF2B5EF4-FFF2-40B4-BE49-F238E27FC236}">
                    <a16:creationId xmlns:a16="http://schemas.microsoft.com/office/drawing/2014/main" id="{C2D89EDB-792C-31EF-D68B-39D3075754FF}"/>
                  </a:ext>
                </a:extLst>
              </p:cNvPr>
              <p:cNvSpPr txBox="1"/>
              <p:nvPr/>
            </p:nvSpPr>
            <p:spPr>
              <a:xfrm>
                <a:off x="12088075" y="600873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34" name="Group 33">
                <a:extLst>
                  <a:ext uri="{FF2B5EF4-FFF2-40B4-BE49-F238E27FC236}">
                    <a16:creationId xmlns:a16="http://schemas.microsoft.com/office/drawing/2014/main" id="{CC0F3EF7-8870-179B-1FD3-EFF7DF196B1A}"/>
                  </a:ext>
                </a:extLst>
              </p:cNvPr>
              <p:cNvGrpSpPr/>
              <p:nvPr/>
            </p:nvGrpSpPr>
            <p:grpSpPr>
              <a:xfrm>
                <a:off x="12546823" y="5661079"/>
                <a:ext cx="792958" cy="1461939"/>
                <a:chOff x="12027158" y="4284569"/>
                <a:chExt cx="531200" cy="1461939"/>
              </a:xfrm>
            </p:grpSpPr>
            <p:sp>
              <p:nvSpPr>
                <p:cNvPr id="35" name="TextBox 34">
                  <a:extLst>
                    <a:ext uri="{FF2B5EF4-FFF2-40B4-BE49-F238E27FC236}">
                      <a16:creationId xmlns:a16="http://schemas.microsoft.com/office/drawing/2014/main" id="{5CFA916E-DD63-F9DB-CF9A-BEC72D84542F}"/>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30</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36" name="Straight Connector 35">
                  <a:extLst>
                    <a:ext uri="{FF2B5EF4-FFF2-40B4-BE49-F238E27FC236}">
                      <a16:creationId xmlns:a16="http://schemas.microsoft.com/office/drawing/2014/main" id="{3FEBC796-6965-4491-35E2-BE0ACDEBBE9B}"/>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37" name="TextBox 36">
              <a:extLst>
                <a:ext uri="{FF2B5EF4-FFF2-40B4-BE49-F238E27FC236}">
                  <a16:creationId xmlns:a16="http://schemas.microsoft.com/office/drawing/2014/main" id="{4CF334C3-8821-7DD6-E489-9874E8C5F7C0}"/>
                </a:ext>
              </a:extLst>
            </p:cNvPr>
            <p:cNvSpPr txBox="1"/>
            <p:nvPr/>
          </p:nvSpPr>
          <p:spPr>
            <a:xfrm>
              <a:off x="16356822" y="4215036"/>
              <a:ext cx="127970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10</a:t>
              </a:r>
            </a:p>
          </p:txBody>
        </p:sp>
      </p:grpSp>
      <p:grpSp>
        <p:nvGrpSpPr>
          <p:cNvPr id="39" name="Group 38">
            <a:extLst>
              <a:ext uri="{FF2B5EF4-FFF2-40B4-BE49-F238E27FC236}">
                <a16:creationId xmlns:a16="http://schemas.microsoft.com/office/drawing/2014/main" id="{1762CB0D-42F4-36AC-E89C-2DBFC72108C9}"/>
              </a:ext>
            </a:extLst>
          </p:cNvPr>
          <p:cNvGrpSpPr/>
          <p:nvPr/>
        </p:nvGrpSpPr>
        <p:grpSpPr>
          <a:xfrm>
            <a:off x="13303212" y="5147595"/>
            <a:ext cx="4109745" cy="1461940"/>
            <a:chOff x="2375040" y="4604309"/>
            <a:chExt cx="4109745" cy="1461940"/>
          </a:xfrm>
        </p:grpSpPr>
        <p:grpSp>
          <p:nvGrpSpPr>
            <p:cNvPr id="40" name="Group 39">
              <a:extLst>
                <a:ext uri="{FF2B5EF4-FFF2-40B4-BE49-F238E27FC236}">
                  <a16:creationId xmlns:a16="http://schemas.microsoft.com/office/drawing/2014/main" id="{27CD9864-ED03-13B3-84D7-74FD971A22E5}"/>
                </a:ext>
              </a:extLst>
            </p:cNvPr>
            <p:cNvGrpSpPr/>
            <p:nvPr/>
          </p:nvGrpSpPr>
          <p:grpSpPr>
            <a:xfrm>
              <a:off x="4567251" y="4604309"/>
              <a:ext cx="972012" cy="1461939"/>
              <a:chOff x="11977285" y="4265748"/>
              <a:chExt cx="831398" cy="1461939"/>
            </a:xfrm>
          </p:grpSpPr>
          <p:sp>
            <p:nvSpPr>
              <p:cNvPr id="51" name="TextBox 50">
                <a:extLst>
                  <a:ext uri="{FF2B5EF4-FFF2-40B4-BE49-F238E27FC236}">
                    <a16:creationId xmlns:a16="http://schemas.microsoft.com/office/drawing/2014/main" id="{4666A3FF-8A4D-CDB0-F842-D77FB81B945E}"/>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p:txBody>
          </p:sp>
          <p:cxnSp>
            <p:nvCxnSpPr>
              <p:cNvPr id="52" name="Straight Connector 51">
                <a:extLst>
                  <a:ext uri="{FF2B5EF4-FFF2-40B4-BE49-F238E27FC236}">
                    <a16:creationId xmlns:a16="http://schemas.microsoft.com/office/drawing/2014/main" id="{52D0F7C3-F48B-DA3E-7F8B-CBC0A86D5702}"/>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41" name="TextBox 40">
              <a:extLst>
                <a:ext uri="{FF2B5EF4-FFF2-40B4-BE49-F238E27FC236}">
                  <a16:creationId xmlns:a16="http://schemas.microsoft.com/office/drawing/2014/main" id="{E39A9D4A-58B2-14FA-4DE7-99FE01BA0BBD}"/>
                </a:ext>
              </a:extLst>
            </p:cNvPr>
            <p:cNvSpPr txBox="1"/>
            <p:nvPr/>
          </p:nvSpPr>
          <p:spPr>
            <a:xfrm>
              <a:off x="4140000" y="4938917"/>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42" name="Group 41">
              <a:extLst>
                <a:ext uri="{FF2B5EF4-FFF2-40B4-BE49-F238E27FC236}">
                  <a16:creationId xmlns:a16="http://schemas.microsoft.com/office/drawing/2014/main" id="{FF8E47A9-5BF3-135F-A609-8EE59899E668}"/>
                </a:ext>
              </a:extLst>
            </p:cNvPr>
            <p:cNvGrpSpPr/>
            <p:nvPr/>
          </p:nvGrpSpPr>
          <p:grpSpPr>
            <a:xfrm>
              <a:off x="3199188" y="4604310"/>
              <a:ext cx="972012" cy="1461939"/>
              <a:chOff x="11977285" y="4265748"/>
              <a:chExt cx="831398" cy="1461939"/>
            </a:xfrm>
          </p:grpSpPr>
          <p:sp>
            <p:nvSpPr>
              <p:cNvPr id="49" name="TextBox 48">
                <a:extLst>
                  <a:ext uri="{FF2B5EF4-FFF2-40B4-BE49-F238E27FC236}">
                    <a16:creationId xmlns:a16="http://schemas.microsoft.com/office/drawing/2014/main" id="{48DFF1D2-12B3-1098-AB39-411FBD72042C}"/>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p:txBody>
          </p:sp>
          <p:cxnSp>
            <p:nvCxnSpPr>
              <p:cNvPr id="50" name="Straight Connector 49">
                <a:extLst>
                  <a:ext uri="{FF2B5EF4-FFF2-40B4-BE49-F238E27FC236}">
                    <a16:creationId xmlns:a16="http://schemas.microsoft.com/office/drawing/2014/main" id="{AA210934-65C6-CD05-60E9-ED86A8C2734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43" name="TextBox 42">
              <a:extLst>
                <a:ext uri="{FF2B5EF4-FFF2-40B4-BE49-F238E27FC236}">
                  <a16:creationId xmlns:a16="http://schemas.microsoft.com/office/drawing/2014/main" id="{A4140A8E-CC35-42A9-1BE0-F88853C677CD}"/>
                </a:ext>
              </a:extLst>
            </p:cNvPr>
            <p:cNvSpPr txBox="1"/>
            <p:nvPr/>
          </p:nvSpPr>
          <p:spPr>
            <a:xfrm>
              <a:off x="2375040" y="4918374"/>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DD708E75-1D77-7DD1-B895-B9C6FC78E42D}"/>
                </a:ext>
              </a:extLst>
            </p:cNvPr>
            <p:cNvSpPr txBox="1"/>
            <p:nvPr/>
          </p:nvSpPr>
          <p:spPr>
            <a:xfrm>
              <a:off x="5629199" y="4918374"/>
              <a:ext cx="855586"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5</a:t>
              </a:r>
            </a:p>
          </p:txBody>
        </p:sp>
        <p:sp>
          <p:nvSpPr>
            <p:cNvPr id="46" name="Double Bracket 45">
              <a:extLst>
                <a:ext uri="{FF2B5EF4-FFF2-40B4-BE49-F238E27FC236}">
                  <a16:creationId xmlns:a16="http://schemas.microsoft.com/office/drawing/2014/main" id="{44BDAACD-A755-7DBE-DC7C-860F993CD736}"/>
                </a:ext>
              </a:extLst>
            </p:cNvPr>
            <p:cNvSpPr/>
            <p:nvPr/>
          </p:nvSpPr>
          <p:spPr>
            <a:xfrm>
              <a:off x="3189119" y="4664238"/>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BA1D92AA-20C2-9BFF-0DC5-EFC363819924}"/>
              </a:ext>
            </a:extLst>
          </p:cNvPr>
          <p:cNvGrpSpPr/>
          <p:nvPr/>
        </p:nvGrpSpPr>
        <p:grpSpPr>
          <a:xfrm>
            <a:off x="9737462" y="6725889"/>
            <a:ext cx="5267609" cy="1471279"/>
            <a:chOff x="2363121" y="6264214"/>
            <a:chExt cx="5267609" cy="1471279"/>
          </a:xfrm>
        </p:grpSpPr>
        <p:grpSp>
          <p:nvGrpSpPr>
            <p:cNvPr id="54" name="Group 53">
              <a:extLst>
                <a:ext uri="{FF2B5EF4-FFF2-40B4-BE49-F238E27FC236}">
                  <a16:creationId xmlns:a16="http://schemas.microsoft.com/office/drawing/2014/main" id="{E57244D4-DDFB-96FF-1D28-CA27F61419DB}"/>
                </a:ext>
              </a:extLst>
            </p:cNvPr>
            <p:cNvGrpSpPr/>
            <p:nvPr/>
          </p:nvGrpSpPr>
          <p:grpSpPr>
            <a:xfrm>
              <a:off x="2363121" y="6264214"/>
              <a:ext cx="2718970" cy="1461939"/>
              <a:chOff x="11788692" y="2645974"/>
              <a:chExt cx="2718970" cy="1461939"/>
            </a:xfrm>
          </p:grpSpPr>
          <p:grpSp>
            <p:nvGrpSpPr>
              <p:cNvPr id="64" name="Group 63">
                <a:extLst>
                  <a:ext uri="{FF2B5EF4-FFF2-40B4-BE49-F238E27FC236}">
                    <a16:creationId xmlns:a16="http://schemas.microsoft.com/office/drawing/2014/main" id="{CD14DBAD-8646-85DA-2386-5D16F5416BE0}"/>
                  </a:ext>
                </a:extLst>
              </p:cNvPr>
              <p:cNvGrpSpPr/>
              <p:nvPr/>
            </p:nvGrpSpPr>
            <p:grpSpPr>
              <a:xfrm>
                <a:off x="13672432" y="2645974"/>
                <a:ext cx="835230" cy="1461939"/>
                <a:chOff x="11977285" y="4265748"/>
                <a:chExt cx="831398" cy="1461939"/>
              </a:xfrm>
            </p:grpSpPr>
            <p:sp>
              <p:nvSpPr>
                <p:cNvPr id="70" name="TextBox 69">
                  <a:extLst>
                    <a:ext uri="{FF2B5EF4-FFF2-40B4-BE49-F238E27FC236}">
                      <a16:creationId xmlns:a16="http://schemas.microsoft.com/office/drawing/2014/main" id="{782EA35F-42EC-DB79-2A17-9411A3BAD2BA}"/>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p:txBody>
            </p:sp>
            <p:cxnSp>
              <p:nvCxnSpPr>
                <p:cNvPr id="71" name="Straight Connector 70">
                  <a:extLst>
                    <a:ext uri="{FF2B5EF4-FFF2-40B4-BE49-F238E27FC236}">
                      <a16:creationId xmlns:a16="http://schemas.microsoft.com/office/drawing/2014/main" id="{7705DC99-0398-8F8F-CFD8-F3A43F87888A}"/>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65" name="TextBox 64">
                <a:extLst>
                  <a:ext uri="{FF2B5EF4-FFF2-40B4-BE49-F238E27FC236}">
                    <a16:creationId xmlns:a16="http://schemas.microsoft.com/office/drawing/2014/main" id="{6B865DBC-5C91-3FD5-D665-20DA4E2D03FD}"/>
                  </a:ext>
                </a:extLst>
              </p:cNvPr>
              <p:cNvSpPr txBox="1"/>
              <p:nvPr/>
            </p:nvSpPr>
            <p:spPr>
              <a:xfrm>
                <a:off x="13234461" y="298058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66" name="Group 65">
                <a:extLst>
                  <a:ext uri="{FF2B5EF4-FFF2-40B4-BE49-F238E27FC236}">
                    <a16:creationId xmlns:a16="http://schemas.microsoft.com/office/drawing/2014/main" id="{3714AA65-EBA1-C5DC-AA38-8BECD74BB894}"/>
                  </a:ext>
                </a:extLst>
              </p:cNvPr>
              <p:cNvGrpSpPr/>
              <p:nvPr/>
            </p:nvGrpSpPr>
            <p:grpSpPr>
              <a:xfrm>
                <a:off x="12438998" y="2645974"/>
                <a:ext cx="855586" cy="1461939"/>
                <a:chOff x="11977285" y="4265748"/>
                <a:chExt cx="831398" cy="1461939"/>
              </a:xfrm>
            </p:grpSpPr>
            <p:sp>
              <p:nvSpPr>
                <p:cNvPr id="68" name="TextBox 67">
                  <a:extLst>
                    <a:ext uri="{FF2B5EF4-FFF2-40B4-BE49-F238E27FC236}">
                      <a16:creationId xmlns:a16="http://schemas.microsoft.com/office/drawing/2014/main" id="{A12F0B02-987F-4794-E11A-DF3EAF17AF5D}"/>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p:txBody>
            </p:sp>
            <p:cxnSp>
              <p:nvCxnSpPr>
                <p:cNvPr id="69" name="Straight Connector 68">
                  <a:extLst>
                    <a:ext uri="{FF2B5EF4-FFF2-40B4-BE49-F238E27FC236}">
                      <a16:creationId xmlns:a16="http://schemas.microsoft.com/office/drawing/2014/main" id="{C3969F60-884F-167F-FBD2-5751460ABF28}"/>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67" name="TextBox 66">
                <a:extLst>
                  <a:ext uri="{FF2B5EF4-FFF2-40B4-BE49-F238E27FC236}">
                    <a16:creationId xmlns:a16="http://schemas.microsoft.com/office/drawing/2014/main" id="{10042A1F-49B7-A365-6298-6A29A60BE994}"/>
                  </a:ext>
                </a:extLst>
              </p:cNvPr>
              <p:cNvSpPr txBox="1"/>
              <p:nvPr/>
            </p:nvSpPr>
            <p:spPr>
              <a:xfrm>
                <a:off x="11788692" y="2980579"/>
                <a:ext cx="77983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55" name="Group 54">
              <a:extLst>
                <a:ext uri="{FF2B5EF4-FFF2-40B4-BE49-F238E27FC236}">
                  <a16:creationId xmlns:a16="http://schemas.microsoft.com/office/drawing/2014/main" id="{35E373D8-59E9-E768-F3BD-AC9ABE8D2351}"/>
                </a:ext>
              </a:extLst>
            </p:cNvPr>
            <p:cNvGrpSpPr/>
            <p:nvPr/>
          </p:nvGrpSpPr>
          <p:grpSpPr>
            <a:xfrm>
              <a:off x="4911760" y="6273554"/>
              <a:ext cx="2718970" cy="1461939"/>
              <a:chOff x="11788692" y="2645974"/>
              <a:chExt cx="2718970" cy="1461939"/>
            </a:xfrm>
          </p:grpSpPr>
          <p:grpSp>
            <p:nvGrpSpPr>
              <p:cNvPr id="56" name="Group 55">
                <a:extLst>
                  <a:ext uri="{FF2B5EF4-FFF2-40B4-BE49-F238E27FC236}">
                    <a16:creationId xmlns:a16="http://schemas.microsoft.com/office/drawing/2014/main" id="{38B35698-7ABA-01D6-A7A2-4FB910C76ACF}"/>
                  </a:ext>
                </a:extLst>
              </p:cNvPr>
              <p:cNvGrpSpPr/>
              <p:nvPr/>
            </p:nvGrpSpPr>
            <p:grpSpPr>
              <a:xfrm>
                <a:off x="13672432" y="2645974"/>
                <a:ext cx="835230" cy="1461939"/>
                <a:chOff x="11977285" y="4265748"/>
                <a:chExt cx="831398" cy="1461939"/>
              </a:xfrm>
            </p:grpSpPr>
            <p:sp>
              <p:nvSpPr>
                <p:cNvPr id="62" name="TextBox 61">
                  <a:extLst>
                    <a:ext uri="{FF2B5EF4-FFF2-40B4-BE49-F238E27FC236}">
                      <a16:creationId xmlns:a16="http://schemas.microsoft.com/office/drawing/2014/main" id="{CFF89098-9E54-5167-CED7-556E2700EC7C}"/>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63" name="Straight Connector 62">
                  <a:extLst>
                    <a:ext uri="{FF2B5EF4-FFF2-40B4-BE49-F238E27FC236}">
                      <a16:creationId xmlns:a16="http://schemas.microsoft.com/office/drawing/2014/main" id="{24B613F2-128D-2358-ECDB-447F7B2D9C9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57" name="TextBox 56">
                <a:extLst>
                  <a:ext uri="{FF2B5EF4-FFF2-40B4-BE49-F238E27FC236}">
                    <a16:creationId xmlns:a16="http://schemas.microsoft.com/office/drawing/2014/main" id="{B2A766C7-87CD-2E0C-43E3-7C51BF50A434}"/>
                  </a:ext>
                </a:extLst>
              </p:cNvPr>
              <p:cNvSpPr txBox="1"/>
              <p:nvPr/>
            </p:nvSpPr>
            <p:spPr>
              <a:xfrm>
                <a:off x="13234461" y="298058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58" name="Group 57">
                <a:extLst>
                  <a:ext uri="{FF2B5EF4-FFF2-40B4-BE49-F238E27FC236}">
                    <a16:creationId xmlns:a16="http://schemas.microsoft.com/office/drawing/2014/main" id="{3A5E88C9-E99C-F8A1-EB1F-D0E27AC2BD5C}"/>
                  </a:ext>
                </a:extLst>
              </p:cNvPr>
              <p:cNvGrpSpPr/>
              <p:nvPr/>
            </p:nvGrpSpPr>
            <p:grpSpPr>
              <a:xfrm>
                <a:off x="12438998" y="2645974"/>
                <a:ext cx="855586" cy="1461939"/>
                <a:chOff x="11977285" y="4265748"/>
                <a:chExt cx="831398" cy="1461939"/>
              </a:xfrm>
            </p:grpSpPr>
            <p:sp>
              <p:nvSpPr>
                <p:cNvPr id="60" name="TextBox 59">
                  <a:extLst>
                    <a:ext uri="{FF2B5EF4-FFF2-40B4-BE49-F238E27FC236}">
                      <a16:creationId xmlns:a16="http://schemas.microsoft.com/office/drawing/2014/main" id="{56CBC5C9-A15E-20F9-7AE4-ABD7DBA22F7B}"/>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61" name="Straight Connector 60">
                  <a:extLst>
                    <a:ext uri="{FF2B5EF4-FFF2-40B4-BE49-F238E27FC236}">
                      <a16:creationId xmlns:a16="http://schemas.microsoft.com/office/drawing/2014/main" id="{371262E3-F2FA-5065-310E-BDB59ED8A734}"/>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59" name="TextBox 58">
                <a:extLst>
                  <a:ext uri="{FF2B5EF4-FFF2-40B4-BE49-F238E27FC236}">
                    <a16:creationId xmlns:a16="http://schemas.microsoft.com/office/drawing/2014/main" id="{F1D4AA38-572E-F811-CEB1-6BE6410D9475}"/>
                  </a:ext>
                </a:extLst>
              </p:cNvPr>
              <p:cNvSpPr txBox="1"/>
              <p:nvPr/>
            </p:nvSpPr>
            <p:spPr>
              <a:xfrm>
                <a:off x="11788692" y="2980579"/>
                <a:ext cx="77983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grpSp>
        <p:nvGrpSpPr>
          <p:cNvPr id="133" name="Group 132">
            <a:extLst>
              <a:ext uri="{FF2B5EF4-FFF2-40B4-BE49-F238E27FC236}">
                <a16:creationId xmlns:a16="http://schemas.microsoft.com/office/drawing/2014/main" id="{EA72C274-E3EB-4EAA-D1BD-C52936E49BB6}"/>
              </a:ext>
            </a:extLst>
          </p:cNvPr>
          <p:cNvGrpSpPr/>
          <p:nvPr/>
        </p:nvGrpSpPr>
        <p:grpSpPr>
          <a:xfrm>
            <a:off x="14948365" y="6716072"/>
            <a:ext cx="1193657" cy="1461939"/>
            <a:chOff x="15067092" y="10588008"/>
            <a:chExt cx="1193657" cy="1461939"/>
          </a:xfrm>
        </p:grpSpPr>
        <p:sp>
          <p:nvSpPr>
            <p:cNvPr id="80" name="TextBox 79">
              <a:extLst>
                <a:ext uri="{FF2B5EF4-FFF2-40B4-BE49-F238E27FC236}">
                  <a16:creationId xmlns:a16="http://schemas.microsoft.com/office/drawing/2014/main" id="{0CED8DD9-089F-E307-6C90-5423FC236C9D}"/>
                </a:ext>
              </a:extLst>
            </p:cNvPr>
            <p:cNvSpPr txBox="1"/>
            <p:nvPr/>
          </p:nvSpPr>
          <p:spPr>
            <a:xfrm>
              <a:off x="15067092" y="10971709"/>
              <a:ext cx="42422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81" name="Group 80">
              <a:extLst>
                <a:ext uri="{FF2B5EF4-FFF2-40B4-BE49-F238E27FC236}">
                  <a16:creationId xmlns:a16="http://schemas.microsoft.com/office/drawing/2014/main" id="{ECEDBDD1-9FEB-5B4C-5B5B-9EC2D555927B}"/>
                </a:ext>
              </a:extLst>
            </p:cNvPr>
            <p:cNvGrpSpPr/>
            <p:nvPr/>
          </p:nvGrpSpPr>
          <p:grpSpPr>
            <a:xfrm>
              <a:off x="15405162" y="10588008"/>
              <a:ext cx="855587" cy="1461939"/>
              <a:chOff x="11977285" y="4265748"/>
              <a:chExt cx="831398" cy="1461939"/>
            </a:xfrm>
          </p:grpSpPr>
          <p:sp>
            <p:nvSpPr>
              <p:cNvPr id="82" name="TextBox 81">
                <a:extLst>
                  <a:ext uri="{FF2B5EF4-FFF2-40B4-BE49-F238E27FC236}">
                    <a16:creationId xmlns:a16="http://schemas.microsoft.com/office/drawing/2014/main" id="{73ABE8B8-214C-EED3-BE41-2FB6558E7B25}"/>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10</a:t>
                </a:r>
              </a:p>
            </p:txBody>
          </p:sp>
          <p:cxnSp>
            <p:nvCxnSpPr>
              <p:cNvPr id="83" name="Straight Connector 82">
                <a:extLst>
                  <a:ext uri="{FF2B5EF4-FFF2-40B4-BE49-F238E27FC236}">
                    <a16:creationId xmlns:a16="http://schemas.microsoft.com/office/drawing/2014/main" id="{A1F02CC8-AADC-CB8A-946F-2BBC55156CF6}"/>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74" name="Group 73">
            <a:extLst>
              <a:ext uri="{FF2B5EF4-FFF2-40B4-BE49-F238E27FC236}">
                <a16:creationId xmlns:a16="http://schemas.microsoft.com/office/drawing/2014/main" id="{9571D230-3EE1-33E2-7FF0-CEB475D3F43E}"/>
              </a:ext>
            </a:extLst>
          </p:cNvPr>
          <p:cNvGrpSpPr/>
          <p:nvPr/>
        </p:nvGrpSpPr>
        <p:grpSpPr>
          <a:xfrm>
            <a:off x="14552199" y="8462969"/>
            <a:ext cx="2565762" cy="1461939"/>
            <a:chOff x="12947518" y="7353541"/>
            <a:chExt cx="2565762" cy="1461939"/>
          </a:xfrm>
        </p:grpSpPr>
        <p:sp>
          <p:nvSpPr>
            <p:cNvPr id="75" name="TextBox 74">
              <a:extLst>
                <a:ext uri="{FF2B5EF4-FFF2-40B4-BE49-F238E27FC236}">
                  <a16:creationId xmlns:a16="http://schemas.microsoft.com/office/drawing/2014/main" id="{E3085A39-2AAC-A17E-7E0B-DAFCBAB6AA2D}"/>
                </a:ext>
              </a:extLst>
            </p:cNvPr>
            <p:cNvSpPr txBox="1"/>
            <p:nvPr/>
          </p:nvSpPr>
          <p:spPr>
            <a:xfrm>
              <a:off x="12947518" y="7701391"/>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76" name="Group 75">
              <a:extLst>
                <a:ext uri="{FF2B5EF4-FFF2-40B4-BE49-F238E27FC236}">
                  <a16:creationId xmlns:a16="http://schemas.microsoft.com/office/drawing/2014/main" id="{B90A82F4-C78B-37D6-EAA2-333EFB130E50}"/>
                </a:ext>
              </a:extLst>
            </p:cNvPr>
            <p:cNvGrpSpPr/>
            <p:nvPr/>
          </p:nvGrpSpPr>
          <p:grpSpPr>
            <a:xfrm>
              <a:off x="13391428" y="7353541"/>
              <a:ext cx="930259" cy="1461939"/>
              <a:chOff x="11977285" y="4265748"/>
              <a:chExt cx="831398" cy="1461939"/>
            </a:xfrm>
          </p:grpSpPr>
          <p:sp>
            <p:nvSpPr>
              <p:cNvPr id="78" name="TextBox 77">
                <a:extLst>
                  <a:ext uri="{FF2B5EF4-FFF2-40B4-BE49-F238E27FC236}">
                    <a16:creationId xmlns:a16="http://schemas.microsoft.com/office/drawing/2014/main" id="{A2EBA276-FFDB-1359-E458-E9D5AEC66368}"/>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p:txBody>
          </p:sp>
          <p:cxnSp>
            <p:nvCxnSpPr>
              <p:cNvPr id="79" name="Straight Connector 78">
                <a:extLst>
                  <a:ext uri="{FF2B5EF4-FFF2-40B4-BE49-F238E27FC236}">
                    <a16:creationId xmlns:a16="http://schemas.microsoft.com/office/drawing/2014/main" id="{9DC16C88-F7C6-8258-8806-9996E9074888}"/>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77" name="TextBox 76">
              <a:extLst>
                <a:ext uri="{FF2B5EF4-FFF2-40B4-BE49-F238E27FC236}">
                  <a16:creationId xmlns:a16="http://schemas.microsoft.com/office/drawing/2014/main" id="{7585EAA3-9C5F-2D4F-D29B-67CE60A44A78}"/>
                </a:ext>
              </a:extLst>
            </p:cNvPr>
            <p:cNvSpPr txBox="1"/>
            <p:nvPr/>
          </p:nvSpPr>
          <p:spPr>
            <a:xfrm>
              <a:off x="14267850" y="7724058"/>
              <a:ext cx="124543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14</a:t>
              </a:r>
            </a:p>
          </p:txBody>
        </p:sp>
      </p:grpSp>
      <p:grpSp>
        <p:nvGrpSpPr>
          <p:cNvPr id="84" name="Group 83">
            <a:extLst>
              <a:ext uri="{FF2B5EF4-FFF2-40B4-BE49-F238E27FC236}">
                <a16:creationId xmlns:a16="http://schemas.microsoft.com/office/drawing/2014/main" id="{FE7DB41A-6979-3952-4667-F939148B16E6}"/>
              </a:ext>
            </a:extLst>
          </p:cNvPr>
          <p:cNvGrpSpPr/>
          <p:nvPr/>
        </p:nvGrpSpPr>
        <p:grpSpPr>
          <a:xfrm>
            <a:off x="9389465" y="5116256"/>
            <a:ext cx="4070416" cy="1461940"/>
            <a:chOff x="2288682" y="2903621"/>
            <a:chExt cx="4070416" cy="1461940"/>
          </a:xfrm>
        </p:grpSpPr>
        <p:grpSp>
          <p:nvGrpSpPr>
            <p:cNvPr id="85" name="Group 84">
              <a:extLst>
                <a:ext uri="{FF2B5EF4-FFF2-40B4-BE49-F238E27FC236}">
                  <a16:creationId xmlns:a16="http://schemas.microsoft.com/office/drawing/2014/main" id="{E4F09D2B-A0CA-3524-A3B0-F8A04D10160E}"/>
                </a:ext>
              </a:extLst>
            </p:cNvPr>
            <p:cNvGrpSpPr/>
            <p:nvPr/>
          </p:nvGrpSpPr>
          <p:grpSpPr>
            <a:xfrm>
              <a:off x="4477147" y="2903621"/>
              <a:ext cx="972012" cy="1461939"/>
              <a:chOff x="11977285" y="4265748"/>
              <a:chExt cx="831398" cy="1461939"/>
            </a:xfrm>
          </p:grpSpPr>
          <p:sp>
            <p:nvSpPr>
              <p:cNvPr id="97" name="TextBox 96">
                <a:extLst>
                  <a:ext uri="{FF2B5EF4-FFF2-40B4-BE49-F238E27FC236}">
                    <a16:creationId xmlns:a16="http://schemas.microsoft.com/office/drawing/2014/main" id="{BF7C55A8-93BC-1B07-3C48-3D61434C3428}"/>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p:txBody>
          </p:sp>
          <p:cxnSp>
            <p:nvCxnSpPr>
              <p:cNvPr id="98" name="Straight Connector 97">
                <a:extLst>
                  <a:ext uri="{FF2B5EF4-FFF2-40B4-BE49-F238E27FC236}">
                    <a16:creationId xmlns:a16="http://schemas.microsoft.com/office/drawing/2014/main" id="{6CA67D39-F046-6FFB-D134-30B438B5251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86" name="TextBox 85">
              <a:extLst>
                <a:ext uri="{FF2B5EF4-FFF2-40B4-BE49-F238E27FC236}">
                  <a16:creationId xmlns:a16="http://schemas.microsoft.com/office/drawing/2014/main" id="{E463AB1F-6F99-A298-09C3-4C4511B7D26C}"/>
                </a:ext>
              </a:extLst>
            </p:cNvPr>
            <p:cNvSpPr txBox="1"/>
            <p:nvPr/>
          </p:nvSpPr>
          <p:spPr>
            <a:xfrm>
              <a:off x="4049896" y="3238229"/>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87" name="Group 86">
              <a:extLst>
                <a:ext uri="{FF2B5EF4-FFF2-40B4-BE49-F238E27FC236}">
                  <a16:creationId xmlns:a16="http://schemas.microsoft.com/office/drawing/2014/main" id="{EFDDFF39-8EC4-DB7A-C2A2-9424C7ABD78C}"/>
                </a:ext>
              </a:extLst>
            </p:cNvPr>
            <p:cNvGrpSpPr/>
            <p:nvPr/>
          </p:nvGrpSpPr>
          <p:grpSpPr>
            <a:xfrm>
              <a:off x="3109084" y="2903622"/>
              <a:ext cx="972012" cy="1461939"/>
              <a:chOff x="11977285" y="4265748"/>
              <a:chExt cx="831398" cy="1461939"/>
            </a:xfrm>
          </p:grpSpPr>
          <p:sp>
            <p:nvSpPr>
              <p:cNvPr id="95" name="TextBox 94">
                <a:extLst>
                  <a:ext uri="{FF2B5EF4-FFF2-40B4-BE49-F238E27FC236}">
                    <a16:creationId xmlns:a16="http://schemas.microsoft.com/office/drawing/2014/main" id="{DB7AD9C6-17C6-7D28-BC71-C0B301243877}"/>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96" name="Straight Connector 95">
                <a:extLst>
                  <a:ext uri="{FF2B5EF4-FFF2-40B4-BE49-F238E27FC236}">
                    <a16:creationId xmlns:a16="http://schemas.microsoft.com/office/drawing/2014/main" id="{8DA1F8CF-895A-0465-F9F1-7718B15BA05C}"/>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92" name="TextBox 91">
              <a:extLst>
                <a:ext uri="{FF2B5EF4-FFF2-40B4-BE49-F238E27FC236}">
                  <a16:creationId xmlns:a16="http://schemas.microsoft.com/office/drawing/2014/main" id="{EE646720-2492-817C-C670-2C110338A162}"/>
                </a:ext>
              </a:extLst>
            </p:cNvPr>
            <p:cNvSpPr txBox="1"/>
            <p:nvPr/>
          </p:nvSpPr>
          <p:spPr>
            <a:xfrm>
              <a:off x="5578087" y="3217686"/>
              <a:ext cx="78101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5</a:t>
              </a:r>
            </a:p>
          </p:txBody>
        </p:sp>
        <p:sp>
          <p:nvSpPr>
            <p:cNvPr id="89" name="Double Bracket 88">
              <a:extLst>
                <a:ext uri="{FF2B5EF4-FFF2-40B4-BE49-F238E27FC236}">
                  <a16:creationId xmlns:a16="http://schemas.microsoft.com/office/drawing/2014/main" id="{CC20C7D7-F9A7-9880-9215-12DC2ADBD3FA}"/>
                </a:ext>
              </a:extLst>
            </p:cNvPr>
            <p:cNvSpPr/>
            <p:nvPr/>
          </p:nvSpPr>
          <p:spPr>
            <a:xfrm>
              <a:off x="3099015" y="2963550"/>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92C7A7D3-C36A-22BF-A593-D52BBDB6B68A}"/>
                </a:ext>
              </a:extLst>
            </p:cNvPr>
            <p:cNvSpPr txBox="1"/>
            <p:nvPr/>
          </p:nvSpPr>
          <p:spPr>
            <a:xfrm>
              <a:off x="2288682" y="3217686"/>
              <a:ext cx="6999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B.</a:t>
              </a:r>
            </a:p>
          </p:txBody>
        </p:sp>
      </p:grpSp>
      <p:grpSp>
        <p:nvGrpSpPr>
          <p:cNvPr id="99" name="Group 98">
            <a:extLst>
              <a:ext uri="{FF2B5EF4-FFF2-40B4-BE49-F238E27FC236}">
                <a16:creationId xmlns:a16="http://schemas.microsoft.com/office/drawing/2014/main" id="{CF9E2175-33F3-BD02-B8F4-97A685994A7C}"/>
              </a:ext>
            </a:extLst>
          </p:cNvPr>
          <p:cNvGrpSpPr/>
          <p:nvPr/>
        </p:nvGrpSpPr>
        <p:grpSpPr>
          <a:xfrm>
            <a:off x="4857633" y="8422291"/>
            <a:ext cx="4589551" cy="1465385"/>
            <a:chOff x="2184103" y="2900176"/>
            <a:chExt cx="4589551" cy="1465385"/>
          </a:xfrm>
        </p:grpSpPr>
        <p:grpSp>
          <p:nvGrpSpPr>
            <p:cNvPr id="100" name="Group 99">
              <a:extLst>
                <a:ext uri="{FF2B5EF4-FFF2-40B4-BE49-F238E27FC236}">
                  <a16:creationId xmlns:a16="http://schemas.microsoft.com/office/drawing/2014/main" id="{E4F3F0C3-1038-2EFE-172F-374083D5CA1F}"/>
                </a:ext>
              </a:extLst>
            </p:cNvPr>
            <p:cNvGrpSpPr/>
            <p:nvPr/>
          </p:nvGrpSpPr>
          <p:grpSpPr>
            <a:xfrm>
              <a:off x="4477147" y="2903621"/>
              <a:ext cx="972012" cy="1461939"/>
              <a:chOff x="11977285" y="4265748"/>
              <a:chExt cx="831398" cy="1461939"/>
            </a:xfrm>
          </p:grpSpPr>
          <p:sp>
            <p:nvSpPr>
              <p:cNvPr id="112" name="TextBox 111">
                <a:extLst>
                  <a:ext uri="{FF2B5EF4-FFF2-40B4-BE49-F238E27FC236}">
                    <a16:creationId xmlns:a16="http://schemas.microsoft.com/office/drawing/2014/main" id="{C7D901F6-584C-7574-6BEB-0EA9A7414FF8}"/>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113" name="Straight Connector 112">
                <a:extLst>
                  <a:ext uri="{FF2B5EF4-FFF2-40B4-BE49-F238E27FC236}">
                    <a16:creationId xmlns:a16="http://schemas.microsoft.com/office/drawing/2014/main" id="{F2756607-BB36-7CF3-F8E0-96EFF6AB4158}"/>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1" name="TextBox 100">
              <a:extLst>
                <a:ext uri="{FF2B5EF4-FFF2-40B4-BE49-F238E27FC236}">
                  <a16:creationId xmlns:a16="http://schemas.microsoft.com/office/drawing/2014/main" id="{3D7ED439-7EFC-93D9-A61C-A5C95C069A20}"/>
                </a:ext>
              </a:extLst>
            </p:cNvPr>
            <p:cNvSpPr txBox="1"/>
            <p:nvPr/>
          </p:nvSpPr>
          <p:spPr>
            <a:xfrm>
              <a:off x="4049896" y="3238229"/>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102" name="Group 101">
              <a:extLst>
                <a:ext uri="{FF2B5EF4-FFF2-40B4-BE49-F238E27FC236}">
                  <a16:creationId xmlns:a16="http://schemas.microsoft.com/office/drawing/2014/main" id="{0155C0BC-EE9A-4BE0-BFE0-FA1A8D68ABEF}"/>
                </a:ext>
              </a:extLst>
            </p:cNvPr>
            <p:cNvGrpSpPr/>
            <p:nvPr/>
          </p:nvGrpSpPr>
          <p:grpSpPr>
            <a:xfrm>
              <a:off x="3109084" y="2903622"/>
              <a:ext cx="972012" cy="1461939"/>
              <a:chOff x="11977285" y="4265748"/>
              <a:chExt cx="831398" cy="1461939"/>
            </a:xfrm>
          </p:grpSpPr>
          <p:sp>
            <p:nvSpPr>
              <p:cNvPr id="110" name="TextBox 109">
                <a:extLst>
                  <a:ext uri="{FF2B5EF4-FFF2-40B4-BE49-F238E27FC236}">
                    <a16:creationId xmlns:a16="http://schemas.microsoft.com/office/drawing/2014/main" id="{F4FFC8B1-FC3A-C6C2-A1E9-91554685E4FB}"/>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111" name="Straight Connector 110">
                <a:extLst>
                  <a:ext uri="{FF2B5EF4-FFF2-40B4-BE49-F238E27FC236}">
                    <a16:creationId xmlns:a16="http://schemas.microsoft.com/office/drawing/2014/main" id="{1FC77D64-163C-29FE-40F0-D329F742380F}"/>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nvGrpSpPr>
            <p:cNvPr id="103" name="Group 102">
              <a:extLst>
                <a:ext uri="{FF2B5EF4-FFF2-40B4-BE49-F238E27FC236}">
                  <a16:creationId xmlns:a16="http://schemas.microsoft.com/office/drawing/2014/main" id="{EEF53E20-3102-5252-92F4-6A6D4A0ED9EE}"/>
                </a:ext>
              </a:extLst>
            </p:cNvPr>
            <p:cNvGrpSpPr/>
            <p:nvPr/>
          </p:nvGrpSpPr>
          <p:grpSpPr>
            <a:xfrm>
              <a:off x="5578087" y="2900176"/>
              <a:ext cx="1195567" cy="1461939"/>
              <a:chOff x="5578087" y="2900176"/>
              <a:chExt cx="1195567" cy="1461939"/>
            </a:xfrm>
          </p:grpSpPr>
          <p:grpSp>
            <p:nvGrpSpPr>
              <p:cNvPr id="106" name="Group 105">
                <a:extLst>
                  <a:ext uri="{FF2B5EF4-FFF2-40B4-BE49-F238E27FC236}">
                    <a16:creationId xmlns:a16="http://schemas.microsoft.com/office/drawing/2014/main" id="{2C9DDDDF-5436-39C5-D606-B0B8085DA459}"/>
                  </a:ext>
                </a:extLst>
              </p:cNvPr>
              <p:cNvGrpSpPr/>
              <p:nvPr/>
            </p:nvGrpSpPr>
            <p:grpSpPr>
              <a:xfrm>
                <a:off x="5801642" y="2900176"/>
                <a:ext cx="972012" cy="1461939"/>
                <a:chOff x="11977285" y="4265748"/>
                <a:chExt cx="831398" cy="1461939"/>
              </a:xfrm>
            </p:grpSpPr>
            <p:sp>
              <p:nvSpPr>
                <p:cNvPr id="108" name="TextBox 107">
                  <a:extLst>
                    <a:ext uri="{FF2B5EF4-FFF2-40B4-BE49-F238E27FC236}">
                      <a16:creationId xmlns:a16="http://schemas.microsoft.com/office/drawing/2014/main" id="{134DBF82-EB69-084F-B1B8-427629FF7962}"/>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109" name="Straight Connector 108">
                  <a:extLst>
                    <a:ext uri="{FF2B5EF4-FFF2-40B4-BE49-F238E27FC236}">
                      <a16:creationId xmlns:a16="http://schemas.microsoft.com/office/drawing/2014/main" id="{1641B52C-C4A6-3D69-1050-18C38BF8BC11}"/>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7" name="TextBox 106">
                <a:extLst>
                  <a:ext uri="{FF2B5EF4-FFF2-40B4-BE49-F238E27FC236}">
                    <a16:creationId xmlns:a16="http://schemas.microsoft.com/office/drawing/2014/main" id="{BF9C0942-46E1-F465-88C3-F655F5C221B0}"/>
                  </a:ext>
                </a:extLst>
              </p:cNvPr>
              <p:cNvSpPr txBox="1"/>
              <p:nvPr/>
            </p:nvSpPr>
            <p:spPr>
              <a:xfrm>
                <a:off x="5578087" y="3217686"/>
                <a:ext cx="29998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104" name="Double Bracket 103">
              <a:extLst>
                <a:ext uri="{FF2B5EF4-FFF2-40B4-BE49-F238E27FC236}">
                  <a16:creationId xmlns:a16="http://schemas.microsoft.com/office/drawing/2014/main" id="{BFDCB22D-1FF6-1C96-CEE5-F64DDBC51EAA}"/>
                </a:ext>
              </a:extLst>
            </p:cNvPr>
            <p:cNvSpPr/>
            <p:nvPr/>
          </p:nvSpPr>
          <p:spPr>
            <a:xfrm>
              <a:off x="3099015" y="2963550"/>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C781DA95-A62F-F903-0A48-A9DCC584E0E3}"/>
                </a:ext>
              </a:extLst>
            </p:cNvPr>
            <p:cNvSpPr txBox="1"/>
            <p:nvPr/>
          </p:nvSpPr>
          <p:spPr>
            <a:xfrm>
              <a:off x="2184103" y="3217686"/>
              <a:ext cx="80457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C.</a:t>
              </a:r>
            </a:p>
          </p:txBody>
        </p:sp>
      </p:grpSp>
      <p:grpSp>
        <p:nvGrpSpPr>
          <p:cNvPr id="115" name="Group 114">
            <a:extLst>
              <a:ext uri="{FF2B5EF4-FFF2-40B4-BE49-F238E27FC236}">
                <a16:creationId xmlns:a16="http://schemas.microsoft.com/office/drawing/2014/main" id="{8F2BDC23-6097-0DC2-0219-F380FDE6082E}"/>
              </a:ext>
            </a:extLst>
          </p:cNvPr>
          <p:cNvGrpSpPr/>
          <p:nvPr/>
        </p:nvGrpSpPr>
        <p:grpSpPr>
          <a:xfrm>
            <a:off x="9256433" y="8462969"/>
            <a:ext cx="2718970" cy="1461939"/>
            <a:chOff x="11788692" y="2645974"/>
            <a:chExt cx="2718970" cy="1461939"/>
          </a:xfrm>
        </p:grpSpPr>
        <p:grpSp>
          <p:nvGrpSpPr>
            <p:cNvPr id="125" name="Group 124">
              <a:extLst>
                <a:ext uri="{FF2B5EF4-FFF2-40B4-BE49-F238E27FC236}">
                  <a16:creationId xmlns:a16="http://schemas.microsoft.com/office/drawing/2014/main" id="{9136FE22-F7DA-4BC2-26CC-D484B853D34A}"/>
                </a:ext>
              </a:extLst>
            </p:cNvPr>
            <p:cNvGrpSpPr/>
            <p:nvPr/>
          </p:nvGrpSpPr>
          <p:grpSpPr>
            <a:xfrm>
              <a:off x="13672432" y="2645974"/>
              <a:ext cx="835230" cy="1461939"/>
              <a:chOff x="11977285" y="4265748"/>
              <a:chExt cx="831398" cy="1461939"/>
            </a:xfrm>
          </p:grpSpPr>
          <p:sp>
            <p:nvSpPr>
              <p:cNvPr id="131" name="TextBox 130">
                <a:extLst>
                  <a:ext uri="{FF2B5EF4-FFF2-40B4-BE49-F238E27FC236}">
                    <a16:creationId xmlns:a16="http://schemas.microsoft.com/office/drawing/2014/main" id="{F1440412-F801-194E-FCE7-4F7C2131982D}"/>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132" name="Straight Connector 131">
                <a:extLst>
                  <a:ext uri="{FF2B5EF4-FFF2-40B4-BE49-F238E27FC236}">
                    <a16:creationId xmlns:a16="http://schemas.microsoft.com/office/drawing/2014/main" id="{2F154467-2442-6B02-B28C-F6E2EC82A254}"/>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26" name="TextBox 125">
              <a:extLst>
                <a:ext uri="{FF2B5EF4-FFF2-40B4-BE49-F238E27FC236}">
                  <a16:creationId xmlns:a16="http://schemas.microsoft.com/office/drawing/2014/main" id="{D42A3CFB-A049-7F22-4CB9-12720B6E6ADF}"/>
                </a:ext>
              </a:extLst>
            </p:cNvPr>
            <p:cNvSpPr txBox="1"/>
            <p:nvPr/>
          </p:nvSpPr>
          <p:spPr>
            <a:xfrm>
              <a:off x="13234461" y="298058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27" name="Group 126">
              <a:extLst>
                <a:ext uri="{FF2B5EF4-FFF2-40B4-BE49-F238E27FC236}">
                  <a16:creationId xmlns:a16="http://schemas.microsoft.com/office/drawing/2014/main" id="{3822D2C0-6209-DC0C-8545-6B7705675558}"/>
                </a:ext>
              </a:extLst>
            </p:cNvPr>
            <p:cNvGrpSpPr/>
            <p:nvPr/>
          </p:nvGrpSpPr>
          <p:grpSpPr>
            <a:xfrm>
              <a:off x="12438998" y="2645974"/>
              <a:ext cx="855586" cy="1461939"/>
              <a:chOff x="11977285" y="4265748"/>
              <a:chExt cx="831398" cy="1461939"/>
            </a:xfrm>
          </p:grpSpPr>
          <p:sp>
            <p:nvSpPr>
              <p:cNvPr id="129" name="TextBox 128">
                <a:extLst>
                  <a:ext uri="{FF2B5EF4-FFF2-40B4-BE49-F238E27FC236}">
                    <a16:creationId xmlns:a16="http://schemas.microsoft.com/office/drawing/2014/main" id="{E93A8BA2-E318-8C31-F911-70A0C21C5FD0}"/>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130" name="Straight Connector 129">
                <a:extLst>
                  <a:ext uri="{FF2B5EF4-FFF2-40B4-BE49-F238E27FC236}">
                    <a16:creationId xmlns:a16="http://schemas.microsoft.com/office/drawing/2014/main" id="{92EDCF1B-0D09-B6BF-D381-9222085C2D40}"/>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28" name="TextBox 127">
              <a:extLst>
                <a:ext uri="{FF2B5EF4-FFF2-40B4-BE49-F238E27FC236}">
                  <a16:creationId xmlns:a16="http://schemas.microsoft.com/office/drawing/2014/main" id="{73297C4A-5721-637E-FBB4-598293E8B870}"/>
                </a:ext>
              </a:extLst>
            </p:cNvPr>
            <p:cNvSpPr txBox="1"/>
            <p:nvPr/>
          </p:nvSpPr>
          <p:spPr>
            <a:xfrm>
              <a:off x="11788692" y="2980579"/>
              <a:ext cx="77983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116" name="Group 115">
            <a:extLst>
              <a:ext uri="{FF2B5EF4-FFF2-40B4-BE49-F238E27FC236}">
                <a16:creationId xmlns:a16="http://schemas.microsoft.com/office/drawing/2014/main" id="{E1058532-CEB0-23B5-6C78-0E4A8E925F78}"/>
              </a:ext>
            </a:extLst>
          </p:cNvPr>
          <p:cNvGrpSpPr/>
          <p:nvPr/>
        </p:nvGrpSpPr>
        <p:grpSpPr>
          <a:xfrm>
            <a:off x="11855248" y="8471848"/>
            <a:ext cx="2718970" cy="1461939"/>
            <a:chOff x="11788692" y="2645974"/>
            <a:chExt cx="2718970" cy="1461939"/>
          </a:xfrm>
        </p:grpSpPr>
        <p:grpSp>
          <p:nvGrpSpPr>
            <p:cNvPr id="117" name="Group 116">
              <a:extLst>
                <a:ext uri="{FF2B5EF4-FFF2-40B4-BE49-F238E27FC236}">
                  <a16:creationId xmlns:a16="http://schemas.microsoft.com/office/drawing/2014/main" id="{C43B3C14-B5AD-4BB5-2D25-8F73A17EFB3E}"/>
                </a:ext>
              </a:extLst>
            </p:cNvPr>
            <p:cNvGrpSpPr/>
            <p:nvPr/>
          </p:nvGrpSpPr>
          <p:grpSpPr>
            <a:xfrm>
              <a:off x="13672432" y="2645974"/>
              <a:ext cx="835230" cy="1461939"/>
              <a:chOff x="11977285" y="4265748"/>
              <a:chExt cx="831398" cy="1461939"/>
            </a:xfrm>
          </p:grpSpPr>
          <p:sp>
            <p:nvSpPr>
              <p:cNvPr id="123" name="TextBox 122">
                <a:extLst>
                  <a:ext uri="{FF2B5EF4-FFF2-40B4-BE49-F238E27FC236}">
                    <a16:creationId xmlns:a16="http://schemas.microsoft.com/office/drawing/2014/main" id="{0F086239-A7BA-47FF-A9E0-12F8C2A06092}"/>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p:txBody>
          </p:sp>
          <p:cxnSp>
            <p:nvCxnSpPr>
              <p:cNvPr id="124" name="Straight Connector 123">
                <a:extLst>
                  <a:ext uri="{FF2B5EF4-FFF2-40B4-BE49-F238E27FC236}">
                    <a16:creationId xmlns:a16="http://schemas.microsoft.com/office/drawing/2014/main" id="{F0326431-B017-8392-80F1-38966BEBA413}"/>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18" name="TextBox 117">
              <a:extLst>
                <a:ext uri="{FF2B5EF4-FFF2-40B4-BE49-F238E27FC236}">
                  <a16:creationId xmlns:a16="http://schemas.microsoft.com/office/drawing/2014/main" id="{7BA738C5-20B2-5409-A8AE-F2DCFBC8346F}"/>
                </a:ext>
              </a:extLst>
            </p:cNvPr>
            <p:cNvSpPr txBox="1"/>
            <p:nvPr/>
          </p:nvSpPr>
          <p:spPr>
            <a:xfrm>
              <a:off x="13234461" y="298058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119" name="Group 118">
              <a:extLst>
                <a:ext uri="{FF2B5EF4-FFF2-40B4-BE49-F238E27FC236}">
                  <a16:creationId xmlns:a16="http://schemas.microsoft.com/office/drawing/2014/main" id="{B7E970EF-C2DB-46D6-8458-5D11A6ED13F8}"/>
                </a:ext>
              </a:extLst>
            </p:cNvPr>
            <p:cNvGrpSpPr/>
            <p:nvPr/>
          </p:nvGrpSpPr>
          <p:grpSpPr>
            <a:xfrm>
              <a:off x="12438998" y="2645974"/>
              <a:ext cx="855586" cy="1461939"/>
              <a:chOff x="11977285" y="4265748"/>
              <a:chExt cx="831398" cy="1461939"/>
            </a:xfrm>
          </p:grpSpPr>
          <p:sp>
            <p:nvSpPr>
              <p:cNvPr id="121" name="TextBox 120">
                <a:extLst>
                  <a:ext uri="{FF2B5EF4-FFF2-40B4-BE49-F238E27FC236}">
                    <a16:creationId xmlns:a16="http://schemas.microsoft.com/office/drawing/2014/main" id="{B635E1F6-AE49-111A-745F-04F33513A0E5}"/>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p:txBody>
          </p:sp>
          <p:cxnSp>
            <p:nvCxnSpPr>
              <p:cNvPr id="122" name="Straight Connector 121">
                <a:extLst>
                  <a:ext uri="{FF2B5EF4-FFF2-40B4-BE49-F238E27FC236}">
                    <a16:creationId xmlns:a16="http://schemas.microsoft.com/office/drawing/2014/main" id="{10071A07-8435-DEDF-5D79-913FF6350A6A}"/>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20" name="TextBox 119">
              <a:extLst>
                <a:ext uri="{FF2B5EF4-FFF2-40B4-BE49-F238E27FC236}">
                  <a16:creationId xmlns:a16="http://schemas.microsoft.com/office/drawing/2014/main" id="{53498196-33E4-63DC-643D-B790DB6C0F6C}"/>
                </a:ext>
              </a:extLst>
            </p:cNvPr>
            <p:cNvSpPr txBox="1"/>
            <p:nvPr/>
          </p:nvSpPr>
          <p:spPr>
            <a:xfrm>
              <a:off x="11788692" y="2980579"/>
              <a:ext cx="77983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134" name="Oval 133">
            <a:extLst>
              <a:ext uri="{FF2B5EF4-FFF2-40B4-BE49-F238E27FC236}">
                <a16:creationId xmlns:a16="http://schemas.microsoft.com/office/drawing/2014/main" id="{AF2E3CFE-4253-6867-34BC-BC5D80BFDF2D}"/>
              </a:ext>
            </a:extLst>
          </p:cNvPr>
          <p:cNvSpPr/>
          <p:nvPr/>
        </p:nvSpPr>
        <p:spPr>
          <a:xfrm>
            <a:off x="6040593" y="5430095"/>
            <a:ext cx="1239463" cy="1239463"/>
          </a:xfrm>
          <a:prstGeom prst="ellipse">
            <a:avLst/>
          </a:prstGeom>
          <a:noFill/>
          <a:ln w="635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x-none"/>
          </a:p>
        </p:txBody>
      </p:sp>
    </p:spTree>
    <p:extLst>
      <p:ext uri="{BB962C8B-B14F-4D97-AF65-F5344CB8AC3E}">
        <p14:creationId xmlns:p14="http://schemas.microsoft.com/office/powerpoint/2010/main" val="23495830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left)">
                                      <p:cBhvr>
                                        <p:cTn id="20" dur="500"/>
                                        <p:tgtEl>
                                          <p:spTgt spid="8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wipe(left)">
                                      <p:cBhvr>
                                        <p:cTn id="35" dur="500"/>
                                        <p:tgtEl>
                                          <p:spTgt spid="1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left)">
                                      <p:cBhvr>
                                        <p:cTn id="40" dur="500"/>
                                        <p:tgtEl>
                                          <p:spTgt spid="9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5"/>
                                        </p:tgtEl>
                                        <p:attrNameLst>
                                          <p:attrName>style.visibility</p:attrName>
                                        </p:attrNameLst>
                                      </p:cBhvr>
                                      <p:to>
                                        <p:strVal val="visible"/>
                                      </p:to>
                                    </p:set>
                                    <p:animEffect transition="in" filter="wipe(left)">
                                      <p:cBhvr>
                                        <p:cTn id="45" dur="500"/>
                                        <p:tgtEl>
                                          <p:spTgt spid="1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wipe(left)">
                                      <p:cBhvr>
                                        <p:cTn id="50" dur="500"/>
                                        <p:tgtEl>
                                          <p:spTgt spid="1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4"/>
                                        </p:tgtEl>
                                        <p:attrNameLst>
                                          <p:attrName>style.visibility</p:attrName>
                                        </p:attrNameLst>
                                      </p:cBhvr>
                                      <p:to>
                                        <p:strVal val="visible"/>
                                      </p:to>
                                    </p:set>
                                    <p:animEffect transition="in" filter="barn(inVertical)">
                                      <p:cBhvr>
                                        <p:cTn id="6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D36A"/>
        </a:solidFill>
        <a:effectLst/>
      </p:bgPr>
    </p:bg>
    <p:spTree>
      <p:nvGrpSpPr>
        <p:cNvPr id="1" name=""/>
        <p:cNvGrpSpPr/>
        <p:nvPr/>
      </p:nvGrpSpPr>
      <p:grpSpPr>
        <a:xfrm>
          <a:off x="0" y="0"/>
          <a:ext cx="0" cy="0"/>
          <a:chOff x="0" y="0"/>
          <a:chExt cx="0" cy="0"/>
        </a:xfrm>
      </p:grpSpPr>
      <p:sp>
        <p:nvSpPr>
          <p:cNvPr id="2" name="Freeform 2"/>
          <p:cNvSpPr/>
          <p:nvPr/>
        </p:nvSpPr>
        <p:spPr>
          <a:xfrm>
            <a:off x="382299" y="414058"/>
            <a:ext cx="17523401" cy="9458884"/>
          </a:xfrm>
          <a:custGeom>
            <a:avLst/>
            <a:gdLst/>
            <a:ahLst/>
            <a:cxnLst/>
            <a:rect l="l" t="t" r="r" b="b"/>
            <a:pathLst>
              <a:path w="14239568" h="5902948">
                <a:moveTo>
                  <a:pt x="0" y="0"/>
                </a:moveTo>
                <a:lnTo>
                  <a:pt x="14239568" y="0"/>
                </a:lnTo>
                <a:lnTo>
                  <a:pt x="14239568" y="5902948"/>
                </a:lnTo>
                <a:lnTo>
                  <a:pt x="0" y="590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6BCDFD6-DB4A-FCE9-0A31-11046C37870D}"/>
              </a:ext>
            </a:extLst>
          </p:cNvPr>
          <p:cNvSpPr/>
          <p:nvPr/>
        </p:nvSpPr>
        <p:spPr>
          <a:xfrm flipH="1">
            <a:off x="208442" y="277007"/>
            <a:ext cx="2492835" cy="2681329"/>
          </a:xfrm>
          <a:custGeom>
            <a:avLst/>
            <a:gdLst/>
            <a:ahLst/>
            <a:cxnLst/>
            <a:rect l="l" t="t" r="r" b="b"/>
            <a:pathLst>
              <a:path w="2492835" h="2681329">
                <a:moveTo>
                  <a:pt x="2492836" y="0"/>
                </a:moveTo>
                <a:lnTo>
                  <a:pt x="0" y="0"/>
                </a:lnTo>
                <a:lnTo>
                  <a:pt x="0" y="2681329"/>
                </a:lnTo>
                <a:lnTo>
                  <a:pt x="2492836" y="2681329"/>
                </a:lnTo>
                <a:lnTo>
                  <a:pt x="2492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4" name="Group 73">
            <a:extLst>
              <a:ext uri="{FF2B5EF4-FFF2-40B4-BE49-F238E27FC236}">
                <a16:creationId xmlns:a16="http://schemas.microsoft.com/office/drawing/2014/main" id="{69B81E65-DF20-1CBC-5F0D-12916FCEA110}"/>
              </a:ext>
            </a:extLst>
          </p:cNvPr>
          <p:cNvGrpSpPr/>
          <p:nvPr/>
        </p:nvGrpSpPr>
        <p:grpSpPr>
          <a:xfrm>
            <a:off x="91505" y="9501247"/>
            <a:ext cx="1965895" cy="984786"/>
            <a:chOff x="91505" y="8353845"/>
            <a:chExt cx="4256414" cy="2132188"/>
          </a:xfrm>
        </p:grpSpPr>
        <p:sp>
          <p:nvSpPr>
            <p:cNvPr id="5" name="Freeform 7">
              <a:extLst>
                <a:ext uri="{FF2B5EF4-FFF2-40B4-BE49-F238E27FC236}">
                  <a16:creationId xmlns:a16="http://schemas.microsoft.com/office/drawing/2014/main" id="{7808B87C-9D0D-AE03-A6EA-1A81628CDA97}"/>
                </a:ext>
              </a:extLst>
            </p:cNvPr>
            <p:cNvSpPr/>
            <p:nvPr/>
          </p:nvSpPr>
          <p:spPr>
            <a:xfrm rot="-832657">
              <a:off x="91505" y="8353845"/>
              <a:ext cx="1636865" cy="1808691"/>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8FCEA24D-B36F-7C73-09E8-DF7D8A5AF8F3}"/>
                </a:ext>
              </a:extLst>
            </p:cNvPr>
            <p:cNvSpPr/>
            <p:nvPr/>
          </p:nvSpPr>
          <p:spPr>
            <a:xfrm rot="1856098">
              <a:off x="2419576" y="8355267"/>
              <a:ext cx="1928343" cy="2130766"/>
            </a:xfrm>
            <a:custGeom>
              <a:avLst/>
              <a:gdLst/>
              <a:ahLst/>
              <a:cxnLst/>
              <a:rect l="l" t="t" r="r" b="b"/>
              <a:pathLst>
                <a:path w="2986878" h="3300418">
                  <a:moveTo>
                    <a:pt x="0" y="0"/>
                  </a:moveTo>
                  <a:lnTo>
                    <a:pt x="2986878" y="0"/>
                  </a:lnTo>
                  <a:lnTo>
                    <a:pt x="2986878" y="3300417"/>
                  </a:lnTo>
                  <a:lnTo>
                    <a:pt x="0" y="3300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 name="Freeform 4">
            <a:extLst>
              <a:ext uri="{FF2B5EF4-FFF2-40B4-BE49-F238E27FC236}">
                <a16:creationId xmlns:a16="http://schemas.microsoft.com/office/drawing/2014/main" id="{65CBB12F-67EE-61D6-2EFF-EC81234E715D}"/>
              </a:ext>
            </a:extLst>
          </p:cNvPr>
          <p:cNvSpPr/>
          <p:nvPr/>
        </p:nvSpPr>
        <p:spPr>
          <a:xfrm flipH="1">
            <a:off x="15605609" y="238685"/>
            <a:ext cx="2492835" cy="2681329"/>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A450B9D9-6A81-444F-EECD-8CB43259BE8B}"/>
              </a:ext>
            </a:extLst>
          </p:cNvPr>
          <p:cNvSpPr/>
          <p:nvPr/>
        </p:nvSpPr>
        <p:spPr>
          <a:xfrm rot="-832657">
            <a:off x="16679833" y="8669392"/>
            <a:ext cx="1182769" cy="1306927"/>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0572A35C-3853-6B79-0DC8-0CA18CF98A2D}"/>
              </a:ext>
            </a:extLst>
          </p:cNvPr>
          <p:cNvSpPr/>
          <p:nvPr/>
        </p:nvSpPr>
        <p:spPr>
          <a:xfrm>
            <a:off x="-213481"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8"/>
            <a:stretch>
              <a:fillRect/>
            </a:stretch>
          </a:blipFill>
        </p:spPr>
        <p:txBody>
          <a:bodyPr/>
          <a:lstStyle/>
          <a:p>
            <a:endParaRPr lang="x-none" dirty="0"/>
          </a:p>
        </p:txBody>
      </p:sp>
      <p:grpSp>
        <p:nvGrpSpPr>
          <p:cNvPr id="69" name="Group 68">
            <a:extLst>
              <a:ext uri="{FF2B5EF4-FFF2-40B4-BE49-F238E27FC236}">
                <a16:creationId xmlns:a16="http://schemas.microsoft.com/office/drawing/2014/main" id="{7B39C232-C77D-E44E-D62C-52F6D59F0EFF}"/>
              </a:ext>
            </a:extLst>
          </p:cNvPr>
          <p:cNvGrpSpPr/>
          <p:nvPr/>
        </p:nvGrpSpPr>
        <p:grpSpPr>
          <a:xfrm>
            <a:off x="5898111" y="314491"/>
            <a:ext cx="6781800" cy="2039549"/>
            <a:chOff x="5280218" y="787093"/>
            <a:chExt cx="6781800" cy="2039549"/>
          </a:xfrm>
        </p:grpSpPr>
        <p:sp>
          <p:nvSpPr>
            <p:cNvPr id="70" name="TextBox 69">
              <a:extLst>
                <a:ext uri="{FF2B5EF4-FFF2-40B4-BE49-F238E27FC236}">
                  <a16:creationId xmlns:a16="http://schemas.microsoft.com/office/drawing/2014/main" id="{7614E758-E27B-4489-8991-8288A19B6DCF}"/>
                </a:ext>
              </a:extLst>
            </p:cNvPr>
            <p:cNvSpPr txBox="1"/>
            <p:nvPr/>
          </p:nvSpPr>
          <p:spPr>
            <a:xfrm>
              <a:off x="5280218" y="787093"/>
              <a:ext cx="678180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2 SGK – tr101</a:t>
              </a:r>
            </a:p>
          </p:txBody>
        </p:sp>
        <p:sp>
          <p:nvSpPr>
            <p:cNvPr id="71" name="Rounded Rectangle 70">
              <a:extLst>
                <a:ext uri="{FF2B5EF4-FFF2-40B4-BE49-F238E27FC236}">
                  <a16:creationId xmlns:a16="http://schemas.microsoft.com/office/drawing/2014/main" id="{CFD705B8-33FD-670F-3CE1-1CD8E25E1CAD}"/>
                </a:ext>
              </a:extLst>
            </p:cNvPr>
            <p:cNvSpPr/>
            <p:nvPr/>
          </p:nvSpPr>
          <p:spPr>
            <a:xfrm>
              <a:off x="7961135" y="2007708"/>
              <a:ext cx="1311082" cy="8189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Arial" panose="020B0604020202020204" pitchFamily="34" charset="0"/>
                  <a:cs typeface="Arial" panose="020B0604020202020204" pitchFamily="34" charset="0"/>
                </a:rPr>
                <a:t>Số ? </a:t>
              </a:r>
            </a:p>
          </p:txBody>
        </p:sp>
      </p:grpSp>
      <p:grpSp>
        <p:nvGrpSpPr>
          <p:cNvPr id="83" name="Group 82">
            <a:extLst>
              <a:ext uri="{FF2B5EF4-FFF2-40B4-BE49-F238E27FC236}">
                <a16:creationId xmlns:a16="http://schemas.microsoft.com/office/drawing/2014/main" id="{5B07A794-816C-8D87-4699-BFAB2CA47292}"/>
              </a:ext>
            </a:extLst>
          </p:cNvPr>
          <p:cNvGrpSpPr/>
          <p:nvPr/>
        </p:nvGrpSpPr>
        <p:grpSpPr>
          <a:xfrm>
            <a:off x="1531522" y="2592207"/>
            <a:ext cx="15369011" cy="2387992"/>
            <a:chOff x="1531522" y="2592207"/>
            <a:chExt cx="15369011" cy="2387992"/>
          </a:xfrm>
        </p:grpSpPr>
        <p:sp>
          <p:nvSpPr>
            <p:cNvPr id="73" name="TextBox 72">
              <a:extLst>
                <a:ext uri="{FF2B5EF4-FFF2-40B4-BE49-F238E27FC236}">
                  <a16:creationId xmlns:a16="http://schemas.microsoft.com/office/drawing/2014/main" id="{054BD973-980F-C240-C9A2-CEB85DF5B188}"/>
                </a:ext>
              </a:extLst>
            </p:cNvPr>
            <p:cNvSpPr txBox="1"/>
            <p:nvPr/>
          </p:nvSpPr>
          <p:spPr>
            <a:xfrm>
              <a:off x="1531522" y="2592207"/>
              <a:ext cx="15369011" cy="1911549"/>
            </a:xfrm>
            <a:prstGeom prst="rect">
              <a:avLst/>
            </a:prstGeom>
            <a:noFill/>
          </p:spPr>
          <p:txBody>
            <a:bodyPr wrap="square">
              <a:spAutoFit/>
            </a:bodyPr>
            <a:lstStyle/>
            <a:p>
              <a:pPr algn="just">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Công</a:t>
              </a:r>
              <a:r>
                <a:rPr lang="en-US" sz="4200" dirty="0">
                  <a:effectLst/>
                  <a:latin typeface="Arial" panose="020B0604020202020204" pitchFamily="34" charset="0"/>
                  <a:ea typeface="Calibri" panose="020F0502020204030204" pitchFamily="34" charset="0"/>
                  <a:cs typeface="Arial" panose="020B0604020202020204" pitchFamily="34" charset="0"/>
                </a:rPr>
                <a:t> ty Kim </a:t>
              </a:r>
              <a:r>
                <a:rPr lang="en-US" sz="4200" dirty="0" err="1">
                  <a:effectLst/>
                  <a:latin typeface="Arial" panose="020B0604020202020204" pitchFamily="34" charset="0"/>
                  <a:ea typeface="Calibri" panose="020F0502020204030204" pitchFamily="34" charset="0"/>
                  <a:cs typeface="Arial" panose="020B0604020202020204" pitchFamily="34" charset="0"/>
                </a:rPr>
                <a:t>Sơn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hàng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làm</a:t>
              </a:r>
              <a:r>
                <a:rPr lang="en-US" sz="4200" dirty="0">
                  <a:effectLst/>
                  <a:latin typeface="Arial" panose="020B0604020202020204" pitchFamily="34" charset="0"/>
                  <a:ea typeface="Calibri" panose="020F0502020204030204" pitchFamily="34" charset="0"/>
                  <a:cs typeface="Arial" panose="020B0604020202020204" pitchFamily="34" charset="0"/>
                </a:rPr>
                <a:t> 1000 </a:t>
              </a:r>
              <a:r>
                <a:rPr lang="en-US" sz="4200" dirty="0" err="1">
                  <a:effectLst/>
                  <a:latin typeface="Arial" panose="020B0604020202020204" pitchFamily="34" charset="0"/>
                  <a:ea typeface="Calibri" panose="020F0502020204030204" pitchFamily="34" charset="0"/>
                  <a:cs typeface="Arial" panose="020B0604020202020204" pitchFamily="34" charset="0"/>
                </a:rPr>
                <a:t>chiếc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hộp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Diễm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đơn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7" name="Group 76">
              <a:extLst>
                <a:ext uri="{FF2B5EF4-FFF2-40B4-BE49-F238E27FC236}">
                  <a16:creationId xmlns:a16="http://schemas.microsoft.com/office/drawing/2014/main" id="{39B0E35D-559D-C971-71AA-89FD7C16C817}"/>
                </a:ext>
              </a:extLst>
            </p:cNvPr>
            <p:cNvGrpSpPr/>
            <p:nvPr/>
          </p:nvGrpSpPr>
          <p:grpSpPr>
            <a:xfrm>
              <a:off x="10210800" y="3518260"/>
              <a:ext cx="621042" cy="1461939"/>
              <a:chOff x="12027158" y="4275808"/>
              <a:chExt cx="531200" cy="1461939"/>
            </a:xfrm>
          </p:grpSpPr>
          <p:sp>
            <p:nvSpPr>
              <p:cNvPr id="78" name="TextBox 77">
                <a:extLst>
                  <a:ext uri="{FF2B5EF4-FFF2-40B4-BE49-F238E27FC236}">
                    <a16:creationId xmlns:a16="http://schemas.microsoft.com/office/drawing/2014/main" id="{32F5B450-E68B-2AFC-3C5A-A7B6C4C490DC}"/>
                  </a:ext>
                </a:extLst>
              </p:cNvPr>
              <p:cNvSpPr txBox="1"/>
              <p:nvPr/>
            </p:nvSpPr>
            <p:spPr>
              <a:xfrm>
                <a:off x="12089490" y="4275808"/>
                <a:ext cx="425742"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79" name="Straight Connector 78">
                <a:extLst>
                  <a:ext uri="{FF2B5EF4-FFF2-40B4-BE49-F238E27FC236}">
                    <a16:creationId xmlns:a16="http://schemas.microsoft.com/office/drawing/2014/main" id="{41884986-3F10-EAE5-4F86-6918E33E1364}"/>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86" name="Group 85">
            <a:extLst>
              <a:ext uri="{FF2B5EF4-FFF2-40B4-BE49-F238E27FC236}">
                <a16:creationId xmlns:a16="http://schemas.microsoft.com/office/drawing/2014/main" id="{D74BF615-4B8C-E104-2E93-C66DC68E1C0A}"/>
              </a:ext>
            </a:extLst>
          </p:cNvPr>
          <p:cNvGrpSpPr/>
          <p:nvPr/>
        </p:nvGrpSpPr>
        <p:grpSpPr>
          <a:xfrm>
            <a:off x="1483015" y="5076273"/>
            <a:ext cx="15369011" cy="4246582"/>
            <a:chOff x="1483015" y="5076273"/>
            <a:chExt cx="15369011" cy="4246582"/>
          </a:xfrm>
        </p:grpSpPr>
        <p:sp>
          <p:nvSpPr>
            <p:cNvPr id="76" name="TextBox 75">
              <a:extLst>
                <a:ext uri="{FF2B5EF4-FFF2-40B4-BE49-F238E27FC236}">
                  <a16:creationId xmlns:a16="http://schemas.microsoft.com/office/drawing/2014/main" id="{2F896E1F-9355-152F-513B-25364956D6E4}"/>
                </a:ext>
              </a:extLst>
            </p:cNvPr>
            <p:cNvSpPr txBox="1"/>
            <p:nvPr/>
          </p:nvSpPr>
          <p:spPr>
            <a:xfrm>
              <a:off x="1483015" y="5098163"/>
              <a:ext cx="15369011" cy="4107022"/>
            </a:xfrm>
            <a:prstGeom prst="rect">
              <a:avLst/>
            </a:prstGeom>
            <a:noFill/>
          </p:spPr>
          <p:txBody>
            <a:bodyPr wrap="square">
              <a:spAutoFit/>
            </a:bodyPr>
            <a:lstStyle/>
            <a:p>
              <a:pPr algn="just">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Diễm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chiếc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hộp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cói</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b) Sau </a:t>
              </a:r>
              <a:r>
                <a:rPr lang="en-US" sz="4200" dirty="0" err="1">
                  <a:effectLst/>
                  <a:latin typeface="Arial" panose="020B0604020202020204" pitchFamily="34" charset="0"/>
                  <a:ea typeface="Calibri" panose="020F0502020204030204" pitchFamily="34" charset="0"/>
                  <a:cs typeface="Arial" panose="020B0604020202020204" pitchFamily="34" charset="0"/>
                </a:rPr>
                <a:t>khi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toàn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bộ</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hộp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Diễm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rô-bốt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chuyển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hộp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nặng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effectLst/>
                  <a:latin typeface="Arial" panose="020B0604020202020204" pitchFamily="34" charset="0"/>
                  <a:ea typeface="SimSun" panose="02010600030101010101" pitchFamily="2" charset="-122"/>
                  <a:cs typeface="Arial" panose="020B0604020202020204" pitchFamily="34" charset="0"/>
                </a:rPr>
                <a:t>kg. </a:t>
              </a:r>
            </a:p>
            <a:p>
              <a:pPr algn="just">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Vậy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rô-bốt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chuyển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tất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a:effectLst/>
                  <a:latin typeface="Arial" panose="020B0604020202020204" pitchFamily="34" charset="0"/>
                  <a:ea typeface="SimSun" panose="02010600030101010101" pitchFamily="2" charset="-122"/>
                  <a:cs typeface="Arial" panose="020B0604020202020204" pitchFamily="34" charset="0"/>
                </a:rPr>
                <a:t> kg.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80" name="Group 79">
              <a:extLst>
                <a:ext uri="{FF2B5EF4-FFF2-40B4-BE49-F238E27FC236}">
                  <a16:creationId xmlns:a16="http://schemas.microsoft.com/office/drawing/2014/main" id="{B93FA8AC-5193-F40B-4A80-B85C8F2A8A19}"/>
                </a:ext>
              </a:extLst>
            </p:cNvPr>
            <p:cNvGrpSpPr/>
            <p:nvPr/>
          </p:nvGrpSpPr>
          <p:grpSpPr>
            <a:xfrm>
              <a:off x="13563600" y="7087554"/>
              <a:ext cx="621042" cy="1461939"/>
              <a:chOff x="12027158" y="4275808"/>
              <a:chExt cx="531200" cy="1461939"/>
            </a:xfrm>
          </p:grpSpPr>
          <p:sp>
            <p:nvSpPr>
              <p:cNvPr id="81" name="TextBox 80">
                <a:extLst>
                  <a:ext uri="{FF2B5EF4-FFF2-40B4-BE49-F238E27FC236}">
                    <a16:creationId xmlns:a16="http://schemas.microsoft.com/office/drawing/2014/main" id="{8980FACB-3358-DF78-9CB5-5550F228DFFA}"/>
                  </a:ext>
                </a:extLst>
              </p:cNvPr>
              <p:cNvSpPr txBox="1"/>
              <p:nvPr/>
            </p:nvSpPr>
            <p:spPr>
              <a:xfrm>
                <a:off x="12089490" y="4275808"/>
                <a:ext cx="425742"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82" name="Straight Connector 81">
                <a:extLst>
                  <a:ext uri="{FF2B5EF4-FFF2-40B4-BE49-F238E27FC236}">
                    <a16:creationId xmlns:a16="http://schemas.microsoft.com/office/drawing/2014/main" id="{F550BE9D-5E51-E1EA-6B70-52C0BA33018D}"/>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84" name="Rounded Rectangle 83">
              <a:extLst>
                <a:ext uri="{FF2B5EF4-FFF2-40B4-BE49-F238E27FC236}">
                  <a16:creationId xmlns:a16="http://schemas.microsoft.com/office/drawing/2014/main" id="{5D4C3A0F-942C-7870-AB08-F2DC505083E0}"/>
                </a:ext>
              </a:extLst>
            </p:cNvPr>
            <p:cNvSpPr/>
            <p:nvPr/>
          </p:nvSpPr>
          <p:spPr>
            <a:xfrm>
              <a:off x="8758965" y="5076273"/>
              <a:ext cx="1098488" cy="1052928"/>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sp>
          <p:nvSpPr>
            <p:cNvPr id="85" name="Rounded Rectangle 84">
              <a:extLst>
                <a:ext uri="{FF2B5EF4-FFF2-40B4-BE49-F238E27FC236}">
                  <a16:creationId xmlns:a16="http://schemas.microsoft.com/office/drawing/2014/main" id="{193FC235-4991-9E6B-82A0-A32F473AA550}"/>
                </a:ext>
              </a:extLst>
            </p:cNvPr>
            <p:cNvSpPr/>
            <p:nvPr/>
          </p:nvSpPr>
          <p:spPr>
            <a:xfrm>
              <a:off x="8216526" y="8269927"/>
              <a:ext cx="1098488" cy="1052928"/>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48753952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3193893" y="2956084"/>
            <a:ext cx="11900213" cy="5318443"/>
          </a:xfrm>
          <a:prstGeom prst="rect">
            <a:avLst/>
          </a:prstGeom>
        </p:spPr>
        <p:txBody>
          <a:bodyPr lIns="50800" tIns="50800" rIns="50800" bIns="50800" rtlCol="0" anchor="ctr"/>
          <a:lstStyle/>
          <a:p>
            <a:pPr algn="ctr">
              <a:lnSpc>
                <a:spcPts val="2659"/>
              </a:lnSpc>
            </a:pPr>
            <a:endParaRPr/>
          </a:p>
        </p:txBody>
      </p:sp>
      <p:sp>
        <p:nvSpPr>
          <p:cNvPr id="8" name="TextBox 8"/>
          <p:cNvSpPr txBox="1"/>
          <p:nvPr/>
        </p:nvSpPr>
        <p:spPr>
          <a:xfrm>
            <a:off x="6276786" y="209900"/>
            <a:ext cx="5728832" cy="1456617"/>
          </a:xfrm>
          <a:prstGeom prst="rect">
            <a:avLst/>
          </a:prstGeom>
        </p:spPr>
        <p:txBody>
          <a:bodyPr wrap="square" lIns="0" tIns="0" rIns="0" bIns="0" rtlCol="0" anchor="t">
            <a:spAutoFit/>
          </a:bodyPr>
          <a:lstStyle/>
          <a:p>
            <a:pPr algn="ctr">
              <a:lnSpc>
                <a:spcPct val="150000"/>
              </a:lnSpc>
            </a:pPr>
            <a:r>
              <a:rPr lang="en-US" sz="7200" b="1" dirty="0">
                <a:solidFill>
                  <a:srgbClr val="AF5733"/>
                </a:solidFill>
                <a:latin typeface="Arial" panose="020B0604020202020204" pitchFamily="34" charset="0"/>
                <a:cs typeface="Arial" panose="020B0604020202020204" pitchFamily="34" charset="0"/>
              </a:rPr>
              <a:t>KHỞI ĐỘNG</a:t>
            </a:r>
          </a:p>
        </p:txBody>
      </p:sp>
      <p:sp>
        <p:nvSpPr>
          <p:cNvPr id="11" name="Freeform 11"/>
          <p:cNvSpPr/>
          <p:nvPr/>
        </p:nvSpPr>
        <p:spPr>
          <a:xfrm>
            <a:off x="13863874" y="424179"/>
            <a:ext cx="2492215" cy="1119919"/>
          </a:xfrm>
          <a:custGeom>
            <a:avLst/>
            <a:gdLst/>
            <a:ahLst/>
            <a:cxnLst/>
            <a:rect l="l" t="t" r="r" b="b"/>
            <a:pathLst>
              <a:path w="2492215" h="1119919">
                <a:moveTo>
                  <a:pt x="0" y="0"/>
                </a:moveTo>
                <a:lnTo>
                  <a:pt x="2492214" y="0"/>
                </a:lnTo>
                <a:lnTo>
                  <a:pt x="2492214" y="1119919"/>
                </a:lnTo>
                <a:lnTo>
                  <a:pt x="0" y="1119919"/>
                </a:lnTo>
                <a:lnTo>
                  <a:pt x="0" y="0"/>
                </a:lnTo>
                <a:close/>
              </a:path>
            </a:pathLst>
          </a:custGeom>
          <a:blipFill>
            <a:blip r:embed="rId2"/>
            <a:stretch>
              <a:fillRect/>
            </a:stretch>
          </a:blipFill>
        </p:spPr>
        <p:txBody>
          <a:bodyPr/>
          <a:lstStyle/>
          <a:p>
            <a:endParaRPr lang="en-US"/>
          </a:p>
        </p:txBody>
      </p:sp>
      <p:sp>
        <p:nvSpPr>
          <p:cNvPr id="14" name="Freeform 6">
            <a:extLst>
              <a:ext uri="{FF2B5EF4-FFF2-40B4-BE49-F238E27FC236}">
                <a16:creationId xmlns:a16="http://schemas.microsoft.com/office/drawing/2014/main" id="{BAC1731B-479E-8342-6A57-7E3836D2B752}"/>
              </a:ext>
            </a:extLst>
          </p:cNvPr>
          <p:cNvSpPr/>
          <p:nvPr/>
        </p:nvSpPr>
        <p:spPr>
          <a:xfrm>
            <a:off x="1137296" y="2243290"/>
            <a:ext cx="15845393" cy="6744029"/>
          </a:xfrm>
          <a:custGeom>
            <a:avLst/>
            <a:gdLst/>
            <a:ahLst/>
            <a:cxnLst/>
            <a:rect l="l" t="t" r="r" b="b"/>
            <a:pathLst>
              <a:path w="3134213" h="1353117">
                <a:moveTo>
                  <a:pt x="33179" y="0"/>
                </a:moveTo>
                <a:lnTo>
                  <a:pt x="3101034" y="0"/>
                </a:lnTo>
                <a:cubicBezTo>
                  <a:pt x="3119358" y="0"/>
                  <a:pt x="3134213" y="14855"/>
                  <a:pt x="3134213" y="33179"/>
                </a:cubicBezTo>
                <a:lnTo>
                  <a:pt x="3134213" y="1319938"/>
                </a:lnTo>
                <a:cubicBezTo>
                  <a:pt x="3134213" y="1338262"/>
                  <a:pt x="3119358" y="1353117"/>
                  <a:pt x="3101034" y="1353117"/>
                </a:cubicBezTo>
                <a:lnTo>
                  <a:pt x="33179" y="1353117"/>
                </a:lnTo>
                <a:cubicBezTo>
                  <a:pt x="14855" y="1353117"/>
                  <a:pt x="0" y="1338262"/>
                  <a:pt x="0" y="1319938"/>
                </a:cubicBezTo>
                <a:lnTo>
                  <a:pt x="0" y="33179"/>
                </a:lnTo>
                <a:cubicBezTo>
                  <a:pt x="0" y="14855"/>
                  <a:pt x="14855" y="0"/>
                  <a:pt x="33179" y="0"/>
                </a:cubicBezTo>
                <a:close/>
              </a:path>
            </a:pathLst>
          </a:custGeom>
          <a:solidFill>
            <a:schemeClr val="accent3">
              <a:lumMod val="40000"/>
              <a:lumOff val="60000"/>
            </a:schemeClr>
          </a:solidFill>
          <a:ln w="38100" cap="rnd">
            <a:solidFill>
              <a:srgbClr val="495324"/>
            </a:solidFill>
            <a:prstDash val="solid"/>
            <a:round/>
          </a:ln>
        </p:spPr>
        <p:txBody>
          <a:bodyPr/>
          <a:lstStyle/>
          <a:p>
            <a:endParaRPr lang="en-US"/>
          </a:p>
        </p:txBody>
      </p:sp>
      <p:sp>
        <p:nvSpPr>
          <p:cNvPr id="15" name="Freeform 13">
            <a:extLst>
              <a:ext uri="{FF2B5EF4-FFF2-40B4-BE49-F238E27FC236}">
                <a16:creationId xmlns:a16="http://schemas.microsoft.com/office/drawing/2014/main" id="{D90CDD2F-8F56-5611-EE18-B86035E1FA26}"/>
              </a:ext>
            </a:extLst>
          </p:cNvPr>
          <p:cNvSpPr/>
          <p:nvPr/>
        </p:nvSpPr>
        <p:spPr>
          <a:xfrm>
            <a:off x="588557" y="8953500"/>
            <a:ext cx="1661476" cy="746613"/>
          </a:xfrm>
          <a:custGeom>
            <a:avLst/>
            <a:gdLst/>
            <a:ahLst/>
            <a:cxnLst/>
            <a:rect l="l" t="t" r="r" b="b"/>
            <a:pathLst>
              <a:path w="1661476" h="746613">
                <a:moveTo>
                  <a:pt x="0" y="0"/>
                </a:moveTo>
                <a:lnTo>
                  <a:pt x="1661476" y="0"/>
                </a:lnTo>
                <a:lnTo>
                  <a:pt x="1661476" y="746612"/>
                </a:lnTo>
                <a:lnTo>
                  <a:pt x="0" y="746612"/>
                </a:lnTo>
                <a:lnTo>
                  <a:pt x="0" y="0"/>
                </a:lnTo>
                <a:close/>
              </a:path>
            </a:pathLst>
          </a:custGeom>
          <a:blipFill>
            <a:blip r:embed="rId2"/>
            <a:stretch>
              <a:fillRect/>
            </a:stretch>
          </a:blipFill>
        </p:spPr>
        <p:txBody>
          <a:bodyPr/>
          <a:lstStyle/>
          <a:p>
            <a:endParaRPr lang="en-US"/>
          </a:p>
        </p:txBody>
      </p:sp>
      <p:sp>
        <p:nvSpPr>
          <p:cNvPr id="16" name="Freeform 12">
            <a:extLst>
              <a:ext uri="{FF2B5EF4-FFF2-40B4-BE49-F238E27FC236}">
                <a16:creationId xmlns:a16="http://schemas.microsoft.com/office/drawing/2014/main" id="{CFBC53B5-4418-59C9-4C17-1B55C4372271}"/>
              </a:ext>
            </a:extLst>
          </p:cNvPr>
          <p:cNvSpPr/>
          <p:nvPr/>
        </p:nvSpPr>
        <p:spPr>
          <a:xfrm>
            <a:off x="16151951" y="7919500"/>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sp>
        <p:nvSpPr>
          <p:cNvPr id="17" name="Freeform 4">
            <a:extLst>
              <a:ext uri="{FF2B5EF4-FFF2-40B4-BE49-F238E27FC236}">
                <a16:creationId xmlns:a16="http://schemas.microsoft.com/office/drawing/2014/main" id="{BFF7EB7A-1456-F626-253C-7471FB5EC9C8}"/>
              </a:ext>
            </a:extLst>
          </p:cNvPr>
          <p:cNvSpPr/>
          <p:nvPr/>
        </p:nvSpPr>
        <p:spPr>
          <a:xfrm>
            <a:off x="-444918" y="2524528"/>
            <a:ext cx="2492215" cy="1119919"/>
          </a:xfrm>
          <a:custGeom>
            <a:avLst/>
            <a:gdLst/>
            <a:ahLst/>
            <a:cxnLst/>
            <a:rect l="l" t="t" r="r" b="b"/>
            <a:pathLst>
              <a:path w="2492215" h="1119919">
                <a:moveTo>
                  <a:pt x="0" y="0"/>
                </a:moveTo>
                <a:lnTo>
                  <a:pt x="2492215" y="0"/>
                </a:lnTo>
                <a:lnTo>
                  <a:pt x="2492215" y="1119920"/>
                </a:lnTo>
                <a:lnTo>
                  <a:pt x="0" y="1119920"/>
                </a:lnTo>
                <a:lnTo>
                  <a:pt x="0" y="0"/>
                </a:lnTo>
                <a:close/>
              </a:path>
            </a:pathLst>
          </a:custGeom>
          <a:blipFill>
            <a:blip r:embed="rId2"/>
            <a:stretch>
              <a:fillRect/>
            </a:stretch>
          </a:blipFill>
        </p:spPr>
        <p:txBody>
          <a:bodyPr/>
          <a:lstStyle/>
          <a:p>
            <a:endParaRPr lang="en-US"/>
          </a:p>
        </p:txBody>
      </p:sp>
      <p:sp>
        <p:nvSpPr>
          <p:cNvPr id="18" name="Freeform 2">
            <a:extLst>
              <a:ext uri="{FF2B5EF4-FFF2-40B4-BE49-F238E27FC236}">
                <a16:creationId xmlns:a16="http://schemas.microsoft.com/office/drawing/2014/main" id="{E4E02485-1F85-DAA2-C003-3491BE0DB17F}"/>
              </a:ext>
            </a:extLst>
          </p:cNvPr>
          <p:cNvSpPr/>
          <p:nvPr/>
        </p:nvSpPr>
        <p:spPr>
          <a:xfrm>
            <a:off x="16356088" y="3424419"/>
            <a:ext cx="3322953" cy="1493226"/>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2"/>
            <a:stretch>
              <a:fillRect/>
            </a:stretch>
          </a:blipFill>
        </p:spPr>
        <p:txBody>
          <a:bodyPr/>
          <a:lstStyle/>
          <a:p>
            <a:endParaRPr lang="en-US"/>
          </a:p>
        </p:txBody>
      </p:sp>
      <p:sp>
        <p:nvSpPr>
          <p:cNvPr id="38" name="TextBox 37">
            <a:extLst>
              <a:ext uri="{FF2B5EF4-FFF2-40B4-BE49-F238E27FC236}">
                <a16:creationId xmlns:a16="http://schemas.microsoft.com/office/drawing/2014/main" id="{8DC4E4CD-B2A6-25EF-9D05-6F670559C8AE}"/>
              </a:ext>
            </a:extLst>
          </p:cNvPr>
          <p:cNvSpPr txBox="1"/>
          <p:nvPr/>
        </p:nvSpPr>
        <p:spPr>
          <a:xfrm>
            <a:off x="6282380" y="2629869"/>
            <a:ext cx="5723238" cy="982448"/>
          </a:xfrm>
          <a:prstGeom prst="rect">
            <a:avLst/>
          </a:prstGeom>
          <a:noFill/>
        </p:spPr>
        <p:txBody>
          <a:bodyPr wrap="square">
            <a:spAutoFit/>
          </a:bodyPr>
          <a:lstStyle/>
          <a:p>
            <a:pPr>
              <a:lnSpc>
                <a:spcPct val="150000"/>
              </a:lnSpc>
            </a:pPr>
            <a:r>
              <a:rPr lang="en-US" sz="4400" dirty="0" err="1">
                <a:latin typeface="Arial" panose="020B0604020202020204" pitchFamily="34" charset="0"/>
                <a:ea typeface="Calibri" panose="020F0502020204030204" pitchFamily="34" charset="0"/>
                <a:cs typeface="Arial" panose="020B0604020202020204" pitchFamily="34" charset="0"/>
              </a:rPr>
              <a:t>V</a:t>
            </a:r>
            <a:r>
              <a:rPr lang="en-US" sz="4400" dirty="0" err="1">
                <a:effectLst/>
                <a:latin typeface="Arial" panose="020B0604020202020204" pitchFamily="34" charset="0"/>
                <a:ea typeface="Calibri" panose="020F0502020204030204" pitchFamily="34" charset="0"/>
                <a:cs typeface="Arial" panose="020B0604020202020204" pitchFamily="34" charset="0"/>
              </a:rPr>
              <a:t>iết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bài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tập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tính</a:t>
            </a:r>
            <a:r>
              <a:rPr lang="en-US" sz="4400" dirty="0">
                <a:effectLst/>
                <a:latin typeface="Arial" panose="020B0604020202020204" pitchFamily="34" charset="0"/>
                <a:ea typeface="Calibri" panose="020F0502020204030204" pitchFamily="34" charset="0"/>
                <a:cs typeface="Arial" panose="020B0604020202020204" pitchFamily="34" charset="0"/>
              </a:rPr>
              <a:t>:</a:t>
            </a:r>
            <a:r>
              <a:rPr lang="x-none" sz="4400" dirty="0">
                <a:effectLst/>
                <a:latin typeface="Arial" panose="020B0604020202020204" pitchFamily="34" charset="0"/>
                <a:cs typeface="Arial" panose="020B0604020202020204" pitchFamily="34" charset="0"/>
              </a:rPr>
              <a:t> </a:t>
            </a:r>
            <a:endParaRPr lang="x-none" sz="4400" dirty="0">
              <a:latin typeface="Arial" panose="020B0604020202020204" pitchFamily="34" charset="0"/>
              <a:cs typeface="Arial" panose="020B0604020202020204" pitchFamily="34" charset="0"/>
            </a:endParaRPr>
          </a:p>
        </p:txBody>
      </p:sp>
      <p:grpSp>
        <p:nvGrpSpPr>
          <p:cNvPr id="99" name="Group 98">
            <a:extLst>
              <a:ext uri="{FF2B5EF4-FFF2-40B4-BE49-F238E27FC236}">
                <a16:creationId xmlns:a16="http://schemas.microsoft.com/office/drawing/2014/main" id="{664DF4C1-0433-879E-6E60-B706FAE4C275}"/>
              </a:ext>
            </a:extLst>
          </p:cNvPr>
          <p:cNvGrpSpPr/>
          <p:nvPr/>
        </p:nvGrpSpPr>
        <p:grpSpPr>
          <a:xfrm>
            <a:off x="6392160" y="4037958"/>
            <a:ext cx="5063041" cy="1461939"/>
            <a:chOff x="6392160" y="4037958"/>
            <a:chExt cx="5063041" cy="1461939"/>
          </a:xfrm>
        </p:grpSpPr>
        <p:grpSp>
          <p:nvGrpSpPr>
            <p:cNvPr id="47" name="Group 46">
              <a:extLst>
                <a:ext uri="{FF2B5EF4-FFF2-40B4-BE49-F238E27FC236}">
                  <a16:creationId xmlns:a16="http://schemas.microsoft.com/office/drawing/2014/main" id="{E208306C-C1BB-1F6A-E2D1-7C2CE7D9963D}"/>
                </a:ext>
              </a:extLst>
            </p:cNvPr>
            <p:cNvGrpSpPr/>
            <p:nvPr/>
          </p:nvGrpSpPr>
          <p:grpSpPr>
            <a:xfrm>
              <a:off x="6392160" y="4037958"/>
              <a:ext cx="2258484" cy="1461939"/>
              <a:chOff x="4816098" y="4365470"/>
              <a:chExt cx="2258484" cy="1461939"/>
            </a:xfrm>
          </p:grpSpPr>
          <p:grpSp>
            <p:nvGrpSpPr>
              <p:cNvPr id="20" name="Group 19">
                <a:extLst>
                  <a:ext uri="{FF2B5EF4-FFF2-40B4-BE49-F238E27FC236}">
                    <a16:creationId xmlns:a16="http://schemas.microsoft.com/office/drawing/2014/main" id="{69901002-F7E9-7A45-B748-463269BAF66F}"/>
                  </a:ext>
                </a:extLst>
              </p:cNvPr>
              <p:cNvGrpSpPr/>
              <p:nvPr/>
            </p:nvGrpSpPr>
            <p:grpSpPr>
              <a:xfrm>
                <a:off x="4816098" y="4365470"/>
                <a:ext cx="867289" cy="1461939"/>
                <a:chOff x="12048141" y="4284568"/>
                <a:chExt cx="531200" cy="1461939"/>
              </a:xfrm>
            </p:grpSpPr>
            <p:sp>
              <p:nvSpPr>
                <p:cNvPr id="26" name="TextBox 25">
                  <a:extLst>
                    <a:ext uri="{FF2B5EF4-FFF2-40B4-BE49-F238E27FC236}">
                      <a16:creationId xmlns:a16="http://schemas.microsoft.com/office/drawing/2014/main" id="{50EB7459-23F0-DB90-A28F-927DB575D7CC}"/>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7" name="Straight Connector 26">
                  <a:extLst>
                    <a:ext uri="{FF2B5EF4-FFF2-40B4-BE49-F238E27FC236}">
                      <a16:creationId xmlns:a16="http://schemas.microsoft.com/office/drawing/2014/main" id="{F3E4F79B-F1A3-C551-36D3-3F5BAE6AA000}"/>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id="{6E77AA86-63B1-945D-7DBF-655EB70269B9}"/>
                  </a:ext>
                </a:extLst>
              </p:cNvPr>
              <p:cNvGrpSpPr/>
              <p:nvPr/>
            </p:nvGrpSpPr>
            <p:grpSpPr>
              <a:xfrm>
                <a:off x="6227276" y="4365470"/>
                <a:ext cx="847306" cy="1461939"/>
                <a:chOff x="12027158" y="4284568"/>
                <a:chExt cx="531200" cy="1461939"/>
              </a:xfrm>
            </p:grpSpPr>
            <p:sp>
              <p:nvSpPr>
                <p:cNvPr id="24" name="TextBox 23">
                  <a:extLst>
                    <a:ext uri="{FF2B5EF4-FFF2-40B4-BE49-F238E27FC236}">
                      <a16:creationId xmlns:a16="http://schemas.microsoft.com/office/drawing/2014/main" id="{1400E2FE-76AA-161E-0D0A-EF9BB64285C4}"/>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25" name="Straight Connector 24">
                  <a:extLst>
                    <a:ext uri="{FF2B5EF4-FFF2-40B4-BE49-F238E27FC236}">
                      <a16:creationId xmlns:a16="http://schemas.microsoft.com/office/drawing/2014/main" id="{D540914A-4D4A-305D-0D08-885C4BC728A4}"/>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2" name="TextBox 21">
                <a:extLst>
                  <a:ext uri="{FF2B5EF4-FFF2-40B4-BE49-F238E27FC236}">
                    <a16:creationId xmlns:a16="http://schemas.microsoft.com/office/drawing/2014/main" id="{85622338-6CD6-451A-E4FA-80FF68173123}"/>
                  </a:ext>
                </a:extLst>
              </p:cNvPr>
              <p:cNvSpPr txBox="1"/>
              <p:nvPr/>
            </p:nvSpPr>
            <p:spPr>
              <a:xfrm>
                <a:off x="5828222" y="4646902"/>
                <a:ext cx="27053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nvGrpSpPr>
            <p:cNvPr id="48" name="Group 47">
              <a:extLst>
                <a:ext uri="{FF2B5EF4-FFF2-40B4-BE49-F238E27FC236}">
                  <a16:creationId xmlns:a16="http://schemas.microsoft.com/office/drawing/2014/main" id="{ECF6E107-9303-B671-F651-EE9FF5E199E5}"/>
                </a:ext>
              </a:extLst>
            </p:cNvPr>
            <p:cNvGrpSpPr/>
            <p:nvPr/>
          </p:nvGrpSpPr>
          <p:grpSpPr>
            <a:xfrm>
              <a:off x="8686800" y="4037958"/>
              <a:ext cx="2768401" cy="1461939"/>
              <a:chOff x="4177661" y="6577473"/>
              <a:chExt cx="2768401" cy="1461939"/>
            </a:xfrm>
          </p:grpSpPr>
          <p:grpSp>
            <p:nvGrpSpPr>
              <p:cNvPr id="39" name="Group 38">
                <a:extLst>
                  <a:ext uri="{FF2B5EF4-FFF2-40B4-BE49-F238E27FC236}">
                    <a16:creationId xmlns:a16="http://schemas.microsoft.com/office/drawing/2014/main" id="{85C33FDC-A2FA-21D3-E708-68ECF453E8B6}"/>
                  </a:ext>
                </a:extLst>
              </p:cNvPr>
              <p:cNvGrpSpPr/>
              <p:nvPr/>
            </p:nvGrpSpPr>
            <p:grpSpPr>
              <a:xfrm>
                <a:off x="4687578" y="6577473"/>
                <a:ext cx="867289" cy="1461939"/>
                <a:chOff x="12048141" y="4284568"/>
                <a:chExt cx="531200" cy="1461939"/>
              </a:xfrm>
            </p:grpSpPr>
            <p:sp>
              <p:nvSpPr>
                <p:cNvPr id="40" name="TextBox 39">
                  <a:extLst>
                    <a:ext uri="{FF2B5EF4-FFF2-40B4-BE49-F238E27FC236}">
                      <a16:creationId xmlns:a16="http://schemas.microsoft.com/office/drawing/2014/main" id="{DD675170-89EE-EE0E-439C-362E9BCC17D7}"/>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p:txBody>
            </p:sp>
            <p:cxnSp>
              <p:nvCxnSpPr>
                <p:cNvPr id="41" name="Straight Connector 40">
                  <a:extLst>
                    <a:ext uri="{FF2B5EF4-FFF2-40B4-BE49-F238E27FC236}">
                      <a16:creationId xmlns:a16="http://schemas.microsoft.com/office/drawing/2014/main" id="{1F49DE6F-B139-7836-B7CB-031396284247}"/>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42" name="Group 41">
                <a:extLst>
                  <a:ext uri="{FF2B5EF4-FFF2-40B4-BE49-F238E27FC236}">
                    <a16:creationId xmlns:a16="http://schemas.microsoft.com/office/drawing/2014/main" id="{CC9ADE37-0946-6970-1F49-A2343DA128BA}"/>
                  </a:ext>
                </a:extLst>
              </p:cNvPr>
              <p:cNvGrpSpPr/>
              <p:nvPr/>
            </p:nvGrpSpPr>
            <p:grpSpPr>
              <a:xfrm>
                <a:off x="6098756" y="6577473"/>
                <a:ext cx="847306" cy="1461939"/>
                <a:chOff x="12027158" y="4284568"/>
                <a:chExt cx="531200" cy="1461939"/>
              </a:xfrm>
            </p:grpSpPr>
            <p:sp>
              <p:nvSpPr>
                <p:cNvPr id="43" name="TextBox 42">
                  <a:extLst>
                    <a:ext uri="{FF2B5EF4-FFF2-40B4-BE49-F238E27FC236}">
                      <a16:creationId xmlns:a16="http://schemas.microsoft.com/office/drawing/2014/main" id="{BC452F75-61F0-8FBF-5875-560EE0B0EEBE}"/>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44" name="Straight Connector 43">
                  <a:extLst>
                    <a:ext uri="{FF2B5EF4-FFF2-40B4-BE49-F238E27FC236}">
                      <a16:creationId xmlns:a16="http://schemas.microsoft.com/office/drawing/2014/main" id="{F47BE2F0-CEA1-59F4-E423-12CC84CD11D1}"/>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45" name="TextBox 44">
                <a:extLst>
                  <a:ext uri="{FF2B5EF4-FFF2-40B4-BE49-F238E27FC236}">
                    <a16:creationId xmlns:a16="http://schemas.microsoft.com/office/drawing/2014/main" id="{A9852591-3A69-529D-4497-2C8109882650}"/>
                  </a:ext>
                </a:extLst>
              </p:cNvPr>
              <p:cNvSpPr txBox="1"/>
              <p:nvPr/>
            </p:nvSpPr>
            <p:spPr>
              <a:xfrm>
                <a:off x="5699702" y="6858905"/>
                <a:ext cx="27053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sp>
            <p:nvSpPr>
              <p:cNvPr id="46" name="TextBox 45">
                <a:extLst>
                  <a:ext uri="{FF2B5EF4-FFF2-40B4-BE49-F238E27FC236}">
                    <a16:creationId xmlns:a16="http://schemas.microsoft.com/office/drawing/2014/main" id="{056D4C33-F75A-9A61-A369-99A56F2A7671}"/>
                  </a:ext>
                </a:extLst>
              </p:cNvPr>
              <p:cNvSpPr txBox="1"/>
              <p:nvPr/>
            </p:nvSpPr>
            <p:spPr>
              <a:xfrm>
                <a:off x="4177661" y="6923721"/>
                <a:ext cx="48993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grpSp>
        <p:nvGrpSpPr>
          <p:cNvPr id="2" name="Group 1">
            <a:extLst>
              <a:ext uri="{FF2B5EF4-FFF2-40B4-BE49-F238E27FC236}">
                <a16:creationId xmlns:a16="http://schemas.microsoft.com/office/drawing/2014/main" id="{FA4D03AF-803C-BE80-B867-B0CC756188A4}"/>
              </a:ext>
            </a:extLst>
          </p:cNvPr>
          <p:cNvGrpSpPr/>
          <p:nvPr/>
        </p:nvGrpSpPr>
        <p:grpSpPr>
          <a:xfrm>
            <a:off x="4517957" y="5948642"/>
            <a:ext cx="4626043" cy="1482482"/>
            <a:chOff x="10219446" y="2642718"/>
            <a:chExt cx="4626043" cy="1482482"/>
          </a:xfrm>
        </p:grpSpPr>
        <p:grpSp>
          <p:nvGrpSpPr>
            <p:cNvPr id="4" name="Group 3">
              <a:extLst>
                <a:ext uri="{FF2B5EF4-FFF2-40B4-BE49-F238E27FC236}">
                  <a16:creationId xmlns:a16="http://schemas.microsoft.com/office/drawing/2014/main" id="{DE6F7FFA-2C66-20D2-92B1-DEEEABC47AB5}"/>
                </a:ext>
              </a:extLst>
            </p:cNvPr>
            <p:cNvGrpSpPr/>
            <p:nvPr/>
          </p:nvGrpSpPr>
          <p:grpSpPr>
            <a:xfrm>
              <a:off x="12411657" y="2663260"/>
              <a:ext cx="972012" cy="1461939"/>
              <a:chOff x="11977285" y="4265748"/>
              <a:chExt cx="831398" cy="1461939"/>
            </a:xfrm>
          </p:grpSpPr>
          <p:sp>
            <p:nvSpPr>
              <p:cNvPr id="33" name="TextBox 32">
                <a:extLst>
                  <a:ext uri="{FF2B5EF4-FFF2-40B4-BE49-F238E27FC236}">
                    <a16:creationId xmlns:a16="http://schemas.microsoft.com/office/drawing/2014/main" id="{223AB2D9-32E2-0BE5-2921-08AAA53A3304}"/>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p:txBody>
          </p:sp>
          <p:cxnSp>
            <p:nvCxnSpPr>
              <p:cNvPr id="34" name="Straight Connector 33">
                <a:extLst>
                  <a:ext uri="{FF2B5EF4-FFF2-40B4-BE49-F238E27FC236}">
                    <a16:creationId xmlns:a16="http://schemas.microsoft.com/office/drawing/2014/main" id="{9B5F23C3-3DA1-EA4F-EBF0-819A21C9001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5" name="TextBox 4">
              <a:extLst>
                <a:ext uri="{FF2B5EF4-FFF2-40B4-BE49-F238E27FC236}">
                  <a16:creationId xmlns:a16="http://schemas.microsoft.com/office/drawing/2014/main" id="{81B9BCE1-16A4-BACE-851C-985B24032C40}"/>
                </a:ext>
              </a:extLst>
            </p:cNvPr>
            <p:cNvSpPr txBox="1"/>
            <p:nvPr/>
          </p:nvSpPr>
          <p:spPr>
            <a:xfrm>
              <a:off x="11984406" y="2997868"/>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BC19D48C-1D04-4CA5-4D14-8A81B3A89764}"/>
                </a:ext>
              </a:extLst>
            </p:cNvPr>
            <p:cNvGrpSpPr/>
            <p:nvPr/>
          </p:nvGrpSpPr>
          <p:grpSpPr>
            <a:xfrm>
              <a:off x="11043594" y="2663261"/>
              <a:ext cx="972012" cy="1461939"/>
              <a:chOff x="11977285" y="4265748"/>
              <a:chExt cx="831398" cy="1461939"/>
            </a:xfrm>
          </p:grpSpPr>
          <p:sp>
            <p:nvSpPr>
              <p:cNvPr id="31" name="TextBox 30">
                <a:extLst>
                  <a:ext uri="{FF2B5EF4-FFF2-40B4-BE49-F238E27FC236}">
                    <a16:creationId xmlns:a16="http://schemas.microsoft.com/office/drawing/2014/main" id="{79C8F1BC-DA32-D812-7A37-94A865DA1BDF}"/>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32" name="Straight Connector 31">
                <a:extLst>
                  <a:ext uri="{FF2B5EF4-FFF2-40B4-BE49-F238E27FC236}">
                    <a16:creationId xmlns:a16="http://schemas.microsoft.com/office/drawing/2014/main" id="{1FAA68FC-BB48-08DE-53A9-8B8080165C1F}"/>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6A7DA568-48DE-B522-FCE7-289131F266B3}"/>
                </a:ext>
              </a:extLst>
            </p:cNvPr>
            <p:cNvSpPr txBox="1"/>
            <p:nvPr/>
          </p:nvSpPr>
          <p:spPr>
            <a:xfrm>
              <a:off x="10219446" y="2977325"/>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21BFDA11-9020-9247-C195-0A1FE9396D24}"/>
                </a:ext>
              </a:extLst>
            </p:cNvPr>
            <p:cNvGrpSpPr/>
            <p:nvPr/>
          </p:nvGrpSpPr>
          <p:grpSpPr>
            <a:xfrm>
              <a:off x="13473604" y="2642718"/>
              <a:ext cx="1371885" cy="1461939"/>
              <a:chOff x="15221924" y="8025769"/>
              <a:chExt cx="1371885" cy="1461939"/>
            </a:xfrm>
          </p:grpSpPr>
          <p:grpSp>
            <p:nvGrpSpPr>
              <p:cNvPr id="19" name="Group 18">
                <a:extLst>
                  <a:ext uri="{FF2B5EF4-FFF2-40B4-BE49-F238E27FC236}">
                    <a16:creationId xmlns:a16="http://schemas.microsoft.com/office/drawing/2014/main" id="{BAF92101-1AF7-9FC0-6BC3-6D6F9E6CD6F8}"/>
                  </a:ext>
                </a:extLst>
              </p:cNvPr>
              <p:cNvGrpSpPr/>
              <p:nvPr/>
            </p:nvGrpSpPr>
            <p:grpSpPr>
              <a:xfrm>
                <a:off x="15621797" y="8025769"/>
                <a:ext cx="972012" cy="1461939"/>
                <a:chOff x="11977285" y="4265748"/>
                <a:chExt cx="831398" cy="1461939"/>
              </a:xfrm>
            </p:grpSpPr>
            <p:sp>
              <p:nvSpPr>
                <p:cNvPr id="29" name="TextBox 28">
                  <a:extLst>
                    <a:ext uri="{FF2B5EF4-FFF2-40B4-BE49-F238E27FC236}">
                      <a16:creationId xmlns:a16="http://schemas.microsoft.com/office/drawing/2014/main" id="{FADB7AF2-3D7C-AFFD-E51A-EAA8306F12FB}"/>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30" name="Straight Connector 29">
                  <a:extLst>
                    <a:ext uri="{FF2B5EF4-FFF2-40B4-BE49-F238E27FC236}">
                      <a16:creationId xmlns:a16="http://schemas.microsoft.com/office/drawing/2014/main" id="{70B8A51A-D057-F442-1175-96A9CB218C3E}"/>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28" name="TextBox 27">
                <a:extLst>
                  <a:ext uri="{FF2B5EF4-FFF2-40B4-BE49-F238E27FC236}">
                    <a16:creationId xmlns:a16="http://schemas.microsoft.com/office/drawing/2014/main" id="{6218BFFD-0B40-BB52-77A5-F4A9307EC1E0}"/>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sp>
          <p:nvSpPr>
            <p:cNvPr id="13" name="Double Bracket 12">
              <a:extLst>
                <a:ext uri="{FF2B5EF4-FFF2-40B4-BE49-F238E27FC236}">
                  <a16:creationId xmlns:a16="http://schemas.microsoft.com/office/drawing/2014/main" id="{36571EC8-A103-A6CD-AB91-FF1238E274C7}"/>
                </a:ext>
              </a:extLst>
            </p:cNvPr>
            <p:cNvSpPr/>
            <p:nvPr/>
          </p:nvSpPr>
          <p:spPr>
            <a:xfrm>
              <a:off x="11033525" y="2723189"/>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839059DE-9F44-2A67-1B89-C5A8E633ABCD}"/>
              </a:ext>
            </a:extLst>
          </p:cNvPr>
          <p:cNvGrpSpPr/>
          <p:nvPr/>
        </p:nvGrpSpPr>
        <p:grpSpPr>
          <a:xfrm>
            <a:off x="9033760" y="5986816"/>
            <a:ext cx="2718970" cy="1461939"/>
            <a:chOff x="11788692" y="2645974"/>
            <a:chExt cx="2718970" cy="1461939"/>
          </a:xfrm>
        </p:grpSpPr>
        <p:grpSp>
          <p:nvGrpSpPr>
            <p:cNvPr id="36" name="Group 35">
              <a:extLst>
                <a:ext uri="{FF2B5EF4-FFF2-40B4-BE49-F238E27FC236}">
                  <a16:creationId xmlns:a16="http://schemas.microsoft.com/office/drawing/2014/main" id="{42B3C35C-F2CC-7D92-97CE-E592B37CAAB8}"/>
                </a:ext>
              </a:extLst>
            </p:cNvPr>
            <p:cNvGrpSpPr/>
            <p:nvPr/>
          </p:nvGrpSpPr>
          <p:grpSpPr>
            <a:xfrm>
              <a:off x="13672432" y="2645974"/>
              <a:ext cx="835230" cy="1461939"/>
              <a:chOff x="11977285" y="4265748"/>
              <a:chExt cx="831398" cy="1461939"/>
            </a:xfrm>
          </p:grpSpPr>
          <p:sp>
            <p:nvSpPr>
              <p:cNvPr id="73" name="TextBox 72">
                <a:extLst>
                  <a:ext uri="{FF2B5EF4-FFF2-40B4-BE49-F238E27FC236}">
                    <a16:creationId xmlns:a16="http://schemas.microsoft.com/office/drawing/2014/main" id="{42D0B8CF-C384-578A-B88C-B6C6CBD9B6BE}"/>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74" name="Straight Connector 73">
                <a:extLst>
                  <a:ext uri="{FF2B5EF4-FFF2-40B4-BE49-F238E27FC236}">
                    <a16:creationId xmlns:a16="http://schemas.microsoft.com/office/drawing/2014/main" id="{25750BFF-4E1A-3072-859F-481C68C53DE2}"/>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17C6D9A9-C300-5E5E-AE65-F02E6E18BC9D}"/>
                </a:ext>
              </a:extLst>
            </p:cNvPr>
            <p:cNvSpPr txBox="1"/>
            <p:nvPr/>
          </p:nvSpPr>
          <p:spPr>
            <a:xfrm>
              <a:off x="13234461" y="298058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49" name="Group 48">
              <a:extLst>
                <a:ext uri="{FF2B5EF4-FFF2-40B4-BE49-F238E27FC236}">
                  <a16:creationId xmlns:a16="http://schemas.microsoft.com/office/drawing/2014/main" id="{A532A0D9-224F-9D41-F6A9-068260D75E37}"/>
                </a:ext>
              </a:extLst>
            </p:cNvPr>
            <p:cNvGrpSpPr/>
            <p:nvPr/>
          </p:nvGrpSpPr>
          <p:grpSpPr>
            <a:xfrm>
              <a:off x="12438998" y="2645974"/>
              <a:ext cx="855586" cy="1461939"/>
              <a:chOff x="11977285" y="4265748"/>
              <a:chExt cx="831398" cy="1461939"/>
            </a:xfrm>
          </p:grpSpPr>
          <p:sp>
            <p:nvSpPr>
              <p:cNvPr id="61" name="TextBox 60">
                <a:extLst>
                  <a:ext uri="{FF2B5EF4-FFF2-40B4-BE49-F238E27FC236}">
                    <a16:creationId xmlns:a16="http://schemas.microsoft.com/office/drawing/2014/main" id="{7A1FEDC0-84B4-AC97-A2B7-05F7883862F7}"/>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p:txBody>
          </p:sp>
          <p:cxnSp>
            <p:nvCxnSpPr>
              <p:cNvPr id="72" name="Straight Connector 71">
                <a:extLst>
                  <a:ext uri="{FF2B5EF4-FFF2-40B4-BE49-F238E27FC236}">
                    <a16:creationId xmlns:a16="http://schemas.microsoft.com/office/drawing/2014/main" id="{849A729E-5508-4408-61CF-C58BBA183EEF}"/>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54" name="TextBox 53">
              <a:extLst>
                <a:ext uri="{FF2B5EF4-FFF2-40B4-BE49-F238E27FC236}">
                  <a16:creationId xmlns:a16="http://schemas.microsoft.com/office/drawing/2014/main" id="{7961B32C-6244-F75C-687E-D68C86293D93}"/>
                </a:ext>
              </a:extLst>
            </p:cNvPr>
            <p:cNvSpPr txBox="1"/>
            <p:nvPr/>
          </p:nvSpPr>
          <p:spPr>
            <a:xfrm>
              <a:off x="11788692" y="2980579"/>
              <a:ext cx="77983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75" name="Group 74">
            <a:extLst>
              <a:ext uri="{FF2B5EF4-FFF2-40B4-BE49-F238E27FC236}">
                <a16:creationId xmlns:a16="http://schemas.microsoft.com/office/drawing/2014/main" id="{D23FF87F-5E12-789A-B491-1A67E7F099C5}"/>
              </a:ext>
            </a:extLst>
          </p:cNvPr>
          <p:cNvGrpSpPr/>
          <p:nvPr/>
        </p:nvGrpSpPr>
        <p:grpSpPr>
          <a:xfrm>
            <a:off x="11696024" y="5976999"/>
            <a:ext cx="1374169" cy="1461939"/>
            <a:chOff x="12805304" y="5902596"/>
            <a:chExt cx="1374169" cy="1461939"/>
          </a:xfrm>
        </p:grpSpPr>
        <p:sp>
          <p:nvSpPr>
            <p:cNvPr id="76" name="TextBox 75">
              <a:extLst>
                <a:ext uri="{FF2B5EF4-FFF2-40B4-BE49-F238E27FC236}">
                  <a16:creationId xmlns:a16="http://schemas.microsoft.com/office/drawing/2014/main" id="{DB6F94E0-7582-F833-0FCF-ACBA6AF6F982}"/>
                </a:ext>
              </a:extLst>
            </p:cNvPr>
            <p:cNvSpPr txBox="1"/>
            <p:nvPr/>
          </p:nvSpPr>
          <p:spPr>
            <a:xfrm>
              <a:off x="12805304" y="625044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96" name="Group 95">
              <a:extLst>
                <a:ext uri="{FF2B5EF4-FFF2-40B4-BE49-F238E27FC236}">
                  <a16:creationId xmlns:a16="http://schemas.microsoft.com/office/drawing/2014/main" id="{25DCBA6E-5A4C-55D3-3E8E-6619BD09AEAF}"/>
                </a:ext>
              </a:extLst>
            </p:cNvPr>
            <p:cNvGrpSpPr/>
            <p:nvPr/>
          </p:nvGrpSpPr>
          <p:grpSpPr>
            <a:xfrm>
              <a:off x="13249214" y="5902596"/>
              <a:ext cx="930259" cy="1461939"/>
              <a:chOff x="11977285" y="4265748"/>
              <a:chExt cx="831398" cy="1461939"/>
            </a:xfrm>
          </p:grpSpPr>
          <p:sp>
            <p:nvSpPr>
              <p:cNvPr id="97" name="TextBox 96">
                <a:extLst>
                  <a:ext uri="{FF2B5EF4-FFF2-40B4-BE49-F238E27FC236}">
                    <a16:creationId xmlns:a16="http://schemas.microsoft.com/office/drawing/2014/main" id="{84E22059-CD98-D5A6-CC0B-A303E96A15C0}"/>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28</a:t>
                </a:r>
              </a:p>
            </p:txBody>
          </p:sp>
          <p:cxnSp>
            <p:nvCxnSpPr>
              <p:cNvPr id="98" name="Straight Connector 97">
                <a:extLst>
                  <a:ext uri="{FF2B5EF4-FFF2-40B4-BE49-F238E27FC236}">
                    <a16:creationId xmlns:a16="http://schemas.microsoft.com/office/drawing/2014/main" id="{F4A25262-F98B-8BCD-49B7-23C60735121F}"/>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377301264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D36A"/>
        </a:solidFill>
        <a:effectLst/>
      </p:bgPr>
    </p:bg>
    <p:spTree>
      <p:nvGrpSpPr>
        <p:cNvPr id="1" name=""/>
        <p:cNvGrpSpPr/>
        <p:nvPr/>
      </p:nvGrpSpPr>
      <p:grpSpPr>
        <a:xfrm>
          <a:off x="0" y="0"/>
          <a:ext cx="0" cy="0"/>
          <a:chOff x="0" y="0"/>
          <a:chExt cx="0" cy="0"/>
        </a:xfrm>
      </p:grpSpPr>
      <p:sp>
        <p:nvSpPr>
          <p:cNvPr id="2" name="Freeform 2"/>
          <p:cNvSpPr/>
          <p:nvPr/>
        </p:nvSpPr>
        <p:spPr>
          <a:xfrm>
            <a:off x="382299" y="414058"/>
            <a:ext cx="17523401" cy="9458884"/>
          </a:xfrm>
          <a:custGeom>
            <a:avLst/>
            <a:gdLst/>
            <a:ahLst/>
            <a:cxnLst/>
            <a:rect l="l" t="t" r="r" b="b"/>
            <a:pathLst>
              <a:path w="14239568" h="5902948">
                <a:moveTo>
                  <a:pt x="0" y="0"/>
                </a:moveTo>
                <a:lnTo>
                  <a:pt x="14239568" y="0"/>
                </a:lnTo>
                <a:lnTo>
                  <a:pt x="14239568" y="5902948"/>
                </a:lnTo>
                <a:lnTo>
                  <a:pt x="0" y="590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6BCDFD6-DB4A-FCE9-0A31-11046C37870D}"/>
              </a:ext>
            </a:extLst>
          </p:cNvPr>
          <p:cNvSpPr/>
          <p:nvPr/>
        </p:nvSpPr>
        <p:spPr>
          <a:xfrm flipH="1">
            <a:off x="208442" y="277007"/>
            <a:ext cx="2492835" cy="2681329"/>
          </a:xfrm>
          <a:custGeom>
            <a:avLst/>
            <a:gdLst/>
            <a:ahLst/>
            <a:cxnLst/>
            <a:rect l="l" t="t" r="r" b="b"/>
            <a:pathLst>
              <a:path w="2492835" h="2681329">
                <a:moveTo>
                  <a:pt x="2492836" y="0"/>
                </a:moveTo>
                <a:lnTo>
                  <a:pt x="0" y="0"/>
                </a:lnTo>
                <a:lnTo>
                  <a:pt x="0" y="2681329"/>
                </a:lnTo>
                <a:lnTo>
                  <a:pt x="2492836" y="2681329"/>
                </a:lnTo>
                <a:lnTo>
                  <a:pt x="2492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4" name="Group 73">
            <a:extLst>
              <a:ext uri="{FF2B5EF4-FFF2-40B4-BE49-F238E27FC236}">
                <a16:creationId xmlns:a16="http://schemas.microsoft.com/office/drawing/2014/main" id="{69B81E65-DF20-1CBC-5F0D-12916FCEA110}"/>
              </a:ext>
            </a:extLst>
          </p:cNvPr>
          <p:cNvGrpSpPr/>
          <p:nvPr/>
        </p:nvGrpSpPr>
        <p:grpSpPr>
          <a:xfrm>
            <a:off x="91505" y="9501247"/>
            <a:ext cx="1965895" cy="984786"/>
            <a:chOff x="91505" y="8353845"/>
            <a:chExt cx="4256414" cy="2132188"/>
          </a:xfrm>
        </p:grpSpPr>
        <p:sp>
          <p:nvSpPr>
            <p:cNvPr id="5" name="Freeform 7">
              <a:extLst>
                <a:ext uri="{FF2B5EF4-FFF2-40B4-BE49-F238E27FC236}">
                  <a16:creationId xmlns:a16="http://schemas.microsoft.com/office/drawing/2014/main" id="{7808B87C-9D0D-AE03-A6EA-1A81628CDA97}"/>
                </a:ext>
              </a:extLst>
            </p:cNvPr>
            <p:cNvSpPr/>
            <p:nvPr/>
          </p:nvSpPr>
          <p:spPr>
            <a:xfrm rot="-832657">
              <a:off x="91505" y="8353845"/>
              <a:ext cx="1636865" cy="1808691"/>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8FCEA24D-B36F-7C73-09E8-DF7D8A5AF8F3}"/>
                </a:ext>
              </a:extLst>
            </p:cNvPr>
            <p:cNvSpPr/>
            <p:nvPr/>
          </p:nvSpPr>
          <p:spPr>
            <a:xfrm rot="1856098">
              <a:off x="2419576" y="8355267"/>
              <a:ext cx="1928343" cy="2130766"/>
            </a:xfrm>
            <a:custGeom>
              <a:avLst/>
              <a:gdLst/>
              <a:ahLst/>
              <a:cxnLst/>
              <a:rect l="l" t="t" r="r" b="b"/>
              <a:pathLst>
                <a:path w="2986878" h="3300418">
                  <a:moveTo>
                    <a:pt x="0" y="0"/>
                  </a:moveTo>
                  <a:lnTo>
                    <a:pt x="2986878" y="0"/>
                  </a:lnTo>
                  <a:lnTo>
                    <a:pt x="2986878" y="3300417"/>
                  </a:lnTo>
                  <a:lnTo>
                    <a:pt x="0" y="3300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 name="Freeform 4">
            <a:extLst>
              <a:ext uri="{FF2B5EF4-FFF2-40B4-BE49-F238E27FC236}">
                <a16:creationId xmlns:a16="http://schemas.microsoft.com/office/drawing/2014/main" id="{65CBB12F-67EE-61D6-2EFF-EC81234E715D}"/>
              </a:ext>
            </a:extLst>
          </p:cNvPr>
          <p:cNvSpPr/>
          <p:nvPr/>
        </p:nvSpPr>
        <p:spPr>
          <a:xfrm flipH="1">
            <a:off x="15605609" y="238685"/>
            <a:ext cx="2492835" cy="2681329"/>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A450B9D9-6A81-444F-EECD-8CB43259BE8B}"/>
              </a:ext>
            </a:extLst>
          </p:cNvPr>
          <p:cNvSpPr/>
          <p:nvPr/>
        </p:nvSpPr>
        <p:spPr>
          <a:xfrm rot="-832657">
            <a:off x="16679833" y="8669392"/>
            <a:ext cx="1182769" cy="1306927"/>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0572A35C-3853-6B79-0DC8-0CA18CF98A2D}"/>
              </a:ext>
            </a:extLst>
          </p:cNvPr>
          <p:cNvSpPr/>
          <p:nvPr/>
        </p:nvSpPr>
        <p:spPr>
          <a:xfrm>
            <a:off x="-213481"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8"/>
            <a:stretch>
              <a:fillRect/>
            </a:stretch>
          </a:blipFill>
        </p:spPr>
        <p:txBody>
          <a:bodyPr/>
          <a:lstStyle/>
          <a:p>
            <a:endParaRPr lang="x-none" dirty="0"/>
          </a:p>
        </p:txBody>
      </p:sp>
      <p:grpSp>
        <p:nvGrpSpPr>
          <p:cNvPr id="69" name="Group 68">
            <a:extLst>
              <a:ext uri="{FF2B5EF4-FFF2-40B4-BE49-F238E27FC236}">
                <a16:creationId xmlns:a16="http://schemas.microsoft.com/office/drawing/2014/main" id="{7B39C232-C77D-E44E-D62C-52F6D59F0EFF}"/>
              </a:ext>
            </a:extLst>
          </p:cNvPr>
          <p:cNvGrpSpPr/>
          <p:nvPr/>
        </p:nvGrpSpPr>
        <p:grpSpPr>
          <a:xfrm>
            <a:off x="5898111" y="314491"/>
            <a:ext cx="6781800" cy="2039549"/>
            <a:chOff x="5280218" y="787093"/>
            <a:chExt cx="6781800" cy="2039549"/>
          </a:xfrm>
        </p:grpSpPr>
        <p:sp>
          <p:nvSpPr>
            <p:cNvPr id="70" name="TextBox 69">
              <a:extLst>
                <a:ext uri="{FF2B5EF4-FFF2-40B4-BE49-F238E27FC236}">
                  <a16:creationId xmlns:a16="http://schemas.microsoft.com/office/drawing/2014/main" id="{7614E758-E27B-4489-8991-8288A19B6DCF}"/>
                </a:ext>
              </a:extLst>
            </p:cNvPr>
            <p:cNvSpPr txBox="1"/>
            <p:nvPr/>
          </p:nvSpPr>
          <p:spPr>
            <a:xfrm>
              <a:off x="5280218" y="787093"/>
              <a:ext cx="678180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2 SGK – tr101</a:t>
              </a:r>
            </a:p>
          </p:txBody>
        </p:sp>
        <p:sp>
          <p:nvSpPr>
            <p:cNvPr id="71" name="Rounded Rectangle 70">
              <a:extLst>
                <a:ext uri="{FF2B5EF4-FFF2-40B4-BE49-F238E27FC236}">
                  <a16:creationId xmlns:a16="http://schemas.microsoft.com/office/drawing/2014/main" id="{CFD705B8-33FD-670F-3CE1-1CD8E25E1CAD}"/>
                </a:ext>
              </a:extLst>
            </p:cNvPr>
            <p:cNvSpPr/>
            <p:nvPr/>
          </p:nvSpPr>
          <p:spPr>
            <a:xfrm>
              <a:off x="7961135" y="2007708"/>
              <a:ext cx="1311082" cy="8189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Arial" panose="020B0604020202020204" pitchFamily="34" charset="0"/>
                  <a:cs typeface="Arial" panose="020B0604020202020204" pitchFamily="34" charset="0"/>
                </a:rPr>
                <a:t>Số ? </a:t>
              </a:r>
            </a:p>
          </p:txBody>
        </p:sp>
      </p:grpSp>
      <p:sp>
        <p:nvSpPr>
          <p:cNvPr id="4" name="Freeform 7">
            <a:extLst>
              <a:ext uri="{FF2B5EF4-FFF2-40B4-BE49-F238E27FC236}">
                <a16:creationId xmlns:a16="http://schemas.microsoft.com/office/drawing/2014/main" id="{785984FB-9C0F-3A21-081C-FF99B0D8DDA0}"/>
              </a:ext>
            </a:extLst>
          </p:cNvPr>
          <p:cNvSpPr/>
          <p:nvPr/>
        </p:nvSpPr>
        <p:spPr>
          <a:xfrm>
            <a:off x="14236397" y="5952711"/>
            <a:ext cx="2993245" cy="3089801"/>
          </a:xfrm>
          <a:custGeom>
            <a:avLst/>
            <a:gdLst/>
            <a:ahLst/>
            <a:cxnLst/>
            <a:rect l="l" t="t" r="r" b="b"/>
            <a:pathLst>
              <a:path w="1415453" h="6265300">
                <a:moveTo>
                  <a:pt x="0" y="0"/>
                </a:moveTo>
                <a:lnTo>
                  <a:pt x="1415453" y="0"/>
                </a:lnTo>
                <a:lnTo>
                  <a:pt x="1415453" y="6265300"/>
                </a:lnTo>
                <a:lnTo>
                  <a:pt x="0" y="6265300"/>
                </a:lnTo>
                <a:lnTo>
                  <a:pt x="0" y="0"/>
                </a:lnTo>
                <a:close/>
              </a:path>
            </a:pathLst>
          </a:custGeom>
          <a:blipFill>
            <a:blip r:embed="rId9"/>
            <a:stretch>
              <a:fillRect l="-337551" t="-14596" r="-22246" b="-502659"/>
            </a:stretch>
          </a:blipFill>
        </p:spPr>
        <p:txBody>
          <a:bodyPr/>
          <a:lstStyle/>
          <a:p>
            <a:endParaRPr lang="x-none" dirty="0"/>
          </a:p>
        </p:txBody>
      </p:sp>
      <p:sp>
        <p:nvSpPr>
          <p:cNvPr id="11" name="TextBox 10">
            <a:extLst>
              <a:ext uri="{FF2B5EF4-FFF2-40B4-BE49-F238E27FC236}">
                <a16:creationId xmlns:a16="http://schemas.microsoft.com/office/drawing/2014/main" id="{2394287A-9216-9483-4442-A8821BAE1A85}"/>
              </a:ext>
            </a:extLst>
          </p:cNvPr>
          <p:cNvSpPr txBox="1"/>
          <p:nvPr/>
        </p:nvSpPr>
        <p:spPr>
          <a:xfrm>
            <a:off x="6518761" y="2664431"/>
            <a:ext cx="7523975" cy="2039789"/>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en-US"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Diễm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đan</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1AA2D812-476A-A410-50BB-F4B712C6F0BC}"/>
              </a:ext>
            </a:extLst>
          </p:cNvPr>
          <p:cNvGrpSpPr/>
          <p:nvPr/>
        </p:nvGrpSpPr>
        <p:grpSpPr>
          <a:xfrm>
            <a:off x="6259679" y="4987171"/>
            <a:ext cx="8042137" cy="1461939"/>
            <a:chOff x="3775170" y="9368118"/>
            <a:chExt cx="8042137" cy="1461939"/>
          </a:xfrm>
        </p:grpSpPr>
        <p:sp>
          <p:nvSpPr>
            <p:cNvPr id="30" name="TextBox 29">
              <a:extLst>
                <a:ext uri="{FF2B5EF4-FFF2-40B4-BE49-F238E27FC236}">
                  <a16:creationId xmlns:a16="http://schemas.microsoft.com/office/drawing/2014/main" id="{436BB357-BCA6-B88C-3CAD-196C908840AD}"/>
                </a:ext>
              </a:extLst>
            </p:cNvPr>
            <p:cNvSpPr txBox="1"/>
            <p:nvPr/>
          </p:nvSpPr>
          <p:spPr>
            <a:xfrm>
              <a:off x="6651830" y="9714368"/>
              <a:ext cx="516547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250 (</a:t>
              </a:r>
              <a:r>
                <a:rPr lang="en-US" sz="4200" dirty="0" err="1">
                  <a:latin typeface="Arial" panose="020B0604020202020204" pitchFamily="34" charset="0"/>
                  <a:ea typeface="Calibri" panose="020F0502020204030204" pitchFamily="34" charset="0"/>
                  <a:cs typeface="Arial" panose="020B0604020202020204" pitchFamily="34" charset="0"/>
                </a:rPr>
                <a:t>chiếc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hộp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cói</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26" name="Group 25">
              <a:extLst>
                <a:ext uri="{FF2B5EF4-FFF2-40B4-BE49-F238E27FC236}">
                  <a16:creationId xmlns:a16="http://schemas.microsoft.com/office/drawing/2014/main" id="{2756939D-B5BB-502F-7D2C-B13548B5C960}"/>
                </a:ext>
              </a:extLst>
            </p:cNvPr>
            <p:cNvGrpSpPr/>
            <p:nvPr/>
          </p:nvGrpSpPr>
          <p:grpSpPr>
            <a:xfrm>
              <a:off x="5898111" y="9368118"/>
              <a:ext cx="731289" cy="1461939"/>
              <a:chOff x="12048141" y="4284568"/>
              <a:chExt cx="531200" cy="1461939"/>
            </a:xfrm>
          </p:grpSpPr>
          <p:sp>
            <p:nvSpPr>
              <p:cNvPr id="28" name="TextBox 27">
                <a:extLst>
                  <a:ext uri="{FF2B5EF4-FFF2-40B4-BE49-F238E27FC236}">
                    <a16:creationId xmlns:a16="http://schemas.microsoft.com/office/drawing/2014/main" id="{E03DCDF8-CD89-34A3-3751-7445CE193CFF}"/>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29" name="Straight Connector 28">
                <a:extLst>
                  <a:ext uri="{FF2B5EF4-FFF2-40B4-BE49-F238E27FC236}">
                    <a16:creationId xmlns:a16="http://schemas.microsoft.com/office/drawing/2014/main" id="{B72DFC24-98FF-A975-677E-32E3FBF02FCB}"/>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7" name="TextBox 26">
              <a:extLst>
                <a:ext uri="{FF2B5EF4-FFF2-40B4-BE49-F238E27FC236}">
                  <a16:creationId xmlns:a16="http://schemas.microsoft.com/office/drawing/2014/main" id="{B530EF85-9C1C-9395-FEC5-852F3661E4F2}"/>
                </a:ext>
              </a:extLst>
            </p:cNvPr>
            <p:cNvSpPr txBox="1"/>
            <p:nvPr/>
          </p:nvSpPr>
          <p:spPr>
            <a:xfrm>
              <a:off x="3775170" y="9636927"/>
              <a:ext cx="21431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1 000 x </a:t>
              </a:r>
            </a:p>
          </p:txBody>
        </p:sp>
      </p:grpSp>
      <p:grpSp>
        <p:nvGrpSpPr>
          <p:cNvPr id="35" name="Group 34">
            <a:extLst>
              <a:ext uri="{FF2B5EF4-FFF2-40B4-BE49-F238E27FC236}">
                <a16:creationId xmlns:a16="http://schemas.microsoft.com/office/drawing/2014/main" id="{517B9D58-5E0B-C877-9B8F-CFC691076283}"/>
              </a:ext>
            </a:extLst>
          </p:cNvPr>
          <p:cNvGrpSpPr/>
          <p:nvPr/>
        </p:nvGrpSpPr>
        <p:grpSpPr>
          <a:xfrm>
            <a:off x="6906171" y="7562104"/>
            <a:ext cx="5029201" cy="1461939"/>
            <a:chOff x="4308570" y="9368118"/>
            <a:chExt cx="5029201" cy="1461939"/>
          </a:xfrm>
        </p:grpSpPr>
        <p:sp>
          <p:nvSpPr>
            <p:cNvPr id="36" name="TextBox 35">
              <a:extLst>
                <a:ext uri="{FF2B5EF4-FFF2-40B4-BE49-F238E27FC236}">
                  <a16:creationId xmlns:a16="http://schemas.microsoft.com/office/drawing/2014/main" id="{268DE841-D5FB-DA20-358C-86CF7DF4BE98}"/>
                </a:ext>
              </a:extLst>
            </p:cNvPr>
            <p:cNvSpPr txBox="1"/>
            <p:nvPr/>
          </p:nvSpPr>
          <p:spPr>
            <a:xfrm>
              <a:off x="6651831" y="9714368"/>
              <a:ext cx="26859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375 (kg)</a:t>
              </a:r>
            </a:p>
          </p:txBody>
        </p:sp>
        <p:grpSp>
          <p:nvGrpSpPr>
            <p:cNvPr id="37" name="Group 36">
              <a:extLst>
                <a:ext uri="{FF2B5EF4-FFF2-40B4-BE49-F238E27FC236}">
                  <a16:creationId xmlns:a16="http://schemas.microsoft.com/office/drawing/2014/main" id="{DDE4923F-7CC9-96B2-FFCD-1FE71CBB8483}"/>
                </a:ext>
              </a:extLst>
            </p:cNvPr>
            <p:cNvGrpSpPr/>
            <p:nvPr/>
          </p:nvGrpSpPr>
          <p:grpSpPr>
            <a:xfrm>
              <a:off x="5898111" y="9368118"/>
              <a:ext cx="731289" cy="1461939"/>
              <a:chOff x="12048141" y="4284568"/>
              <a:chExt cx="531200" cy="1461939"/>
            </a:xfrm>
          </p:grpSpPr>
          <p:sp>
            <p:nvSpPr>
              <p:cNvPr id="39" name="TextBox 38">
                <a:extLst>
                  <a:ext uri="{FF2B5EF4-FFF2-40B4-BE49-F238E27FC236}">
                    <a16:creationId xmlns:a16="http://schemas.microsoft.com/office/drawing/2014/main" id="{5F0F2670-A83A-BBB6-A20A-5572303FDB46}"/>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40" name="Straight Connector 39">
                <a:extLst>
                  <a:ext uri="{FF2B5EF4-FFF2-40B4-BE49-F238E27FC236}">
                    <a16:creationId xmlns:a16="http://schemas.microsoft.com/office/drawing/2014/main" id="{EC3E2D0D-0348-4115-3B2B-BE2A41B82C90}"/>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38" name="TextBox 37">
              <a:extLst>
                <a:ext uri="{FF2B5EF4-FFF2-40B4-BE49-F238E27FC236}">
                  <a16:creationId xmlns:a16="http://schemas.microsoft.com/office/drawing/2014/main" id="{F1357755-34A4-3784-3DE8-4544FF412AB4}"/>
                </a:ext>
              </a:extLst>
            </p:cNvPr>
            <p:cNvSpPr txBox="1"/>
            <p:nvPr/>
          </p:nvSpPr>
          <p:spPr>
            <a:xfrm>
              <a:off x="4308570" y="9636927"/>
              <a:ext cx="16097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250 x </a:t>
              </a:r>
            </a:p>
          </p:txBody>
        </p:sp>
      </p:grpSp>
      <p:sp>
        <p:nvSpPr>
          <p:cNvPr id="41" name="TextBox 40">
            <a:extLst>
              <a:ext uri="{FF2B5EF4-FFF2-40B4-BE49-F238E27FC236}">
                <a16:creationId xmlns:a16="http://schemas.microsoft.com/office/drawing/2014/main" id="{D9B7E7A2-DED5-2929-B1EA-5E20C9B34F57}"/>
              </a:ext>
            </a:extLst>
          </p:cNvPr>
          <p:cNvSpPr txBox="1"/>
          <p:nvPr/>
        </p:nvSpPr>
        <p:spPr>
          <a:xfrm>
            <a:off x="6790733" y="6444678"/>
            <a:ext cx="6820433" cy="942053"/>
          </a:xfrm>
          <a:prstGeom prst="rect">
            <a:avLst/>
          </a:prstGeom>
          <a:noFill/>
        </p:spPr>
        <p:txBody>
          <a:bodyPr wrap="square">
            <a:spAutoFit/>
          </a:bodyPr>
          <a:lstStyle/>
          <a:p>
            <a:pPr algn="ctr">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b) </a:t>
            </a:r>
            <a:r>
              <a:rPr lang="en-US" sz="4200" dirty="0" err="1">
                <a:effectLst/>
                <a:latin typeface="Arial" panose="020B0604020202020204" pitchFamily="34" charset="0"/>
                <a:ea typeface="SimSun" panose="02010600030101010101" pitchFamily="2" charset="-122"/>
                <a:cs typeface="Arial" panose="020B0604020202020204" pitchFamily="34" charset="0"/>
              </a:rPr>
              <a:t>Rô-bốt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chuyển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tất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cả</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2" name="Freeform 9">
            <a:extLst>
              <a:ext uri="{FF2B5EF4-FFF2-40B4-BE49-F238E27FC236}">
                <a16:creationId xmlns:a16="http://schemas.microsoft.com/office/drawing/2014/main" id="{88105AA0-D90A-AFBF-5C28-FE2C081B531C}"/>
              </a:ext>
            </a:extLst>
          </p:cNvPr>
          <p:cNvSpPr/>
          <p:nvPr/>
        </p:nvSpPr>
        <p:spPr>
          <a:xfrm>
            <a:off x="74642" y="2845304"/>
            <a:ext cx="5995066" cy="5957597"/>
          </a:xfrm>
          <a:custGeom>
            <a:avLst/>
            <a:gdLst/>
            <a:ahLst/>
            <a:cxnLst/>
            <a:rect l="l" t="t" r="r" b="b"/>
            <a:pathLst>
              <a:path w="4140679" h="4114800">
                <a:moveTo>
                  <a:pt x="0" y="0"/>
                </a:moveTo>
                <a:lnTo>
                  <a:pt x="4140680" y="0"/>
                </a:lnTo>
                <a:lnTo>
                  <a:pt x="414068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59801108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linds(horizont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blinds(horizontal)">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linds(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linds(horizontal)">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16078200" y="20171"/>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sp>
        <p:nvSpPr>
          <p:cNvPr id="15" name="Freeform 15"/>
          <p:cNvSpPr/>
          <p:nvPr/>
        </p:nvSpPr>
        <p:spPr>
          <a:xfrm>
            <a:off x="2537491" y="210718"/>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grpSp>
        <p:nvGrpSpPr>
          <p:cNvPr id="2" name="Group 1">
            <a:extLst>
              <a:ext uri="{FF2B5EF4-FFF2-40B4-BE49-F238E27FC236}">
                <a16:creationId xmlns:a16="http://schemas.microsoft.com/office/drawing/2014/main" id="{BD8DB9D6-BD8F-59BA-DE49-ADDF1FBE0363}"/>
              </a:ext>
            </a:extLst>
          </p:cNvPr>
          <p:cNvGrpSpPr/>
          <p:nvPr/>
        </p:nvGrpSpPr>
        <p:grpSpPr>
          <a:xfrm>
            <a:off x="5753100" y="129404"/>
            <a:ext cx="6781800" cy="2039549"/>
            <a:chOff x="5280218" y="787093"/>
            <a:chExt cx="6781800" cy="2039549"/>
          </a:xfrm>
        </p:grpSpPr>
        <p:sp>
          <p:nvSpPr>
            <p:cNvPr id="5" name="TextBox 4">
              <a:extLst>
                <a:ext uri="{FF2B5EF4-FFF2-40B4-BE49-F238E27FC236}">
                  <a16:creationId xmlns:a16="http://schemas.microsoft.com/office/drawing/2014/main" id="{2937C03E-B1A1-819F-9613-0846CC9F3E8A}"/>
                </a:ext>
              </a:extLst>
            </p:cNvPr>
            <p:cNvSpPr txBox="1"/>
            <p:nvPr/>
          </p:nvSpPr>
          <p:spPr>
            <a:xfrm>
              <a:off x="5280218" y="787093"/>
              <a:ext cx="678180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3 SGK – tr101</a:t>
              </a:r>
            </a:p>
          </p:txBody>
        </p:sp>
        <p:sp>
          <p:nvSpPr>
            <p:cNvPr id="6" name="Rounded Rectangle 5">
              <a:extLst>
                <a:ext uri="{FF2B5EF4-FFF2-40B4-BE49-F238E27FC236}">
                  <a16:creationId xmlns:a16="http://schemas.microsoft.com/office/drawing/2014/main" id="{20E6B795-A260-B5E3-D455-28941E1EBFB6}"/>
                </a:ext>
              </a:extLst>
            </p:cNvPr>
            <p:cNvSpPr/>
            <p:nvPr/>
          </p:nvSpPr>
          <p:spPr>
            <a:xfrm>
              <a:off x="7961135" y="2007708"/>
              <a:ext cx="1311082" cy="8189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Arial" panose="020B0604020202020204" pitchFamily="34" charset="0"/>
                  <a:cs typeface="Arial" panose="020B0604020202020204" pitchFamily="34" charset="0"/>
                </a:rPr>
                <a:t>Số ? </a:t>
              </a:r>
            </a:p>
          </p:txBody>
        </p:sp>
      </p:grpSp>
      <p:sp>
        <p:nvSpPr>
          <p:cNvPr id="7" name="Freeform 7">
            <a:extLst>
              <a:ext uri="{FF2B5EF4-FFF2-40B4-BE49-F238E27FC236}">
                <a16:creationId xmlns:a16="http://schemas.microsoft.com/office/drawing/2014/main" id="{80F122F5-8CED-2CA1-9D65-8DE85E826E9F}"/>
              </a:ext>
            </a:extLst>
          </p:cNvPr>
          <p:cNvSpPr/>
          <p:nvPr/>
        </p:nvSpPr>
        <p:spPr>
          <a:xfrm>
            <a:off x="12679911" y="2359483"/>
            <a:ext cx="4350278" cy="7354950"/>
          </a:xfrm>
          <a:custGeom>
            <a:avLst/>
            <a:gdLst/>
            <a:ahLst/>
            <a:cxnLst/>
            <a:rect l="l" t="t" r="r" b="b"/>
            <a:pathLst>
              <a:path w="1415453" h="6265300">
                <a:moveTo>
                  <a:pt x="0" y="0"/>
                </a:moveTo>
                <a:lnTo>
                  <a:pt x="1415453" y="0"/>
                </a:lnTo>
                <a:lnTo>
                  <a:pt x="1415453" y="6265300"/>
                </a:lnTo>
                <a:lnTo>
                  <a:pt x="0" y="6265300"/>
                </a:lnTo>
                <a:lnTo>
                  <a:pt x="0" y="0"/>
                </a:lnTo>
                <a:close/>
              </a:path>
            </a:pathLst>
          </a:custGeom>
          <a:blipFill>
            <a:blip r:embed="rId3"/>
            <a:stretch>
              <a:fillRect l="-296493" t="-127014" r="-32084" b="-124266"/>
            </a:stretch>
          </a:blipFill>
        </p:spPr>
        <p:txBody>
          <a:bodyPr/>
          <a:lstStyle/>
          <a:p>
            <a:endParaRPr lang="x-none" dirty="0"/>
          </a:p>
        </p:txBody>
      </p:sp>
      <p:sp>
        <p:nvSpPr>
          <p:cNvPr id="10" name="TextBox 9">
            <a:extLst>
              <a:ext uri="{FF2B5EF4-FFF2-40B4-BE49-F238E27FC236}">
                <a16:creationId xmlns:a16="http://schemas.microsoft.com/office/drawing/2014/main" id="{E5C201F6-0711-EAE1-B83F-5F28CE52C160}"/>
              </a:ext>
            </a:extLst>
          </p:cNvPr>
          <p:cNvSpPr txBox="1"/>
          <p:nvPr/>
        </p:nvSpPr>
        <p:spPr>
          <a:xfrm>
            <a:off x="693189" y="2584248"/>
            <a:ext cx="11841711" cy="2881045"/>
          </a:xfrm>
          <a:prstGeom prst="rect">
            <a:avLst/>
          </a:prstGeom>
          <a:noFill/>
        </p:spPr>
        <p:txBody>
          <a:bodyPr wrap="square">
            <a:spAutoFit/>
          </a:bodyPr>
          <a:lstStyle/>
          <a:p>
            <a:pPr algn="just">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cửa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hàng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kim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khí</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8 </a:t>
            </a:r>
            <a:r>
              <a:rPr lang="en-US" sz="4200" dirty="0" err="1">
                <a:effectLst/>
                <a:latin typeface="Arial" panose="020B0604020202020204" pitchFamily="34" charset="0"/>
                <a:ea typeface="Calibri" panose="020F0502020204030204" pitchFamily="34" charset="0"/>
                <a:cs typeface="Arial" panose="020B0604020202020204" pitchFamily="34" charset="0"/>
              </a:rPr>
              <a:t>khay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từng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loại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trắng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đen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ở</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khay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như</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800 </a:t>
            </a:r>
            <a:r>
              <a:rPr lang="en-US" sz="4200" dirty="0" err="1">
                <a:effectLst/>
                <a:latin typeface="Arial" panose="020B0604020202020204" pitchFamily="34" charset="0"/>
                <a:ea typeface="Calibri" panose="020F0502020204030204" pitchFamily="34" charset="0"/>
                <a:cs typeface="Arial" panose="020B0604020202020204" pitchFamily="34" charset="0"/>
              </a:rPr>
              <a:t>cái</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DF7D94D-C89E-626B-24EE-342483A032B5}"/>
              </a:ext>
            </a:extLst>
          </p:cNvPr>
          <p:cNvGrpSpPr/>
          <p:nvPr/>
        </p:nvGrpSpPr>
        <p:grpSpPr>
          <a:xfrm>
            <a:off x="693188" y="5632970"/>
            <a:ext cx="11841711" cy="3235915"/>
            <a:chOff x="693188" y="5632970"/>
            <a:chExt cx="11841711" cy="3235915"/>
          </a:xfrm>
        </p:grpSpPr>
        <p:sp>
          <p:nvSpPr>
            <p:cNvPr id="19" name="TextBox 18">
              <a:extLst>
                <a:ext uri="{FF2B5EF4-FFF2-40B4-BE49-F238E27FC236}">
                  <a16:creationId xmlns:a16="http://schemas.microsoft.com/office/drawing/2014/main" id="{39A027DA-3D40-3553-35F4-2104222E9DAB}"/>
                </a:ext>
              </a:extLst>
            </p:cNvPr>
            <p:cNvSpPr txBox="1"/>
            <p:nvPr/>
          </p:nvSpPr>
          <p:spPr>
            <a:xfrm>
              <a:off x="693188" y="5859600"/>
              <a:ext cx="11841711" cy="3009285"/>
            </a:xfrm>
            <a:prstGeom prst="rect">
              <a:avLst/>
            </a:prstGeom>
            <a:noFill/>
          </p:spPr>
          <p:txBody>
            <a:bodyPr wrap="square">
              <a:spAutoFit/>
            </a:bodyPr>
            <a:lstStyle/>
            <a:p>
              <a:pPr algn="just">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đen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chiếm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cửa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hàng</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trắng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cái</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CD5A823-1841-2734-8CFF-60B283D3503D}"/>
                </a:ext>
              </a:extLst>
            </p:cNvPr>
            <p:cNvGrpSpPr/>
            <p:nvPr/>
          </p:nvGrpSpPr>
          <p:grpSpPr>
            <a:xfrm>
              <a:off x="7553536" y="5632970"/>
              <a:ext cx="919985" cy="1766625"/>
              <a:chOff x="1596394" y="6591300"/>
              <a:chExt cx="919985" cy="1766625"/>
            </a:xfrm>
          </p:grpSpPr>
          <p:sp>
            <p:nvSpPr>
              <p:cNvPr id="23" name="Rounded Rectangle 22">
                <a:extLst>
                  <a:ext uri="{FF2B5EF4-FFF2-40B4-BE49-F238E27FC236}">
                    <a16:creationId xmlns:a16="http://schemas.microsoft.com/office/drawing/2014/main" id="{96D153F9-6C2C-AE8A-CDDC-B6FEB75D2B33}"/>
                  </a:ext>
                </a:extLst>
              </p:cNvPr>
              <p:cNvSpPr/>
              <p:nvPr/>
            </p:nvSpPr>
            <p:spPr>
              <a:xfrm>
                <a:off x="1676400" y="6591300"/>
                <a:ext cx="759977" cy="762000"/>
              </a:xfrm>
              <a:prstGeom prst="roundRect">
                <a:avLst>
                  <a:gd name="adj" fmla="val 9740"/>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sp>
            <p:nvSpPr>
              <p:cNvPr id="24" name="Rounded Rectangle 23">
                <a:extLst>
                  <a:ext uri="{FF2B5EF4-FFF2-40B4-BE49-F238E27FC236}">
                    <a16:creationId xmlns:a16="http://schemas.microsoft.com/office/drawing/2014/main" id="{B6708525-02DC-4801-6F13-61A814FFE5C8}"/>
                  </a:ext>
                </a:extLst>
              </p:cNvPr>
              <p:cNvSpPr/>
              <p:nvPr/>
            </p:nvSpPr>
            <p:spPr>
              <a:xfrm>
                <a:off x="1676400" y="7595925"/>
                <a:ext cx="759977" cy="762000"/>
              </a:xfrm>
              <a:prstGeom prst="roundRect">
                <a:avLst>
                  <a:gd name="adj" fmla="val 9740"/>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cxnSp>
            <p:nvCxnSpPr>
              <p:cNvPr id="25" name="Straight Connector 24">
                <a:extLst>
                  <a:ext uri="{FF2B5EF4-FFF2-40B4-BE49-F238E27FC236}">
                    <a16:creationId xmlns:a16="http://schemas.microsoft.com/office/drawing/2014/main" id="{9CE29737-0EF7-6E35-186C-11A608202AC2}"/>
                  </a:ext>
                </a:extLst>
              </p:cNvPr>
              <p:cNvCxnSpPr>
                <a:cxnSpLocks/>
              </p:cNvCxnSpPr>
              <p:nvPr/>
            </p:nvCxnSpPr>
            <p:spPr>
              <a:xfrm>
                <a:off x="1596394" y="7462522"/>
                <a:ext cx="919985"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sp>
          <p:nvSpPr>
            <p:cNvPr id="27" name="Rounded Rectangle 26">
              <a:extLst>
                <a:ext uri="{FF2B5EF4-FFF2-40B4-BE49-F238E27FC236}">
                  <a16:creationId xmlns:a16="http://schemas.microsoft.com/office/drawing/2014/main" id="{8D911C89-F3A7-66D6-651C-EEA4C0CBBA5B}"/>
                </a:ext>
              </a:extLst>
            </p:cNvPr>
            <p:cNvSpPr/>
            <p:nvPr/>
          </p:nvSpPr>
          <p:spPr>
            <a:xfrm>
              <a:off x="6793559" y="8039100"/>
              <a:ext cx="759977" cy="762000"/>
            </a:xfrm>
            <a:prstGeom prst="roundRect">
              <a:avLst>
                <a:gd name="adj" fmla="val 9740"/>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grpSp>
      <p:sp>
        <p:nvSpPr>
          <p:cNvPr id="29" name="Rounded Rectangle 28">
            <a:extLst>
              <a:ext uri="{FF2B5EF4-FFF2-40B4-BE49-F238E27FC236}">
                <a16:creationId xmlns:a16="http://schemas.microsoft.com/office/drawing/2014/main" id="{8D8A0553-ED1F-CB91-502A-00A550BDF223}"/>
              </a:ext>
            </a:extLst>
          </p:cNvPr>
          <p:cNvSpPr/>
          <p:nvPr/>
        </p:nvSpPr>
        <p:spPr>
          <a:xfrm>
            <a:off x="7720412" y="5826851"/>
            <a:ext cx="586231" cy="464953"/>
          </a:xfrm>
          <a:prstGeom prst="roundRect">
            <a:avLst>
              <a:gd name="adj" fmla="val 9740"/>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3 </a:t>
            </a:r>
          </a:p>
        </p:txBody>
      </p:sp>
      <p:sp>
        <p:nvSpPr>
          <p:cNvPr id="30" name="Rounded Rectangle 29">
            <a:extLst>
              <a:ext uri="{FF2B5EF4-FFF2-40B4-BE49-F238E27FC236}">
                <a16:creationId xmlns:a16="http://schemas.microsoft.com/office/drawing/2014/main" id="{93F5F122-B458-20AA-C26F-A605BE4B2446}"/>
              </a:ext>
            </a:extLst>
          </p:cNvPr>
          <p:cNvSpPr/>
          <p:nvPr/>
        </p:nvSpPr>
        <p:spPr>
          <a:xfrm>
            <a:off x="7722500" y="6789277"/>
            <a:ext cx="586231" cy="464953"/>
          </a:xfrm>
          <a:prstGeom prst="roundRect">
            <a:avLst>
              <a:gd name="adj" fmla="val 9740"/>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8 </a:t>
            </a:r>
          </a:p>
        </p:txBody>
      </p:sp>
    </p:spTree>
    <p:extLst>
      <p:ext uri="{BB962C8B-B14F-4D97-AF65-F5344CB8AC3E}">
        <p14:creationId xmlns:p14="http://schemas.microsoft.com/office/powerpoint/2010/main" val="95305635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dissolve">
                                      <p:cBhvr>
                                        <p:cTn id="24" dur="500"/>
                                        <p:tgtEl>
                                          <p:spTgt spid="2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16078200" y="20171"/>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grpSp>
        <p:nvGrpSpPr>
          <p:cNvPr id="16" name="Group 15">
            <a:extLst>
              <a:ext uri="{FF2B5EF4-FFF2-40B4-BE49-F238E27FC236}">
                <a16:creationId xmlns:a16="http://schemas.microsoft.com/office/drawing/2014/main" id="{3BD1C6A5-F9A1-2B39-5CC9-82336C9989DB}"/>
              </a:ext>
            </a:extLst>
          </p:cNvPr>
          <p:cNvGrpSpPr/>
          <p:nvPr/>
        </p:nvGrpSpPr>
        <p:grpSpPr>
          <a:xfrm>
            <a:off x="-464691" y="8843916"/>
            <a:ext cx="18752691" cy="1493226"/>
            <a:chOff x="-464691" y="7659542"/>
            <a:chExt cx="18752691" cy="2677600"/>
          </a:xfrm>
        </p:grpSpPr>
        <p:sp>
          <p:nvSpPr>
            <p:cNvPr id="8" name="Freeform 8"/>
            <p:cNvSpPr/>
            <p:nvPr/>
          </p:nvSpPr>
          <p:spPr>
            <a:xfrm>
              <a:off x="-464691" y="7659542"/>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0132137" y="7659542"/>
              <a:ext cx="8155863"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r="-73622"/>
              </a:stretch>
            </a:blipFill>
          </p:spPr>
          <p:txBody>
            <a:bodyPr/>
            <a:lstStyle/>
            <a:p>
              <a:endParaRPr lang="en-US"/>
            </a:p>
          </p:txBody>
        </p:sp>
      </p:grpSp>
      <p:sp>
        <p:nvSpPr>
          <p:cNvPr id="15" name="Freeform 15"/>
          <p:cNvSpPr/>
          <p:nvPr/>
        </p:nvSpPr>
        <p:spPr>
          <a:xfrm>
            <a:off x="-276883" y="5600700"/>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sp>
        <p:nvSpPr>
          <p:cNvPr id="2" name="Freeform 10">
            <a:extLst>
              <a:ext uri="{FF2B5EF4-FFF2-40B4-BE49-F238E27FC236}">
                <a16:creationId xmlns:a16="http://schemas.microsoft.com/office/drawing/2014/main" id="{4279E316-73FF-8E78-F1E5-DFB786356C21}"/>
              </a:ext>
            </a:extLst>
          </p:cNvPr>
          <p:cNvSpPr/>
          <p:nvPr/>
        </p:nvSpPr>
        <p:spPr>
          <a:xfrm>
            <a:off x="11435259" y="4310029"/>
            <a:ext cx="6341161" cy="5588149"/>
          </a:xfrm>
          <a:custGeom>
            <a:avLst/>
            <a:gdLst/>
            <a:ahLst/>
            <a:cxnLst/>
            <a:rect l="l" t="t" r="r" b="b"/>
            <a:pathLst>
              <a:path w="3107954" h="2738885">
                <a:moveTo>
                  <a:pt x="0" y="0"/>
                </a:moveTo>
                <a:lnTo>
                  <a:pt x="3107954" y="0"/>
                </a:lnTo>
                <a:lnTo>
                  <a:pt x="3107954" y="2738885"/>
                </a:lnTo>
                <a:lnTo>
                  <a:pt x="0" y="2738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4C297A50-DAB1-6418-842E-6FC8646E838D}"/>
              </a:ext>
            </a:extLst>
          </p:cNvPr>
          <p:cNvGrpSpPr/>
          <p:nvPr/>
        </p:nvGrpSpPr>
        <p:grpSpPr>
          <a:xfrm>
            <a:off x="4715672" y="1097045"/>
            <a:ext cx="8695528" cy="1030757"/>
            <a:chOff x="2743200" y="571344"/>
            <a:chExt cx="8695528" cy="1030757"/>
          </a:xfrm>
        </p:grpSpPr>
        <p:sp>
          <p:nvSpPr>
            <p:cNvPr id="6" name="TextBox 5">
              <a:extLst>
                <a:ext uri="{FF2B5EF4-FFF2-40B4-BE49-F238E27FC236}">
                  <a16:creationId xmlns:a16="http://schemas.microsoft.com/office/drawing/2014/main" id="{D55AACE2-2210-A9C7-87C5-956A3B9F8B1B}"/>
                </a:ext>
              </a:extLst>
            </p:cNvPr>
            <p:cNvSpPr txBox="1"/>
            <p:nvPr/>
          </p:nvSpPr>
          <p:spPr>
            <a:xfrm>
              <a:off x="2743200" y="571344"/>
              <a:ext cx="8695528" cy="942053"/>
            </a:xfrm>
            <a:prstGeom prst="rect">
              <a:avLst/>
            </a:prstGeom>
            <a:noFill/>
          </p:spPr>
          <p:txBody>
            <a:bodyPr wrap="square">
              <a:spAutoFit/>
            </a:bodyPr>
            <a:lstStyle/>
            <a:p>
              <a:pPr algn="just">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ốc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trắng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cái</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34F7306F-9B3C-13CE-4809-FB80FE541292}"/>
                </a:ext>
              </a:extLst>
            </p:cNvPr>
            <p:cNvSpPr/>
            <p:nvPr/>
          </p:nvSpPr>
          <p:spPr>
            <a:xfrm>
              <a:off x="8810723" y="660048"/>
              <a:ext cx="1304128" cy="942053"/>
            </a:xfrm>
            <a:prstGeom prst="roundRect">
              <a:avLst>
                <a:gd name="adj" fmla="val 9740"/>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grpSp>
      <p:sp>
        <p:nvSpPr>
          <p:cNvPr id="13" name="TextBox 12">
            <a:extLst>
              <a:ext uri="{FF2B5EF4-FFF2-40B4-BE49-F238E27FC236}">
                <a16:creationId xmlns:a16="http://schemas.microsoft.com/office/drawing/2014/main" id="{C4AF108E-05FA-6FCB-5F52-3D81EDA6510A}"/>
              </a:ext>
            </a:extLst>
          </p:cNvPr>
          <p:cNvSpPr txBox="1"/>
          <p:nvPr/>
        </p:nvSpPr>
        <p:spPr>
          <a:xfrm>
            <a:off x="4694810" y="4509775"/>
            <a:ext cx="5741227" cy="942053"/>
          </a:xfrm>
          <a:prstGeom prst="rect">
            <a:avLst/>
          </a:prstGeom>
          <a:noFill/>
        </p:spPr>
        <p:txBody>
          <a:bodyPr wrap="square">
            <a:spAutoFit/>
          </a:bodyPr>
          <a:lstStyle/>
          <a:p>
            <a:pPr algn="just">
              <a:lnSpc>
                <a:spcPct val="150000"/>
              </a:lnSpc>
              <a:spcAft>
                <a:spcPts val="1000"/>
              </a:spcAft>
            </a:pPr>
            <a:r>
              <a:rPr lang="x-none" sz="4200" dirty="0">
                <a:effectLst/>
                <a:latin typeface="Arial" panose="020B0604020202020204" pitchFamily="34" charset="0"/>
                <a:ea typeface="Calibri" panose="020F0502020204030204" pitchFamily="34" charset="0"/>
                <a:cs typeface="Arial" panose="020B0604020202020204" pitchFamily="34" charset="0"/>
              </a:rPr>
              <a:t>Số ốc vít màu trắng là:</a:t>
            </a:r>
          </a:p>
        </p:txBody>
      </p:sp>
      <p:grpSp>
        <p:nvGrpSpPr>
          <p:cNvPr id="25" name="Group 24">
            <a:extLst>
              <a:ext uri="{FF2B5EF4-FFF2-40B4-BE49-F238E27FC236}">
                <a16:creationId xmlns:a16="http://schemas.microsoft.com/office/drawing/2014/main" id="{053E3024-762F-7E9F-0201-72DADE8E677C}"/>
              </a:ext>
            </a:extLst>
          </p:cNvPr>
          <p:cNvGrpSpPr/>
          <p:nvPr/>
        </p:nvGrpSpPr>
        <p:grpSpPr>
          <a:xfrm>
            <a:off x="971187" y="3025788"/>
            <a:ext cx="15275312" cy="1461939"/>
            <a:chOff x="802888" y="2383665"/>
            <a:chExt cx="15275312" cy="1461939"/>
          </a:xfrm>
        </p:grpSpPr>
        <p:sp>
          <p:nvSpPr>
            <p:cNvPr id="11" name="TextBox 10">
              <a:extLst>
                <a:ext uri="{FF2B5EF4-FFF2-40B4-BE49-F238E27FC236}">
                  <a16:creationId xmlns:a16="http://schemas.microsoft.com/office/drawing/2014/main" id="{E4C035B0-7C3E-F825-B707-C363AB7F61AB}"/>
                </a:ext>
              </a:extLst>
            </p:cNvPr>
            <p:cNvSpPr txBox="1"/>
            <p:nvPr/>
          </p:nvSpPr>
          <p:spPr>
            <a:xfrm>
              <a:off x="802888" y="2412968"/>
              <a:ext cx="15275312" cy="942053"/>
            </a:xfrm>
            <a:prstGeom prst="rect">
              <a:avLst/>
            </a:prstGeom>
            <a:noFill/>
          </p:spPr>
          <p:txBody>
            <a:bodyPr wrap="square">
              <a:spAutoFit/>
            </a:bodyPr>
            <a:lstStyle/>
            <a:p>
              <a:pPr algn="just">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ốc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đen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chiếm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tổng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ốc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558A917-5F8B-9459-114A-78E99F3AE7E6}"/>
                </a:ext>
              </a:extLst>
            </p:cNvPr>
            <p:cNvGrpSpPr/>
            <p:nvPr/>
          </p:nvGrpSpPr>
          <p:grpSpPr>
            <a:xfrm>
              <a:off x="7086603" y="2383665"/>
              <a:ext cx="621042" cy="1461939"/>
              <a:chOff x="12027155" y="4275808"/>
              <a:chExt cx="531200" cy="1461939"/>
            </a:xfrm>
          </p:grpSpPr>
          <p:sp>
            <p:nvSpPr>
              <p:cNvPr id="17" name="TextBox 16">
                <a:extLst>
                  <a:ext uri="{FF2B5EF4-FFF2-40B4-BE49-F238E27FC236}">
                    <a16:creationId xmlns:a16="http://schemas.microsoft.com/office/drawing/2014/main" id="{A8BDF815-4724-243F-7D8C-60F012CBAFC2}"/>
                  </a:ext>
                </a:extLst>
              </p:cNvPr>
              <p:cNvSpPr txBox="1"/>
              <p:nvPr/>
            </p:nvSpPr>
            <p:spPr>
              <a:xfrm>
                <a:off x="12089490" y="4275808"/>
                <a:ext cx="425742"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18" name="Straight Connector 17">
                <a:extLst>
                  <a:ext uri="{FF2B5EF4-FFF2-40B4-BE49-F238E27FC236}">
                    <a16:creationId xmlns:a16="http://schemas.microsoft.com/office/drawing/2014/main" id="{5DF67E22-89A2-0345-2B68-B22D98BD53CA}"/>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9" name="Group 18">
            <a:extLst>
              <a:ext uri="{FF2B5EF4-FFF2-40B4-BE49-F238E27FC236}">
                <a16:creationId xmlns:a16="http://schemas.microsoft.com/office/drawing/2014/main" id="{C87395D8-A536-C14B-1F69-9AF422D3A402}"/>
              </a:ext>
            </a:extLst>
          </p:cNvPr>
          <p:cNvGrpSpPr/>
          <p:nvPr/>
        </p:nvGrpSpPr>
        <p:grpSpPr>
          <a:xfrm>
            <a:off x="4998708" y="5785623"/>
            <a:ext cx="5133429" cy="1461939"/>
            <a:chOff x="4308570" y="9368118"/>
            <a:chExt cx="5133429" cy="1461939"/>
          </a:xfrm>
        </p:grpSpPr>
        <p:sp>
          <p:nvSpPr>
            <p:cNvPr id="20" name="TextBox 19">
              <a:extLst>
                <a:ext uri="{FF2B5EF4-FFF2-40B4-BE49-F238E27FC236}">
                  <a16:creationId xmlns:a16="http://schemas.microsoft.com/office/drawing/2014/main" id="{B1506D37-C8E7-97E7-781D-90616662E18D}"/>
                </a:ext>
              </a:extLst>
            </p:cNvPr>
            <p:cNvSpPr txBox="1"/>
            <p:nvPr/>
          </p:nvSpPr>
          <p:spPr>
            <a:xfrm>
              <a:off x="6651831" y="9714368"/>
              <a:ext cx="2790168"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200 (</a:t>
              </a:r>
              <a:r>
                <a:rPr lang="en-US" sz="4200" dirty="0" err="1">
                  <a:latin typeface="Arial" panose="020B0604020202020204" pitchFamily="34" charset="0"/>
                  <a:ea typeface="Calibri" panose="020F0502020204030204" pitchFamily="34" charset="0"/>
                  <a:cs typeface="Arial" panose="020B0604020202020204" pitchFamily="34" charset="0"/>
                </a:rPr>
                <a:t>cái</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21" name="Group 20">
              <a:extLst>
                <a:ext uri="{FF2B5EF4-FFF2-40B4-BE49-F238E27FC236}">
                  <a16:creationId xmlns:a16="http://schemas.microsoft.com/office/drawing/2014/main" id="{14CA1B1F-19BC-E7AF-AB14-8DEDE731135C}"/>
                </a:ext>
              </a:extLst>
            </p:cNvPr>
            <p:cNvGrpSpPr/>
            <p:nvPr/>
          </p:nvGrpSpPr>
          <p:grpSpPr>
            <a:xfrm>
              <a:off x="5898111" y="9368118"/>
              <a:ext cx="731289" cy="1461939"/>
              <a:chOff x="12048141" y="4284568"/>
              <a:chExt cx="531200" cy="1461939"/>
            </a:xfrm>
          </p:grpSpPr>
          <p:sp>
            <p:nvSpPr>
              <p:cNvPr id="23" name="TextBox 22">
                <a:extLst>
                  <a:ext uri="{FF2B5EF4-FFF2-40B4-BE49-F238E27FC236}">
                    <a16:creationId xmlns:a16="http://schemas.microsoft.com/office/drawing/2014/main" id="{BC2D75B8-0B94-1986-356A-DABDAC728956}"/>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24" name="Straight Connector 23">
                <a:extLst>
                  <a:ext uri="{FF2B5EF4-FFF2-40B4-BE49-F238E27FC236}">
                    <a16:creationId xmlns:a16="http://schemas.microsoft.com/office/drawing/2014/main" id="{936879AF-BE5A-4A59-ACF6-4425F8A50B54}"/>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2" name="TextBox 21">
              <a:extLst>
                <a:ext uri="{FF2B5EF4-FFF2-40B4-BE49-F238E27FC236}">
                  <a16:creationId xmlns:a16="http://schemas.microsoft.com/office/drawing/2014/main" id="{6763D84D-D04F-FC51-6A35-0E77B8B98FA0}"/>
                </a:ext>
              </a:extLst>
            </p:cNvPr>
            <p:cNvSpPr txBox="1"/>
            <p:nvPr/>
          </p:nvSpPr>
          <p:spPr>
            <a:xfrm>
              <a:off x="4308570" y="9636927"/>
              <a:ext cx="16097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800 x </a:t>
              </a:r>
            </a:p>
          </p:txBody>
        </p:sp>
      </p:grpSp>
      <p:sp>
        <p:nvSpPr>
          <p:cNvPr id="26" name="Rounded Rectangle 25">
            <a:extLst>
              <a:ext uri="{FF2B5EF4-FFF2-40B4-BE49-F238E27FC236}">
                <a16:creationId xmlns:a16="http://schemas.microsoft.com/office/drawing/2014/main" id="{1ECEE7CA-02E1-0C46-17DD-824A264F2185}"/>
              </a:ext>
            </a:extLst>
          </p:cNvPr>
          <p:cNvSpPr/>
          <p:nvPr/>
        </p:nvSpPr>
        <p:spPr>
          <a:xfrm>
            <a:off x="10854052" y="1451535"/>
            <a:ext cx="1162413" cy="464953"/>
          </a:xfrm>
          <a:prstGeom prst="roundRect">
            <a:avLst>
              <a:gd name="adj" fmla="val 9740"/>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200 </a:t>
            </a:r>
          </a:p>
        </p:txBody>
      </p:sp>
    </p:spTree>
    <p:extLst>
      <p:ext uri="{BB962C8B-B14F-4D97-AF65-F5344CB8AC3E}">
        <p14:creationId xmlns:p14="http://schemas.microsoft.com/office/powerpoint/2010/main" val="243719368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28655" y="6479208"/>
            <a:ext cx="18288000" cy="3857105"/>
          </a:xfrm>
          <a:custGeom>
            <a:avLst/>
            <a:gdLst/>
            <a:ahLst/>
            <a:cxnLst/>
            <a:rect l="l" t="t" r="r" b="b"/>
            <a:pathLst>
              <a:path w="19493181" h="4111289">
                <a:moveTo>
                  <a:pt x="0" y="0"/>
                </a:moveTo>
                <a:lnTo>
                  <a:pt x="19493181" y="0"/>
                </a:lnTo>
                <a:lnTo>
                  <a:pt x="19493181" y="4111289"/>
                </a:lnTo>
                <a:lnTo>
                  <a:pt x="0" y="411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7589" y="4137304"/>
            <a:ext cx="2027763" cy="3080856"/>
          </a:xfrm>
          <a:custGeom>
            <a:avLst/>
            <a:gdLst/>
            <a:ahLst/>
            <a:cxnLst/>
            <a:rect l="l" t="t" r="r" b="b"/>
            <a:pathLst>
              <a:path w="2027763" h="3080856">
                <a:moveTo>
                  <a:pt x="0" y="0"/>
                </a:moveTo>
                <a:lnTo>
                  <a:pt x="2027763" y="0"/>
                </a:lnTo>
                <a:lnTo>
                  <a:pt x="2027763" y="3080856"/>
                </a:lnTo>
                <a:lnTo>
                  <a:pt x="0" y="3080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72613" y="7567119"/>
            <a:ext cx="1376863" cy="2091920"/>
          </a:xfrm>
          <a:custGeom>
            <a:avLst/>
            <a:gdLst/>
            <a:ahLst/>
            <a:cxnLst/>
            <a:rect l="l" t="t" r="r" b="b"/>
            <a:pathLst>
              <a:path w="1376863" h="2091920">
                <a:moveTo>
                  <a:pt x="0" y="0"/>
                </a:moveTo>
                <a:lnTo>
                  <a:pt x="1376864" y="0"/>
                </a:lnTo>
                <a:lnTo>
                  <a:pt x="1376864" y="2091919"/>
                </a:lnTo>
                <a:lnTo>
                  <a:pt x="0" y="209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338075" y="2128979"/>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6" name="Freeform 6"/>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endParaRPr lang="en-US"/>
          </a:p>
        </p:txBody>
      </p:sp>
      <p:sp>
        <p:nvSpPr>
          <p:cNvPr id="7" name="Freeform 7"/>
          <p:cNvSpPr/>
          <p:nvPr/>
        </p:nvSpPr>
        <p:spPr>
          <a:xfrm>
            <a:off x="3235609" y="1288658"/>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11" name="Freeform 11"/>
          <p:cNvSpPr/>
          <p:nvPr/>
        </p:nvSpPr>
        <p:spPr>
          <a:xfrm>
            <a:off x="16838037" y="5143500"/>
            <a:ext cx="2377708" cy="1068464"/>
          </a:xfrm>
          <a:custGeom>
            <a:avLst/>
            <a:gdLst/>
            <a:ahLst/>
            <a:cxnLst/>
            <a:rect l="l" t="t" r="r" b="b"/>
            <a:pathLst>
              <a:path w="2377708" h="1068464">
                <a:moveTo>
                  <a:pt x="0" y="0"/>
                </a:moveTo>
                <a:lnTo>
                  <a:pt x="2377708" y="0"/>
                </a:lnTo>
                <a:lnTo>
                  <a:pt x="2377708" y="1068464"/>
                </a:lnTo>
                <a:lnTo>
                  <a:pt x="0" y="1068464"/>
                </a:lnTo>
                <a:lnTo>
                  <a:pt x="0" y="0"/>
                </a:lnTo>
                <a:close/>
              </a:path>
            </a:pathLst>
          </a:custGeom>
          <a:blipFill>
            <a:blip r:embed="rId6"/>
            <a:stretch>
              <a:fillRect/>
            </a:stretch>
          </a:blipFill>
        </p:spPr>
        <p:txBody>
          <a:bodyPr/>
          <a:lstStyle/>
          <a:p>
            <a:endParaRPr lang="en-US"/>
          </a:p>
        </p:txBody>
      </p:sp>
      <p:sp>
        <p:nvSpPr>
          <p:cNvPr id="17" name="Freeform 17"/>
          <p:cNvSpPr/>
          <p:nvPr/>
        </p:nvSpPr>
        <p:spPr>
          <a:xfrm>
            <a:off x="5615851" y="608593"/>
            <a:ext cx="8382850" cy="8389749"/>
          </a:xfrm>
          <a:custGeom>
            <a:avLst/>
            <a:gdLst/>
            <a:ahLst/>
            <a:cxnLst/>
            <a:rect l="l" t="t" r="r" b="b"/>
            <a:pathLst>
              <a:path w="2993625" h="2996089">
                <a:moveTo>
                  <a:pt x="0" y="0"/>
                </a:moveTo>
                <a:lnTo>
                  <a:pt x="2993625" y="0"/>
                </a:lnTo>
                <a:lnTo>
                  <a:pt x="2993625" y="2996088"/>
                </a:lnTo>
                <a:lnTo>
                  <a:pt x="0" y="2996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29">
            <a:extLst>
              <a:ext uri="{FF2B5EF4-FFF2-40B4-BE49-F238E27FC236}">
                <a16:creationId xmlns:a16="http://schemas.microsoft.com/office/drawing/2014/main" id="{843C732C-3524-E583-E989-FFF9C94CCB81}"/>
              </a:ext>
            </a:extLst>
          </p:cNvPr>
          <p:cNvSpPr txBox="1"/>
          <p:nvPr/>
        </p:nvSpPr>
        <p:spPr>
          <a:xfrm>
            <a:off x="6858000" y="2959472"/>
            <a:ext cx="6334272" cy="3118611"/>
          </a:xfrm>
          <a:prstGeom prst="rect">
            <a:avLst/>
          </a:prstGeom>
        </p:spPr>
        <p:txBody>
          <a:bodyPr wrap="square" lIns="0" tIns="0" rIns="0" bIns="0" rtlCol="0" anchor="t">
            <a:spAutoFit/>
          </a:bodyPr>
          <a:lstStyle/>
          <a:p>
            <a:pPr algn="ctr">
              <a:lnSpc>
                <a:spcPct val="150000"/>
              </a:lnSpc>
            </a:pPr>
            <a:r>
              <a:rPr lang="en-US" sz="7200" b="1" dirty="0">
                <a:solidFill>
                  <a:srgbClr val="495324"/>
                </a:solidFill>
                <a:latin typeface="Arial" panose="020B0604020202020204" pitchFamily="34" charset="0"/>
                <a:cs typeface="Arial" panose="020B0604020202020204" pitchFamily="34" charset="0"/>
              </a:rPr>
              <a:t>HOẠT ĐỘNG </a:t>
            </a:r>
          </a:p>
          <a:p>
            <a:pPr algn="ctr">
              <a:lnSpc>
                <a:spcPct val="150000"/>
              </a:lnSpc>
            </a:pPr>
            <a:r>
              <a:rPr lang="en-US" sz="7200" b="1" dirty="0">
                <a:solidFill>
                  <a:srgbClr val="495324"/>
                </a:solidFill>
                <a:latin typeface="Arial" panose="020B0604020202020204" pitchFamily="34" charset="0"/>
                <a:cs typeface="Arial" panose="020B0604020202020204" pitchFamily="34" charset="0"/>
              </a:rPr>
              <a:t>VẬN DỤNG</a:t>
            </a:r>
          </a:p>
        </p:txBody>
      </p:sp>
      <p:sp>
        <p:nvSpPr>
          <p:cNvPr id="8" name="Freeform 5">
            <a:extLst>
              <a:ext uri="{FF2B5EF4-FFF2-40B4-BE49-F238E27FC236}">
                <a16:creationId xmlns:a16="http://schemas.microsoft.com/office/drawing/2014/main" id="{77FACEBC-706A-4CE3-5274-2E76DAC87288}"/>
              </a:ext>
            </a:extLst>
          </p:cNvPr>
          <p:cNvSpPr/>
          <p:nvPr/>
        </p:nvSpPr>
        <p:spPr>
          <a:xfrm>
            <a:off x="847077" y="3183009"/>
            <a:ext cx="6343173" cy="6436798"/>
          </a:xfrm>
          <a:custGeom>
            <a:avLst/>
            <a:gdLst/>
            <a:ahLst/>
            <a:cxnLst/>
            <a:rect l="l" t="t" r="r" b="b"/>
            <a:pathLst>
              <a:path w="2124665" h="2156025">
                <a:moveTo>
                  <a:pt x="0" y="0"/>
                </a:moveTo>
                <a:lnTo>
                  <a:pt x="2124665" y="0"/>
                </a:lnTo>
                <a:lnTo>
                  <a:pt x="2124665" y="2156025"/>
                </a:lnTo>
                <a:lnTo>
                  <a:pt x="0" y="2156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51812994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7" name="Freeform 7"/>
          <p:cNvSpPr/>
          <p:nvPr/>
        </p:nvSpPr>
        <p:spPr>
          <a:xfrm>
            <a:off x="11963399" y="3404086"/>
            <a:ext cx="5685056" cy="6044714"/>
          </a:xfrm>
          <a:custGeom>
            <a:avLst/>
            <a:gdLst/>
            <a:ahLst/>
            <a:cxnLst/>
            <a:rect l="l" t="t" r="r" b="b"/>
            <a:pathLst>
              <a:path w="1415453" h="6265300">
                <a:moveTo>
                  <a:pt x="0" y="0"/>
                </a:moveTo>
                <a:lnTo>
                  <a:pt x="1415453" y="0"/>
                </a:lnTo>
                <a:lnTo>
                  <a:pt x="1415453" y="6265300"/>
                </a:lnTo>
                <a:lnTo>
                  <a:pt x="0" y="6265300"/>
                </a:lnTo>
                <a:lnTo>
                  <a:pt x="0" y="0"/>
                </a:lnTo>
                <a:close/>
              </a:path>
            </a:pathLst>
          </a:custGeom>
          <a:blipFill>
            <a:blip r:embed="rId2"/>
            <a:stretch>
              <a:fillRect l="-248837" t="-330878" r="-10852" b="-37908"/>
            </a:stretch>
          </a:blipFill>
        </p:spPr>
        <p:txBody>
          <a:bodyPr/>
          <a:lstStyle/>
          <a:p>
            <a:endParaRPr lang="en-US"/>
          </a:p>
        </p:txBody>
      </p:sp>
      <p:sp>
        <p:nvSpPr>
          <p:cNvPr id="16" name="TextBox 15">
            <a:extLst>
              <a:ext uri="{FF2B5EF4-FFF2-40B4-BE49-F238E27FC236}">
                <a16:creationId xmlns:a16="http://schemas.microsoft.com/office/drawing/2014/main" id="{AAA00DBB-A23E-BBB5-E7E6-9768C3E4E966}"/>
              </a:ext>
            </a:extLst>
          </p:cNvPr>
          <p:cNvSpPr txBox="1"/>
          <p:nvPr/>
        </p:nvSpPr>
        <p:spPr>
          <a:xfrm>
            <a:off x="918221" y="1507762"/>
            <a:ext cx="16429255" cy="1911549"/>
          </a:xfrm>
          <a:prstGeom prst="rect">
            <a:avLst/>
          </a:prstGeom>
          <a:noFill/>
        </p:spPr>
        <p:txBody>
          <a:bodyPr wrap="square">
            <a:spAutoFit/>
          </a:bodyPr>
          <a:lstStyle/>
          <a:p>
            <a:pPr algn="just">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Ban </a:t>
            </a:r>
            <a:r>
              <a:rPr lang="en-US" sz="4200" dirty="0" err="1">
                <a:effectLst/>
                <a:latin typeface="Arial" panose="020B0604020202020204" pitchFamily="34" charset="0"/>
                <a:ea typeface="Calibri" panose="020F0502020204030204" pitchFamily="34" charset="0"/>
                <a:cs typeface="Arial" panose="020B0604020202020204" pitchFamily="34" charset="0"/>
              </a:rPr>
              <a:t>đầu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cái</a:t>
            </a:r>
            <a:r>
              <a:rPr lang="en-US" sz="4200" dirty="0">
                <a:effectLst/>
                <a:latin typeface="Arial" panose="020B0604020202020204" pitchFamily="34" charset="0"/>
                <a:ea typeface="Calibri" panose="020F0502020204030204" pitchFamily="34" charset="0"/>
                <a:cs typeface="Arial" panose="020B0604020202020204" pitchFamily="34" charset="0"/>
              </a:rPr>
              <a:t> bánh </a:t>
            </a:r>
            <a:r>
              <a:rPr lang="en-US" sz="4200" dirty="0" err="1">
                <a:effectLst/>
                <a:latin typeface="Arial" panose="020B0604020202020204" pitchFamily="34" charset="0"/>
                <a:ea typeface="Calibri" panose="020F0502020204030204" pitchFamily="34" charset="0"/>
                <a:cs typeface="Arial" panose="020B0604020202020204" pitchFamily="34" charset="0"/>
              </a:rPr>
              <a:t>chưng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cắt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thành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miếng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như</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Tèo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lấy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miếng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rồi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chuyện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với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3179B8F4-114C-4296-CFD3-442A26588B4D}"/>
              </a:ext>
            </a:extLst>
          </p:cNvPr>
          <p:cNvGrpSpPr/>
          <p:nvPr/>
        </p:nvGrpSpPr>
        <p:grpSpPr>
          <a:xfrm>
            <a:off x="918221" y="3717052"/>
            <a:ext cx="10995927" cy="5062411"/>
            <a:chOff x="860792" y="3464622"/>
            <a:chExt cx="10995927" cy="5062411"/>
          </a:xfrm>
        </p:grpSpPr>
        <p:sp>
          <p:nvSpPr>
            <p:cNvPr id="17" name="TextBox 16">
              <a:extLst>
                <a:ext uri="{FF2B5EF4-FFF2-40B4-BE49-F238E27FC236}">
                  <a16:creationId xmlns:a16="http://schemas.microsoft.com/office/drawing/2014/main" id="{67AC143A-9C55-2E15-EB21-1675FA5318C8}"/>
                </a:ext>
              </a:extLst>
            </p:cNvPr>
            <p:cNvSpPr txBox="1"/>
            <p:nvPr/>
          </p:nvSpPr>
          <p:spPr>
            <a:xfrm>
              <a:off x="860792" y="3464622"/>
              <a:ext cx="10995927" cy="5062411"/>
            </a:xfrm>
            <a:prstGeom prst="rect">
              <a:avLst/>
            </a:prstGeom>
            <a:noFill/>
          </p:spPr>
          <p:txBody>
            <a:bodyPr wrap="square">
              <a:spAutoFit/>
            </a:bodyPr>
            <a:lstStyle/>
            <a:p>
              <a:pPr algn="just">
                <a:lnSpc>
                  <a:spcPct val="20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Tí</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Tèo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lấy</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miếng</a:t>
              </a:r>
              <a:r>
                <a:rPr lang="en-US" sz="4200" dirty="0">
                  <a:effectLst/>
                  <a:latin typeface="Arial" panose="020B0604020202020204" pitchFamily="34" charset="0"/>
                  <a:ea typeface="SimSun" panose="02010600030101010101" pitchFamily="2" charset="-122"/>
                  <a:cs typeface="Arial" panose="020B0604020202020204" pitchFamily="34" charset="0"/>
                </a:rPr>
                <a:t> bánh </a:t>
              </a:r>
              <a:r>
                <a:rPr lang="en-US" sz="4200" dirty="0" err="1">
                  <a:effectLst/>
                  <a:latin typeface="Arial" panose="020B0604020202020204" pitchFamily="34" charset="0"/>
                  <a:ea typeface="SimSun" panose="02010600030101010101" pitchFamily="2" charset="-122"/>
                  <a:cs typeface="Arial" panose="020B0604020202020204" pitchFamily="34" charset="0"/>
                </a:rPr>
                <a:t>chưng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Tèo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nói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lấy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miếng</a:t>
              </a:r>
              <a:r>
                <a:rPr lang="en-US" sz="4200" dirty="0">
                  <a:effectLst/>
                  <a:latin typeface="Arial" panose="020B0604020202020204" pitchFamily="34" charset="0"/>
                  <a:ea typeface="SimSun" panose="02010600030101010101" pitchFamily="2" charset="-122"/>
                  <a:cs typeface="Arial" panose="020B0604020202020204" pitchFamily="34" charset="0"/>
                </a:rPr>
                <a:t> bánh </a:t>
              </a:r>
              <a:r>
                <a:rPr lang="en-US" sz="4200" dirty="0" err="1">
                  <a:effectLst/>
                  <a:latin typeface="Arial" panose="020B0604020202020204" pitchFamily="34" charset="0"/>
                  <a:ea typeface="SimSun" panose="02010600030101010101" pitchFamily="2" charset="-122"/>
                  <a:cs typeface="Arial" panose="020B0604020202020204" pitchFamily="34" charset="0"/>
                </a:rPr>
                <a:t>chưng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Biết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chỉ</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có</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trong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hai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bạn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Tèo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nói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sai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Hỏi</a:t>
              </a:r>
              <a:r>
                <a:rPr lang="en-US" sz="4200" dirty="0">
                  <a:effectLst/>
                  <a:latin typeface="Arial" panose="020B0604020202020204" pitchFamily="34" charset="0"/>
                  <a:ea typeface="SimSun" panose="02010600030101010101" pitchFamily="2" charset="-122"/>
                  <a:cs typeface="Arial" panose="020B0604020202020204" pitchFamily="34" charset="0"/>
                </a:rPr>
                <a:t> ai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nói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sai</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CC33ED7-700C-726A-8DB0-145B80B52DBA}"/>
                </a:ext>
              </a:extLst>
            </p:cNvPr>
            <p:cNvGrpSpPr/>
            <p:nvPr/>
          </p:nvGrpSpPr>
          <p:grpSpPr>
            <a:xfrm>
              <a:off x="5410200" y="3681561"/>
              <a:ext cx="564561" cy="1461939"/>
              <a:chOff x="12027158" y="4275808"/>
              <a:chExt cx="531200" cy="1461939"/>
            </a:xfrm>
          </p:grpSpPr>
          <p:sp>
            <p:nvSpPr>
              <p:cNvPr id="19" name="TextBox 18">
                <a:extLst>
                  <a:ext uri="{FF2B5EF4-FFF2-40B4-BE49-F238E27FC236}">
                    <a16:creationId xmlns:a16="http://schemas.microsoft.com/office/drawing/2014/main" id="{64110A19-CC00-C9E5-EFA4-3B5EB19064C4}"/>
                  </a:ext>
                </a:extLst>
              </p:cNvPr>
              <p:cNvSpPr txBox="1"/>
              <p:nvPr/>
            </p:nvSpPr>
            <p:spPr>
              <a:xfrm>
                <a:off x="12027158" y="4275808"/>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20" name="Straight Connector 19">
                <a:extLst>
                  <a:ext uri="{FF2B5EF4-FFF2-40B4-BE49-F238E27FC236}">
                    <a16:creationId xmlns:a16="http://schemas.microsoft.com/office/drawing/2014/main" id="{8E9F09E5-A178-354D-01D7-45066CE69F9D}"/>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id="{B301679C-8916-ACB7-B620-586983791FA2}"/>
                </a:ext>
              </a:extLst>
            </p:cNvPr>
            <p:cNvGrpSpPr/>
            <p:nvPr/>
          </p:nvGrpSpPr>
          <p:grpSpPr>
            <a:xfrm>
              <a:off x="5410200" y="4981511"/>
              <a:ext cx="564561" cy="1461939"/>
              <a:chOff x="12027158" y="4275808"/>
              <a:chExt cx="531200" cy="1461939"/>
            </a:xfrm>
          </p:grpSpPr>
          <p:sp>
            <p:nvSpPr>
              <p:cNvPr id="22" name="TextBox 21">
                <a:extLst>
                  <a:ext uri="{FF2B5EF4-FFF2-40B4-BE49-F238E27FC236}">
                    <a16:creationId xmlns:a16="http://schemas.microsoft.com/office/drawing/2014/main" id="{3846EBB6-8C45-59B8-7CA5-6799A29D0CA3}"/>
                  </a:ext>
                </a:extLst>
              </p:cNvPr>
              <p:cNvSpPr txBox="1"/>
              <p:nvPr/>
            </p:nvSpPr>
            <p:spPr>
              <a:xfrm>
                <a:off x="12027158" y="4275808"/>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23" name="Straight Connector 22">
                <a:extLst>
                  <a:ext uri="{FF2B5EF4-FFF2-40B4-BE49-F238E27FC236}">
                    <a16:creationId xmlns:a16="http://schemas.microsoft.com/office/drawing/2014/main" id="{546030EB-DAB9-572A-18A2-4C332CD65DE0}"/>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25" name="TextBox 24">
            <a:extLst>
              <a:ext uri="{FF2B5EF4-FFF2-40B4-BE49-F238E27FC236}">
                <a16:creationId xmlns:a16="http://schemas.microsoft.com/office/drawing/2014/main" id="{9BB976FD-FE61-0353-61B1-419BEE293A85}"/>
              </a:ext>
            </a:extLst>
          </p:cNvPr>
          <p:cNvSpPr txBox="1"/>
          <p:nvPr/>
        </p:nvSpPr>
        <p:spPr>
          <a:xfrm>
            <a:off x="5898111" y="314491"/>
            <a:ext cx="678180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4 SGK – tr101</a:t>
            </a:r>
          </a:p>
        </p:txBody>
      </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11" name="Freeform 11"/>
          <p:cNvSpPr/>
          <p:nvPr/>
        </p:nvSpPr>
        <p:spPr>
          <a:xfrm>
            <a:off x="11208036" y="7128541"/>
            <a:ext cx="2825109" cy="2302464"/>
          </a:xfrm>
          <a:custGeom>
            <a:avLst/>
            <a:gdLst/>
            <a:ahLst/>
            <a:cxnLst/>
            <a:rect l="l" t="t" r="r" b="b"/>
            <a:pathLst>
              <a:path w="2825109" h="2302464">
                <a:moveTo>
                  <a:pt x="0" y="0"/>
                </a:moveTo>
                <a:lnTo>
                  <a:pt x="2825109" y="0"/>
                </a:lnTo>
                <a:lnTo>
                  <a:pt x="2825109" y="2302463"/>
                </a:lnTo>
                <a:lnTo>
                  <a:pt x="0" y="2302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D4479FCC-3D3A-1ECF-A31C-10EC3EBCE16B}"/>
              </a:ext>
            </a:extLst>
          </p:cNvPr>
          <p:cNvGrpSpPr/>
          <p:nvPr/>
        </p:nvGrpSpPr>
        <p:grpSpPr>
          <a:xfrm>
            <a:off x="14878476" y="7008813"/>
            <a:ext cx="2559110" cy="2543374"/>
            <a:chOff x="1836204" y="4828233"/>
            <a:chExt cx="2559110" cy="2543374"/>
          </a:xfrm>
        </p:grpSpPr>
        <p:sp>
          <p:nvSpPr>
            <p:cNvPr id="12" name="Freeform 12"/>
            <p:cNvSpPr/>
            <p:nvPr/>
          </p:nvSpPr>
          <p:spPr>
            <a:xfrm>
              <a:off x="1870897" y="4828233"/>
              <a:ext cx="2524417" cy="1605109"/>
            </a:xfrm>
            <a:custGeom>
              <a:avLst/>
              <a:gdLst/>
              <a:ahLst/>
              <a:cxnLst/>
              <a:rect l="l" t="t" r="r" b="b"/>
              <a:pathLst>
                <a:path w="2524417" h="1605109">
                  <a:moveTo>
                    <a:pt x="0" y="0"/>
                  </a:moveTo>
                  <a:lnTo>
                    <a:pt x="2524418" y="0"/>
                  </a:lnTo>
                  <a:lnTo>
                    <a:pt x="2524418" y="1605109"/>
                  </a:lnTo>
                  <a:lnTo>
                    <a:pt x="0" y="160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836204" y="5495077"/>
              <a:ext cx="1443364" cy="1876530"/>
            </a:xfrm>
            <a:custGeom>
              <a:avLst/>
              <a:gdLst/>
              <a:ahLst/>
              <a:cxnLst/>
              <a:rect l="l" t="t" r="r" b="b"/>
              <a:pathLst>
                <a:path w="1443364" h="1876530">
                  <a:moveTo>
                    <a:pt x="0" y="0"/>
                  </a:moveTo>
                  <a:lnTo>
                    <a:pt x="1443364" y="0"/>
                  </a:lnTo>
                  <a:lnTo>
                    <a:pt x="1443364" y="1876530"/>
                  </a:lnTo>
                  <a:lnTo>
                    <a:pt x="0" y="1876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3" name="TextBox 2">
            <a:extLst>
              <a:ext uri="{FF2B5EF4-FFF2-40B4-BE49-F238E27FC236}">
                <a16:creationId xmlns:a16="http://schemas.microsoft.com/office/drawing/2014/main" id="{72F32FFA-6E6D-7E57-6261-312BE8B1FAA0}"/>
              </a:ext>
            </a:extLst>
          </p:cNvPr>
          <p:cNvSpPr txBox="1"/>
          <p:nvPr/>
        </p:nvSpPr>
        <p:spPr>
          <a:xfrm>
            <a:off x="2250118" y="1628773"/>
            <a:ext cx="13787764" cy="8187882"/>
          </a:xfrm>
          <a:prstGeom prst="rect">
            <a:avLst/>
          </a:prstGeom>
          <a:noFill/>
        </p:spPr>
        <p:txBody>
          <a:bodyPr wrap="square">
            <a:spAutoFit/>
          </a:bodyPr>
          <a:lstStyle/>
          <a:p>
            <a:pPr algn="just">
              <a:lnSpc>
                <a:spcPct val="150000"/>
              </a:lnSpc>
              <a:spcAft>
                <a:spcPts val="1000"/>
              </a:spcAft>
            </a:pPr>
            <a:r>
              <a:rPr lang="en-US" sz="4100" dirty="0">
                <a:effectLst/>
                <a:latin typeface="Arial" panose="020B0604020202020204" pitchFamily="34" charset="0"/>
                <a:ea typeface="SimSun" panose="02010600030101010101" pitchFamily="2" charset="-122"/>
                <a:cs typeface="Arial" panose="020B0604020202020204" pitchFamily="34" charset="0"/>
              </a:rPr>
              <a:t>8 </a:t>
            </a:r>
            <a:r>
              <a:rPr lang="en-US" sz="4100" dirty="0" err="1">
                <a:effectLst/>
                <a:latin typeface="Arial" panose="020B0604020202020204" pitchFamily="34" charset="0"/>
                <a:ea typeface="SimSun" panose="02010600030101010101" pitchFamily="2" charset="-122"/>
                <a:cs typeface="Arial" panose="020B0604020202020204" pitchFamily="34" charset="0"/>
              </a:rPr>
              <a:t>là</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mẫu</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số</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chung</a:t>
            </a:r>
            <a:endParaRPr lang="x-none" sz="4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1000"/>
              </a:spcAft>
            </a:pPr>
            <a:r>
              <a:rPr lang="en-US" sz="4100" dirty="0" err="1">
                <a:effectLst/>
                <a:latin typeface="Arial" panose="020B0604020202020204" pitchFamily="34" charset="0"/>
                <a:ea typeface="SimSun" panose="02010600030101010101" pitchFamily="2" charset="-122"/>
                <a:cs typeface="Arial" panose="020B0604020202020204" pitchFamily="34" charset="0"/>
              </a:rPr>
              <a:t>Phân</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số</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không</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thể</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quy</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đồng</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thành</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phân</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số</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có</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mẫu</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số</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bằng</a:t>
            </a:r>
            <a:r>
              <a:rPr lang="en-US" sz="4100" dirty="0">
                <a:effectLst/>
                <a:latin typeface="Arial" panose="020B0604020202020204" pitchFamily="34" charset="0"/>
                <a:ea typeface="SimSun" panose="02010600030101010101" pitchFamily="2" charset="-122"/>
                <a:cs typeface="Arial" panose="020B0604020202020204" pitchFamily="34" charset="0"/>
              </a:rPr>
              <a:t>  8 </a:t>
            </a:r>
            <a:r>
              <a:rPr lang="en-US" sz="4100" dirty="0" err="1">
                <a:effectLst/>
                <a:latin typeface="Arial" panose="020B0604020202020204" pitchFamily="34" charset="0"/>
                <a:ea typeface="SimSun" panose="02010600030101010101" pitchFamily="2" charset="-122"/>
                <a:cs typeface="Arial" panose="020B0604020202020204" pitchFamily="34" charset="0"/>
              </a:rPr>
              <a:t>vì</a:t>
            </a:r>
            <a:r>
              <a:rPr lang="en-US" sz="4100" dirty="0">
                <a:effectLst/>
                <a:latin typeface="Arial" panose="020B0604020202020204" pitchFamily="34" charset="0"/>
                <a:ea typeface="SimSun" panose="02010600030101010101" pitchFamily="2" charset="-122"/>
                <a:cs typeface="Arial" panose="020B0604020202020204" pitchFamily="34" charset="0"/>
              </a:rPr>
              <a:t> 8 </a:t>
            </a:r>
            <a:r>
              <a:rPr lang="en-US" sz="4100" dirty="0" err="1">
                <a:effectLst/>
                <a:latin typeface="Arial" panose="020B0604020202020204" pitchFamily="34" charset="0"/>
                <a:ea typeface="SimSun" panose="02010600030101010101" pitchFamily="2" charset="-122"/>
                <a:cs typeface="Arial" panose="020B0604020202020204" pitchFamily="34" charset="0"/>
              </a:rPr>
              <a:t>không</a:t>
            </a:r>
            <a:r>
              <a:rPr lang="en-US" sz="4100" dirty="0">
                <a:effectLst/>
                <a:latin typeface="Arial" panose="020B0604020202020204" pitchFamily="34" charset="0"/>
                <a:ea typeface="SimSun" panose="02010600030101010101" pitchFamily="2" charset="-122"/>
                <a:cs typeface="Arial" panose="020B0604020202020204" pitchFamily="34" charset="0"/>
              </a:rPr>
              <a:t> chia </a:t>
            </a:r>
            <a:r>
              <a:rPr lang="en-US" sz="4100" dirty="0" err="1">
                <a:effectLst/>
                <a:latin typeface="Arial" panose="020B0604020202020204" pitchFamily="34" charset="0"/>
                <a:ea typeface="SimSun" panose="02010600030101010101" pitchFamily="2" charset="-122"/>
                <a:cs typeface="Arial" panose="020B0604020202020204" pitchFamily="34" charset="0"/>
              </a:rPr>
              <a:t>hết</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cho</a:t>
            </a:r>
            <a:r>
              <a:rPr lang="en-US" sz="4100" dirty="0">
                <a:effectLst/>
                <a:latin typeface="Arial" panose="020B0604020202020204" pitchFamily="34" charset="0"/>
                <a:ea typeface="SimSun" panose="02010600030101010101" pitchFamily="2" charset="-122"/>
                <a:cs typeface="Arial" panose="020B0604020202020204" pitchFamily="34" charset="0"/>
              </a:rPr>
              <a:t> 5.</a:t>
            </a:r>
            <a:endParaRPr lang="x-none" sz="4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100" dirty="0" err="1">
                <a:effectLst/>
                <a:latin typeface="Arial" panose="020B0604020202020204" pitchFamily="34" charset="0"/>
                <a:ea typeface="SimSun" panose="02010600030101010101" pitchFamily="2" charset="-122"/>
                <a:cs typeface="Arial" panose="020B0604020202020204" pitchFamily="34" charset="0"/>
              </a:rPr>
              <a:t>Không</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thể</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kết</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luận</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Tèo</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lấy</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mấy</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phần</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miếng</a:t>
            </a:r>
            <a:r>
              <a:rPr lang="en-US" sz="4100" dirty="0">
                <a:effectLst/>
                <a:latin typeface="Arial" panose="020B0604020202020204" pitchFamily="34" charset="0"/>
                <a:ea typeface="SimSun" panose="02010600030101010101" pitchFamily="2" charset="-122"/>
                <a:cs typeface="Arial" panose="020B0604020202020204" pitchFamily="34" charset="0"/>
              </a:rPr>
              <a:t> bánh. </a:t>
            </a:r>
            <a:endParaRPr lang="x-none" sz="4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100" dirty="0" err="1">
                <a:effectLst/>
                <a:latin typeface="Arial" panose="020B0604020202020204" pitchFamily="34" charset="0"/>
                <a:ea typeface="SimSun" panose="02010600030101010101" pitchFamily="2" charset="-122"/>
                <a:cs typeface="Arial" panose="020B0604020202020204" pitchFamily="34" charset="0"/>
              </a:rPr>
              <a:t>Phân</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số</a:t>
            </a:r>
            <a:r>
              <a:rPr lang="en-US" sz="4100" dirty="0">
                <a:effectLst/>
                <a:latin typeface="Arial" panose="020B0604020202020204" pitchFamily="34" charset="0"/>
                <a:ea typeface="SimSun" panose="02010600030101010101" pitchFamily="2" charset="-122"/>
                <a:cs typeface="Arial" panose="020B0604020202020204" pitchFamily="34" charset="0"/>
              </a:rPr>
              <a:t> 				      .</a:t>
            </a:r>
          </a:p>
          <a:p>
            <a:pPr algn="just">
              <a:lnSpc>
                <a:spcPct val="200000"/>
              </a:lnSpc>
              <a:spcAft>
                <a:spcPts val="1000"/>
              </a:spcAft>
            </a:pPr>
            <a:r>
              <a:rPr lang="en-US" sz="4100" dirty="0" err="1">
                <a:effectLst/>
                <a:latin typeface="Arial" panose="020B0604020202020204" pitchFamily="34" charset="0"/>
                <a:ea typeface="SimSun" panose="02010600030101010101" pitchFamily="2" charset="-122"/>
                <a:cs typeface="Arial" panose="020B0604020202020204" pitchFamily="34" charset="0"/>
              </a:rPr>
              <a:t>Tí</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lấy</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số</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miếng</a:t>
            </a:r>
            <a:r>
              <a:rPr lang="en-US" sz="4100" dirty="0">
                <a:effectLst/>
                <a:latin typeface="Arial" panose="020B0604020202020204" pitchFamily="34" charset="0"/>
                <a:ea typeface="SimSun" panose="02010600030101010101" pitchFamily="2" charset="-122"/>
                <a:cs typeface="Arial" panose="020B0604020202020204" pitchFamily="34" charset="0"/>
              </a:rPr>
              <a:t> bánh </a:t>
            </a:r>
            <a:r>
              <a:rPr lang="en-US" sz="4100" dirty="0" err="1">
                <a:effectLst/>
                <a:latin typeface="Arial" panose="020B0604020202020204" pitchFamily="34" charset="0"/>
                <a:ea typeface="SimSun" panose="02010600030101010101" pitchFamily="2" charset="-122"/>
                <a:cs typeface="Arial" panose="020B0604020202020204" pitchFamily="34" charset="0"/>
              </a:rPr>
              <a:t>chưng</a:t>
            </a:r>
            <a:r>
              <a:rPr lang="en-US" sz="4100" dirty="0">
                <a:effectLst/>
                <a:latin typeface="Arial" panose="020B0604020202020204" pitchFamily="34" charset="0"/>
                <a:ea typeface="SimSun" panose="02010600030101010101" pitchFamily="2" charset="-122"/>
                <a:cs typeface="Arial" panose="020B0604020202020204" pitchFamily="34" charset="0"/>
              </a:rPr>
              <a:t>.</a:t>
            </a:r>
            <a:endParaRPr lang="x-none" sz="4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100" dirty="0" err="1">
                <a:latin typeface="Arial" panose="020B0604020202020204" pitchFamily="34" charset="0"/>
                <a:ea typeface="SimSun" panose="02010600030101010101" pitchFamily="2" charset="-122"/>
                <a:cs typeface="Arial" panose="020B0604020202020204" pitchFamily="34" charset="0"/>
              </a:rPr>
              <a:t>Vậy</a:t>
            </a:r>
            <a:r>
              <a:rPr lang="en-US" sz="4100" dirty="0">
                <a:latin typeface="Arial" panose="020B0604020202020204" pitchFamily="34" charset="0"/>
                <a:ea typeface="SimSun" panose="02010600030101010101" pitchFamily="2" charset="-122"/>
                <a:cs typeface="Arial" panose="020B0604020202020204" pitchFamily="34" charset="0"/>
              </a:rPr>
              <a:t> </a:t>
            </a:r>
            <a:r>
              <a:rPr lang="en-US" sz="4100" dirty="0" err="1">
                <a:latin typeface="Arial" panose="020B0604020202020204" pitchFamily="34" charset="0"/>
                <a:ea typeface="SimSun" panose="02010600030101010101" pitchFamily="2" charset="-122"/>
                <a:cs typeface="Arial" panose="020B0604020202020204" pitchFamily="34" charset="0"/>
              </a:rPr>
              <a:t>b</a:t>
            </a:r>
            <a:r>
              <a:rPr lang="en-US" sz="4100" dirty="0" err="1">
                <a:effectLst/>
                <a:latin typeface="Arial" panose="020B0604020202020204" pitchFamily="34" charset="0"/>
                <a:ea typeface="SimSun" panose="02010600030101010101" pitchFamily="2" charset="-122"/>
                <a:cs typeface="Arial" panose="020B0604020202020204" pitchFamily="34" charset="0"/>
              </a:rPr>
              <a:t>ạn</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Tí</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nói</a:t>
            </a:r>
            <a:r>
              <a:rPr lang="en-US" sz="4100" dirty="0">
                <a:effectLst/>
                <a:latin typeface="Arial" panose="020B0604020202020204" pitchFamily="34" charset="0"/>
                <a:ea typeface="SimSun" panose="02010600030101010101" pitchFamily="2" charset="-122"/>
                <a:cs typeface="Arial" panose="020B0604020202020204" pitchFamily="34" charset="0"/>
              </a:rPr>
              <a:t> </a:t>
            </a:r>
            <a:r>
              <a:rPr lang="en-US" sz="4100" dirty="0" err="1">
                <a:effectLst/>
                <a:latin typeface="Arial" panose="020B0604020202020204" pitchFamily="34" charset="0"/>
                <a:ea typeface="SimSun" panose="02010600030101010101" pitchFamily="2" charset="-122"/>
                <a:cs typeface="Arial" panose="020B0604020202020204" pitchFamily="34" charset="0"/>
              </a:rPr>
              <a:t>sai</a:t>
            </a:r>
            <a:r>
              <a:rPr lang="en-US" sz="4100" dirty="0">
                <a:effectLst/>
                <a:latin typeface="Arial" panose="020B0604020202020204" pitchFamily="34" charset="0"/>
                <a:ea typeface="SimSun" panose="02010600030101010101" pitchFamily="2" charset="-122"/>
                <a:cs typeface="Arial" panose="020B0604020202020204" pitchFamily="34" charset="0"/>
              </a:rPr>
              <a:t>.  </a:t>
            </a:r>
            <a:endParaRPr lang="x-none" sz="4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6540B04-2A7B-7268-6557-36628E93D678}"/>
              </a:ext>
            </a:extLst>
          </p:cNvPr>
          <p:cNvSpPr txBox="1"/>
          <p:nvPr/>
        </p:nvSpPr>
        <p:spPr>
          <a:xfrm>
            <a:off x="5753100" y="470345"/>
            <a:ext cx="678180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4 SGK – tr101</a:t>
            </a:r>
          </a:p>
        </p:txBody>
      </p:sp>
      <p:grpSp>
        <p:nvGrpSpPr>
          <p:cNvPr id="5" name="Group 4">
            <a:extLst>
              <a:ext uri="{FF2B5EF4-FFF2-40B4-BE49-F238E27FC236}">
                <a16:creationId xmlns:a16="http://schemas.microsoft.com/office/drawing/2014/main" id="{E2630089-0AB6-2DB5-D468-1FDEA88EBBE2}"/>
              </a:ext>
            </a:extLst>
          </p:cNvPr>
          <p:cNvGrpSpPr/>
          <p:nvPr/>
        </p:nvGrpSpPr>
        <p:grpSpPr>
          <a:xfrm>
            <a:off x="4459918" y="2827290"/>
            <a:ext cx="621043" cy="1461939"/>
            <a:chOff x="12026540" y="4275808"/>
            <a:chExt cx="531200" cy="1461939"/>
          </a:xfrm>
        </p:grpSpPr>
        <p:sp>
          <p:nvSpPr>
            <p:cNvPr id="6" name="TextBox 5">
              <a:extLst>
                <a:ext uri="{FF2B5EF4-FFF2-40B4-BE49-F238E27FC236}">
                  <a16:creationId xmlns:a16="http://schemas.microsoft.com/office/drawing/2014/main" id="{DF6F6623-6E3B-B587-6A5A-72CDA99B622A}"/>
                </a:ext>
              </a:extLst>
            </p:cNvPr>
            <p:cNvSpPr txBox="1"/>
            <p:nvPr/>
          </p:nvSpPr>
          <p:spPr>
            <a:xfrm>
              <a:off x="12026540" y="4275808"/>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8" name="Straight Connector 7">
              <a:extLst>
                <a:ext uri="{FF2B5EF4-FFF2-40B4-BE49-F238E27FC236}">
                  <a16:creationId xmlns:a16="http://schemas.microsoft.com/office/drawing/2014/main" id="{F27C62C1-5458-4952-919C-D9A46FA77A35}"/>
                </a:ext>
              </a:extLst>
            </p:cNvPr>
            <p:cNvCxnSpPr>
              <a:cxnSpLocks/>
            </p:cNvCxnSpPr>
            <p:nvPr/>
          </p:nvCxnSpPr>
          <p:spPr>
            <a:xfrm flipH="1">
              <a:off x="12026540" y="4997918"/>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29" name="Group 28">
            <a:extLst>
              <a:ext uri="{FF2B5EF4-FFF2-40B4-BE49-F238E27FC236}">
                <a16:creationId xmlns:a16="http://schemas.microsoft.com/office/drawing/2014/main" id="{F0DB1935-B51A-B297-4690-3ADD2E827DF4}"/>
              </a:ext>
            </a:extLst>
          </p:cNvPr>
          <p:cNvGrpSpPr/>
          <p:nvPr/>
        </p:nvGrpSpPr>
        <p:grpSpPr>
          <a:xfrm>
            <a:off x="4478968" y="6300443"/>
            <a:ext cx="4110165" cy="1511706"/>
            <a:chOff x="4478968" y="6300443"/>
            <a:chExt cx="4110165" cy="1511706"/>
          </a:xfrm>
        </p:grpSpPr>
        <p:grpSp>
          <p:nvGrpSpPr>
            <p:cNvPr id="9" name="Group 8">
              <a:extLst>
                <a:ext uri="{FF2B5EF4-FFF2-40B4-BE49-F238E27FC236}">
                  <a16:creationId xmlns:a16="http://schemas.microsoft.com/office/drawing/2014/main" id="{E085DFE7-4291-5D05-EEB7-BB815D9A524A}"/>
                </a:ext>
              </a:extLst>
            </p:cNvPr>
            <p:cNvGrpSpPr/>
            <p:nvPr/>
          </p:nvGrpSpPr>
          <p:grpSpPr>
            <a:xfrm>
              <a:off x="4478968" y="6300443"/>
              <a:ext cx="621042" cy="1461939"/>
              <a:chOff x="12027158" y="4275808"/>
              <a:chExt cx="531200" cy="1461939"/>
            </a:xfrm>
          </p:grpSpPr>
          <p:sp>
            <p:nvSpPr>
              <p:cNvPr id="10" name="TextBox 9">
                <a:extLst>
                  <a:ext uri="{FF2B5EF4-FFF2-40B4-BE49-F238E27FC236}">
                    <a16:creationId xmlns:a16="http://schemas.microsoft.com/office/drawing/2014/main" id="{735CCD82-1496-A78D-FEA2-7F9DDDB27719}"/>
                  </a:ext>
                </a:extLst>
              </p:cNvPr>
              <p:cNvSpPr txBox="1"/>
              <p:nvPr/>
            </p:nvSpPr>
            <p:spPr>
              <a:xfrm>
                <a:off x="12027158" y="4275808"/>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15" name="Straight Connector 14">
                <a:extLst>
                  <a:ext uri="{FF2B5EF4-FFF2-40B4-BE49-F238E27FC236}">
                    <a16:creationId xmlns:a16="http://schemas.microsoft.com/office/drawing/2014/main" id="{24B5E9FA-D524-7A86-36BD-2D614302DD35}"/>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6" name="Group 15">
              <a:extLst>
                <a:ext uri="{FF2B5EF4-FFF2-40B4-BE49-F238E27FC236}">
                  <a16:creationId xmlns:a16="http://schemas.microsoft.com/office/drawing/2014/main" id="{BBB8CBBA-0EEC-A6CB-3DDB-1DFF958B6A72}"/>
                </a:ext>
              </a:extLst>
            </p:cNvPr>
            <p:cNvGrpSpPr/>
            <p:nvPr/>
          </p:nvGrpSpPr>
          <p:grpSpPr>
            <a:xfrm>
              <a:off x="7250164" y="6350210"/>
              <a:ext cx="1338969" cy="1461939"/>
              <a:chOff x="15254840" y="8025769"/>
              <a:chExt cx="1338969" cy="1461939"/>
            </a:xfrm>
          </p:grpSpPr>
          <p:grpSp>
            <p:nvGrpSpPr>
              <p:cNvPr id="17" name="Group 16">
                <a:extLst>
                  <a:ext uri="{FF2B5EF4-FFF2-40B4-BE49-F238E27FC236}">
                    <a16:creationId xmlns:a16="http://schemas.microsoft.com/office/drawing/2014/main" id="{A9D9304B-5A3C-F947-08EA-194374659CF0}"/>
                  </a:ext>
                </a:extLst>
              </p:cNvPr>
              <p:cNvGrpSpPr/>
              <p:nvPr/>
            </p:nvGrpSpPr>
            <p:grpSpPr>
              <a:xfrm>
                <a:off x="15621797" y="8025769"/>
                <a:ext cx="972012" cy="1461939"/>
                <a:chOff x="11977285" y="4265748"/>
                <a:chExt cx="831398" cy="1461939"/>
              </a:xfrm>
            </p:grpSpPr>
            <p:sp>
              <p:nvSpPr>
                <p:cNvPr id="19" name="TextBox 18">
                  <a:extLst>
                    <a:ext uri="{FF2B5EF4-FFF2-40B4-BE49-F238E27FC236}">
                      <a16:creationId xmlns:a16="http://schemas.microsoft.com/office/drawing/2014/main" id="{E5942BFC-368E-D5DB-9C59-C2FE590789C9}"/>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20" name="Straight Connector 19">
                  <a:extLst>
                    <a:ext uri="{FF2B5EF4-FFF2-40B4-BE49-F238E27FC236}">
                      <a16:creationId xmlns:a16="http://schemas.microsoft.com/office/drawing/2014/main" id="{6A9848C7-B9D5-8D6F-8052-7FE774B1A32B}"/>
                    </a:ext>
                  </a:extLst>
                </p:cNvPr>
                <p:cNvCxnSpPr>
                  <a:cxnSpLocks/>
                </p:cNvCxnSpPr>
                <p:nvPr/>
              </p:nvCxnSpPr>
              <p:spPr>
                <a:xfrm flipH="1">
                  <a:off x="12061000" y="4969687"/>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8" name="TextBox 17">
                <a:extLst>
                  <a:ext uri="{FF2B5EF4-FFF2-40B4-BE49-F238E27FC236}">
                    <a16:creationId xmlns:a16="http://schemas.microsoft.com/office/drawing/2014/main" id="{1AA4F4D8-FEDD-A074-4A3F-6D862184289A}"/>
                  </a:ext>
                </a:extLst>
              </p:cNvPr>
              <p:cNvSpPr txBox="1"/>
              <p:nvPr/>
            </p:nvSpPr>
            <p:spPr>
              <a:xfrm>
                <a:off x="15254840"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DEA7ADCB-3649-136E-7566-4059A62C7182}"/>
                </a:ext>
              </a:extLst>
            </p:cNvPr>
            <p:cNvGrpSpPr/>
            <p:nvPr/>
          </p:nvGrpSpPr>
          <p:grpSpPr>
            <a:xfrm>
              <a:off x="4940594" y="6350210"/>
              <a:ext cx="2327081" cy="1461939"/>
              <a:chOff x="14084495" y="8035829"/>
              <a:chExt cx="1228565" cy="1461939"/>
            </a:xfrm>
          </p:grpSpPr>
          <p:grpSp>
            <p:nvGrpSpPr>
              <p:cNvPr id="22" name="Group 21">
                <a:extLst>
                  <a:ext uri="{FF2B5EF4-FFF2-40B4-BE49-F238E27FC236}">
                    <a16:creationId xmlns:a16="http://schemas.microsoft.com/office/drawing/2014/main" id="{28608648-BFBA-9101-C2F6-6780D0F38BC8}"/>
                  </a:ext>
                </a:extLst>
              </p:cNvPr>
              <p:cNvGrpSpPr/>
              <p:nvPr/>
            </p:nvGrpSpPr>
            <p:grpSpPr>
              <a:xfrm>
                <a:off x="14408479" y="8035829"/>
                <a:ext cx="904581" cy="1461939"/>
                <a:chOff x="11863203" y="4275808"/>
                <a:chExt cx="773721" cy="1461939"/>
              </a:xfrm>
            </p:grpSpPr>
            <p:sp>
              <p:nvSpPr>
                <p:cNvPr id="24" name="TextBox 23">
                  <a:extLst>
                    <a:ext uri="{FF2B5EF4-FFF2-40B4-BE49-F238E27FC236}">
                      <a16:creationId xmlns:a16="http://schemas.microsoft.com/office/drawing/2014/main" id="{0F33E381-D27F-DE27-0256-A6BEF134034E}"/>
                    </a:ext>
                  </a:extLst>
                </p:cNvPr>
                <p:cNvSpPr txBox="1"/>
                <p:nvPr/>
              </p:nvSpPr>
              <p:spPr>
                <a:xfrm>
                  <a:off x="11863203" y="4275808"/>
                  <a:ext cx="77372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 x 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 x 2</a:t>
                  </a:r>
                </a:p>
              </p:txBody>
            </p:sp>
            <p:cxnSp>
              <p:nvCxnSpPr>
                <p:cNvPr id="25" name="Straight Connector 24">
                  <a:extLst>
                    <a:ext uri="{FF2B5EF4-FFF2-40B4-BE49-F238E27FC236}">
                      <a16:creationId xmlns:a16="http://schemas.microsoft.com/office/drawing/2014/main" id="{96ADB562-C263-B297-BADE-E8B3207CDDBC}"/>
                    </a:ext>
                  </a:extLst>
                </p:cNvPr>
                <p:cNvCxnSpPr>
                  <a:cxnSpLocks/>
                </p:cNvCxnSpPr>
                <p:nvPr/>
              </p:nvCxnSpPr>
              <p:spPr>
                <a:xfrm flipH="1">
                  <a:off x="11918998" y="4947194"/>
                  <a:ext cx="695155" cy="0"/>
                </a:xfrm>
                <a:prstGeom prst="line">
                  <a:avLst/>
                </a:prstGeom>
              </p:spPr>
              <p:style>
                <a:lnRef idx="3">
                  <a:schemeClr val="dk1"/>
                </a:lnRef>
                <a:fillRef idx="0">
                  <a:schemeClr val="dk1"/>
                </a:fillRef>
                <a:effectRef idx="2">
                  <a:schemeClr val="dk1"/>
                </a:effectRef>
                <a:fontRef idx="minor">
                  <a:schemeClr val="tx1"/>
                </a:fontRef>
              </p:style>
            </p:cxnSp>
          </p:grpSp>
          <p:sp>
            <p:nvSpPr>
              <p:cNvPr id="23" name="TextBox 22">
                <a:extLst>
                  <a:ext uri="{FF2B5EF4-FFF2-40B4-BE49-F238E27FC236}">
                    <a16:creationId xmlns:a16="http://schemas.microsoft.com/office/drawing/2014/main" id="{0CB922DC-1564-5B14-6800-D77374AD723B}"/>
                  </a:ext>
                </a:extLst>
              </p:cNvPr>
              <p:cNvSpPr txBox="1"/>
              <p:nvPr/>
            </p:nvSpPr>
            <p:spPr>
              <a:xfrm>
                <a:off x="14084495"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grpSp>
        <p:nvGrpSpPr>
          <p:cNvPr id="26" name="Group 25">
            <a:extLst>
              <a:ext uri="{FF2B5EF4-FFF2-40B4-BE49-F238E27FC236}">
                <a16:creationId xmlns:a16="http://schemas.microsoft.com/office/drawing/2014/main" id="{C4C8E1FB-20FD-1627-FECA-B245E23C253F}"/>
              </a:ext>
            </a:extLst>
          </p:cNvPr>
          <p:cNvGrpSpPr/>
          <p:nvPr/>
        </p:nvGrpSpPr>
        <p:grpSpPr>
          <a:xfrm>
            <a:off x="3722079" y="7627890"/>
            <a:ext cx="621042" cy="1461939"/>
            <a:chOff x="12027158" y="4275808"/>
            <a:chExt cx="531200" cy="1461939"/>
          </a:xfrm>
        </p:grpSpPr>
        <p:sp>
          <p:nvSpPr>
            <p:cNvPr id="27" name="TextBox 26">
              <a:extLst>
                <a:ext uri="{FF2B5EF4-FFF2-40B4-BE49-F238E27FC236}">
                  <a16:creationId xmlns:a16="http://schemas.microsoft.com/office/drawing/2014/main" id="{B713DB9D-B259-32F2-A9FD-CF302D12B020}"/>
                </a:ext>
              </a:extLst>
            </p:cNvPr>
            <p:cNvSpPr txBox="1"/>
            <p:nvPr/>
          </p:nvSpPr>
          <p:spPr>
            <a:xfrm>
              <a:off x="12027158" y="4275808"/>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28" name="Straight Connector 27">
              <a:extLst>
                <a:ext uri="{FF2B5EF4-FFF2-40B4-BE49-F238E27FC236}">
                  <a16:creationId xmlns:a16="http://schemas.microsoft.com/office/drawing/2014/main" id="{301663B3-7FD7-CFD0-59A4-B92C9BBFADC4}"/>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05817597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linds(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linds(horizont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en-US" sz="10800" b="1" dirty="0">
                <a:solidFill>
                  <a:srgbClr val="00206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82183" y="-881348"/>
            <a:ext cx="731045" cy="731045"/>
          </a:xfrm>
          <a:prstGeom prst="rect">
            <a:avLst/>
          </a:prstGeom>
        </p:spPr>
      </p:pic>
      <p:pic>
        <p:nvPicPr>
          <p:cNvPr id="2" name="Picture 1"/>
          <p:cNvPicPr>
            <a:picLocks noChangeAspect="1"/>
          </p:cNvPicPr>
          <p:nvPr/>
        </p:nvPicPr>
        <p:blipFill>
          <a:blip r:embed="rId6"/>
          <a:stretch>
            <a:fillRect/>
          </a:stretch>
        </p:blipFill>
        <p:spPr>
          <a:xfrm>
            <a:off x="135229" y="6180989"/>
            <a:ext cx="17987807" cy="4106012"/>
          </a:xfrm>
          <a:prstGeom prst="rect">
            <a:avLst/>
          </a:prstGeom>
        </p:spPr>
      </p:pic>
    </p:spTree>
    <p:extLst>
      <p:ext uri="{BB962C8B-B14F-4D97-AF65-F5344CB8AC3E}">
        <p14:creationId xmlns:p14="http://schemas.microsoft.com/office/powerpoint/2010/main" val="142394949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2"/>
          <a:stretch>
            <a:fillRect/>
          </a:stretch>
        </p:blipFill>
        <p:spPr>
          <a:xfrm>
            <a:off x="589155" y="4677624"/>
            <a:ext cx="3634320" cy="3498276"/>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3"/>
          <a:stretch>
            <a:fillRect/>
          </a:stretch>
        </p:blipFill>
        <p:spPr>
          <a:xfrm>
            <a:off x="3972401" y="6712133"/>
            <a:ext cx="3447263" cy="3313389"/>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4"/>
          <a:stretch>
            <a:fillRect/>
          </a:stretch>
        </p:blipFill>
        <p:spPr>
          <a:xfrm>
            <a:off x="14061503" y="4843257"/>
            <a:ext cx="3646598" cy="3058869"/>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5"/>
          <a:stretch>
            <a:fillRect/>
          </a:stretch>
        </p:blipFill>
        <p:spPr>
          <a:xfrm>
            <a:off x="10484610" y="6600088"/>
            <a:ext cx="3329409" cy="315162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6"/>
          <a:stretch>
            <a:fillRect/>
          </a:stretch>
        </p:blipFill>
        <p:spPr>
          <a:xfrm>
            <a:off x="6458887" y="4350821"/>
            <a:ext cx="4174448" cy="2627274"/>
          </a:xfrm>
          <a:prstGeom prst="rect">
            <a:avLst/>
          </a:prstGeom>
        </p:spPr>
      </p:pic>
      <p:pic>
        <p:nvPicPr>
          <p:cNvPr id="121" name="Picture 120">
            <a:hlinkClick r:id="rId17"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2"/>
          <a:stretch>
            <a:fillRect/>
          </a:stretch>
        </p:blipFill>
        <p:spPr>
          <a:xfrm>
            <a:off x="597014" y="4677624"/>
            <a:ext cx="3634320" cy="3498276"/>
          </a:xfrm>
          <a:prstGeom prst="rect">
            <a:avLst/>
          </a:prstGeom>
        </p:spPr>
      </p:pic>
      <p:pic>
        <p:nvPicPr>
          <p:cNvPr id="122" name="Picture 121">
            <a:hlinkClick r:id="rId18"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3"/>
          <a:stretch>
            <a:fillRect/>
          </a:stretch>
        </p:blipFill>
        <p:spPr>
          <a:xfrm>
            <a:off x="3972403" y="6717578"/>
            <a:ext cx="3447263" cy="3313389"/>
          </a:xfrm>
          <a:prstGeom prst="rect">
            <a:avLst/>
          </a:prstGeom>
        </p:spPr>
      </p:pic>
      <p:pic>
        <p:nvPicPr>
          <p:cNvPr id="127" name="Picture 126">
            <a:hlinkClick r:id="rId19"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4"/>
          <a:stretch>
            <a:fillRect/>
          </a:stretch>
        </p:blipFill>
        <p:spPr>
          <a:xfrm>
            <a:off x="14044390" y="4842708"/>
            <a:ext cx="3646598" cy="3058869"/>
          </a:xfrm>
          <a:prstGeom prst="rect">
            <a:avLst/>
          </a:prstGeom>
        </p:spPr>
      </p:pic>
      <p:pic>
        <p:nvPicPr>
          <p:cNvPr id="128" name="Picture 127">
            <a:hlinkClick r:id="rId20"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5"/>
          <a:stretch>
            <a:fillRect/>
          </a:stretch>
        </p:blipFill>
        <p:spPr>
          <a:xfrm>
            <a:off x="10484610" y="6600088"/>
            <a:ext cx="3329409" cy="3151625"/>
          </a:xfrm>
          <a:prstGeom prst="rect">
            <a:avLst/>
          </a:prstGeom>
        </p:spPr>
      </p:pic>
      <p:pic>
        <p:nvPicPr>
          <p:cNvPr id="130" name="Picture 129">
            <a:hlinkClick r:id="rId21"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6"/>
          <a:stretch>
            <a:fillRect/>
          </a:stretch>
        </p:blipFill>
        <p:spPr>
          <a:xfrm>
            <a:off x="6458888" y="4317668"/>
            <a:ext cx="4174448" cy="2627274"/>
          </a:xfrm>
          <a:prstGeom prst="rect">
            <a:avLst/>
          </a:prstGeom>
        </p:spPr>
      </p:pic>
      <p:sp>
        <p:nvSpPr>
          <p:cNvPr id="133" name="Multiplication Sign 132">
            <a:hlinkClick r:id="rId22"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204845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noProof="1">
              <a:solidFill>
                <a:prstClr val="black"/>
              </a:solidFill>
              <a:cs typeface="Arial" panose="020B0604020202020204" pitchFamily="34" charset="0"/>
            </a:endParaRPr>
          </a:p>
        </p:txBody>
      </p:sp>
      <p:grpSp>
        <p:nvGrpSpPr>
          <p:cNvPr id="11" name="Group 10"/>
          <p:cNvGrpSpPr/>
          <p:nvPr/>
        </p:nvGrpSpPr>
        <p:grpSpPr>
          <a:xfrm>
            <a:off x="1001921" y="899015"/>
            <a:ext cx="16279586" cy="3020390"/>
            <a:chOff x="1001921" y="899015"/>
            <a:chExt cx="16279586" cy="3020390"/>
          </a:xfrm>
        </p:grpSpPr>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4800" b="1" noProof="1">
                  <a:solidFill>
                    <a:srgbClr val="C00000"/>
                  </a:solidFill>
                  <a:latin typeface="Arial" panose="020B0604020202020204" pitchFamily="34" charset="0"/>
                  <a:cs typeface="Arial" panose="020B0604020202020204" pitchFamily="34" charset="0"/>
                </a:rPr>
                <a:t>Câu </a:t>
              </a:r>
              <a:r>
                <a:rPr lang="en-US" sz="4800" b="1" noProof="1">
                  <a:solidFill>
                    <a:srgbClr val="C00000"/>
                  </a:solidFill>
                  <a:latin typeface="Arial" panose="020B0604020202020204" pitchFamily="34" charset="0"/>
                  <a:cs typeface="Arial" panose="020B0604020202020204" pitchFamily="34" charset="0"/>
                </a:rPr>
                <a:t>1:</a:t>
              </a:r>
              <a:r>
                <a:rPr lang="vi-VN" sz="4800" b="1" noProof="1">
                  <a:solidFill>
                    <a:srgbClr val="C00000"/>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Tính giá trị biểu thức </a:t>
              </a:r>
            </a:p>
          </p:txBody>
        </p:sp>
        <p:grpSp>
          <p:nvGrpSpPr>
            <p:cNvPr id="7" name="Group 6"/>
            <p:cNvGrpSpPr/>
            <p:nvPr/>
          </p:nvGrpSpPr>
          <p:grpSpPr>
            <a:xfrm>
              <a:off x="6477000" y="1994465"/>
              <a:ext cx="5310833" cy="1657598"/>
              <a:chOff x="6477000" y="1994465"/>
              <a:chExt cx="5310833" cy="1657598"/>
            </a:xfrm>
          </p:grpSpPr>
          <p:grpSp>
            <p:nvGrpSpPr>
              <p:cNvPr id="3" name="Group 2"/>
              <p:cNvGrpSpPr/>
              <p:nvPr/>
            </p:nvGrpSpPr>
            <p:grpSpPr>
              <a:xfrm>
                <a:off x="6477000" y="2005458"/>
                <a:ext cx="779837" cy="1646605"/>
                <a:chOff x="7391400" y="2033262"/>
                <a:chExt cx="779837" cy="1646605"/>
              </a:xfrm>
            </p:grpSpPr>
            <p:sp>
              <p:nvSpPr>
                <p:cNvPr id="8" name="TextBox 7">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4</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5" name="TextBox 4"/>
              <p:cNvSpPr txBox="1"/>
              <p:nvPr/>
            </p:nvSpPr>
            <p:spPr>
              <a:xfrm>
                <a:off x="7537396" y="2409210"/>
                <a:ext cx="685800" cy="830997"/>
              </a:xfrm>
              <a:prstGeom prst="rect">
                <a:avLst/>
              </a:prstGeom>
              <a:noFill/>
            </p:spPr>
            <p:txBody>
              <a:bodyPr wrap="square" rtlCol="0">
                <a:spAutoFit/>
              </a:bodyPr>
              <a:lstStyle/>
              <a:p>
                <a:pPr algn="ctr"/>
                <a:r>
                  <a:rPr lang="en-US" sz="4800">
                    <a:latin typeface="Arial" panose="020B0604020202020204" pitchFamily="34" charset="0"/>
                    <a:cs typeface="Arial" panose="020B0604020202020204" pitchFamily="34" charset="0"/>
                  </a:rPr>
                  <a:t>×</a:t>
                </a:r>
              </a:p>
            </p:txBody>
          </p:sp>
          <p:grpSp>
            <p:nvGrpSpPr>
              <p:cNvPr id="12" name="Group 11"/>
              <p:cNvGrpSpPr/>
              <p:nvPr/>
            </p:nvGrpSpPr>
            <p:grpSpPr>
              <a:xfrm>
                <a:off x="8751795" y="2005458"/>
                <a:ext cx="779837" cy="1646605"/>
                <a:chOff x="7391400" y="2033262"/>
                <a:chExt cx="779837" cy="1646605"/>
              </a:xfrm>
            </p:grpSpPr>
            <p:sp>
              <p:nvSpPr>
                <p:cNvPr id="13" name="TextBox 12">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5</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15" name="TextBox 14"/>
              <p:cNvSpPr txBox="1"/>
              <p:nvPr/>
            </p:nvSpPr>
            <p:spPr>
              <a:xfrm>
                <a:off x="9717331" y="2375013"/>
                <a:ext cx="685800" cy="830997"/>
              </a:xfrm>
              <a:prstGeom prst="rect">
                <a:avLst/>
              </a:prstGeom>
              <a:noFill/>
            </p:spPr>
            <p:txBody>
              <a:bodyPr wrap="square" rtlCol="0">
                <a:spAutoFit/>
              </a:bodyPr>
              <a:lstStyle/>
              <a:p>
                <a:pPr algn="ctr"/>
                <a:r>
                  <a:rPr lang="en-US" sz="4800">
                    <a:latin typeface="Arial" panose="020B0604020202020204" pitchFamily="34" charset="0"/>
                    <a:cs typeface="Arial" panose="020B0604020202020204" pitchFamily="34" charset="0"/>
                  </a:rPr>
                  <a:t>‒</a:t>
                </a:r>
              </a:p>
            </p:txBody>
          </p:sp>
          <p:grpSp>
            <p:nvGrpSpPr>
              <p:cNvPr id="16" name="Group 15"/>
              <p:cNvGrpSpPr/>
              <p:nvPr/>
            </p:nvGrpSpPr>
            <p:grpSpPr>
              <a:xfrm>
                <a:off x="10625213" y="1994465"/>
                <a:ext cx="779837" cy="1646605"/>
                <a:chOff x="7391400" y="2033262"/>
                <a:chExt cx="779837" cy="1646605"/>
              </a:xfrm>
            </p:grpSpPr>
            <p:sp>
              <p:nvSpPr>
                <p:cNvPr id="17" name="TextBox 16">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6" name="Left Bracket 5"/>
              <p:cNvSpPr/>
              <p:nvPr/>
            </p:nvSpPr>
            <p:spPr>
              <a:xfrm>
                <a:off x="8389434" y="2054193"/>
                <a:ext cx="321403" cy="1472635"/>
              </a:xfrm>
              <a:prstGeom prst="leftBracket">
                <a:avLst>
                  <a:gd name="adj" fmla="val 12227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ket 20"/>
              <p:cNvSpPr/>
              <p:nvPr/>
            </p:nvSpPr>
            <p:spPr>
              <a:xfrm flipH="1">
                <a:off x="11466430" y="2054192"/>
                <a:ext cx="321403" cy="1472635"/>
              </a:xfrm>
              <a:prstGeom prst="leftBracket">
                <a:avLst>
                  <a:gd name="adj" fmla="val 12227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9" name="Group 18"/>
          <p:cNvGrpSpPr/>
          <p:nvPr/>
        </p:nvGrpSpPr>
        <p:grpSpPr>
          <a:xfrm>
            <a:off x="1001921" y="4649936"/>
            <a:ext cx="16279586" cy="3020390"/>
            <a:chOff x="1001921" y="4649936"/>
            <a:chExt cx="16279586" cy="3020390"/>
          </a:xfrm>
        </p:grpSpPr>
        <p:sp>
          <p:nvSpPr>
            <p:cNvPr id="34" name="Rectangle: Rounded Corners 33">
              <a:extLst>
                <a:ext uri="{FF2B5EF4-FFF2-40B4-BE49-F238E27FC236}">
                  <a16:creationId xmlns:a16="http://schemas.microsoft.com/office/drawing/2014/main" id="{5F915C09-B224-DACB-BD0C-69B69833DDC1}"/>
                </a:ext>
              </a:extLst>
            </p:cNvPr>
            <p:cNvSpPr/>
            <p:nvPr/>
          </p:nvSpPr>
          <p:spPr>
            <a:xfrm>
              <a:off x="1001921" y="464993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noProof="1">
                <a:solidFill>
                  <a:prstClr val="black"/>
                </a:solidFill>
                <a:latin typeface="Arial" panose="020B0604020202020204" pitchFamily="34" charset="0"/>
                <a:cs typeface="Arial" panose="020B0604020202020204" pitchFamily="34" charset="0"/>
              </a:endParaRPr>
            </a:p>
          </p:txBody>
        </p:sp>
        <p:grpSp>
          <p:nvGrpSpPr>
            <p:cNvPr id="10" name="Group 9"/>
            <p:cNvGrpSpPr/>
            <p:nvPr/>
          </p:nvGrpSpPr>
          <p:grpSpPr>
            <a:xfrm>
              <a:off x="8710837" y="5298668"/>
              <a:ext cx="779837" cy="2015936"/>
              <a:chOff x="8751795" y="5288216"/>
              <a:chExt cx="779837" cy="2015936"/>
            </a:xfrm>
          </p:grpSpPr>
          <p:sp>
            <p:nvSpPr>
              <p:cNvPr id="23" name="TextBox 22">
                <a:extLst>
                  <a:ext uri="{FF2B5EF4-FFF2-40B4-BE49-F238E27FC236}">
                    <a16:creationId xmlns:a16="http://schemas.microsoft.com/office/drawing/2014/main" id="{E5942BFC-368E-D5DB-9C59-C2FE590789C9}"/>
                  </a:ext>
                </a:extLst>
              </p:cNvPr>
              <p:cNvSpPr txBox="1"/>
              <p:nvPr/>
            </p:nvSpPr>
            <p:spPr>
              <a:xfrm>
                <a:off x="8751795" y="5288216"/>
                <a:ext cx="779837" cy="2015936"/>
              </a:xfrm>
              <a:prstGeom prst="rect">
                <a:avLst/>
              </a:prstGeom>
              <a:noFill/>
            </p:spPr>
            <p:txBody>
              <a:bodyPr wrap="square">
                <a:spAutoFit/>
              </a:bodyPr>
              <a:lstStyle/>
              <a:p>
                <a:pPr algn="ctr">
                  <a:spcBef>
                    <a:spcPts val="300"/>
                  </a:spcBef>
                  <a:spcAft>
                    <a:spcPts val="300"/>
                  </a:spcAft>
                </a:pPr>
                <a:r>
                  <a:rPr lang="vi-VN"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3</a:t>
                </a:r>
                <a:endParaRPr lang="en-US"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4</a:t>
                </a:r>
                <a:endParaRPr lang="en-US"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6A9848C7-B9D5-8D6F-8052-7FE774B1A32B}"/>
                  </a:ext>
                </a:extLst>
              </p:cNvPr>
              <p:cNvCxnSpPr>
                <a:cxnSpLocks/>
              </p:cNvCxnSpPr>
              <p:nvPr/>
            </p:nvCxnSpPr>
            <p:spPr>
              <a:xfrm flipH="1">
                <a:off x="8751795" y="6256436"/>
                <a:ext cx="779837" cy="0"/>
              </a:xfrm>
              <a:prstGeom prst="line">
                <a:avLst/>
              </a:prstGeom>
              <a:noFill/>
              <a:ln w="57150" cap="flat" cmpd="sng" algn="ctr">
                <a:solidFill>
                  <a:schemeClr val="accent1"/>
                </a:solidFill>
                <a:prstDash val="solid"/>
              </a:ln>
              <a:effectLst/>
            </p:spPr>
          </p:cxnSp>
        </p:grpSp>
      </p:gr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2"/>
            <a:ext cx="4628442" cy="3286194"/>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1787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noProof="1">
              <a:solidFill>
                <a:prstClr val="black"/>
              </a:solidFill>
              <a:cs typeface="Arial" panose="020B0604020202020204" pitchFamily="34" charset="0"/>
            </a:endParaRPr>
          </a:p>
        </p:txBody>
      </p:sp>
      <p:grpSp>
        <p:nvGrpSpPr>
          <p:cNvPr id="25" name="Group 24"/>
          <p:cNvGrpSpPr/>
          <p:nvPr/>
        </p:nvGrpSpPr>
        <p:grpSpPr>
          <a:xfrm>
            <a:off x="1001921" y="899015"/>
            <a:ext cx="16279586" cy="3020390"/>
            <a:chOff x="1001921" y="899015"/>
            <a:chExt cx="16279586" cy="3020390"/>
          </a:xfrm>
        </p:grpSpPr>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4800" b="1" noProof="1">
                  <a:solidFill>
                    <a:srgbClr val="C00000"/>
                  </a:solidFill>
                  <a:latin typeface="Arial" panose="020B0604020202020204" pitchFamily="34" charset="0"/>
                  <a:cs typeface="Arial" panose="020B0604020202020204" pitchFamily="34" charset="0"/>
                </a:rPr>
                <a:t>Câu 2</a:t>
              </a:r>
              <a:r>
                <a:rPr lang="en-US" sz="4800" b="1" noProof="1">
                  <a:solidFill>
                    <a:srgbClr val="C00000"/>
                  </a:solidFill>
                  <a:latin typeface="Arial" panose="020B0604020202020204" pitchFamily="34" charset="0"/>
                  <a:cs typeface="Arial" panose="020B0604020202020204" pitchFamily="34" charset="0"/>
                </a:rPr>
                <a:t>:</a:t>
              </a:r>
              <a:r>
                <a:rPr lang="vi-VN" sz="4800" b="1" noProof="1">
                  <a:solidFill>
                    <a:srgbClr val="C00000"/>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Tính bằng cách thuận tiện </a:t>
              </a:r>
            </a:p>
          </p:txBody>
        </p:sp>
        <p:grpSp>
          <p:nvGrpSpPr>
            <p:cNvPr id="11" name="Group 10"/>
            <p:cNvGrpSpPr/>
            <p:nvPr/>
          </p:nvGrpSpPr>
          <p:grpSpPr>
            <a:xfrm>
              <a:off x="6477000" y="1995892"/>
              <a:ext cx="4664012" cy="1656171"/>
              <a:chOff x="6477000" y="1995892"/>
              <a:chExt cx="4664012" cy="1656171"/>
            </a:xfrm>
          </p:grpSpPr>
          <p:grpSp>
            <p:nvGrpSpPr>
              <p:cNvPr id="3" name="Group 2"/>
              <p:cNvGrpSpPr/>
              <p:nvPr/>
            </p:nvGrpSpPr>
            <p:grpSpPr>
              <a:xfrm>
                <a:off x="6477000" y="2005458"/>
                <a:ext cx="779837" cy="1646605"/>
                <a:chOff x="7391400" y="2033262"/>
                <a:chExt cx="779837" cy="1646605"/>
              </a:xfrm>
            </p:grpSpPr>
            <p:sp>
              <p:nvSpPr>
                <p:cNvPr id="8" name="TextBox 7">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7</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9</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5" name="TextBox 4"/>
              <p:cNvSpPr txBox="1"/>
              <p:nvPr/>
            </p:nvSpPr>
            <p:spPr>
              <a:xfrm>
                <a:off x="7447047" y="2409210"/>
                <a:ext cx="685800" cy="830997"/>
              </a:xfrm>
              <a:prstGeom prst="rect">
                <a:avLst/>
              </a:prstGeom>
              <a:noFill/>
            </p:spPr>
            <p:txBody>
              <a:bodyPr wrap="square" rtlCol="0">
                <a:spAutoFit/>
              </a:bodyPr>
              <a:lstStyle/>
              <a:p>
                <a:pPr algn="ctr"/>
                <a:r>
                  <a:rPr lang="en-US" sz="4800">
                    <a:latin typeface="Arial" panose="020B0604020202020204" pitchFamily="34" charset="0"/>
                    <a:cs typeface="Arial" panose="020B0604020202020204" pitchFamily="34" charset="0"/>
                  </a:rPr>
                  <a:t>×</a:t>
                </a:r>
              </a:p>
            </p:txBody>
          </p:sp>
          <p:grpSp>
            <p:nvGrpSpPr>
              <p:cNvPr id="12" name="Group 11"/>
              <p:cNvGrpSpPr/>
              <p:nvPr/>
            </p:nvGrpSpPr>
            <p:grpSpPr>
              <a:xfrm>
                <a:off x="8349448" y="2005458"/>
                <a:ext cx="866924" cy="1646605"/>
                <a:chOff x="7331674" y="2033262"/>
                <a:chExt cx="866924" cy="1646605"/>
              </a:xfrm>
            </p:grpSpPr>
            <p:sp>
              <p:nvSpPr>
                <p:cNvPr id="13" name="TextBox 12">
                  <a:extLst>
                    <a:ext uri="{FF2B5EF4-FFF2-40B4-BE49-F238E27FC236}">
                      <a16:creationId xmlns:a16="http://schemas.microsoft.com/office/drawing/2014/main" id="{E5942BFC-368E-D5DB-9C59-C2FE590789C9}"/>
                    </a:ext>
                  </a:extLst>
                </p:cNvPr>
                <p:cNvSpPr txBox="1"/>
                <p:nvPr/>
              </p:nvSpPr>
              <p:spPr>
                <a:xfrm>
                  <a:off x="7331674" y="2033262"/>
                  <a:ext cx="866924" cy="1646605"/>
                </a:xfrm>
                <a:prstGeom prst="rect">
                  <a:avLst/>
                </a:prstGeom>
                <a:noFill/>
              </p:spPr>
              <p:txBody>
                <a:bodyPr wrap="square">
                  <a:spAutoFit/>
                </a:bodyPr>
                <a:lstStyle/>
                <a:p>
                  <a:pPr algn="ctr">
                    <a:spcBef>
                      <a:spcPts val="300"/>
                    </a:spcBef>
                    <a:spcAft>
                      <a:spcPts val="300"/>
                    </a:spcAft>
                  </a:pPr>
                  <a:r>
                    <a:rPr lang="vi-VN" sz="4800">
                      <a:solidFill>
                        <a:prstClr val="black"/>
                      </a:solidFill>
                      <a:latin typeface="Arial" panose="020B0604020202020204" pitchFamily="34" charset="0"/>
                      <a:ea typeface="Calibri" panose="020F0502020204030204" pitchFamily="34" charset="0"/>
                      <a:cs typeface="Arial" panose="020B0604020202020204" pitchFamily="34" charset="0"/>
                    </a:rPr>
                    <a:t>15</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a:solidFill>
                        <a:prstClr val="black"/>
                      </a:solidFill>
                      <a:latin typeface="Arial" panose="020B0604020202020204" pitchFamily="34" charset="0"/>
                      <a:ea typeface="Calibri" panose="020F0502020204030204" pitchFamily="34" charset="0"/>
                      <a:cs typeface="Arial" panose="020B0604020202020204" pitchFamily="34" charset="0"/>
                    </a:rPr>
                    <a:t>28</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15" name="TextBox 14"/>
              <p:cNvSpPr txBox="1"/>
              <p:nvPr/>
            </p:nvSpPr>
            <p:spPr>
              <a:xfrm>
                <a:off x="9432973" y="2395523"/>
                <a:ext cx="685800" cy="830997"/>
              </a:xfrm>
              <a:prstGeom prst="rect">
                <a:avLst/>
              </a:prstGeom>
              <a:noFill/>
            </p:spPr>
            <p:txBody>
              <a:bodyPr wrap="square" rtlCol="0">
                <a:spAutoFit/>
              </a:bodyPr>
              <a:lstStyle/>
              <a:p>
                <a:pPr algn="ctr"/>
                <a:r>
                  <a:rPr lang="en-US" sz="4800">
                    <a:latin typeface="Arial" panose="020B0604020202020204" pitchFamily="34" charset="0"/>
                    <a:cs typeface="Arial" panose="020B0604020202020204" pitchFamily="34" charset="0"/>
                  </a:rPr>
                  <a:t>×</a:t>
                </a:r>
              </a:p>
            </p:txBody>
          </p:sp>
          <p:grpSp>
            <p:nvGrpSpPr>
              <p:cNvPr id="16" name="Group 15"/>
              <p:cNvGrpSpPr/>
              <p:nvPr/>
            </p:nvGrpSpPr>
            <p:grpSpPr>
              <a:xfrm>
                <a:off x="10361175" y="1995892"/>
                <a:ext cx="779837" cy="1646605"/>
                <a:chOff x="7391400" y="2033262"/>
                <a:chExt cx="779837" cy="1646605"/>
              </a:xfrm>
            </p:grpSpPr>
            <p:sp>
              <p:nvSpPr>
                <p:cNvPr id="17" name="TextBox 16">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9</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7</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grpSp>
      </p:grpSp>
      <p:grpSp>
        <p:nvGrpSpPr>
          <p:cNvPr id="26" name="Group 25"/>
          <p:cNvGrpSpPr/>
          <p:nvPr/>
        </p:nvGrpSpPr>
        <p:grpSpPr>
          <a:xfrm>
            <a:off x="1001921" y="4649936"/>
            <a:ext cx="16279586" cy="3020390"/>
            <a:chOff x="1001921" y="4649936"/>
            <a:chExt cx="16279586" cy="3020390"/>
          </a:xfrm>
        </p:grpSpPr>
        <p:sp>
          <p:nvSpPr>
            <p:cNvPr id="34" name="Rectangle: Rounded Corners 33">
              <a:extLst>
                <a:ext uri="{FF2B5EF4-FFF2-40B4-BE49-F238E27FC236}">
                  <a16:creationId xmlns:a16="http://schemas.microsoft.com/office/drawing/2014/main" id="{5F915C09-B224-DACB-BD0C-69B69833DDC1}"/>
                </a:ext>
              </a:extLst>
            </p:cNvPr>
            <p:cNvSpPr/>
            <p:nvPr/>
          </p:nvSpPr>
          <p:spPr>
            <a:xfrm>
              <a:off x="1001921" y="464993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noProof="1">
                <a:solidFill>
                  <a:prstClr val="black"/>
                </a:solidFill>
                <a:latin typeface="Arial" panose="020B0604020202020204" pitchFamily="34" charset="0"/>
                <a:cs typeface="Arial" panose="020B0604020202020204" pitchFamily="34" charset="0"/>
              </a:endParaRPr>
            </a:p>
          </p:txBody>
        </p:sp>
        <p:grpSp>
          <p:nvGrpSpPr>
            <p:cNvPr id="10" name="Group 9"/>
            <p:cNvGrpSpPr/>
            <p:nvPr/>
          </p:nvGrpSpPr>
          <p:grpSpPr>
            <a:xfrm>
              <a:off x="8239610" y="5193685"/>
              <a:ext cx="1118963" cy="2015936"/>
              <a:chOff x="8751795" y="5288216"/>
              <a:chExt cx="1118963" cy="2015936"/>
            </a:xfrm>
          </p:grpSpPr>
          <p:sp>
            <p:nvSpPr>
              <p:cNvPr id="23" name="TextBox 22">
                <a:extLst>
                  <a:ext uri="{FF2B5EF4-FFF2-40B4-BE49-F238E27FC236}">
                    <a16:creationId xmlns:a16="http://schemas.microsoft.com/office/drawing/2014/main" id="{E5942BFC-368E-D5DB-9C59-C2FE590789C9}"/>
                  </a:ext>
                </a:extLst>
              </p:cNvPr>
              <p:cNvSpPr txBox="1"/>
              <p:nvPr/>
            </p:nvSpPr>
            <p:spPr>
              <a:xfrm>
                <a:off x="8751795" y="5288216"/>
                <a:ext cx="1118963" cy="2015936"/>
              </a:xfrm>
              <a:prstGeom prst="rect">
                <a:avLst/>
              </a:prstGeom>
              <a:noFill/>
            </p:spPr>
            <p:txBody>
              <a:bodyPr wrap="square">
                <a:spAutoFit/>
              </a:bodyPr>
              <a:lstStyle/>
              <a:p>
                <a:pPr algn="ctr">
                  <a:spcBef>
                    <a:spcPts val="300"/>
                  </a:spcBef>
                  <a:spcAft>
                    <a:spcPts val="300"/>
                  </a:spcAft>
                </a:pPr>
                <a:r>
                  <a:rPr lang="vi-VN" sz="6000" b="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15</a:t>
                </a:r>
                <a:endParaRPr lang="en-US"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6000" b="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28</a:t>
                </a:r>
                <a:endParaRPr lang="en-US"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6A9848C7-B9D5-8D6F-8052-7FE774B1A32B}"/>
                  </a:ext>
                </a:extLst>
              </p:cNvPr>
              <p:cNvCxnSpPr>
                <a:cxnSpLocks/>
                <a:stCxn id="23" idx="3"/>
                <a:endCxn id="23" idx="1"/>
              </p:cNvCxnSpPr>
              <p:nvPr/>
            </p:nvCxnSpPr>
            <p:spPr>
              <a:xfrm flipH="1">
                <a:off x="8751795" y="6296184"/>
                <a:ext cx="1118963" cy="0"/>
              </a:xfrm>
              <a:prstGeom prst="line">
                <a:avLst/>
              </a:prstGeom>
              <a:noFill/>
              <a:ln w="57150" cap="flat" cmpd="sng" algn="ctr">
                <a:solidFill>
                  <a:schemeClr val="accent1"/>
                </a:solidFill>
                <a:prstDash val="solid"/>
              </a:ln>
              <a:effectLst/>
            </p:spPr>
          </p:cxnSp>
        </p:grpSp>
      </p:gr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2"/>
            <a:ext cx="4628442" cy="3286194"/>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30506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07129" y="-1"/>
            <a:ext cx="7422115" cy="6709592"/>
            <a:chOff x="0" y="0"/>
            <a:chExt cx="6350000" cy="5740400"/>
          </a:xfrm>
        </p:grpSpPr>
        <p:sp>
          <p:nvSpPr>
            <p:cNvPr id="3" name="Freeform 3"/>
            <p:cNvSpPr/>
            <p:nvPr/>
          </p:nvSpPr>
          <p:spPr>
            <a:xfrm>
              <a:off x="0" y="0"/>
              <a:ext cx="6351270" cy="5741670"/>
            </a:xfrm>
            <a:custGeom>
              <a:avLst/>
              <a:gdLst/>
              <a:ahLst/>
              <a:cxnLst/>
              <a:rect l="l" t="t" r="r" b="b"/>
              <a:pathLst>
                <a:path w="6351270" h="5741670">
                  <a:moveTo>
                    <a:pt x="0" y="542290"/>
                  </a:moveTo>
                  <a:lnTo>
                    <a:pt x="0" y="2392680"/>
                  </a:lnTo>
                  <a:cubicBezTo>
                    <a:pt x="0" y="2691130"/>
                    <a:pt x="242570" y="2933700"/>
                    <a:pt x="542290" y="2933700"/>
                  </a:cubicBezTo>
                  <a:lnTo>
                    <a:pt x="1148080" y="2933700"/>
                  </a:lnTo>
                  <a:cubicBezTo>
                    <a:pt x="1447800" y="2933700"/>
                    <a:pt x="1690370" y="3176270"/>
                    <a:pt x="1690370" y="3475990"/>
                  </a:cubicBezTo>
                  <a:lnTo>
                    <a:pt x="1690370" y="5199380"/>
                  </a:lnTo>
                  <a:cubicBezTo>
                    <a:pt x="1690370" y="5499100"/>
                    <a:pt x="1932940" y="5741670"/>
                    <a:pt x="2232660" y="5741670"/>
                  </a:cubicBezTo>
                  <a:lnTo>
                    <a:pt x="3599180" y="5741670"/>
                  </a:lnTo>
                  <a:cubicBezTo>
                    <a:pt x="3735070" y="5741670"/>
                    <a:pt x="3867150" y="5689600"/>
                    <a:pt x="3967480" y="5598161"/>
                  </a:cubicBezTo>
                  <a:lnTo>
                    <a:pt x="6177280" y="3553461"/>
                  </a:lnTo>
                  <a:cubicBezTo>
                    <a:pt x="6287770" y="3450591"/>
                    <a:pt x="6351270" y="3307081"/>
                    <a:pt x="6351270" y="3155951"/>
                  </a:cubicBezTo>
                  <a:lnTo>
                    <a:pt x="6351270" y="542290"/>
                  </a:lnTo>
                  <a:cubicBezTo>
                    <a:pt x="6350000" y="242570"/>
                    <a:pt x="6107430" y="0"/>
                    <a:pt x="5807710" y="0"/>
                  </a:cubicBezTo>
                  <a:lnTo>
                    <a:pt x="542290" y="0"/>
                  </a:lnTo>
                  <a:cubicBezTo>
                    <a:pt x="242570" y="0"/>
                    <a:pt x="0" y="242570"/>
                    <a:pt x="0" y="542290"/>
                  </a:cubicBezTo>
                  <a:close/>
                </a:path>
              </a:pathLst>
            </a:custGeom>
            <a:solidFill>
              <a:srgbClr val="FCD36A"/>
            </a:solidFill>
            <a:ln w="12700">
              <a:solidFill>
                <a:srgbClr val="000000"/>
              </a:solidFill>
            </a:ln>
          </p:spPr>
          <p:txBody>
            <a:bodyPr/>
            <a:lstStyle/>
            <a:p>
              <a:endParaRPr lang="en-US"/>
            </a:p>
          </p:txBody>
        </p:sp>
      </p:grpSp>
      <p:sp>
        <p:nvSpPr>
          <p:cNvPr id="4" name="Freeform 4"/>
          <p:cNvSpPr/>
          <p:nvPr/>
        </p:nvSpPr>
        <p:spPr>
          <a:xfrm rot="-10205825">
            <a:off x="13448362" y="251782"/>
            <a:ext cx="5466106" cy="4454877"/>
          </a:xfrm>
          <a:custGeom>
            <a:avLst/>
            <a:gdLst/>
            <a:ahLst/>
            <a:cxnLst/>
            <a:rect l="l" t="t" r="r" b="b"/>
            <a:pathLst>
              <a:path w="9158935" h="7464532">
                <a:moveTo>
                  <a:pt x="0" y="0"/>
                </a:moveTo>
                <a:lnTo>
                  <a:pt x="9158936" y="0"/>
                </a:lnTo>
                <a:lnTo>
                  <a:pt x="9158936" y="7464532"/>
                </a:lnTo>
                <a:lnTo>
                  <a:pt x="0" y="7464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6200000">
            <a:off x="883935" y="7541325"/>
            <a:ext cx="1800054" cy="3691294"/>
          </a:xfrm>
          <a:custGeom>
            <a:avLst/>
            <a:gdLst/>
            <a:ahLst/>
            <a:cxnLst/>
            <a:rect l="l" t="t" r="r" b="b"/>
            <a:pathLst>
              <a:path w="6027202" h="6820908">
                <a:moveTo>
                  <a:pt x="0" y="0"/>
                </a:moveTo>
                <a:lnTo>
                  <a:pt x="6027202" y="0"/>
                </a:lnTo>
                <a:lnTo>
                  <a:pt x="6027202" y="6820907"/>
                </a:lnTo>
                <a:lnTo>
                  <a:pt x="0" y="6820907"/>
                </a:lnTo>
                <a:lnTo>
                  <a:pt x="0" y="0"/>
                </a:lnTo>
                <a:close/>
              </a:path>
            </a:pathLst>
          </a:custGeom>
          <a:blipFill>
            <a:blip r:embed="rId4">
              <a:extLst>
                <a:ext uri="{96DAC541-7B7A-43D3-8B79-37D633B846F1}">
                  <asvg:svgBlip xmlns:asvg="http://schemas.microsoft.com/office/drawing/2016/SVG/main" r:embed="rId5"/>
                </a:ext>
              </a:extLst>
            </a:blip>
            <a:stretch>
              <a:fillRect l="-166237" t="-46926" r="-1" b="-1"/>
            </a:stretch>
          </a:blipFill>
        </p:spPr>
        <p:txBody>
          <a:bodyPr/>
          <a:lstStyle/>
          <a:p>
            <a:endParaRPr lang="en-US"/>
          </a:p>
        </p:txBody>
      </p:sp>
      <p:sp>
        <p:nvSpPr>
          <p:cNvPr id="6" name="Freeform 6"/>
          <p:cNvSpPr/>
          <p:nvPr/>
        </p:nvSpPr>
        <p:spPr>
          <a:xfrm rot="16200000">
            <a:off x="2146542" y="-2269538"/>
            <a:ext cx="1253876" cy="5792952"/>
          </a:xfrm>
          <a:custGeom>
            <a:avLst/>
            <a:gdLst/>
            <a:ahLst/>
            <a:cxnLst/>
            <a:rect l="l" t="t" r="r" b="b"/>
            <a:pathLst>
              <a:path w="6027202" h="6820908">
                <a:moveTo>
                  <a:pt x="0" y="0"/>
                </a:moveTo>
                <a:lnTo>
                  <a:pt x="6027202" y="0"/>
                </a:lnTo>
                <a:lnTo>
                  <a:pt x="6027202" y="6820908"/>
                </a:lnTo>
                <a:lnTo>
                  <a:pt x="0" y="6820908"/>
                </a:lnTo>
                <a:lnTo>
                  <a:pt x="0" y="0"/>
                </a:lnTo>
                <a:close/>
              </a:path>
            </a:pathLst>
          </a:custGeom>
          <a:blipFill>
            <a:blip r:embed="rId4">
              <a:extLst>
                <a:ext uri="{96DAC541-7B7A-43D3-8B79-37D633B846F1}">
                  <asvg:svgBlip xmlns:asvg="http://schemas.microsoft.com/office/drawing/2016/SVG/main" r:embed="rId5"/>
                </a:ext>
              </a:extLst>
            </a:blip>
            <a:stretch>
              <a:fillRect t="-17745" r="-380686"/>
            </a:stretch>
          </a:blipFill>
        </p:spPr>
        <p:txBody>
          <a:bodyPr/>
          <a:lstStyle/>
          <a:p>
            <a:endParaRPr lang="en-US"/>
          </a:p>
        </p:txBody>
      </p:sp>
      <p:sp>
        <p:nvSpPr>
          <p:cNvPr id="7" name="Freeform 7"/>
          <p:cNvSpPr/>
          <p:nvPr/>
        </p:nvSpPr>
        <p:spPr>
          <a:xfrm rot="-203988" flipH="1">
            <a:off x="12091371" y="3647136"/>
            <a:ext cx="6899532" cy="6686796"/>
          </a:xfrm>
          <a:custGeom>
            <a:avLst/>
            <a:gdLst/>
            <a:ahLst/>
            <a:cxnLst/>
            <a:rect l="l" t="t" r="r" b="b"/>
            <a:pathLst>
              <a:path w="10099069" h="9787681">
                <a:moveTo>
                  <a:pt x="10099068" y="0"/>
                </a:moveTo>
                <a:lnTo>
                  <a:pt x="0" y="0"/>
                </a:lnTo>
                <a:lnTo>
                  <a:pt x="0" y="9787681"/>
                </a:lnTo>
                <a:lnTo>
                  <a:pt x="10099068" y="9787681"/>
                </a:lnTo>
                <a:lnTo>
                  <a:pt x="10099068" y="0"/>
                </a:lnTo>
                <a:close/>
              </a:path>
            </a:pathLst>
          </a:custGeom>
          <a:blipFill>
            <a:blip r:embed="rId6"/>
            <a:stretch>
              <a:fillRect/>
            </a:stretch>
          </a:blipFill>
        </p:spPr>
        <p:txBody>
          <a:bodyPr/>
          <a:lstStyle/>
          <a:p>
            <a:endParaRPr lang="en-US"/>
          </a:p>
        </p:txBody>
      </p:sp>
      <p:sp>
        <p:nvSpPr>
          <p:cNvPr id="8" name="Freeform 8"/>
          <p:cNvSpPr/>
          <p:nvPr/>
        </p:nvSpPr>
        <p:spPr>
          <a:xfrm>
            <a:off x="131750" y="0"/>
            <a:ext cx="3828805" cy="2477126"/>
          </a:xfrm>
          <a:custGeom>
            <a:avLst/>
            <a:gdLst/>
            <a:ahLst/>
            <a:cxnLst/>
            <a:rect l="l" t="t" r="r" b="b"/>
            <a:pathLst>
              <a:path w="3828805" h="3355425">
                <a:moveTo>
                  <a:pt x="0" y="0"/>
                </a:moveTo>
                <a:lnTo>
                  <a:pt x="3828804" y="0"/>
                </a:lnTo>
                <a:lnTo>
                  <a:pt x="3828804" y="3355425"/>
                </a:lnTo>
                <a:lnTo>
                  <a:pt x="0" y="3355425"/>
                </a:lnTo>
                <a:lnTo>
                  <a:pt x="0" y="0"/>
                </a:lnTo>
                <a:close/>
              </a:path>
            </a:pathLst>
          </a:custGeom>
          <a:blipFill>
            <a:blip r:embed="rId7">
              <a:extLst>
                <a:ext uri="{96DAC541-7B7A-43D3-8B79-37D633B846F1}">
                  <asvg:svgBlip xmlns:asvg="http://schemas.microsoft.com/office/drawing/2016/SVG/main" r:embed="rId8"/>
                </a:ext>
              </a:extLst>
            </a:blip>
            <a:stretch>
              <a:fillRect t="-35456"/>
            </a:stretch>
          </a:blipFill>
        </p:spPr>
        <p:txBody>
          <a:bodyPr/>
          <a:lstStyle/>
          <a:p>
            <a:endParaRPr lang="en-US"/>
          </a:p>
        </p:txBody>
      </p:sp>
      <p:sp>
        <p:nvSpPr>
          <p:cNvPr id="9" name="Freeform 9"/>
          <p:cNvSpPr/>
          <p:nvPr/>
        </p:nvSpPr>
        <p:spPr>
          <a:xfrm rot="-832657">
            <a:off x="-446821" y="7796054"/>
            <a:ext cx="2155851" cy="2382156"/>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856098">
            <a:off x="1734559" y="8358058"/>
            <a:ext cx="1592568" cy="1759744"/>
          </a:xfrm>
          <a:custGeom>
            <a:avLst/>
            <a:gdLst/>
            <a:ahLst/>
            <a:cxnLst/>
            <a:rect l="l" t="t" r="r" b="b"/>
            <a:pathLst>
              <a:path w="2986878" h="3300418">
                <a:moveTo>
                  <a:pt x="0" y="0"/>
                </a:moveTo>
                <a:lnTo>
                  <a:pt x="2986878" y="0"/>
                </a:lnTo>
                <a:lnTo>
                  <a:pt x="2986878" y="3300417"/>
                </a:lnTo>
                <a:lnTo>
                  <a:pt x="0" y="33004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35020">
            <a:off x="3566602" y="9271809"/>
            <a:ext cx="3320611" cy="705216"/>
          </a:xfrm>
          <a:custGeom>
            <a:avLst/>
            <a:gdLst/>
            <a:ahLst/>
            <a:cxnLst/>
            <a:rect l="l" t="t" r="r" b="b"/>
            <a:pathLst>
              <a:path w="3320611" h="705216">
                <a:moveTo>
                  <a:pt x="0" y="0"/>
                </a:moveTo>
                <a:lnTo>
                  <a:pt x="3320611" y="0"/>
                </a:lnTo>
                <a:lnTo>
                  <a:pt x="3320611" y="705216"/>
                </a:lnTo>
                <a:lnTo>
                  <a:pt x="0" y="705216"/>
                </a:lnTo>
                <a:lnTo>
                  <a:pt x="0" y="0"/>
                </a:lnTo>
                <a:close/>
              </a:path>
            </a:pathLst>
          </a:custGeom>
          <a:blipFill>
            <a:blip r:embed="rId11">
              <a:extLst>
                <a:ext uri="{96DAC541-7B7A-43D3-8B79-37D633B846F1}">
                  <asvg:svgBlip xmlns:asvg="http://schemas.microsoft.com/office/drawing/2016/SVG/main" r:embed="rId12"/>
                </a:ext>
              </a:extLst>
            </a:blip>
            <a:stretch>
              <a:fillRect r="-24180"/>
            </a:stretch>
          </a:blipFill>
        </p:spPr>
        <p:txBody>
          <a:bodyPr/>
          <a:lstStyle/>
          <a:p>
            <a:endParaRPr lang="en-US"/>
          </a:p>
        </p:txBody>
      </p:sp>
      <p:sp>
        <p:nvSpPr>
          <p:cNvPr id="13" name="TextBox 13"/>
          <p:cNvSpPr txBox="1"/>
          <p:nvPr/>
        </p:nvSpPr>
        <p:spPr>
          <a:xfrm>
            <a:off x="1329872" y="1627743"/>
            <a:ext cx="11993141" cy="6647974"/>
          </a:xfrm>
          <a:prstGeom prst="rect">
            <a:avLst/>
          </a:prstGeom>
        </p:spPr>
        <p:txBody>
          <a:bodyPr wrap="square" lIns="0" tIns="0" rIns="0" bIns="0" rtlCol="0" anchor="t">
            <a:spAutoFit/>
          </a:bodyPr>
          <a:lstStyle/>
          <a:p>
            <a:pPr algn="ctr">
              <a:lnSpc>
                <a:spcPct val="150000"/>
              </a:lnSpc>
            </a:pPr>
            <a:r>
              <a:rPr lang="en-US" sz="9600" b="1" dirty="0">
                <a:solidFill>
                  <a:srgbClr val="14163C"/>
                </a:solidFill>
                <a:latin typeface="Arial" panose="020B0604020202020204" pitchFamily="34" charset="0"/>
                <a:cs typeface="Arial" panose="020B0604020202020204" pitchFamily="34" charset="0"/>
              </a:rPr>
              <a:t>BÀI 66</a:t>
            </a:r>
          </a:p>
          <a:p>
            <a:pPr algn="ctr">
              <a:lnSpc>
                <a:spcPct val="150000"/>
              </a:lnSpc>
            </a:pPr>
            <a:r>
              <a:rPr lang="en-US" sz="9600" b="1" dirty="0">
                <a:solidFill>
                  <a:srgbClr val="14163C"/>
                </a:solidFill>
                <a:latin typeface="Arial" panose="020B0604020202020204" pitchFamily="34" charset="0"/>
                <a:cs typeface="Arial" panose="020B0604020202020204" pitchFamily="34" charset="0"/>
              </a:rPr>
              <a:t>LUYỆN </a:t>
            </a:r>
            <a:r>
              <a:rPr lang="en-US" sz="9600" b="1">
                <a:solidFill>
                  <a:srgbClr val="14163C"/>
                </a:solidFill>
                <a:latin typeface="Arial" panose="020B0604020202020204" pitchFamily="34" charset="0"/>
                <a:cs typeface="Arial" panose="020B0604020202020204" pitchFamily="34" charset="0"/>
              </a:rPr>
              <a:t>TẬP CHUNG</a:t>
            </a:r>
            <a:endParaRPr lang="vi-VN" sz="9600" b="1">
              <a:solidFill>
                <a:srgbClr val="14163C"/>
              </a:solidFill>
              <a:cs typeface="Arial" panose="020B0604020202020204" pitchFamily="34" charset="0"/>
            </a:endParaRPr>
          </a:p>
          <a:p>
            <a:pPr algn="ctr">
              <a:lnSpc>
                <a:spcPct val="150000"/>
              </a:lnSpc>
            </a:pPr>
            <a:r>
              <a:rPr lang="vi-VN" sz="9600" b="1">
                <a:solidFill>
                  <a:srgbClr val="14163C"/>
                </a:solidFill>
                <a:cs typeface="Arial" panose="020B0604020202020204" pitchFamily="34" charset="0"/>
              </a:rPr>
              <a:t>(Tiết 2)</a:t>
            </a:r>
            <a:endParaRPr lang="en-US" sz="9600" b="1" dirty="0">
              <a:solidFill>
                <a:srgbClr val="1416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20654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noProof="1">
              <a:solidFill>
                <a:prstClr val="black"/>
              </a:solidFill>
              <a:cs typeface="Arial" panose="020B0604020202020204" pitchFamily="34" charset="0"/>
            </a:endParaRPr>
          </a:p>
        </p:txBody>
      </p:sp>
      <p:grpSp>
        <p:nvGrpSpPr>
          <p:cNvPr id="19" name="Group 18"/>
          <p:cNvGrpSpPr/>
          <p:nvPr/>
        </p:nvGrpSpPr>
        <p:grpSpPr>
          <a:xfrm>
            <a:off x="1001921" y="4649936"/>
            <a:ext cx="16279586" cy="3020390"/>
            <a:chOff x="1001921" y="4649936"/>
            <a:chExt cx="16279586" cy="3020390"/>
          </a:xfrm>
        </p:grpSpPr>
        <p:sp>
          <p:nvSpPr>
            <p:cNvPr id="34" name="Rectangle: Rounded Corners 33">
              <a:extLst>
                <a:ext uri="{FF2B5EF4-FFF2-40B4-BE49-F238E27FC236}">
                  <a16:creationId xmlns:a16="http://schemas.microsoft.com/office/drawing/2014/main" id="{5F915C09-B224-DACB-BD0C-69B69833DDC1}"/>
                </a:ext>
              </a:extLst>
            </p:cNvPr>
            <p:cNvSpPr/>
            <p:nvPr/>
          </p:nvSpPr>
          <p:spPr>
            <a:xfrm>
              <a:off x="1001921" y="464993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noProof="1">
                <a:solidFill>
                  <a:prstClr val="black"/>
                </a:solidFill>
                <a:latin typeface="Arial" panose="020B0604020202020204" pitchFamily="34" charset="0"/>
                <a:cs typeface="Arial" panose="020B0604020202020204" pitchFamily="34" charset="0"/>
              </a:endParaRPr>
            </a:p>
          </p:txBody>
        </p:sp>
        <p:grpSp>
          <p:nvGrpSpPr>
            <p:cNvPr id="10" name="Group 9"/>
            <p:cNvGrpSpPr/>
            <p:nvPr/>
          </p:nvGrpSpPr>
          <p:grpSpPr>
            <a:xfrm>
              <a:off x="8239610" y="5193685"/>
              <a:ext cx="1118963" cy="2015936"/>
              <a:chOff x="8751795" y="5288216"/>
              <a:chExt cx="1118963" cy="2015936"/>
            </a:xfrm>
          </p:grpSpPr>
          <p:sp>
            <p:nvSpPr>
              <p:cNvPr id="23" name="TextBox 22">
                <a:extLst>
                  <a:ext uri="{FF2B5EF4-FFF2-40B4-BE49-F238E27FC236}">
                    <a16:creationId xmlns:a16="http://schemas.microsoft.com/office/drawing/2014/main" id="{E5942BFC-368E-D5DB-9C59-C2FE590789C9}"/>
                  </a:ext>
                </a:extLst>
              </p:cNvPr>
              <p:cNvSpPr txBox="1"/>
              <p:nvPr/>
            </p:nvSpPr>
            <p:spPr>
              <a:xfrm>
                <a:off x="8751795" y="5288216"/>
                <a:ext cx="1118963" cy="2015936"/>
              </a:xfrm>
              <a:prstGeom prst="rect">
                <a:avLst/>
              </a:prstGeom>
              <a:noFill/>
            </p:spPr>
            <p:txBody>
              <a:bodyPr wrap="square">
                <a:spAutoFit/>
              </a:bodyPr>
              <a:lstStyle/>
              <a:p>
                <a:pPr algn="ctr">
                  <a:spcBef>
                    <a:spcPts val="300"/>
                  </a:spcBef>
                  <a:spcAft>
                    <a:spcPts val="300"/>
                  </a:spcAft>
                </a:pPr>
                <a:r>
                  <a:rPr lang="vi-VN" sz="6000" b="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19</a:t>
                </a:r>
                <a:endParaRPr lang="en-US"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6000" b="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23</a:t>
                </a:r>
                <a:endParaRPr lang="en-US" sz="60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6A9848C7-B9D5-8D6F-8052-7FE774B1A32B}"/>
                  </a:ext>
                </a:extLst>
              </p:cNvPr>
              <p:cNvCxnSpPr>
                <a:cxnSpLocks/>
                <a:stCxn id="23" idx="3"/>
                <a:endCxn id="23" idx="1"/>
              </p:cNvCxnSpPr>
              <p:nvPr/>
            </p:nvCxnSpPr>
            <p:spPr>
              <a:xfrm flipH="1">
                <a:off x="8751795" y="6296184"/>
                <a:ext cx="1118963" cy="0"/>
              </a:xfrm>
              <a:prstGeom prst="line">
                <a:avLst/>
              </a:prstGeom>
              <a:noFill/>
              <a:ln w="57150" cap="flat" cmpd="sng" algn="ctr">
                <a:solidFill>
                  <a:schemeClr val="accent1"/>
                </a:solidFill>
                <a:prstDash val="solid"/>
              </a:ln>
              <a:effectLst/>
            </p:spPr>
          </p:cxnSp>
        </p:grpSp>
      </p:grpSp>
      <p:grpSp>
        <p:nvGrpSpPr>
          <p:cNvPr id="7" name="Group 6"/>
          <p:cNvGrpSpPr/>
          <p:nvPr/>
        </p:nvGrpSpPr>
        <p:grpSpPr>
          <a:xfrm>
            <a:off x="1001921" y="899015"/>
            <a:ext cx="16279586" cy="3020390"/>
            <a:chOff x="1001921" y="899015"/>
            <a:chExt cx="16279586" cy="3020390"/>
          </a:xfrm>
        </p:grpSpPr>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4800" b="1" noProof="1">
                  <a:solidFill>
                    <a:srgbClr val="C00000"/>
                  </a:solidFill>
                  <a:latin typeface="Arial" panose="020B0604020202020204" pitchFamily="34" charset="0"/>
                  <a:cs typeface="Arial" panose="020B0604020202020204" pitchFamily="34" charset="0"/>
                </a:rPr>
                <a:t>Câu 3</a:t>
              </a:r>
              <a:r>
                <a:rPr lang="en-US" sz="4800" b="1" noProof="1">
                  <a:solidFill>
                    <a:srgbClr val="C00000"/>
                  </a:solidFill>
                  <a:latin typeface="Arial" panose="020B0604020202020204" pitchFamily="34" charset="0"/>
                  <a:cs typeface="Arial" panose="020B0604020202020204" pitchFamily="34" charset="0"/>
                </a:rPr>
                <a:t>:</a:t>
              </a:r>
              <a:r>
                <a:rPr lang="vi-VN" sz="4800" b="1" noProof="1">
                  <a:solidFill>
                    <a:srgbClr val="C00000"/>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Tính bằng cách thuận tiện </a:t>
              </a:r>
            </a:p>
          </p:txBody>
        </p:sp>
        <p:grpSp>
          <p:nvGrpSpPr>
            <p:cNvPr id="6" name="Group 5"/>
            <p:cNvGrpSpPr/>
            <p:nvPr/>
          </p:nvGrpSpPr>
          <p:grpSpPr>
            <a:xfrm>
              <a:off x="5402769" y="1979932"/>
              <a:ext cx="6792644" cy="1676372"/>
              <a:chOff x="4814624" y="1975691"/>
              <a:chExt cx="6792644" cy="1676372"/>
            </a:xfrm>
          </p:grpSpPr>
          <p:grpSp>
            <p:nvGrpSpPr>
              <p:cNvPr id="3" name="Group 2"/>
              <p:cNvGrpSpPr/>
              <p:nvPr/>
            </p:nvGrpSpPr>
            <p:grpSpPr>
              <a:xfrm>
                <a:off x="6775692" y="2005458"/>
                <a:ext cx="779837" cy="1646605"/>
                <a:chOff x="7391400" y="2033262"/>
                <a:chExt cx="779837" cy="1646605"/>
              </a:xfrm>
            </p:grpSpPr>
            <p:sp>
              <p:nvSpPr>
                <p:cNvPr id="8" name="TextBox 7">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9</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5" name="TextBox 4"/>
              <p:cNvSpPr txBox="1"/>
              <p:nvPr/>
            </p:nvSpPr>
            <p:spPr>
              <a:xfrm>
                <a:off x="5905621" y="2390685"/>
                <a:ext cx="685800" cy="830997"/>
              </a:xfrm>
              <a:prstGeom prst="rect">
                <a:avLst/>
              </a:prstGeom>
              <a:noFill/>
            </p:spPr>
            <p:txBody>
              <a:bodyPr wrap="square" rtlCol="0">
                <a:spAutoFit/>
              </a:bodyPr>
              <a:lstStyle/>
              <a:p>
                <a:pPr algn="ctr"/>
                <a:r>
                  <a:rPr lang="en-US" sz="4800">
                    <a:latin typeface="Arial" panose="020B0604020202020204" pitchFamily="34" charset="0"/>
                    <a:cs typeface="Arial" panose="020B0604020202020204" pitchFamily="34" charset="0"/>
                  </a:rPr>
                  <a:t>×</a:t>
                </a:r>
              </a:p>
            </p:txBody>
          </p:sp>
          <p:grpSp>
            <p:nvGrpSpPr>
              <p:cNvPr id="12" name="Group 11"/>
              <p:cNvGrpSpPr/>
              <p:nvPr/>
            </p:nvGrpSpPr>
            <p:grpSpPr>
              <a:xfrm>
                <a:off x="4814624" y="1984899"/>
                <a:ext cx="866924" cy="1646605"/>
                <a:chOff x="7331674" y="2033262"/>
                <a:chExt cx="866924" cy="1646605"/>
              </a:xfrm>
            </p:grpSpPr>
            <p:sp>
              <p:nvSpPr>
                <p:cNvPr id="13" name="TextBox 12">
                  <a:extLst>
                    <a:ext uri="{FF2B5EF4-FFF2-40B4-BE49-F238E27FC236}">
                      <a16:creationId xmlns:a16="http://schemas.microsoft.com/office/drawing/2014/main" id="{E5942BFC-368E-D5DB-9C59-C2FE590789C9}"/>
                    </a:ext>
                  </a:extLst>
                </p:cNvPr>
                <p:cNvSpPr txBox="1"/>
                <p:nvPr/>
              </p:nvSpPr>
              <p:spPr>
                <a:xfrm>
                  <a:off x="7331674" y="2033262"/>
                  <a:ext cx="866924" cy="1646605"/>
                </a:xfrm>
                <a:prstGeom prst="rect">
                  <a:avLst/>
                </a:prstGeom>
                <a:noFill/>
              </p:spPr>
              <p:txBody>
                <a:bodyPr wrap="square">
                  <a:spAutoFit/>
                </a:bodyPr>
                <a:lstStyle/>
                <a:p>
                  <a:pPr algn="ctr">
                    <a:spcBef>
                      <a:spcPts val="300"/>
                    </a:spcBef>
                    <a:spcAft>
                      <a:spcPts val="300"/>
                    </a:spcAft>
                  </a:pPr>
                  <a:r>
                    <a:rPr lang="vi-VN" sz="4800">
                      <a:solidFill>
                        <a:prstClr val="black"/>
                      </a:solidFill>
                      <a:latin typeface="Arial" panose="020B0604020202020204" pitchFamily="34" charset="0"/>
                      <a:ea typeface="Calibri" panose="020F0502020204030204" pitchFamily="34" charset="0"/>
                      <a:cs typeface="Arial" panose="020B0604020202020204" pitchFamily="34" charset="0"/>
                    </a:rPr>
                    <a:t>19</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a:solidFill>
                        <a:prstClr val="black"/>
                      </a:solidFill>
                      <a:latin typeface="Arial" panose="020B0604020202020204" pitchFamily="34" charset="0"/>
                      <a:ea typeface="Calibri" panose="020F0502020204030204" pitchFamily="34" charset="0"/>
                      <a:cs typeface="Arial" panose="020B0604020202020204" pitchFamily="34" charset="0"/>
                    </a:rPr>
                    <a:t>23</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15" name="TextBox 14"/>
              <p:cNvSpPr txBox="1"/>
              <p:nvPr/>
            </p:nvSpPr>
            <p:spPr>
              <a:xfrm>
                <a:off x="9806546" y="2395069"/>
                <a:ext cx="685800" cy="830997"/>
              </a:xfrm>
              <a:prstGeom prst="rect">
                <a:avLst/>
              </a:prstGeom>
              <a:noFill/>
            </p:spPr>
            <p:txBody>
              <a:bodyPr wrap="square" rtlCol="0">
                <a:spAutoFit/>
              </a:bodyPr>
              <a:lstStyle/>
              <a:p>
                <a:pPr algn="ctr"/>
                <a:r>
                  <a:rPr lang="en-US" sz="4800">
                    <a:latin typeface="Arial" panose="020B0604020202020204" pitchFamily="34" charset="0"/>
                    <a:cs typeface="Arial" panose="020B0604020202020204" pitchFamily="34" charset="0"/>
                  </a:rPr>
                  <a:t>×</a:t>
                </a:r>
              </a:p>
            </p:txBody>
          </p:sp>
          <p:grpSp>
            <p:nvGrpSpPr>
              <p:cNvPr id="16" name="Group 15"/>
              <p:cNvGrpSpPr/>
              <p:nvPr/>
            </p:nvGrpSpPr>
            <p:grpSpPr>
              <a:xfrm>
                <a:off x="8866363" y="1975692"/>
                <a:ext cx="779837" cy="1646605"/>
                <a:chOff x="7391400" y="2033262"/>
                <a:chExt cx="779837" cy="1646605"/>
              </a:xfrm>
            </p:grpSpPr>
            <p:sp>
              <p:nvSpPr>
                <p:cNvPr id="17" name="TextBox 16">
                  <a:extLst>
                    <a:ext uri="{FF2B5EF4-FFF2-40B4-BE49-F238E27FC236}">
                      <a16:creationId xmlns:a16="http://schemas.microsoft.com/office/drawing/2014/main" id="{E5942BFC-368E-D5DB-9C59-C2FE590789C9}"/>
                    </a:ext>
                  </a:extLst>
                </p:cNvPr>
                <p:cNvSpPr txBox="1"/>
                <p:nvPr/>
              </p:nvSpPr>
              <p:spPr>
                <a:xfrm>
                  <a:off x="7391400" y="2033262"/>
                  <a:ext cx="779837" cy="1646605"/>
                </a:xfrm>
                <a:prstGeom prst="rect">
                  <a:avLst/>
                </a:prstGeom>
                <a:noFill/>
              </p:spPr>
              <p:txBody>
                <a:bodyPr wrap="square">
                  <a:spAutoFit/>
                </a:bodyPr>
                <a:lstStyle/>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7</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dirty="0">
                      <a:solidFill>
                        <a:prstClr val="black"/>
                      </a:solidFill>
                      <a:latin typeface="Arial" panose="020B0604020202020204" pitchFamily="34" charset="0"/>
                      <a:ea typeface="Calibri" panose="020F0502020204030204" pitchFamily="34" charset="0"/>
                      <a:cs typeface="Arial" panose="020B0604020202020204" pitchFamily="34" charset="0"/>
                    </a:rPr>
                    <a:t>9</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sp>
            <p:nvSpPr>
              <p:cNvPr id="25" name="TextBox 24"/>
              <p:cNvSpPr txBox="1"/>
              <p:nvPr/>
            </p:nvSpPr>
            <p:spPr>
              <a:xfrm>
                <a:off x="7924321" y="2390684"/>
                <a:ext cx="685800" cy="830997"/>
              </a:xfrm>
              <a:prstGeom prst="rect">
                <a:avLst/>
              </a:prstGeom>
              <a:noFill/>
            </p:spPr>
            <p:txBody>
              <a:bodyPr wrap="square" rtlCol="0">
                <a:spAutoFit/>
              </a:bodyPr>
              <a:lstStyle/>
              <a:p>
                <a:pPr algn="ctr"/>
                <a:r>
                  <a:rPr lang="vi-VN" sz="4800">
                    <a:latin typeface="Arial" panose="020B0604020202020204" pitchFamily="34" charset="0"/>
                    <a:cs typeface="Arial" panose="020B0604020202020204" pitchFamily="34" charset="0"/>
                  </a:rPr>
                  <a:t>+</a:t>
                </a:r>
                <a:endParaRPr lang="en-US" sz="4800">
                  <a:latin typeface="Arial" panose="020B0604020202020204" pitchFamily="34" charset="0"/>
                  <a:cs typeface="Arial" panose="020B0604020202020204" pitchFamily="34" charset="0"/>
                </a:endParaRPr>
              </a:p>
            </p:txBody>
          </p:sp>
          <p:grpSp>
            <p:nvGrpSpPr>
              <p:cNvPr id="26" name="Group 25"/>
              <p:cNvGrpSpPr/>
              <p:nvPr/>
            </p:nvGrpSpPr>
            <p:grpSpPr>
              <a:xfrm>
                <a:off x="10740344" y="1975691"/>
                <a:ext cx="866924" cy="1646605"/>
                <a:chOff x="7331674" y="2033262"/>
                <a:chExt cx="866924" cy="1646605"/>
              </a:xfrm>
            </p:grpSpPr>
            <p:sp>
              <p:nvSpPr>
                <p:cNvPr id="27" name="TextBox 26">
                  <a:extLst>
                    <a:ext uri="{FF2B5EF4-FFF2-40B4-BE49-F238E27FC236}">
                      <a16:creationId xmlns:a16="http://schemas.microsoft.com/office/drawing/2014/main" id="{E5942BFC-368E-D5DB-9C59-C2FE590789C9}"/>
                    </a:ext>
                  </a:extLst>
                </p:cNvPr>
                <p:cNvSpPr txBox="1"/>
                <p:nvPr/>
              </p:nvSpPr>
              <p:spPr>
                <a:xfrm>
                  <a:off x="7331674" y="2033262"/>
                  <a:ext cx="866924" cy="1646605"/>
                </a:xfrm>
                <a:prstGeom prst="rect">
                  <a:avLst/>
                </a:prstGeom>
                <a:noFill/>
              </p:spPr>
              <p:txBody>
                <a:bodyPr wrap="square">
                  <a:spAutoFit/>
                </a:bodyPr>
                <a:lstStyle/>
                <a:p>
                  <a:pPr algn="ctr">
                    <a:spcBef>
                      <a:spcPts val="300"/>
                    </a:spcBef>
                    <a:spcAft>
                      <a:spcPts val="300"/>
                    </a:spcAft>
                  </a:pPr>
                  <a:r>
                    <a:rPr lang="vi-VN" sz="4800">
                      <a:solidFill>
                        <a:prstClr val="black"/>
                      </a:solidFill>
                      <a:latin typeface="Arial" panose="020B0604020202020204" pitchFamily="34" charset="0"/>
                      <a:ea typeface="Calibri" panose="020F0502020204030204" pitchFamily="34" charset="0"/>
                      <a:cs typeface="Arial" panose="020B0604020202020204" pitchFamily="34" charset="0"/>
                    </a:rPr>
                    <a:t>19</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800">
                      <a:solidFill>
                        <a:prstClr val="black"/>
                      </a:solidFill>
                      <a:latin typeface="Arial" panose="020B0604020202020204" pitchFamily="34" charset="0"/>
                      <a:ea typeface="Calibri" panose="020F0502020204030204" pitchFamily="34" charset="0"/>
                      <a:cs typeface="Arial" panose="020B0604020202020204" pitchFamily="34" charset="0"/>
                    </a:rPr>
                    <a:t>23</a:t>
                  </a:r>
                  <a:endParaRPr lang="en-US" sz="4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6A9848C7-B9D5-8D6F-8052-7FE774B1A32B}"/>
                    </a:ext>
                  </a:extLst>
                </p:cNvPr>
                <p:cNvCxnSpPr>
                  <a:cxnSpLocks/>
                </p:cNvCxnSpPr>
                <p:nvPr/>
              </p:nvCxnSpPr>
              <p:spPr>
                <a:xfrm flipH="1">
                  <a:off x="7391400" y="2857500"/>
                  <a:ext cx="779837" cy="0"/>
                </a:xfrm>
                <a:prstGeom prst="line">
                  <a:avLst/>
                </a:prstGeom>
                <a:noFill/>
                <a:ln w="38100" cap="flat" cmpd="sng" algn="ctr">
                  <a:solidFill>
                    <a:sysClr val="windowText" lastClr="000000"/>
                  </a:solidFill>
                  <a:prstDash val="solid"/>
                </a:ln>
                <a:effectLst/>
              </p:spPr>
            </p:cxnSp>
          </p:grpSp>
        </p:grpSp>
      </p:gr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2"/>
            <a:ext cx="4628442" cy="3286194"/>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3769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noProof="1">
              <a:solidFill>
                <a:prstClr val="black"/>
              </a:solidFill>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1001921" y="5295900"/>
            <a:ext cx="16279586" cy="23744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noProof="1">
                <a:solidFill>
                  <a:schemeClr val="accent5">
                    <a:lumMod val="75000"/>
                  </a:schemeClr>
                </a:solidFill>
                <a:latin typeface="Arial" panose="020B0604020202020204" pitchFamily="34" charset="0"/>
                <a:cs typeface="Arial" panose="020B0604020202020204" pitchFamily="34" charset="0"/>
              </a:rPr>
              <a:t>326 lượt khách</a:t>
            </a: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2"/>
            <a:ext cx="4628442" cy="3286194"/>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15039765" y="7402984"/>
            <a:ext cx="3557325" cy="2898899"/>
          </a:xfrm>
          <a:prstGeom prst="rect">
            <a:avLst/>
          </a:prstGeom>
        </p:spPr>
      </p:pic>
      <p:grpSp>
        <p:nvGrpSpPr>
          <p:cNvPr id="11" name="Group 10"/>
          <p:cNvGrpSpPr/>
          <p:nvPr/>
        </p:nvGrpSpPr>
        <p:grpSpPr>
          <a:xfrm>
            <a:off x="1001921" y="899014"/>
            <a:ext cx="16279586" cy="4168286"/>
            <a:chOff x="1001921" y="899014"/>
            <a:chExt cx="16279586" cy="4168286"/>
          </a:xfrm>
        </p:grpSpPr>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4168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4000" b="1" noProof="1">
                  <a:solidFill>
                    <a:srgbClr val="C00000"/>
                  </a:solidFill>
                  <a:latin typeface="Arial" panose="020B0604020202020204" pitchFamily="34" charset="0"/>
                  <a:cs typeface="Arial" panose="020B0604020202020204" pitchFamily="34" charset="0"/>
                </a:rPr>
                <a:t>Câu 4</a:t>
              </a:r>
              <a:r>
                <a:rPr lang="en-US" sz="4000" b="1" noProof="1">
                  <a:solidFill>
                    <a:srgbClr val="C00000"/>
                  </a:solidFill>
                  <a:latin typeface="Arial" panose="020B0604020202020204" pitchFamily="34" charset="0"/>
                  <a:cs typeface="Arial" panose="020B0604020202020204" pitchFamily="34" charset="0"/>
                </a:rPr>
                <a:t>:</a:t>
              </a:r>
              <a:r>
                <a:rPr lang="vi-VN" sz="4000" b="1" noProof="1">
                  <a:solidFill>
                    <a:srgbClr val="C00000"/>
                  </a:solidFill>
                  <a:latin typeface="Arial" panose="020B0604020202020204" pitchFamily="34" charset="0"/>
                  <a:cs typeface="Arial" panose="020B0604020202020204" pitchFamily="34" charset="0"/>
                </a:rPr>
                <a:t> </a:t>
              </a:r>
              <a:r>
                <a:rPr lang="vi-VN" sz="4000" noProof="1">
                  <a:solidFill>
                    <a:prstClr val="black"/>
                  </a:solidFill>
                  <a:latin typeface="Arial" panose="020B0604020202020204" pitchFamily="34" charset="0"/>
                  <a:cs typeface="Arial" panose="020B0604020202020204" pitchFamily="34" charset="0"/>
                </a:rPr>
                <a:t>Tuần trước số lượt khách tham quan vường bách thú là 489 lượt. Do thời tiết không thuận lợi nên tuần này số lượt khách tham quan chỉ bằng        số lượt khách tham quan của tuần trước. Tính số lượt khách tham quan tuần này.</a:t>
              </a:r>
            </a:p>
          </p:txBody>
        </p:sp>
        <p:grpSp>
          <p:nvGrpSpPr>
            <p:cNvPr id="7" name="Group 6"/>
            <p:cNvGrpSpPr/>
            <p:nvPr/>
          </p:nvGrpSpPr>
          <p:grpSpPr>
            <a:xfrm>
              <a:off x="4800600" y="2913866"/>
              <a:ext cx="779837" cy="1400383"/>
              <a:chOff x="6477000" y="2005458"/>
              <a:chExt cx="779837" cy="1400383"/>
            </a:xfrm>
          </p:grpSpPr>
          <p:sp>
            <p:nvSpPr>
              <p:cNvPr id="29" name="TextBox 28">
                <a:extLst>
                  <a:ext uri="{FF2B5EF4-FFF2-40B4-BE49-F238E27FC236}">
                    <a16:creationId xmlns:a16="http://schemas.microsoft.com/office/drawing/2014/main" id="{E5942BFC-368E-D5DB-9C59-C2FE590789C9}"/>
                  </a:ext>
                </a:extLst>
              </p:cNvPr>
              <p:cNvSpPr txBox="1"/>
              <p:nvPr/>
            </p:nvSpPr>
            <p:spPr>
              <a:xfrm>
                <a:off x="6477000" y="2005458"/>
                <a:ext cx="779837" cy="1400383"/>
              </a:xfrm>
              <a:prstGeom prst="rect">
                <a:avLst/>
              </a:prstGeom>
              <a:noFill/>
            </p:spPr>
            <p:txBody>
              <a:bodyPr wrap="square">
                <a:spAutoFit/>
              </a:bodyPr>
              <a:lstStyle/>
              <a:p>
                <a:pPr algn="ctr">
                  <a:spcBef>
                    <a:spcPts val="300"/>
                  </a:spcBef>
                  <a:spcAft>
                    <a:spcPts val="300"/>
                  </a:spcAft>
                </a:pPr>
                <a:r>
                  <a:rPr lang="vi-VN" sz="40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000" dirty="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A9848C7-B9D5-8D6F-8052-7FE774B1A32B}"/>
                  </a:ext>
                </a:extLst>
              </p:cNvPr>
              <p:cNvCxnSpPr>
                <a:cxnSpLocks/>
              </p:cNvCxnSpPr>
              <p:nvPr/>
            </p:nvCxnSpPr>
            <p:spPr>
              <a:xfrm flipH="1">
                <a:off x="6477000" y="2705100"/>
                <a:ext cx="779837" cy="0"/>
              </a:xfrm>
              <a:prstGeom prst="line">
                <a:avLst/>
              </a:prstGeom>
              <a:noFill/>
              <a:ln w="38100" cap="flat" cmpd="sng" algn="ctr">
                <a:solidFill>
                  <a:sysClr val="windowText" lastClr="000000"/>
                </a:solidFill>
                <a:prstDash val="solid"/>
              </a:ln>
              <a:effectLst/>
            </p:spPr>
          </p:cxnSp>
        </p:grpSp>
      </p:grpSp>
    </p:spTree>
    <p:extLst>
      <p:ext uri="{BB962C8B-B14F-4D97-AF65-F5344CB8AC3E}">
        <p14:creationId xmlns:p14="http://schemas.microsoft.com/office/powerpoint/2010/main" val="278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noProof="1">
              <a:solidFill>
                <a:prstClr val="black"/>
              </a:solidFill>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1001921" y="5295900"/>
            <a:ext cx="16279586" cy="23744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noProof="1">
                <a:solidFill>
                  <a:schemeClr val="accent5">
                    <a:lumMod val="75000"/>
                  </a:schemeClr>
                </a:solidFill>
                <a:latin typeface="Arial" panose="020B0604020202020204" pitchFamily="34" charset="0"/>
                <a:cs typeface="Arial" panose="020B0604020202020204" pitchFamily="34" charset="0"/>
              </a:rPr>
              <a:t>4 cốc</a:t>
            </a: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2"/>
            <a:ext cx="4628442" cy="3286194"/>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15039765" y="7402984"/>
            <a:ext cx="3557325" cy="2898899"/>
          </a:xfrm>
          <a:prstGeom prst="rect">
            <a:avLst/>
          </a:prstGeom>
        </p:spPr>
      </p:pic>
      <p:grpSp>
        <p:nvGrpSpPr>
          <p:cNvPr id="3" name="Group 2"/>
          <p:cNvGrpSpPr/>
          <p:nvPr/>
        </p:nvGrpSpPr>
        <p:grpSpPr>
          <a:xfrm>
            <a:off x="1001921" y="899014"/>
            <a:ext cx="16279586" cy="4168286"/>
            <a:chOff x="1001921" y="899014"/>
            <a:chExt cx="16279586" cy="4168286"/>
          </a:xfrm>
        </p:grpSpPr>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4168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70000"/>
                </a:lnSpc>
              </a:pPr>
              <a:r>
                <a:rPr lang="vi-VN" sz="4800" b="1" noProof="1">
                  <a:solidFill>
                    <a:srgbClr val="C00000"/>
                  </a:solidFill>
                  <a:latin typeface="Arial" panose="020B0604020202020204" pitchFamily="34" charset="0"/>
                  <a:cs typeface="Arial" panose="020B0604020202020204" pitchFamily="34" charset="0"/>
                </a:rPr>
                <a:t>Câu 5</a:t>
              </a:r>
              <a:r>
                <a:rPr lang="en-US" sz="4800" b="1" noProof="1">
                  <a:solidFill>
                    <a:srgbClr val="C00000"/>
                  </a:solidFill>
                  <a:latin typeface="Arial" panose="020B0604020202020204" pitchFamily="34" charset="0"/>
                  <a:cs typeface="Arial" panose="020B0604020202020204" pitchFamily="34" charset="0"/>
                </a:rPr>
                <a:t>:</a:t>
              </a:r>
              <a:r>
                <a:rPr lang="vi-VN" sz="4800" b="1" noProof="1">
                  <a:solidFill>
                    <a:srgbClr val="C00000"/>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Chị Yến rót      bình nước cam ra cốc, sao cho lượng nước cam mỗi cốc bằng      bình nước cam. Hỏi chị Yến rót được mấy cốc nước cam như thế?</a:t>
              </a:r>
            </a:p>
          </p:txBody>
        </p:sp>
        <p:grpSp>
          <p:nvGrpSpPr>
            <p:cNvPr id="7" name="Group 6"/>
            <p:cNvGrpSpPr/>
            <p:nvPr/>
          </p:nvGrpSpPr>
          <p:grpSpPr>
            <a:xfrm>
              <a:off x="7010400" y="1155732"/>
              <a:ext cx="779837" cy="1523494"/>
              <a:chOff x="6477000" y="1959576"/>
              <a:chExt cx="779837" cy="1523494"/>
            </a:xfrm>
          </p:grpSpPr>
          <p:sp>
            <p:nvSpPr>
              <p:cNvPr id="29" name="TextBox 28">
                <a:extLst>
                  <a:ext uri="{FF2B5EF4-FFF2-40B4-BE49-F238E27FC236}">
                    <a16:creationId xmlns:a16="http://schemas.microsoft.com/office/drawing/2014/main" id="{E5942BFC-368E-D5DB-9C59-C2FE590789C9}"/>
                  </a:ext>
                </a:extLst>
              </p:cNvPr>
              <p:cNvSpPr txBox="1"/>
              <p:nvPr/>
            </p:nvSpPr>
            <p:spPr>
              <a:xfrm>
                <a:off x="6477000" y="1959576"/>
                <a:ext cx="779837" cy="1523494"/>
              </a:xfrm>
              <a:prstGeom prst="rect">
                <a:avLst/>
              </a:prstGeom>
              <a:noFill/>
            </p:spPr>
            <p:txBody>
              <a:bodyPr wrap="square">
                <a:spAutoFit/>
              </a:bodyPr>
              <a:lstStyle/>
              <a:p>
                <a:pPr algn="ctr">
                  <a:spcBef>
                    <a:spcPts val="300"/>
                  </a:spcBef>
                  <a:spcAft>
                    <a:spcPts val="300"/>
                  </a:spcAft>
                </a:pP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A9848C7-B9D5-8D6F-8052-7FE774B1A32B}"/>
                  </a:ext>
                </a:extLst>
              </p:cNvPr>
              <p:cNvCxnSpPr>
                <a:cxnSpLocks/>
              </p:cNvCxnSpPr>
              <p:nvPr/>
            </p:nvCxnSpPr>
            <p:spPr>
              <a:xfrm flipH="1">
                <a:off x="6477000" y="2705100"/>
                <a:ext cx="779837" cy="0"/>
              </a:xfrm>
              <a:prstGeom prst="line">
                <a:avLst/>
              </a:prstGeom>
              <a:noFill/>
              <a:ln w="38100" cap="flat" cmpd="sng" algn="ctr">
                <a:solidFill>
                  <a:sysClr val="windowText" lastClr="000000"/>
                </a:solidFill>
                <a:prstDash val="solid"/>
              </a:ln>
              <a:effectLst/>
            </p:spPr>
          </p:cxnSp>
        </p:grpSp>
        <p:grpSp>
          <p:nvGrpSpPr>
            <p:cNvPr id="11" name="Group 10"/>
            <p:cNvGrpSpPr/>
            <p:nvPr/>
          </p:nvGrpSpPr>
          <p:grpSpPr>
            <a:xfrm>
              <a:off x="10287000" y="2403898"/>
              <a:ext cx="779837" cy="1523494"/>
              <a:chOff x="6477000" y="1959576"/>
              <a:chExt cx="779837" cy="1523494"/>
            </a:xfrm>
          </p:grpSpPr>
          <p:sp>
            <p:nvSpPr>
              <p:cNvPr id="12" name="TextBox 11">
                <a:extLst>
                  <a:ext uri="{FF2B5EF4-FFF2-40B4-BE49-F238E27FC236}">
                    <a16:creationId xmlns:a16="http://schemas.microsoft.com/office/drawing/2014/main" id="{E5942BFC-368E-D5DB-9C59-C2FE590789C9}"/>
                  </a:ext>
                </a:extLst>
              </p:cNvPr>
              <p:cNvSpPr txBox="1"/>
              <p:nvPr/>
            </p:nvSpPr>
            <p:spPr>
              <a:xfrm>
                <a:off x="6477000" y="1959576"/>
                <a:ext cx="779837" cy="1523494"/>
              </a:xfrm>
              <a:prstGeom prst="rect">
                <a:avLst/>
              </a:prstGeom>
              <a:noFill/>
            </p:spPr>
            <p:txBody>
              <a:bodyPr wrap="square">
                <a:spAutoFit/>
              </a:bodyPr>
              <a:lstStyle/>
              <a:p>
                <a:pPr algn="ctr">
                  <a:spcBef>
                    <a:spcPts val="300"/>
                  </a:spcBef>
                  <a:spcAft>
                    <a:spcPts val="300"/>
                  </a:spcAft>
                </a:pP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1</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spcBef>
                    <a:spcPts val="300"/>
                  </a:spcBef>
                  <a:spcAft>
                    <a:spcPts val="300"/>
                  </a:spcAft>
                </a:pP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6</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A9848C7-B9D5-8D6F-8052-7FE774B1A32B}"/>
                  </a:ext>
                </a:extLst>
              </p:cNvPr>
              <p:cNvCxnSpPr>
                <a:cxnSpLocks/>
              </p:cNvCxnSpPr>
              <p:nvPr/>
            </p:nvCxnSpPr>
            <p:spPr>
              <a:xfrm flipH="1">
                <a:off x="6477000" y="2705100"/>
                <a:ext cx="779837" cy="0"/>
              </a:xfrm>
              <a:prstGeom prst="line">
                <a:avLst/>
              </a:prstGeom>
              <a:noFill/>
              <a:ln w="38100" cap="flat" cmpd="sng" algn="ctr">
                <a:solidFill>
                  <a:sysClr val="windowText" lastClr="000000"/>
                </a:solidFill>
                <a:prstDash val="solid"/>
              </a:ln>
              <a:effectLst/>
            </p:spPr>
          </p:cxnSp>
        </p:grpSp>
      </p:grpSp>
    </p:spTree>
    <p:extLst>
      <p:ext uri="{BB962C8B-B14F-4D97-AF65-F5344CB8AC3E}">
        <p14:creationId xmlns:p14="http://schemas.microsoft.com/office/powerpoint/2010/main" val="312488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16151951" y="2781883"/>
            <a:ext cx="3322953" cy="1493226"/>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2"/>
            <a:stretch>
              <a:fillRect/>
            </a:stretch>
          </a:blipFill>
        </p:spPr>
        <p:txBody>
          <a:bodyPr/>
          <a:lstStyle/>
          <a:p>
            <a:endParaRPr lang="en-US"/>
          </a:p>
        </p:txBody>
      </p:sp>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13328697" y="419100"/>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grpSp>
        <p:nvGrpSpPr>
          <p:cNvPr id="13" name="Group 12">
            <a:extLst>
              <a:ext uri="{FF2B5EF4-FFF2-40B4-BE49-F238E27FC236}">
                <a16:creationId xmlns:a16="http://schemas.microsoft.com/office/drawing/2014/main" id="{79EF9D75-E131-275C-AABF-0A73B4F47BE4}"/>
              </a:ext>
            </a:extLst>
          </p:cNvPr>
          <p:cNvGrpSpPr/>
          <p:nvPr/>
        </p:nvGrpSpPr>
        <p:grpSpPr>
          <a:xfrm>
            <a:off x="-275957" y="6097117"/>
            <a:ext cx="8825573" cy="4189883"/>
            <a:chOff x="-1053173" y="3622204"/>
            <a:chExt cx="14691928" cy="6974896"/>
          </a:xfrm>
        </p:grpSpPr>
        <p:sp>
          <p:nvSpPr>
            <p:cNvPr id="5" name="Freeform 5"/>
            <p:cNvSpPr/>
            <p:nvPr/>
          </p:nvSpPr>
          <p:spPr>
            <a:xfrm>
              <a:off x="-521631" y="7919500"/>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053173" y="3622204"/>
              <a:ext cx="4134110" cy="6281107"/>
            </a:xfrm>
            <a:custGeom>
              <a:avLst/>
              <a:gdLst/>
              <a:ahLst/>
              <a:cxnLst/>
              <a:rect l="l" t="t" r="r" b="b"/>
              <a:pathLst>
                <a:path w="4134110" h="6281107">
                  <a:moveTo>
                    <a:pt x="0" y="0"/>
                  </a:moveTo>
                  <a:lnTo>
                    <a:pt x="4134110" y="0"/>
                  </a:lnTo>
                  <a:lnTo>
                    <a:pt x="4134110" y="6281107"/>
                  </a:lnTo>
                  <a:lnTo>
                    <a:pt x="0" y="62811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2457547" y="4520388"/>
              <a:ext cx="3542942" cy="5382923"/>
            </a:xfrm>
            <a:custGeom>
              <a:avLst/>
              <a:gdLst/>
              <a:ahLst/>
              <a:cxnLst/>
              <a:rect l="l" t="t" r="r" b="b"/>
              <a:pathLst>
                <a:path w="3542942" h="5382923">
                  <a:moveTo>
                    <a:pt x="0" y="0"/>
                  </a:moveTo>
                  <a:lnTo>
                    <a:pt x="3542942" y="0"/>
                  </a:lnTo>
                  <a:lnTo>
                    <a:pt x="3542942" y="5382923"/>
                  </a:lnTo>
                  <a:lnTo>
                    <a:pt x="0" y="5382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5582319" y="5993227"/>
              <a:ext cx="2573546" cy="3910084"/>
            </a:xfrm>
            <a:custGeom>
              <a:avLst/>
              <a:gdLst/>
              <a:ahLst/>
              <a:cxnLst/>
              <a:rect l="l" t="t" r="r" b="b"/>
              <a:pathLst>
                <a:path w="2573546" h="3910084">
                  <a:moveTo>
                    <a:pt x="0" y="0"/>
                  </a:moveTo>
                  <a:lnTo>
                    <a:pt x="2573546" y="0"/>
                  </a:lnTo>
                  <a:lnTo>
                    <a:pt x="2573546" y="3910084"/>
                  </a:lnTo>
                  <a:lnTo>
                    <a:pt x="0" y="3910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8501872" y="5611353"/>
              <a:ext cx="3340516" cy="1501118"/>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grpSp>
      <p:sp>
        <p:nvSpPr>
          <p:cNvPr id="11" name="Freeform 11"/>
          <p:cNvSpPr/>
          <p:nvPr/>
        </p:nvSpPr>
        <p:spPr>
          <a:xfrm>
            <a:off x="856874" y="3069456"/>
            <a:ext cx="4399121" cy="4999548"/>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8453C679-B066-714B-B284-505620EE98BE}"/>
              </a:ext>
            </a:extLst>
          </p:cNvPr>
          <p:cNvSpPr/>
          <p:nvPr/>
        </p:nvSpPr>
        <p:spPr>
          <a:xfrm>
            <a:off x="6112584" y="3083609"/>
            <a:ext cx="4544154" cy="4999548"/>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BF2C76E7-0955-F733-3E04-1B42B78F92E9}"/>
              </a:ext>
            </a:extLst>
          </p:cNvPr>
          <p:cNvSpPr/>
          <p:nvPr/>
        </p:nvSpPr>
        <p:spPr>
          <a:xfrm>
            <a:off x="11586524" y="3018256"/>
            <a:ext cx="6253265" cy="5274444"/>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6EEC73F0-BA8A-F6A7-11EE-F1FFD36EABB4}"/>
              </a:ext>
            </a:extLst>
          </p:cNvPr>
          <p:cNvGrpSpPr/>
          <p:nvPr/>
        </p:nvGrpSpPr>
        <p:grpSpPr>
          <a:xfrm>
            <a:off x="4159479" y="1093930"/>
            <a:ext cx="10282474" cy="1538485"/>
            <a:chOff x="3581400" y="1007473"/>
            <a:chExt cx="10282474" cy="1538485"/>
          </a:xfrm>
        </p:grpSpPr>
        <p:sp>
          <p:nvSpPr>
            <p:cNvPr id="17" name="Freeform 6">
              <a:extLst>
                <a:ext uri="{FF2B5EF4-FFF2-40B4-BE49-F238E27FC236}">
                  <a16:creationId xmlns:a16="http://schemas.microsoft.com/office/drawing/2014/main" id="{F90A2F30-E0BC-19D6-DD1A-89980ED4CE16}"/>
                </a:ext>
              </a:extLst>
            </p:cNvPr>
            <p:cNvSpPr/>
            <p:nvPr/>
          </p:nvSpPr>
          <p:spPr>
            <a:xfrm>
              <a:off x="3581400" y="1240081"/>
              <a:ext cx="10282474" cy="1305877"/>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AF5733"/>
            </a:solidFill>
            <a:ln w="38100" cap="rnd">
              <a:solidFill>
                <a:srgbClr val="495324"/>
              </a:solidFill>
              <a:prstDash val="solid"/>
              <a:round/>
            </a:ln>
          </p:spPr>
          <p:txBody>
            <a:bodyPr/>
            <a:lstStyle/>
            <a:p>
              <a:endParaRPr lang="en-US"/>
            </a:p>
          </p:txBody>
        </p:sp>
        <p:sp>
          <p:nvSpPr>
            <p:cNvPr id="18" name="TextBox 12">
              <a:extLst>
                <a:ext uri="{FF2B5EF4-FFF2-40B4-BE49-F238E27FC236}">
                  <a16:creationId xmlns:a16="http://schemas.microsoft.com/office/drawing/2014/main" id="{4672FBD1-58BC-8050-D29E-4A8ABF178B07}"/>
                </a:ext>
              </a:extLst>
            </p:cNvPr>
            <p:cNvSpPr txBox="1"/>
            <p:nvPr/>
          </p:nvSpPr>
          <p:spPr>
            <a:xfrm>
              <a:off x="3712061" y="1007473"/>
              <a:ext cx="10021152" cy="1456617"/>
            </a:xfrm>
            <a:prstGeom prst="rect">
              <a:avLst/>
            </a:prstGeom>
          </p:spPr>
          <p:txBody>
            <a:bodyPr wrap="square" lIns="0" tIns="0" rIns="0" bIns="0" rtlCol="0" anchor="t">
              <a:spAutoFit/>
            </a:bodyPr>
            <a:lstStyle/>
            <a:p>
              <a:pPr algn="ctr">
                <a:lnSpc>
                  <a:spcPct val="150000"/>
                </a:lnSpc>
              </a:pPr>
              <a:r>
                <a:rPr lang="en-US" sz="7200" b="1" dirty="0">
                  <a:solidFill>
                    <a:srgbClr val="FEF3C6"/>
                  </a:solidFill>
                  <a:latin typeface="Arial" panose="020B0604020202020204" pitchFamily="34" charset="0"/>
                  <a:cs typeface="Arial" panose="020B0604020202020204" pitchFamily="34" charset="0"/>
                </a:rPr>
                <a:t>HƯỚNG DẪN VỀ NHÀ</a:t>
              </a:r>
            </a:p>
          </p:txBody>
        </p:sp>
      </p:grpSp>
      <p:sp>
        <p:nvSpPr>
          <p:cNvPr id="19" name="TextBox 9">
            <a:extLst>
              <a:ext uri="{FF2B5EF4-FFF2-40B4-BE49-F238E27FC236}">
                <a16:creationId xmlns:a16="http://schemas.microsoft.com/office/drawing/2014/main" id="{D0FC90A7-C32F-B605-AC42-2BB6DCFCA7B1}"/>
              </a:ext>
            </a:extLst>
          </p:cNvPr>
          <p:cNvSpPr txBox="1"/>
          <p:nvPr/>
        </p:nvSpPr>
        <p:spPr>
          <a:xfrm>
            <a:off x="1530840" y="4058826"/>
            <a:ext cx="2855803" cy="2921441"/>
          </a:xfrm>
          <a:prstGeom prst="rect">
            <a:avLst/>
          </a:prstGeom>
        </p:spPr>
        <p:txBody>
          <a:bodyPr wrap="square" lIns="0" tIns="0" rIns="0" bIns="0" rtlCol="0" anchor="t">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p>
        </p:txBody>
      </p:sp>
      <p:sp>
        <p:nvSpPr>
          <p:cNvPr id="20" name="TextBox 9">
            <a:extLst>
              <a:ext uri="{FF2B5EF4-FFF2-40B4-BE49-F238E27FC236}">
                <a16:creationId xmlns:a16="http://schemas.microsoft.com/office/drawing/2014/main" id="{760B85DF-0CA9-4260-B084-5223A1388260}"/>
              </a:ext>
            </a:extLst>
          </p:cNvPr>
          <p:cNvSpPr txBox="1"/>
          <p:nvPr/>
        </p:nvSpPr>
        <p:spPr>
          <a:xfrm>
            <a:off x="6785476" y="4080072"/>
            <a:ext cx="3313470" cy="2921441"/>
          </a:xfrm>
          <a:prstGeom prst="rect">
            <a:avLst/>
          </a:prstGeom>
        </p:spPr>
        <p:txBody>
          <a:bodyPr wrap="square" lIns="0" tIns="0" rIns="0" bIns="0" rtlCol="0" anchor="t">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1" name="TextBox 9">
            <a:extLst>
              <a:ext uri="{FF2B5EF4-FFF2-40B4-BE49-F238E27FC236}">
                <a16:creationId xmlns:a16="http://schemas.microsoft.com/office/drawing/2014/main" id="{02513EF6-5E4A-D054-0C67-AFCBAD7D1745}"/>
              </a:ext>
            </a:extLst>
          </p:cNvPr>
          <p:cNvSpPr txBox="1"/>
          <p:nvPr/>
        </p:nvSpPr>
        <p:spPr>
          <a:xfrm>
            <a:off x="12257541" y="4057309"/>
            <a:ext cx="5082993" cy="2921441"/>
          </a:xfrm>
          <a:prstGeom prst="rect">
            <a:avLst/>
          </a:prstGeom>
        </p:spPr>
        <p:txBody>
          <a:bodyPr wrap="square" lIns="0" tIns="0" rIns="0" bIns="0" rtlCol="0" anchor="t">
            <a:spAutoFit/>
          </a:bodyPr>
          <a:lstStyle/>
          <a:p>
            <a:pPr algn="ctr">
              <a:lnSpc>
                <a:spcPct val="150000"/>
              </a:lnSpc>
            </a:pPr>
            <a:r>
              <a:rPr lang="en-US" sz="4400" dirty="0" err="1">
                <a:latin typeface="Arial" panose="020B0604020202020204" pitchFamily="34" charset="0"/>
                <a:cs typeface="Arial" panose="020B0604020202020204" pitchFamily="34" charset="0"/>
              </a:rPr>
              <a:t>Đọc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trước</a:t>
            </a:r>
            <a:r>
              <a:rPr lang="en-US" sz="4400"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67 – </a:t>
            </a:r>
            <a:r>
              <a:rPr lang="en-US" sz="4400" b="1" dirty="0" err="1">
                <a:latin typeface="Arial" panose="020B0604020202020204" pitchFamily="34" charset="0"/>
                <a:cs typeface="Arial" panose="020B0604020202020204" pitchFamily="34" charset="0"/>
              </a:rPr>
              <a:t>Ôn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tự</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nhiên</a:t>
            </a:r>
            <a:r>
              <a:rPr lang="en-US" sz="4400" b="1"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0" y="6521159"/>
            <a:ext cx="18288000" cy="3857105"/>
          </a:xfrm>
          <a:custGeom>
            <a:avLst/>
            <a:gdLst/>
            <a:ahLst/>
            <a:cxnLst/>
            <a:rect l="l" t="t" r="r" b="b"/>
            <a:pathLst>
              <a:path w="19493181" h="4111289">
                <a:moveTo>
                  <a:pt x="0" y="0"/>
                </a:moveTo>
                <a:lnTo>
                  <a:pt x="19493181" y="0"/>
                </a:lnTo>
                <a:lnTo>
                  <a:pt x="19493181" y="4111289"/>
                </a:lnTo>
                <a:lnTo>
                  <a:pt x="0" y="411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498278"/>
            <a:ext cx="2708287" cy="4114800"/>
          </a:xfrm>
          <a:custGeom>
            <a:avLst/>
            <a:gdLst/>
            <a:ahLst/>
            <a:cxnLst/>
            <a:rect l="l" t="t" r="r" b="b"/>
            <a:pathLst>
              <a:path w="2708287" h="4114800">
                <a:moveTo>
                  <a:pt x="0" y="0"/>
                </a:moveTo>
                <a:lnTo>
                  <a:pt x="2708287" y="0"/>
                </a:lnTo>
                <a:lnTo>
                  <a:pt x="27082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543913" y="6521159"/>
            <a:ext cx="1715387" cy="2606250"/>
          </a:xfrm>
          <a:custGeom>
            <a:avLst/>
            <a:gdLst/>
            <a:ahLst/>
            <a:cxnLst/>
            <a:rect l="l" t="t" r="r" b="b"/>
            <a:pathLst>
              <a:path w="1715387" h="2606250">
                <a:moveTo>
                  <a:pt x="0" y="0"/>
                </a:moveTo>
                <a:lnTo>
                  <a:pt x="1715387" y="0"/>
                </a:lnTo>
                <a:lnTo>
                  <a:pt x="1715387" y="2606250"/>
                </a:lnTo>
                <a:lnTo>
                  <a:pt x="0" y="2606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572613" y="2670027"/>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6" name="Freeform 6"/>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endParaRPr lang="en-US"/>
          </a:p>
        </p:txBody>
      </p:sp>
      <p:sp>
        <p:nvSpPr>
          <p:cNvPr id="7" name="Freeform 7"/>
          <p:cNvSpPr/>
          <p:nvPr/>
        </p:nvSpPr>
        <p:spPr>
          <a:xfrm>
            <a:off x="1229450" y="5180975"/>
            <a:ext cx="5204418" cy="4924681"/>
          </a:xfrm>
          <a:custGeom>
            <a:avLst/>
            <a:gdLst/>
            <a:ahLst/>
            <a:cxnLst/>
            <a:rect l="l" t="t" r="r" b="b"/>
            <a:pathLst>
              <a:path w="5204418" h="4924681">
                <a:moveTo>
                  <a:pt x="0" y="0"/>
                </a:moveTo>
                <a:lnTo>
                  <a:pt x="5204419" y="0"/>
                </a:lnTo>
                <a:lnTo>
                  <a:pt x="5204419" y="4924680"/>
                </a:lnTo>
                <a:lnTo>
                  <a:pt x="0" y="4924680"/>
                </a:lnTo>
                <a:lnTo>
                  <a:pt x="0" y="0"/>
                </a:lnTo>
                <a:close/>
              </a:path>
            </a:pathLst>
          </a:custGeom>
          <a:blipFill>
            <a:blip r:embed="rId7"/>
            <a:stretch>
              <a:fillRect/>
            </a:stretch>
          </a:blipFill>
        </p:spPr>
        <p:txBody>
          <a:bodyPr/>
          <a:lstStyle/>
          <a:p>
            <a:endParaRPr lang="en-US"/>
          </a:p>
        </p:txBody>
      </p:sp>
      <p:sp>
        <p:nvSpPr>
          <p:cNvPr id="8" name="Freeform 8"/>
          <p:cNvSpPr/>
          <p:nvPr/>
        </p:nvSpPr>
        <p:spPr>
          <a:xfrm>
            <a:off x="508706" y="2210592"/>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9" name="Freeform 9"/>
          <p:cNvSpPr/>
          <p:nvPr/>
        </p:nvSpPr>
        <p:spPr>
          <a:xfrm>
            <a:off x="14023899" y="5487215"/>
            <a:ext cx="2377708" cy="1068464"/>
          </a:xfrm>
          <a:custGeom>
            <a:avLst/>
            <a:gdLst/>
            <a:ahLst/>
            <a:cxnLst/>
            <a:rect l="l" t="t" r="r" b="b"/>
            <a:pathLst>
              <a:path w="2377708" h="1068464">
                <a:moveTo>
                  <a:pt x="0" y="0"/>
                </a:moveTo>
                <a:lnTo>
                  <a:pt x="2377708" y="0"/>
                </a:lnTo>
                <a:lnTo>
                  <a:pt x="2377708" y="1068463"/>
                </a:lnTo>
                <a:lnTo>
                  <a:pt x="0" y="1068463"/>
                </a:lnTo>
                <a:lnTo>
                  <a:pt x="0" y="0"/>
                </a:lnTo>
                <a:close/>
              </a:path>
            </a:pathLst>
          </a:custGeom>
          <a:blipFill>
            <a:blip r:embed="rId6"/>
            <a:stretch>
              <a:fillRect/>
            </a:stretch>
          </a:blipFill>
        </p:spPr>
        <p:txBody>
          <a:bodyPr/>
          <a:lstStyle/>
          <a:p>
            <a:endParaRPr lang="en-US"/>
          </a:p>
        </p:txBody>
      </p:sp>
      <p:sp>
        <p:nvSpPr>
          <p:cNvPr id="10" name="Freeform 10"/>
          <p:cNvSpPr/>
          <p:nvPr/>
        </p:nvSpPr>
        <p:spPr>
          <a:xfrm>
            <a:off x="15773400" y="250317"/>
            <a:ext cx="2215342" cy="3444238"/>
          </a:xfrm>
          <a:custGeom>
            <a:avLst/>
            <a:gdLst/>
            <a:ahLst/>
            <a:cxnLst/>
            <a:rect l="l" t="t" r="r" b="b"/>
            <a:pathLst>
              <a:path w="10779454" h="4446525">
                <a:moveTo>
                  <a:pt x="0" y="0"/>
                </a:moveTo>
                <a:lnTo>
                  <a:pt x="10779454" y="0"/>
                </a:lnTo>
                <a:lnTo>
                  <a:pt x="10779454" y="4446525"/>
                </a:lnTo>
                <a:lnTo>
                  <a:pt x="0" y="4446525"/>
                </a:lnTo>
                <a:lnTo>
                  <a:pt x="0" y="0"/>
                </a:lnTo>
                <a:close/>
              </a:path>
            </a:pathLst>
          </a:custGeom>
          <a:blipFill>
            <a:blip r:embed="rId8"/>
            <a:stretch>
              <a:fillRect l="-276902"/>
            </a:stretch>
          </a:blipFill>
        </p:spPr>
        <p:txBody>
          <a:bodyPr/>
          <a:lstStyle/>
          <a:p>
            <a:endParaRPr lang="x-none" dirty="0"/>
          </a:p>
        </p:txBody>
      </p:sp>
      <p:sp>
        <p:nvSpPr>
          <p:cNvPr id="11" name="TextBox 10">
            <a:extLst>
              <a:ext uri="{FF2B5EF4-FFF2-40B4-BE49-F238E27FC236}">
                <a16:creationId xmlns:a16="http://schemas.microsoft.com/office/drawing/2014/main" id="{0EF4C3E0-72A3-0CA9-FFE9-CE3A661C756E}"/>
              </a:ext>
            </a:extLst>
          </p:cNvPr>
          <p:cNvSpPr txBox="1"/>
          <p:nvPr/>
        </p:nvSpPr>
        <p:spPr>
          <a:xfrm>
            <a:off x="2973326" y="1038667"/>
            <a:ext cx="12341348" cy="5311775"/>
          </a:xfrm>
          <a:prstGeom prst="rect">
            <a:avLst/>
          </a:prstGeom>
        </p:spPr>
        <p:txBody>
          <a:bodyPr wrap="square" lIns="0" tIns="0" rIns="0" bIns="0" rtlCol="0" anchor="t">
            <a:spAutoFit/>
          </a:bodyPr>
          <a:lstStyle/>
          <a:p>
            <a:pPr algn="ctr">
              <a:lnSpc>
                <a:spcPct val="150000"/>
              </a:lnSpc>
            </a:pPr>
            <a:r>
              <a:rPr lang="en-US" sz="8000" b="1" dirty="0">
                <a:solidFill>
                  <a:srgbClr val="14163C"/>
                </a:solidFill>
                <a:latin typeface="Arial" panose="020B0604020202020204" pitchFamily="34" charset="0"/>
                <a:cs typeface="Arial" panose="020B0604020202020204" pitchFamily="34" charset="0"/>
              </a:rPr>
              <a:t>TRÂN TRỌNG CẢM ƠN SỰ QUAN TÂM THEO DÕI CỦA CÁC EM</a:t>
            </a:r>
          </a:p>
        </p:txBody>
      </p:sp>
    </p:spTree>
    <p:extLst>
      <p:ext uri="{BB962C8B-B14F-4D97-AF65-F5344CB8AC3E}">
        <p14:creationId xmlns:p14="http://schemas.microsoft.com/office/powerpoint/2010/main" val="142581225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16151951" y="2781883"/>
            <a:ext cx="3322953" cy="1493226"/>
          </a:xfrm>
          <a:custGeom>
            <a:avLst/>
            <a:gdLst/>
            <a:ahLst/>
            <a:cxnLst/>
            <a:rect l="l" t="t" r="r" b="b"/>
            <a:pathLst>
              <a:path w="3322953" h="1493226">
                <a:moveTo>
                  <a:pt x="0" y="0"/>
                </a:moveTo>
                <a:lnTo>
                  <a:pt x="3322953" y="0"/>
                </a:lnTo>
                <a:lnTo>
                  <a:pt x="3322953" y="1493226"/>
                </a:lnTo>
                <a:lnTo>
                  <a:pt x="0" y="1493226"/>
                </a:lnTo>
                <a:lnTo>
                  <a:pt x="0" y="0"/>
                </a:lnTo>
                <a:close/>
              </a:path>
            </a:pathLst>
          </a:custGeom>
          <a:blipFill>
            <a:blip r:embed="rId2"/>
            <a:stretch>
              <a:fillRect/>
            </a:stretch>
          </a:blipFill>
        </p:spPr>
        <p:txBody>
          <a:bodyPr/>
          <a:lstStyle/>
          <a:p>
            <a:endParaRPr lang="en-US"/>
          </a:p>
        </p:txBody>
      </p:sp>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3235609" y="1288658"/>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sp>
        <p:nvSpPr>
          <p:cNvPr id="8" name="Freeform 8"/>
          <p:cNvSpPr/>
          <p:nvPr/>
        </p:nvSpPr>
        <p:spPr>
          <a:xfrm>
            <a:off x="-521631" y="7919500"/>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53173" y="3622204"/>
            <a:ext cx="4134110" cy="6281107"/>
          </a:xfrm>
          <a:custGeom>
            <a:avLst/>
            <a:gdLst/>
            <a:ahLst/>
            <a:cxnLst/>
            <a:rect l="l" t="t" r="r" b="b"/>
            <a:pathLst>
              <a:path w="4134110" h="6281107">
                <a:moveTo>
                  <a:pt x="0" y="0"/>
                </a:moveTo>
                <a:lnTo>
                  <a:pt x="4134110" y="0"/>
                </a:lnTo>
                <a:lnTo>
                  <a:pt x="4134110" y="6281107"/>
                </a:lnTo>
                <a:lnTo>
                  <a:pt x="0" y="62811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8306112" y="2376718"/>
            <a:ext cx="6537023" cy="4376526"/>
          </a:xfrm>
          <a:prstGeom prst="rect">
            <a:avLst/>
          </a:prstGeom>
        </p:spPr>
        <p:txBody>
          <a:bodyPr lIns="50800" tIns="50800" rIns="50800" bIns="50800" rtlCol="0" anchor="ctr"/>
          <a:lstStyle/>
          <a:p>
            <a:pPr algn="ctr">
              <a:lnSpc>
                <a:spcPts val="2659"/>
              </a:lnSpc>
            </a:pPr>
            <a:endParaRPr/>
          </a:p>
        </p:txBody>
      </p:sp>
      <p:sp>
        <p:nvSpPr>
          <p:cNvPr id="14" name="Freeform 14"/>
          <p:cNvSpPr/>
          <p:nvPr/>
        </p:nvSpPr>
        <p:spPr>
          <a:xfrm>
            <a:off x="10580835" y="8185837"/>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2457547" y="4520388"/>
            <a:ext cx="3542942" cy="5382923"/>
          </a:xfrm>
          <a:custGeom>
            <a:avLst/>
            <a:gdLst/>
            <a:ahLst/>
            <a:cxnLst/>
            <a:rect l="l" t="t" r="r" b="b"/>
            <a:pathLst>
              <a:path w="3542942" h="5382923">
                <a:moveTo>
                  <a:pt x="0" y="0"/>
                </a:moveTo>
                <a:lnTo>
                  <a:pt x="3542942" y="0"/>
                </a:lnTo>
                <a:lnTo>
                  <a:pt x="3542942" y="5382923"/>
                </a:lnTo>
                <a:lnTo>
                  <a:pt x="0" y="5382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5582319" y="5993227"/>
            <a:ext cx="2573546" cy="3910084"/>
          </a:xfrm>
          <a:custGeom>
            <a:avLst/>
            <a:gdLst/>
            <a:ahLst/>
            <a:cxnLst/>
            <a:rect l="l" t="t" r="r" b="b"/>
            <a:pathLst>
              <a:path w="2573546" h="3910084">
                <a:moveTo>
                  <a:pt x="0" y="0"/>
                </a:moveTo>
                <a:lnTo>
                  <a:pt x="2573546" y="0"/>
                </a:lnTo>
                <a:lnTo>
                  <a:pt x="2573546" y="3910084"/>
                </a:lnTo>
                <a:lnTo>
                  <a:pt x="0" y="3910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000489" y="4269735"/>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grpSp>
        <p:nvGrpSpPr>
          <p:cNvPr id="33" name="Group 32">
            <a:extLst>
              <a:ext uri="{FF2B5EF4-FFF2-40B4-BE49-F238E27FC236}">
                <a16:creationId xmlns:a16="http://schemas.microsoft.com/office/drawing/2014/main" id="{6B137E7B-FF78-FBD9-87B6-A00BF3143C1D}"/>
              </a:ext>
            </a:extLst>
          </p:cNvPr>
          <p:cNvGrpSpPr/>
          <p:nvPr/>
        </p:nvGrpSpPr>
        <p:grpSpPr>
          <a:xfrm>
            <a:off x="7543800" y="2209138"/>
            <a:ext cx="7738964" cy="3553516"/>
            <a:chOff x="7543800" y="2209138"/>
            <a:chExt cx="7738964" cy="3553516"/>
          </a:xfrm>
        </p:grpSpPr>
        <p:sp>
          <p:nvSpPr>
            <p:cNvPr id="31" name="Freeform 27">
              <a:extLst>
                <a:ext uri="{FF2B5EF4-FFF2-40B4-BE49-F238E27FC236}">
                  <a16:creationId xmlns:a16="http://schemas.microsoft.com/office/drawing/2014/main" id="{4C2CF325-B465-E089-2A6A-A4F5BA8F50FA}"/>
                </a:ext>
              </a:extLst>
            </p:cNvPr>
            <p:cNvSpPr/>
            <p:nvPr/>
          </p:nvSpPr>
          <p:spPr>
            <a:xfrm>
              <a:off x="7543800" y="2209138"/>
              <a:ext cx="7738964" cy="3553516"/>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rgbClr val="FEF3C6"/>
            </a:solidFill>
            <a:ln w="38100" cap="rnd">
              <a:solidFill>
                <a:srgbClr val="495324"/>
              </a:solidFill>
              <a:prstDash val="solid"/>
              <a:round/>
            </a:ln>
          </p:spPr>
          <p:txBody>
            <a:bodyPr/>
            <a:lstStyle/>
            <a:p>
              <a:endParaRPr lang="en-US"/>
            </a:p>
          </p:txBody>
        </p:sp>
        <p:sp>
          <p:nvSpPr>
            <p:cNvPr id="32" name="TextBox 29">
              <a:extLst>
                <a:ext uri="{FF2B5EF4-FFF2-40B4-BE49-F238E27FC236}">
                  <a16:creationId xmlns:a16="http://schemas.microsoft.com/office/drawing/2014/main" id="{F476F76E-DE18-0F9D-E1EA-998F4AF429DA}"/>
                </a:ext>
              </a:extLst>
            </p:cNvPr>
            <p:cNvSpPr txBox="1"/>
            <p:nvPr/>
          </p:nvSpPr>
          <p:spPr>
            <a:xfrm>
              <a:off x="8246146" y="2283989"/>
              <a:ext cx="6334272" cy="3118611"/>
            </a:xfrm>
            <a:prstGeom prst="rect">
              <a:avLst/>
            </a:prstGeom>
          </p:spPr>
          <p:txBody>
            <a:bodyPr wrap="square" lIns="0" tIns="0" rIns="0" bIns="0" rtlCol="0" anchor="t">
              <a:spAutoFit/>
            </a:bodyPr>
            <a:lstStyle/>
            <a:p>
              <a:pPr algn="ctr">
                <a:lnSpc>
                  <a:spcPct val="150000"/>
                </a:lnSpc>
              </a:pPr>
              <a:r>
                <a:rPr lang="en-US" sz="7200" b="1" dirty="0">
                  <a:solidFill>
                    <a:srgbClr val="495324"/>
                  </a:solidFill>
                  <a:latin typeface="Arial" panose="020B0604020202020204" pitchFamily="34" charset="0"/>
                  <a:cs typeface="Arial" panose="020B0604020202020204" pitchFamily="34" charset="0"/>
                </a:rPr>
                <a:t>HOẠT ĐỘNG </a:t>
              </a:r>
            </a:p>
            <a:p>
              <a:pPr algn="ctr">
                <a:lnSpc>
                  <a:spcPct val="150000"/>
                </a:lnSpc>
              </a:pPr>
              <a:r>
                <a:rPr lang="en-US" sz="7200" b="1" dirty="0">
                  <a:solidFill>
                    <a:srgbClr val="495324"/>
                  </a:solidFill>
                  <a:latin typeface="Arial" panose="020B0604020202020204" pitchFamily="34" charset="0"/>
                  <a:cs typeface="Arial" panose="020B0604020202020204" pitchFamily="34" charset="0"/>
                </a:rPr>
                <a:t>LUYỆN TẬP</a:t>
              </a:r>
            </a:p>
          </p:txBody>
        </p:sp>
      </p:gr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2"/>
            <a:stretch>
              <a:fillRect/>
            </a:stretch>
          </a:blipFill>
        </p:spPr>
        <p:txBody>
          <a:bodyPr/>
          <a:lstStyle/>
          <a:p>
            <a:endParaRPr lang="en-US"/>
          </a:p>
        </p:txBody>
      </p:sp>
      <p:sp>
        <p:nvSpPr>
          <p:cNvPr id="4" name="Freeform 4"/>
          <p:cNvSpPr/>
          <p:nvPr/>
        </p:nvSpPr>
        <p:spPr>
          <a:xfrm>
            <a:off x="16078200" y="20171"/>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2"/>
            <a:stretch>
              <a:fillRect/>
            </a:stretch>
          </a:blipFill>
        </p:spPr>
        <p:txBody>
          <a:bodyPr/>
          <a:lstStyle/>
          <a:p>
            <a:endParaRPr lang="en-US"/>
          </a:p>
        </p:txBody>
      </p:sp>
      <p:grpSp>
        <p:nvGrpSpPr>
          <p:cNvPr id="16" name="Group 15">
            <a:extLst>
              <a:ext uri="{FF2B5EF4-FFF2-40B4-BE49-F238E27FC236}">
                <a16:creationId xmlns:a16="http://schemas.microsoft.com/office/drawing/2014/main" id="{3BD1C6A5-F9A1-2B39-5CC9-82336C9989DB}"/>
              </a:ext>
            </a:extLst>
          </p:cNvPr>
          <p:cNvGrpSpPr/>
          <p:nvPr/>
        </p:nvGrpSpPr>
        <p:grpSpPr>
          <a:xfrm>
            <a:off x="-464691" y="8843916"/>
            <a:ext cx="18752691" cy="1493226"/>
            <a:chOff x="-464691" y="7659542"/>
            <a:chExt cx="18752691" cy="2677600"/>
          </a:xfrm>
        </p:grpSpPr>
        <p:sp>
          <p:nvSpPr>
            <p:cNvPr id="8" name="Freeform 8"/>
            <p:cNvSpPr/>
            <p:nvPr/>
          </p:nvSpPr>
          <p:spPr>
            <a:xfrm>
              <a:off x="-464691" y="7659542"/>
              <a:ext cx="14160386"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0132137" y="7659542"/>
              <a:ext cx="8155863" cy="2677600"/>
            </a:xfrm>
            <a:custGeom>
              <a:avLst/>
              <a:gdLst/>
              <a:ahLst/>
              <a:cxnLst/>
              <a:rect l="l" t="t" r="r" b="b"/>
              <a:pathLst>
                <a:path w="14160386" h="2677600">
                  <a:moveTo>
                    <a:pt x="0" y="0"/>
                  </a:moveTo>
                  <a:lnTo>
                    <a:pt x="14160385" y="0"/>
                  </a:lnTo>
                  <a:lnTo>
                    <a:pt x="14160385" y="2677600"/>
                  </a:lnTo>
                  <a:lnTo>
                    <a:pt x="0" y="2677600"/>
                  </a:lnTo>
                  <a:lnTo>
                    <a:pt x="0" y="0"/>
                  </a:lnTo>
                  <a:close/>
                </a:path>
              </a:pathLst>
            </a:custGeom>
            <a:blipFill>
              <a:blip r:embed="rId3">
                <a:extLst>
                  <a:ext uri="{96DAC541-7B7A-43D3-8B79-37D633B846F1}">
                    <asvg:svgBlip xmlns:asvg="http://schemas.microsoft.com/office/drawing/2016/SVG/main" r:embed="rId4"/>
                  </a:ext>
                </a:extLst>
              </a:blip>
              <a:stretch>
                <a:fillRect r="-73622"/>
              </a:stretch>
            </a:blipFill>
          </p:spPr>
          <p:txBody>
            <a:bodyPr/>
            <a:lstStyle/>
            <a:p>
              <a:endParaRPr lang="en-US"/>
            </a:p>
          </p:txBody>
        </p:sp>
      </p:grpSp>
      <p:sp>
        <p:nvSpPr>
          <p:cNvPr id="15" name="Freeform 15"/>
          <p:cNvSpPr/>
          <p:nvPr/>
        </p:nvSpPr>
        <p:spPr>
          <a:xfrm>
            <a:off x="-276883" y="5600700"/>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2"/>
            <a:stretch>
              <a:fillRect/>
            </a:stretch>
          </a:blipFill>
        </p:spPr>
        <p:txBody>
          <a:bodyPr/>
          <a:lstStyle/>
          <a:p>
            <a:endParaRPr lang="en-US"/>
          </a:p>
        </p:txBody>
      </p:sp>
      <p:sp>
        <p:nvSpPr>
          <p:cNvPr id="2" name="TextBox 15">
            <a:extLst>
              <a:ext uri="{FF2B5EF4-FFF2-40B4-BE49-F238E27FC236}">
                <a16:creationId xmlns:a16="http://schemas.microsoft.com/office/drawing/2014/main" id="{400D39D1-113F-A3B5-112A-F5C5F9FCD9F1}"/>
              </a:ext>
            </a:extLst>
          </p:cNvPr>
          <p:cNvSpPr txBox="1"/>
          <p:nvPr/>
        </p:nvSpPr>
        <p:spPr>
          <a:xfrm>
            <a:off x="4809000" y="384621"/>
            <a:ext cx="8660707" cy="1905778"/>
          </a:xfrm>
          <a:prstGeom prst="rect">
            <a:avLst/>
          </a:prstGeom>
        </p:spPr>
        <p:txBody>
          <a:bodyPr wrap="square" lIns="0" tIns="0" rIns="0" bIns="0" rtlCol="0" anchor="t">
            <a:spAutoFit/>
          </a:bodyPr>
          <a:lstStyle/>
          <a:p>
            <a:pPr algn="ctr">
              <a:lnSpc>
                <a:spcPct val="150000"/>
              </a:lnSpc>
            </a:pPr>
            <a:r>
              <a:rPr lang="en-US" sz="4400" b="1" dirty="0" err="1">
                <a:solidFill>
                  <a:srgbClr val="AF5733"/>
                </a:solidFill>
                <a:latin typeface="Arial" panose="020B0604020202020204" pitchFamily="34" charset="0"/>
                <a:cs typeface="Arial" panose="020B0604020202020204" pitchFamily="34" charset="0"/>
              </a:rPr>
              <a:t>Bài</a:t>
            </a:r>
            <a:r>
              <a:rPr lang="en-US" sz="4400" b="1" dirty="0">
                <a:solidFill>
                  <a:srgbClr val="AF5733"/>
                </a:solidFill>
                <a:latin typeface="Arial" panose="020B0604020202020204" pitchFamily="34" charset="0"/>
                <a:cs typeface="Arial" panose="020B0604020202020204" pitchFamily="34" charset="0"/>
              </a:rPr>
              <a:t> </a:t>
            </a:r>
            <a:r>
              <a:rPr lang="en-US" sz="4400" b="1" dirty="0" err="1">
                <a:solidFill>
                  <a:srgbClr val="AF5733"/>
                </a:solidFill>
                <a:latin typeface="Arial" panose="020B0604020202020204" pitchFamily="34" charset="0"/>
                <a:cs typeface="Arial" panose="020B0604020202020204" pitchFamily="34" charset="0"/>
              </a:rPr>
              <a:t>tập</a:t>
            </a:r>
            <a:r>
              <a:rPr lang="en-US" sz="4400" b="1" dirty="0">
                <a:solidFill>
                  <a:srgbClr val="AF5733"/>
                </a:solidFill>
                <a:latin typeface="Arial" panose="020B0604020202020204" pitchFamily="34" charset="0"/>
                <a:cs typeface="Arial" panose="020B0604020202020204" pitchFamily="34" charset="0"/>
              </a:rPr>
              <a:t> 1 SGK – tr99</a:t>
            </a:r>
          </a:p>
          <a:p>
            <a:pPr algn="ctr">
              <a:lnSpc>
                <a:spcPct val="150000"/>
              </a:lnSpc>
            </a:pPr>
            <a:r>
              <a:rPr lang="en-US" sz="4200" dirty="0" err="1">
                <a:solidFill>
                  <a:srgbClr val="AF5733"/>
                </a:solidFill>
                <a:latin typeface="Arial" panose="020B0604020202020204" pitchFamily="34" charset="0"/>
                <a:cs typeface="Arial" panose="020B0604020202020204" pitchFamily="34" charset="0"/>
              </a:rPr>
              <a:t>Chọn</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kết</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quả</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cho</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mỗi</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phép</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tính</a:t>
            </a:r>
            <a:r>
              <a:rPr lang="en-US" sz="4400" b="1" dirty="0">
                <a:solidFill>
                  <a:srgbClr val="AF5733"/>
                </a:solidFill>
                <a:latin typeface="Arial" panose="020B0604020202020204" pitchFamily="34" charset="0"/>
                <a:cs typeface="Arial" panose="020B0604020202020204" pitchFamily="34" charset="0"/>
              </a:rPr>
              <a:t>. </a:t>
            </a:r>
          </a:p>
        </p:txBody>
      </p:sp>
      <p:sp>
        <p:nvSpPr>
          <p:cNvPr id="5" name="Freeform 5">
            <a:extLst>
              <a:ext uri="{FF2B5EF4-FFF2-40B4-BE49-F238E27FC236}">
                <a16:creationId xmlns:a16="http://schemas.microsoft.com/office/drawing/2014/main" id="{E1E29249-F921-4D13-B3E7-3F4612CCF88C}"/>
              </a:ext>
            </a:extLst>
          </p:cNvPr>
          <p:cNvSpPr/>
          <p:nvPr/>
        </p:nvSpPr>
        <p:spPr>
          <a:xfrm>
            <a:off x="1935782" y="2751926"/>
            <a:ext cx="4064959" cy="7190771"/>
          </a:xfrm>
          <a:custGeom>
            <a:avLst/>
            <a:gdLst/>
            <a:ahLst/>
            <a:cxnLst/>
            <a:rect l="l" t="t" r="r" b="b"/>
            <a:pathLst>
              <a:path w="5766846" h="7377343">
                <a:moveTo>
                  <a:pt x="0" y="0"/>
                </a:moveTo>
                <a:lnTo>
                  <a:pt x="5766846" y="0"/>
                </a:lnTo>
                <a:lnTo>
                  <a:pt x="5766846" y="7377343"/>
                </a:lnTo>
                <a:lnTo>
                  <a:pt x="0" y="7377343"/>
                </a:lnTo>
                <a:lnTo>
                  <a:pt x="0" y="0"/>
                </a:lnTo>
                <a:close/>
              </a:path>
            </a:pathLst>
          </a:custGeom>
          <a:blipFill>
            <a:blip r:embed="rId5"/>
            <a:stretch>
              <a:fillRect l="-15363" t="-119838" r="-149409" b="-2674"/>
            </a:stretch>
          </a:blipFill>
        </p:spPr>
        <p:txBody>
          <a:bodyPr/>
          <a:lstStyle/>
          <a:p>
            <a:endParaRPr lang="x-none" dirty="0"/>
          </a:p>
        </p:txBody>
      </p:sp>
      <p:sp>
        <p:nvSpPr>
          <p:cNvPr id="6" name="Freeform 5">
            <a:extLst>
              <a:ext uri="{FF2B5EF4-FFF2-40B4-BE49-F238E27FC236}">
                <a16:creationId xmlns:a16="http://schemas.microsoft.com/office/drawing/2014/main" id="{DF0942B3-BD20-4640-3344-FA8B447CF759}"/>
              </a:ext>
            </a:extLst>
          </p:cNvPr>
          <p:cNvSpPr/>
          <p:nvPr/>
        </p:nvSpPr>
        <p:spPr>
          <a:xfrm>
            <a:off x="12287260" y="2751926"/>
            <a:ext cx="4064959" cy="7190771"/>
          </a:xfrm>
          <a:custGeom>
            <a:avLst/>
            <a:gdLst/>
            <a:ahLst/>
            <a:cxnLst/>
            <a:rect l="l" t="t" r="r" b="b"/>
            <a:pathLst>
              <a:path w="5766846" h="7377343">
                <a:moveTo>
                  <a:pt x="0" y="0"/>
                </a:moveTo>
                <a:lnTo>
                  <a:pt x="5766846" y="0"/>
                </a:lnTo>
                <a:lnTo>
                  <a:pt x="5766846" y="7377343"/>
                </a:lnTo>
                <a:lnTo>
                  <a:pt x="0" y="7377343"/>
                </a:lnTo>
                <a:lnTo>
                  <a:pt x="0" y="0"/>
                </a:lnTo>
                <a:close/>
              </a:path>
            </a:pathLst>
          </a:custGeom>
          <a:blipFill>
            <a:blip r:embed="rId5"/>
            <a:stretch>
              <a:fillRect l="-157682" t="-119838" r="-7090" b="-2674"/>
            </a:stretch>
          </a:blipFill>
        </p:spPr>
        <p:txBody>
          <a:bodyPr/>
          <a:lstStyle/>
          <a:p>
            <a:endParaRPr lang="x-none" dirty="0"/>
          </a:p>
        </p:txBody>
      </p:sp>
      <p:cxnSp>
        <p:nvCxnSpPr>
          <p:cNvPr id="9" name="Straight Connector 8">
            <a:extLst>
              <a:ext uri="{FF2B5EF4-FFF2-40B4-BE49-F238E27FC236}">
                <a16:creationId xmlns:a16="http://schemas.microsoft.com/office/drawing/2014/main" id="{743730F8-CFF7-A7D5-72F8-06EBCF16975B}"/>
              </a:ext>
            </a:extLst>
          </p:cNvPr>
          <p:cNvCxnSpPr>
            <a:cxnSpLocks/>
          </p:cNvCxnSpPr>
          <p:nvPr/>
        </p:nvCxnSpPr>
        <p:spPr>
          <a:xfrm>
            <a:off x="5767386" y="3848100"/>
            <a:ext cx="6805614" cy="35814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F70F6B3F-A5FC-8DB4-9775-3FBAC43C5C00}"/>
              </a:ext>
            </a:extLst>
          </p:cNvPr>
          <p:cNvCxnSpPr>
            <a:cxnSpLocks/>
          </p:cNvCxnSpPr>
          <p:nvPr/>
        </p:nvCxnSpPr>
        <p:spPr>
          <a:xfrm>
            <a:off x="5767386" y="5524500"/>
            <a:ext cx="6847847" cy="37338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D707EBC4-1761-BE07-CFB4-E89788D9869A}"/>
              </a:ext>
            </a:extLst>
          </p:cNvPr>
          <p:cNvCxnSpPr>
            <a:cxnSpLocks/>
          </p:cNvCxnSpPr>
          <p:nvPr/>
        </p:nvCxnSpPr>
        <p:spPr>
          <a:xfrm flipV="1">
            <a:off x="5710784" y="3668553"/>
            <a:ext cx="6857140" cy="3570447"/>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6FC9EA13-D49E-0DE6-4052-198C6E8FE8EF}"/>
              </a:ext>
            </a:extLst>
          </p:cNvPr>
          <p:cNvCxnSpPr>
            <a:cxnSpLocks/>
          </p:cNvCxnSpPr>
          <p:nvPr/>
        </p:nvCxnSpPr>
        <p:spPr>
          <a:xfrm flipV="1">
            <a:off x="5758093" y="5650999"/>
            <a:ext cx="6857140" cy="3570447"/>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3405611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152400" y="302582"/>
            <a:ext cx="17884841" cy="9665716"/>
          </a:xfrm>
          <a:custGeom>
            <a:avLst/>
            <a:gdLst/>
            <a:ahLst/>
            <a:cxnLst/>
            <a:rect l="l" t="t" r="r" b="b"/>
            <a:pathLst>
              <a:path w="14239568" h="5902948">
                <a:moveTo>
                  <a:pt x="0" y="0"/>
                </a:moveTo>
                <a:lnTo>
                  <a:pt x="14239568" y="0"/>
                </a:lnTo>
                <a:lnTo>
                  <a:pt x="14239568" y="5902948"/>
                </a:lnTo>
                <a:lnTo>
                  <a:pt x="0" y="590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201579" y="7605671"/>
            <a:ext cx="2492835" cy="2681329"/>
          </a:xfrm>
          <a:custGeom>
            <a:avLst/>
            <a:gdLst/>
            <a:ahLst/>
            <a:cxnLst/>
            <a:rect l="l" t="t" r="r" b="b"/>
            <a:pathLst>
              <a:path w="2492835" h="2681329">
                <a:moveTo>
                  <a:pt x="2492836" y="0"/>
                </a:moveTo>
                <a:lnTo>
                  <a:pt x="0" y="0"/>
                </a:lnTo>
                <a:lnTo>
                  <a:pt x="0" y="2681329"/>
                </a:lnTo>
                <a:lnTo>
                  <a:pt x="2492836" y="2681329"/>
                </a:lnTo>
                <a:lnTo>
                  <a:pt x="2492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5795165" y="0"/>
            <a:ext cx="2492835" cy="2681329"/>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FCA62AF7-4A28-9AB6-CAC7-16DE94BD8F46}"/>
              </a:ext>
            </a:extLst>
          </p:cNvPr>
          <p:cNvSpPr/>
          <p:nvPr/>
        </p:nvSpPr>
        <p:spPr>
          <a:xfrm>
            <a:off x="14122661" y="-132090"/>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11" name="Freeform 6">
            <a:extLst>
              <a:ext uri="{FF2B5EF4-FFF2-40B4-BE49-F238E27FC236}">
                <a16:creationId xmlns:a16="http://schemas.microsoft.com/office/drawing/2014/main" id="{87A4DE58-1FE5-2B12-6FA8-1669868606AB}"/>
              </a:ext>
            </a:extLst>
          </p:cNvPr>
          <p:cNvSpPr/>
          <p:nvPr/>
        </p:nvSpPr>
        <p:spPr>
          <a:xfrm>
            <a:off x="-213481"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endParaRPr lang="x-none" dirty="0"/>
          </a:p>
        </p:txBody>
      </p:sp>
      <p:sp>
        <p:nvSpPr>
          <p:cNvPr id="12" name="Freeform 7">
            <a:extLst>
              <a:ext uri="{FF2B5EF4-FFF2-40B4-BE49-F238E27FC236}">
                <a16:creationId xmlns:a16="http://schemas.microsoft.com/office/drawing/2014/main" id="{257906F8-4D04-A0A1-CDCB-A3B47FF4A3A1}"/>
              </a:ext>
            </a:extLst>
          </p:cNvPr>
          <p:cNvSpPr/>
          <p:nvPr/>
        </p:nvSpPr>
        <p:spPr>
          <a:xfrm>
            <a:off x="14634423" y="8943069"/>
            <a:ext cx="2299431" cy="1033289"/>
          </a:xfrm>
          <a:custGeom>
            <a:avLst/>
            <a:gdLst/>
            <a:ahLst/>
            <a:cxnLst/>
            <a:rect l="l" t="t" r="r" b="b"/>
            <a:pathLst>
              <a:path w="2299431" h="1033289">
                <a:moveTo>
                  <a:pt x="0" y="0"/>
                </a:moveTo>
                <a:lnTo>
                  <a:pt x="2299431" y="0"/>
                </a:lnTo>
                <a:lnTo>
                  <a:pt x="2299431" y="1033288"/>
                </a:lnTo>
                <a:lnTo>
                  <a:pt x="0" y="1033288"/>
                </a:lnTo>
                <a:lnTo>
                  <a:pt x="0" y="0"/>
                </a:lnTo>
                <a:close/>
              </a:path>
            </a:pathLst>
          </a:custGeom>
          <a:blipFill>
            <a:blip r:embed="rId6"/>
            <a:stretch>
              <a:fillRect/>
            </a:stretch>
          </a:blipFill>
        </p:spPr>
        <p:txBody>
          <a:bodyPr/>
          <a:lstStyle/>
          <a:p>
            <a:endParaRPr lang="en-US"/>
          </a:p>
        </p:txBody>
      </p:sp>
      <p:sp>
        <p:nvSpPr>
          <p:cNvPr id="5" name="TextBox 15">
            <a:extLst>
              <a:ext uri="{FF2B5EF4-FFF2-40B4-BE49-F238E27FC236}">
                <a16:creationId xmlns:a16="http://schemas.microsoft.com/office/drawing/2014/main" id="{688218E0-6ADA-2AEC-F2DB-7FDEFC47F036}"/>
              </a:ext>
            </a:extLst>
          </p:cNvPr>
          <p:cNvSpPr txBox="1"/>
          <p:nvPr/>
        </p:nvSpPr>
        <p:spPr>
          <a:xfrm>
            <a:off x="4813645" y="408247"/>
            <a:ext cx="8660707" cy="1905778"/>
          </a:xfrm>
          <a:prstGeom prst="rect">
            <a:avLst/>
          </a:prstGeom>
        </p:spPr>
        <p:txBody>
          <a:bodyPr wrap="square" lIns="0" tIns="0" rIns="0" bIns="0" rtlCol="0" anchor="t">
            <a:spAutoFit/>
          </a:bodyPr>
          <a:lstStyle/>
          <a:p>
            <a:pPr algn="ctr">
              <a:lnSpc>
                <a:spcPct val="150000"/>
              </a:lnSpc>
            </a:pPr>
            <a:r>
              <a:rPr lang="en-US" sz="4400" b="1" dirty="0" err="1">
                <a:solidFill>
                  <a:srgbClr val="AF5733"/>
                </a:solidFill>
                <a:latin typeface="Arial" panose="020B0604020202020204" pitchFamily="34" charset="0"/>
                <a:cs typeface="Arial" panose="020B0604020202020204" pitchFamily="34" charset="0"/>
              </a:rPr>
              <a:t>Bài</a:t>
            </a:r>
            <a:r>
              <a:rPr lang="en-US" sz="4400" b="1" dirty="0">
                <a:solidFill>
                  <a:srgbClr val="AF5733"/>
                </a:solidFill>
                <a:latin typeface="Arial" panose="020B0604020202020204" pitchFamily="34" charset="0"/>
                <a:cs typeface="Arial" panose="020B0604020202020204" pitchFamily="34" charset="0"/>
              </a:rPr>
              <a:t> </a:t>
            </a:r>
            <a:r>
              <a:rPr lang="en-US" sz="4400" b="1" dirty="0" err="1">
                <a:solidFill>
                  <a:srgbClr val="AF5733"/>
                </a:solidFill>
                <a:latin typeface="Arial" panose="020B0604020202020204" pitchFamily="34" charset="0"/>
                <a:cs typeface="Arial" panose="020B0604020202020204" pitchFamily="34" charset="0"/>
              </a:rPr>
              <a:t>tập</a:t>
            </a:r>
            <a:r>
              <a:rPr lang="en-US" sz="4400" b="1" dirty="0">
                <a:solidFill>
                  <a:srgbClr val="AF5733"/>
                </a:solidFill>
                <a:latin typeface="Arial" panose="020B0604020202020204" pitchFamily="34" charset="0"/>
                <a:cs typeface="Arial" panose="020B0604020202020204" pitchFamily="34" charset="0"/>
              </a:rPr>
              <a:t> 2 SGK – tr100</a:t>
            </a:r>
          </a:p>
          <a:p>
            <a:pPr algn="ctr">
              <a:lnSpc>
                <a:spcPct val="150000"/>
              </a:lnSpc>
            </a:pPr>
            <a:r>
              <a:rPr lang="en-US" sz="4200" dirty="0" err="1">
                <a:solidFill>
                  <a:srgbClr val="AF5733"/>
                </a:solidFill>
                <a:latin typeface="Arial" panose="020B0604020202020204" pitchFamily="34" charset="0"/>
                <a:cs typeface="Arial" panose="020B0604020202020204" pitchFamily="34" charset="0"/>
              </a:rPr>
              <a:t>Tính</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bằng</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cách</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thuận</a:t>
            </a:r>
            <a:r>
              <a:rPr lang="en-US" sz="4200" dirty="0">
                <a:solidFill>
                  <a:srgbClr val="AF5733"/>
                </a:solidFill>
                <a:latin typeface="Arial" panose="020B0604020202020204" pitchFamily="34" charset="0"/>
                <a:cs typeface="Arial" panose="020B0604020202020204" pitchFamily="34" charset="0"/>
              </a:rPr>
              <a:t> </a:t>
            </a:r>
            <a:r>
              <a:rPr lang="en-US" sz="4200" dirty="0" err="1">
                <a:solidFill>
                  <a:srgbClr val="AF5733"/>
                </a:solidFill>
                <a:latin typeface="Arial" panose="020B0604020202020204" pitchFamily="34" charset="0"/>
                <a:cs typeface="Arial" panose="020B0604020202020204" pitchFamily="34" charset="0"/>
              </a:rPr>
              <a:t>tiện</a:t>
            </a:r>
            <a:r>
              <a:rPr lang="en-US" sz="4400" b="1" dirty="0">
                <a:solidFill>
                  <a:srgbClr val="AF5733"/>
                </a:solidFill>
                <a:latin typeface="Arial" panose="020B0604020202020204" pitchFamily="34" charset="0"/>
                <a:cs typeface="Arial" panose="020B0604020202020204" pitchFamily="34" charset="0"/>
              </a:rPr>
              <a:t>. </a:t>
            </a:r>
          </a:p>
        </p:txBody>
      </p:sp>
      <p:grpSp>
        <p:nvGrpSpPr>
          <p:cNvPr id="142" name="Group 141">
            <a:extLst>
              <a:ext uri="{FF2B5EF4-FFF2-40B4-BE49-F238E27FC236}">
                <a16:creationId xmlns:a16="http://schemas.microsoft.com/office/drawing/2014/main" id="{74E8A186-A8E1-F523-BFDE-6635DF59B71A}"/>
              </a:ext>
            </a:extLst>
          </p:cNvPr>
          <p:cNvGrpSpPr/>
          <p:nvPr/>
        </p:nvGrpSpPr>
        <p:grpSpPr>
          <a:xfrm>
            <a:off x="3253541" y="6036545"/>
            <a:ext cx="3546838" cy="1476003"/>
            <a:chOff x="3180295" y="5985702"/>
            <a:chExt cx="3546838" cy="1476003"/>
          </a:xfrm>
        </p:grpSpPr>
        <p:grpSp>
          <p:nvGrpSpPr>
            <p:cNvPr id="46" name="Group 45">
              <a:extLst>
                <a:ext uri="{FF2B5EF4-FFF2-40B4-BE49-F238E27FC236}">
                  <a16:creationId xmlns:a16="http://schemas.microsoft.com/office/drawing/2014/main" id="{F9EFD919-A229-EE1F-5701-F3AD1EAB0744}"/>
                </a:ext>
              </a:extLst>
            </p:cNvPr>
            <p:cNvGrpSpPr/>
            <p:nvPr/>
          </p:nvGrpSpPr>
          <p:grpSpPr>
            <a:xfrm>
              <a:off x="4674507" y="5999766"/>
              <a:ext cx="858886" cy="1461939"/>
              <a:chOff x="12027158" y="4284568"/>
              <a:chExt cx="531200" cy="1461939"/>
            </a:xfrm>
          </p:grpSpPr>
          <p:sp>
            <p:nvSpPr>
              <p:cNvPr id="47" name="TextBox 46">
                <a:extLst>
                  <a:ext uri="{FF2B5EF4-FFF2-40B4-BE49-F238E27FC236}">
                    <a16:creationId xmlns:a16="http://schemas.microsoft.com/office/drawing/2014/main" id="{4B638997-AAEB-E307-39FB-32266BCC15FF}"/>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48" name="Straight Connector 47">
                <a:extLst>
                  <a:ext uri="{FF2B5EF4-FFF2-40B4-BE49-F238E27FC236}">
                    <a16:creationId xmlns:a16="http://schemas.microsoft.com/office/drawing/2014/main" id="{1BB7289D-AA71-D174-6A93-B6CF657BD054}"/>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0" name="TextBox 49">
              <a:extLst>
                <a:ext uri="{FF2B5EF4-FFF2-40B4-BE49-F238E27FC236}">
                  <a16:creationId xmlns:a16="http://schemas.microsoft.com/office/drawing/2014/main" id="{4A34A276-0353-F646-CD87-63F733DAAE2F}"/>
                </a:ext>
              </a:extLst>
            </p:cNvPr>
            <p:cNvSpPr txBox="1"/>
            <p:nvPr/>
          </p:nvSpPr>
          <p:spPr>
            <a:xfrm>
              <a:off x="3180295" y="6293554"/>
              <a:ext cx="149421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1 x</a:t>
              </a:r>
            </a:p>
          </p:txBody>
        </p:sp>
        <p:grpSp>
          <p:nvGrpSpPr>
            <p:cNvPr id="51" name="Group 50">
              <a:extLst>
                <a:ext uri="{FF2B5EF4-FFF2-40B4-BE49-F238E27FC236}">
                  <a16:creationId xmlns:a16="http://schemas.microsoft.com/office/drawing/2014/main" id="{649A54B2-2959-7E9E-726F-76920B7C548A}"/>
                </a:ext>
              </a:extLst>
            </p:cNvPr>
            <p:cNvGrpSpPr/>
            <p:nvPr/>
          </p:nvGrpSpPr>
          <p:grpSpPr>
            <a:xfrm>
              <a:off x="5555342" y="5985702"/>
              <a:ext cx="1171791" cy="1461939"/>
              <a:chOff x="9485364" y="6280663"/>
              <a:chExt cx="945163" cy="1461939"/>
            </a:xfrm>
          </p:grpSpPr>
          <p:grpSp>
            <p:nvGrpSpPr>
              <p:cNvPr id="52" name="Group 51">
                <a:extLst>
                  <a:ext uri="{FF2B5EF4-FFF2-40B4-BE49-F238E27FC236}">
                    <a16:creationId xmlns:a16="http://schemas.microsoft.com/office/drawing/2014/main" id="{0B605C63-33AE-8B78-7603-C17802D4C35C}"/>
                  </a:ext>
                </a:extLst>
              </p:cNvPr>
              <p:cNvGrpSpPr/>
              <p:nvPr/>
            </p:nvGrpSpPr>
            <p:grpSpPr>
              <a:xfrm>
                <a:off x="9772818" y="6280663"/>
                <a:ext cx="657709" cy="1461939"/>
                <a:chOff x="12027159" y="4284568"/>
                <a:chExt cx="531200" cy="1461939"/>
              </a:xfrm>
            </p:grpSpPr>
            <p:sp>
              <p:nvSpPr>
                <p:cNvPr id="54" name="TextBox 53">
                  <a:extLst>
                    <a:ext uri="{FF2B5EF4-FFF2-40B4-BE49-F238E27FC236}">
                      <a16:creationId xmlns:a16="http://schemas.microsoft.com/office/drawing/2014/main" id="{973D5645-8608-98BE-97A3-B27BD9470B81}"/>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55" name="Straight Connector 54">
                  <a:extLst>
                    <a:ext uri="{FF2B5EF4-FFF2-40B4-BE49-F238E27FC236}">
                      <a16:creationId xmlns:a16="http://schemas.microsoft.com/office/drawing/2014/main" id="{835561EC-3331-F30F-8437-2DEB3FD3A7C9}"/>
                    </a:ext>
                  </a:extLst>
                </p:cNvPr>
                <p:cNvCxnSpPr>
                  <a:cxnSpLocks/>
                </p:cNvCxnSpPr>
                <p:nvPr/>
              </p:nvCxnSpPr>
              <p:spPr>
                <a:xfrm flipH="1">
                  <a:off x="12027159" y="502934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3" name="TextBox 52">
                <a:extLst>
                  <a:ext uri="{FF2B5EF4-FFF2-40B4-BE49-F238E27FC236}">
                    <a16:creationId xmlns:a16="http://schemas.microsoft.com/office/drawing/2014/main" id="{37301FD8-3390-278D-C24B-3B6B918ACE4A}"/>
                  </a:ext>
                </a:extLst>
              </p:cNvPr>
              <p:cNvSpPr txBox="1"/>
              <p:nvPr/>
            </p:nvSpPr>
            <p:spPr>
              <a:xfrm>
                <a:off x="9485364" y="6639435"/>
                <a:ext cx="282926"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grpSp>
        <p:nvGrpSpPr>
          <p:cNvPr id="140" name="Group 139">
            <a:extLst>
              <a:ext uri="{FF2B5EF4-FFF2-40B4-BE49-F238E27FC236}">
                <a16:creationId xmlns:a16="http://schemas.microsoft.com/office/drawing/2014/main" id="{3DD36DA9-BD8C-0175-44C2-97AC6D0022CE}"/>
              </a:ext>
            </a:extLst>
          </p:cNvPr>
          <p:cNvGrpSpPr/>
          <p:nvPr/>
        </p:nvGrpSpPr>
        <p:grpSpPr>
          <a:xfrm>
            <a:off x="2961797" y="2825701"/>
            <a:ext cx="4234581" cy="1466544"/>
            <a:chOff x="2961797" y="2825701"/>
            <a:chExt cx="4234581" cy="1466544"/>
          </a:xfrm>
        </p:grpSpPr>
        <p:grpSp>
          <p:nvGrpSpPr>
            <p:cNvPr id="7" name="Group 6">
              <a:extLst>
                <a:ext uri="{FF2B5EF4-FFF2-40B4-BE49-F238E27FC236}">
                  <a16:creationId xmlns:a16="http://schemas.microsoft.com/office/drawing/2014/main" id="{FE775181-57CC-BC81-B11C-29950DE916F5}"/>
                </a:ext>
              </a:extLst>
            </p:cNvPr>
            <p:cNvGrpSpPr/>
            <p:nvPr/>
          </p:nvGrpSpPr>
          <p:grpSpPr>
            <a:xfrm>
              <a:off x="3724750" y="2830306"/>
              <a:ext cx="846511" cy="1461939"/>
              <a:chOff x="12048141" y="4284568"/>
              <a:chExt cx="531200" cy="1461939"/>
            </a:xfrm>
          </p:grpSpPr>
          <p:sp>
            <p:nvSpPr>
              <p:cNvPr id="21" name="TextBox 20">
                <a:extLst>
                  <a:ext uri="{FF2B5EF4-FFF2-40B4-BE49-F238E27FC236}">
                    <a16:creationId xmlns:a16="http://schemas.microsoft.com/office/drawing/2014/main" id="{FDD0B0DD-AF26-9E6E-2DA0-2F93F6459CB1}"/>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13</a:t>
                </a:r>
              </a:p>
            </p:txBody>
          </p:sp>
          <p:cxnSp>
            <p:nvCxnSpPr>
              <p:cNvPr id="22" name="Straight Connector 21">
                <a:extLst>
                  <a:ext uri="{FF2B5EF4-FFF2-40B4-BE49-F238E27FC236}">
                    <a16:creationId xmlns:a16="http://schemas.microsoft.com/office/drawing/2014/main" id="{958E6F28-97FE-FD7B-6ED9-9BA601021FD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C46C5E5A-1959-CF62-B3C1-ECC567FC9C2A}"/>
                </a:ext>
              </a:extLst>
            </p:cNvPr>
            <p:cNvSpPr txBox="1"/>
            <p:nvPr/>
          </p:nvSpPr>
          <p:spPr>
            <a:xfrm>
              <a:off x="4627523" y="3132790"/>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sp>
          <p:nvSpPr>
            <p:cNvPr id="13" name="TextBox 12">
              <a:extLst>
                <a:ext uri="{FF2B5EF4-FFF2-40B4-BE49-F238E27FC236}">
                  <a16:creationId xmlns:a16="http://schemas.microsoft.com/office/drawing/2014/main" id="{3207F2AB-CA27-9F18-BD27-437976A4D672}"/>
                </a:ext>
              </a:extLst>
            </p:cNvPr>
            <p:cNvSpPr txBox="1"/>
            <p:nvPr/>
          </p:nvSpPr>
          <p:spPr>
            <a:xfrm>
              <a:off x="2961797" y="3132790"/>
              <a:ext cx="76295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a:t>
              </a:r>
            </a:p>
          </p:txBody>
        </p:sp>
        <p:grpSp>
          <p:nvGrpSpPr>
            <p:cNvPr id="56" name="Group 55">
              <a:extLst>
                <a:ext uri="{FF2B5EF4-FFF2-40B4-BE49-F238E27FC236}">
                  <a16:creationId xmlns:a16="http://schemas.microsoft.com/office/drawing/2014/main" id="{64766341-B656-CC42-9FD5-21FEA9ACE212}"/>
                </a:ext>
              </a:extLst>
            </p:cNvPr>
            <p:cNvGrpSpPr/>
            <p:nvPr/>
          </p:nvGrpSpPr>
          <p:grpSpPr>
            <a:xfrm>
              <a:off x="5047862" y="2830305"/>
              <a:ext cx="858886" cy="1461939"/>
              <a:chOff x="12027158" y="4284568"/>
              <a:chExt cx="531200" cy="1461939"/>
            </a:xfrm>
          </p:grpSpPr>
          <p:sp>
            <p:nvSpPr>
              <p:cNvPr id="57" name="TextBox 56">
                <a:extLst>
                  <a:ext uri="{FF2B5EF4-FFF2-40B4-BE49-F238E27FC236}">
                    <a16:creationId xmlns:a16="http://schemas.microsoft.com/office/drawing/2014/main" id="{57A4962B-0AF7-726A-060E-82759E34AD77}"/>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58" name="Straight Connector 57">
                <a:extLst>
                  <a:ext uri="{FF2B5EF4-FFF2-40B4-BE49-F238E27FC236}">
                    <a16:creationId xmlns:a16="http://schemas.microsoft.com/office/drawing/2014/main" id="{496D7836-B991-AB43-2881-DC967714747C}"/>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9" name="TextBox 58">
              <a:extLst>
                <a:ext uri="{FF2B5EF4-FFF2-40B4-BE49-F238E27FC236}">
                  <a16:creationId xmlns:a16="http://schemas.microsoft.com/office/drawing/2014/main" id="{E2000440-F602-E193-C765-B59C9B34CC35}"/>
                </a:ext>
              </a:extLst>
            </p:cNvPr>
            <p:cNvSpPr txBox="1"/>
            <p:nvPr/>
          </p:nvSpPr>
          <p:spPr>
            <a:xfrm>
              <a:off x="5957401" y="3132790"/>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60" name="Group 59">
              <a:extLst>
                <a:ext uri="{FF2B5EF4-FFF2-40B4-BE49-F238E27FC236}">
                  <a16:creationId xmlns:a16="http://schemas.microsoft.com/office/drawing/2014/main" id="{0761B7F5-7480-5ED7-FBCD-9C74D03C047D}"/>
                </a:ext>
              </a:extLst>
            </p:cNvPr>
            <p:cNvGrpSpPr/>
            <p:nvPr/>
          </p:nvGrpSpPr>
          <p:grpSpPr>
            <a:xfrm>
              <a:off x="6349867" y="2825701"/>
              <a:ext cx="846511" cy="1461939"/>
              <a:chOff x="12048141" y="4284568"/>
              <a:chExt cx="531200" cy="1461939"/>
            </a:xfrm>
          </p:grpSpPr>
          <p:sp>
            <p:nvSpPr>
              <p:cNvPr id="61" name="TextBox 60">
                <a:extLst>
                  <a:ext uri="{FF2B5EF4-FFF2-40B4-BE49-F238E27FC236}">
                    <a16:creationId xmlns:a16="http://schemas.microsoft.com/office/drawing/2014/main" id="{8FE356E6-1578-DDA0-FC29-C0259933A822}"/>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62" name="Straight Connector 61">
                <a:extLst>
                  <a:ext uri="{FF2B5EF4-FFF2-40B4-BE49-F238E27FC236}">
                    <a16:creationId xmlns:a16="http://schemas.microsoft.com/office/drawing/2014/main" id="{4246D48D-C11B-584D-8B64-46CDEFCBF128}"/>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41" name="Group 140">
            <a:extLst>
              <a:ext uri="{FF2B5EF4-FFF2-40B4-BE49-F238E27FC236}">
                <a16:creationId xmlns:a16="http://schemas.microsoft.com/office/drawing/2014/main" id="{F6B46742-39C4-D305-C9D4-AE0770E7FA3B}"/>
              </a:ext>
            </a:extLst>
          </p:cNvPr>
          <p:cNvGrpSpPr/>
          <p:nvPr/>
        </p:nvGrpSpPr>
        <p:grpSpPr>
          <a:xfrm>
            <a:off x="3253541" y="4397349"/>
            <a:ext cx="4077828" cy="1466544"/>
            <a:chOff x="3253541" y="4397349"/>
            <a:chExt cx="4077828" cy="1466544"/>
          </a:xfrm>
        </p:grpSpPr>
        <p:sp>
          <p:nvSpPr>
            <p:cNvPr id="30" name="TextBox 29">
              <a:extLst>
                <a:ext uri="{FF2B5EF4-FFF2-40B4-BE49-F238E27FC236}">
                  <a16:creationId xmlns:a16="http://schemas.microsoft.com/office/drawing/2014/main" id="{303F0734-D497-3420-5CE0-0164333A60BD}"/>
                </a:ext>
              </a:extLst>
            </p:cNvPr>
            <p:cNvSpPr txBox="1"/>
            <p:nvPr/>
          </p:nvSpPr>
          <p:spPr>
            <a:xfrm>
              <a:off x="3253541" y="4704438"/>
              <a:ext cx="52049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63" name="Group 62">
              <a:extLst>
                <a:ext uri="{FF2B5EF4-FFF2-40B4-BE49-F238E27FC236}">
                  <a16:creationId xmlns:a16="http://schemas.microsoft.com/office/drawing/2014/main" id="{81432A45-B976-D86A-5163-5475695B225F}"/>
                </a:ext>
              </a:extLst>
            </p:cNvPr>
            <p:cNvGrpSpPr/>
            <p:nvPr/>
          </p:nvGrpSpPr>
          <p:grpSpPr>
            <a:xfrm>
              <a:off x="3859741" y="4401954"/>
              <a:ext cx="846511" cy="1461939"/>
              <a:chOff x="12048141" y="4284568"/>
              <a:chExt cx="531200" cy="1461939"/>
            </a:xfrm>
          </p:grpSpPr>
          <p:sp>
            <p:nvSpPr>
              <p:cNvPr id="64" name="TextBox 63">
                <a:extLst>
                  <a:ext uri="{FF2B5EF4-FFF2-40B4-BE49-F238E27FC236}">
                    <a16:creationId xmlns:a16="http://schemas.microsoft.com/office/drawing/2014/main" id="{7FBAFEC6-3A93-EFA7-1658-17BDCB16A7B3}"/>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13</a:t>
                </a:r>
              </a:p>
            </p:txBody>
          </p:sp>
          <p:cxnSp>
            <p:nvCxnSpPr>
              <p:cNvPr id="65" name="Straight Connector 64">
                <a:extLst>
                  <a:ext uri="{FF2B5EF4-FFF2-40B4-BE49-F238E27FC236}">
                    <a16:creationId xmlns:a16="http://schemas.microsoft.com/office/drawing/2014/main" id="{676C58B5-0929-6AF0-FDFF-9528EE5A4F19}"/>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66" name="TextBox 65">
              <a:extLst>
                <a:ext uri="{FF2B5EF4-FFF2-40B4-BE49-F238E27FC236}">
                  <a16:creationId xmlns:a16="http://schemas.microsoft.com/office/drawing/2014/main" id="{868C1CA2-9213-84E5-5EF1-451D623ADCCE}"/>
                </a:ext>
              </a:extLst>
            </p:cNvPr>
            <p:cNvSpPr txBox="1"/>
            <p:nvPr/>
          </p:nvSpPr>
          <p:spPr>
            <a:xfrm>
              <a:off x="4762514" y="4704438"/>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67" name="Group 66">
              <a:extLst>
                <a:ext uri="{FF2B5EF4-FFF2-40B4-BE49-F238E27FC236}">
                  <a16:creationId xmlns:a16="http://schemas.microsoft.com/office/drawing/2014/main" id="{8D8C54F8-9D45-5F5A-8EB3-DCCBAFAC9D3C}"/>
                </a:ext>
              </a:extLst>
            </p:cNvPr>
            <p:cNvGrpSpPr/>
            <p:nvPr/>
          </p:nvGrpSpPr>
          <p:grpSpPr>
            <a:xfrm>
              <a:off x="5182853" y="4401953"/>
              <a:ext cx="858886" cy="1461939"/>
              <a:chOff x="12027158" y="4284568"/>
              <a:chExt cx="531200" cy="1461939"/>
            </a:xfrm>
          </p:grpSpPr>
          <p:sp>
            <p:nvSpPr>
              <p:cNvPr id="68" name="TextBox 67">
                <a:extLst>
                  <a:ext uri="{FF2B5EF4-FFF2-40B4-BE49-F238E27FC236}">
                    <a16:creationId xmlns:a16="http://schemas.microsoft.com/office/drawing/2014/main" id="{B6545202-D0D3-1A50-D136-D5128BD8B3D9}"/>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69" name="Straight Connector 68">
                <a:extLst>
                  <a:ext uri="{FF2B5EF4-FFF2-40B4-BE49-F238E27FC236}">
                    <a16:creationId xmlns:a16="http://schemas.microsoft.com/office/drawing/2014/main" id="{200DD622-76CB-B87B-B9AE-C3E8060B287B}"/>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70" name="TextBox 69">
              <a:extLst>
                <a:ext uri="{FF2B5EF4-FFF2-40B4-BE49-F238E27FC236}">
                  <a16:creationId xmlns:a16="http://schemas.microsoft.com/office/drawing/2014/main" id="{8B1338DB-66E6-16AE-64EB-9016D0FE10D3}"/>
                </a:ext>
              </a:extLst>
            </p:cNvPr>
            <p:cNvSpPr txBox="1"/>
            <p:nvPr/>
          </p:nvSpPr>
          <p:spPr>
            <a:xfrm>
              <a:off x="6092392" y="4704438"/>
              <a:ext cx="36407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71" name="Group 70">
              <a:extLst>
                <a:ext uri="{FF2B5EF4-FFF2-40B4-BE49-F238E27FC236}">
                  <a16:creationId xmlns:a16="http://schemas.microsoft.com/office/drawing/2014/main" id="{73552F60-019B-05BC-B602-F6ADD8921688}"/>
                </a:ext>
              </a:extLst>
            </p:cNvPr>
            <p:cNvGrpSpPr/>
            <p:nvPr/>
          </p:nvGrpSpPr>
          <p:grpSpPr>
            <a:xfrm>
              <a:off x="6484858" y="4397349"/>
              <a:ext cx="846511" cy="1461939"/>
              <a:chOff x="12048141" y="4284568"/>
              <a:chExt cx="531200" cy="1461939"/>
            </a:xfrm>
          </p:grpSpPr>
          <p:sp>
            <p:nvSpPr>
              <p:cNvPr id="72" name="TextBox 71">
                <a:extLst>
                  <a:ext uri="{FF2B5EF4-FFF2-40B4-BE49-F238E27FC236}">
                    <a16:creationId xmlns:a16="http://schemas.microsoft.com/office/drawing/2014/main" id="{073CCB96-D6B5-3A26-F5C7-A2DDBF79A423}"/>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73" name="Straight Connector 72">
                <a:extLst>
                  <a:ext uri="{FF2B5EF4-FFF2-40B4-BE49-F238E27FC236}">
                    <a16:creationId xmlns:a16="http://schemas.microsoft.com/office/drawing/2014/main" id="{C8E26670-B0E9-55C8-E021-C7E6EE0176E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74" name="Group 73">
            <a:extLst>
              <a:ext uri="{FF2B5EF4-FFF2-40B4-BE49-F238E27FC236}">
                <a16:creationId xmlns:a16="http://schemas.microsoft.com/office/drawing/2014/main" id="{C7A38405-ACCF-CFA5-8F35-50DF4ACFCE64}"/>
              </a:ext>
            </a:extLst>
          </p:cNvPr>
          <p:cNvGrpSpPr/>
          <p:nvPr/>
        </p:nvGrpSpPr>
        <p:grpSpPr>
          <a:xfrm>
            <a:off x="10034857" y="2832597"/>
            <a:ext cx="5749280" cy="1461941"/>
            <a:chOff x="7363587" y="7458693"/>
            <a:chExt cx="5749280" cy="1461941"/>
          </a:xfrm>
        </p:grpSpPr>
        <p:grpSp>
          <p:nvGrpSpPr>
            <p:cNvPr id="75" name="Group 74">
              <a:extLst>
                <a:ext uri="{FF2B5EF4-FFF2-40B4-BE49-F238E27FC236}">
                  <a16:creationId xmlns:a16="http://schemas.microsoft.com/office/drawing/2014/main" id="{CBD50CB6-46F9-DFDA-72B7-A5FECF48B55C}"/>
                </a:ext>
              </a:extLst>
            </p:cNvPr>
            <p:cNvGrpSpPr/>
            <p:nvPr/>
          </p:nvGrpSpPr>
          <p:grpSpPr>
            <a:xfrm>
              <a:off x="9418585" y="7458693"/>
              <a:ext cx="972012" cy="1461939"/>
              <a:chOff x="11977285" y="4265748"/>
              <a:chExt cx="831398" cy="1461939"/>
            </a:xfrm>
          </p:grpSpPr>
          <p:sp>
            <p:nvSpPr>
              <p:cNvPr id="90" name="TextBox 89">
                <a:extLst>
                  <a:ext uri="{FF2B5EF4-FFF2-40B4-BE49-F238E27FC236}">
                    <a16:creationId xmlns:a16="http://schemas.microsoft.com/office/drawing/2014/main" id="{71E24459-980D-45A1-8A74-88532F76B8BF}"/>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91" name="Straight Connector 90">
                <a:extLst>
                  <a:ext uri="{FF2B5EF4-FFF2-40B4-BE49-F238E27FC236}">
                    <a16:creationId xmlns:a16="http://schemas.microsoft.com/office/drawing/2014/main" id="{AF346C91-10BA-BD08-5642-7A73C4FC2354}"/>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76" name="TextBox 75">
              <a:extLst>
                <a:ext uri="{FF2B5EF4-FFF2-40B4-BE49-F238E27FC236}">
                  <a16:creationId xmlns:a16="http://schemas.microsoft.com/office/drawing/2014/main" id="{A821609D-6BFE-5A77-3376-38AACC90F858}"/>
                </a:ext>
              </a:extLst>
            </p:cNvPr>
            <p:cNvSpPr txBox="1"/>
            <p:nvPr/>
          </p:nvSpPr>
          <p:spPr>
            <a:xfrm>
              <a:off x="9043533" y="779330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77" name="Group 76">
              <a:extLst>
                <a:ext uri="{FF2B5EF4-FFF2-40B4-BE49-F238E27FC236}">
                  <a16:creationId xmlns:a16="http://schemas.microsoft.com/office/drawing/2014/main" id="{81AC09BD-791C-3AC4-31B4-7F4DE099CB43}"/>
                </a:ext>
              </a:extLst>
            </p:cNvPr>
            <p:cNvGrpSpPr/>
            <p:nvPr/>
          </p:nvGrpSpPr>
          <p:grpSpPr>
            <a:xfrm>
              <a:off x="8121244" y="7458695"/>
              <a:ext cx="972012" cy="1461939"/>
              <a:chOff x="11977285" y="4265748"/>
              <a:chExt cx="831398" cy="1461939"/>
            </a:xfrm>
          </p:grpSpPr>
          <p:sp>
            <p:nvSpPr>
              <p:cNvPr id="88" name="TextBox 87">
                <a:extLst>
                  <a:ext uri="{FF2B5EF4-FFF2-40B4-BE49-F238E27FC236}">
                    <a16:creationId xmlns:a16="http://schemas.microsoft.com/office/drawing/2014/main" id="{E8C07084-4722-A08F-8AF5-C4D97AF519D6}"/>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89" name="Straight Connector 88">
                <a:extLst>
                  <a:ext uri="{FF2B5EF4-FFF2-40B4-BE49-F238E27FC236}">
                    <a16:creationId xmlns:a16="http://schemas.microsoft.com/office/drawing/2014/main" id="{E07CC1CD-B980-0BA1-AE69-21381F8B466D}"/>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nvGrpSpPr>
            <p:cNvPr id="78" name="Group 77">
              <a:extLst>
                <a:ext uri="{FF2B5EF4-FFF2-40B4-BE49-F238E27FC236}">
                  <a16:creationId xmlns:a16="http://schemas.microsoft.com/office/drawing/2014/main" id="{7995122B-5882-7DCD-09D1-D25C1CBA1A06}"/>
                </a:ext>
              </a:extLst>
            </p:cNvPr>
            <p:cNvGrpSpPr/>
            <p:nvPr/>
          </p:nvGrpSpPr>
          <p:grpSpPr>
            <a:xfrm>
              <a:off x="10396421" y="7458693"/>
              <a:ext cx="1371885" cy="1461939"/>
              <a:chOff x="15221924" y="8025769"/>
              <a:chExt cx="1371885" cy="1461939"/>
            </a:xfrm>
          </p:grpSpPr>
          <p:grpSp>
            <p:nvGrpSpPr>
              <p:cNvPr id="84" name="Group 83">
                <a:extLst>
                  <a:ext uri="{FF2B5EF4-FFF2-40B4-BE49-F238E27FC236}">
                    <a16:creationId xmlns:a16="http://schemas.microsoft.com/office/drawing/2014/main" id="{E55716A0-D2CF-C542-FB4A-777651AEA9D7}"/>
                  </a:ext>
                </a:extLst>
              </p:cNvPr>
              <p:cNvGrpSpPr/>
              <p:nvPr/>
            </p:nvGrpSpPr>
            <p:grpSpPr>
              <a:xfrm>
                <a:off x="15621797" y="8025769"/>
                <a:ext cx="972012" cy="1461939"/>
                <a:chOff x="11977285" y="4265748"/>
                <a:chExt cx="831398" cy="1461939"/>
              </a:xfrm>
            </p:grpSpPr>
            <p:sp>
              <p:nvSpPr>
                <p:cNvPr id="86" name="TextBox 85">
                  <a:extLst>
                    <a:ext uri="{FF2B5EF4-FFF2-40B4-BE49-F238E27FC236}">
                      <a16:creationId xmlns:a16="http://schemas.microsoft.com/office/drawing/2014/main" id="{29EF94B8-AEFC-4F2E-24DA-603859370079}"/>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87" name="Straight Connector 86">
                  <a:extLst>
                    <a:ext uri="{FF2B5EF4-FFF2-40B4-BE49-F238E27FC236}">
                      <a16:creationId xmlns:a16="http://schemas.microsoft.com/office/drawing/2014/main" id="{F94AE92F-0D4E-2291-A75B-9C0A450D2CBE}"/>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85" name="TextBox 84">
                <a:extLst>
                  <a:ext uri="{FF2B5EF4-FFF2-40B4-BE49-F238E27FC236}">
                    <a16:creationId xmlns:a16="http://schemas.microsoft.com/office/drawing/2014/main" id="{9F68391C-DAAE-5B8B-7670-362B4DB9743C}"/>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79" name="Group 78">
              <a:extLst>
                <a:ext uri="{FF2B5EF4-FFF2-40B4-BE49-F238E27FC236}">
                  <a16:creationId xmlns:a16="http://schemas.microsoft.com/office/drawing/2014/main" id="{148C24AB-E6D7-60BA-8C89-5ECCDB129820}"/>
                </a:ext>
              </a:extLst>
            </p:cNvPr>
            <p:cNvGrpSpPr/>
            <p:nvPr/>
          </p:nvGrpSpPr>
          <p:grpSpPr>
            <a:xfrm>
              <a:off x="12140855" y="7458693"/>
              <a:ext cx="972012" cy="1461939"/>
              <a:chOff x="11977285" y="4265748"/>
              <a:chExt cx="831398" cy="1461939"/>
            </a:xfrm>
          </p:grpSpPr>
          <p:sp>
            <p:nvSpPr>
              <p:cNvPr id="82" name="TextBox 81">
                <a:extLst>
                  <a:ext uri="{FF2B5EF4-FFF2-40B4-BE49-F238E27FC236}">
                    <a16:creationId xmlns:a16="http://schemas.microsoft.com/office/drawing/2014/main" id="{9D8F032F-BD21-297C-C8FB-3E4D9C23CD19}"/>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83" name="Straight Connector 82">
                <a:extLst>
                  <a:ext uri="{FF2B5EF4-FFF2-40B4-BE49-F238E27FC236}">
                    <a16:creationId xmlns:a16="http://schemas.microsoft.com/office/drawing/2014/main" id="{69BEE6BB-8D2A-315A-454B-3CA573084F11}"/>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80" name="TextBox 79">
              <a:extLst>
                <a:ext uri="{FF2B5EF4-FFF2-40B4-BE49-F238E27FC236}">
                  <a16:creationId xmlns:a16="http://schemas.microsoft.com/office/drawing/2014/main" id="{E32B26BB-C8AE-27FB-4C0E-F3EE0830569D}"/>
                </a:ext>
              </a:extLst>
            </p:cNvPr>
            <p:cNvSpPr txBox="1"/>
            <p:nvPr/>
          </p:nvSpPr>
          <p:spPr>
            <a:xfrm>
              <a:off x="11709136" y="7793302"/>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sp>
          <p:nvSpPr>
            <p:cNvPr id="81" name="TextBox 80">
              <a:extLst>
                <a:ext uri="{FF2B5EF4-FFF2-40B4-BE49-F238E27FC236}">
                  <a16:creationId xmlns:a16="http://schemas.microsoft.com/office/drawing/2014/main" id="{8C2D2EC7-E390-077D-CE28-CC0FA1C64441}"/>
                </a:ext>
              </a:extLst>
            </p:cNvPr>
            <p:cNvSpPr txBox="1"/>
            <p:nvPr/>
          </p:nvSpPr>
          <p:spPr>
            <a:xfrm>
              <a:off x="7363587" y="7793300"/>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b)</a:t>
              </a:r>
            </a:p>
          </p:txBody>
        </p:sp>
      </p:grpSp>
      <p:grpSp>
        <p:nvGrpSpPr>
          <p:cNvPr id="97" name="Group 96">
            <a:extLst>
              <a:ext uri="{FF2B5EF4-FFF2-40B4-BE49-F238E27FC236}">
                <a16:creationId xmlns:a16="http://schemas.microsoft.com/office/drawing/2014/main" id="{F3CE9798-8716-5806-0456-D3A845F91DD5}"/>
              </a:ext>
            </a:extLst>
          </p:cNvPr>
          <p:cNvGrpSpPr/>
          <p:nvPr/>
        </p:nvGrpSpPr>
        <p:grpSpPr>
          <a:xfrm>
            <a:off x="10221522" y="4406338"/>
            <a:ext cx="4626043" cy="1482482"/>
            <a:chOff x="10219446" y="2642718"/>
            <a:chExt cx="4626043" cy="1482482"/>
          </a:xfrm>
        </p:grpSpPr>
        <p:grpSp>
          <p:nvGrpSpPr>
            <p:cNvPr id="98" name="Group 97">
              <a:extLst>
                <a:ext uri="{FF2B5EF4-FFF2-40B4-BE49-F238E27FC236}">
                  <a16:creationId xmlns:a16="http://schemas.microsoft.com/office/drawing/2014/main" id="{29E76FDC-7E3B-E7A8-0D79-00EC20731B05}"/>
                </a:ext>
              </a:extLst>
            </p:cNvPr>
            <p:cNvGrpSpPr/>
            <p:nvPr/>
          </p:nvGrpSpPr>
          <p:grpSpPr>
            <a:xfrm>
              <a:off x="12411657" y="2663260"/>
              <a:ext cx="972012" cy="1461939"/>
              <a:chOff x="11977285" y="4265748"/>
              <a:chExt cx="831398" cy="1461939"/>
            </a:xfrm>
          </p:grpSpPr>
          <p:sp>
            <p:nvSpPr>
              <p:cNvPr id="110" name="TextBox 109">
                <a:extLst>
                  <a:ext uri="{FF2B5EF4-FFF2-40B4-BE49-F238E27FC236}">
                    <a16:creationId xmlns:a16="http://schemas.microsoft.com/office/drawing/2014/main" id="{7980B208-AD4C-6606-9CE6-854F358609B6}"/>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111" name="Straight Connector 110">
                <a:extLst>
                  <a:ext uri="{FF2B5EF4-FFF2-40B4-BE49-F238E27FC236}">
                    <a16:creationId xmlns:a16="http://schemas.microsoft.com/office/drawing/2014/main" id="{46433782-8AC8-16C7-EE0B-037F9641F41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99" name="TextBox 98">
              <a:extLst>
                <a:ext uri="{FF2B5EF4-FFF2-40B4-BE49-F238E27FC236}">
                  <a16:creationId xmlns:a16="http://schemas.microsoft.com/office/drawing/2014/main" id="{D4939927-970B-E9BB-0CE7-ADD6242C4F79}"/>
                </a:ext>
              </a:extLst>
            </p:cNvPr>
            <p:cNvSpPr txBox="1"/>
            <p:nvPr/>
          </p:nvSpPr>
          <p:spPr>
            <a:xfrm>
              <a:off x="11984406" y="2997868"/>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00" name="Group 99">
              <a:extLst>
                <a:ext uri="{FF2B5EF4-FFF2-40B4-BE49-F238E27FC236}">
                  <a16:creationId xmlns:a16="http://schemas.microsoft.com/office/drawing/2014/main" id="{2DA91417-120C-9C69-657B-DEFA5CA8B884}"/>
                </a:ext>
              </a:extLst>
            </p:cNvPr>
            <p:cNvGrpSpPr/>
            <p:nvPr/>
          </p:nvGrpSpPr>
          <p:grpSpPr>
            <a:xfrm>
              <a:off x="11043594" y="2663261"/>
              <a:ext cx="972012" cy="1461939"/>
              <a:chOff x="11977285" y="4265748"/>
              <a:chExt cx="831398" cy="1461939"/>
            </a:xfrm>
          </p:grpSpPr>
          <p:sp>
            <p:nvSpPr>
              <p:cNvPr id="108" name="TextBox 107">
                <a:extLst>
                  <a:ext uri="{FF2B5EF4-FFF2-40B4-BE49-F238E27FC236}">
                    <a16:creationId xmlns:a16="http://schemas.microsoft.com/office/drawing/2014/main" id="{CD762E93-B909-7E12-7831-D9F4A7D69825}"/>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109" name="Straight Connector 108">
                <a:extLst>
                  <a:ext uri="{FF2B5EF4-FFF2-40B4-BE49-F238E27FC236}">
                    <a16:creationId xmlns:a16="http://schemas.microsoft.com/office/drawing/2014/main" id="{0E13E70C-F6A4-55AF-C079-16CC3030D5C8}"/>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1" name="TextBox 100">
              <a:extLst>
                <a:ext uri="{FF2B5EF4-FFF2-40B4-BE49-F238E27FC236}">
                  <a16:creationId xmlns:a16="http://schemas.microsoft.com/office/drawing/2014/main" id="{BBF6C555-A21E-2703-CD00-20DA34126485}"/>
                </a:ext>
              </a:extLst>
            </p:cNvPr>
            <p:cNvSpPr txBox="1"/>
            <p:nvPr/>
          </p:nvSpPr>
          <p:spPr>
            <a:xfrm>
              <a:off x="10219446" y="2977325"/>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02" name="Group 101">
              <a:extLst>
                <a:ext uri="{FF2B5EF4-FFF2-40B4-BE49-F238E27FC236}">
                  <a16:creationId xmlns:a16="http://schemas.microsoft.com/office/drawing/2014/main" id="{55720514-AFB0-5F6D-4F7D-4906D2AFACC9}"/>
                </a:ext>
              </a:extLst>
            </p:cNvPr>
            <p:cNvGrpSpPr/>
            <p:nvPr/>
          </p:nvGrpSpPr>
          <p:grpSpPr>
            <a:xfrm>
              <a:off x="13473604" y="2642718"/>
              <a:ext cx="1371885" cy="1461939"/>
              <a:chOff x="15221924" y="8025769"/>
              <a:chExt cx="1371885" cy="1461939"/>
            </a:xfrm>
          </p:grpSpPr>
          <p:grpSp>
            <p:nvGrpSpPr>
              <p:cNvPr id="104" name="Group 103">
                <a:extLst>
                  <a:ext uri="{FF2B5EF4-FFF2-40B4-BE49-F238E27FC236}">
                    <a16:creationId xmlns:a16="http://schemas.microsoft.com/office/drawing/2014/main" id="{E4E6DFEE-E1E2-8636-3C1A-C4CB1CCBC44A}"/>
                  </a:ext>
                </a:extLst>
              </p:cNvPr>
              <p:cNvGrpSpPr/>
              <p:nvPr/>
            </p:nvGrpSpPr>
            <p:grpSpPr>
              <a:xfrm>
                <a:off x="15621797" y="8025769"/>
                <a:ext cx="972012" cy="1461939"/>
                <a:chOff x="11977285" y="4265748"/>
                <a:chExt cx="831398" cy="1461939"/>
              </a:xfrm>
            </p:grpSpPr>
            <p:sp>
              <p:nvSpPr>
                <p:cNvPr id="106" name="TextBox 105">
                  <a:extLst>
                    <a:ext uri="{FF2B5EF4-FFF2-40B4-BE49-F238E27FC236}">
                      <a16:creationId xmlns:a16="http://schemas.microsoft.com/office/drawing/2014/main" id="{C87E59F6-4BBA-38D4-3211-39737E4C5F8E}"/>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107" name="Straight Connector 106">
                  <a:extLst>
                    <a:ext uri="{FF2B5EF4-FFF2-40B4-BE49-F238E27FC236}">
                      <a16:creationId xmlns:a16="http://schemas.microsoft.com/office/drawing/2014/main" id="{243D50D5-9E67-B4F1-B8AB-55C3EB2092A7}"/>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5" name="TextBox 104">
                <a:extLst>
                  <a:ext uri="{FF2B5EF4-FFF2-40B4-BE49-F238E27FC236}">
                    <a16:creationId xmlns:a16="http://schemas.microsoft.com/office/drawing/2014/main" id="{5B089EAB-CAD4-B399-2401-B5BE58C0E54A}"/>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sp>
          <p:nvSpPr>
            <p:cNvPr id="103" name="Double Bracket 102">
              <a:extLst>
                <a:ext uri="{FF2B5EF4-FFF2-40B4-BE49-F238E27FC236}">
                  <a16:creationId xmlns:a16="http://schemas.microsoft.com/office/drawing/2014/main" id="{C43F754A-6CED-8714-7A50-DE23B8F46AA1}"/>
                </a:ext>
              </a:extLst>
            </p:cNvPr>
            <p:cNvSpPr/>
            <p:nvPr/>
          </p:nvSpPr>
          <p:spPr>
            <a:xfrm>
              <a:off x="11033525" y="2723189"/>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A37C4AF7-A15F-7C2B-5499-3132B9CA8019}"/>
              </a:ext>
            </a:extLst>
          </p:cNvPr>
          <p:cNvGrpSpPr/>
          <p:nvPr/>
        </p:nvGrpSpPr>
        <p:grpSpPr>
          <a:xfrm>
            <a:off x="10201384" y="5948747"/>
            <a:ext cx="2718970" cy="1461939"/>
            <a:chOff x="11788692" y="2645974"/>
            <a:chExt cx="2718970" cy="1461939"/>
          </a:xfrm>
        </p:grpSpPr>
        <p:grpSp>
          <p:nvGrpSpPr>
            <p:cNvPr id="113" name="Group 112">
              <a:extLst>
                <a:ext uri="{FF2B5EF4-FFF2-40B4-BE49-F238E27FC236}">
                  <a16:creationId xmlns:a16="http://schemas.microsoft.com/office/drawing/2014/main" id="{91266379-DA0D-0CB0-065D-550B63D811AA}"/>
                </a:ext>
              </a:extLst>
            </p:cNvPr>
            <p:cNvGrpSpPr/>
            <p:nvPr/>
          </p:nvGrpSpPr>
          <p:grpSpPr>
            <a:xfrm>
              <a:off x="13672432" y="2645974"/>
              <a:ext cx="835230" cy="1461939"/>
              <a:chOff x="11977285" y="4265748"/>
              <a:chExt cx="831398" cy="1461939"/>
            </a:xfrm>
          </p:grpSpPr>
          <p:sp>
            <p:nvSpPr>
              <p:cNvPr id="119" name="TextBox 118">
                <a:extLst>
                  <a:ext uri="{FF2B5EF4-FFF2-40B4-BE49-F238E27FC236}">
                    <a16:creationId xmlns:a16="http://schemas.microsoft.com/office/drawing/2014/main" id="{AFFA9BED-3B33-A1FF-221A-1328353441F8}"/>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120" name="Straight Connector 119">
                <a:extLst>
                  <a:ext uri="{FF2B5EF4-FFF2-40B4-BE49-F238E27FC236}">
                    <a16:creationId xmlns:a16="http://schemas.microsoft.com/office/drawing/2014/main" id="{B7927F84-DF88-781E-1F14-6AD86834130E}"/>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14" name="TextBox 113">
              <a:extLst>
                <a:ext uri="{FF2B5EF4-FFF2-40B4-BE49-F238E27FC236}">
                  <a16:creationId xmlns:a16="http://schemas.microsoft.com/office/drawing/2014/main" id="{674E4364-AFD0-2618-FF89-8B01BCEA5E0D}"/>
                </a:ext>
              </a:extLst>
            </p:cNvPr>
            <p:cNvSpPr txBox="1"/>
            <p:nvPr/>
          </p:nvSpPr>
          <p:spPr>
            <a:xfrm>
              <a:off x="13234461" y="298058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115" name="Group 114">
              <a:extLst>
                <a:ext uri="{FF2B5EF4-FFF2-40B4-BE49-F238E27FC236}">
                  <a16:creationId xmlns:a16="http://schemas.microsoft.com/office/drawing/2014/main" id="{6921B2D5-62BD-852B-E0D6-9FB007CC56DB}"/>
                </a:ext>
              </a:extLst>
            </p:cNvPr>
            <p:cNvGrpSpPr/>
            <p:nvPr/>
          </p:nvGrpSpPr>
          <p:grpSpPr>
            <a:xfrm>
              <a:off x="12438998" y="2645974"/>
              <a:ext cx="855586" cy="1461939"/>
              <a:chOff x="11977285" y="4265748"/>
              <a:chExt cx="831398" cy="1461939"/>
            </a:xfrm>
          </p:grpSpPr>
          <p:sp>
            <p:nvSpPr>
              <p:cNvPr id="117" name="TextBox 116">
                <a:extLst>
                  <a:ext uri="{FF2B5EF4-FFF2-40B4-BE49-F238E27FC236}">
                    <a16:creationId xmlns:a16="http://schemas.microsoft.com/office/drawing/2014/main" id="{2E57E9B1-F1AE-31DD-A7E5-714207435CF4}"/>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118" name="Straight Connector 117">
                <a:extLst>
                  <a:ext uri="{FF2B5EF4-FFF2-40B4-BE49-F238E27FC236}">
                    <a16:creationId xmlns:a16="http://schemas.microsoft.com/office/drawing/2014/main" id="{A3F862FB-00A0-DDA4-EFDB-7DCE6606521F}"/>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16" name="TextBox 115">
              <a:extLst>
                <a:ext uri="{FF2B5EF4-FFF2-40B4-BE49-F238E27FC236}">
                  <a16:creationId xmlns:a16="http://schemas.microsoft.com/office/drawing/2014/main" id="{ECC0D804-054E-85A9-4DA2-58F9AE74B4AA}"/>
                </a:ext>
              </a:extLst>
            </p:cNvPr>
            <p:cNvSpPr txBox="1"/>
            <p:nvPr/>
          </p:nvSpPr>
          <p:spPr>
            <a:xfrm>
              <a:off x="11788692" y="2980579"/>
              <a:ext cx="77983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139" name="Group 138">
            <a:extLst>
              <a:ext uri="{FF2B5EF4-FFF2-40B4-BE49-F238E27FC236}">
                <a16:creationId xmlns:a16="http://schemas.microsoft.com/office/drawing/2014/main" id="{97A0592E-18C6-382A-3EAD-795FC890CDD7}"/>
              </a:ext>
            </a:extLst>
          </p:cNvPr>
          <p:cNvGrpSpPr/>
          <p:nvPr/>
        </p:nvGrpSpPr>
        <p:grpSpPr>
          <a:xfrm>
            <a:off x="12863648" y="5938930"/>
            <a:ext cx="1374169" cy="1461939"/>
            <a:chOff x="12805304" y="5902596"/>
            <a:chExt cx="1374169" cy="1461939"/>
          </a:xfrm>
        </p:grpSpPr>
        <p:sp>
          <p:nvSpPr>
            <p:cNvPr id="131" name="TextBox 130">
              <a:extLst>
                <a:ext uri="{FF2B5EF4-FFF2-40B4-BE49-F238E27FC236}">
                  <a16:creationId xmlns:a16="http://schemas.microsoft.com/office/drawing/2014/main" id="{E342C6F3-CDF0-424A-84C8-A7C09F03DD92}"/>
                </a:ext>
              </a:extLst>
            </p:cNvPr>
            <p:cNvSpPr txBox="1"/>
            <p:nvPr/>
          </p:nvSpPr>
          <p:spPr>
            <a:xfrm>
              <a:off x="12805304" y="625044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32" name="Group 131">
              <a:extLst>
                <a:ext uri="{FF2B5EF4-FFF2-40B4-BE49-F238E27FC236}">
                  <a16:creationId xmlns:a16="http://schemas.microsoft.com/office/drawing/2014/main" id="{64512797-ED6B-35F7-3FF9-02CA07C58484}"/>
                </a:ext>
              </a:extLst>
            </p:cNvPr>
            <p:cNvGrpSpPr/>
            <p:nvPr/>
          </p:nvGrpSpPr>
          <p:grpSpPr>
            <a:xfrm>
              <a:off x="13249214" y="5902596"/>
              <a:ext cx="930259" cy="1461939"/>
              <a:chOff x="11977285" y="4265748"/>
              <a:chExt cx="831398" cy="1461939"/>
            </a:xfrm>
          </p:grpSpPr>
          <p:sp>
            <p:nvSpPr>
              <p:cNvPr id="137" name="TextBox 136">
                <a:extLst>
                  <a:ext uri="{FF2B5EF4-FFF2-40B4-BE49-F238E27FC236}">
                    <a16:creationId xmlns:a16="http://schemas.microsoft.com/office/drawing/2014/main" id="{306ACC6B-1CE4-9FB0-9621-DFF9C4435C5C}"/>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35</a:t>
                </a:r>
              </a:p>
            </p:txBody>
          </p:sp>
          <p:cxnSp>
            <p:nvCxnSpPr>
              <p:cNvPr id="138" name="Straight Connector 137">
                <a:extLst>
                  <a:ext uri="{FF2B5EF4-FFF2-40B4-BE49-F238E27FC236}">
                    <a16:creationId xmlns:a16="http://schemas.microsoft.com/office/drawing/2014/main" id="{2DC1B544-3632-828B-C048-A74EB77EA786}"/>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300937117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ppt_x"/>
                                          </p:val>
                                        </p:tav>
                                        <p:tav tm="100000">
                                          <p:val>
                                            <p:strVal val="#ppt_x"/>
                                          </p:val>
                                        </p:tav>
                                      </p:tavLst>
                                    </p:anim>
                                    <p:anim calcmode="lin" valueType="num">
                                      <p:cBhvr additive="base">
                                        <p:cTn id="14" dur="500" fill="hold"/>
                                        <p:tgtEl>
                                          <p:spTgt spid="7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additive="base">
                                        <p:cTn id="17" dur="500" fill="hold"/>
                                        <p:tgtEl>
                                          <p:spTgt spid="140"/>
                                        </p:tgtEl>
                                        <p:attrNameLst>
                                          <p:attrName>ppt_x</p:attrName>
                                        </p:attrNameLst>
                                      </p:cBhvr>
                                      <p:tavLst>
                                        <p:tav tm="0">
                                          <p:val>
                                            <p:strVal val="#ppt_x"/>
                                          </p:val>
                                        </p:tav>
                                        <p:tav tm="100000">
                                          <p:val>
                                            <p:strVal val="#ppt_x"/>
                                          </p:val>
                                        </p:tav>
                                      </p:tavLst>
                                    </p:anim>
                                    <p:anim calcmode="lin" valueType="num">
                                      <p:cBhvr additive="base">
                                        <p:cTn id="18"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wipe(left)">
                                      <p:cBhvr>
                                        <p:cTn id="23" dur="500"/>
                                        <p:tgtEl>
                                          <p:spTgt spid="1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
                                        </p:tgtEl>
                                        <p:attrNameLst>
                                          <p:attrName>style.visibility</p:attrName>
                                        </p:attrNameLst>
                                      </p:cBhvr>
                                      <p:to>
                                        <p:strVal val="visible"/>
                                      </p:to>
                                    </p:set>
                                    <p:animEffect transition="in" filter="wipe(left)">
                                      <p:cBhvr>
                                        <p:cTn id="28" dur="500"/>
                                        <p:tgtEl>
                                          <p:spTgt spid="1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left)">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2"/>
                                        </p:tgtEl>
                                        <p:attrNameLst>
                                          <p:attrName>style.visibility</p:attrName>
                                        </p:attrNameLst>
                                      </p:cBhvr>
                                      <p:to>
                                        <p:strVal val="visible"/>
                                      </p:to>
                                    </p:set>
                                    <p:animEffect transition="in" filter="wipe(left)">
                                      <p:cBhvr>
                                        <p:cTn id="38" dur="500"/>
                                        <p:tgtEl>
                                          <p:spTgt spid="1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wipe(left)">
                                      <p:cBhvr>
                                        <p:cTn id="43"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3" name="Freeform 3"/>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3"/>
            <a:stretch>
              <a:fillRect/>
            </a:stretch>
          </a:blipFill>
        </p:spPr>
        <p:txBody>
          <a:bodyPr/>
          <a:lstStyle/>
          <a:p>
            <a:endParaRPr lang="en-US"/>
          </a:p>
        </p:txBody>
      </p:sp>
      <p:sp>
        <p:nvSpPr>
          <p:cNvPr id="4" name="Freeform 4"/>
          <p:cNvSpPr/>
          <p:nvPr/>
        </p:nvSpPr>
        <p:spPr>
          <a:xfrm>
            <a:off x="2438400" y="373307"/>
            <a:ext cx="2492215" cy="1119919"/>
          </a:xfrm>
          <a:custGeom>
            <a:avLst/>
            <a:gdLst/>
            <a:ahLst/>
            <a:cxnLst/>
            <a:rect l="l" t="t" r="r" b="b"/>
            <a:pathLst>
              <a:path w="2492215" h="1119919">
                <a:moveTo>
                  <a:pt x="0" y="0"/>
                </a:moveTo>
                <a:lnTo>
                  <a:pt x="2492215" y="0"/>
                </a:lnTo>
                <a:lnTo>
                  <a:pt x="2492215" y="1119920"/>
                </a:lnTo>
                <a:lnTo>
                  <a:pt x="0" y="1119920"/>
                </a:lnTo>
                <a:lnTo>
                  <a:pt x="0" y="0"/>
                </a:lnTo>
                <a:close/>
              </a:path>
            </a:pathLst>
          </a:custGeom>
          <a:blipFill>
            <a:blip r:embed="rId3"/>
            <a:stretch>
              <a:fillRect/>
            </a:stretch>
          </a:blipFill>
        </p:spPr>
        <p:txBody>
          <a:bodyPr/>
          <a:lstStyle/>
          <a:p>
            <a:endParaRPr lang="en-US"/>
          </a:p>
        </p:txBody>
      </p:sp>
      <p:sp>
        <p:nvSpPr>
          <p:cNvPr id="8" name="Freeform 8"/>
          <p:cNvSpPr/>
          <p:nvPr/>
        </p:nvSpPr>
        <p:spPr>
          <a:xfrm>
            <a:off x="523406" y="9258300"/>
            <a:ext cx="1661476" cy="746613"/>
          </a:xfrm>
          <a:custGeom>
            <a:avLst/>
            <a:gdLst/>
            <a:ahLst/>
            <a:cxnLst/>
            <a:rect l="l" t="t" r="r" b="b"/>
            <a:pathLst>
              <a:path w="1661476" h="746613">
                <a:moveTo>
                  <a:pt x="0" y="0"/>
                </a:moveTo>
                <a:lnTo>
                  <a:pt x="1661476" y="0"/>
                </a:lnTo>
                <a:lnTo>
                  <a:pt x="1661476" y="746613"/>
                </a:lnTo>
                <a:lnTo>
                  <a:pt x="0" y="746613"/>
                </a:lnTo>
                <a:lnTo>
                  <a:pt x="0" y="0"/>
                </a:lnTo>
                <a:close/>
              </a:path>
            </a:pathLst>
          </a:custGeom>
          <a:blipFill>
            <a:blip r:embed="rId3"/>
            <a:stretch>
              <a:fillRect/>
            </a:stretch>
          </a:blipFill>
        </p:spPr>
        <p:txBody>
          <a:bodyPr/>
          <a:lstStyle/>
          <a:p>
            <a:endParaRPr lang="en-US"/>
          </a:p>
        </p:txBody>
      </p:sp>
      <p:sp>
        <p:nvSpPr>
          <p:cNvPr id="9" name="Freeform 9"/>
          <p:cNvSpPr/>
          <p:nvPr/>
        </p:nvSpPr>
        <p:spPr>
          <a:xfrm>
            <a:off x="15522356" y="186653"/>
            <a:ext cx="2492215" cy="1119919"/>
          </a:xfrm>
          <a:custGeom>
            <a:avLst/>
            <a:gdLst/>
            <a:ahLst/>
            <a:cxnLst/>
            <a:rect l="l" t="t" r="r" b="b"/>
            <a:pathLst>
              <a:path w="2492215" h="1119919">
                <a:moveTo>
                  <a:pt x="0" y="0"/>
                </a:moveTo>
                <a:lnTo>
                  <a:pt x="2492214" y="0"/>
                </a:lnTo>
                <a:lnTo>
                  <a:pt x="2492214" y="1119919"/>
                </a:lnTo>
                <a:lnTo>
                  <a:pt x="0" y="1119919"/>
                </a:lnTo>
                <a:lnTo>
                  <a:pt x="0" y="0"/>
                </a:lnTo>
                <a:close/>
              </a:path>
            </a:pathLst>
          </a:custGeom>
          <a:blipFill>
            <a:blip r:embed="rId3"/>
            <a:stretch>
              <a:fillRect/>
            </a:stretch>
          </a:blipFill>
        </p:spPr>
        <p:txBody>
          <a:bodyPr/>
          <a:lstStyle/>
          <a:p>
            <a:endParaRPr lang="en-US"/>
          </a:p>
        </p:txBody>
      </p:sp>
      <p:sp>
        <p:nvSpPr>
          <p:cNvPr id="10" name="Freeform 10"/>
          <p:cNvSpPr/>
          <p:nvPr/>
        </p:nvSpPr>
        <p:spPr>
          <a:xfrm>
            <a:off x="16356088" y="9116208"/>
            <a:ext cx="1661476" cy="746613"/>
          </a:xfrm>
          <a:custGeom>
            <a:avLst/>
            <a:gdLst/>
            <a:ahLst/>
            <a:cxnLst/>
            <a:rect l="l" t="t" r="r" b="b"/>
            <a:pathLst>
              <a:path w="1661476" h="746613">
                <a:moveTo>
                  <a:pt x="0" y="0"/>
                </a:moveTo>
                <a:lnTo>
                  <a:pt x="1661477" y="0"/>
                </a:lnTo>
                <a:lnTo>
                  <a:pt x="1661477" y="746613"/>
                </a:lnTo>
                <a:lnTo>
                  <a:pt x="0" y="746613"/>
                </a:lnTo>
                <a:lnTo>
                  <a:pt x="0" y="0"/>
                </a:lnTo>
                <a:close/>
              </a:path>
            </a:pathLst>
          </a:custGeom>
          <a:blipFill>
            <a:blip r:embed="rId3"/>
            <a:stretch>
              <a:fillRect/>
            </a:stretch>
          </a:blipFill>
        </p:spPr>
        <p:txBody>
          <a:bodyPr/>
          <a:lstStyle/>
          <a:p>
            <a:endParaRPr lang="en-US"/>
          </a:p>
        </p:txBody>
      </p:sp>
      <p:sp>
        <p:nvSpPr>
          <p:cNvPr id="11" name="Freeform 11"/>
          <p:cNvSpPr/>
          <p:nvPr/>
        </p:nvSpPr>
        <p:spPr>
          <a:xfrm>
            <a:off x="2853769" y="9540386"/>
            <a:ext cx="1661476" cy="746613"/>
          </a:xfrm>
          <a:custGeom>
            <a:avLst/>
            <a:gdLst/>
            <a:ahLst/>
            <a:cxnLst/>
            <a:rect l="l" t="t" r="r" b="b"/>
            <a:pathLst>
              <a:path w="1661476" h="746613">
                <a:moveTo>
                  <a:pt x="0" y="0"/>
                </a:moveTo>
                <a:lnTo>
                  <a:pt x="1661476" y="0"/>
                </a:lnTo>
                <a:lnTo>
                  <a:pt x="1661476" y="746612"/>
                </a:lnTo>
                <a:lnTo>
                  <a:pt x="0" y="746612"/>
                </a:lnTo>
                <a:lnTo>
                  <a:pt x="0" y="0"/>
                </a:lnTo>
                <a:close/>
              </a:path>
            </a:pathLst>
          </a:custGeom>
          <a:blipFill>
            <a:blip r:embed="rId3"/>
            <a:stretch>
              <a:fillRect/>
            </a:stretch>
          </a:blipFill>
        </p:spPr>
        <p:txBody>
          <a:bodyPr/>
          <a:lstStyle/>
          <a:p>
            <a:endParaRPr lang="en-US"/>
          </a:p>
        </p:txBody>
      </p:sp>
      <p:sp>
        <p:nvSpPr>
          <p:cNvPr id="5" name="Freeform 6">
            <a:extLst>
              <a:ext uri="{FF2B5EF4-FFF2-40B4-BE49-F238E27FC236}">
                <a16:creationId xmlns:a16="http://schemas.microsoft.com/office/drawing/2014/main" id="{A3245487-C661-1796-30EF-D3E25051A5D3}"/>
              </a:ext>
            </a:extLst>
          </p:cNvPr>
          <p:cNvSpPr/>
          <p:nvPr/>
        </p:nvSpPr>
        <p:spPr>
          <a:xfrm>
            <a:off x="6474116" y="7884172"/>
            <a:ext cx="5592738" cy="2464071"/>
          </a:xfrm>
          <a:custGeom>
            <a:avLst/>
            <a:gdLst/>
            <a:ahLst/>
            <a:cxnLst/>
            <a:rect l="l" t="t" r="r" b="b"/>
            <a:pathLst>
              <a:path w="4211888" h="5950547">
                <a:moveTo>
                  <a:pt x="0" y="0"/>
                </a:moveTo>
                <a:lnTo>
                  <a:pt x="4211888" y="0"/>
                </a:lnTo>
                <a:lnTo>
                  <a:pt x="4211888" y="5950547"/>
                </a:lnTo>
                <a:lnTo>
                  <a:pt x="0" y="5950547"/>
                </a:lnTo>
                <a:lnTo>
                  <a:pt x="0" y="0"/>
                </a:lnTo>
                <a:close/>
              </a:path>
            </a:pathLst>
          </a:custGeom>
          <a:blipFill>
            <a:blip r:embed="rId4"/>
            <a:stretch>
              <a:fillRect l="-155373" t="-118589" r="-17321" b="-636253"/>
            </a:stretch>
          </a:blipFill>
        </p:spPr>
        <p:txBody>
          <a:bodyPr/>
          <a:lstStyle/>
          <a:p>
            <a:endParaRPr lang="x-none" dirty="0"/>
          </a:p>
        </p:txBody>
      </p:sp>
      <p:grpSp>
        <p:nvGrpSpPr>
          <p:cNvPr id="6" name="Group 5">
            <a:extLst>
              <a:ext uri="{FF2B5EF4-FFF2-40B4-BE49-F238E27FC236}">
                <a16:creationId xmlns:a16="http://schemas.microsoft.com/office/drawing/2014/main" id="{FD127A6D-EBE4-5EA8-C602-A5B9C164226B}"/>
              </a:ext>
            </a:extLst>
          </p:cNvPr>
          <p:cNvGrpSpPr/>
          <p:nvPr/>
        </p:nvGrpSpPr>
        <p:grpSpPr>
          <a:xfrm>
            <a:off x="5898111" y="314491"/>
            <a:ext cx="6781800" cy="2039549"/>
            <a:chOff x="5280218" y="787093"/>
            <a:chExt cx="6781800" cy="2039549"/>
          </a:xfrm>
        </p:grpSpPr>
        <p:sp>
          <p:nvSpPr>
            <p:cNvPr id="7" name="TextBox 6">
              <a:extLst>
                <a:ext uri="{FF2B5EF4-FFF2-40B4-BE49-F238E27FC236}">
                  <a16:creationId xmlns:a16="http://schemas.microsoft.com/office/drawing/2014/main" id="{B9F62464-8CCC-3889-3932-AE074B9689D4}"/>
                </a:ext>
              </a:extLst>
            </p:cNvPr>
            <p:cNvSpPr txBox="1"/>
            <p:nvPr/>
          </p:nvSpPr>
          <p:spPr>
            <a:xfrm>
              <a:off x="5280218" y="787093"/>
              <a:ext cx="678180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3 SGK – tr100</a:t>
              </a:r>
            </a:p>
          </p:txBody>
        </p:sp>
        <p:sp>
          <p:nvSpPr>
            <p:cNvPr id="12" name="Rounded Rectangle 11">
              <a:extLst>
                <a:ext uri="{FF2B5EF4-FFF2-40B4-BE49-F238E27FC236}">
                  <a16:creationId xmlns:a16="http://schemas.microsoft.com/office/drawing/2014/main" id="{98BF3451-0510-556E-DD39-804446A3F152}"/>
                </a:ext>
              </a:extLst>
            </p:cNvPr>
            <p:cNvSpPr/>
            <p:nvPr/>
          </p:nvSpPr>
          <p:spPr>
            <a:xfrm>
              <a:off x="7961135" y="2007708"/>
              <a:ext cx="1311082" cy="8189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Arial" panose="020B0604020202020204" pitchFamily="34" charset="0"/>
                  <a:cs typeface="Arial" panose="020B0604020202020204" pitchFamily="34" charset="0"/>
                </a:rPr>
                <a:t>Số ? </a:t>
              </a:r>
            </a:p>
          </p:txBody>
        </p:sp>
      </p:grpSp>
      <p:sp>
        <p:nvSpPr>
          <p:cNvPr id="17" name="TextBox 16">
            <a:extLst>
              <a:ext uri="{FF2B5EF4-FFF2-40B4-BE49-F238E27FC236}">
                <a16:creationId xmlns:a16="http://schemas.microsoft.com/office/drawing/2014/main" id="{7D6E92B1-9702-0D6F-F345-46D25CB1C222}"/>
              </a:ext>
            </a:extLst>
          </p:cNvPr>
          <p:cNvSpPr txBox="1"/>
          <p:nvPr/>
        </p:nvSpPr>
        <p:spPr>
          <a:xfrm>
            <a:off x="9858702" y="2349807"/>
            <a:ext cx="7414225" cy="3137526"/>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cả</a:t>
            </a:r>
            <a:r>
              <a:rPr lang="en-US" sz="4200" dirty="0">
                <a:effectLst/>
                <a:latin typeface="Arial" panose="020B0604020202020204" pitchFamily="34" charset="0"/>
                <a:ea typeface="Calibri" panose="020F0502020204030204" pitchFamily="34" charset="0"/>
                <a:cs typeface="Arial" panose="020B0604020202020204" pitchFamily="34" charset="0"/>
              </a:rPr>
              <a:t> 8 </a:t>
            </a:r>
            <a:r>
              <a:rPr lang="en-US" sz="4200" dirty="0" err="1">
                <a:effectLst/>
                <a:latin typeface="Arial" panose="020B0604020202020204" pitchFamily="34" charset="0"/>
                <a:ea typeface="Calibri" panose="020F0502020204030204" pitchFamily="34" charset="0"/>
                <a:cs typeface="Arial" panose="020B0604020202020204" pitchFamily="34" charset="0"/>
              </a:rPr>
              <a:t>lọ</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nhỏ</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tương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8 </a:t>
            </a:r>
            <a:r>
              <a:rPr lang="en-US" sz="4200" dirty="0" err="1">
                <a:effectLst/>
                <a:latin typeface="Arial" panose="020B0604020202020204" pitchFamily="34" charset="0"/>
                <a:ea typeface="Calibri" panose="020F0502020204030204" pitchFamily="34" charset="0"/>
                <a:cs typeface="Arial" panose="020B0604020202020204" pitchFamily="34" charset="0"/>
              </a:rPr>
              <a:t>lọ</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nhỏ</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074644E6-1F0B-7CB7-ACDF-16F9319D6BD7}"/>
              </a:ext>
            </a:extLst>
          </p:cNvPr>
          <p:cNvGrpSpPr/>
          <p:nvPr/>
        </p:nvGrpSpPr>
        <p:grpSpPr>
          <a:xfrm>
            <a:off x="944053" y="2196149"/>
            <a:ext cx="7414225" cy="6355073"/>
            <a:chOff x="944053" y="2196149"/>
            <a:chExt cx="7414225" cy="6355073"/>
          </a:xfrm>
        </p:grpSpPr>
        <p:sp>
          <p:nvSpPr>
            <p:cNvPr id="13" name="TextBox 12">
              <a:extLst>
                <a:ext uri="{FF2B5EF4-FFF2-40B4-BE49-F238E27FC236}">
                  <a16:creationId xmlns:a16="http://schemas.microsoft.com/office/drawing/2014/main" id="{4B14D076-F8B3-2FD4-D171-D2489E539A7D}"/>
                </a:ext>
              </a:extLst>
            </p:cNvPr>
            <p:cNvSpPr txBox="1"/>
            <p:nvPr/>
          </p:nvSpPr>
          <p:spPr>
            <a:xfrm>
              <a:off x="944053" y="2196149"/>
              <a:ext cx="7414225" cy="6355073"/>
            </a:xfrm>
            <a:prstGeom prst="rect">
              <a:avLst/>
            </a:prstGeom>
            <a:noFill/>
          </p:spPr>
          <p:txBody>
            <a:bodyPr wrap="square">
              <a:spAutoFit/>
            </a:bodyPr>
            <a:lstStyle/>
            <a:p>
              <a:pPr algn="just">
                <a:lnSpc>
                  <a:spcPct val="20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Từ</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chiếc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vại</a:t>
              </a:r>
              <a:r>
                <a:rPr lang="en-US" sz="4200" dirty="0">
                  <a:effectLst/>
                  <a:latin typeface="Arial" panose="020B0604020202020204" pitchFamily="34" charset="0"/>
                  <a:ea typeface="Calibri" panose="020F0502020204030204" pitchFamily="34" charset="0"/>
                  <a:cs typeface="Arial" panose="020B0604020202020204" pitchFamily="34" charset="0"/>
                </a:rPr>
                <a:t> ban </a:t>
              </a:r>
              <a:r>
                <a:rPr lang="en-US" sz="4200" dirty="0" err="1">
                  <a:effectLst/>
                  <a:latin typeface="Arial" panose="020B0604020202020204" pitchFamily="34" charset="0"/>
                  <a:ea typeface="Calibri" panose="020F0502020204030204" pitchFamily="34" charset="0"/>
                  <a:cs typeface="Arial" panose="020B0604020202020204" pitchFamily="34" charset="0"/>
                </a:rPr>
                <a:t>đầu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đựng</a:t>
              </a:r>
              <a:r>
                <a:rPr lang="en-US" sz="4200" dirty="0">
                  <a:effectLst/>
                  <a:latin typeface="Arial" panose="020B0604020202020204" pitchFamily="34" charset="0"/>
                  <a:ea typeface="Calibri" panose="020F0502020204030204" pitchFamily="34" charset="0"/>
                  <a:cs typeface="Arial" panose="020B0604020202020204" pitchFamily="34" charset="0"/>
                </a:rPr>
                <a:t> 15 </a:t>
              </a:r>
              <a:r>
                <a:rPr lang="en-US" sz="4200" dirty="0" err="1">
                  <a:effectLst/>
                  <a:latin typeface="Arial" panose="020B0604020202020204" pitchFamily="34" charset="0"/>
                  <a:ea typeface="Calibri" panose="020F0502020204030204" pitchFamily="34" charset="0"/>
                  <a:cs typeface="Arial" panose="020B0604020202020204" pitchFamily="34" charset="0"/>
                </a:rPr>
                <a:t>lít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tương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người</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rót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lọ</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nhỏ</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lọ</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Trong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còn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tương</a:t>
              </a:r>
              <a:r>
                <a:rPr lang="en-US" sz="4200" dirty="0">
                  <a:effectLst/>
                  <a:latin typeface="Arial" panose="020B0604020202020204" pitchFamily="34" charset="0"/>
                  <a:ea typeface="SimSun" panose="02010600030101010101" pitchFamily="2" charset="-122"/>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90EEA54-5FAE-78C0-DF31-7DC6BEC401DF}"/>
                </a:ext>
              </a:extLst>
            </p:cNvPr>
            <p:cNvGrpSpPr/>
            <p:nvPr/>
          </p:nvGrpSpPr>
          <p:grpSpPr>
            <a:xfrm>
              <a:off x="4030123" y="6239406"/>
              <a:ext cx="621042" cy="1461939"/>
              <a:chOff x="12027158" y="4275808"/>
              <a:chExt cx="531200" cy="1461939"/>
            </a:xfrm>
          </p:grpSpPr>
          <p:sp>
            <p:nvSpPr>
              <p:cNvPr id="15" name="TextBox 14">
                <a:extLst>
                  <a:ext uri="{FF2B5EF4-FFF2-40B4-BE49-F238E27FC236}">
                    <a16:creationId xmlns:a16="http://schemas.microsoft.com/office/drawing/2014/main" id="{88D3677F-7D49-A19B-A35A-AEF03603BC02}"/>
                  </a:ext>
                </a:extLst>
              </p:cNvPr>
              <p:cNvSpPr txBox="1"/>
              <p:nvPr/>
            </p:nvSpPr>
            <p:spPr>
              <a:xfrm>
                <a:off x="12089490" y="4275808"/>
                <a:ext cx="425742"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16" name="Straight Connector 15">
                <a:extLst>
                  <a:ext uri="{FF2B5EF4-FFF2-40B4-BE49-F238E27FC236}">
                    <a16:creationId xmlns:a16="http://schemas.microsoft.com/office/drawing/2014/main" id="{2000426B-4097-1666-2C21-19B76B586272}"/>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9" name="Rounded Rectangle 18">
              <a:extLst>
                <a:ext uri="{FF2B5EF4-FFF2-40B4-BE49-F238E27FC236}">
                  <a16:creationId xmlns:a16="http://schemas.microsoft.com/office/drawing/2014/main" id="{E83FA37B-6304-F496-14F2-8AFF25F553E3}"/>
                </a:ext>
              </a:extLst>
            </p:cNvPr>
            <p:cNvSpPr/>
            <p:nvPr/>
          </p:nvSpPr>
          <p:spPr>
            <a:xfrm>
              <a:off x="2806796" y="7600126"/>
              <a:ext cx="922415" cy="941886"/>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grpSp>
      <p:sp>
        <p:nvSpPr>
          <p:cNvPr id="21" name="TextBox 20">
            <a:extLst>
              <a:ext uri="{FF2B5EF4-FFF2-40B4-BE49-F238E27FC236}">
                <a16:creationId xmlns:a16="http://schemas.microsoft.com/office/drawing/2014/main" id="{7179C296-D690-32D7-9C81-9D3D774CCBAB}"/>
              </a:ext>
            </a:extLst>
          </p:cNvPr>
          <p:cNvSpPr txBox="1"/>
          <p:nvPr/>
        </p:nvSpPr>
        <p:spPr>
          <a:xfrm>
            <a:off x="3000612" y="7721519"/>
            <a:ext cx="534781" cy="738664"/>
          </a:xfrm>
          <a:prstGeom prst="rect">
            <a:avLst/>
          </a:prstGeom>
          <a:solidFill>
            <a:schemeClr val="bg1"/>
          </a:solidFill>
        </p:spPr>
        <p:txBody>
          <a:bodyPr wrap="square">
            <a:spAutoFit/>
          </a:bodyPr>
          <a:lstStyle/>
          <a:p>
            <a:pPr algn="ctr">
              <a:spcBef>
                <a:spcPts val="300"/>
              </a:spcBef>
              <a:spcAft>
                <a:spcPts val="300"/>
              </a:spcAft>
            </a:pPr>
            <a:r>
              <a:rPr lang="en-US" sz="4200" b="1" dirty="0">
                <a:solidFill>
                  <a:srgbClr val="C00000"/>
                </a:solidFill>
                <a:latin typeface="Arial" panose="020B0604020202020204" pitchFamily="34" charset="0"/>
                <a:ea typeface="Calibri" panose="020F0502020204030204" pitchFamily="34" charset="0"/>
                <a:cs typeface="Arial" panose="020B0604020202020204" pitchFamily="34" charset="0"/>
              </a:rPr>
              <a:t>9</a:t>
            </a:r>
          </a:p>
        </p:txBody>
      </p:sp>
      <p:grpSp>
        <p:nvGrpSpPr>
          <p:cNvPr id="36" name="Group 35">
            <a:extLst>
              <a:ext uri="{FF2B5EF4-FFF2-40B4-BE49-F238E27FC236}">
                <a16:creationId xmlns:a16="http://schemas.microsoft.com/office/drawing/2014/main" id="{9B4006E5-F2FC-21C5-5835-B6A0AB098377}"/>
              </a:ext>
            </a:extLst>
          </p:cNvPr>
          <p:cNvGrpSpPr/>
          <p:nvPr/>
        </p:nvGrpSpPr>
        <p:grpSpPr>
          <a:xfrm>
            <a:off x="11277600" y="5620796"/>
            <a:ext cx="5317117" cy="1461939"/>
            <a:chOff x="11763425" y="515777"/>
            <a:chExt cx="5317117" cy="1461939"/>
          </a:xfrm>
        </p:grpSpPr>
        <p:sp>
          <p:nvSpPr>
            <p:cNvPr id="25" name="TextBox 24">
              <a:extLst>
                <a:ext uri="{FF2B5EF4-FFF2-40B4-BE49-F238E27FC236}">
                  <a16:creationId xmlns:a16="http://schemas.microsoft.com/office/drawing/2014/main" id="{94C48594-3732-7B2B-B85D-9AA3F7403C2A}"/>
                </a:ext>
              </a:extLst>
            </p:cNvPr>
            <p:cNvSpPr txBox="1"/>
            <p:nvPr/>
          </p:nvSpPr>
          <p:spPr>
            <a:xfrm>
              <a:off x="11763425" y="805715"/>
              <a:ext cx="12074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 x </a:t>
              </a:r>
            </a:p>
          </p:txBody>
        </p:sp>
        <p:sp>
          <p:nvSpPr>
            <p:cNvPr id="26" name="TextBox 25">
              <a:extLst>
                <a:ext uri="{FF2B5EF4-FFF2-40B4-BE49-F238E27FC236}">
                  <a16:creationId xmlns:a16="http://schemas.microsoft.com/office/drawing/2014/main" id="{3436ECA6-750D-D172-2512-600CBBBD3A70}"/>
                </a:ext>
              </a:extLst>
            </p:cNvPr>
            <p:cNvSpPr txBox="1"/>
            <p:nvPr/>
          </p:nvSpPr>
          <p:spPr>
            <a:xfrm>
              <a:off x="13599249" y="844562"/>
              <a:ext cx="348129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6 (</a:t>
              </a:r>
              <a:r>
                <a:rPr lang="en-US" sz="4200" dirty="0" err="1">
                  <a:latin typeface="Arial" panose="020B0604020202020204" pitchFamily="34" charset="0"/>
                  <a:ea typeface="Calibri" panose="020F0502020204030204" pitchFamily="34" charset="0"/>
                  <a:cs typeface="Arial" panose="020B0604020202020204" pitchFamily="34" charset="0"/>
                </a:rPr>
                <a:t>lít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28" name="Group 27">
              <a:extLst>
                <a:ext uri="{FF2B5EF4-FFF2-40B4-BE49-F238E27FC236}">
                  <a16:creationId xmlns:a16="http://schemas.microsoft.com/office/drawing/2014/main" id="{888C18F0-64F6-ACA1-5BD9-2E6A9158F3BF}"/>
                </a:ext>
              </a:extLst>
            </p:cNvPr>
            <p:cNvGrpSpPr/>
            <p:nvPr/>
          </p:nvGrpSpPr>
          <p:grpSpPr>
            <a:xfrm>
              <a:off x="12823229" y="515777"/>
              <a:ext cx="760099" cy="1461939"/>
              <a:chOff x="12048141" y="4284568"/>
              <a:chExt cx="531200" cy="1461939"/>
            </a:xfrm>
          </p:grpSpPr>
          <p:sp>
            <p:nvSpPr>
              <p:cNvPr id="34" name="TextBox 33">
                <a:extLst>
                  <a:ext uri="{FF2B5EF4-FFF2-40B4-BE49-F238E27FC236}">
                    <a16:creationId xmlns:a16="http://schemas.microsoft.com/office/drawing/2014/main" id="{D30428F0-B189-7882-2316-B996FD77F296}"/>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35" name="Straight Connector 34">
                <a:extLst>
                  <a:ext uri="{FF2B5EF4-FFF2-40B4-BE49-F238E27FC236}">
                    <a16:creationId xmlns:a16="http://schemas.microsoft.com/office/drawing/2014/main" id="{CA17071E-A8D3-6A10-DCE2-9323681D986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37" name="TextBox 36">
            <a:extLst>
              <a:ext uri="{FF2B5EF4-FFF2-40B4-BE49-F238E27FC236}">
                <a16:creationId xmlns:a16="http://schemas.microsoft.com/office/drawing/2014/main" id="{B7C76561-BC33-22B0-D25A-C619AA092D88}"/>
              </a:ext>
            </a:extLst>
          </p:cNvPr>
          <p:cNvSpPr txBox="1"/>
          <p:nvPr/>
        </p:nvSpPr>
        <p:spPr>
          <a:xfrm>
            <a:off x="10835236" y="6939336"/>
            <a:ext cx="5461155" cy="2039789"/>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Trong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còn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lại</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15 – 6 = 9 (</a:t>
            </a:r>
            <a:r>
              <a:rPr lang="en-US" sz="4200" dirty="0" err="1">
                <a:effectLst/>
                <a:latin typeface="Arial" panose="020B0604020202020204" pitchFamily="34" charset="0"/>
                <a:ea typeface="SimSun" panose="02010600030101010101" pitchFamily="2" charset="-122"/>
                <a:cs typeface="Arial" panose="020B0604020202020204" pitchFamily="34" charset="0"/>
              </a:rPr>
              <a:t>lít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221146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linds(horizont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linds(horizontal)">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blinds(horizontal)">
                                      <p:cBhvr>
                                        <p:cTn id="31" dur="500"/>
                                        <p:tgtEl>
                                          <p:spTgt spid="1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linds(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7">
                                            <p:txEl>
                                              <p:pRg st="0" end="0"/>
                                            </p:txEl>
                                          </p:spTgt>
                                        </p:tgtEl>
                                        <p:attrNameLst>
                                          <p:attrName>style.visibility</p:attrName>
                                        </p:attrNameLst>
                                      </p:cBhvr>
                                      <p:to>
                                        <p:strVal val="visible"/>
                                      </p:to>
                                    </p:set>
                                    <p:animEffect transition="in" filter="blinds(horizontal)">
                                      <p:cBhvr>
                                        <p:cTn id="41" dur="500"/>
                                        <p:tgtEl>
                                          <p:spTgt spid="3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7">
                                            <p:txEl>
                                              <p:pRg st="1" end="1"/>
                                            </p:txEl>
                                          </p:spTgt>
                                        </p:tgtEl>
                                        <p:attrNameLst>
                                          <p:attrName>style.visibility</p:attrName>
                                        </p:attrNameLst>
                                      </p:cBhvr>
                                      <p:to>
                                        <p:strVal val="visible"/>
                                      </p:to>
                                    </p:set>
                                    <p:animEffect transition="in" filter="blinds(horizontal)">
                                      <p:cBhvr>
                                        <p:cTn id="46" dur="500"/>
                                        <p:tgtEl>
                                          <p:spTgt spid="3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D36A"/>
        </a:solidFill>
        <a:effectLst/>
      </p:bgPr>
    </p:bg>
    <p:spTree>
      <p:nvGrpSpPr>
        <p:cNvPr id="1" name=""/>
        <p:cNvGrpSpPr/>
        <p:nvPr/>
      </p:nvGrpSpPr>
      <p:grpSpPr>
        <a:xfrm>
          <a:off x="0" y="0"/>
          <a:ext cx="0" cy="0"/>
          <a:chOff x="0" y="0"/>
          <a:chExt cx="0" cy="0"/>
        </a:xfrm>
      </p:grpSpPr>
      <p:sp>
        <p:nvSpPr>
          <p:cNvPr id="2" name="Freeform 2"/>
          <p:cNvSpPr/>
          <p:nvPr/>
        </p:nvSpPr>
        <p:spPr>
          <a:xfrm>
            <a:off x="208442" y="238685"/>
            <a:ext cx="17523401" cy="9702782"/>
          </a:xfrm>
          <a:custGeom>
            <a:avLst/>
            <a:gdLst/>
            <a:ahLst/>
            <a:cxnLst/>
            <a:rect l="l" t="t" r="r" b="b"/>
            <a:pathLst>
              <a:path w="14239568" h="5902948">
                <a:moveTo>
                  <a:pt x="0" y="0"/>
                </a:moveTo>
                <a:lnTo>
                  <a:pt x="14239568" y="0"/>
                </a:lnTo>
                <a:lnTo>
                  <a:pt x="14239568" y="5902948"/>
                </a:lnTo>
                <a:lnTo>
                  <a:pt x="0" y="590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6BCDFD6-DB4A-FCE9-0A31-11046C37870D}"/>
              </a:ext>
            </a:extLst>
          </p:cNvPr>
          <p:cNvSpPr/>
          <p:nvPr/>
        </p:nvSpPr>
        <p:spPr>
          <a:xfrm flipH="1">
            <a:off x="208442" y="277008"/>
            <a:ext cx="2022898" cy="2175858"/>
          </a:xfrm>
          <a:custGeom>
            <a:avLst/>
            <a:gdLst/>
            <a:ahLst/>
            <a:cxnLst/>
            <a:rect l="l" t="t" r="r" b="b"/>
            <a:pathLst>
              <a:path w="2492835" h="2681329">
                <a:moveTo>
                  <a:pt x="2492836" y="0"/>
                </a:moveTo>
                <a:lnTo>
                  <a:pt x="0" y="0"/>
                </a:lnTo>
                <a:lnTo>
                  <a:pt x="0" y="2681329"/>
                </a:lnTo>
                <a:lnTo>
                  <a:pt x="2492836" y="2681329"/>
                </a:lnTo>
                <a:lnTo>
                  <a:pt x="24928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65CBB12F-67EE-61D6-2EFF-EC81234E715D}"/>
              </a:ext>
            </a:extLst>
          </p:cNvPr>
          <p:cNvSpPr/>
          <p:nvPr/>
        </p:nvSpPr>
        <p:spPr>
          <a:xfrm flipH="1">
            <a:off x="15605609" y="238685"/>
            <a:ext cx="2492835" cy="2681329"/>
          </a:xfrm>
          <a:custGeom>
            <a:avLst/>
            <a:gdLst/>
            <a:ahLst/>
            <a:cxnLst/>
            <a:rect l="l" t="t" r="r" b="b"/>
            <a:pathLst>
              <a:path w="2492835" h="2681329">
                <a:moveTo>
                  <a:pt x="2492835" y="0"/>
                </a:moveTo>
                <a:lnTo>
                  <a:pt x="0" y="0"/>
                </a:lnTo>
                <a:lnTo>
                  <a:pt x="0" y="2681329"/>
                </a:lnTo>
                <a:lnTo>
                  <a:pt x="2492835" y="2681329"/>
                </a:lnTo>
                <a:lnTo>
                  <a:pt x="24928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A450B9D9-6A81-444F-EECD-8CB43259BE8B}"/>
              </a:ext>
            </a:extLst>
          </p:cNvPr>
          <p:cNvSpPr/>
          <p:nvPr/>
        </p:nvSpPr>
        <p:spPr>
          <a:xfrm rot="-832657">
            <a:off x="15876326" y="8321745"/>
            <a:ext cx="2295805" cy="2536801"/>
          </a:xfrm>
          <a:custGeom>
            <a:avLst/>
            <a:gdLst/>
            <a:ahLst/>
            <a:cxnLst/>
            <a:rect l="l" t="t" r="r" b="b"/>
            <a:pathLst>
              <a:path w="2986878" h="3300418">
                <a:moveTo>
                  <a:pt x="0" y="0"/>
                </a:moveTo>
                <a:lnTo>
                  <a:pt x="2986878" y="0"/>
                </a:lnTo>
                <a:lnTo>
                  <a:pt x="2986878" y="3300418"/>
                </a:lnTo>
                <a:lnTo>
                  <a:pt x="0" y="330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0572A35C-3853-6B79-0DC8-0CA18CF98A2D}"/>
              </a:ext>
            </a:extLst>
          </p:cNvPr>
          <p:cNvSpPr/>
          <p:nvPr/>
        </p:nvSpPr>
        <p:spPr>
          <a:xfrm>
            <a:off x="-213481"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8"/>
            <a:stretch>
              <a:fillRect/>
            </a:stretch>
          </a:blipFill>
        </p:spPr>
        <p:txBody>
          <a:bodyPr/>
          <a:lstStyle/>
          <a:p>
            <a:endParaRPr lang="x-none" dirty="0"/>
          </a:p>
        </p:txBody>
      </p:sp>
      <p:sp>
        <p:nvSpPr>
          <p:cNvPr id="20" name="Freeform 8">
            <a:extLst>
              <a:ext uri="{FF2B5EF4-FFF2-40B4-BE49-F238E27FC236}">
                <a16:creationId xmlns:a16="http://schemas.microsoft.com/office/drawing/2014/main" id="{8B7968DE-C8D0-51FB-2D40-B27A7382C841}"/>
              </a:ext>
            </a:extLst>
          </p:cNvPr>
          <p:cNvSpPr/>
          <p:nvPr/>
        </p:nvSpPr>
        <p:spPr>
          <a:xfrm>
            <a:off x="78962" y="4418413"/>
            <a:ext cx="6653551" cy="5846809"/>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1DAFBA5C-29DC-E83E-3A89-948D145F9C91}"/>
              </a:ext>
            </a:extLst>
          </p:cNvPr>
          <p:cNvSpPr txBox="1"/>
          <p:nvPr/>
        </p:nvSpPr>
        <p:spPr>
          <a:xfrm>
            <a:off x="5752602" y="348287"/>
            <a:ext cx="6065289"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4 SGK – tr100</a:t>
            </a:r>
          </a:p>
        </p:txBody>
      </p:sp>
      <p:grpSp>
        <p:nvGrpSpPr>
          <p:cNvPr id="28" name="Group 27">
            <a:extLst>
              <a:ext uri="{FF2B5EF4-FFF2-40B4-BE49-F238E27FC236}">
                <a16:creationId xmlns:a16="http://schemas.microsoft.com/office/drawing/2014/main" id="{8C773326-2BB3-71E8-C31C-63D7DE4CBD79}"/>
              </a:ext>
            </a:extLst>
          </p:cNvPr>
          <p:cNvGrpSpPr/>
          <p:nvPr/>
        </p:nvGrpSpPr>
        <p:grpSpPr>
          <a:xfrm>
            <a:off x="1701684" y="1447176"/>
            <a:ext cx="13903924" cy="2967393"/>
            <a:chOff x="1701685" y="1202820"/>
            <a:chExt cx="13903924" cy="2967393"/>
          </a:xfrm>
        </p:grpSpPr>
        <p:sp>
          <p:nvSpPr>
            <p:cNvPr id="22" name="TextBox 21">
              <a:extLst>
                <a:ext uri="{FF2B5EF4-FFF2-40B4-BE49-F238E27FC236}">
                  <a16:creationId xmlns:a16="http://schemas.microsoft.com/office/drawing/2014/main" id="{E6C377FB-C275-BB18-5312-DE63F5CE56BF}"/>
                </a:ext>
              </a:extLst>
            </p:cNvPr>
            <p:cNvSpPr txBox="1"/>
            <p:nvPr/>
          </p:nvSpPr>
          <p:spPr>
            <a:xfrm>
              <a:off x="1701685" y="1289168"/>
              <a:ext cx="13903924" cy="2881045"/>
            </a:xfrm>
            <a:prstGeom prst="rect">
              <a:avLst/>
            </a:prstGeom>
            <a:noFill/>
          </p:spPr>
          <p:txBody>
            <a:bodyPr wrap="square">
              <a:spAutoFit/>
            </a:bodyPr>
            <a:lstStyle/>
            <a:p>
              <a:pPr algn="just">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Năm</a:t>
              </a:r>
              <a:r>
                <a:rPr lang="en-US" sz="4200" dirty="0">
                  <a:effectLst/>
                  <a:latin typeface="Arial" panose="020B0604020202020204" pitchFamily="34" charset="0"/>
                  <a:ea typeface="Calibri" panose="020F0502020204030204" pitchFamily="34" charset="0"/>
                  <a:cs typeface="Arial" panose="020B0604020202020204" pitchFamily="34" charset="0"/>
                </a:rPr>
                <a:t> nay, </a:t>
              </a:r>
              <a:r>
                <a:rPr lang="en-US" sz="4200" dirty="0" err="1">
                  <a:effectLst/>
                  <a:latin typeface="Arial" panose="020B0604020202020204" pitchFamily="34" charset="0"/>
                  <a:ea typeface="Calibri" panose="020F0502020204030204" pitchFamily="34" charset="0"/>
                  <a:cs typeface="Arial" panose="020B0604020202020204" pitchFamily="34" charset="0"/>
                </a:rPr>
                <a:t>ông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nội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Việt</a:t>
              </a:r>
              <a:r>
                <a:rPr lang="en-US" sz="4200" dirty="0">
                  <a:effectLst/>
                  <a:latin typeface="Arial" panose="020B0604020202020204" pitchFamily="34" charset="0"/>
                  <a:ea typeface="Calibri" panose="020F0502020204030204" pitchFamily="34" charset="0"/>
                  <a:cs typeface="Arial" panose="020B0604020202020204" pitchFamily="34" charset="0"/>
                </a:rPr>
                <a:t> 72 </a:t>
              </a:r>
              <a:r>
                <a:rPr lang="en-US" sz="4200" dirty="0" err="1">
                  <a:effectLst/>
                  <a:latin typeface="Arial" panose="020B0604020202020204" pitchFamily="34" charset="0"/>
                  <a:ea typeface="Calibri" panose="020F0502020204030204" pitchFamily="34" charset="0"/>
                  <a:cs typeface="Arial" panose="020B0604020202020204" pitchFamily="34" charset="0"/>
                </a:rPr>
                <a:t>tuổi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tuổi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Việt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tuổi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ông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nội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anh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Chúc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lớn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hơn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Việt</a:t>
              </a:r>
              <a:r>
                <a:rPr lang="en-US" sz="4200" dirty="0">
                  <a:effectLst/>
                  <a:latin typeface="Arial" panose="020B0604020202020204" pitchFamily="34" charset="0"/>
                  <a:ea typeface="SimSun" panose="02010600030101010101" pitchFamily="2" charset="-122"/>
                  <a:cs typeface="Arial" panose="020B0604020202020204" pitchFamily="34" charset="0"/>
                </a:rPr>
                <a:t> 5 </a:t>
              </a:r>
              <a:r>
                <a:rPr lang="en-US" sz="4200" dirty="0" err="1">
                  <a:effectLst/>
                  <a:latin typeface="Arial" panose="020B0604020202020204" pitchFamily="34" charset="0"/>
                  <a:ea typeface="SimSun" panose="02010600030101010101" pitchFamily="2" charset="-122"/>
                  <a:cs typeface="Arial" panose="020B0604020202020204" pitchFamily="34" charset="0"/>
                </a:rPr>
                <a:t>tuổi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Hỏi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nay </a:t>
              </a:r>
              <a:r>
                <a:rPr lang="en-US" sz="4200" dirty="0" err="1">
                  <a:effectLst/>
                  <a:latin typeface="Arial" panose="020B0604020202020204" pitchFamily="34" charset="0"/>
                  <a:ea typeface="SimSun" panose="02010600030101010101" pitchFamily="2" charset="-122"/>
                  <a:cs typeface="Arial" panose="020B0604020202020204" pitchFamily="34" charset="0"/>
                </a:rPr>
                <a:t>anh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Chúc</a:t>
              </a:r>
              <a:r>
                <a:rPr lang="en-US" sz="4200" dirty="0">
                  <a:effectLst/>
                  <a:latin typeface="Arial" panose="020B0604020202020204" pitchFamily="34" charset="0"/>
                  <a:ea typeface="SimSun" panose="02010600030101010101" pitchFamily="2" charset="-122"/>
                  <a:cs typeface="Arial" panose="020B0604020202020204" pitchFamily="34" charset="0"/>
                </a:rPr>
                <a:t> bao </a:t>
              </a:r>
              <a:r>
                <a:rPr lang="en-US" sz="4200" dirty="0" err="1">
                  <a:effectLst/>
                  <a:latin typeface="Arial" panose="020B0604020202020204" pitchFamily="34" charset="0"/>
                  <a:ea typeface="SimSun" panose="02010600030101010101" pitchFamily="2" charset="-122"/>
                  <a:cs typeface="Arial" panose="020B0604020202020204" pitchFamily="34" charset="0"/>
                </a:rPr>
                <a:t>nhiêu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tuổi</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CB544DEF-55E4-F434-F6B8-D32D7255E77D}"/>
                </a:ext>
              </a:extLst>
            </p:cNvPr>
            <p:cNvGrpSpPr/>
            <p:nvPr/>
          </p:nvGrpSpPr>
          <p:grpSpPr>
            <a:xfrm>
              <a:off x="14461021" y="1202820"/>
              <a:ext cx="532911" cy="1461939"/>
              <a:chOff x="12027158" y="4275808"/>
              <a:chExt cx="531200" cy="1461939"/>
            </a:xfrm>
          </p:grpSpPr>
          <p:sp>
            <p:nvSpPr>
              <p:cNvPr id="25" name="TextBox 24">
                <a:extLst>
                  <a:ext uri="{FF2B5EF4-FFF2-40B4-BE49-F238E27FC236}">
                    <a16:creationId xmlns:a16="http://schemas.microsoft.com/office/drawing/2014/main" id="{14B6C569-D81C-55F0-6EDA-AEE7DB70EB7D}"/>
                  </a:ext>
                </a:extLst>
              </p:cNvPr>
              <p:cNvSpPr txBox="1"/>
              <p:nvPr/>
            </p:nvSpPr>
            <p:spPr>
              <a:xfrm>
                <a:off x="12027159" y="4275808"/>
                <a:ext cx="488074"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26" name="Straight Connector 25">
                <a:extLst>
                  <a:ext uri="{FF2B5EF4-FFF2-40B4-BE49-F238E27FC236}">
                    <a16:creationId xmlns:a16="http://schemas.microsoft.com/office/drawing/2014/main" id="{C692554E-FD71-9959-717A-052DEBB6B018}"/>
                  </a:ext>
                </a:extLst>
              </p:cNvPr>
              <p:cNvCxnSpPr>
                <a:cxnSpLocks/>
              </p:cNvCxnSpPr>
              <p:nvPr/>
            </p:nvCxnSpPr>
            <p:spPr>
              <a:xfrm flipH="1">
                <a:off x="12027158" y="4980275"/>
                <a:ext cx="531200" cy="0"/>
              </a:xfrm>
              <a:prstGeom prst="line">
                <a:avLst/>
              </a:prstGeom>
            </p:spPr>
            <p:style>
              <a:lnRef idx="3">
                <a:schemeClr val="dk1"/>
              </a:lnRef>
              <a:fillRef idx="0">
                <a:schemeClr val="dk1"/>
              </a:fillRef>
              <a:effectRef idx="2">
                <a:schemeClr val="dk1"/>
              </a:effectRef>
              <a:fontRef idx="minor">
                <a:schemeClr val="tx1"/>
              </a:fontRef>
            </p:style>
          </p:cxnSp>
        </p:grpSp>
      </p:grpSp>
      <p:sp>
        <p:nvSpPr>
          <p:cNvPr id="30" name="TextBox 29">
            <a:extLst>
              <a:ext uri="{FF2B5EF4-FFF2-40B4-BE49-F238E27FC236}">
                <a16:creationId xmlns:a16="http://schemas.microsoft.com/office/drawing/2014/main" id="{5BC2B17B-268B-9E02-1711-2DD63C711D0C}"/>
              </a:ext>
            </a:extLst>
          </p:cNvPr>
          <p:cNvSpPr txBox="1"/>
          <p:nvPr/>
        </p:nvSpPr>
        <p:spPr>
          <a:xfrm>
            <a:off x="6307438" y="5692235"/>
            <a:ext cx="4334258"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Tuổi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Việt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95B0639-8F68-2512-C3DF-5C2539079D27}"/>
              </a:ext>
            </a:extLst>
          </p:cNvPr>
          <p:cNvSpPr txBox="1"/>
          <p:nvPr/>
        </p:nvSpPr>
        <p:spPr>
          <a:xfrm>
            <a:off x="11008297" y="5746313"/>
            <a:ext cx="5468740" cy="3137526"/>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Tuổi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anh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Chúc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9 + 5 = 14 (</a:t>
            </a:r>
            <a:r>
              <a:rPr lang="en-US" sz="4200" dirty="0" err="1">
                <a:effectLst/>
                <a:latin typeface="Arial" panose="020B0604020202020204" pitchFamily="34" charset="0"/>
                <a:ea typeface="SimSun" panose="02010600030101010101" pitchFamily="2" charset="-122"/>
                <a:cs typeface="Arial" panose="020B0604020202020204" pitchFamily="34" charset="0"/>
              </a:rPr>
              <a:t>tuổi</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Đáp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14 </a:t>
            </a:r>
            <a:r>
              <a:rPr lang="en-US" sz="4200" dirty="0" err="1">
                <a:effectLst/>
                <a:latin typeface="Arial" panose="020B0604020202020204" pitchFamily="34" charset="0"/>
                <a:ea typeface="SimSun" panose="02010600030101010101" pitchFamily="2" charset="-122"/>
                <a:cs typeface="Arial" panose="020B0604020202020204" pitchFamily="34" charset="0"/>
              </a:rPr>
              <a:t>tuổi</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0F17B52-4F5E-30DB-B497-4BE056A4025C}"/>
              </a:ext>
            </a:extLst>
          </p:cNvPr>
          <p:cNvSpPr txBox="1"/>
          <p:nvPr/>
        </p:nvSpPr>
        <p:spPr>
          <a:xfrm>
            <a:off x="9616190" y="4454867"/>
            <a:ext cx="2444763" cy="942053"/>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B5D14B86-F44C-D227-07A2-6D2DE50E2DCD}"/>
              </a:ext>
            </a:extLst>
          </p:cNvPr>
          <p:cNvGrpSpPr/>
          <p:nvPr/>
        </p:nvGrpSpPr>
        <p:grpSpPr>
          <a:xfrm>
            <a:off x="6304980" y="6926844"/>
            <a:ext cx="4305943" cy="1461939"/>
            <a:chOff x="1743244" y="5606672"/>
            <a:chExt cx="4305943" cy="1461939"/>
          </a:xfrm>
        </p:grpSpPr>
        <p:grpSp>
          <p:nvGrpSpPr>
            <p:cNvPr id="34" name="Group 33">
              <a:extLst>
                <a:ext uri="{FF2B5EF4-FFF2-40B4-BE49-F238E27FC236}">
                  <a16:creationId xmlns:a16="http://schemas.microsoft.com/office/drawing/2014/main" id="{6A346ECA-645D-6449-A74D-8573F2FBA777}"/>
                </a:ext>
              </a:extLst>
            </p:cNvPr>
            <p:cNvGrpSpPr/>
            <p:nvPr/>
          </p:nvGrpSpPr>
          <p:grpSpPr>
            <a:xfrm>
              <a:off x="2988754" y="5606672"/>
              <a:ext cx="634021" cy="1461939"/>
              <a:chOff x="12027158" y="4284568"/>
              <a:chExt cx="531200" cy="1461939"/>
            </a:xfrm>
          </p:grpSpPr>
          <p:sp>
            <p:nvSpPr>
              <p:cNvPr id="43" name="TextBox 42">
                <a:extLst>
                  <a:ext uri="{FF2B5EF4-FFF2-40B4-BE49-F238E27FC236}">
                    <a16:creationId xmlns:a16="http://schemas.microsoft.com/office/drawing/2014/main" id="{8A70E6FC-87EF-EC75-7846-619A7E8F21C1}"/>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44" name="Straight Connector 43">
                <a:extLst>
                  <a:ext uri="{FF2B5EF4-FFF2-40B4-BE49-F238E27FC236}">
                    <a16:creationId xmlns:a16="http://schemas.microsoft.com/office/drawing/2014/main" id="{147FFCE2-A72A-1B9B-8C75-991620E7A677}"/>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35" name="TextBox 34">
              <a:extLst>
                <a:ext uri="{FF2B5EF4-FFF2-40B4-BE49-F238E27FC236}">
                  <a16:creationId xmlns:a16="http://schemas.microsoft.com/office/drawing/2014/main" id="{69F3ACE8-A06D-F27C-0A91-1542A491C08A}"/>
                </a:ext>
              </a:extLst>
            </p:cNvPr>
            <p:cNvSpPr txBox="1"/>
            <p:nvPr/>
          </p:nvSpPr>
          <p:spPr>
            <a:xfrm>
              <a:off x="1743244" y="5859563"/>
              <a:ext cx="1241366"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72 x</a:t>
              </a:r>
            </a:p>
          </p:txBody>
        </p:sp>
        <p:sp>
          <p:nvSpPr>
            <p:cNvPr id="37" name="TextBox 36">
              <a:extLst>
                <a:ext uri="{FF2B5EF4-FFF2-40B4-BE49-F238E27FC236}">
                  <a16:creationId xmlns:a16="http://schemas.microsoft.com/office/drawing/2014/main" id="{D9D03EA9-6072-E7BC-2B4B-290186D4BCC6}"/>
                </a:ext>
              </a:extLst>
            </p:cNvPr>
            <p:cNvSpPr txBox="1"/>
            <p:nvPr/>
          </p:nvSpPr>
          <p:spPr>
            <a:xfrm>
              <a:off x="3604424" y="5901987"/>
              <a:ext cx="244476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9 (</a:t>
              </a:r>
              <a:r>
                <a:rPr lang="en-US" sz="4200" dirty="0" err="1">
                  <a:latin typeface="Arial" panose="020B0604020202020204" pitchFamily="34" charset="0"/>
                  <a:ea typeface="Calibri" panose="020F0502020204030204" pitchFamily="34" charset="0"/>
                  <a:cs typeface="Arial" panose="020B0604020202020204" pitchFamily="34" charset="0"/>
                </a:rPr>
                <a:t>tuổi</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cxnSp>
        <p:nvCxnSpPr>
          <p:cNvPr id="46" name="Straight Connector 45">
            <a:extLst>
              <a:ext uri="{FF2B5EF4-FFF2-40B4-BE49-F238E27FC236}">
                <a16:creationId xmlns:a16="http://schemas.microsoft.com/office/drawing/2014/main" id="{0FEA5334-D0E4-E8D4-8E96-2A12BF3D4185}"/>
              </a:ext>
            </a:extLst>
          </p:cNvPr>
          <p:cNvCxnSpPr>
            <a:cxnSpLocks/>
          </p:cNvCxnSpPr>
          <p:nvPr/>
        </p:nvCxnSpPr>
        <p:spPr>
          <a:xfrm>
            <a:off x="10837077" y="5524500"/>
            <a:ext cx="0" cy="4020914"/>
          </a:xfrm>
          <a:prstGeom prst="line">
            <a:avLst/>
          </a:prstGeom>
          <a:ln>
            <a:prstDash val="lgDash"/>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2913438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linds(horizontal)">
                                      <p:cBhvr>
                                        <p:cTn id="21" dur="500"/>
                                        <p:tgtEl>
                                          <p:spTgt spid="32"/>
                                        </p:tgtEl>
                                      </p:cBhvr>
                                    </p:animEffect>
                                  </p:childTnLst>
                                </p:cTn>
                              </p:par>
                              <p:par>
                                <p:cTn id="22" presetID="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ppt_x"/>
                                          </p:val>
                                        </p:tav>
                                        <p:tav tm="100000">
                                          <p:val>
                                            <p:strVal val="#ppt_x"/>
                                          </p:val>
                                        </p:tav>
                                      </p:tavLst>
                                    </p:anim>
                                    <p:anim calcmode="lin" valueType="num">
                                      <p:cBhvr additive="base">
                                        <p:cTn id="2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500"/>
                                        <p:tgtEl>
                                          <p:spTgt spid="3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wipe(left)">
                                      <p:cBhvr>
                                        <p:cTn id="45" dur="500"/>
                                        <p:tgtEl>
                                          <p:spTgt spid="3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1">
                                            <p:txEl>
                                              <p:pRg st="2" end="2"/>
                                            </p:txEl>
                                          </p:spTgt>
                                        </p:tgtEl>
                                        <p:attrNameLst>
                                          <p:attrName>style.visibility</p:attrName>
                                        </p:attrNameLst>
                                      </p:cBhvr>
                                      <p:to>
                                        <p:strVal val="visible"/>
                                      </p:to>
                                    </p:set>
                                    <p:animEffect transition="in" filter="wipe(left)">
                                      <p:cBhvr>
                                        <p:cTn id="50"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28655" y="6479208"/>
            <a:ext cx="18288000" cy="3857105"/>
          </a:xfrm>
          <a:custGeom>
            <a:avLst/>
            <a:gdLst/>
            <a:ahLst/>
            <a:cxnLst/>
            <a:rect l="l" t="t" r="r" b="b"/>
            <a:pathLst>
              <a:path w="19493181" h="4111289">
                <a:moveTo>
                  <a:pt x="0" y="0"/>
                </a:moveTo>
                <a:lnTo>
                  <a:pt x="19493181" y="0"/>
                </a:lnTo>
                <a:lnTo>
                  <a:pt x="19493181" y="4111289"/>
                </a:lnTo>
                <a:lnTo>
                  <a:pt x="0" y="411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7589" y="4137304"/>
            <a:ext cx="2027763" cy="3080856"/>
          </a:xfrm>
          <a:custGeom>
            <a:avLst/>
            <a:gdLst/>
            <a:ahLst/>
            <a:cxnLst/>
            <a:rect l="l" t="t" r="r" b="b"/>
            <a:pathLst>
              <a:path w="2027763" h="3080856">
                <a:moveTo>
                  <a:pt x="0" y="0"/>
                </a:moveTo>
                <a:lnTo>
                  <a:pt x="2027763" y="0"/>
                </a:lnTo>
                <a:lnTo>
                  <a:pt x="2027763" y="3080856"/>
                </a:lnTo>
                <a:lnTo>
                  <a:pt x="0" y="3080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572613" y="7567119"/>
            <a:ext cx="1376863" cy="2091920"/>
          </a:xfrm>
          <a:custGeom>
            <a:avLst/>
            <a:gdLst/>
            <a:ahLst/>
            <a:cxnLst/>
            <a:rect l="l" t="t" r="r" b="b"/>
            <a:pathLst>
              <a:path w="1376863" h="2091920">
                <a:moveTo>
                  <a:pt x="0" y="0"/>
                </a:moveTo>
                <a:lnTo>
                  <a:pt x="1376864" y="0"/>
                </a:lnTo>
                <a:lnTo>
                  <a:pt x="1376864" y="2091919"/>
                </a:lnTo>
                <a:lnTo>
                  <a:pt x="0" y="209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338075" y="2128979"/>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6" name="Freeform 6"/>
          <p:cNvSpPr/>
          <p:nvPr/>
        </p:nvSpPr>
        <p:spPr>
          <a:xfrm>
            <a:off x="-1968809" y="0"/>
            <a:ext cx="3322953" cy="1493226"/>
          </a:xfrm>
          <a:custGeom>
            <a:avLst/>
            <a:gdLst/>
            <a:ahLst/>
            <a:cxnLst/>
            <a:rect l="l" t="t" r="r" b="b"/>
            <a:pathLst>
              <a:path w="3322953" h="1493226">
                <a:moveTo>
                  <a:pt x="0" y="0"/>
                </a:moveTo>
                <a:lnTo>
                  <a:pt x="3322952" y="0"/>
                </a:lnTo>
                <a:lnTo>
                  <a:pt x="3322952" y="1493226"/>
                </a:lnTo>
                <a:lnTo>
                  <a:pt x="0" y="1493226"/>
                </a:lnTo>
                <a:lnTo>
                  <a:pt x="0" y="0"/>
                </a:lnTo>
                <a:close/>
              </a:path>
            </a:pathLst>
          </a:custGeom>
          <a:blipFill>
            <a:blip r:embed="rId6"/>
            <a:stretch>
              <a:fillRect/>
            </a:stretch>
          </a:blipFill>
        </p:spPr>
        <p:txBody>
          <a:bodyPr/>
          <a:lstStyle/>
          <a:p>
            <a:endParaRPr lang="en-US"/>
          </a:p>
        </p:txBody>
      </p:sp>
      <p:sp>
        <p:nvSpPr>
          <p:cNvPr id="7" name="Freeform 7"/>
          <p:cNvSpPr/>
          <p:nvPr/>
        </p:nvSpPr>
        <p:spPr>
          <a:xfrm>
            <a:off x="3235609" y="1288658"/>
            <a:ext cx="3322953" cy="1493226"/>
          </a:xfrm>
          <a:custGeom>
            <a:avLst/>
            <a:gdLst/>
            <a:ahLst/>
            <a:cxnLst/>
            <a:rect l="l" t="t" r="r" b="b"/>
            <a:pathLst>
              <a:path w="3322953" h="1493226">
                <a:moveTo>
                  <a:pt x="0" y="0"/>
                </a:moveTo>
                <a:lnTo>
                  <a:pt x="3322953" y="0"/>
                </a:lnTo>
                <a:lnTo>
                  <a:pt x="3322953" y="1493225"/>
                </a:lnTo>
                <a:lnTo>
                  <a:pt x="0" y="1493225"/>
                </a:lnTo>
                <a:lnTo>
                  <a:pt x="0" y="0"/>
                </a:lnTo>
                <a:close/>
              </a:path>
            </a:pathLst>
          </a:custGeom>
          <a:blipFill>
            <a:blip r:embed="rId6"/>
            <a:stretch>
              <a:fillRect/>
            </a:stretch>
          </a:blipFill>
        </p:spPr>
        <p:txBody>
          <a:bodyPr/>
          <a:lstStyle/>
          <a:p>
            <a:endParaRPr lang="en-US"/>
          </a:p>
        </p:txBody>
      </p:sp>
      <p:sp>
        <p:nvSpPr>
          <p:cNvPr id="11" name="Freeform 11"/>
          <p:cNvSpPr/>
          <p:nvPr/>
        </p:nvSpPr>
        <p:spPr>
          <a:xfrm>
            <a:off x="16838037" y="5143500"/>
            <a:ext cx="2377708" cy="1068464"/>
          </a:xfrm>
          <a:custGeom>
            <a:avLst/>
            <a:gdLst/>
            <a:ahLst/>
            <a:cxnLst/>
            <a:rect l="l" t="t" r="r" b="b"/>
            <a:pathLst>
              <a:path w="2377708" h="1068464">
                <a:moveTo>
                  <a:pt x="0" y="0"/>
                </a:moveTo>
                <a:lnTo>
                  <a:pt x="2377708" y="0"/>
                </a:lnTo>
                <a:lnTo>
                  <a:pt x="2377708" y="1068464"/>
                </a:lnTo>
                <a:lnTo>
                  <a:pt x="0" y="1068464"/>
                </a:lnTo>
                <a:lnTo>
                  <a:pt x="0" y="0"/>
                </a:lnTo>
                <a:close/>
              </a:path>
            </a:pathLst>
          </a:custGeom>
          <a:blipFill>
            <a:blip r:embed="rId6"/>
            <a:stretch>
              <a:fillRect/>
            </a:stretch>
          </a:blipFill>
        </p:spPr>
        <p:txBody>
          <a:bodyPr/>
          <a:lstStyle/>
          <a:p>
            <a:endParaRPr lang="en-US"/>
          </a:p>
        </p:txBody>
      </p:sp>
      <p:sp>
        <p:nvSpPr>
          <p:cNvPr id="17" name="Freeform 17"/>
          <p:cNvSpPr/>
          <p:nvPr/>
        </p:nvSpPr>
        <p:spPr>
          <a:xfrm>
            <a:off x="5615851" y="608593"/>
            <a:ext cx="8382850" cy="8389749"/>
          </a:xfrm>
          <a:custGeom>
            <a:avLst/>
            <a:gdLst/>
            <a:ahLst/>
            <a:cxnLst/>
            <a:rect l="l" t="t" r="r" b="b"/>
            <a:pathLst>
              <a:path w="2993625" h="2996089">
                <a:moveTo>
                  <a:pt x="0" y="0"/>
                </a:moveTo>
                <a:lnTo>
                  <a:pt x="2993625" y="0"/>
                </a:lnTo>
                <a:lnTo>
                  <a:pt x="2993625" y="2996088"/>
                </a:lnTo>
                <a:lnTo>
                  <a:pt x="0" y="2996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29">
            <a:extLst>
              <a:ext uri="{FF2B5EF4-FFF2-40B4-BE49-F238E27FC236}">
                <a16:creationId xmlns:a16="http://schemas.microsoft.com/office/drawing/2014/main" id="{843C732C-3524-E583-E989-FFF9C94CCB81}"/>
              </a:ext>
            </a:extLst>
          </p:cNvPr>
          <p:cNvSpPr txBox="1"/>
          <p:nvPr/>
        </p:nvSpPr>
        <p:spPr>
          <a:xfrm>
            <a:off x="6858000" y="2959472"/>
            <a:ext cx="6334272" cy="3118611"/>
          </a:xfrm>
          <a:prstGeom prst="rect">
            <a:avLst/>
          </a:prstGeom>
        </p:spPr>
        <p:txBody>
          <a:bodyPr wrap="square" lIns="0" tIns="0" rIns="0" bIns="0" rtlCol="0" anchor="t">
            <a:spAutoFit/>
          </a:bodyPr>
          <a:lstStyle/>
          <a:p>
            <a:pPr algn="ctr">
              <a:lnSpc>
                <a:spcPct val="150000"/>
              </a:lnSpc>
            </a:pPr>
            <a:r>
              <a:rPr lang="en-US" sz="7200" b="1" dirty="0">
                <a:solidFill>
                  <a:srgbClr val="495324"/>
                </a:solidFill>
                <a:latin typeface="Arial" panose="020B0604020202020204" pitchFamily="34" charset="0"/>
                <a:cs typeface="Arial" panose="020B0604020202020204" pitchFamily="34" charset="0"/>
              </a:rPr>
              <a:t>HOẠT ĐỘNG </a:t>
            </a:r>
          </a:p>
          <a:p>
            <a:pPr algn="ctr">
              <a:lnSpc>
                <a:spcPct val="150000"/>
              </a:lnSpc>
            </a:pPr>
            <a:r>
              <a:rPr lang="en-US" sz="7200" b="1" dirty="0">
                <a:solidFill>
                  <a:srgbClr val="495324"/>
                </a:solidFill>
                <a:latin typeface="Arial" panose="020B0604020202020204" pitchFamily="34" charset="0"/>
                <a:cs typeface="Arial" panose="020B0604020202020204" pitchFamily="34" charset="0"/>
              </a:rPr>
              <a:t>VẬN DỤNG</a:t>
            </a:r>
          </a:p>
        </p:txBody>
      </p:sp>
      <p:sp>
        <p:nvSpPr>
          <p:cNvPr id="20" name="Freeform 9">
            <a:extLst>
              <a:ext uri="{FF2B5EF4-FFF2-40B4-BE49-F238E27FC236}">
                <a16:creationId xmlns:a16="http://schemas.microsoft.com/office/drawing/2014/main" id="{EE99FCA4-D68E-68BA-0EB2-2ECA9A8AF731}"/>
              </a:ext>
            </a:extLst>
          </p:cNvPr>
          <p:cNvSpPr/>
          <p:nvPr/>
        </p:nvSpPr>
        <p:spPr>
          <a:xfrm>
            <a:off x="874716" y="4361843"/>
            <a:ext cx="5894183" cy="5465515"/>
          </a:xfrm>
          <a:custGeom>
            <a:avLst/>
            <a:gdLst/>
            <a:ahLst/>
            <a:cxnLst/>
            <a:rect l="l" t="t" r="r" b="b"/>
            <a:pathLst>
              <a:path w="2325125" h="2156025">
                <a:moveTo>
                  <a:pt x="0" y="0"/>
                </a:moveTo>
                <a:lnTo>
                  <a:pt x="2325125" y="0"/>
                </a:lnTo>
                <a:lnTo>
                  <a:pt x="2325125" y="2156025"/>
                </a:lnTo>
                <a:lnTo>
                  <a:pt x="0" y="2156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3082</TotalTime>
  <Words>1392</Words>
  <Application>Microsoft Office PowerPoint</Application>
  <PresentationFormat>Custom</PresentationFormat>
  <Paragraphs>433</Paragraphs>
  <Slides>34</Slides>
  <Notes>3</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Roca Two</vt:lpstr>
      <vt:lpstr>Calibri Light</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66 luyện tập chung</dc:title>
  <dc:creator>FPT SHOP</dc:creator>
  <cp:lastModifiedBy>FPT SHOP</cp:lastModifiedBy>
  <cp:revision>7</cp:revision>
  <dcterms:created xsi:type="dcterms:W3CDTF">2006-08-16T00:00:00Z</dcterms:created>
  <dcterms:modified xsi:type="dcterms:W3CDTF">2025-05-01T14:34:08Z</dcterms:modified>
  <dc:identifier>DAF1CihRs9Y</dc:identifier>
</cp:coreProperties>
</file>