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9" r:id="rId2"/>
    <p:sldId id="265" r:id="rId3"/>
    <p:sldId id="256" r:id="rId4"/>
    <p:sldId id="257" r:id="rId5"/>
    <p:sldId id="260" r:id="rId6"/>
    <p:sldId id="267" r:id="rId7"/>
    <p:sldId id="262" r:id="rId8"/>
    <p:sldId id="286" r:id="rId9"/>
    <p:sldId id="290" r:id="rId10"/>
    <p:sldId id="261" r:id="rId11"/>
    <p:sldId id="287" r:id="rId12"/>
    <p:sldId id="264" r:id="rId13"/>
    <p:sldId id="268" r:id="rId14"/>
    <p:sldId id="288" r:id="rId15"/>
    <p:sldId id="276" r:id="rId16"/>
    <p:sldId id="263" r:id="rId17"/>
    <p:sldId id="285" r:id="rId1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C1"/>
    <a:srgbClr val="FEF6F0"/>
    <a:srgbClr val="FFCDFE"/>
    <a:srgbClr val="FD03F7"/>
    <a:srgbClr val="FFD253"/>
    <a:srgbClr val="F7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15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28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4A81D-D690-4217-8B71-5095FDEA2D97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A4507-DE4A-4C84-A49B-74218D28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98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5.svg"/><Relationship Id="rId7" Type="http://schemas.openxmlformats.org/officeDocument/2006/relationships/image" Target="../media/image52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18.png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19.sv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sv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.svg"/><Relationship Id="rId7" Type="http://schemas.openxmlformats.org/officeDocument/2006/relationships/image" Target="../media/image56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8.svg"/><Relationship Id="rId5" Type="http://schemas.openxmlformats.org/officeDocument/2006/relationships/image" Target="../media/image74.svg"/><Relationship Id="rId10" Type="http://schemas.openxmlformats.org/officeDocument/2006/relationships/image" Target="../media/image57.png"/><Relationship Id="rId4" Type="http://schemas.openxmlformats.org/officeDocument/2006/relationships/image" Target="../media/image73.png"/><Relationship Id="rId9" Type="http://schemas.openxmlformats.org/officeDocument/2006/relationships/image" Target="../media/image7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8.sv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svg"/><Relationship Id="rId7" Type="http://schemas.openxmlformats.org/officeDocument/2006/relationships/image" Target="../media/image43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4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7.svg"/><Relationship Id="rId7" Type="http://schemas.openxmlformats.org/officeDocument/2006/relationships/image" Target="../media/image4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2946" y="7469519"/>
            <a:ext cx="2809946" cy="34651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00" y="190500"/>
            <a:ext cx="2111314" cy="18656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96373" y="-1028700"/>
            <a:ext cx="4183253" cy="4114800"/>
          </a:xfrm>
          <a:prstGeom prst="rect">
            <a:avLst/>
          </a:prstGeom>
        </p:spPr>
      </p:pic>
      <p:sp>
        <p:nvSpPr>
          <p:cNvPr id="7" name="TextBox 16">
            <a:extLst>
              <a:ext uri="{FF2B5EF4-FFF2-40B4-BE49-F238E27FC236}">
                <a16:creationId xmlns:a16="http://schemas.microsoft.com/office/drawing/2014/main" id="{29EFA631-00F6-CDE2-AA45-A0671C1DA27B}"/>
              </a:ext>
            </a:extLst>
          </p:cNvPr>
          <p:cNvSpPr txBox="1"/>
          <p:nvPr/>
        </p:nvSpPr>
        <p:spPr>
          <a:xfrm>
            <a:off x="1371600" y="3410910"/>
            <a:ext cx="15544800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GIẢNG NGÀY </a:t>
            </a:r>
            <a:r>
              <a:rPr lang="vi-VN" sz="8000" b="1" dirty="0">
                <a:latin typeface="Arial" panose="020B0604020202020204" pitchFamily="34" charset="0"/>
                <a:cs typeface="Arial" panose="020B0604020202020204" pitchFamily="34" charset="0"/>
              </a:rPr>
              <a:t>HÔM NAY!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8">
            <a:extLst>
              <a:ext uri="{FF2B5EF4-FFF2-40B4-BE49-F238E27FC236}">
                <a16:creationId xmlns:a16="http://schemas.microsoft.com/office/drawing/2014/main" id="{2A14E778-63EA-0539-35F1-5D3F32051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771" y="0"/>
            <a:ext cx="1344596" cy="1190579"/>
          </a:xfrm>
          <a:prstGeom prst="rect">
            <a:avLst/>
          </a:prstGeom>
        </p:spPr>
      </p:pic>
      <p:pic>
        <p:nvPicPr>
          <p:cNvPr id="37" name="Picture 8">
            <a:extLst>
              <a:ext uri="{FF2B5EF4-FFF2-40B4-BE49-F238E27FC236}">
                <a16:creationId xmlns:a16="http://schemas.microsoft.com/office/drawing/2014/main" id="{95F7CEB8-B509-1D79-3023-D0E2B9A98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71172" y="9096421"/>
            <a:ext cx="1344596" cy="1190579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51053CC9-0707-D7EA-444B-350368769502}"/>
              </a:ext>
            </a:extLst>
          </p:cNvPr>
          <p:cNvSpPr txBox="1"/>
          <p:nvPr/>
        </p:nvSpPr>
        <p:spPr>
          <a:xfrm>
            <a:off x="15409830" y="9290065"/>
            <a:ext cx="1540256" cy="84232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CB5F2B3-21B1-4E05-2F28-9E743D3A3885}"/>
              </a:ext>
            </a:extLst>
          </p:cNvPr>
          <p:cNvGrpSpPr/>
          <p:nvPr/>
        </p:nvGrpSpPr>
        <p:grpSpPr>
          <a:xfrm>
            <a:off x="10123066" y="2928457"/>
            <a:ext cx="6717335" cy="4267199"/>
            <a:chOff x="10120938" y="3238502"/>
            <a:chExt cx="6717335" cy="426719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D191B55-65EF-2B8C-58DD-DFB37649416D}"/>
                </a:ext>
              </a:extLst>
            </p:cNvPr>
            <p:cNvGrpSpPr/>
            <p:nvPr/>
          </p:nvGrpSpPr>
          <p:grpSpPr>
            <a:xfrm rot="5400000">
              <a:off x="11346006" y="2013434"/>
              <a:ext cx="4267199" cy="6717335"/>
              <a:chOff x="211325" y="-6508"/>
              <a:chExt cx="2680984" cy="4220350"/>
            </a:xfrm>
          </p:grpSpPr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718AE980-51DF-FCE2-A474-EE69D6721440}"/>
                  </a:ext>
                </a:extLst>
              </p:cNvPr>
              <p:cNvSpPr/>
              <p:nvPr/>
            </p:nvSpPr>
            <p:spPr>
              <a:xfrm>
                <a:off x="211325" y="-6508"/>
                <a:ext cx="2680984" cy="4220350"/>
              </a:xfrm>
              <a:custGeom>
                <a:avLst/>
                <a:gdLst/>
                <a:ahLst/>
                <a:cxnLst/>
                <a:rect l="l" t="t" r="r" b="b"/>
                <a:pathLst>
                  <a:path w="3257425" h="4220350">
                    <a:moveTo>
                      <a:pt x="63030" y="3626797"/>
                    </a:moveTo>
                    <a:cubicBezTo>
                      <a:pt x="63030" y="3626797"/>
                      <a:pt x="0" y="3380233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64352" y="6965"/>
                    </a:cubicBezTo>
                    <a:lnTo>
                      <a:pt x="2364353" y="6965"/>
                    </a:lnTo>
                    <a:cubicBezTo>
                      <a:pt x="2581100" y="16819"/>
                      <a:pt x="2785415" y="36481"/>
                      <a:pt x="2919603" y="101690"/>
                    </a:cubicBezTo>
                    <a:cubicBezTo>
                      <a:pt x="3175649" y="226120"/>
                      <a:pt x="3257425" y="459160"/>
                      <a:pt x="3251937" y="704684"/>
                    </a:cubicBezTo>
                    <a:cubicBezTo>
                      <a:pt x="3251937" y="704684"/>
                      <a:pt x="3208649" y="1013073"/>
                      <a:pt x="3216082" y="1248607"/>
                    </a:cubicBezTo>
                    <a:cubicBezTo>
                      <a:pt x="3223206" y="3368598"/>
                      <a:pt x="3230362" y="3564201"/>
                      <a:pt x="3230362" y="3564201"/>
                    </a:cubicBezTo>
                    <a:cubicBezTo>
                      <a:pt x="3213681" y="3779933"/>
                      <a:pt x="3099037" y="3990545"/>
                      <a:pt x="2902167" y="4102169"/>
                    </a:cubicBezTo>
                    <a:cubicBezTo>
                      <a:pt x="2751816" y="4187418"/>
                      <a:pt x="2553785" y="4202516"/>
                      <a:pt x="2021784" y="4191774"/>
                    </a:cubicBezTo>
                    <a:lnTo>
                      <a:pt x="2021765" y="4191774"/>
                    </a:lnTo>
                    <a:cubicBezTo>
                      <a:pt x="645952" y="4186497"/>
                      <a:pt x="384604" y="4220350"/>
                      <a:pt x="254278" y="4111193"/>
                    </a:cubicBezTo>
                    <a:cubicBezTo>
                      <a:pt x="145767" y="4020307"/>
                      <a:pt x="81795" y="3826996"/>
                      <a:pt x="63030" y="3626797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626751-9EE0-9CAE-31BF-E632D8C537C3}"/>
                </a:ext>
              </a:extLst>
            </p:cNvPr>
            <p:cNvSpPr txBox="1"/>
            <p:nvPr/>
          </p:nvSpPr>
          <p:spPr>
            <a:xfrm>
              <a:off x="10724913" y="4324472"/>
              <a:ext cx="5509383" cy="19058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400" b="1" spc="84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em hoàn thành những yêu cầu sau</a:t>
              </a:r>
              <a:endParaRPr lang="en-US" sz="4400" b="1" spc="84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5">
            <a:extLst>
              <a:ext uri="{FF2B5EF4-FFF2-40B4-BE49-F238E27FC236}">
                <a16:creationId xmlns:a16="http://schemas.microsoft.com/office/drawing/2014/main" id="{3DC15C4B-01FB-B3BF-38E2-D60B599BA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05647" y="1461576"/>
            <a:ext cx="2348622" cy="255285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9065450-151E-A615-4C87-04F0C32D8546}"/>
              </a:ext>
            </a:extLst>
          </p:cNvPr>
          <p:cNvGrpSpPr/>
          <p:nvPr/>
        </p:nvGrpSpPr>
        <p:grpSpPr>
          <a:xfrm>
            <a:off x="1104674" y="796846"/>
            <a:ext cx="8336669" cy="4294099"/>
            <a:chOff x="1098876" y="944108"/>
            <a:chExt cx="8336669" cy="429409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1E32874-D5E9-5C1C-C390-6CAFA9E04FA4}"/>
                </a:ext>
              </a:extLst>
            </p:cNvPr>
            <p:cNvGrpSpPr/>
            <p:nvPr/>
          </p:nvGrpSpPr>
          <p:grpSpPr>
            <a:xfrm>
              <a:off x="1098876" y="1286661"/>
              <a:ext cx="8118409" cy="3951546"/>
              <a:chOff x="1025591" y="5653695"/>
              <a:chExt cx="8118409" cy="395154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60E694E-75F4-26B3-7181-D6548F60082F}"/>
                  </a:ext>
                </a:extLst>
              </p:cNvPr>
              <p:cNvGrpSpPr/>
              <p:nvPr/>
            </p:nvGrpSpPr>
            <p:grpSpPr>
              <a:xfrm>
                <a:off x="1025591" y="5653695"/>
                <a:ext cx="8118409" cy="3951546"/>
                <a:chOff x="1025591" y="5628032"/>
                <a:chExt cx="8118409" cy="3630267"/>
              </a:xfrm>
            </p:grpSpPr>
            <p:grpSp>
              <p:nvGrpSpPr>
                <p:cNvPr id="23" name="Group 3">
                  <a:extLst>
                    <a:ext uri="{FF2B5EF4-FFF2-40B4-BE49-F238E27FC236}">
                      <a16:creationId xmlns:a16="http://schemas.microsoft.com/office/drawing/2014/main" id="{78959A88-935B-7DAE-1AC6-7143F5EAF79D}"/>
                    </a:ext>
                  </a:extLst>
                </p:cNvPr>
                <p:cNvGrpSpPr/>
                <p:nvPr/>
              </p:nvGrpSpPr>
              <p:grpSpPr>
                <a:xfrm>
                  <a:off x="1025591" y="5776704"/>
                  <a:ext cx="7976828" cy="3481595"/>
                  <a:chOff x="-4213" y="397898"/>
                  <a:chExt cx="10809882" cy="4718120"/>
                </a:xfrm>
              </p:grpSpPr>
              <p:sp>
                <p:nvSpPr>
                  <p:cNvPr id="26" name="Freeform 4">
                    <a:extLst>
                      <a:ext uri="{FF2B5EF4-FFF2-40B4-BE49-F238E27FC236}">
                        <a16:creationId xmlns:a16="http://schemas.microsoft.com/office/drawing/2014/main" id="{B22AA8CD-0028-7441-08B9-403C31CC9DD3}"/>
                      </a:ext>
                    </a:extLst>
                  </p:cNvPr>
                  <p:cNvSpPr/>
                  <p:nvPr/>
                </p:nvSpPr>
                <p:spPr>
                  <a:xfrm>
                    <a:off x="-4213" y="397898"/>
                    <a:ext cx="10809882" cy="4718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9882" h="5116019">
                        <a:moveTo>
                          <a:pt x="278431" y="16918"/>
                        </a:moveTo>
                        <a:cubicBezTo>
                          <a:pt x="278431" y="16918"/>
                          <a:pt x="604014" y="12258"/>
                          <a:pt x="1062558" y="12454"/>
                        </a:cubicBezTo>
                        <a:cubicBezTo>
                          <a:pt x="8804229" y="12671"/>
                          <a:pt x="10535814" y="0"/>
                          <a:pt x="10535814" y="0"/>
                        </a:cubicBezTo>
                        <a:cubicBezTo>
                          <a:pt x="10603278" y="0"/>
                          <a:pt x="10679215" y="0"/>
                          <a:pt x="10757988" y="85073"/>
                        </a:cubicBezTo>
                        <a:cubicBezTo>
                          <a:pt x="10800966" y="131488"/>
                          <a:pt x="10802035" y="240224"/>
                          <a:pt x="10802439" y="320281"/>
                        </a:cubicBezTo>
                        <a:cubicBezTo>
                          <a:pt x="10802439" y="320281"/>
                          <a:pt x="10800735" y="3610440"/>
                          <a:pt x="10800735" y="4353435"/>
                        </a:cubicBezTo>
                        <a:cubicBezTo>
                          <a:pt x="10800735" y="4567594"/>
                          <a:pt x="10809883" y="4866773"/>
                          <a:pt x="10809883" y="4866773"/>
                        </a:cubicBezTo>
                        <a:cubicBezTo>
                          <a:pt x="10809883" y="4995442"/>
                          <a:pt x="10805713" y="5116019"/>
                          <a:pt x="10552875" y="5107885"/>
                        </a:cubicBezTo>
                        <a:cubicBezTo>
                          <a:pt x="10552875" y="5107885"/>
                          <a:pt x="10176403" y="5087586"/>
                          <a:pt x="9081481" y="5095185"/>
                        </a:cubicBezTo>
                        <a:cubicBezTo>
                          <a:pt x="2545013" y="5103319"/>
                          <a:pt x="304023" y="5116019"/>
                          <a:pt x="304023" y="5116019"/>
                        </a:cubicBezTo>
                        <a:cubicBezTo>
                          <a:pt x="132548" y="5116019"/>
                          <a:pt x="4213" y="5014950"/>
                          <a:pt x="8532" y="4812403"/>
                        </a:cubicBezTo>
                        <a:cubicBezTo>
                          <a:pt x="8532" y="4812403"/>
                          <a:pt x="9630" y="4313862"/>
                          <a:pt x="4815" y="1388604"/>
                        </a:cubicBezTo>
                        <a:cubicBezTo>
                          <a:pt x="0" y="663668"/>
                          <a:pt x="25592" y="330596"/>
                          <a:pt x="25592" y="330596"/>
                        </a:cubicBezTo>
                        <a:cubicBezTo>
                          <a:pt x="27224" y="150571"/>
                          <a:pt x="143504" y="16918"/>
                          <a:pt x="278431" y="16918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" name="Group 7">
                  <a:extLst>
                    <a:ext uri="{FF2B5EF4-FFF2-40B4-BE49-F238E27FC236}">
                      <a16:creationId xmlns:a16="http://schemas.microsoft.com/office/drawing/2014/main" id="{A1B7EA75-DEA4-F8C5-21EC-8D2041F3E1EC}"/>
                    </a:ext>
                  </a:extLst>
                </p:cNvPr>
                <p:cNvGrpSpPr/>
                <p:nvPr/>
              </p:nvGrpSpPr>
              <p:grpSpPr>
                <a:xfrm>
                  <a:off x="1175270" y="5628032"/>
                  <a:ext cx="7968730" cy="3468439"/>
                  <a:chOff x="-4213" y="393942"/>
                  <a:chExt cx="10825342" cy="4711796"/>
                </a:xfrm>
              </p:grpSpPr>
              <p:sp>
                <p:nvSpPr>
                  <p:cNvPr id="25" name="Freeform 8">
                    <a:extLst>
                      <a:ext uri="{FF2B5EF4-FFF2-40B4-BE49-F238E27FC236}">
                        <a16:creationId xmlns:a16="http://schemas.microsoft.com/office/drawing/2014/main" id="{C2590E88-6DE6-17F3-8F2A-F2FBE59C086E}"/>
                      </a:ext>
                    </a:extLst>
                  </p:cNvPr>
                  <p:cNvSpPr/>
                  <p:nvPr/>
                </p:nvSpPr>
                <p:spPr>
                  <a:xfrm>
                    <a:off x="-4213" y="393942"/>
                    <a:ext cx="10825342" cy="47117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25342" h="5105739">
                        <a:moveTo>
                          <a:pt x="278431" y="16918"/>
                        </a:moveTo>
                        <a:cubicBezTo>
                          <a:pt x="278431" y="16918"/>
                          <a:pt x="604014" y="12258"/>
                          <a:pt x="1062834" y="12454"/>
                        </a:cubicBezTo>
                        <a:cubicBezTo>
                          <a:pt x="8817733" y="12671"/>
                          <a:pt x="10551274" y="0"/>
                          <a:pt x="10551274" y="0"/>
                        </a:cubicBezTo>
                        <a:cubicBezTo>
                          <a:pt x="10618737" y="0"/>
                          <a:pt x="10694674" y="0"/>
                          <a:pt x="10773448" y="85073"/>
                        </a:cubicBezTo>
                        <a:cubicBezTo>
                          <a:pt x="10816426" y="131488"/>
                          <a:pt x="10817494" y="240224"/>
                          <a:pt x="10817899" y="320281"/>
                        </a:cubicBezTo>
                        <a:cubicBezTo>
                          <a:pt x="10817899" y="320281"/>
                          <a:pt x="10816195" y="3601935"/>
                          <a:pt x="10816195" y="4343154"/>
                        </a:cubicBezTo>
                        <a:cubicBezTo>
                          <a:pt x="10816195" y="4557313"/>
                          <a:pt x="10825342" y="4856492"/>
                          <a:pt x="10825342" y="4856492"/>
                        </a:cubicBezTo>
                        <a:cubicBezTo>
                          <a:pt x="10825342" y="4985161"/>
                          <a:pt x="10821173" y="5105739"/>
                          <a:pt x="10568335" y="5097604"/>
                        </a:cubicBezTo>
                        <a:cubicBezTo>
                          <a:pt x="10568335" y="5097604"/>
                          <a:pt x="10191862" y="5077306"/>
                          <a:pt x="9095459" y="5084904"/>
                        </a:cubicBezTo>
                        <a:cubicBezTo>
                          <a:pt x="2547822" y="5093039"/>
                          <a:pt x="304023" y="5105739"/>
                          <a:pt x="304023" y="5105739"/>
                        </a:cubicBezTo>
                        <a:cubicBezTo>
                          <a:pt x="132548" y="5105739"/>
                          <a:pt x="4213" y="5004670"/>
                          <a:pt x="8532" y="4802122"/>
                        </a:cubicBezTo>
                        <a:cubicBezTo>
                          <a:pt x="8532" y="4802122"/>
                          <a:pt x="9630" y="4303581"/>
                          <a:pt x="4815" y="1387155"/>
                        </a:cubicBezTo>
                        <a:cubicBezTo>
                          <a:pt x="0" y="663668"/>
                          <a:pt x="25592" y="330596"/>
                          <a:pt x="25592" y="330596"/>
                        </a:cubicBezTo>
                        <a:cubicBezTo>
                          <a:pt x="27224" y="150571"/>
                          <a:pt x="143504" y="16918"/>
                          <a:pt x="278431" y="16918"/>
                        </a:cubicBezTo>
                        <a:close/>
                      </a:path>
                    </a:pathLst>
                  </a:custGeom>
                  <a:solidFill>
                    <a:srgbClr val="FDF0CF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66B5339-E2D7-0F0F-DEEF-F704D63F55BB}"/>
                  </a:ext>
                </a:extLst>
              </p:cNvPr>
              <p:cNvSpPr txBox="1"/>
              <p:nvPr/>
            </p:nvSpPr>
            <p:spPr>
              <a:xfrm>
                <a:off x="1548585" y="6068626"/>
                <a:ext cx="7215882" cy="2748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Đọc lời nhận xét của thầy cô, chú ý những điểm được khen hoặc yêu cầu sửa.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01C1D29B-0687-D793-6D96-8805C6548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788690" y="944108"/>
              <a:ext cx="646855" cy="86985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98D732E-31BF-B5A3-2F6D-9B4C7DBD4895}"/>
              </a:ext>
            </a:extLst>
          </p:cNvPr>
          <p:cNvGrpSpPr/>
          <p:nvPr/>
        </p:nvGrpSpPr>
        <p:grpSpPr>
          <a:xfrm>
            <a:off x="1104674" y="5417817"/>
            <a:ext cx="8230653" cy="4179033"/>
            <a:chOff x="1028700" y="5418123"/>
            <a:chExt cx="8230653" cy="417903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2EABF3A-BB93-4AF2-FB1D-5FE03F89B2FA}"/>
                </a:ext>
              </a:extLst>
            </p:cNvPr>
            <p:cNvGrpSpPr/>
            <p:nvPr/>
          </p:nvGrpSpPr>
          <p:grpSpPr>
            <a:xfrm>
              <a:off x="1028700" y="5676900"/>
              <a:ext cx="8115300" cy="3920256"/>
              <a:chOff x="1028700" y="1038225"/>
              <a:chExt cx="8115300" cy="392025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BFEFB42-FE7E-0C94-B820-C0558B1AC693}"/>
                  </a:ext>
                </a:extLst>
              </p:cNvPr>
              <p:cNvGrpSpPr/>
              <p:nvPr/>
            </p:nvGrpSpPr>
            <p:grpSpPr>
              <a:xfrm>
                <a:off x="1028700" y="1038225"/>
                <a:ext cx="8115300" cy="3920256"/>
                <a:chOff x="1028700" y="1038225"/>
                <a:chExt cx="8115300" cy="3920256"/>
              </a:xfrm>
            </p:grpSpPr>
            <p:grpSp>
              <p:nvGrpSpPr>
                <p:cNvPr id="33" name="Group 5">
                  <a:extLst>
                    <a:ext uri="{FF2B5EF4-FFF2-40B4-BE49-F238E27FC236}">
                      <a16:creationId xmlns:a16="http://schemas.microsoft.com/office/drawing/2014/main" id="{9AF58676-F1C3-F8A4-F4EC-C867902BA239}"/>
                    </a:ext>
                  </a:extLst>
                </p:cNvPr>
                <p:cNvGrpSpPr/>
                <p:nvPr/>
              </p:nvGrpSpPr>
              <p:grpSpPr>
                <a:xfrm>
                  <a:off x="1028700" y="1168764"/>
                  <a:ext cx="7973720" cy="3789717"/>
                  <a:chOff x="0" y="0"/>
                  <a:chExt cx="10805670" cy="5135675"/>
                </a:xfrm>
              </p:grpSpPr>
              <p:sp>
                <p:nvSpPr>
                  <p:cNvPr id="48" name="Freeform 6">
                    <a:extLst>
                      <a:ext uri="{FF2B5EF4-FFF2-40B4-BE49-F238E27FC236}">
                        <a16:creationId xmlns:a16="http://schemas.microsoft.com/office/drawing/2014/main" id="{3FB1D779-91DA-850E-978F-97419385FE6A}"/>
                      </a:ext>
                    </a:extLst>
                  </p:cNvPr>
                  <p:cNvSpPr/>
                  <p:nvPr/>
                </p:nvSpPr>
                <p:spPr>
                  <a:xfrm>
                    <a:off x="-4213" y="0"/>
                    <a:ext cx="10809882" cy="513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9882" h="5135675">
                        <a:moveTo>
                          <a:pt x="278431" y="16918"/>
                        </a:moveTo>
                        <a:cubicBezTo>
                          <a:pt x="278431" y="16918"/>
                          <a:pt x="604014" y="12258"/>
                          <a:pt x="1062558" y="12454"/>
                        </a:cubicBezTo>
                        <a:cubicBezTo>
                          <a:pt x="8804229" y="12671"/>
                          <a:pt x="10535814" y="0"/>
                          <a:pt x="10535814" y="0"/>
                        </a:cubicBezTo>
                        <a:cubicBezTo>
                          <a:pt x="10603278" y="0"/>
                          <a:pt x="10679215" y="0"/>
                          <a:pt x="10757988" y="85073"/>
                        </a:cubicBezTo>
                        <a:cubicBezTo>
                          <a:pt x="10800966" y="131488"/>
                          <a:pt x="10802035" y="240224"/>
                          <a:pt x="10802439" y="320281"/>
                        </a:cubicBezTo>
                        <a:cubicBezTo>
                          <a:pt x="10802439" y="320281"/>
                          <a:pt x="10800735" y="3626703"/>
                          <a:pt x="10800735" y="4373090"/>
                        </a:cubicBezTo>
                        <a:cubicBezTo>
                          <a:pt x="10800735" y="4587249"/>
                          <a:pt x="10809883" y="4886428"/>
                          <a:pt x="10809883" y="4886428"/>
                        </a:cubicBezTo>
                        <a:cubicBezTo>
                          <a:pt x="10809883" y="5015097"/>
                          <a:pt x="10805713" y="5135675"/>
                          <a:pt x="10552875" y="5127541"/>
                        </a:cubicBezTo>
                        <a:cubicBezTo>
                          <a:pt x="10552875" y="5127541"/>
                          <a:pt x="10176403" y="5107242"/>
                          <a:pt x="9081481" y="5114841"/>
                        </a:cubicBezTo>
                        <a:cubicBezTo>
                          <a:pt x="2545013" y="5122975"/>
                          <a:pt x="304023" y="5135675"/>
                          <a:pt x="304023" y="5135675"/>
                        </a:cubicBezTo>
                        <a:cubicBezTo>
                          <a:pt x="132548" y="5135675"/>
                          <a:pt x="4213" y="5034605"/>
                          <a:pt x="8532" y="4832059"/>
                        </a:cubicBezTo>
                        <a:cubicBezTo>
                          <a:pt x="8532" y="4832059"/>
                          <a:pt x="9630" y="4333517"/>
                          <a:pt x="4815" y="1391373"/>
                        </a:cubicBezTo>
                        <a:cubicBezTo>
                          <a:pt x="0" y="663668"/>
                          <a:pt x="25592" y="330596"/>
                          <a:pt x="25592" y="330596"/>
                        </a:cubicBezTo>
                        <a:cubicBezTo>
                          <a:pt x="27224" y="150571"/>
                          <a:pt x="143504" y="16918"/>
                          <a:pt x="278431" y="16918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lumMod val="75000"/>
                    </a:schemeClr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5" name="Group 9">
                  <a:extLst>
                    <a:ext uri="{FF2B5EF4-FFF2-40B4-BE49-F238E27FC236}">
                      <a16:creationId xmlns:a16="http://schemas.microsoft.com/office/drawing/2014/main" id="{3BE8EE82-3D64-1E23-AF36-960E8645A6BE}"/>
                    </a:ext>
                  </a:extLst>
                </p:cNvPr>
                <p:cNvGrpSpPr/>
                <p:nvPr/>
              </p:nvGrpSpPr>
              <p:grpSpPr>
                <a:xfrm>
                  <a:off x="1178371" y="1038225"/>
                  <a:ext cx="7965629" cy="3758427"/>
                  <a:chOff x="0" y="0"/>
                  <a:chExt cx="10821129" cy="5105739"/>
                </a:xfrm>
              </p:grpSpPr>
              <p:sp>
                <p:nvSpPr>
                  <p:cNvPr id="46" name="Freeform 10">
                    <a:extLst>
                      <a:ext uri="{FF2B5EF4-FFF2-40B4-BE49-F238E27FC236}">
                        <a16:creationId xmlns:a16="http://schemas.microsoft.com/office/drawing/2014/main" id="{A223EAEC-4335-D70A-47F8-30AB8050B250}"/>
                      </a:ext>
                    </a:extLst>
                  </p:cNvPr>
                  <p:cNvSpPr/>
                  <p:nvPr/>
                </p:nvSpPr>
                <p:spPr>
                  <a:xfrm>
                    <a:off x="-4213" y="0"/>
                    <a:ext cx="10825342" cy="51057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25342" h="5105739">
                        <a:moveTo>
                          <a:pt x="278431" y="16918"/>
                        </a:moveTo>
                        <a:cubicBezTo>
                          <a:pt x="278431" y="16918"/>
                          <a:pt x="604014" y="12258"/>
                          <a:pt x="1062834" y="12454"/>
                        </a:cubicBezTo>
                        <a:cubicBezTo>
                          <a:pt x="8817733" y="12671"/>
                          <a:pt x="10551274" y="0"/>
                          <a:pt x="10551274" y="0"/>
                        </a:cubicBezTo>
                        <a:cubicBezTo>
                          <a:pt x="10618737" y="0"/>
                          <a:pt x="10694674" y="0"/>
                          <a:pt x="10773448" y="85073"/>
                        </a:cubicBezTo>
                        <a:cubicBezTo>
                          <a:pt x="10816426" y="131488"/>
                          <a:pt x="10817494" y="240224"/>
                          <a:pt x="10817899" y="320281"/>
                        </a:cubicBezTo>
                        <a:cubicBezTo>
                          <a:pt x="10817899" y="320281"/>
                          <a:pt x="10816195" y="3601935"/>
                          <a:pt x="10816195" y="4343154"/>
                        </a:cubicBezTo>
                        <a:cubicBezTo>
                          <a:pt x="10816195" y="4557313"/>
                          <a:pt x="10825342" y="4856492"/>
                          <a:pt x="10825342" y="4856492"/>
                        </a:cubicBezTo>
                        <a:cubicBezTo>
                          <a:pt x="10825342" y="4985161"/>
                          <a:pt x="10821173" y="5105739"/>
                          <a:pt x="10568335" y="5097604"/>
                        </a:cubicBezTo>
                        <a:cubicBezTo>
                          <a:pt x="10568335" y="5097604"/>
                          <a:pt x="10191862" y="5077306"/>
                          <a:pt x="9095459" y="5084904"/>
                        </a:cubicBezTo>
                        <a:cubicBezTo>
                          <a:pt x="2547822" y="5093039"/>
                          <a:pt x="304023" y="5105739"/>
                          <a:pt x="304023" y="5105739"/>
                        </a:cubicBezTo>
                        <a:cubicBezTo>
                          <a:pt x="132548" y="5105739"/>
                          <a:pt x="4213" y="5004670"/>
                          <a:pt x="8532" y="4802122"/>
                        </a:cubicBezTo>
                        <a:cubicBezTo>
                          <a:pt x="8532" y="4802122"/>
                          <a:pt x="9630" y="4303581"/>
                          <a:pt x="4815" y="1387155"/>
                        </a:cubicBezTo>
                        <a:cubicBezTo>
                          <a:pt x="0" y="663668"/>
                          <a:pt x="25592" y="330596"/>
                          <a:pt x="25592" y="330596"/>
                        </a:cubicBezTo>
                        <a:cubicBezTo>
                          <a:pt x="27224" y="150571"/>
                          <a:pt x="143504" y="16918"/>
                          <a:pt x="278431" y="16918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lumMod val="20000"/>
                      <a:lumOff val="80000"/>
                    </a:schemeClr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D37E402-B66F-963A-7C34-A7132DFA12E6}"/>
                  </a:ext>
                </a:extLst>
              </p:cNvPr>
              <p:cNvSpPr txBox="1"/>
              <p:nvPr/>
            </p:nvSpPr>
            <p:spPr>
              <a:xfrm>
                <a:off x="2000223" y="1552270"/>
                <a:ext cx="6228223" cy="2748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 đó, đổi bài cho bạn bên cạnh để rà soát việc sửa lỗi. 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0" name="Picture 9">
              <a:extLst>
                <a:ext uri="{FF2B5EF4-FFF2-40B4-BE49-F238E27FC236}">
                  <a16:creationId xmlns:a16="http://schemas.microsoft.com/office/drawing/2014/main" id="{395667D0-B78C-9224-FC73-A14B2521D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612498" y="5418123"/>
              <a:ext cx="646855" cy="869853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DDB4F7B6-2593-A6EB-34E2-0CFB51C461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294" y="6510327"/>
            <a:ext cx="3874103" cy="37897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rcRect t="5625" b="5625"/>
          <a:stretch>
            <a:fillRect/>
          </a:stretch>
        </p:blipFill>
        <p:spPr>
          <a:xfrm>
            <a:off x="1600200" y="952500"/>
            <a:ext cx="15087600" cy="78062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16000" y="6922454"/>
            <a:ext cx="4902800" cy="33645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7677" y="440284"/>
            <a:ext cx="2091232" cy="2091232"/>
          </a:xfrm>
          <a:prstGeom prst="rect">
            <a:avLst/>
          </a:prstGeom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2DB42649-6D52-8ECD-70E3-B2ADC06BD799}"/>
              </a:ext>
            </a:extLst>
          </p:cNvPr>
          <p:cNvSpPr txBox="1"/>
          <p:nvPr/>
        </p:nvSpPr>
        <p:spPr>
          <a:xfrm>
            <a:off x="2346399" y="2531516"/>
            <a:ext cx="13595202" cy="438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</a:t>
            </a:r>
            <a:r>
              <a:rPr lang="vi-VN" sz="6600" b="1">
                <a:solidFill>
                  <a:srgbClr val="4BACC6">
                    <a:lumMod val="50000"/>
                  </a:srgb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3: </a:t>
            </a:r>
            <a:endParaRPr lang="en-US" sz="6600" b="1">
              <a:solidFill>
                <a:srgbClr val="4BACC6">
                  <a:lumMod val="50000"/>
                </a:srgb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vi-VN" sz="6600" b="1">
                <a:solidFill>
                  <a:srgbClr val="4BACC6">
                    <a:lumMod val="50000"/>
                  </a:srgb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Đọc hoặc nghe bài làm của bạn, nêu những điều em muốn học tập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2657" y="8173997"/>
            <a:ext cx="1969560" cy="209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32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36C3C18E-248B-6A61-62FC-7E889E96EB9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>
          <a:xfrm>
            <a:off x="2366795" y="2188428"/>
            <a:ext cx="13554411" cy="66279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DFE99D48-7335-B0E4-6A3D-2DFE8428B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3691" y="1053579"/>
            <a:ext cx="3728008" cy="13217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F97F5D-4F0F-6D07-2B74-732D9098768B}"/>
              </a:ext>
            </a:extLst>
          </p:cNvPr>
          <p:cNvSpPr txBox="1"/>
          <p:nvPr/>
        </p:nvSpPr>
        <p:spPr>
          <a:xfrm>
            <a:off x="4159802" y="3264802"/>
            <a:ext cx="9968396" cy="3944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</a:t>
            </a:r>
            <a:r>
              <a:rPr lang="vi-VN" sz="440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ãy</a:t>
            </a:r>
            <a:r>
              <a:rPr lang="vi-VN" sz="4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lắng nghe GV đọc </a:t>
            </a:r>
            <a:r>
              <a:rPr lang="vi-VN" sz="4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bài làm tốt của lớp </a:t>
            </a:r>
            <a:r>
              <a:rPr lang="en-US" sz="4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 phân tích cái hay trong bài vừa nghe.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CC07C5-85EB-46C9-08BD-DB85627C461A}"/>
              </a:ext>
            </a:extLst>
          </p:cNvPr>
          <p:cNvGrpSpPr/>
          <p:nvPr/>
        </p:nvGrpSpPr>
        <p:grpSpPr>
          <a:xfrm>
            <a:off x="5334000" y="1527554"/>
            <a:ext cx="7276528" cy="1321748"/>
            <a:chOff x="5660181" y="578083"/>
            <a:chExt cx="7276528" cy="1321748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B1FBF263-6621-3984-9FC1-FD113C67F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741461" y="578083"/>
              <a:ext cx="7113969" cy="132174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A53ED4-8AF0-D360-2F5B-5F7A47470EE9}"/>
                </a:ext>
              </a:extLst>
            </p:cNvPr>
            <p:cNvSpPr txBox="1"/>
            <p:nvPr/>
          </p:nvSpPr>
          <p:spPr>
            <a:xfrm>
              <a:off x="5660181" y="823457"/>
              <a:ext cx="72765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cả lớp</a:t>
              </a:r>
              <a:endPara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599217" y="333787"/>
            <a:ext cx="2969096" cy="2861129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6ADD4706-E62E-FB1B-17F9-9EF7A3296C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97738" y="7124700"/>
            <a:ext cx="5976185" cy="31599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8458200"/>
            <a:ext cx="1316736" cy="1828800"/>
          </a:xfrm>
          <a:prstGeom prst="rect">
            <a:avLst/>
          </a:prstGeom>
        </p:spPr>
      </p:pic>
      <p:sp>
        <p:nvSpPr>
          <p:cNvPr id="4" name="Freeform 11">
            <a:extLst>
              <a:ext uri="{FF2B5EF4-FFF2-40B4-BE49-F238E27FC236}">
                <a16:creationId xmlns:a16="http://schemas.microsoft.com/office/drawing/2014/main" id="{C7112B44-4A1D-9FB4-FE30-AE3A3D558299}"/>
              </a:ext>
            </a:extLst>
          </p:cNvPr>
          <p:cNvSpPr/>
          <p:nvPr/>
        </p:nvSpPr>
        <p:spPr>
          <a:xfrm rot="-7694192">
            <a:off x="17375063" y="610302"/>
            <a:ext cx="719569" cy="546873"/>
          </a:xfrm>
          <a:custGeom>
            <a:avLst/>
            <a:gdLst/>
            <a:ahLst/>
            <a:cxnLst/>
            <a:rect l="l" t="t" r="r" b="b"/>
            <a:pathLst>
              <a:path w="719569" h="546873">
                <a:moveTo>
                  <a:pt x="0" y="0"/>
                </a:moveTo>
                <a:lnTo>
                  <a:pt x="719569" y="0"/>
                </a:lnTo>
                <a:lnTo>
                  <a:pt x="719569" y="546873"/>
                </a:lnTo>
                <a:lnTo>
                  <a:pt x="0" y="546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B558DB-A316-333A-E15D-28644311B49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6406"/>
          <a:stretch>
            <a:fillRect/>
          </a:stretch>
        </p:blipFill>
        <p:spPr>
          <a:xfrm>
            <a:off x="4358511" y="-495300"/>
            <a:ext cx="9570977" cy="8153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BB38E9-9682-BDEB-E7F6-1F281F669787}"/>
              </a:ext>
            </a:extLst>
          </p:cNvPr>
          <p:cNvSpPr txBox="1"/>
          <p:nvPr/>
        </p:nvSpPr>
        <p:spPr>
          <a:xfrm>
            <a:off x="5082950" y="4111517"/>
            <a:ext cx="8122097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thảo luận với nhau và chọn một bài tiêu biểu trong nhóm rồi cùng nhau đọc.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24">
            <a:extLst>
              <a:ext uri="{FF2B5EF4-FFF2-40B4-BE49-F238E27FC236}">
                <a16:creationId xmlns:a16="http://schemas.microsoft.com/office/drawing/2014/main" id="{6E9F18F0-3876-709B-F155-BD0803AC4FFE}"/>
              </a:ext>
            </a:extLst>
          </p:cNvPr>
          <p:cNvSpPr/>
          <p:nvPr/>
        </p:nvSpPr>
        <p:spPr>
          <a:xfrm>
            <a:off x="-1981200" y="633803"/>
            <a:ext cx="22250400" cy="1499851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92C7D2-D837-9E30-04D9-DD9AB4FFB6FD}"/>
              </a:ext>
            </a:extLst>
          </p:cNvPr>
          <p:cNvSpPr txBox="1"/>
          <p:nvPr/>
        </p:nvSpPr>
        <p:spPr>
          <a:xfrm>
            <a:off x="3395539" y="952841"/>
            <a:ext cx="1167737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5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 VIỆC THEO NHÓM</a:t>
            </a:r>
            <a:endParaRPr lang="en-US" sz="50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55249BC-864F-1EF0-7E81-60213C79FCB5}"/>
              </a:ext>
            </a:extLst>
          </p:cNvPr>
          <p:cNvGrpSpPr/>
          <p:nvPr/>
        </p:nvGrpSpPr>
        <p:grpSpPr>
          <a:xfrm rot="702940">
            <a:off x="15917540" y="627595"/>
            <a:ext cx="2499012" cy="1705583"/>
            <a:chOff x="15794001" y="8493661"/>
            <a:chExt cx="2246574" cy="1599902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974175B-0A85-3BBB-317A-27F7F628F366}"/>
                </a:ext>
              </a:extLst>
            </p:cNvPr>
            <p:cNvSpPr/>
            <p:nvPr/>
          </p:nvSpPr>
          <p:spPr>
            <a:xfrm>
              <a:off x="16840200" y="8801100"/>
              <a:ext cx="1200375" cy="1292463"/>
            </a:xfrm>
            <a:custGeom>
              <a:avLst/>
              <a:gdLst/>
              <a:ahLst/>
              <a:cxnLst/>
              <a:rect l="l" t="t" r="r" b="b"/>
              <a:pathLst>
                <a:path w="1200375" h="1292463">
                  <a:moveTo>
                    <a:pt x="0" y="0"/>
                  </a:moveTo>
                  <a:lnTo>
                    <a:pt x="1200375" y="0"/>
                  </a:lnTo>
                  <a:lnTo>
                    <a:pt x="1200375" y="1292463"/>
                  </a:lnTo>
                  <a:lnTo>
                    <a:pt x="0" y="1292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A6CA24E-723B-47BA-1709-9793F335CCD6}"/>
                </a:ext>
              </a:extLst>
            </p:cNvPr>
            <p:cNvSpPr/>
            <p:nvPr/>
          </p:nvSpPr>
          <p:spPr>
            <a:xfrm>
              <a:off x="15794001" y="8493661"/>
              <a:ext cx="953670" cy="953670"/>
            </a:xfrm>
            <a:custGeom>
              <a:avLst/>
              <a:gdLst/>
              <a:ahLst/>
              <a:cxnLst/>
              <a:rect l="l" t="t" r="r" b="b"/>
              <a:pathLst>
                <a:path w="953670" h="953670">
                  <a:moveTo>
                    <a:pt x="0" y="0"/>
                  </a:moveTo>
                  <a:lnTo>
                    <a:pt x="953670" y="0"/>
                  </a:lnTo>
                  <a:lnTo>
                    <a:pt x="953670" y="953670"/>
                  </a:lnTo>
                  <a:lnTo>
                    <a:pt x="0" y="953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53E359-A210-FEDE-C368-7606A9C88DA3}"/>
              </a:ext>
            </a:extLst>
          </p:cNvPr>
          <p:cNvGrpSpPr/>
          <p:nvPr/>
        </p:nvGrpSpPr>
        <p:grpSpPr>
          <a:xfrm rot="6949130">
            <a:off x="351203" y="490835"/>
            <a:ext cx="2506785" cy="1782556"/>
            <a:chOff x="15794001" y="8493661"/>
            <a:chExt cx="2246574" cy="1599902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109209FA-A3C3-F304-983D-08124958A333}"/>
                </a:ext>
              </a:extLst>
            </p:cNvPr>
            <p:cNvSpPr/>
            <p:nvPr/>
          </p:nvSpPr>
          <p:spPr>
            <a:xfrm>
              <a:off x="16840200" y="8801100"/>
              <a:ext cx="1200375" cy="1292463"/>
            </a:xfrm>
            <a:custGeom>
              <a:avLst/>
              <a:gdLst/>
              <a:ahLst/>
              <a:cxnLst/>
              <a:rect l="l" t="t" r="r" b="b"/>
              <a:pathLst>
                <a:path w="1200375" h="1292463">
                  <a:moveTo>
                    <a:pt x="0" y="0"/>
                  </a:moveTo>
                  <a:lnTo>
                    <a:pt x="1200375" y="0"/>
                  </a:lnTo>
                  <a:lnTo>
                    <a:pt x="1200375" y="1292463"/>
                  </a:lnTo>
                  <a:lnTo>
                    <a:pt x="0" y="1292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9ECC3157-F5B7-0A8C-3677-11093A0A223E}"/>
                </a:ext>
              </a:extLst>
            </p:cNvPr>
            <p:cNvSpPr/>
            <p:nvPr/>
          </p:nvSpPr>
          <p:spPr>
            <a:xfrm>
              <a:off x="15794001" y="8493661"/>
              <a:ext cx="953670" cy="953670"/>
            </a:xfrm>
            <a:custGeom>
              <a:avLst/>
              <a:gdLst/>
              <a:ahLst/>
              <a:cxnLst/>
              <a:rect l="l" t="t" r="r" b="b"/>
              <a:pathLst>
                <a:path w="953670" h="953670">
                  <a:moveTo>
                    <a:pt x="0" y="0"/>
                  </a:moveTo>
                  <a:lnTo>
                    <a:pt x="953670" y="0"/>
                  </a:lnTo>
                  <a:lnTo>
                    <a:pt x="953670" y="953670"/>
                  </a:lnTo>
                  <a:lnTo>
                    <a:pt x="0" y="953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 descr="A group of people using laptops&#10;&#10;Description automatically generated with medium confidence">
            <a:extLst>
              <a:ext uri="{FF2B5EF4-FFF2-40B4-BE49-F238E27FC236}">
                <a16:creationId xmlns:a16="http://schemas.microsoft.com/office/drawing/2014/main" id="{84F70214-2EBF-6FA4-F897-592C225F3E0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1" b="21109"/>
          <a:stretch/>
        </p:blipFill>
        <p:spPr>
          <a:xfrm>
            <a:off x="11125444" y="6240160"/>
            <a:ext cx="6081481" cy="398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43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rcRect t="5625" b="5625"/>
          <a:stretch>
            <a:fillRect/>
          </a:stretch>
        </p:blipFill>
        <p:spPr>
          <a:xfrm>
            <a:off x="1600200" y="952500"/>
            <a:ext cx="15087600" cy="78062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16000" y="6922454"/>
            <a:ext cx="4902800" cy="33645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7677" y="440284"/>
            <a:ext cx="2091232" cy="2091232"/>
          </a:xfrm>
          <a:prstGeom prst="rect">
            <a:avLst/>
          </a:prstGeom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2DB42649-6D52-8ECD-70E3-B2ADC06BD799}"/>
              </a:ext>
            </a:extLst>
          </p:cNvPr>
          <p:cNvSpPr txBox="1"/>
          <p:nvPr/>
        </p:nvSpPr>
        <p:spPr>
          <a:xfrm>
            <a:off x="2239999" y="2531516"/>
            <a:ext cx="13808001" cy="4249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4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</a:t>
            </a:r>
            <a:r>
              <a:rPr kumimoji="0" lang="en-US" sz="64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kumimoji="0" lang="vi-VN" sz="64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kumimoji="0" lang="en-US" sz="6400" b="1" i="0" u="none" strike="noStrike" kern="1200" cap="none" spc="0" normalizeH="0" baseline="0" noProof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vi-VN" sz="6400" b="1">
                <a:solidFill>
                  <a:srgbClr val="4BACC6">
                    <a:lumMod val="50000"/>
                  </a:srgb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Sửa lỗi trong bài (nếu có) hoặc viết lại một số câu văn cho hay hơn</a:t>
            </a:r>
            <a:endParaRPr kumimoji="0" lang="vi-VN" sz="64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2657" y="8173997"/>
            <a:ext cx="1969560" cy="209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35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1A7A5C91-C12C-0699-457C-99D52D7E1835}"/>
              </a:ext>
            </a:extLst>
          </p:cNvPr>
          <p:cNvGrpSpPr/>
          <p:nvPr/>
        </p:nvGrpSpPr>
        <p:grpSpPr>
          <a:xfrm rot="-348097">
            <a:off x="3268730" y="1774164"/>
            <a:ext cx="11750540" cy="5939918"/>
            <a:chOff x="0" y="0"/>
            <a:chExt cx="3190453" cy="146359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FF8BB5A-AAC8-BF5E-A8D6-AF45AD51C205}"/>
                </a:ext>
              </a:extLst>
            </p:cNvPr>
            <p:cNvSpPr/>
            <p:nvPr/>
          </p:nvSpPr>
          <p:spPr>
            <a:xfrm>
              <a:off x="0" y="0"/>
              <a:ext cx="3190453" cy="1463594"/>
            </a:xfrm>
            <a:custGeom>
              <a:avLst/>
              <a:gdLst/>
              <a:ahLst/>
              <a:cxnLst/>
              <a:rect l="l" t="t" r="r" b="b"/>
              <a:pathLst>
                <a:path w="3190453" h="1463594">
                  <a:moveTo>
                    <a:pt x="66427" y="0"/>
                  </a:moveTo>
                  <a:lnTo>
                    <a:pt x="3124026" y="0"/>
                  </a:lnTo>
                  <a:cubicBezTo>
                    <a:pt x="3141643" y="0"/>
                    <a:pt x="3158539" y="6999"/>
                    <a:pt x="3170997" y="19456"/>
                  </a:cubicBezTo>
                  <a:cubicBezTo>
                    <a:pt x="3183454" y="31913"/>
                    <a:pt x="3190453" y="48809"/>
                    <a:pt x="3190453" y="66427"/>
                  </a:cubicBezTo>
                  <a:lnTo>
                    <a:pt x="3190453" y="1397167"/>
                  </a:lnTo>
                  <a:cubicBezTo>
                    <a:pt x="3190453" y="1433854"/>
                    <a:pt x="3160712" y="1463594"/>
                    <a:pt x="3124026" y="1463594"/>
                  </a:cubicBezTo>
                  <a:lnTo>
                    <a:pt x="66427" y="1463594"/>
                  </a:lnTo>
                  <a:cubicBezTo>
                    <a:pt x="48809" y="1463594"/>
                    <a:pt x="31913" y="1456596"/>
                    <a:pt x="19456" y="1444138"/>
                  </a:cubicBezTo>
                  <a:cubicBezTo>
                    <a:pt x="6999" y="1431681"/>
                    <a:pt x="0" y="1414785"/>
                    <a:pt x="0" y="1397167"/>
                  </a:cubicBezTo>
                  <a:lnTo>
                    <a:pt x="0" y="66427"/>
                  </a:lnTo>
                  <a:cubicBezTo>
                    <a:pt x="0" y="48809"/>
                    <a:pt x="6999" y="31913"/>
                    <a:pt x="19456" y="19456"/>
                  </a:cubicBezTo>
                  <a:cubicBezTo>
                    <a:pt x="31913" y="6999"/>
                    <a:pt x="48809" y="0"/>
                    <a:pt x="66427" y="0"/>
                  </a:cubicBezTo>
                  <a:close/>
                </a:path>
              </a:pathLst>
            </a:custGeom>
            <a:solidFill>
              <a:srgbClr val="FEF6F0"/>
            </a:solidFill>
            <a:ln w="66675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6A73549-4FC2-94BE-B674-19DCD287D8CD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3B7476D-6A59-0674-7ED7-85FFA6610DA3}"/>
              </a:ext>
            </a:extLst>
          </p:cNvPr>
          <p:cNvSpPr txBox="1"/>
          <p:nvPr/>
        </p:nvSpPr>
        <p:spPr>
          <a:xfrm>
            <a:off x="4580610" y="3026566"/>
            <a:ext cx="9126779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viết lại một đoạn văn trong bài của mình cho hay hơn sau khi hoàn thành phần sửa lỗi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9042DB2-490A-5755-EEBA-E3B3AF96102E}"/>
              </a:ext>
            </a:extLst>
          </p:cNvPr>
          <p:cNvGrpSpPr/>
          <p:nvPr/>
        </p:nvGrpSpPr>
        <p:grpSpPr>
          <a:xfrm>
            <a:off x="12007964" y="6085595"/>
            <a:ext cx="4065270" cy="2667709"/>
            <a:chOff x="11021046" y="6122180"/>
            <a:chExt cx="4065270" cy="2667709"/>
          </a:xfrm>
        </p:grpSpPr>
        <p:grpSp>
          <p:nvGrpSpPr>
            <p:cNvPr id="12" name="Group 7">
              <a:extLst>
                <a:ext uri="{FF2B5EF4-FFF2-40B4-BE49-F238E27FC236}">
                  <a16:creationId xmlns:a16="http://schemas.microsoft.com/office/drawing/2014/main" id="{5A2751FA-2758-61D0-B057-8262D007DA4E}"/>
                </a:ext>
              </a:extLst>
            </p:cNvPr>
            <p:cNvGrpSpPr/>
            <p:nvPr/>
          </p:nvGrpSpPr>
          <p:grpSpPr>
            <a:xfrm rot="317549">
              <a:off x="11021046" y="6122180"/>
              <a:ext cx="4065270" cy="2667709"/>
              <a:chOff x="0" y="0"/>
              <a:chExt cx="812800" cy="607172"/>
            </a:xfrm>
          </p:grpSpPr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A41DFB9B-E721-689B-C7E1-1B67B9ADDE30}"/>
                  </a:ext>
                </a:extLst>
              </p:cNvPr>
              <p:cNvSpPr/>
              <p:nvPr/>
            </p:nvSpPr>
            <p:spPr>
              <a:xfrm>
                <a:off x="28300" y="19514"/>
                <a:ext cx="756200" cy="571328"/>
              </a:xfrm>
              <a:custGeom>
                <a:avLst/>
                <a:gdLst/>
                <a:ahLst/>
                <a:cxnLst/>
                <a:rect l="l" t="t" r="r" b="b"/>
                <a:pathLst>
                  <a:path w="756200" h="571328">
                    <a:moveTo>
                      <a:pt x="408098" y="13191"/>
                    </a:moveTo>
                    <a:lnTo>
                      <a:pt x="408098" y="13191"/>
                    </a:lnTo>
                    <a:cubicBezTo>
                      <a:pt x="425821" y="32513"/>
                      <a:pt x="454263" y="37625"/>
                      <a:pt x="477605" y="25684"/>
                    </a:cubicBezTo>
                    <a:lnTo>
                      <a:pt x="489470" y="19614"/>
                    </a:lnTo>
                    <a:cubicBezTo>
                      <a:pt x="498447" y="15022"/>
                      <a:pt x="508990" y="14615"/>
                      <a:pt x="518295" y="18502"/>
                    </a:cubicBezTo>
                    <a:cubicBezTo>
                      <a:pt x="527599" y="22388"/>
                      <a:pt x="534720" y="30175"/>
                      <a:pt x="537762" y="39788"/>
                    </a:cubicBezTo>
                    <a:lnTo>
                      <a:pt x="537762" y="39788"/>
                    </a:lnTo>
                    <a:cubicBezTo>
                      <a:pt x="544762" y="61906"/>
                      <a:pt x="567044" y="75433"/>
                      <a:pt x="589896" y="71439"/>
                    </a:cubicBezTo>
                    <a:lnTo>
                      <a:pt x="613675" y="67283"/>
                    </a:lnTo>
                    <a:cubicBezTo>
                      <a:pt x="622650" y="65715"/>
                      <a:pt x="631824" y="68635"/>
                      <a:pt x="638240" y="75103"/>
                    </a:cubicBezTo>
                    <a:cubicBezTo>
                      <a:pt x="644657" y="81571"/>
                      <a:pt x="647503" y="90769"/>
                      <a:pt x="645863" y="99730"/>
                    </a:cubicBezTo>
                    <a:lnTo>
                      <a:pt x="645863" y="99730"/>
                    </a:lnTo>
                    <a:cubicBezTo>
                      <a:pt x="644005" y="109882"/>
                      <a:pt x="646460" y="120348"/>
                      <a:pt x="652639" y="128613"/>
                    </a:cubicBezTo>
                    <a:cubicBezTo>
                      <a:pt x="658818" y="136879"/>
                      <a:pt x="668162" y="142196"/>
                      <a:pt x="678424" y="143287"/>
                    </a:cubicBezTo>
                    <a:lnTo>
                      <a:pt x="700523" y="145635"/>
                    </a:lnTo>
                    <a:cubicBezTo>
                      <a:pt x="709339" y="146572"/>
                      <a:pt x="716978" y="152156"/>
                      <a:pt x="720547" y="160271"/>
                    </a:cubicBezTo>
                    <a:cubicBezTo>
                      <a:pt x="724116" y="168386"/>
                      <a:pt x="723068" y="177790"/>
                      <a:pt x="717800" y="184920"/>
                    </a:cubicBezTo>
                    <a:lnTo>
                      <a:pt x="717800" y="184920"/>
                    </a:lnTo>
                    <a:cubicBezTo>
                      <a:pt x="711615" y="193293"/>
                      <a:pt x="709616" y="204042"/>
                      <a:pt x="712377" y="214078"/>
                    </a:cubicBezTo>
                    <a:cubicBezTo>
                      <a:pt x="715138" y="224115"/>
                      <a:pt x="722354" y="232328"/>
                      <a:pt x="731952" y="236359"/>
                    </a:cubicBezTo>
                    <a:lnTo>
                      <a:pt x="740300" y="239865"/>
                    </a:lnTo>
                    <a:cubicBezTo>
                      <a:pt x="748860" y="243459"/>
                      <a:pt x="754702" y="251524"/>
                      <a:pt x="755451" y="260777"/>
                    </a:cubicBezTo>
                    <a:cubicBezTo>
                      <a:pt x="756200" y="270030"/>
                      <a:pt x="751730" y="278929"/>
                      <a:pt x="743860" y="283853"/>
                    </a:cubicBezTo>
                    <a:lnTo>
                      <a:pt x="741820" y="285130"/>
                    </a:lnTo>
                    <a:cubicBezTo>
                      <a:pt x="732669" y="290855"/>
                      <a:pt x="726728" y="300538"/>
                      <a:pt x="725770" y="311290"/>
                    </a:cubicBezTo>
                    <a:cubicBezTo>
                      <a:pt x="724811" y="322042"/>
                      <a:pt x="728946" y="332623"/>
                      <a:pt x="736940" y="339876"/>
                    </a:cubicBezTo>
                    <a:lnTo>
                      <a:pt x="736940" y="339876"/>
                    </a:lnTo>
                    <a:cubicBezTo>
                      <a:pt x="743606" y="345924"/>
                      <a:pt x="746406" y="355147"/>
                      <a:pt x="744228" y="363880"/>
                    </a:cubicBezTo>
                    <a:cubicBezTo>
                      <a:pt x="742050" y="372612"/>
                      <a:pt x="735246" y="379440"/>
                      <a:pt x="726522" y="381649"/>
                    </a:cubicBezTo>
                    <a:lnTo>
                      <a:pt x="710330" y="385749"/>
                    </a:lnTo>
                    <a:cubicBezTo>
                      <a:pt x="700400" y="388264"/>
                      <a:pt x="692086" y="395030"/>
                      <a:pt x="687607" y="404241"/>
                    </a:cubicBezTo>
                    <a:cubicBezTo>
                      <a:pt x="683127" y="413452"/>
                      <a:pt x="682939" y="424170"/>
                      <a:pt x="687093" y="433533"/>
                    </a:cubicBezTo>
                    <a:lnTo>
                      <a:pt x="687093" y="433533"/>
                    </a:lnTo>
                    <a:cubicBezTo>
                      <a:pt x="690700" y="441665"/>
                      <a:pt x="689872" y="451080"/>
                      <a:pt x="684899" y="458457"/>
                    </a:cubicBezTo>
                    <a:cubicBezTo>
                      <a:pt x="679926" y="465833"/>
                      <a:pt x="671509" y="470133"/>
                      <a:pt x="662618" y="469838"/>
                    </a:cubicBezTo>
                    <a:lnTo>
                      <a:pt x="637784" y="469016"/>
                    </a:lnTo>
                    <a:cubicBezTo>
                      <a:pt x="615653" y="468284"/>
                      <a:pt x="596939" y="485257"/>
                      <a:pt x="595514" y="507355"/>
                    </a:cubicBezTo>
                    <a:lnTo>
                      <a:pt x="595514" y="507355"/>
                    </a:lnTo>
                    <a:cubicBezTo>
                      <a:pt x="594902" y="516850"/>
                      <a:pt x="589929" y="525527"/>
                      <a:pt x="582044" y="530853"/>
                    </a:cubicBezTo>
                    <a:cubicBezTo>
                      <a:pt x="574160" y="536179"/>
                      <a:pt x="564254" y="537555"/>
                      <a:pt x="555217" y="534579"/>
                    </a:cubicBezTo>
                    <a:lnTo>
                      <a:pt x="536097" y="528281"/>
                    </a:lnTo>
                    <a:cubicBezTo>
                      <a:pt x="512711" y="520579"/>
                      <a:pt x="487115" y="530186"/>
                      <a:pt x="474573" y="551375"/>
                    </a:cubicBezTo>
                    <a:lnTo>
                      <a:pt x="474573" y="551375"/>
                    </a:lnTo>
                    <a:cubicBezTo>
                      <a:pt x="469098" y="560625"/>
                      <a:pt x="459949" y="567112"/>
                      <a:pt x="449409" y="569220"/>
                    </a:cubicBezTo>
                    <a:cubicBezTo>
                      <a:pt x="438869" y="571328"/>
                      <a:pt x="427929" y="568857"/>
                      <a:pt x="419318" y="562424"/>
                    </a:cubicBezTo>
                    <a:lnTo>
                      <a:pt x="415598" y="559646"/>
                    </a:lnTo>
                    <a:cubicBezTo>
                      <a:pt x="393359" y="543033"/>
                      <a:pt x="362841" y="543033"/>
                      <a:pt x="340602" y="559646"/>
                    </a:cubicBezTo>
                    <a:lnTo>
                      <a:pt x="336883" y="562424"/>
                    </a:lnTo>
                    <a:cubicBezTo>
                      <a:pt x="328271" y="568857"/>
                      <a:pt x="317331" y="571328"/>
                      <a:pt x="306791" y="569220"/>
                    </a:cubicBezTo>
                    <a:cubicBezTo>
                      <a:pt x="296251" y="567112"/>
                      <a:pt x="287102" y="560625"/>
                      <a:pt x="281627" y="551375"/>
                    </a:cubicBezTo>
                    <a:lnTo>
                      <a:pt x="281627" y="551375"/>
                    </a:lnTo>
                    <a:cubicBezTo>
                      <a:pt x="269085" y="530186"/>
                      <a:pt x="243489" y="520579"/>
                      <a:pt x="220103" y="528281"/>
                    </a:cubicBezTo>
                    <a:lnTo>
                      <a:pt x="200983" y="534579"/>
                    </a:lnTo>
                    <a:cubicBezTo>
                      <a:pt x="191946" y="537555"/>
                      <a:pt x="182040" y="536179"/>
                      <a:pt x="174156" y="530853"/>
                    </a:cubicBezTo>
                    <a:cubicBezTo>
                      <a:pt x="166271" y="525527"/>
                      <a:pt x="161298" y="516850"/>
                      <a:pt x="160686" y="507355"/>
                    </a:cubicBezTo>
                    <a:lnTo>
                      <a:pt x="160686" y="507355"/>
                    </a:lnTo>
                    <a:cubicBezTo>
                      <a:pt x="159261" y="485257"/>
                      <a:pt x="140547" y="468284"/>
                      <a:pt x="118416" y="469016"/>
                    </a:cubicBezTo>
                    <a:lnTo>
                      <a:pt x="93583" y="469838"/>
                    </a:lnTo>
                    <a:cubicBezTo>
                      <a:pt x="84691" y="470133"/>
                      <a:pt x="76274" y="465833"/>
                      <a:pt x="71301" y="458457"/>
                    </a:cubicBezTo>
                    <a:cubicBezTo>
                      <a:pt x="66329" y="451080"/>
                      <a:pt x="65500" y="441665"/>
                      <a:pt x="69107" y="433533"/>
                    </a:cubicBezTo>
                    <a:lnTo>
                      <a:pt x="69107" y="433533"/>
                    </a:lnTo>
                    <a:cubicBezTo>
                      <a:pt x="73261" y="424170"/>
                      <a:pt x="73072" y="413452"/>
                      <a:pt x="68593" y="404241"/>
                    </a:cubicBezTo>
                    <a:cubicBezTo>
                      <a:pt x="64114" y="395030"/>
                      <a:pt x="55799" y="388264"/>
                      <a:pt x="45870" y="385749"/>
                    </a:cubicBezTo>
                    <a:lnTo>
                      <a:pt x="29679" y="381649"/>
                    </a:lnTo>
                    <a:cubicBezTo>
                      <a:pt x="20954" y="379440"/>
                      <a:pt x="14150" y="372612"/>
                      <a:pt x="11972" y="363880"/>
                    </a:cubicBezTo>
                    <a:cubicBezTo>
                      <a:pt x="9794" y="355147"/>
                      <a:pt x="12594" y="345924"/>
                      <a:pt x="19260" y="339876"/>
                    </a:cubicBezTo>
                    <a:lnTo>
                      <a:pt x="19260" y="339876"/>
                    </a:lnTo>
                    <a:cubicBezTo>
                      <a:pt x="27254" y="332623"/>
                      <a:pt x="31389" y="322042"/>
                      <a:pt x="30430" y="311290"/>
                    </a:cubicBezTo>
                    <a:cubicBezTo>
                      <a:pt x="29472" y="300538"/>
                      <a:pt x="23531" y="290855"/>
                      <a:pt x="14380" y="285130"/>
                    </a:cubicBezTo>
                    <a:lnTo>
                      <a:pt x="12340" y="283853"/>
                    </a:lnTo>
                    <a:cubicBezTo>
                      <a:pt x="4470" y="278929"/>
                      <a:pt x="0" y="270030"/>
                      <a:pt x="749" y="260777"/>
                    </a:cubicBezTo>
                    <a:cubicBezTo>
                      <a:pt x="1497" y="251524"/>
                      <a:pt x="7340" y="243459"/>
                      <a:pt x="15900" y="239865"/>
                    </a:cubicBezTo>
                    <a:lnTo>
                      <a:pt x="24248" y="236359"/>
                    </a:lnTo>
                    <a:cubicBezTo>
                      <a:pt x="33846" y="232329"/>
                      <a:pt x="41062" y="224115"/>
                      <a:pt x="43823" y="214078"/>
                    </a:cubicBezTo>
                    <a:cubicBezTo>
                      <a:pt x="46584" y="204042"/>
                      <a:pt x="44585" y="193293"/>
                      <a:pt x="38399" y="184920"/>
                    </a:cubicBezTo>
                    <a:lnTo>
                      <a:pt x="38399" y="184920"/>
                    </a:lnTo>
                    <a:cubicBezTo>
                      <a:pt x="33132" y="177790"/>
                      <a:pt x="32084" y="168386"/>
                      <a:pt x="35653" y="160271"/>
                    </a:cubicBezTo>
                    <a:cubicBezTo>
                      <a:pt x="39221" y="152156"/>
                      <a:pt x="46861" y="146572"/>
                      <a:pt x="55676" y="145635"/>
                    </a:cubicBezTo>
                    <a:lnTo>
                      <a:pt x="77776" y="143287"/>
                    </a:lnTo>
                    <a:cubicBezTo>
                      <a:pt x="88038" y="142196"/>
                      <a:pt x="97382" y="136879"/>
                      <a:pt x="103561" y="128613"/>
                    </a:cubicBezTo>
                    <a:cubicBezTo>
                      <a:pt x="109740" y="120348"/>
                      <a:pt x="112195" y="109882"/>
                      <a:pt x="110337" y="99730"/>
                    </a:cubicBezTo>
                    <a:lnTo>
                      <a:pt x="110337" y="99730"/>
                    </a:lnTo>
                    <a:cubicBezTo>
                      <a:pt x="108697" y="90769"/>
                      <a:pt x="111543" y="81571"/>
                      <a:pt x="117960" y="75103"/>
                    </a:cubicBezTo>
                    <a:cubicBezTo>
                      <a:pt x="124376" y="68635"/>
                      <a:pt x="133550" y="65715"/>
                      <a:pt x="142525" y="67283"/>
                    </a:cubicBezTo>
                    <a:lnTo>
                      <a:pt x="166304" y="71439"/>
                    </a:lnTo>
                    <a:cubicBezTo>
                      <a:pt x="189156" y="75433"/>
                      <a:pt x="211438" y="61906"/>
                      <a:pt x="218438" y="39788"/>
                    </a:cubicBezTo>
                    <a:lnTo>
                      <a:pt x="218438" y="39788"/>
                    </a:lnTo>
                    <a:cubicBezTo>
                      <a:pt x="221480" y="30175"/>
                      <a:pt x="228601" y="22388"/>
                      <a:pt x="237905" y="18502"/>
                    </a:cubicBezTo>
                    <a:cubicBezTo>
                      <a:pt x="247210" y="14615"/>
                      <a:pt x="257753" y="15022"/>
                      <a:pt x="266730" y="19614"/>
                    </a:cubicBezTo>
                    <a:lnTo>
                      <a:pt x="278595" y="25684"/>
                    </a:lnTo>
                    <a:cubicBezTo>
                      <a:pt x="301937" y="37625"/>
                      <a:pt x="330379" y="32513"/>
                      <a:pt x="348102" y="13191"/>
                    </a:cubicBezTo>
                    <a:lnTo>
                      <a:pt x="348102" y="13191"/>
                    </a:lnTo>
                    <a:cubicBezTo>
                      <a:pt x="355812" y="4785"/>
                      <a:pt x="366694" y="0"/>
                      <a:pt x="378100" y="0"/>
                    </a:cubicBezTo>
                    <a:cubicBezTo>
                      <a:pt x="389506" y="0"/>
                      <a:pt x="400388" y="4785"/>
                      <a:pt x="408098" y="13191"/>
                    </a:cubicBezTo>
                    <a:close/>
                  </a:path>
                </a:pathLst>
              </a:custGeom>
              <a:solidFill>
                <a:srgbClr val="4E7F1C"/>
              </a:solidFill>
              <a:ln w="5715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F61C7696-7F99-3EE3-9D16-43F932C9425B}"/>
                  </a:ext>
                </a:extLst>
              </p:cNvPr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C32A98-D216-7EA6-A671-AC0BA02A22BA}"/>
                </a:ext>
              </a:extLst>
            </p:cNvPr>
            <p:cNvSpPr txBox="1"/>
            <p:nvPr/>
          </p:nvSpPr>
          <p:spPr>
            <a:xfrm>
              <a:off x="11220519" y="7068450"/>
              <a:ext cx="360041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Yêu cầu</a:t>
              </a:r>
              <a:endPara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5">
            <a:extLst>
              <a:ext uri="{FF2B5EF4-FFF2-40B4-BE49-F238E27FC236}">
                <a16:creationId xmlns:a16="http://schemas.microsoft.com/office/drawing/2014/main" id="{DFE99D48-7335-B0E4-6A3D-2DFE8428B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7166" y="940803"/>
            <a:ext cx="3728008" cy="13217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40599" y="55300"/>
            <a:ext cx="2385721" cy="2298968"/>
          </a:xfrm>
          <a:prstGeom prst="rect">
            <a:avLst/>
          </a:prstGeom>
        </p:spPr>
      </p:pic>
      <p:pic>
        <p:nvPicPr>
          <p:cNvPr id="9" name="Picture 8" descr="A cartoon of a child at a desk&#10;&#10;Description automatically generated">
            <a:extLst>
              <a:ext uri="{FF2B5EF4-FFF2-40B4-BE49-F238E27FC236}">
                <a16:creationId xmlns:a16="http://schemas.microsoft.com/office/drawing/2014/main" id="{2C973BCD-A37F-0473-EE50-A17F21C0C1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0" r="19079"/>
          <a:stretch/>
        </p:blipFill>
        <p:spPr>
          <a:xfrm>
            <a:off x="1075601" y="6085595"/>
            <a:ext cx="3954176" cy="453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86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506465">
            <a:off x="15691377" y="-859256"/>
            <a:ext cx="3252638" cy="401110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36CF129-1EB0-B49A-4593-5DA1741EDDB0}"/>
              </a:ext>
            </a:extLst>
          </p:cNvPr>
          <p:cNvGrpSpPr/>
          <p:nvPr/>
        </p:nvGrpSpPr>
        <p:grpSpPr>
          <a:xfrm>
            <a:off x="930960" y="1255030"/>
            <a:ext cx="9549579" cy="3725910"/>
            <a:chOff x="1030920" y="4617770"/>
            <a:chExt cx="9549579" cy="372591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C74E16D-9857-A093-2D1D-6BC21F874F14}"/>
                </a:ext>
              </a:extLst>
            </p:cNvPr>
            <p:cNvGrpSpPr/>
            <p:nvPr/>
          </p:nvGrpSpPr>
          <p:grpSpPr>
            <a:xfrm>
              <a:off x="1030920" y="4617770"/>
              <a:ext cx="9549579" cy="3725910"/>
              <a:chOff x="1051751" y="1364478"/>
              <a:chExt cx="9549579" cy="2470145"/>
            </a:xfrm>
          </p:grpSpPr>
          <p:grpSp>
            <p:nvGrpSpPr>
              <p:cNvPr id="27" name="Group 3">
                <a:extLst>
                  <a:ext uri="{FF2B5EF4-FFF2-40B4-BE49-F238E27FC236}">
                    <a16:creationId xmlns:a16="http://schemas.microsoft.com/office/drawing/2014/main" id="{1C1A75E9-0E65-AC6C-66F7-24F2AFF4F54A}"/>
                  </a:ext>
                </a:extLst>
              </p:cNvPr>
              <p:cNvGrpSpPr/>
              <p:nvPr/>
            </p:nvGrpSpPr>
            <p:grpSpPr>
              <a:xfrm>
                <a:off x="1051751" y="1519237"/>
                <a:ext cx="9549579" cy="2315386"/>
                <a:chOff x="0" y="-47625"/>
                <a:chExt cx="2355171" cy="1828550"/>
              </a:xfrm>
            </p:grpSpPr>
            <p:sp>
              <p:nvSpPr>
                <p:cNvPr id="29" name="Freeform 4">
                  <a:extLst>
                    <a:ext uri="{FF2B5EF4-FFF2-40B4-BE49-F238E27FC236}">
                      <a16:creationId xmlns:a16="http://schemas.microsoft.com/office/drawing/2014/main" id="{9AE0F708-7236-3D6F-6028-206D19CF94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55171" cy="178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71" h="1971386">
                      <a:moveTo>
                        <a:pt x="44154" y="0"/>
                      </a:moveTo>
                      <a:lnTo>
                        <a:pt x="2311016" y="0"/>
                      </a:lnTo>
                      <a:cubicBezTo>
                        <a:pt x="2322727" y="0"/>
                        <a:pt x="2333958" y="4652"/>
                        <a:pt x="2342238" y="12932"/>
                      </a:cubicBezTo>
                      <a:cubicBezTo>
                        <a:pt x="2350519" y="21213"/>
                        <a:pt x="2355171" y="32444"/>
                        <a:pt x="2355171" y="44154"/>
                      </a:cubicBezTo>
                      <a:lnTo>
                        <a:pt x="2355171" y="1927232"/>
                      </a:lnTo>
                      <a:cubicBezTo>
                        <a:pt x="2355171" y="1938943"/>
                        <a:pt x="2350519" y="1950174"/>
                        <a:pt x="2342238" y="1958454"/>
                      </a:cubicBezTo>
                      <a:cubicBezTo>
                        <a:pt x="2333958" y="1966735"/>
                        <a:pt x="2322727" y="1971386"/>
                        <a:pt x="2311016" y="1971386"/>
                      </a:cubicBezTo>
                      <a:lnTo>
                        <a:pt x="44154" y="1971386"/>
                      </a:lnTo>
                      <a:cubicBezTo>
                        <a:pt x="32444" y="1971386"/>
                        <a:pt x="21213" y="1966735"/>
                        <a:pt x="12932" y="1958454"/>
                      </a:cubicBezTo>
                      <a:cubicBezTo>
                        <a:pt x="4652" y="1950174"/>
                        <a:pt x="0" y="1938943"/>
                        <a:pt x="0" y="1927232"/>
                      </a:cubicBezTo>
                      <a:lnTo>
                        <a:pt x="0" y="44154"/>
                      </a:lnTo>
                      <a:cubicBezTo>
                        <a:pt x="0" y="32444"/>
                        <a:pt x="4652" y="21213"/>
                        <a:pt x="12932" y="12932"/>
                      </a:cubicBezTo>
                      <a:cubicBezTo>
                        <a:pt x="21213" y="4652"/>
                        <a:pt x="32444" y="0"/>
                        <a:pt x="4415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TextBox 5">
                  <a:extLst>
                    <a:ext uri="{FF2B5EF4-FFF2-40B4-BE49-F238E27FC236}">
                      <a16:creationId xmlns:a16="http://schemas.microsoft.com/office/drawing/2014/main" id="{BDB486D2-2C6E-9FF1-0A96-41322DAF732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pic>
            <p:nvPicPr>
              <p:cNvPr id="28" name="Picture 9">
                <a:extLst>
                  <a:ext uri="{FF2B5EF4-FFF2-40B4-BE49-F238E27FC236}">
                    <a16:creationId xmlns:a16="http://schemas.microsoft.com/office/drawing/2014/main" id="{68ADD69C-FE05-B15D-2806-BC536E971D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182385" y="1364478"/>
                <a:ext cx="2571150" cy="469544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BB86980-F264-05AA-9E90-21FC8BDC4863}"/>
                </a:ext>
              </a:extLst>
            </p:cNvPr>
            <p:cNvSpPr txBox="1"/>
            <p:nvPr/>
          </p:nvSpPr>
          <p:spPr>
            <a:xfrm>
              <a:off x="1417736" y="5709871"/>
              <a:ext cx="8526686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 thuộc ghi nhớ và hoàn thành VBT Tiếng Việt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6EDF0DA-F4C8-0E3A-67D6-ABF98165C87F}"/>
              </a:ext>
            </a:extLst>
          </p:cNvPr>
          <p:cNvGrpSpPr/>
          <p:nvPr/>
        </p:nvGrpSpPr>
        <p:grpSpPr>
          <a:xfrm>
            <a:off x="11155654" y="1662024"/>
            <a:ext cx="6014194" cy="6235741"/>
            <a:chOff x="11375097" y="2067256"/>
            <a:chExt cx="6014194" cy="6235741"/>
          </a:xfrm>
        </p:grpSpPr>
        <p:grpSp>
          <p:nvGrpSpPr>
            <p:cNvPr id="32" name="Group 6">
              <a:extLst>
                <a:ext uri="{FF2B5EF4-FFF2-40B4-BE49-F238E27FC236}">
                  <a16:creationId xmlns:a16="http://schemas.microsoft.com/office/drawing/2014/main" id="{5A914DBC-881C-C5D9-308D-B555229A3A33}"/>
                </a:ext>
              </a:extLst>
            </p:cNvPr>
            <p:cNvGrpSpPr/>
            <p:nvPr/>
          </p:nvGrpSpPr>
          <p:grpSpPr>
            <a:xfrm>
              <a:off x="11375097" y="2288803"/>
              <a:ext cx="6014194" cy="6014194"/>
              <a:chOff x="0" y="0"/>
              <a:chExt cx="812800" cy="812800"/>
            </a:xfrm>
          </p:grpSpPr>
          <p:sp>
            <p:nvSpPr>
              <p:cNvPr id="35" name="Freeform 7">
                <a:extLst>
                  <a:ext uri="{FF2B5EF4-FFF2-40B4-BE49-F238E27FC236}">
                    <a16:creationId xmlns:a16="http://schemas.microsoft.com/office/drawing/2014/main" id="{4F68590F-667B-32BD-05C8-5DAB17E505D4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8">
                <a:extLst>
                  <a:ext uri="{FF2B5EF4-FFF2-40B4-BE49-F238E27FC236}">
                    <a16:creationId xmlns:a16="http://schemas.microsoft.com/office/drawing/2014/main" id="{D7A2EDD3-684A-7F29-2AFD-91F5AF642D0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45F322B2-E643-297A-95A0-CE2782F48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695080">
              <a:off x="12159248" y="2067256"/>
              <a:ext cx="3564645" cy="92032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2EF2B42-139E-82F3-895D-E8251ED0066E}"/>
                </a:ext>
              </a:extLst>
            </p:cNvPr>
            <p:cNvSpPr txBox="1"/>
            <p:nvPr/>
          </p:nvSpPr>
          <p:spPr>
            <a:xfrm>
              <a:off x="11642800" y="4115372"/>
              <a:ext cx="5478779" cy="2777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0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HƯỚNG DẪN VỀ NHÀ</a:t>
              </a:r>
            </a:p>
          </p:txBody>
        </p:sp>
      </p:grpSp>
      <p:pic>
        <p:nvPicPr>
          <p:cNvPr id="44" name="Picture 10">
            <a:extLst>
              <a:ext uri="{FF2B5EF4-FFF2-40B4-BE49-F238E27FC236}">
                <a16:creationId xmlns:a16="http://schemas.microsoft.com/office/drawing/2014/main" id="{A20CEAC7-A25B-6F59-71BF-53A4A446E0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31095" y="6898348"/>
            <a:ext cx="6733005" cy="3408584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D23A4884-FD4A-0296-716F-27E9E77742AC}"/>
              </a:ext>
            </a:extLst>
          </p:cNvPr>
          <p:cNvGrpSpPr/>
          <p:nvPr/>
        </p:nvGrpSpPr>
        <p:grpSpPr>
          <a:xfrm>
            <a:off x="930960" y="5591823"/>
            <a:ext cx="9549579" cy="3745920"/>
            <a:chOff x="1030920" y="4597759"/>
            <a:chExt cx="9549579" cy="374592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2471CB2-0013-FE93-F4E0-0731D4DA71BA}"/>
                </a:ext>
              </a:extLst>
            </p:cNvPr>
            <p:cNvGrpSpPr/>
            <p:nvPr/>
          </p:nvGrpSpPr>
          <p:grpSpPr>
            <a:xfrm>
              <a:off x="1030920" y="4597759"/>
              <a:ext cx="9549579" cy="3745920"/>
              <a:chOff x="1051751" y="1351212"/>
              <a:chExt cx="9549579" cy="2483411"/>
            </a:xfrm>
          </p:grpSpPr>
          <p:grpSp>
            <p:nvGrpSpPr>
              <p:cNvPr id="48" name="Group 3">
                <a:extLst>
                  <a:ext uri="{FF2B5EF4-FFF2-40B4-BE49-F238E27FC236}">
                    <a16:creationId xmlns:a16="http://schemas.microsoft.com/office/drawing/2014/main" id="{0227B57C-7360-2C77-BCCF-7A77BC553BC1}"/>
                  </a:ext>
                </a:extLst>
              </p:cNvPr>
              <p:cNvGrpSpPr/>
              <p:nvPr/>
            </p:nvGrpSpPr>
            <p:grpSpPr>
              <a:xfrm>
                <a:off x="1051751" y="1519237"/>
                <a:ext cx="9549579" cy="2315386"/>
                <a:chOff x="0" y="-47625"/>
                <a:chExt cx="2355171" cy="1828550"/>
              </a:xfrm>
            </p:grpSpPr>
            <p:sp>
              <p:nvSpPr>
                <p:cNvPr id="50" name="Freeform 4">
                  <a:extLst>
                    <a:ext uri="{FF2B5EF4-FFF2-40B4-BE49-F238E27FC236}">
                      <a16:creationId xmlns:a16="http://schemas.microsoft.com/office/drawing/2014/main" id="{1CABCA4B-AF8F-EC9F-6290-727C4E8568A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55171" cy="178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71" h="1971386">
                      <a:moveTo>
                        <a:pt x="44154" y="0"/>
                      </a:moveTo>
                      <a:lnTo>
                        <a:pt x="2311016" y="0"/>
                      </a:lnTo>
                      <a:cubicBezTo>
                        <a:pt x="2322727" y="0"/>
                        <a:pt x="2333958" y="4652"/>
                        <a:pt x="2342238" y="12932"/>
                      </a:cubicBezTo>
                      <a:cubicBezTo>
                        <a:pt x="2350519" y="21213"/>
                        <a:pt x="2355171" y="32444"/>
                        <a:pt x="2355171" y="44154"/>
                      </a:cubicBezTo>
                      <a:lnTo>
                        <a:pt x="2355171" y="1927232"/>
                      </a:lnTo>
                      <a:cubicBezTo>
                        <a:pt x="2355171" y="1938943"/>
                        <a:pt x="2350519" y="1950174"/>
                        <a:pt x="2342238" y="1958454"/>
                      </a:cubicBezTo>
                      <a:cubicBezTo>
                        <a:pt x="2333958" y="1966735"/>
                        <a:pt x="2322727" y="1971386"/>
                        <a:pt x="2311016" y="1971386"/>
                      </a:cubicBezTo>
                      <a:lnTo>
                        <a:pt x="44154" y="1971386"/>
                      </a:lnTo>
                      <a:cubicBezTo>
                        <a:pt x="32444" y="1971386"/>
                        <a:pt x="21213" y="1966735"/>
                        <a:pt x="12932" y="1958454"/>
                      </a:cubicBezTo>
                      <a:cubicBezTo>
                        <a:pt x="4652" y="1950174"/>
                        <a:pt x="0" y="1938943"/>
                        <a:pt x="0" y="1927232"/>
                      </a:cubicBezTo>
                      <a:lnTo>
                        <a:pt x="0" y="44154"/>
                      </a:lnTo>
                      <a:cubicBezTo>
                        <a:pt x="0" y="32444"/>
                        <a:pt x="4652" y="21213"/>
                        <a:pt x="12932" y="12932"/>
                      </a:cubicBezTo>
                      <a:cubicBezTo>
                        <a:pt x="21213" y="4652"/>
                        <a:pt x="32444" y="0"/>
                        <a:pt x="4415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TextBox 5">
                  <a:extLst>
                    <a:ext uri="{FF2B5EF4-FFF2-40B4-BE49-F238E27FC236}">
                      <a16:creationId xmlns:a16="http://schemas.microsoft.com/office/drawing/2014/main" id="{203DC69D-0599-6021-1E1F-306597D75A46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ED8E7173-8DC7-207D-5398-1BFB6DB0F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47972" y="1351212"/>
                <a:ext cx="2571150" cy="469544"/>
              </a:xfrm>
              <a:prstGeom prst="rect">
                <a:avLst/>
              </a:prstGeom>
            </p:spPr>
          </p:pic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1296765-4E94-9247-6F74-F7FF3D3933EF}"/>
                </a:ext>
              </a:extLst>
            </p:cNvPr>
            <p:cNvSpPr txBox="1"/>
            <p:nvPr/>
          </p:nvSpPr>
          <p:spPr>
            <a:xfrm>
              <a:off x="1394275" y="5783653"/>
              <a:ext cx="8935692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 trước </a:t>
              </a:r>
              <a:r>
                <a:rPr lang="vi-VN" sz="4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Tiết tiếp theo – Chung tay bảo vệ động vật </a:t>
              </a:r>
              <a:r>
                <a:rPr lang="en-US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(SGK – tr.119)</a:t>
              </a:r>
              <a:endPara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81000" y="5443"/>
            <a:ext cx="2430053" cy="2341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5587" y="7469519"/>
            <a:ext cx="2130243" cy="26269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00" y="190500"/>
            <a:ext cx="2111314" cy="18656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29673" y="-55290"/>
            <a:ext cx="2396427" cy="2357213"/>
          </a:xfrm>
          <a:prstGeom prst="rect">
            <a:avLst/>
          </a:prstGeom>
        </p:spPr>
      </p:pic>
      <p:sp>
        <p:nvSpPr>
          <p:cNvPr id="7" name="TextBox 16">
            <a:extLst>
              <a:ext uri="{FF2B5EF4-FFF2-40B4-BE49-F238E27FC236}">
                <a16:creationId xmlns:a16="http://schemas.microsoft.com/office/drawing/2014/main" id="{29EFA631-00F6-CDE2-AA45-A0671C1DA27B}"/>
              </a:ext>
            </a:extLst>
          </p:cNvPr>
          <p:cNvSpPr txBox="1"/>
          <p:nvPr/>
        </p:nvSpPr>
        <p:spPr>
          <a:xfrm>
            <a:off x="762000" y="3410910"/>
            <a:ext cx="16764000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800" b="1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NGHE, TẠM BIỆT VÀ HẸN GẶP LẠI!</a:t>
            </a:r>
            <a:endParaRPr lang="en-US" sz="7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777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771" y="8648700"/>
            <a:ext cx="1431471" cy="14314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142314" y="-110222"/>
            <a:ext cx="1162015" cy="1143000"/>
          </a:xfrm>
          <a:prstGeom prst="rect">
            <a:avLst/>
          </a:prstGeom>
        </p:spPr>
      </p:pic>
      <p:sp>
        <p:nvSpPr>
          <p:cNvPr id="53" name="Freeform 23">
            <a:extLst>
              <a:ext uri="{FF2B5EF4-FFF2-40B4-BE49-F238E27FC236}">
                <a16:creationId xmlns:a16="http://schemas.microsoft.com/office/drawing/2014/main" id="{8EA2AC0D-2B4C-F572-251B-C5A2C4A6389D}"/>
              </a:ext>
            </a:extLst>
          </p:cNvPr>
          <p:cNvSpPr/>
          <p:nvPr/>
        </p:nvSpPr>
        <p:spPr>
          <a:xfrm flipV="1">
            <a:off x="11068" y="0"/>
            <a:ext cx="2521148" cy="886315"/>
          </a:xfrm>
          <a:custGeom>
            <a:avLst/>
            <a:gdLst/>
            <a:ahLst/>
            <a:cxnLst/>
            <a:rect l="l" t="t" r="r" b="b"/>
            <a:pathLst>
              <a:path w="2521148" h="886315">
                <a:moveTo>
                  <a:pt x="0" y="886315"/>
                </a:moveTo>
                <a:lnTo>
                  <a:pt x="2521148" y="886315"/>
                </a:lnTo>
                <a:lnTo>
                  <a:pt x="2521148" y="0"/>
                </a:lnTo>
                <a:lnTo>
                  <a:pt x="0" y="0"/>
                </a:lnTo>
                <a:lnTo>
                  <a:pt x="0" y="886315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8525" b="-51092"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Freeform 4">
            <a:extLst>
              <a:ext uri="{FF2B5EF4-FFF2-40B4-BE49-F238E27FC236}">
                <a16:creationId xmlns:a16="http://schemas.microsoft.com/office/drawing/2014/main" id="{AF4C68DB-40B9-51A1-F702-71E214C0A83C}"/>
              </a:ext>
            </a:extLst>
          </p:cNvPr>
          <p:cNvSpPr/>
          <p:nvPr/>
        </p:nvSpPr>
        <p:spPr>
          <a:xfrm>
            <a:off x="1465896" y="1409701"/>
            <a:ext cx="15348462" cy="8025674"/>
          </a:xfrm>
          <a:custGeom>
            <a:avLst/>
            <a:gdLst/>
            <a:ahLst/>
            <a:cxnLst/>
            <a:rect l="l" t="t" r="r" b="b"/>
            <a:pathLst>
              <a:path w="4042393" h="1979773">
                <a:moveTo>
                  <a:pt x="25725" y="0"/>
                </a:moveTo>
                <a:lnTo>
                  <a:pt x="4016668" y="0"/>
                </a:lnTo>
                <a:cubicBezTo>
                  <a:pt x="4030876" y="0"/>
                  <a:pt x="4042393" y="11517"/>
                  <a:pt x="4042393" y="25725"/>
                </a:cubicBezTo>
                <a:lnTo>
                  <a:pt x="4042393" y="1954048"/>
                </a:lnTo>
                <a:cubicBezTo>
                  <a:pt x="4042393" y="1968255"/>
                  <a:pt x="4030876" y="1979773"/>
                  <a:pt x="4016668" y="1979773"/>
                </a:cubicBezTo>
                <a:lnTo>
                  <a:pt x="25725" y="1979773"/>
                </a:lnTo>
                <a:cubicBezTo>
                  <a:pt x="11517" y="1979773"/>
                  <a:pt x="0" y="1968255"/>
                  <a:pt x="0" y="1954048"/>
                </a:cubicBezTo>
                <a:lnTo>
                  <a:pt x="0" y="25725"/>
                </a:lnTo>
                <a:cubicBezTo>
                  <a:pt x="0" y="11517"/>
                  <a:pt x="11517" y="0"/>
                  <a:pt x="25725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05DBD2E-177C-C019-D3CE-B84414133219}"/>
              </a:ext>
            </a:extLst>
          </p:cNvPr>
          <p:cNvSpPr/>
          <p:nvPr/>
        </p:nvSpPr>
        <p:spPr>
          <a:xfrm>
            <a:off x="2074544" y="7019719"/>
            <a:ext cx="13930208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40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xem đoạn </a:t>
            </a:r>
            <a:r>
              <a:rPr lang="vi-VN" sz="40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video</a:t>
            </a:r>
            <a:r>
              <a:rPr lang="en-US" sz="40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trên</a:t>
            </a:r>
            <a:r>
              <a:rPr lang="vi-VN" sz="40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về </a:t>
            </a:r>
            <a:r>
              <a:rPr lang="en-US" sz="40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hát “</a:t>
            </a:r>
            <a:r>
              <a:rPr lang="en-US" sz="4000" b="1" i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 Mị nói cho mà nghe”</a:t>
            </a:r>
            <a:r>
              <a:rPr lang="en-US" sz="40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và trả lời câu hỏi cho sẵn dưới đây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663F02D-56AA-EACE-A505-64929A6E8297}"/>
              </a:ext>
            </a:extLst>
          </p:cNvPr>
          <p:cNvGrpSpPr/>
          <p:nvPr/>
        </p:nvGrpSpPr>
        <p:grpSpPr>
          <a:xfrm>
            <a:off x="5801148" y="709267"/>
            <a:ext cx="6501512" cy="1400865"/>
            <a:chOff x="5843364" y="885741"/>
            <a:chExt cx="6501512" cy="1400865"/>
          </a:xfrm>
        </p:grpSpPr>
        <p:pic>
          <p:nvPicPr>
            <p:cNvPr id="60" name="Picture 9">
              <a:extLst>
                <a:ext uri="{FF2B5EF4-FFF2-40B4-BE49-F238E27FC236}">
                  <a16:creationId xmlns:a16="http://schemas.microsoft.com/office/drawing/2014/main" id="{3AE413F0-1835-5579-F40D-6F066AA0E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893481" y="885741"/>
              <a:ext cx="6451395" cy="1400865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01B9B79-B520-F6D5-B492-5BCFF218FF38}"/>
                </a:ext>
              </a:extLst>
            </p:cNvPr>
            <p:cNvSpPr txBox="1"/>
            <p:nvPr/>
          </p:nvSpPr>
          <p:spPr>
            <a:xfrm>
              <a:off x="5843364" y="1078343"/>
              <a:ext cx="6477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3" name="Picture 11">
            <a:extLst>
              <a:ext uri="{FF2B5EF4-FFF2-40B4-BE49-F238E27FC236}">
                <a16:creationId xmlns:a16="http://schemas.microsoft.com/office/drawing/2014/main" id="{50B2281E-1C90-B828-5315-E825693B02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881740" y="8112503"/>
            <a:ext cx="2521148" cy="2240671"/>
          </a:xfrm>
          <a:prstGeom prst="rect">
            <a:avLst/>
          </a:prstGeom>
        </p:spPr>
      </p:pic>
      <p:pic>
        <p:nvPicPr>
          <p:cNvPr id="65" name="Hoàng Thuỳ Linh - Để Mị Nói Cho Mà Nghe (Let Mi tell) - Official Music Video">
            <a:hlinkClick r:id="" action="ppaction://media"/>
            <a:extLst>
              <a:ext uri="{FF2B5EF4-FFF2-40B4-BE49-F238E27FC236}">
                <a16:creationId xmlns:a16="http://schemas.microsoft.com/office/drawing/2014/main" id="{2A0DE74E-CEF4-644D-B95B-C60BA21014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58727" y="2728951"/>
            <a:ext cx="7162800" cy="4029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1867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</p:childTnLst>
        </p:cTn>
      </p:par>
    </p:tnLst>
    <p:bldLst>
      <p:bldP spid="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600" y="0"/>
            <a:ext cx="1905000" cy="1905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81000" y="0"/>
            <a:ext cx="2261995" cy="801980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68F31951-E3E5-1908-99DE-B6B78CAD39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84861" y="1961850"/>
            <a:ext cx="5269830" cy="9057522"/>
          </a:xfrm>
          <a:prstGeom prst="rect">
            <a:avLst/>
          </a:prstGeom>
        </p:spPr>
      </p:pic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3A216BAE-5C4B-366D-CD6C-EA3268C89118}"/>
              </a:ext>
            </a:extLst>
          </p:cNvPr>
          <p:cNvSpPr/>
          <p:nvPr/>
        </p:nvSpPr>
        <p:spPr>
          <a:xfrm>
            <a:off x="2057400" y="1091874"/>
            <a:ext cx="9893788" cy="5560720"/>
          </a:xfrm>
          <a:prstGeom prst="cloudCallout">
            <a:avLst>
              <a:gd name="adj1" fmla="val 59072"/>
              <a:gd name="adj2" fmla="val 50958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chuyện trong video là câu chuyện có thật hay do trí tưởng tượng đem lại?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3D12C6A-DB13-5FA4-2192-D962006EB63D}"/>
              </a:ext>
            </a:extLst>
          </p:cNvPr>
          <p:cNvGrpSpPr/>
          <p:nvPr/>
        </p:nvGrpSpPr>
        <p:grpSpPr>
          <a:xfrm>
            <a:off x="749997" y="7277100"/>
            <a:ext cx="11706532" cy="1824923"/>
            <a:chOff x="684633" y="6778000"/>
            <a:chExt cx="11706532" cy="1824923"/>
          </a:xfrm>
        </p:grpSpPr>
        <p:pic>
          <p:nvPicPr>
            <p:cNvPr id="21" name="Graphic 20" descr="Back with solid fill">
              <a:extLst>
                <a:ext uri="{FF2B5EF4-FFF2-40B4-BE49-F238E27FC236}">
                  <a16:creationId xmlns:a16="http://schemas.microsoft.com/office/drawing/2014/main" id="{4A6DCF72-F7C2-BBC2-7940-CC45114FA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V="1">
              <a:off x="684633" y="7112612"/>
              <a:ext cx="1760531" cy="11557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515FA00-C27B-A041-AD1A-251AB1825E82}"/>
                </a:ext>
              </a:extLst>
            </p:cNvPr>
            <p:cNvSpPr txBox="1"/>
            <p:nvPr/>
          </p:nvSpPr>
          <p:spPr>
            <a:xfrm>
              <a:off x="2808163" y="6778000"/>
              <a:ext cx="9583002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 chuyện </a:t>
              </a:r>
              <a:r>
                <a:rPr lang="en-US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 video </a:t>
              </a:r>
              <a:r>
                <a:rPr lang="vi-VN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 tạo nên từ trí tưởng tượng của nhân vật.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7">
            <a:extLst>
              <a:ext uri="{FF2B5EF4-FFF2-40B4-BE49-F238E27FC236}">
                <a16:creationId xmlns:a16="http://schemas.microsoft.com/office/drawing/2014/main" id="{A61F1B01-324D-A15F-22DD-4194A5814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87800" y="-5443"/>
            <a:ext cx="1406444" cy="1245342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065966AA-4D89-B6B1-BB5D-BBCFFBF893B9}"/>
              </a:ext>
            </a:extLst>
          </p:cNvPr>
          <p:cNvSpPr/>
          <p:nvPr/>
        </p:nvSpPr>
        <p:spPr>
          <a:xfrm>
            <a:off x="-32657" y="1028701"/>
            <a:ext cx="11565354" cy="2057399"/>
          </a:xfrm>
          <a:prstGeom prst="homePlate">
            <a:avLst/>
          </a:prstGeom>
          <a:solidFill>
            <a:srgbClr val="FFF0C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39C020-E9F5-5761-BEF8-895BF5A378C4}"/>
              </a:ext>
            </a:extLst>
          </p:cNvPr>
          <p:cNvSpPr txBox="1"/>
          <p:nvPr/>
        </p:nvSpPr>
        <p:spPr>
          <a:xfrm>
            <a:off x="857595" y="3643389"/>
            <a:ext cx="16572809" cy="3557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 3 </a:t>
            </a:r>
            <a:r>
              <a:rPr lang="en-US" sz="8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VIẾT</a:t>
            </a:r>
            <a:r>
              <a:rPr lang="en-US" sz="8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sz="8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8000" b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TRẢ BÀI VIẾT ĐOẠN VĂN TƯỞNG TƯỢNG</a:t>
            </a:r>
            <a:endParaRPr lang="en-US" sz="80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6357F913-F884-2193-DE60-6306029AA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20681" y="7720951"/>
            <a:ext cx="10446638" cy="2846708"/>
          </a:xfrm>
          <a:prstGeom prst="rect">
            <a:avLst/>
          </a:prstGeom>
        </p:spPr>
      </p:pic>
      <p:pic>
        <p:nvPicPr>
          <p:cNvPr id="15" name="Picture 23">
            <a:extLst>
              <a:ext uri="{FF2B5EF4-FFF2-40B4-BE49-F238E27FC236}">
                <a16:creationId xmlns:a16="http://schemas.microsoft.com/office/drawing/2014/main" id="{9BC957A9-F434-2A00-B85F-63E256A67C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9652206"/>
            <a:ext cx="3599350" cy="634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660298">
            <a:off x="15953177" y="-32322"/>
            <a:ext cx="2368675" cy="16322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29" y="0"/>
            <a:ext cx="2140084" cy="914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9B74E44-C88F-44D1-B762-E26C6A6B5039}"/>
              </a:ext>
            </a:extLst>
          </p:cNvPr>
          <p:cNvGrpSpPr/>
          <p:nvPr/>
        </p:nvGrpSpPr>
        <p:grpSpPr>
          <a:xfrm>
            <a:off x="3764530" y="0"/>
            <a:ext cx="10758940" cy="1735078"/>
            <a:chOff x="3677277" y="831974"/>
            <a:chExt cx="10758940" cy="1735078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2D2B3608-7EA9-47B2-FD1F-25285145E411}"/>
                </a:ext>
              </a:extLst>
            </p:cNvPr>
            <p:cNvSpPr/>
            <p:nvPr/>
          </p:nvSpPr>
          <p:spPr>
            <a:xfrm>
              <a:off x="3677277" y="831974"/>
              <a:ext cx="10758940" cy="1735078"/>
            </a:xfrm>
            <a:custGeom>
              <a:avLst/>
              <a:gdLst/>
              <a:ahLst/>
              <a:cxnLst/>
              <a:rect l="l" t="t" r="r" b="b"/>
              <a:pathLst>
                <a:path w="7315200" h="1991047">
                  <a:moveTo>
                    <a:pt x="0" y="0"/>
                  </a:moveTo>
                  <a:lnTo>
                    <a:pt x="7315200" y="0"/>
                  </a:lnTo>
                  <a:lnTo>
                    <a:pt x="7315200" y="1991046"/>
                  </a:lnTo>
                  <a:lnTo>
                    <a:pt x="0" y="1991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34305" b="-32863"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447B2F-56CD-C6A9-E4D8-9FA8DA8CA0AA}"/>
                </a:ext>
              </a:extLst>
            </p:cNvPr>
            <p:cNvSpPr txBox="1"/>
            <p:nvPr/>
          </p:nvSpPr>
          <p:spPr>
            <a:xfrm>
              <a:off x="4820277" y="1188146"/>
              <a:ext cx="84729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NỘI DUNG BÀI HỌC</a:t>
              </a:r>
              <a:endParaRPr lang="en-US" sz="6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64F3035-1213-19AC-30FE-2C685B8538E7}"/>
              </a:ext>
            </a:extLst>
          </p:cNvPr>
          <p:cNvGrpSpPr/>
          <p:nvPr/>
        </p:nvGrpSpPr>
        <p:grpSpPr>
          <a:xfrm>
            <a:off x="880353" y="2517896"/>
            <a:ext cx="7972807" cy="3295453"/>
            <a:chOff x="833822" y="2244225"/>
            <a:chExt cx="7972807" cy="3295453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0C7D7FD1-D208-918B-E1F1-41E70525C878}"/>
                </a:ext>
              </a:extLst>
            </p:cNvPr>
            <p:cNvSpPr/>
            <p:nvPr/>
          </p:nvSpPr>
          <p:spPr>
            <a:xfrm>
              <a:off x="833822" y="2244225"/>
              <a:ext cx="7972807" cy="3295453"/>
            </a:xfrm>
            <a:custGeom>
              <a:avLst/>
              <a:gdLst/>
              <a:ahLst/>
              <a:cxnLst/>
              <a:rect l="l" t="t" r="r" b="b"/>
              <a:pathLst>
                <a:path w="1855339" h="610988">
                  <a:moveTo>
                    <a:pt x="57964" y="0"/>
                  </a:moveTo>
                  <a:lnTo>
                    <a:pt x="1797375" y="0"/>
                  </a:lnTo>
                  <a:cubicBezTo>
                    <a:pt x="1829388" y="0"/>
                    <a:pt x="1855339" y="25952"/>
                    <a:pt x="1855339" y="57964"/>
                  </a:cubicBezTo>
                  <a:lnTo>
                    <a:pt x="1855339" y="553024"/>
                  </a:lnTo>
                  <a:cubicBezTo>
                    <a:pt x="1855339" y="585037"/>
                    <a:pt x="1829388" y="610988"/>
                    <a:pt x="1797375" y="610988"/>
                  </a:cubicBezTo>
                  <a:lnTo>
                    <a:pt x="57964" y="610988"/>
                  </a:lnTo>
                  <a:cubicBezTo>
                    <a:pt x="25952" y="610988"/>
                    <a:pt x="0" y="585037"/>
                    <a:pt x="0" y="553024"/>
                  </a:cubicBezTo>
                  <a:lnTo>
                    <a:pt x="0" y="57964"/>
                  </a:lnTo>
                  <a:cubicBezTo>
                    <a:pt x="0" y="25952"/>
                    <a:pt x="25952" y="0"/>
                    <a:pt x="57964" y="0"/>
                  </a:cubicBezTo>
                  <a:close/>
                </a:path>
              </a:pathLst>
            </a:custGeom>
            <a:solidFill>
              <a:srgbClr val="FFF4D1"/>
            </a:solidFill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53596D-F2C5-3E8B-63AE-9748D4180086}"/>
                </a:ext>
              </a:extLst>
            </p:cNvPr>
            <p:cNvSpPr txBox="1"/>
            <p:nvPr/>
          </p:nvSpPr>
          <p:spPr>
            <a:xfrm>
              <a:off x="1612574" y="2974650"/>
              <a:ext cx="6415301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 động 1: </a:t>
              </a:r>
              <a:r>
                <a:rPr lang="vi-VN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Nghe thầy cô nhận xét chung</a:t>
              </a:r>
              <a:endParaRPr lang="fr-F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892ED4-4671-1D87-3127-4DC69FA8BC13}"/>
              </a:ext>
            </a:extLst>
          </p:cNvPr>
          <p:cNvGrpSpPr/>
          <p:nvPr/>
        </p:nvGrpSpPr>
        <p:grpSpPr>
          <a:xfrm>
            <a:off x="9636533" y="2513057"/>
            <a:ext cx="7972807" cy="3295452"/>
            <a:chOff x="9360685" y="2898203"/>
            <a:chExt cx="7972807" cy="3295452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5659BED-BE1F-D843-857F-E414EA7199FC}"/>
                </a:ext>
              </a:extLst>
            </p:cNvPr>
            <p:cNvSpPr/>
            <p:nvPr/>
          </p:nvSpPr>
          <p:spPr>
            <a:xfrm>
              <a:off x="9360685" y="2898203"/>
              <a:ext cx="7972807" cy="3295452"/>
            </a:xfrm>
            <a:custGeom>
              <a:avLst/>
              <a:gdLst/>
              <a:ahLst/>
              <a:cxnLst/>
              <a:rect l="l" t="t" r="r" b="b"/>
              <a:pathLst>
                <a:path w="1855339" h="610988">
                  <a:moveTo>
                    <a:pt x="57964" y="0"/>
                  </a:moveTo>
                  <a:lnTo>
                    <a:pt x="1797375" y="0"/>
                  </a:lnTo>
                  <a:cubicBezTo>
                    <a:pt x="1829388" y="0"/>
                    <a:pt x="1855339" y="25952"/>
                    <a:pt x="1855339" y="57964"/>
                  </a:cubicBezTo>
                  <a:lnTo>
                    <a:pt x="1855339" y="553024"/>
                  </a:lnTo>
                  <a:cubicBezTo>
                    <a:pt x="1855339" y="585037"/>
                    <a:pt x="1829388" y="610988"/>
                    <a:pt x="1797375" y="610988"/>
                  </a:cubicBezTo>
                  <a:lnTo>
                    <a:pt x="57964" y="610988"/>
                  </a:lnTo>
                  <a:cubicBezTo>
                    <a:pt x="25952" y="610988"/>
                    <a:pt x="0" y="585037"/>
                    <a:pt x="0" y="553024"/>
                  </a:cubicBezTo>
                  <a:lnTo>
                    <a:pt x="0" y="57964"/>
                  </a:lnTo>
                  <a:cubicBezTo>
                    <a:pt x="0" y="25952"/>
                    <a:pt x="25952" y="0"/>
                    <a:pt x="57964" y="0"/>
                  </a:cubicBezTo>
                  <a:close/>
                </a:path>
              </a:pathLst>
            </a:custGeom>
            <a:solidFill>
              <a:srgbClr val="FFF4D1"/>
            </a:solidFill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ADFC7400-143F-F4DC-80F1-BAD9F9F8EB12}"/>
                </a:ext>
              </a:extLst>
            </p:cNvPr>
            <p:cNvSpPr txBox="1"/>
            <p:nvPr/>
          </p:nvSpPr>
          <p:spPr>
            <a:xfrm>
              <a:off x="9470038" y="3776408"/>
              <a:ext cx="1427885" cy="1427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8DE2A58-A963-A9F6-00D1-C279031C9D60}"/>
                </a:ext>
              </a:extLst>
            </p:cNvPr>
            <p:cNvSpPr txBox="1"/>
            <p:nvPr/>
          </p:nvSpPr>
          <p:spPr>
            <a:xfrm>
              <a:off x="9566300" y="3126518"/>
              <a:ext cx="7626891" cy="274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 động </a:t>
              </a:r>
              <a:r>
                <a:rPr lang="en-US" sz="4000" b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lang="vi-VN" sz="4000" b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  <a:r>
                <a:rPr lang="vi-VN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 lại bài làm của em và nhận xét của thầy cô để phát hiện lỗi</a:t>
              </a:r>
              <a:endParaRPr lang="fr-F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577516-2F41-AB2F-632F-975E8CC0A59A}"/>
              </a:ext>
            </a:extLst>
          </p:cNvPr>
          <p:cNvGrpSpPr/>
          <p:nvPr/>
        </p:nvGrpSpPr>
        <p:grpSpPr>
          <a:xfrm>
            <a:off x="745175" y="5813350"/>
            <a:ext cx="7985671" cy="3810856"/>
            <a:chOff x="658584" y="5710507"/>
            <a:chExt cx="7985671" cy="3810856"/>
          </a:xfrm>
        </p:grpSpPr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EF615F6-5EC0-6626-8426-DB9BA254AAA5}"/>
                </a:ext>
              </a:extLst>
            </p:cNvPr>
            <p:cNvSpPr/>
            <p:nvPr/>
          </p:nvSpPr>
          <p:spPr>
            <a:xfrm>
              <a:off x="793763" y="6225910"/>
              <a:ext cx="7850492" cy="3295453"/>
            </a:xfrm>
            <a:custGeom>
              <a:avLst/>
              <a:gdLst/>
              <a:ahLst/>
              <a:cxnLst/>
              <a:rect l="l" t="t" r="r" b="b"/>
              <a:pathLst>
                <a:path w="1855339" h="610988">
                  <a:moveTo>
                    <a:pt x="57964" y="0"/>
                  </a:moveTo>
                  <a:lnTo>
                    <a:pt x="1797375" y="0"/>
                  </a:lnTo>
                  <a:cubicBezTo>
                    <a:pt x="1829388" y="0"/>
                    <a:pt x="1855339" y="25952"/>
                    <a:pt x="1855339" y="57964"/>
                  </a:cubicBezTo>
                  <a:lnTo>
                    <a:pt x="1855339" y="553024"/>
                  </a:lnTo>
                  <a:cubicBezTo>
                    <a:pt x="1855339" y="585037"/>
                    <a:pt x="1829388" y="610988"/>
                    <a:pt x="1797375" y="610988"/>
                  </a:cubicBezTo>
                  <a:lnTo>
                    <a:pt x="57964" y="610988"/>
                  </a:lnTo>
                  <a:cubicBezTo>
                    <a:pt x="25952" y="610988"/>
                    <a:pt x="0" y="585037"/>
                    <a:pt x="0" y="553024"/>
                  </a:cubicBezTo>
                  <a:lnTo>
                    <a:pt x="0" y="57964"/>
                  </a:lnTo>
                  <a:cubicBezTo>
                    <a:pt x="0" y="25952"/>
                    <a:pt x="25952" y="0"/>
                    <a:pt x="57964" y="0"/>
                  </a:cubicBezTo>
                  <a:close/>
                </a:path>
              </a:pathLst>
            </a:custGeom>
            <a:solidFill>
              <a:srgbClr val="FFF4D1"/>
            </a:solidFill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id="{A4250D6B-9480-9F1A-ADA4-34B3A54DF8A6}"/>
                </a:ext>
              </a:extLst>
            </p:cNvPr>
            <p:cNvSpPr txBox="1"/>
            <p:nvPr/>
          </p:nvSpPr>
          <p:spPr>
            <a:xfrm>
              <a:off x="658584" y="5710507"/>
              <a:ext cx="1427885" cy="1427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E8C95A-DC8F-D156-D931-C89AD9036910}"/>
                </a:ext>
              </a:extLst>
            </p:cNvPr>
            <p:cNvSpPr txBox="1"/>
            <p:nvPr/>
          </p:nvSpPr>
          <p:spPr>
            <a:xfrm>
              <a:off x="1160262" y="6527202"/>
              <a:ext cx="7117493" cy="274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 động 3: </a:t>
              </a:r>
              <a:r>
                <a:rPr lang="vi-VN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 hoặc nghe bài làm của bạn, nêu những điều em muốn học tập</a:t>
              </a:r>
              <a:endParaRPr lang="fr-F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BC86DBA-905E-4B67-EC00-9DBE601DFEAE}"/>
              </a:ext>
            </a:extLst>
          </p:cNvPr>
          <p:cNvGrpSpPr/>
          <p:nvPr/>
        </p:nvGrpSpPr>
        <p:grpSpPr>
          <a:xfrm>
            <a:off x="9669191" y="6328753"/>
            <a:ext cx="7972806" cy="3295453"/>
            <a:chOff x="9470038" y="2976290"/>
            <a:chExt cx="7972806" cy="3295453"/>
          </a:xfrm>
        </p:grpSpPr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298FF4B-A612-72C3-CB61-A27C76A3339F}"/>
                </a:ext>
              </a:extLst>
            </p:cNvPr>
            <p:cNvSpPr/>
            <p:nvPr/>
          </p:nvSpPr>
          <p:spPr>
            <a:xfrm>
              <a:off x="9470038" y="2976290"/>
              <a:ext cx="7972806" cy="3295453"/>
            </a:xfrm>
            <a:custGeom>
              <a:avLst/>
              <a:gdLst/>
              <a:ahLst/>
              <a:cxnLst/>
              <a:rect l="l" t="t" r="r" b="b"/>
              <a:pathLst>
                <a:path w="1855339" h="610988">
                  <a:moveTo>
                    <a:pt x="57964" y="0"/>
                  </a:moveTo>
                  <a:lnTo>
                    <a:pt x="1797375" y="0"/>
                  </a:lnTo>
                  <a:cubicBezTo>
                    <a:pt x="1829388" y="0"/>
                    <a:pt x="1855339" y="25952"/>
                    <a:pt x="1855339" y="57964"/>
                  </a:cubicBezTo>
                  <a:lnTo>
                    <a:pt x="1855339" y="553024"/>
                  </a:lnTo>
                  <a:cubicBezTo>
                    <a:pt x="1855339" y="585037"/>
                    <a:pt x="1829388" y="610988"/>
                    <a:pt x="1797375" y="610988"/>
                  </a:cubicBezTo>
                  <a:lnTo>
                    <a:pt x="57964" y="610988"/>
                  </a:lnTo>
                  <a:cubicBezTo>
                    <a:pt x="25952" y="610988"/>
                    <a:pt x="0" y="585037"/>
                    <a:pt x="0" y="553024"/>
                  </a:cubicBezTo>
                  <a:lnTo>
                    <a:pt x="0" y="57964"/>
                  </a:lnTo>
                  <a:cubicBezTo>
                    <a:pt x="0" y="25952"/>
                    <a:pt x="25952" y="0"/>
                    <a:pt x="57964" y="0"/>
                  </a:cubicBezTo>
                  <a:close/>
                </a:path>
              </a:pathLst>
            </a:custGeom>
            <a:solidFill>
              <a:srgbClr val="FFF4D1"/>
            </a:solidFill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11">
              <a:extLst>
                <a:ext uri="{FF2B5EF4-FFF2-40B4-BE49-F238E27FC236}">
                  <a16:creationId xmlns:a16="http://schemas.microsoft.com/office/drawing/2014/main" id="{2BEAEADC-F863-228C-DBD5-5C8F44CEB83D}"/>
                </a:ext>
              </a:extLst>
            </p:cNvPr>
            <p:cNvSpPr txBox="1"/>
            <p:nvPr/>
          </p:nvSpPr>
          <p:spPr>
            <a:xfrm>
              <a:off x="9470038" y="3776408"/>
              <a:ext cx="1427885" cy="1427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E30CE3A-10C7-3D89-CC82-3920E5290B14}"/>
                </a:ext>
              </a:extLst>
            </p:cNvPr>
            <p:cNvSpPr txBox="1"/>
            <p:nvPr/>
          </p:nvSpPr>
          <p:spPr>
            <a:xfrm>
              <a:off x="9769952" y="3277582"/>
              <a:ext cx="7372975" cy="274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 động 4: </a:t>
              </a:r>
              <a:r>
                <a:rPr lang="vi-VN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Sửa lỗi trong bài (nếu có) hoặc viết lại một số câu văn cho hay hơn</a:t>
              </a:r>
              <a:endParaRPr lang="fr-F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rcRect t="5625" b="5625"/>
          <a:stretch>
            <a:fillRect/>
          </a:stretch>
        </p:blipFill>
        <p:spPr>
          <a:xfrm>
            <a:off x="1600200" y="952500"/>
            <a:ext cx="15087600" cy="78062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51424" y="6672264"/>
            <a:ext cx="5267376" cy="36147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7677" y="440284"/>
            <a:ext cx="2091232" cy="2091232"/>
          </a:xfrm>
          <a:prstGeom prst="rect">
            <a:avLst/>
          </a:prstGeom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2DB42649-6D52-8ECD-70E3-B2ADC06BD799}"/>
              </a:ext>
            </a:extLst>
          </p:cNvPr>
          <p:cNvSpPr txBox="1"/>
          <p:nvPr/>
        </p:nvSpPr>
        <p:spPr>
          <a:xfrm>
            <a:off x="2389910" y="3382905"/>
            <a:ext cx="13595202" cy="2945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800" b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endParaRPr lang="en-US" sz="6800" b="1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800" b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Nghe thầy cô nhận xét chung</a:t>
            </a:r>
            <a:endParaRPr lang="vi-VN" sz="6800" b="1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2657" y="8173997"/>
            <a:ext cx="1969560" cy="209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56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287203">
            <a:off x="16147459" y="8853849"/>
            <a:ext cx="2304431" cy="119830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668533"/>
            <a:ext cx="3414187" cy="602138"/>
          </a:xfrm>
          <a:prstGeom prst="rect">
            <a:avLst/>
          </a:prstGeom>
        </p:spPr>
      </p:pic>
      <p:grpSp>
        <p:nvGrpSpPr>
          <p:cNvPr id="10" name="Group 2">
            <a:extLst>
              <a:ext uri="{FF2B5EF4-FFF2-40B4-BE49-F238E27FC236}">
                <a16:creationId xmlns:a16="http://schemas.microsoft.com/office/drawing/2014/main" id="{CE45B546-5DF3-14DF-1D67-BC65F06D9CE3}"/>
              </a:ext>
            </a:extLst>
          </p:cNvPr>
          <p:cNvGrpSpPr/>
          <p:nvPr/>
        </p:nvGrpSpPr>
        <p:grpSpPr>
          <a:xfrm>
            <a:off x="-159715" y="-179686"/>
            <a:ext cx="18607430" cy="660193"/>
            <a:chOff x="0" y="0"/>
            <a:chExt cx="754546" cy="26771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52A210CC-6813-073B-39D2-82BB22983191}"/>
                </a:ext>
              </a:extLst>
            </p:cNvPr>
            <p:cNvSpPr/>
            <p:nvPr/>
          </p:nvSpPr>
          <p:spPr>
            <a:xfrm>
              <a:off x="0" y="0"/>
              <a:ext cx="754546" cy="26771"/>
            </a:xfrm>
            <a:custGeom>
              <a:avLst/>
              <a:gdLst/>
              <a:ahLst/>
              <a:cxnLst/>
              <a:rect l="l" t="t" r="r" b="b"/>
              <a:pathLst>
                <a:path w="754546" h="26771">
                  <a:moveTo>
                    <a:pt x="0" y="0"/>
                  </a:moveTo>
                  <a:lnTo>
                    <a:pt x="754546" y="0"/>
                  </a:lnTo>
                  <a:lnTo>
                    <a:pt x="754546" y="26771"/>
                  </a:lnTo>
                  <a:lnTo>
                    <a:pt x="0" y="26771"/>
                  </a:lnTo>
                  <a:close/>
                </a:path>
              </a:pathLst>
            </a:custGeom>
            <a:solidFill>
              <a:srgbClr val="8593F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D07870-35E9-0BAF-023D-224E539C9F84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3">
            <a:extLst>
              <a:ext uri="{FF2B5EF4-FFF2-40B4-BE49-F238E27FC236}">
                <a16:creationId xmlns:a16="http://schemas.microsoft.com/office/drawing/2014/main" id="{91626E0D-E5D4-77C2-C91E-59F78FED4A5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8041"/>
          <a:stretch>
            <a:fillRect/>
          </a:stretch>
        </p:blipFill>
        <p:spPr>
          <a:xfrm>
            <a:off x="2709036" y="-307626"/>
            <a:ext cx="9775128" cy="74323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EAE6E7-BADB-6560-FF87-1449F2F35509}"/>
              </a:ext>
            </a:extLst>
          </p:cNvPr>
          <p:cNvSpPr txBox="1"/>
          <p:nvPr/>
        </p:nvSpPr>
        <p:spPr>
          <a:xfrm>
            <a:off x="3591060" y="1714500"/>
            <a:ext cx="8011080" cy="482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 lớp </a:t>
            </a: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lại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 bài: </a:t>
            </a:r>
            <a:r>
              <a:rPr lang="vi-VN" sz="4000" b="1" i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 bài viết đoạn văn tưởng tượng</a:t>
            </a:r>
            <a:r>
              <a:rPr lang="en-US" sz="4000" b="1" i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 lắng nghe những nhận xét chung về kết quả bài viết của mình.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D7D8D42E-88BC-0CFA-22CD-6AB5EA23A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79728" y="6172200"/>
            <a:ext cx="5111553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rcRect t="5625" b="5625"/>
          <a:stretch>
            <a:fillRect/>
          </a:stretch>
        </p:blipFill>
        <p:spPr>
          <a:xfrm>
            <a:off x="1600200" y="952500"/>
            <a:ext cx="15087600" cy="78062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51424" y="6672264"/>
            <a:ext cx="5267376" cy="36147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7677" y="440284"/>
            <a:ext cx="2091232" cy="2091232"/>
          </a:xfrm>
          <a:prstGeom prst="rect">
            <a:avLst/>
          </a:prstGeom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2DB42649-6D52-8ECD-70E3-B2ADC06BD799}"/>
              </a:ext>
            </a:extLst>
          </p:cNvPr>
          <p:cNvSpPr txBox="1"/>
          <p:nvPr/>
        </p:nvSpPr>
        <p:spPr>
          <a:xfrm>
            <a:off x="2346399" y="2598075"/>
            <a:ext cx="13595202" cy="4515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6600" b="1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lại bài làm của em và nhận xét của thầy cô để phát hiện lỗi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2657" y="8173997"/>
            <a:ext cx="1969560" cy="209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50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600" y="0"/>
            <a:ext cx="1905000" cy="1905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81000" y="0"/>
            <a:ext cx="2261995" cy="80198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BC032DA-3C72-CBF2-1C9C-F04733B84484}"/>
              </a:ext>
            </a:extLst>
          </p:cNvPr>
          <p:cNvGrpSpPr/>
          <p:nvPr/>
        </p:nvGrpSpPr>
        <p:grpSpPr>
          <a:xfrm>
            <a:off x="762000" y="919692"/>
            <a:ext cx="7010400" cy="7625443"/>
            <a:chOff x="-452893" y="251018"/>
            <a:chExt cx="7010400" cy="762544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0CF59C7-1B32-8A2C-4E84-46A27D20ABF6}"/>
                </a:ext>
              </a:extLst>
            </p:cNvPr>
            <p:cNvSpPr/>
            <p:nvPr/>
          </p:nvSpPr>
          <p:spPr>
            <a:xfrm>
              <a:off x="-452893" y="251018"/>
              <a:ext cx="7010400" cy="762544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200" b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VIỆC CÁ NHÂN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em đọc lại bài của mình và xác định lỗi cần sửa dựa vào những câu hỏi gợi ý cho sẵn sau:</a:t>
              </a:r>
              <a:endPara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5B865CA3-91E6-0498-C5D0-F4F81A210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333020" y="251018"/>
              <a:ext cx="1438573" cy="1404408"/>
            </a:xfrm>
            <a:prstGeom prst="rect">
              <a:avLst/>
            </a:prstGeom>
          </p:spPr>
        </p:pic>
      </p:grpSp>
      <p:pic>
        <p:nvPicPr>
          <p:cNvPr id="13" name="Picture 5">
            <a:extLst>
              <a:ext uri="{FF2B5EF4-FFF2-40B4-BE49-F238E27FC236}">
                <a16:creationId xmlns:a16="http://schemas.microsoft.com/office/drawing/2014/main" id="{53D277BE-CA0D-DB7B-FE63-65267EE776E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86000" y="7131660"/>
            <a:ext cx="3120891" cy="3062374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F0DCD63-FE09-55BC-C613-15F6237E23F4}"/>
              </a:ext>
            </a:extLst>
          </p:cNvPr>
          <p:cNvSpPr/>
          <p:nvPr/>
        </p:nvSpPr>
        <p:spPr>
          <a:xfrm>
            <a:off x="8915400" y="908806"/>
            <a:ext cx="8610600" cy="2590800"/>
          </a:xfrm>
          <a:prstGeom prst="wedgeRoundRectCallout">
            <a:avLst>
              <a:gd name="adj1" fmla="val -57975"/>
              <a:gd name="adj2" fmla="val 52851"/>
              <a:gd name="adj3" fmla="val 1666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xưng hô và lời kể có phù hợp với vai nhân vật đã lựa chọn không?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E719F3B-42F5-95A0-CAA7-0EDB497C6B59}"/>
              </a:ext>
            </a:extLst>
          </p:cNvPr>
          <p:cNvSpPr/>
          <p:nvPr/>
        </p:nvSpPr>
        <p:spPr>
          <a:xfrm>
            <a:off x="8915400" y="3966492"/>
            <a:ext cx="8610600" cy="2590799"/>
          </a:xfrm>
          <a:prstGeom prst="wedgeRoundRectCallout">
            <a:avLst>
              <a:gd name="adj1" fmla="val -58358"/>
              <a:gd name="adj2" fmla="val -41992"/>
              <a:gd name="adj3" fmla="val 16667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tưởng tượng có kết nối với câu chuyện không</a:t>
            </a: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679953A-FAEA-18E3-8934-616B07868F71}"/>
              </a:ext>
            </a:extLst>
          </p:cNvPr>
          <p:cNvSpPr/>
          <p:nvPr/>
        </p:nvSpPr>
        <p:spPr>
          <a:xfrm>
            <a:off x="8915400" y="7024178"/>
            <a:ext cx="8610600" cy="2590799"/>
          </a:xfrm>
          <a:prstGeom prst="wedgeRoundRectCallout">
            <a:avLst>
              <a:gd name="adj1" fmla="val -58781"/>
              <a:gd name="adj2" fmla="val -46667"/>
              <a:gd name="adj3" fmla="val 16667"/>
            </a:avLst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mắc lỗi dùng từ, đặt câu</a:t>
            </a: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</a:t>
            </a:r>
            <a:r>
              <a:rPr lang="vi-VN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chính tả không?</a:t>
            </a:r>
            <a:endParaRPr lang="en-US" sz="3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775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499</Words>
  <Application>Microsoft Office PowerPoint</Application>
  <PresentationFormat>Custom</PresentationFormat>
  <Paragraphs>39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Illustration Group Project Presentation</dc:title>
  <dc:creator>Linh Phan</dc:creator>
  <cp:lastModifiedBy>FPT SHOP</cp:lastModifiedBy>
  <cp:revision>10</cp:revision>
  <dcterms:created xsi:type="dcterms:W3CDTF">2006-08-16T00:00:00Z</dcterms:created>
  <dcterms:modified xsi:type="dcterms:W3CDTF">2025-05-01T14:21:21Z</dcterms:modified>
  <dc:identifier>DAFe2MU4cV8</dc:identifier>
</cp:coreProperties>
</file>