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2"/>
  </p:notesMasterIdLst>
  <p:sldIdLst>
    <p:sldId id="259" r:id="rId3"/>
    <p:sldId id="299" r:id="rId4"/>
    <p:sldId id="276" r:id="rId5"/>
    <p:sldId id="277" r:id="rId6"/>
    <p:sldId id="290" r:id="rId7"/>
    <p:sldId id="288" r:id="rId8"/>
    <p:sldId id="287" r:id="rId9"/>
    <p:sldId id="297" r:id="rId10"/>
    <p:sldId id="272" r:id="rId11"/>
    <p:sldId id="291" r:id="rId12"/>
    <p:sldId id="302" r:id="rId13"/>
    <p:sldId id="303" r:id="rId14"/>
    <p:sldId id="304" r:id="rId15"/>
    <p:sldId id="306" r:id="rId16"/>
    <p:sldId id="307" r:id="rId17"/>
    <p:sldId id="308" r:id="rId18"/>
    <p:sldId id="309" r:id="rId19"/>
    <p:sldId id="270" r:id="rId20"/>
    <p:sldId id="295" r:id="rId21"/>
  </p:sldIdLst>
  <p:sldSz cx="18288000" cy="10287000"/>
  <p:notesSz cx="6858000" cy="9144000"/>
  <p:embeddedFontLst>
    <p:embeddedFont>
      <p:font typeface="Calibri Light" charset="0"/>
      <p:regular r:id="rId23"/>
      <p:italic r:id="rId24"/>
    </p:embeddedFont>
    <p:embeddedFont>
      <p:font typeface="Calibri" pitchFamily="34" charset="0"/>
      <p:regular r:id="rId25"/>
      <p:bold r:id="rId26"/>
      <p:italic r:id="rId27"/>
      <p:boldItalic r:id="rId28"/>
    </p:embeddedFont>
    <p:embeddedFont>
      <p:font typeface="SimSun" pitchFamily="2" charset="-122"/>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174350-908B-FE40-B3C8-8B3229DA8696}" v="1607" dt="2023-12-03T09:57:41.2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8" autoAdjust="0"/>
    <p:restoredTop sz="94626" autoAdjust="0"/>
  </p:normalViewPr>
  <p:slideViewPr>
    <p:cSldViewPr>
      <p:cViewPr varScale="1">
        <p:scale>
          <a:sx n="45" d="100"/>
          <a:sy n="45" d="100"/>
        </p:scale>
        <p:origin x="-64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theme" Target="theme/theme1.xml"/><Relationship Id="rId66"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65"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Do" userId="1f6a371144d1ab6b" providerId="LiveId" clId="{99120B78-BB30-7042-8C66-11AB63F1AE70}"/>
    <pc:docChg chg="sldOrd">
      <pc:chgData name="Trang Do" userId="1f6a371144d1ab6b" providerId="LiveId" clId="{99120B78-BB30-7042-8C66-11AB63F1AE70}" dt="2023-12-03T10:01:52.158" v="1" actId="20578"/>
      <pc:docMkLst>
        <pc:docMk/>
      </pc:docMkLst>
      <pc:sldChg chg="ord">
        <pc:chgData name="Trang Do" userId="1f6a371144d1ab6b" providerId="LiveId" clId="{99120B78-BB30-7042-8C66-11AB63F1AE70}" dt="2023-12-03T10:01:47.656" v="0" actId="20578"/>
        <pc:sldMkLst>
          <pc:docMk/>
          <pc:sldMk cId="0" sldId="262"/>
        </pc:sldMkLst>
      </pc:sldChg>
      <pc:sldChg chg="ord">
        <pc:chgData name="Trang Do" userId="1f6a371144d1ab6b" providerId="LiveId" clId="{99120B78-BB30-7042-8C66-11AB63F1AE70}" dt="2023-12-03T10:01:52.158" v="1" actId="20578"/>
        <pc:sldMkLst>
          <pc:docMk/>
          <pc:sldMk cId="3773012646" sldId="296"/>
        </pc:sldMkLst>
      </pc:sldChg>
    </pc:docChg>
  </pc:docChgLst>
  <pc:docChgLst>
    <pc:chgData name="Trang Do" userId="1f6a371144d1ab6b" providerId="LiveId" clId="{8D174350-908B-FE40-B3C8-8B3229DA8696}"/>
    <pc:docChg chg="undo custSel addSld delSld modSld sldOrd">
      <pc:chgData name="Trang Do" userId="1f6a371144d1ab6b" providerId="LiveId" clId="{8D174350-908B-FE40-B3C8-8B3229DA8696}" dt="2023-12-03T09:57:41.235" v="6400"/>
      <pc:docMkLst>
        <pc:docMk/>
      </pc:docMkLst>
      <pc:sldChg chg="addSp delSp modSp mod modTransition modAnim">
        <pc:chgData name="Trang Do" userId="1f6a371144d1ab6b" providerId="LiveId" clId="{8D174350-908B-FE40-B3C8-8B3229DA8696}" dt="2023-12-03T09:56:54.188" v="6396"/>
        <pc:sldMkLst>
          <pc:docMk/>
          <pc:sldMk cId="0" sldId="256"/>
        </pc:sldMkLst>
        <pc:spChg chg="mod">
          <ac:chgData name="Trang Do" userId="1f6a371144d1ab6b" providerId="LiveId" clId="{8D174350-908B-FE40-B3C8-8B3229DA8696}" dt="2023-12-01T07:36:38.414" v="436" actId="1076"/>
          <ac:spMkLst>
            <pc:docMk/>
            <pc:sldMk cId="0" sldId="256"/>
            <ac:spMk id="4" creationId="{00000000-0000-0000-0000-000000000000}"/>
          </ac:spMkLst>
        </pc:spChg>
        <pc:spChg chg="mod modCrop">
          <ac:chgData name="Trang Do" userId="1f6a371144d1ab6b" providerId="LiveId" clId="{8D174350-908B-FE40-B3C8-8B3229DA8696}" dt="2023-12-01T07:36:02.834" v="423" actId="14100"/>
          <ac:spMkLst>
            <pc:docMk/>
            <pc:sldMk cId="0" sldId="256"/>
            <ac:spMk id="5" creationId="{00000000-0000-0000-0000-000000000000}"/>
          </ac:spMkLst>
        </pc:spChg>
        <pc:spChg chg="mod modCrop">
          <ac:chgData name="Trang Do" userId="1f6a371144d1ab6b" providerId="LiveId" clId="{8D174350-908B-FE40-B3C8-8B3229DA8696}" dt="2023-12-01T07:18:08.439" v="11" actId="732"/>
          <ac:spMkLst>
            <pc:docMk/>
            <pc:sldMk cId="0" sldId="256"/>
            <ac:spMk id="6" creationId="{00000000-0000-0000-0000-000000000000}"/>
          </ac:spMkLst>
        </pc:spChg>
        <pc:spChg chg="mod">
          <ac:chgData name="Trang Do" userId="1f6a371144d1ab6b" providerId="LiveId" clId="{8D174350-908B-FE40-B3C8-8B3229DA8696}" dt="2023-12-01T07:36:26.293" v="433" actId="1076"/>
          <ac:spMkLst>
            <pc:docMk/>
            <pc:sldMk cId="0" sldId="256"/>
            <ac:spMk id="7" creationId="{00000000-0000-0000-0000-000000000000}"/>
          </ac:spMkLst>
        </pc:spChg>
        <pc:spChg chg="mod modCrop">
          <ac:chgData name="Trang Do" userId="1f6a371144d1ab6b" providerId="LiveId" clId="{8D174350-908B-FE40-B3C8-8B3229DA8696}" dt="2023-12-01T07:18:16.765" v="13" actId="732"/>
          <ac:spMkLst>
            <pc:docMk/>
            <pc:sldMk cId="0" sldId="256"/>
            <ac:spMk id="8" creationId="{00000000-0000-0000-0000-000000000000}"/>
          </ac:spMkLst>
        </pc:spChg>
        <pc:spChg chg="mod">
          <ac:chgData name="Trang Do" userId="1f6a371144d1ab6b" providerId="LiveId" clId="{8D174350-908B-FE40-B3C8-8B3229DA8696}" dt="2023-12-01T07:36:06.825" v="425" actId="1076"/>
          <ac:spMkLst>
            <pc:docMk/>
            <pc:sldMk cId="0" sldId="256"/>
            <ac:spMk id="9" creationId="{00000000-0000-0000-0000-000000000000}"/>
          </ac:spMkLst>
        </pc:spChg>
        <pc:spChg chg="mod">
          <ac:chgData name="Trang Do" userId="1f6a371144d1ab6b" providerId="LiveId" clId="{8D174350-908B-FE40-B3C8-8B3229DA8696}" dt="2023-12-01T07:36:08.805" v="426" actId="1076"/>
          <ac:spMkLst>
            <pc:docMk/>
            <pc:sldMk cId="0" sldId="256"/>
            <ac:spMk id="10" creationId="{00000000-0000-0000-0000-000000000000}"/>
          </ac:spMkLst>
        </pc:spChg>
        <pc:spChg chg="mod">
          <ac:chgData name="Trang Do" userId="1f6a371144d1ab6b" providerId="LiveId" clId="{8D174350-908B-FE40-B3C8-8B3229DA8696}" dt="2023-12-01T07:36:11.909" v="427" actId="1076"/>
          <ac:spMkLst>
            <pc:docMk/>
            <pc:sldMk cId="0" sldId="256"/>
            <ac:spMk id="11" creationId="{00000000-0000-0000-0000-000000000000}"/>
          </ac:spMkLst>
        </pc:spChg>
        <pc:spChg chg="del mod">
          <ac:chgData name="Trang Do" userId="1f6a371144d1ab6b" providerId="LiveId" clId="{8D174350-908B-FE40-B3C8-8B3229DA8696}" dt="2023-12-01T07:34:58.084" v="394" actId="478"/>
          <ac:spMkLst>
            <pc:docMk/>
            <pc:sldMk cId="0" sldId="256"/>
            <ac:spMk id="12" creationId="{00000000-0000-0000-0000-000000000000}"/>
          </ac:spMkLst>
        </pc:spChg>
        <pc:spChg chg="add del mod">
          <ac:chgData name="Trang Do" userId="1f6a371144d1ab6b" providerId="LiveId" clId="{8D174350-908B-FE40-B3C8-8B3229DA8696}" dt="2023-12-01T07:36:23.774" v="431" actId="1076"/>
          <ac:spMkLst>
            <pc:docMk/>
            <pc:sldMk cId="0" sldId="256"/>
            <ac:spMk id="13" creationId="{00000000-0000-0000-0000-000000000000}"/>
          </ac:spMkLst>
        </pc:spChg>
        <pc:spChg chg="add mod">
          <ac:chgData name="Trang Do" userId="1f6a371144d1ab6b" providerId="LiveId" clId="{8D174350-908B-FE40-B3C8-8B3229DA8696}" dt="2023-12-01T07:36:43.484" v="437" actId="1076"/>
          <ac:spMkLst>
            <pc:docMk/>
            <pc:sldMk cId="0" sldId="256"/>
            <ac:spMk id="14" creationId="{314B956F-1D78-07CC-3478-AEDE30B14815}"/>
          </ac:spMkLst>
        </pc:spChg>
        <pc:grpChg chg="mod">
          <ac:chgData name="Trang Do" userId="1f6a371144d1ab6b" providerId="LiveId" clId="{8D174350-908B-FE40-B3C8-8B3229DA8696}" dt="2023-12-01T07:36:26.293" v="433" actId="1076"/>
          <ac:grpSpMkLst>
            <pc:docMk/>
            <pc:sldMk cId="0" sldId="256"/>
            <ac:grpSpMk id="2" creationId="{00000000-0000-0000-0000-000000000000}"/>
          </ac:grpSpMkLst>
        </pc:grpChg>
      </pc:sldChg>
      <pc:sldChg chg="addSp delSp modSp mod ord modTransition modAnim">
        <pc:chgData name="Trang Do" userId="1f6a371144d1ab6b" providerId="LiveId" clId="{8D174350-908B-FE40-B3C8-8B3229DA8696}" dt="2023-12-03T09:56:54.188" v="6396"/>
        <pc:sldMkLst>
          <pc:docMk/>
          <pc:sldMk cId="0" sldId="257"/>
        </pc:sldMkLst>
        <pc:spChg chg="mod">
          <ac:chgData name="Trang Do" userId="1f6a371144d1ab6b" providerId="LiveId" clId="{8D174350-908B-FE40-B3C8-8B3229DA8696}" dt="2023-12-03T08:52:16.732" v="5065" actId="1076"/>
          <ac:spMkLst>
            <pc:docMk/>
            <pc:sldMk cId="0" sldId="257"/>
            <ac:spMk id="2" creationId="{00000000-0000-0000-0000-000000000000}"/>
          </ac:spMkLst>
        </pc:spChg>
        <pc:spChg chg="mod">
          <ac:chgData name="Trang Do" userId="1f6a371144d1ab6b" providerId="LiveId" clId="{8D174350-908B-FE40-B3C8-8B3229DA8696}" dt="2023-12-03T08:52:33.304" v="5067" actId="1076"/>
          <ac:spMkLst>
            <pc:docMk/>
            <pc:sldMk cId="0" sldId="257"/>
            <ac:spMk id="3" creationId="{00000000-0000-0000-0000-000000000000}"/>
          </ac:spMkLst>
        </pc:spChg>
        <pc:spChg chg="mod">
          <ac:chgData name="Trang Do" userId="1f6a371144d1ab6b" providerId="LiveId" clId="{8D174350-908B-FE40-B3C8-8B3229DA8696}" dt="2023-12-03T08:52:22.057" v="5066" actId="1076"/>
          <ac:spMkLst>
            <pc:docMk/>
            <pc:sldMk cId="0" sldId="257"/>
            <ac:spMk id="4" creationId="{00000000-0000-0000-0000-000000000000}"/>
          </ac:spMkLst>
        </pc:spChg>
        <pc:spChg chg="mod modCrop">
          <ac:chgData name="Trang Do" userId="1f6a371144d1ab6b" providerId="LiveId" clId="{8D174350-908B-FE40-B3C8-8B3229DA8696}" dt="2023-12-01T07:28:21.646" v="306" actId="732"/>
          <ac:spMkLst>
            <pc:docMk/>
            <pc:sldMk cId="0" sldId="257"/>
            <ac:spMk id="5" creationId="{00000000-0000-0000-0000-000000000000}"/>
          </ac:spMkLst>
        </pc:spChg>
        <pc:spChg chg="mod modCrop">
          <ac:chgData name="Trang Do" userId="1f6a371144d1ab6b" providerId="LiveId" clId="{8D174350-908B-FE40-B3C8-8B3229DA8696}" dt="2023-12-01T07:28:50.017" v="316" actId="732"/>
          <ac:spMkLst>
            <pc:docMk/>
            <pc:sldMk cId="0" sldId="257"/>
            <ac:spMk id="6" creationId="{00000000-0000-0000-0000-000000000000}"/>
          </ac:spMkLst>
        </pc:spChg>
        <pc:spChg chg="mod">
          <ac:chgData name="Trang Do" userId="1f6a371144d1ab6b" providerId="LiveId" clId="{8D174350-908B-FE40-B3C8-8B3229DA8696}" dt="2023-12-01T07:28:32.460" v="312" actId="1076"/>
          <ac:spMkLst>
            <pc:docMk/>
            <pc:sldMk cId="0" sldId="257"/>
            <ac:spMk id="7" creationId="{00000000-0000-0000-0000-000000000000}"/>
          </ac:spMkLst>
        </pc:spChg>
        <pc:spChg chg="mod">
          <ac:chgData name="Trang Do" userId="1f6a371144d1ab6b" providerId="LiveId" clId="{8D174350-908B-FE40-B3C8-8B3229DA8696}" dt="2023-12-01T07:28:29.235" v="310" actId="1076"/>
          <ac:spMkLst>
            <pc:docMk/>
            <pc:sldMk cId="0" sldId="257"/>
            <ac:spMk id="9" creationId="{00000000-0000-0000-0000-000000000000}"/>
          </ac:spMkLst>
        </pc:spChg>
        <pc:spChg chg="del">
          <ac:chgData name="Trang Do" userId="1f6a371144d1ab6b" providerId="LiveId" clId="{8D174350-908B-FE40-B3C8-8B3229DA8696}" dt="2023-12-01T07:28:51.622" v="317" actId="478"/>
          <ac:spMkLst>
            <pc:docMk/>
            <pc:sldMk cId="0" sldId="257"/>
            <ac:spMk id="10" creationId="{00000000-0000-0000-0000-000000000000}"/>
          </ac:spMkLst>
        </pc:spChg>
        <pc:spChg chg="del mod">
          <ac:chgData name="Trang Do" userId="1f6a371144d1ab6b" providerId="LiveId" clId="{8D174350-908B-FE40-B3C8-8B3229DA8696}" dt="2023-12-01T07:28:53.417" v="318" actId="478"/>
          <ac:spMkLst>
            <pc:docMk/>
            <pc:sldMk cId="0" sldId="257"/>
            <ac:spMk id="11" creationId="{00000000-0000-0000-0000-000000000000}"/>
          </ac:spMkLst>
        </pc:spChg>
        <pc:spChg chg="del">
          <ac:chgData name="Trang Do" userId="1f6a371144d1ab6b" providerId="LiveId" clId="{8D174350-908B-FE40-B3C8-8B3229DA8696}" dt="2023-12-01T07:27:52.320" v="297" actId="478"/>
          <ac:spMkLst>
            <pc:docMk/>
            <pc:sldMk cId="0" sldId="257"/>
            <ac:spMk id="12" creationId="{00000000-0000-0000-0000-000000000000}"/>
          </ac:spMkLst>
        </pc:spChg>
        <pc:spChg chg="add mod">
          <ac:chgData name="Trang Do" userId="1f6a371144d1ab6b" providerId="LiveId" clId="{8D174350-908B-FE40-B3C8-8B3229DA8696}" dt="2023-12-03T08:54:44.718" v="5155" actId="1076"/>
          <ac:spMkLst>
            <pc:docMk/>
            <pc:sldMk cId="0" sldId="257"/>
            <ac:spMk id="13" creationId="{2E83F7DF-22C9-A556-843B-15BD2C430B15}"/>
          </ac:spMkLst>
        </pc:spChg>
        <pc:spChg chg="add mod">
          <ac:chgData name="Trang Do" userId="1f6a371144d1ab6b" providerId="LiveId" clId="{8D174350-908B-FE40-B3C8-8B3229DA8696}" dt="2023-12-03T08:55:04.590" v="5158" actId="1076"/>
          <ac:spMkLst>
            <pc:docMk/>
            <pc:sldMk cId="0" sldId="257"/>
            <ac:spMk id="14" creationId="{939A012A-F262-B9CC-1C1E-7AA930752A29}"/>
          </ac:spMkLst>
        </pc:spChg>
        <pc:spChg chg="add mod">
          <ac:chgData name="Trang Do" userId="1f6a371144d1ab6b" providerId="LiveId" clId="{8D174350-908B-FE40-B3C8-8B3229DA8696}" dt="2023-12-03T08:55:06.917" v="5159" actId="1076"/>
          <ac:spMkLst>
            <pc:docMk/>
            <pc:sldMk cId="0" sldId="257"/>
            <ac:spMk id="15" creationId="{E2930ED7-2E87-3EDE-A812-455DFA88BC24}"/>
          </ac:spMkLst>
        </pc:spChg>
      </pc:sldChg>
      <pc:sldChg chg="addSp delSp modSp mod ord modTransition modAnim">
        <pc:chgData name="Trang Do" userId="1f6a371144d1ab6b" providerId="LiveId" clId="{8D174350-908B-FE40-B3C8-8B3229DA8696}" dt="2023-12-03T09:56:54.188" v="6396"/>
        <pc:sldMkLst>
          <pc:docMk/>
          <pc:sldMk cId="0" sldId="258"/>
        </pc:sldMkLst>
        <pc:spChg chg="mod">
          <ac:chgData name="Trang Do" userId="1f6a371144d1ab6b" providerId="LiveId" clId="{8D174350-908B-FE40-B3C8-8B3229DA8696}" dt="2023-12-03T08:59:24.582" v="5316" actId="1076"/>
          <ac:spMkLst>
            <pc:docMk/>
            <pc:sldMk cId="0" sldId="258"/>
            <ac:spMk id="2" creationId="{00000000-0000-0000-0000-000000000000}"/>
          </ac:spMkLst>
        </pc:spChg>
        <pc:spChg chg="add del mod">
          <ac:chgData name="Trang Do" userId="1f6a371144d1ab6b" providerId="LiveId" clId="{8D174350-908B-FE40-B3C8-8B3229DA8696}" dt="2023-12-03T08:57:04.336" v="5182" actId="478"/>
          <ac:spMkLst>
            <pc:docMk/>
            <pc:sldMk cId="0" sldId="258"/>
            <ac:spMk id="3" creationId="{56BCDFD6-DB4A-FCE9-0A31-11046C37870D}"/>
          </ac:spMkLst>
        </pc:spChg>
        <pc:spChg chg="add mod">
          <ac:chgData name="Trang Do" userId="1f6a371144d1ab6b" providerId="LiveId" clId="{8D174350-908B-FE40-B3C8-8B3229DA8696}" dt="2023-12-01T07:36:53.360" v="439"/>
          <ac:spMkLst>
            <pc:docMk/>
            <pc:sldMk cId="0" sldId="258"/>
            <ac:spMk id="4" creationId="{E782AB0D-EF95-859F-B133-FDF3957FB866}"/>
          </ac:spMkLst>
        </pc:spChg>
        <pc:spChg chg="add mod">
          <ac:chgData name="Trang Do" userId="1f6a371144d1ab6b" providerId="LiveId" clId="{8D174350-908B-FE40-B3C8-8B3229DA8696}" dt="2023-12-01T07:36:53.360" v="439"/>
          <ac:spMkLst>
            <pc:docMk/>
            <pc:sldMk cId="0" sldId="258"/>
            <ac:spMk id="5" creationId="{7808B87C-9D0D-AE03-A6EA-1A81628CDA97}"/>
          </ac:spMkLst>
        </pc:spChg>
        <pc:spChg chg="add mod">
          <ac:chgData name="Trang Do" userId="1f6a371144d1ab6b" providerId="LiveId" clId="{8D174350-908B-FE40-B3C8-8B3229DA8696}" dt="2023-12-01T07:36:53.360" v="439"/>
          <ac:spMkLst>
            <pc:docMk/>
            <pc:sldMk cId="0" sldId="258"/>
            <ac:spMk id="6" creationId="{8FCEA24D-B36F-7C73-09E8-DF7D8A5AF8F3}"/>
          </ac:spMkLst>
        </pc:spChg>
        <pc:spChg chg="add mod">
          <ac:chgData name="Trang Do" userId="1f6a371144d1ab6b" providerId="LiveId" clId="{8D174350-908B-FE40-B3C8-8B3229DA8696}" dt="2023-12-03T08:58:29.068" v="5246" actId="1076"/>
          <ac:spMkLst>
            <pc:docMk/>
            <pc:sldMk cId="0" sldId="258"/>
            <ac:spMk id="7" creationId="{65CBB12F-67EE-61D6-2EFF-EC81234E715D}"/>
          </ac:spMkLst>
        </pc:spChg>
        <pc:spChg chg="add mod">
          <ac:chgData name="Trang Do" userId="1f6a371144d1ab6b" providerId="LiveId" clId="{8D174350-908B-FE40-B3C8-8B3229DA8696}" dt="2023-12-01T07:36:58.781" v="440"/>
          <ac:spMkLst>
            <pc:docMk/>
            <pc:sldMk cId="0" sldId="258"/>
            <ac:spMk id="8" creationId="{596A01C5-80EA-F0A5-5461-00F81228E2A2}"/>
          </ac:spMkLst>
        </pc:spChg>
        <pc:spChg chg="add mod">
          <ac:chgData name="Trang Do" userId="1f6a371144d1ab6b" providerId="LiveId" clId="{8D174350-908B-FE40-B3C8-8B3229DA8696}" dt="2023-12-01T07:36:58.781" v="440"/>
          <ac:spMkLst>
            <pc:docMk/>
            <pc:sldMk cId="0" sldId="258"/>
            <ac:spMk id="9" creationId="{A450B9D9-6A81-444F-EECD-8CB43259BE8B}"/>
          </ac:spMkLst>
        </pc:spChg>
        <pc:spChg chg="add mod">
          <ac:chgData name="Trang Do" userId="1f6a371144d1ab6b" providerId="LiveId" clId="{8D174350-908B-FE40-B3C8-8B3229DA8696}" dt="2023-12-03T08:59:19.572" v="5315" actId="1076"/>
          <ac:spMkLst>
            <pc:docMk/>
            <pc:sldMk cId="0" sldId="258"/>
            <ac:spMk id="10" creationId="{579C28B2-D5A2-F3F4-EBEE-D0DB8B5DC68E}"/>
          </ac:spMkLst>
        </pc:spChg>
        <pc:spChg chg="add mod">
          <ac:chgData name="Trang Do" userId="1f6a371144d1ab6b" providerId="LiveId" clId="{8D174350-908B-FE40-B3C8-8B3229DA8696}" dt="2023-12-03T08:59:06.733" v="5312" actId="1076"/>
          <ac:spMkLst>
            <pc:docMk/>
            <pc:sldMk cId="0" sldId="258"/>
            <ac:spMk id="11" creationId="{6E6AE2D6-627D-FBCA-9CC6-D7BA0AA3291A}"/>
          </ac:spMkLst>
        </pc:spChg>
        <pc:spChg chg="add mod">
          <ac:chgData name="Trang Do" userId="1f6a371144d1ab6b" providerId="LiveId" clId="{8D174350-908B-FE40-B3C8-8B3229DA8696}" dt="2023-12-03T08:57:09.538" v="5184" actId="1076"/>
          <ac:spMkLst>
            <pc:docMk/>
            <pc:sldMk cId="0" sldId="258"/>
            <ac:spMk id="12" creationId="{CBC0B149-5E03-8BFB-2207-6BF6D64A4C7C}"/>
          </ac:spMkLst>
        </pc:spChg>
        <pc:spChg chg="add mod">
          <ac:chgData name="Trang Do" userId="1f6a371144d1ab6b" providerId="LiveId" clId="{8D174350-908B-FE40-B3C8-8B3229DA8696}" dt="2023-12-03T08:59:10.630" v="5313" actId="1076"/>
          <ac:spMkLst>
            <pc:docMk/>
            <pc:sldMk cId="0" sldId="258"/>
            <ac:spMk id="13" creationId="{02BB2817-2506-C153-448E-5DF9AF292841}"/>
          </ac:spMkLst>
        </pc:spChg>
      </pc:sldChg>
      <pc:sldChg chg="addSp delSp modSp mod ord modTransition delAnim modAnim">
        <pc:chgData name="Trang Do" userId="1f6a371144d1ab6b" providerId="LiveId" clId="{8D174350-908B-FE40-B3C8-8B3229DA8696}" dt="2023-12-03T09:56:54.188" v="6396"/>
        <pc:sldMkLst>
          <pc:docMk/>
          <pc:sldMk cId="0" sldId="259"/>
        </pc:sldMkLst>
        <pc:spChg chg="mod">
          <ac:chgData name="Trang Do" userId="1f6a371144d1ab6b" providerId="LiveId" clId="{8D174350-908B-FE40-B3C8-8B3229DA8696}" dt="2023-12-01T07:39:11.984" v="547" actId="14100"/>
          <ac:spMkLst>
            <pc:docMk/>
            <pc:sldMk cId="0" sldId="259"/>
            <ac:spMk id="2" creationId="{00000000-0000-0000-0000-000000000000}"/>
          </ac:spMkLst>
        </pc:spChg>
        <pc:spChg chg="mod">
          <ac:chgData name="Trang Do" userId="1f6a371144d1ab6b" providerId="LiveId" clId="{8D174350-908B-FE40-B3C8-8B3229DA8696}" dt="2023-12-01T07:39:13.634" v="548" actId="1076"/>
          <ac:spMkLst>
            <pc:docMk/>
            <pc:sldMk cId="0" sldId="259"/>
            <ac:spMk id="7" creationId="{00000000-0000-0000-0000-000000000000}"/>
          </ac:spMkLst>
        </pc:spChg>
        <pc:spChg chg="mod">
          <ac:chgData name="Trang Do" userId="1f6a371144d1ab6b" providerId="LiveId" clId="{8D174350-908B-FE40-B3C8-8B3229DA8696}" dt="2023-12-01T07:39:17.938" v="550" actId="1076"/>
          <ac:spMkLst>
            <pc:docMk/>
            <pc:sldMk cId="0" sldId="259"/>
            <ac:spMk id="8" creationId="{00000000-0000-0000-0000-000000000000}"/>
          </ac:spMkLst>
        </pc:spChg>
        <pc:spChg chg="mod">
          <ac:chgData name="Trang Do" userId="1f6a371144d1ab6b" providerId="LiveId" clId="{8D174350-908B-FE40-B3C8-8B3229DA8696}" dt="2023-12-01T07:38:38.881" v="522" actId="1076"/>
          <ac:spMkLst>
            <pc:docMk/>
            <pc:sldMk cId="0" sldId="259"/>
            <ac:spMk id="9" creationId="{00000000-0000-0000-0000-000000000000}"/>
          </ac:spMkLst>
        </pc:spChg>
        <pc:spChg chg="mod">
          <ac:chgData name="Trang Do" userId="1f6a371144d1ab6b" providerId="LiveId" clId="{8D174350-908B-FE40-B3C8-8B3229DA8696}" dt="2023-12-01T07:38:40.499" v="523" actId="1076"/>
          <ac:spMkLst>
            <pc:docMk/>
            <pc:sldMk cId="0" sldId="259"/>
            <ac:spMk id="10" creationId="{00000000-0000-0000-0000-000000000000}"/>
          </ac:spMkLst>
        </pc:spChg>
        <pc:spChg chg="add mod">
          <ac:chgData name="Trang Do" userId="1f6a371144d1ab6b" providerId="LiveId" clId="{8D174350-908B-FE40-B3C8-8B3229DA8696}" dt="2023-12-01T07:39:16.145" v="549" actId="1076"/>
          <ac:spMkLst>
            <pc:docMk/>
            <pc:sldMk cId="0" sldId="259"/>
            <ac:spMk id="15" creationId="{71F9BED4-AD4B-2510-4BA7-1940BEC06835}"/>
          </ac:spMkLst>
        </pc:spChg>
        <pc:spChg chg="mod">
          <ac:chgData name="Trang Do" userId="1f6a371144d1ab6b" providerId="LiveId" clId="{8D174350-908B-FE40-B3C8-8B3229DA8696}" dt="2023-12-03T09:25:58.633" v="5781"/>
          <ac:spMkLst>
            <pc:docMk/>
            <pc:sldMk cId="0" sldId="259"/>
            <ac:spMk id="17" creationId="{D2657D08-AEDE-D4D6-C75C-0FF6A163104C}"/>
          </ac:spMkLst>
        </pc:spChg>
        <pc:spChg chg="mod">
          <ac:chgData name="Trang Do" userId="1f6a371144d1ab6b" providerId="LiveId" clId="{8D174350-908B-FE40-B3C8-8B3229DA8696}" dt="2023-12-03T09:25:58.633" v="5781"/>
          <ac:spMkLst>
            <pc:docMk/>
            <pc:sldMk cId="0" sldId="259"/>
            <ac:spMk id="19" creationId="{30D0CD96-2E82-5520-02E3-92A438644560}"/>
          </ac:spMkLst>
        </pc:spChg>
        <pc:spChg chg="mod">
          <ac:chgData name="Trang Do" userId="1f6a371144d1ab6b" providerId="LiveId" clId="{8D174350-908B-FE40-B3C8-8B3229DA8696}" dt="2023-12-03T09:25:58.633" v="5781"/>
          <ac:spMkLst>
            <pc:docMk/>
            <pc:sldMk cId="0" sldId="259"/>
            <ac:spMk id="22" creationId="{ACFC3FF1-D484-7D7C-BC88-62190F396086}"/>
          </ac:spMkLst>
        </pc:spChg>
        <pc:spChg chg="mod">
          <ac:chgData name="Trang Do" userId="1f6a371144d1ab6b" providerId="LiveId" clId="{8D174350-908B-FE40-B3C8-8B3229DA8696}" dt="2023-12-03T09:25:58.633" v="5781"/>
          <ac:spMkLst>
            <pc:docMk/>
            <pc:sldMk cId="0" sldId="259"/>
            <ac:spMk id="24" creationId="{E3AB0BB1-4D4C-69EE-5AB4-2F84BFCAE9A1}"/>
          </ac:spMkLst>
        </pc:spChg>
        <pc:grpChg chg="del">
          <ac:chgData name="Trang Do" userId="1f6a371144d1ab6b" providerId="LiveId" clId="{8D174350-908B-FE40-B3C8-8B3229DA8696}" dt="2023-12-01T07:37:47.933" v="445" actId="478"/>
          <ac:grpSpMkLst>
            <pc:docMk/>
            <pc:sldMk cId="0" sldId="259"/>
            <ac:grpSpMk id="11" creationId="{00000000-0000-0000-0000-000000000000}"/>
          </ac:grpSpMkLst>
        </pc:grpChg>
        <pc:grpChg chg="add del mod">
          <ac:chgData name="Trang Do" userId="1f6a371144d1ab6b" providerId="LiveId" clId="{8D174350-908B-FE40-B3C8-8B3229DA8696}" dt="2023-12-03T09:25:59.858" v="5782" actId="478"/>
          <ac:grpSpMkLst>
            <pc:docMk/>
            <pc:sldMk cId="0" sldId="259"/>
            <ac:grpSpMk id="16" creationId="{71BB8B2B-F42B-C5E1-BBA5-1678D11E2DDD}"/>
          </ac:grpSpMkLst>
        </pc:grpChg>
        <pc:grpChg chg="mod">
          <ac:chgData name="Trang Do" userId="1f6a371144d1ab6b" providerId="LiveId" clId="{8D174350-908B-FE40-B3C8-8B3229DA8696}" dt="2023-12-03T09:25:58.633" v="5781"/>
          <ac:grpSpMkLst>
            <pc:docMk/>
            <pc:sldMk cId="0" sldId="259"/>
            <ac:grpSpMk id="18" creationId="{C1029243-F1A5-72DE-E52C-EC9732D43C18}"/>
          </ac:grpSpMkLst>
        </pc:grpChg>
        <pc:grpChg chg="add del mod">
          <ac:chgData name="Trang Do" userId="1f6a371144d1ab6b" providerId="LiveId" clId="{8D174350-908B-FE40-B3C8-8B3229DA8696}" dt="2023-12-03T09:25:59.858" v="5782" actId="478"/>
          <ac:grpSpMkLst>
            <pc:docMk/>
            <pc:sldMk cId="0" sldId="259"/>
            <ac:grpSpMk id="21" creationId="{EC50851F-C4EB-4379-003F-EE2996AE6215}"/>
          </ac:grpSpMkLst>
        </pc:grpChg>
        <pc:grpChg chg="mod">
          <ac:chgData name="Trang Do" userId="1f6a371144d1ab6b" providerId="LiveId" clId="{8D174350-908B-FE40-B3C8-8B3229DA8696}" dt="2023-12-03T09:25:58.633" v="5781"/>
          <ac:grpSpMkLst>
            <pc:docMk/>
            <pc:sldMk cId="0" sldId="259"/>
            <ac:grpSpMk id="23" creationId="{656E4834-0DBF-4B3E-0BA5-3659D6DF9EEA}"/>
          </ac:grpSpMkLst>
        </pc:grpChg>
        <pc:cxnChg chg="mod">
          <ac:chgData name="Trang Do" userId="1f6a371144d1ab6b" providerId="LiveId" clId="{8D174350-908B-FE40-B3C8-8B3229DA8696}" dt="2023-12-03T09:25:58.633" v="5781"/>
          <ac:cxnSpMkLst>
            <pc:docMk/>
            <pc:sldMk cId="0" sldId="259"/>
            <ac:cxnSpMk id="20" creationId="{540207AA-4720-8F41-208E-EB4DEEF8F23D}"/>
          </ac:cxnSpMkLst>
        </pc:cxnChg>
        <pc:cxnChg chg="mod">
          <ac:chgData name="Trang Do" userId="1f6a371144d1ab6b" providerId="LiveId" clId="{8D174350-908B-FE40-B3C8-8B3229DA8696}" dt="2023-12-03T09:25:58.633" v="5781"/>
          <ac:cxnSpMkLst>
            <pc:docMk/>
            <pc:sldMk cId="0" sldId="259"/>
            <ac:cxnSpMk id="25" creationId="{6217A8CB-2FD9-0715-8B29-44F9751A062D}"/>
          </ac:cxnSpMkLst>
        </pc:cxnChg>
      </pc:sldChg>
      <pc:sldChg chg="addSp delSp modSp mod ord modTransition">
        <pc:chgData name="Trang Do" userId="1f6a371144d1ab6b" providerId="LiveId" clId="{8D174350-908B-FE40-B3C8-8B3229DA8696}" dt="2023-12-03T09:56:54.188" v="6396"/>
        <pc:sldMkLst>
          <pc:docMk/>
          <pc:sldMk cId="0" sldId="260"/>
        </pc:sldMkLst>
        <pc:spChg chg="mod">
          <ac:chgData name="Trang Do" userId="1f6a371144d1ab6b" providerId="LiveId" clId="{8D174350-908B-FE40-B3C8-8B3229DA8696}" dt="2023-12-01T07:27:08.715" v="283" actId="1076"/>
          <ac:spMkLst>
            <pc:docMk/>
            <pc:sldMk cId="0" sldId="260"/>
            <ac:spMk id="2" creationId="{00000000-0000-0000-0000-000000000000}"/>
          </ac:spMkLst>
        </pc:spChg>
        <pc:spChg chg="mod">
          <ac:chgData name="Trang Do" userId="1f6a371144d1ab6b" providerId="LiveId" clId="{8D174350-908B-FE40-B3C8-8B3229DA8696}" dt="2023-12-03T09:36:41.111" v="6063" actId="1076"/>
          <ac:spMkLst>
            <pc:docMk/>
            <pc:sldMk cId="0" sldId="260"/>
            <ac:spMk id="3" creationId="{00000000-0000-0000-0000-000000000000}"/>
          </ac:spMkLst>
        </pc:spChg>
        <pc:spChg chg="del">
          <ac:chgData name="Trang Do" userId="1f6a371144d1ab6b" providerId="LiveId" clId="{8D174350-908B-FE40-B3C8-8B3229DA8696}" dt="2023-12-01T07:27:32.367" v="291" actId="478"/>
          <ac:spMkLst>
            <pc:docMk/>
            <pc:sldMk cId="0" sldId="260"/>
            <ac:spMk id="12" creationId="{00000000-0000-0000-0000-000000000000}"/>
          </ac:spMkLst>
        </pc:spChg>
        <pc:spChg chg="del">
          <ac:chgData name="Trang Do" userId="1f6a371144d1ab6b" providerId="LiveId" clId="{8D174350-908B-FE40-B3C8-8B3229DA8696}" dt="2023-12-01T07:27:22.243" v="288" actId="478"/>
          <ac:spMkLst>
            <pc:docMk/>
            <pc:sldMk cId="0" sldId="260"/>
            <ac:spMk id="13" creationId="{00000000-0000-0000-0000-000000000000}"/>
          </ac:spMkLst>
        </pc:spChg>
        <pc:spChg chg="del">
          <ac:chgData name="Trang Do" userId="1f6a371144d1ab6b" providerId="LiveId" clId="{8D174350-908B-FE40-B3C8-8B3229DA8696}" dt="2023-12-01T07:27:32.367" v="291" actId="478"/>
          <ac:spMkLst>
            <pc:docMk/>
            <pc:sldMk cId="0" sldId="260"/>
            <ac:spMk id="14" creationId="{00000000-0000-0000-0000-000000000000}"/>
          </ac:spMkLst>
        </pc:spChg>
        <pc:spChg chg="del">
          <ac:chgData name="Trang Do" userId="1f6a371144d1ab6b" providerId="LiveId" clId="{8D174350-908B-FE40-B3C8-8B3229DA8696}" dt="2023-12-01T07:27:28.023" v="290" actId="478"/>
          <ac:spMkLst>
            <pc:docMk/>
            <pc:sldMk cId="0" sldId="260"/>
            <ac:spMk id="15" creationId="{00000000-0000-0000-0000-000000000000}"/>
          </ac:spMkLst>
        </pc:spChg>
        <pc:spChg chg="del">
          <ac:chgData name="Trang Do" userId="1f6a371144d1ab6b" providerId="LiveId" clId="{8D174350-908B-FE40-B3C8-8B3229DA8696}" dt="2023-12-01T07:27:32.367" v="291" actId="478"/>
          <ac:spMkLst>
            <pc:docMk/>
            <pc:sldMk cId="0" sldId="260"/>
            <ac:spMk id="16" creationId="{00000000-0000-0000-0000-000000000000}"/>
          </ac:spMkLst>
        </pc:spChg>
        <pc:spChg chg="mod">
          <ac:chgData name="Trang Do" userId="1f6a371144d1ab6b" providerId="LiveId" clId="{8D174350-908B-FE40-B3C8-8B3229DA8696}" dt="2023-12-03T09:33:10.237" v="5996" actId="1076"/>
          <ac:spMkLst>
            <pc:docMk/>
            <pc:sldMk cId="0" sldId="260"/>
            <ac:spMk id="17" creationId="{00000000-0000-0000-0000-000000000000}"/>
          </ac:spMkLst>
        </pc:spChg>
        <pc:spChg chg="del">
          <ac:chgData name="Trang Do" userId="1f6a371144d1ab6b" providerId="LiveId" clId="{8D174350-908B-FE40-B3C8-8B3229DA8696}" dt="2023-12-01T07:27:32.367" v="291" actId="478"/>
          <ac:spMkLst>
            <pc:docMk/>
            <pc:sldMk cId="0" sldId="260"/>
            <ac:spMk id="18" creationId="{00000000-0000-0000-0000-000000000000}"/>
          </ac:spMkLst>
        </pc:spChg>
        <pc:spChg chg="add mod">
          <ac:chgData name="Trang Do" userId="1f6a371144d1ab6b" providerId="LiveId" clId="{8D174350-908B-FE40-B3C8-8B3229DA8696}" dt="2023-12-03T09:36:24.548" v="6059" actId="20577"/>
          <ac:spMkLst>
            <pc:docMk/>
            <pc:sldMk cId="0" sldId="260"/>
            <ac:spMk id="19" creationId="{843C732C-3524-E583-E989-FFF9C94CCB81}"/>
          </ac:spMkLst>
        </pc:spChg>
        <pc:spChg chg="add mod">
          <ac:chgData name="Trang Do" userId="1f6a371144d1ab6b" providerId="LiveId" clId="{8D174350-908B-FE40-B3C8-8B3229DA8696}" dt="2023-12-03T09:36:37.093" v="6062" actId="1076"/>
          <ac:spMkLst>
            <pc:docMk/>
            <pc:sldMk cId="0" sldId="260"/>
            <ac:spMk id="20" creationId="{EE99FCA4-D68E-68BA-0EB2-2ECA9A8AF731}"/>
          </ac:spMkLst>
        </pc:spChg>
        <pc:grpChg chg="del">
          <ac:chgData name="Trang Do" userId="1f6a371144d1ab6b" providerId="LiveId" clId="{8D174350-908B-FE40-B3C8-8B3229DA8696}" dt="2023-12-01T07:27:20.877" v="287" actId="478"/>
          <ac:grpSpMkLst>
            <pc:docMk/>
            <pc:sldMk cId="0" sldId="260"/>
            <ac:grpSpMk id="8" creationId="{00000000-0000-0000-0000-000000000000}"/>
          </ac:grpSpMkLst>
        </pc:grpChg>
      </pc:sldChg>
      <pc:sldChg chg="addSp delSp modSp mod ord modTransition delAnim modAnim">
        <pc:chgData name="Trang Do" userId="1f6a371144d1ab6b" providerId="LiveId" clId="{8D174350-908B-FE40-B3C8-8B3229DA8696}" dt="2023-12-03T09:56:54.188" v="6396"/>
        <pc:sldMkLst>
          <pc:docMk/>
          <pc:sldMk cId="0" sldId="261"/>
        </pc:sldMkLst>
        <pc:spChg chg="del">
          <ac:chgData name="Trang Do" userId="1f6a371144d1ab6b" providerId="LiveId" clId="{8D174350-908B-FE40-B3C8-8B3229DA8696}" dt="2023-12-01T07:39:25.556" v="551" actId="478"/>
          <ac:spMkLst>
            <pc:docMk/>
            <pc:sldMk cId="0" sldId="261"/>
            <ac:spMk id="2" creationId="{00000000-0000-0000-0000-000000000000}"/>
          </ac:spMkLst>
        </pc:spChg>
        <pc:spChg chg="mod">
          <ac:chgData name="Trang Do" userId="1f6a371144d1ab6b" providerId="LiveId" clId="{8D174350-908B-FE40-B3C8-8B3229DA8696}" dt="2023-12-01T08:35:49.058" v="1392" actId="1076"/>
          <ac:spMkLst>
            <pc:docMk/>
            <pc:sldMk cId="0" sldId="261"/>
            <ac:spMk id="3" creationId="{00000000-0000-0000-0000-000000000000}"/>
          </ac:spMkLst>
        </pc:spChg>
        <pc:spChg chg="mod">
          <ac:chgData name="Trang Do" userId="1f6a371144d1ab6b" providerId="LiveId" clId="{8D174350-908B-FE40-B3C8-8B3229DA8696}" dt="2023-12-01T08:35:51.399" v="1393" actId="1076"/>
          <ac:spMkLst>
            <pc:docMk/>
            <pc:sldMk cId="0" sldId="261"/>
            <ac:spMk id="4" creationId="{00000000-0000-0000-0000-000000000000}"/>
          </ac:spMkLst>
        </pc:spChg>
        <pc:spChg chg="mod">
          <ac:chgData name="Trang Do" userId="1f6a371144d1ab6b" providerId="LiveId" clId="{8D174350-908B-FE40-B3C8-8B3229DA8696}" dt="2023-12-01T07:40:17.432" v="563" actId="164"/>
          <ac:spMkLst>
            <pc:docMk/>
            <pc:sldMk cId="0" sldId="261"/>
            <ac:spMk id="8" creationId="{00000000-0000-0000-0000-000000000000}"/>
          </ac:spMkLst>
        </pc:spChg>
        <pc:spChg chg="del">
          <ac:chgData name="Trang Do" userId="1f6a371144d1ab6b" providerId="LiveId" clId="{8D174350-908B-FE40-B3C8-8B3229DA8696}" dt="2023-12-01T07:40:13.065" v="562" actId="478"/>
          <ac:spMkLst>
            <pc:docMk/>
            <pc:sldMk cId="0" sldId="261"/>
            <ac:spMk id="9" creationId="{00000000-0000-0000-0000-000000000000}"/>
          </ac:spMkLst>
        </pc:spChg>
        <pc:spChg chg="del">
          <ac:chgData name="Trang Do" userId="1f6a371144d1ab6b" providerId="LiveId" clId="{8D174350-908B-FE40-B3C8-8B3229DA8696}" dt="2023-12-01T07:39:25.556" v="551" actId="478"/>
          <ac:spMkLst>
            <pc:docMk/>
            <pc:sldMk cId="0" sldId="261"/>
            <ac:spMk id="10" creationId="{00000000-0000-0000-0000-000000000000}"/>
          </ac:spMkLst>
        </pc:spChg>
        <pc:spChg chg="del">
          <ac:chgData name="Trang Do" userId="1f6a371144d1ab6b" providerId="LiveId" clId="{8D174350-908B-FE40-B3C8-8B3229DA8696}" dt="2023-12-01T07:26:57.950" v="280" actId="478"/>
          <ac:spMkLst>
            <pc:docMk/>
            <pc:sldMk cId="0" sldId="261"/>
            <ac:spMk id="11" creationId="{00000000-0000-0000-0000-000000000000}"/>
          </ac:spMkLst>
        </pc:spChg>
        <pc:spChg chg="mod modCrop">
          <ac:chgData name="Trang Do" userId="1f6a371144d1ab6b" providerId="LiveId" clId="{8D174350-908B-FE40-B3C8-8B3229DA8696}" dt="2023-12-01T07:40:17.432" v="563" actId="164"/>
          <ac:spMkLst>
            <pc:docMk/>
            <pc:sldMk cId="0" sldId="261"/>
            <ac:spMk id="12" creationId="{00000000-0000-0000-0000-000000000000}"/>
          </ac:spMkLst>
        </pc:spChg>
        <pc:spChg chg="del">
          <ac:chgData name="Trang Do" userId="1f6a371144d1ab6b" providerId="LiveId" clId="{8D174350-908B-FE40-B3C8-8B3229DA8696}" dt="2023-12-01T07:40:12.684" v="561" actId="478"/>
          <ac:spMkLst>
            <pc:docMk/>
            <pc:sldMk cId="0" sldId="261"/>
            <ac:spMk id="13" creationId="{00000000-0000-0000-0000-000000000000}"/>
          </ac:spMkLst>
        </pc:spChg>
        <pc:spChg chg="del">
          <ac:chgData name="Trang Do" userId="1f6a371144d1ab6b" providerId="LiveId" clId="{8D174350-908B-FE40-B3C8-8B3229DA8696}" dt="2023-12-01T07:40:11.341" v="560" actId="478"/>
          <ac:spMkLst>
            <pc:docMk/>
            <pc:sldMk cId="0" sldId="261"/>
            <ac:spMk id="14" creationId="{00000000-0000-0000-0000-000000000000}"/>
          </ac:spMkLst>
        </pc:spChg>
        <pc:spChg chg="mod">
          <ac:chgData name="Trang Do" userId="1f6a371144d1ab6b" providerId="LiveId" clId="{8D174350-908B-FE40-B3C8-8B3229DA8696}" dt="2023-12-01T08:35:48.041" v="1391" actId="1076"/>
          <ac:spMkLst>
            <pc:docMk/>
            <pc:sldMk cId="0" sldId="261"/>
            <ac:spMk id="15" creationId="{00000000-0000-0000-0000-000000000000}"/>
          </ac:spMkLst>
        </pc:spChg>
        <pc:spChg chg="add del mod">
          <ac:chgData name="Trang Do" userId="1f6a371144d1ab6b" providerId="LiveId" clId="{8D174350-908B-FE40-B3C8-8B3229DA8696}" dt="2023-12-01T08:23:16.262" v="1291" actId="478"/>
          <ac:spMkLst>
            <pc:docMk/>
            <pc:sldMk cId="0" sldId="261"/>
            <ac:spMk id="17" creationId="{CBCF7A81-2860-5B73-B212-8381ABF48000}"/>
          </ac:spMkLst>
        </pc:spChg>
        <pc:spChg chg="add mod">
          <ac:chgData name="Trang Do" userId="1f6a371144d1ab6b" providerId="LiveId" clId="{8D174350-908B-FE40-B3C8-8B3229DA8696}" dt="2023-12-01T08:35:15.951" v="1382" actId="20577"/>
          <ac:spMkLst>
            <pc:docMk/>
            <pc:sldMk cId="0" sldId="261"/>
            <ac:spMk id="19" creationId="{4BAE4EC9-61EE-E68C-3627-1440F1EDDC53}"/>
          </ac:spMkLst>
        </pc:spChg>
        <pc:spChg chg="mod topLvl">
          <ac:chgData name="Trang Do" userId="1f6a371144d1ab6b" providerId="LiveId" clId="{8D174350-908B-FE40-B3C8-8B3229DA8696}" dt="2023-12-01T08:34:26.126" v="1364" actId="164"/>
          <ac:spMkLst>
            <pc:docMk/>
            <pc:sldMk cId="0" sldId="261"/>
            <ac:spMk id="23" creationId="{FE6FA124-3C96-980A-9A8D-56472718DD0B}"/>
          </ac:spMkLst>
        </pc:spChg>
        <pc:spChg chg="del mod">
          <ac:chgData name="Trang Do" userId="1f6a371144d1ab6b" providerId="LiveId" clId="{8D174350-908B-FE40-B3C8-8B3229DA8696}" dt="2023-12-01T08:33:18.540" v="1325" actId="478"/>
          <ac:spMkLst>
            <pc:docMk/>
            <pc:sldMk cId="0" sldId="261"/>
            <ac:spMk id="24" creationId="{6F7759C6-71C2-7EA8-5E14-ACB3CBF5D53C}"/>
          </ac:spMkLst>
        </pc:spChg>
        <pc:spChg chg="mod">
          <ac:chgData name="Trang Do" userId="1f6a371144d1ab6b" providerId="LiveId" clId="{8D174350-908B-FE40-B3C8-8B3229DA8696}" dt="2023-12-01T08:33:51.580" v="1345" actId="20577"/>
          <ac:spMkLst>
            <pc:docMk/>
            <pc:sldMk cId="0" sldId="261"/>
            <ac:spMk id="25" creationId="{40BD13ED-6D8E-7ED1-54F3-9FA5C4CA1121}"/>
          </ac:spMkLst>
        </pc:spChg>
        <pc:spChg chg="mod topLvl">
          <ac:chgData name="Trang Do" userId="1f6a371144d1ab6b" providerId="LiveId" clId="{8D174350-908B-FE40-B3C8-8B3229DA8696}" dt="2023-12-01T08:34:26.126" v="1364" actId="164"/>
          <ac:spMkLst>
            <pc:docMk/>
            <pc:sldMk cId="0" sldId="261"/>
            <ac:spMk id="27" creationId="{394EEB50-FF34-EA86-459C-41FDF51EE392}"/>
          </ac:spMkLst>
        </pc:spChg>
        <pc:spChg chg="del mod">
          <ac:chgData name="Trang Do" userId="1f6a371144d1ab6b" providerId="LiveId" clId="{8D174350-908B-FE40-B3C8-8B3229DA8696}" dt="2023-12-01T08:33:06.348" v="1317" actId="478"/>
          <ac:spMkLst>
            <pc:docMk/>
            <pc:sldMk cId="0" sldId="261"/>
            <ac:spMk id="29" creationId="{9F87C761-DC1B-125E-51D8-060BF3170DC4}"/>
          </ac:spMkLst>
        </pc:spChg>
        <pc:spChg chg="mod">
          <ac:chgData name="Trang Do" userId="1f6a371144d1ab6b" providerId="LiveId" clId="{8D174350-908B-FE40-B3C8-8B3229DA8696}" dt="2023-12-01T08:32:35.068" v="1311"/>
          <ac:spMkLst>
            <pc:docMk/>
            <pc:sldMk cId="0" sldId="261"/>
            <ac:spMk id="32" creationId="{99DDD11B-4230-50E7-E75F-E686F0D77F66}"/>
          </ac:spMkLst>
        </pc:spChg>
        <pc:spChg chg="mod">
          <ac:chgData name="Trang Do" userId="1f6a371144d1ab6b" providerId="LiveId" clId="{8D174350-908B-FE40-B3C8-8B3229DA8696}" dt="2023-12-01T08:32:35.068" v="1311"/>
          <ac:spMkLst>
            <pc:docMk/>
            <pc:sldMk cId="0" sldId="261"/>
            <ac:spMk id="34" creationId="{762A1893-17AA-75CC-E3CD-2CED6B168D70}"/>
          </ac:spMkLst>
        </pc:spChg>
        <pc:spChg chg="add mod">
          <ac:chgData name="Trang Do" userId="1f6a371144d1ab6b" providerId="LiveId" clId="{8D174350-908B-FE40-B3C8-8B3229DA8696}" dt="2023-12-01T08:35:24.235" v="1383" actId="1076"/>
          <ac:spMkLst>
            <pc:docMk/>
            <pc:sldMk cId="0" sldId="261"/>
            <ac:spMk id="37" creationId="{6424C2F1-4761-B7A4-A616-31AEC786A48A}"/>
          </ac:spMkLst>
        </pc:spChg>
        <pc:grpChg chg="del">
          <ac:chgData name="Trang Do" userId="1f6a371144d1ab6b" providerId="LiveId" clId="{8D174350-908B-FE40-B3C8-8B3229DA8696}" dt="2023-12-01T07:39:25.556" v="551" actId="478"/>
          <ac:grpSpMkLst>
            <pc:docMk/>
            <pc:sldMk cId="0" sldId="261"/>
            <ac:grpSpMk id="5" creationId="{00000000-0000-0000-0000-000000000000}"/>
          </ac:grpSpMkLst>
        </pc:grpChg>
        <pc:grpChg chg="add mod">
          <ac:chgData name="Trang Do" userId="1f6a371144d1ab6b" providerId="LiveId" clId="{8D174350-908B-FE40-B3C8-8B3229DA8696}" dt="2023-12-01T07:40:24.991" v="566" actId="14100"/>
          <ac:grpSpMkLst>
            <pc:docMk/>
            <pc:sldMk cId="0" sldId="261"/>
            <ac:grpSpMk id="16" creationId="{3BD1C6A5-F9A1-2B39-5CC9-82336C9989DB}"/>
          </ac:grpSpMkLst>
        </pc:grpChg>
        <pc:grpChg chg="add del mod">
          <ac:chgData name="Trang Do" userId="1f6a371144d1ab6b" providerId="LiveId" clId="{8D174350-908B-FE40-B3C8-8B3229DA8696}" dt="2023-12-01T08:33:45.124" v="1339" actId="165"/>
          <ac:grpSpMkLst>
            <pc:docMk/>
            <pc:sldMk cId="0" sldId="261"/>
            <ac:grpSpMk id="20" creationId="{F43DB65C-01E4-63CB-2F13-367FCF89674A}"/>
          </ac:grpSpMkLst>
        </pc:grpChg>
        <pc:grpChg chg="del mod">
          <ac:chgData name="Trang Do" userId="1f6a371144d1ab6b" providerId="LiveId" clId="{8D174350-908B-FE40-B3C8-8B3229DA8696}" dt="2023-12-01T08:33:06.348" v="1317" actId="478"/>
          <ac:grpSpMkLst>
            <pc:docMk/>
            <pc:sldMk cId="0" sldId="261"/>
            <ac:grpSpMk id="21" creationId="{0311B28D-6F59-FBF1-CCDA-5A85FCDD4D8A}"/>
          </ac:grpSpMkLst>
        </pc:grpChg>
        <pc:grpChg chg="mod topLvl">
          <ac:chgData name="Trang Do" userId="1f6a371144d1ab6b" providerId="LiveId" clId="{8D174350-908B-FE40-B3C8-8B3229DA8696}" dt="2023-12-01T08:34:26.126" v="1364" actId="164"/>
          <ac:grpSpMkLst>
            <pc:docMk/>
            <pc:sldMk cId="0" sldId="261"/>
            <ac:grpSpMk id="22" creationId="{1D0370B3-0C64-063F-56A0-25614BBFE818}"/>
          </ac:grpSpMkLst>
        </pc:grpChg>
        <pc:grpChg chg="del mod">
          <ac:chgData name="Trang Do" userId="1f6a371144d1ab6b" providerId="LiveId" clId="{8D174350-908B-FE40-B3C8-8B3229DA8696}" dt="2023-12-01T08:33:04.866" v="1316" actId="478"/>
          <ac:grpSpMkLst>
            <pc:docMk/>
            <pc:sldMk cId="0" sldId="261"/>
            <ac:grpSpMk id="28" creationId="{FB4501D2-8678-E8BB-FB4A-EC58FC36E6EB}"/>
          </ac:grpSpMkLst>
        </pc:grpChg>
        <pc:grpChg chg="add del mod">
          <ac:chgData name="Trang Do" userId="1f6a371144d1ab6b" providerId="LiveId" clId="{8D174350-908B-FE40-B3C8-8B3229DA8696}" dt="2023-12-01T08:34:39.882" v="1369" actId="478"/>
          <ac:grpSpMkLst>
            <pc:docMk/>
            <pc:sldMk cId="0" sldId="261"/>
            <ac:grpSpMk id="31" creationId="{F93F73BA-C823-F6AE-B89E-EBACB64605B7}"/>
          </ac:grpSpMkLst>
        </pc:grpChg>
        <pc:grpChg chg="mod">
          <ac:chgData name="Trang Do" userId="1f6a371144d1ab6b" providerId="LiveId" clId="{8D174350-908B-FE40-B3C8-8B3229DA8696}" dt="2023-12-01T08:32:35.068" v="1311"/>
          <ac:grpSpMkLst>
            <pc:docMk/>
            <pc:sldMk cId="0" sldId="261"/>
            <ac:grpSpMk id="33" creationId="{DB8CD498-145C-733C-ACC9-6E8436397C7F}"/>
          </ac:grpSpMkLst>
        </pc:grpChg>
        <pc:grpChg chg="add mod">
          <ac:chgData name="Trang Do" userId="1f6a371144d1ab6b" providerId="LiveId" clId="{8D174350-908B-FE40-B3C8-8B3229DA8696}" dt="2023-12-01T08:35:38.139" v="1385" actId="1076"/>
          <ac:grpSpMkLst>
            <pc:docMk/>
            <pc:sldMk cId="0" sldId="261"/>
            <ac:grpSpMk id="36" creationId="{000EE24B-7222-783B-69D6-4971FDFDFDE0}"/>
          </ac:grpSpMkLst>
        </pc:grpChg>
        <pc:cxnChg chg="mod">
          <ac:chgData name="Trang Do" userId="1f6a371144d1ab6b" providerId="LiveId" clId="{8D174350-908B-FE40-B3C8-8B3229DA8696}" dt="2023-12-01T08:33:45.124" v="1339" actId="165"/>
          <ac:cxnSpMkLst>
            <pc:docMk/>
            <pc:sldMk cId="0" sldId="261"/>
            <ac:cxnSpMk id="26" creationId="{81F508ED-23C4-9893-5026-A8B70B9787B7}"/>
          </ac:cxnSpMkLst>
        </pc:cxnChg>
        <pc:cxnChg chg="del mod">
          <ac:chgData name="Trang Do" userId="1f6a371144d1ab6b" providerId="LiveId" clId="{8D174350-908B-FE40-B3C8-8B3229DA8696}" dt="2023-12-01T08:33:04.866" v="1316" actId="478"/>
          <ac:cxnSpMkLst>
            <pc:docMk/>
            <pc:sldMk cId="0" sldId="261"/>
            <ac:cxnSpMk id="30" creationId="{66E4558D-4D63-AB79-B18E-E2E092B839E4}"/>
          </ac:cxnSpMkLst>
        </pc:cxnChg>
        <pc:cxnChg chg="mod">
          <ac:chgData name="Trang Do" userId="1f6a371144d1ab6b" providerId="LiveId" clId="{8D174350-908B-FE40-B3C8-8B3229DA8696}" dt="2023-12-01T08:32:35.068" v="1311"/>
          <ac:cxnSpMkLst>
            <pc:docMk/>
            <pc:sldMk cId="0" sldId="261"/>
            <ac:cxnSpMk id="35" creationId="{AB52A889-BB2D-6C61-3956-4204C19AFF62}"/>
          </ac:cxnSpMkLst>
        </pc:cxnChg>
      </pc:sldChg>
      <pc:sldChg chg="addSp delSp modSp mod ord modTransition modAnim">
        <pc:chgData name="Trang Do" userId="1f6a371144d1ab6b" providerId="LiveId" clId="{8D174350-908B-FE40-B3C8-8B3229DA8696}" dt="2023-12-03T09:56:54.188" v="6396"/>
        <pc:sldMkLst>
          <pc:docMk/>
          <pc:sldMk cId="0" sldId="262"/>
        </pc:sldMkLst>
        <pc:spChg chg="del">
          <ac:chgData name="Trang Do" userId="1f6a371144d1ab6b" providerId="LiveId" clId="{8D174350-908B-FE40-B3C8-8B3229DA8696}" dt="2023-12-01T07:26:51.098" v="278" actId="478"/>
          <ac:spMkLst>
            <pc:docMk/>
            <pc:sldMk cId="0" sldId="262"/>
            <ac:spMk id="2" creationId="{00000000-0000-0000-0000-000000000000}"/>
          </ac:spMkLst>
        </pc:spChg>
        <pc:spChg chg="del mod">
          <ac:chgData name="Trang Do" userId="1f6a371144d1ab6b" providerId="LiveId" clId="{8D174350-908B-FE40-B3C8-8B3229DA8696}" dt="2023-12-01T07:26:46.501" v="275" actId="478"/>
          <ac:spMkLst>
            <pc:docMk/>
            <pc:sldMk cId="0" sldId="262"/>
            <ac:spMk id="4" creationId="{00000000-0000-0000-0000-000000000000}"/>
          </ac:spMkLst>
        </pc:spChg>
        <pc:spChg chg="del topLvl">
          <ac:chgData name="Trang Do" userId="1f6a371144d1ab6b" providerId="LiveId" clId="{8D174350-908B-FE40-B3C8-8B3229DA8696}" dt="2023-12-01T07:26:06.692" v="252" actId="478"/>
          <ac:spMkLst>
            <pc:docMk/>
            <pc:sldMk cId="0" sldId="262"/>
            <ac:spMk id="6" creationId="{00000000-0000-0000-0000-000000000000}"/>
          </ac:spMkLst>
        </pc:spChg>
        <pc:spChg chg="topLvl">
          <ac:chgData name="Trang Do" userId="1f6a371144d1ab6b" providerId="LiveId" clId="{8D174350-908B-FE40-B3C8-8B3229DA8696}" dt="2023-12-01T07:26:06.692" v="252" actId="478"/>
          <ac:spMkLst>
            <pc:docMk/>
            <pc:sldMk cId="0" sldId="262"/>
            <ac:spMk id="7" creationId="{00000000-0000-0000-0000-000000000000}"/>
          </ac:spMkLst>
        </pc:spChg>
        <pc:spChg chg="mod">
          <ac:chgData name="Trang Do" userId="1f6a371144d1ab6b" providerId="LiveId" clId="{8D174350-908B-FE40-B3C8-8B3229DA8696}" dt="2023-12-03T09:19:24.844" v="5688" actId="1076"/>
          <ac:spMkLst>
            <pc:docMk/>
            <pc:sldMk cId="0" sldId="262"/>
            <ac:spMk id="8" creationId="{00000000-0000-0000-0000-000000000000}"/>
          </ac:spMkLst>
        </pc:spChg>
        <pc:spChg chg="del">
          <ac:chgData name="Trang Do" userId="1f6a371144d1ab6b" providerId="LiveId" clId="{8D174350-908B-FE40-B3C8-8B3229DA8696}" dt="2023-12-01T07:26:04.732" v="251" actId="478"/>
          <ac:spMkLst>
            <pc:docMk/>
            <pc:sldMk cId="0" sldId="262"/>
            <ac:spMk id="9" creationId="{00000000-0000-0000-0000-000000000000}"/>
          </ac:spMkLst>
        </pc:spChg>
        <pc:spChg chg="del">
          <ac:chgData name="Trang Do" userId="1f6a371144d1ab6b" providerId="LiveId" clId="{8D174350-908B-FE40-B3C8-8B3229DA8696}" dt="2023-12-01T07:26:42.135" v="272" actId="478"/>
          <ac:spMkLst>
            <pc:docMk/>
            <pc:sldMk cId="0" sldId="262"/>
            <ac:spMk id="12" creationId="{00000000-0000-0000-0000-000000000000}"/>
          </ac:spMkLst>
        </pc:spChg>
        <pc:spChg chg="del mod">
          <ac:chgData name="Trang Do" userId="1f6a371144d1ab6b" providerId="LiveId" clId="{8D174350-908B-FE40-B3C8-8B3229DA8696}" dt="2023-12-01T07:26:44.519" v="274" actId="478"/>
          <ac:spMkLst>
            <pc:docMk/>
            <pc:sldMk cId="0" sldId="262"/>
            <ac:spMk id="13" creationId="{00000000-0000-0000-0000-000000000000}"/>
          </ac:spMkLst>
        </pc:spChg>
        <pc:spChg chg="add mod">
          <ac:chgData name="Trang Do" userId="1f6a371144d1ab6b" providerId="LiveId" clId="{8D174350-908B-FE40-B3C8-8B3229DA8696}" dt="2023-12-03T09:27:20.236" v="5809" actId="1076"/>
          <ac:spMkLst>
            <pc:docMk/>
            <pc:sldMk cId="0" sldId="262"/>
            <ac:spMk id="14" creationId="{BAC1731B-479E-8342-6A57-7E3836D2B752}"/>
          </ac:spMkLst>
        </pc:spChg>
        <pc:spChg chg="add mod">
          <ac:chgData name="Trang Do" userId="1f6a371144d1ab6b" providerId="LiveId" clId="{8D174350-908B-FE40-B3C8-8B3229DA8696}" dt="2023-12-01T07:26:36.766" v="269" actId="1076"/>
          <ac:spMkLst>
            <pc:docMk/>
            <pc:sldMk cId="0" sldId="262"/>
            <ac:spMk id="15" creationId="{D90CDD2F-8F56-5611-EE18-B86035E1FA26}"/>
          </ac:spMkLst>
        </pc:spChg>
        <pc:spChg chg="add mod">
          <ac:chgData name="Trang Do" userId="1f6a371144d1ab6b" providerId="LiveId" clId="{8D174350-908B-FE40-B3C8-8B3229DA8696}" dt="2023-12-01T07:26:42.382" v="273"/>
          <ac:spMkLst>
            <pc:docMk/>
            <pc:sldMk cId="0" sldId="262"/>
            <ac:spMk id="16" creationId="{CFBC53B5-4418-59C9-4C17-1B55C4372271}"/>
          </ac:spMkLst>
        </pc:spChg>
        <pc:spChg chg="add mod">
          <ac:chgData name="Trang Do" userId="1f6a371144d1ab6b" providerId="LiveId" clId="{8D174350-908B-FE40-B3C8-8B3229DA8696}" dt="2023-12-01T07:26:48.691" v="277" actId="1076"/>
          <ac:spMkLst>
            <pc:docMk/>
            <pc:sldMk cId="0" sldId="262"/>
            <ac:spMk id="17" creationId="{BFF7EB7A-1456-F626-253C-7471FB5EC9C8}"/>
          </ac:spMkLst>
        </pc:spChg>
        <pc:spChg chg="add mod">
          <ac:chgData name="Trang Do" userId="1f6a371144d1ab6b" providerId="LiveId" clId="{8D174350-908B-FE40-B3C8-8B3229DA8696}" dt="2023-12-01T07:26:51.373" v="279"/>
          <ac:spMkLst>
            <pc:docMk/>
            <pc:sldMk cId="0" sldId="262"/>
            <ac:spMk id="18" creationId="{E4E02485-1F85-DAA2-C003-3491BE0DB17F}"/>
          </ac:spMkLst>
        </pc:spChg>
        <pc:spChg chg="mod topLvl">
          <ac:chgData name="Trang Do" userId="1f6a371144d1ab6b" providerId="LiveId" clId="{8D174350-908B-FE40-B3C8-8B3229DA8696}" dt="2023-12-03T09:21:59.310" v="5730" actId="164"/>
          <ac:spMkLst>
            <pc:docMk/>
            <pc:sldMk cId="0" sldId="262"/>
            <ac:spMk id="22" creationId="{85622338-6CD6-451A-E4FA-80FF68173123}"/>
          </ac:spMkLst>
        </pc:spChg>
        <pc:spChg chg="mod topLvl">
          <ac:chgData name="Trang Do" userId="1f6a371144d1ab6b" providerId="LiveId" clId="{8D174350-908B-FE40-B3C8-8B3229DA8696}" dt="2023-12-03T09:21:59.310" v="5730" actId="164"/>
          <ac:spMkLst>
            <pc:docMk/>
            <pc:sldMk cId="0" sldId="262"/>
            <ac:spMk id="23" creationId="{92E114C7-479F-2A31-5832-578A428E6A06}"/>
          </ac:spMkLst>
        </pc:spChg>
        <pc:spChg chg="mod">
          <ac:chgData name="Trang Do" userId="1f6a371144d1ab6b" providerId="LiveId" clId="{8D174350-908B-FE40-B3C8-8B3229DA8696}" dt="2023-12-03T09:21:25.365" v="5715" actId="20577"/>
          <ac:spMkLst>
            <pc:docMk/>
            <pc:sldMk cId="0" sldId="262"/>
            <ac:spMk id="24" creationId="{1400E2FE-76AA-161E-0D0A-EF9BB64285C4}"/>
          </ac:spMkLst>
        </pc:spChg>
        <pc:spChg chg="mod">
          <ac:chgData name="Trang Do" userId="1f6a371144d1ab6b" providerId="LiveId" clId="{8D174350-908B-FE40-B3C8-8B3229DA8696}" dt="2023-12-03T09:20:30.594" v="5699" actId="20577"/>
          <ac:spMkLst>
            <pc:docMk/>
            <pc:sldMk cId="0" sldId="262"/>
            <ac:spMk id="26" creationId="{50EB7459-23F0-DB90-A28F-927DB575D7CC}"/>
          </ac:spMkLst>
        </pc:spChg>
        <pc:spChg chg="mod">
          <ac:chgData name="Trang Do" userId="1f6a371144d1ab6b" providerId="LiveId" clId="{8D174350-908B-FE40-B3C8-8B3229DA8696}" dt="2023-12-03T09:10:05.293" v="5659"/>
          <ac:spMkLst>
            <pc:docMk/>
            <pc:sldMk cId="0" sldId="262"/>
            <ac:spMk id="31" creationId="{E02E6F32-64C1-A9C6-E80D-61EC574D1188}"/>
          </ac:spMkLst>
        </pc:spChg>
        <pc:spChg chg="mod">
          <ac:chgData name="Trang Do" userId="1f6a371144d1ab6b" providerId="LiveId" clId="{8D174350-908B-FE40-B3C8-8B3229DA8696}" dt="2023-12-03T09:10:05.293" v="5659"/>
          <ac:spMkLst>
            <pc:docMk/>
            <pc:sldMk cId="0" sldId="262"/>
            <ac:spMk id="32" creationId="{706065E0-8810-3472-CDE2-4197FE5AB696}"/>
          </ac:spMkLst>
        </pc:spChg>
        <pc:spChg chg="mod">
          <ac:chgData name="Trang Do" userId="1f6a371144d1ab6b" providerId="LiveId" clId="{8D174350-908B-FE40-B3C8-8B3229DA8696}" dt="2023-12-03T09:10:05.293" v="5659"/>
          <ac:spMkLst>
            <pc:docMk/>
            <pc:sldMk cId="0" sldId="262"/>
            <ac:spMk id="33" creationId="{600E5804-DB02-ACD4-88BB-3CE7AE328A5D}"/>
          </ac:spMkLst>
        </pc:spChg>
        <pc:spChg chg="mod">
          <ac:chgData name="Trang Do" userId="1f6a371144d1ab6b" providerId="LiveId" clId="{8D174350-908B-FE40-B3C8-8B3229DA8696}" dt="2023-12-03T09:10:05.293" v="5659"/>
          <ac:spMkLst>
            <pc:docMk/>
            <pc:sldMk cId="0" sldId="262"/>
            <ac:spMk id="35" creationId="{BF56ABCC-1150-FD63-6092-87F46E5C684F}"/>
          </ac:spMkLst>
        </pc:spChg>
        <pc:spChg chg="add mod">
          <ac:chgData name="Trang Do" userId="1f6a371144d1ab6b" providerId="LiveId" clId="{8D174350-908B-FE40-B3C8-8B3229DA8696}" dt="2023-12-03T09:19:27.526" v="5689" actId="1076"/>
          <ac:spMkLst>
            <pc:docMk/>
            <pc:sldMk cId="0" sldId="262"/>
            <ac:spMk id="38" creationId="{8DC4E4CD-B2A6-25EF-9D05-6F670559C8AE}"/>
          </ac:spMkLst>
        </pc:spChg>
        <pc:spChg chg="mod">
          <ac:chgData name="Trang Do" userId="1f6a371144d1ab6b" providerId="LiveId" clId="{8D174350-908B-FE40-B3C8-8B3229DA8696}" dt="2023-12-03T09:21:41.830" v="5723" actId="20577"/>
          <ac:spMkLst>
            <pc:docMk/>
            <pc:sldMk cId="0" sldId="262"/>
            <ac:spMk id="40" creationId="{DD675170-89EE-EE0E-439C-362E9BCC17D7}"/>
          </ac:spMkLst>
        </pc:spChg>
        <pc:spChg chg="mod">
          <ac:chgData name="Trang Do" userId="1f6a371144d1ab6b" providerId="LiveId" clId="{8D174350-908B-FE40-B3C8-8B3229DA8696}" dt="2023-12-03T09:21:48.817" v="5727" actId="20577"/>
          <ac:spMkLst>
            <pc:docMk/>
            <pc:sldMk cId="0" sldId="262"/>
            <ac:spMk id="43" creationId="{BC452F75-61F0-8FBF-5875-560EE0B0EEBE}"/>
          </ac:spMkLst>
        </pc:spChg>
        <pc:spChg chg="add mod">
          <ac:chgData name="Trang Do" userId="1f6a371144d1ab6b" providerId="LiveId" clId="{8D174350-908B-FE40-B3C8-8B3229DA8696}" dt="2023-12-03T09:22:03.550" v="5731" actId="164"/>
          <ac:spMkLst>
            <pc:docMk/>
            <pc:sldMk cId="0" sldId="262"/>
            <ac:spMk id="45" creationId="{A9852591-3A69-529D-4497-2C8109882650}"/>
          </ac:spMkLst>
        </pc:spChg>
        <pc:spChg chg="add mod">
          <ac:chgData name="Trang Do" userId="1f6a371144d1ab6b" providerId="LiveId" clId="{8D174350-908B-FE40-B3C8-8B3229DA8696}" dt="2023-12-03T09:22:03.550" v="5731" actId="164"/>
          <ac:spMkLst>
            <pc:docMk/>
            <pc:sldMk cId="0" sldId="262"/>
            <ac:spMk id="46" creationId="{056D4C33-F75A-9A61-A369-99A56F2A7671}"/>
          </ac:spMkLst>
        </pc:spChg>
        <pc:spChg chg="mod topLvl">
          <ac:chgData name="Trang Do" userId="1f6a371144d1ab6b" providerId="LiveId" clId="{8D174350-908B-FE40-B3C8-8B3229DA8696}" dt="2023-12-03T09:27:04.263" v="5803" actId="1076"/>
          <ac:spMkLst>
            <pc:docMk/>
            <pc:sldMk cId="0" sldId="262"/>
            <ac:spMk id="50" creationId="{62E2AB8C-36AB-4895-B60D-3B349F98F044}"/>
          </ac:spMkLst>
        </pc:spChg>
        <pc:spChg chg="mod">
          <ac:chgData name="Trang Do" userId="1f6a371144d1ab6b" providerId="LiveId" clId="{8D174350-908B-FE40-B3C8-8B3229DA8696}" dt="2023-12-03T09:23:15.725" v="5769" actId="20577"/>
          <ac:spMkLst>
            <pc:docMk/>
            <pc:sldMk cId="0" sldId="262"/>
            <ac:spMk id="52" creationId="{DC6F3B51-A6F2-6C36-7D9F-BE2F68C65399}"/>
          </ac:spMkLst>
        </pc:spChg>
        <pc:spChg chg="mod topLvl">
          <ac:chgData name="Trang Do" userId="1f6a371144d1ab6b" providerId="LiveId" clId="{8D174350-908B-FE40-B3C8-8B3229DA8696}" dt="2023-12-03T09:24:31.509" v="5780" actId="164"/>
          <ac:spMkLst>
            <pc:docMk/>
            <pc:sldMk cId="0" sldId="262"/>
            <ac:spMk id="55" creationId="{90C188C2-C880-D56E-6A7E-ABB12C5E7CE6}"/>
          </ac:spMkLst>
        </pc:spChg>
        <pc:spChg chg="mod">
          <ac:chgData name="Trang Do" userId="1f6a371144d1ab6b" providerId="LiveId" clId="{8D174350-908B-FE40-B3C8-8B3229DA8696}" dt="2023-12-03T09:24:03.284" v="5778" actId="20577"/>
          <ac:spMkLst>
            <pc:docMk/>
            <pc:sldMk cId="0" sldId="262"/>
            <ac:spMk id="57" creationId="{277A1DA1-6C34-F795-0027-89DBF6114662}"/>
          </ac:spMkLst>
        </pc:spChg>
        <pc:spChg chg="mod topLvl">
          <ac:chgData name="Trang Do" userId="1f6a371144d1ab6b" providerId="LiveId" clId="{8D174350-908B-FE40-B3C8-8B3229DA8696}" dt="2023-12-03T09:26:28.871" v="5792" actId="164"/>
          <ac:spMkLst>
            <pc:docMk/>
            <pc:sldMk cId="0" sldId="262"/>
            <ac:spMk id="62" creationId="{E8AF2C3C-9668-27B1-EF1A-195A3FCAD469}"/>
          </ac:spMkLst>
        </pc:spChg>
        <pc:spChg chg="mod">
          <ac:chgData name="Trang Do" userId="1f6a371144d1ab6b" providerId="LiveId" clId="{8D174350-908B-FE40-B3C8-8B3229DA8696}" dt="2023-12-03T09:26:21.028" v="5790" actId="20577"/>
          <ac:spMkLst>
            <pc:docMk/>
            <pc:sldMk cId="0" sldId="262"/>
            <ac:spMk id="64" creationId="{7D4C7A49-D1D2-D2A0-E355-95E095B711CB}"/>
          </ac:spMkLst>
        </pc:spChg>
        <pc:spChg chg="mod">
          <ac:chgData name="Trang Do" userId="1f6a371144d1ab6b" providerId="LiveId" clId="{8D174350-908B-FE40-B3C8-8B3229DA8696}" dt="2023-12-03T09:26:38.384" v="5793"/>
          <ac:spMkLst>
            <pc:docMk/>
            <pc:sldMk cId="0" sldId="262"/>
            <ac:spMk id="68" creationId="{5C5E7CFD-8502-3FE3-EE8A-5BDDA9965733}"/>
          </ac:spMkLst>
        </pc:spChg>
        <pc:spChg chg="mod">
          <ac:chgData name="Trang Do" userId="1f6a371144d1ab6b" providerId="LiveId" clId="{8D174350-908B-FE40-B3C8-8B3229DA8696}" dt="2023-12-03T09:28:53.748" v="5869" actId="20577"/>
          <ac:spMkLst>
            <pc:docMk/>
            <pc:sldMk cId="0" sldId="262"/>
            <ac:spMk id="70" creationId="{6B04EC2E-7430-C516-4F29-22A9CB76E80B}"/>
          </ac:spMkLst>
        </pc:spChg>
        <pc:spChg chg="mod">
          <ac:chgData name="Trang Do" userId="1f6a371144d1ab6b" providerId="LiveId" clId="{8D174350-908B-FE40-B3C8-8B3229DA8696}" dt="2023-12-03T09:26:38.384" v="5793"/>
          <ac:spMkLst>
            <pc:docMk/>
            <pc:sldMk cId="0" sldId="262"/>
            <ac:spMk id="73" creationId="{23DD8811-DF5F-848B-F7AA-7DEEC9727C57}"/>
          </ac:spMkLst>
        </pc:spChg>
        <pc:spChg chg="mod">
          <ac:chgData name="Trang Do" userId="1f6a371144d1ab6b" providerId="LiveId" clId="{8D174350-908B-FE40-B3C8-8B3229DA8696}" dt="2023-12-03T09:29:02.146" v="5879" actId="20577"/>
          <ac:spMkLst>
            <pc:docMk/>
            <pc:sldMk cId="0" sldId="262"/>
            <ac:spMk id="75" creationId="{8CD394F0-F694-2791-3EB6-4BC51379A939}"/>
          </ac:spMkLst>
        </pc:spChg>
        <pc:spChg chg="mod">
          <ac:chgData name="Trang Do" userId="1f6a371144d1ab6b" providerId="LiveId" clId="{8D174350-908B-FE40-B3C8-8B3229DA8696}" dt="2023-12-03T09:28:33.206" v="5837" actId="20577"/>
          <ac:spMkLst>
            <pc:docMk/>
            <pc:sldMk cId="0" sldId="262"/>
            <ac:spMk id="80" creationId="{58793851-973B-ECCD-3819-10F7D8B25244}"/>
          </ac:spMkLst>
        </pc:spChg>
        <pc:spChg chg="mod">
          <ac:chgData name="Trang Do" userId="1f6a371144d1ab6b" providerId="LiveId" clId="{8D174350-908B-FE40-B3C8-8B3229DA8696}" dt="2023-12-03T09:27:58.592" v="5817" actId="1076"/>
          <ac:spMkLst>
            <pc:docMk/>
            <pc:sldMk cId="0" sldId="262"/>
            <ac:spMk id="81" creationId="{E3CD27A2-458C-D7C7-2897-0622414028C4}"/>
          </ac:spMkLst>
        </pc:spChg>
        <pc:spChg chg="mod">
          <ac:chgData name="Trang Do" userId="1f6a371144d1ab6b" providerId="LiveId" clId="{8D174350-908B-FE40-B3C8-8B3229DA8696}" dt="2023-12-03T09:28:41.624" v="5843" actId="20577"/>
          <ac:spMkLst>
            <pc:docMk/>
            <pc:sldMk cId="0" sldId="262"/>
            <ac:spMk id="82" creationId="{43A26474-1C31-1BD8-171E-16946B41D8E2}"/>
          </ac:spMkLst>
        </pc:spChg>
        <pc:spChg chg="mod">
          <ac:chgData name="Trang Do" userId="1f6a371144d1ab6b" providerId="LiveId" clId="{8D174350-908B-FE40-B3C8-8B3229DA8696}" dt="2023-12-03T09:28:21.139" v="5827" actId="20577"/>
          <ac:spMkLst>
            <pc:docMk/>
            <pc:sldMk cId="0" sldId="262"/>
            <ac:spMk id="84" creationId="{BB901320-158C-8E71-084F-BB2800CA8B70}"/>
          </ac:spMkLst>
        </pc:spChg>
        <pc:spChg chg="mod">
          <ac:chgData name="Trang Do" userId="1f6a371144d1ab6b" providerId="LiveId" clId="{8D174350-908B-FE40-B3C8-8B3229DA8696}" dt="2023-12-03T09:29:09.177" v="5881"/>
          <ac:spMkLst>
            <pc:docMk/>
            <pc:sldMk cId="0" sldId="262"/>
            <ac:spMk id="87" creationId="{819C1C03-2FAC-4E45-132B-1F76CB46B585}"/>
          </ac:spMkLst>
        </pc:spChg>
        <pc:spChg chg="mod">
          <ac:chgData name="Trang Do" userId="1f6a371144d1ab6b" providerId="LiveId" clId="{8D174350-908B-FE40-B3C8-8B3229DA8696}" dt="2023-12-03T09:29:28.591" v="5891" actId="20577"/>
          <ac:spMkLst>
            <pc:docMk/>
            <pc:sldMk cId="0" sldId="262"/>
            <ac:spMk id="89" creationId="{5D1D5CD7-79C3-EAEC-F40D-571D38945406}"/>
          </ac:spMkLst>
        </pc:spChg>
        <pc:spChg chg="mod">
          <ac:chgData name="Trang Do" userId="1f6a371144d1ab6b" providerId="LiveId" clId="{8D174350-908B-FE40-B3C8-8B3229DA8696}" dt="2023-12-03T09:29:35.528" v="5892"/>
          <ac:spMkLst>
            <pc:docMk/>
            <pc:sldMk cId="0" sldId="262"/>
            <ac:spMk id="92" creationId="{F08643EF-CA51-5D57-700E-B1AB88A9859A}"/>
          </ac:spMkLst>
        </pc:spChg>
        <pc:spChg chg="mod">
          <ac:chgData name="Trang Do" userId="1f6a371144d1ab6b" providerId="LiveId" clId="{8D174350-908B-FE40-B3C8-8B3229DA8696}" dt="2023-12-03T09:29:43.150" v="5899" actId="20577"/>
          <ac:spMkLst>
            <pc:docMk/>
            <pc:sldMk cId="0" sldId="262"/>
            <ac:spMk id="94" creationId="{1D2F8B39-BFE2-3EC7-4446-DE42DB89ECAB}"/>
          </ac:spMkLst>
        </pc:spChg>
        <pc:grpChg chg="del">
          <ac:chgData name="Trang Do" userId="1f6a371144d1ab6b" providerId="LiveId" clId="{8D174350-908B-FE40-B3C8-8B3229DA8696}" dt="2023-12-01T07:26:06.692" v="252" actId="478"/>
          <ac:grpSpMkLst>
            <pc:docMk/>
            <pc:sldMk cId="0" sldId="262"/>
            <ac:grpSpMk id="5" creationId="{00000000-0000-0000-0000-000000000000}"/>
          </ac:grpSpMkLst>
        </pc:grpChg>
        <pc:grpChg chg="add del mod">
          <ac:chgData name="Trang Do" userId="1f6a371144d1ab6b" providerId="LiveId" clId="{8D174350-908B-FE40-B3C8-8B3229DA8696}" dt="2023-12-03T09:20:21.426" v="5696" actId="165"/>
          <ac:grpSpMkLst>
            <pc:docMk/>
            <pc:sldMk cId="0" sldId="262"/>
            <ac:grpSpMk id="19" creationId="{133F61BC-AE1B-CEE1-89DF-824703150A8A}"/>
          </ac:grpSpMkLst>
        </pc:grpChg>
        <pc:grpChg chg="mod topLvl">
          <ac:chgData name="Trang Do" userId="1f6a371144d1ab6b" providerId="LiveId" clId="{8D174350-908B-FE40-B3C8-8B3229DA8696}" dt="2023-12-03T09:21:59.310" v="5730" actId="164"/>
          <ac:grpSpMkLst>
            <pc:docMk/>
            <pc:sldMk cId="0" sldId="262"/>
            <ac:grpSpMk id="20" creationId="{69901002-F7E9-7A45-B748-463269BAF66F}"/>
          </ac:grpSpMkLst>
        </pc:grpChg>
        <pc:grpChg chg="mod topLvl">
          <ac:chgData name="Trang Do" userId="1f6a371144d1ab6b" providerId="LiveId" clId="{8D174350-908B-FE40-B3C8-8B3229DA8696}" dt="2023-12-03T09:21:59.310" v="5730" actId="164"/>
          <ac:grpSpMkLst>
            <pc:docMk/>
            <pc:sldMk cId="0" sldId="262"/>
            <ac:grpSpMk id="21" creationId="{6E77AA86-63B1-945D-7DBF-655EB70269B9}"/>
          </ac:grpSpMkLst>
        </pc:grpChg>
        <pc:grpChg chg="add del mod">
          <ac:chgData name="Trang Do" userId="1f6a371144d1ab6b" providerId="LiveId" clId="{8D174350-908B-FE40-B3C8-8B3229DA8696}" dt="2023-12-03T09:21:16.242" v="5711" actId="478"/>
          <ac:grpSpMkLst>
            <pc:docMk/>
            <pc:sldMk cId="0" sldId="262"/>
            <ac:grpSpMk id="28" creationId="{4CD3F31C-579C-778D-996C-225E66F590A5}"/>
          </ac:grpSpMkLst>
        </pc:grpChg>
        <pc:grpChg chg="mod">
          <ac:chgData name="Trang Do" userId="1f6a371144d1ab6b" providerId="LiveId" clId="{8D174350-908B-FE40-B3C8-8B3229DA8696}" dt="2023-12-03T09:10:05.293" v="5659"/>
          <ac:grpSpMkLst>
            <pc:docMk/>
            <pc:sldMk cId="0" sldId="262"/>
            <ac:grpSpMk id="29" creationId="{A9CB3C9C-FD0C-C9C6-7EAA-76AD0C01477C}"/>
          </ac:grpSpMkLst>
        </pc:grpChg>
        <pc:grpChg chg="mod">
          <ac:chgData name="Trang Do" userId="1f6a371144d1ab6b" providerId="LiveId" clId="{8D174350-908B-FE40-B3C8-8B3229DA8696}" dt="2023-12-03T09:10:05.293" v="5659"/>
          <ac:grpSpMkLst>
            <pc:docMk/>
            <pc:sldMk cId="0" sldId="262"/>
            <ac:grpSpMk id="30" creationId="{E0B35732-3B7D-3565-69E8-2D0620B294AA}"/>
          </ac:grpSpMkLst>
        </pc:grpChg>
        <pc:grpChg chg="add mod">
          <ac:chgData name="Trang Do" userId="1f6a371144d1ab6b" providerId="LiveId" clId="{8D174350-908B-FE40-B3C8-8B3229DA8696}" dt="2023-12-03T09:22:03.550" v="5731" actId="164"/>
          <ac:grpSpMkLst>
            <pc:docMk/>
            <pc:sldMk cId="0" sldId="262"/>
            <ac:grpSpMk id="39" creationId="{85C33FDC-A2FA-21D3-E708-68ECF453E8B6}"/>
          </ac:grpSpMkLst>
        </pc:grpChg>
        <pc:grpChg chg="add mod">
          <ac:chgData name="Trang Do" userId="1f6a371144d1ab6b" providerId="LiveId" clId="{8D174350-908B-FE40-B3C8-8B3229DA8696}" dt="2023-12-03T09:22:03.550" v="5731" actId="164"/>
          <ac:grpSpMkLst>
            <pc:docMk/>
            <pc:sldMk cId="0" sldId="262"/>
            <ac:grpSpMk id="42" creationId="{CC9ADE37-0946-6970-1F49-A2343DA128BA}"/>
          </ac:grpSpMkLst>
        </pc:grpChg>
        <pc:grpChg chg="add mod">
          <ac:chgData name="Trang Do" userId="1f6a371144d1ab6b" providerId="LiveId" clId="{8D174350-908B-FE40-B3C8-8B3229DA8696}" dt="2023-12-03T09:21:59.310" v="5730" actId="164"/>
          <ac:grpSpMkLst>
            <pc:docMk/>
            <pc:sldMk cId="0" sldId="262"/>
            <ac:grpSpMk id="47" creationId="{E208306C-C1BB-1F6A-E2D1-7C2CE7D9963D}"/>
          </ac:grpSpMkLst>
        </pc:grpChg>
        <pc:grpChg chg="add mod">
          <ac:chgData name="Trang Do" userId="1f6a371144d1ab6b" providerId="LiveId" clId="{8D174350-908B-FE40-B3C8-8B3229DA8696}" dt="2023-12-03T09:22:08.314" v="5732" actId="1076"/>
          <ac:grpSpMkLst>
            <pc:docMk/>
            <pc:sldMk cId="0" sldId="262"/>
            <ac:grpSpMk id="48" creationId="{ECF6E107-9303-B671-F651-EE9FF5E199E5}"/>
          </ac:grpSpMkLst>
        </pc:grpChg>
        <pc:grpChg chg="add del mod">
          <ac:chgData name="Trang Do" userId="1f6a371144d1ab6b" providerId="LiveId" clId="{8D174350-908B-FE40-B3C8-8B3229DA8696}" dt="2023-12-03T09:22:51.746" v="5740" actId="165"/>
          <ac:grpSpMkLst>
            <pc:docMk/>
            <pc:sldMk cId="0" sldId="262"/>
            <ac:grpSpMk id="49" creationId="{0FFBE520-F917-84A8-E0C3-89AD555E8369}"/>
          </ac:grpSpMkLst>
        </pc:grpChg>
        <pc:grpChg chg="mod topLvl">
          <ac:chgData name="Trang Do" userId="1f6a371144d1ab6b" providerId="LiveId" clId="{8D174350-908B-FE40-B3C8-8B3229DA8696}" dt="2023-12-03T09:24:09.178" v="5779" actId="164"/>
          <ac:grpSpMkLst>
            <pc:docMk/>
            <pc:sldMk cId="0" sldId="262"/>
            <ac:grpSpMk id="51" creationId="{9B8529B2-BAF8-49BB-B6AD-FEF9D233C25F}"/>
          </ac:grpSpMkLst>
        </pc:grpChg>
        <pc:grpChg chg="add del mod">
          <ac:chgData name="Trang Do" userId="1f6a371144d1ab6b" providerId="LiveId" clId="{8D174350-908B-FE40-B3C8-8B3229DA8696}" dt="2023-12-03T09:23:46.094" v="5775" actId="165"/>
          <ac:grpSpMkLst>
            <pc:docMk/>
            <pc:sldMk cId="0" sldId="262"/>
            <ac:grpSpMk id="54" creationId="{AC4F2D8D-5892-684F-DB34-A647B8FBFA82}"/>
          </ac:grpSpMkLst>
        </pc:grpChg>
        <pc:grpChg chg="mod topLvl">
          <ac:chgData name="Trang Do" userId="1f6a371144d1ab6b" providerId="LiveId" clId="{8D174350-908B-FE40-B3C8-8B3229DA8696}" dt="2023-12-03T09:24:31.509" v="5780" actId="164"/>
          <ac:grpSpMkLst>
            <pc:docMk/>
            <pc:sldMk cId="0" sldId="262"/>
            <ac:grpSpMk id="56" creationId="{DFB89A74-1E08-F01E-8674-F2DF73292738}"/>
          </ac:grpSpMkLst>
        </pc:grpChg>
        <pc:grpChg chg="add mod">
          <ac:chgData name="Trang Do" userId="1f6a371144d1ab6b" providerId="LiveId" clId="{8D174350-908B-FE40-B3C8-8B3229DA8696}" dt="2023-12-03T09:27:14.759" v="5805" actId="1076"/>
          <ac:grpSpMkLst>
            <pc:docMk/>
            <pc:sldMk cId="0" sldId="262"/>
            <ac:grpSpMk id="59" creationId="{990F9470-84BA-A885-0BF4-CA9EF9157396}"/>
          </ac:grpSpMkLst>
        </pc:grpChg>
        <pc:grpChg chg="add mod">
          <ac:chgData name="Trang Do" userId="1f6a371144d1ab6b" providerId="LiveId" clId="{8D174350-908B-FE40-B3C8-8B3229DA8696}" dt="2023-12-03T09:27:23.472" v="5810" actId="1076"/>
          <ac:grpSpMkLst>
            <pc:docMk/>
            <pc:sldMk cId="0" sldId="262"/>
            <ac:grpSpMk id="60" creationId="{E7AB2ECD-4733-196E-6F97-88E2B8E2DF48}"/>
          </ac:grpSpMkLst>
        </pc:grpChg>
        <pc:grpChg chg="add del mod">
          <ac:chgData name="Trang Do" userId="1f6a371144d1ab6b" providerId="LiveId" clId="{8D174350-908B-FE40-B3C8-8B3229DA8696}" dt="2023-12-03T09:26:16.050" v="5785" actId="165"/>
          <ac:grpSpMkLst>
            <pc:docMk/>
            <pc:sldMk cId="0" sldId="262"/>
            <ac:grpSpMk id="61" creationId="{CD847368-8917-7708-D05F-6FF8F7525E77}"/>
          </ac:grpSpMkLst>
        </pc:grpChg>
        <pc:grpChg chg="mod topLvl">
          <ac:chgData name="Trang Do" userId="1f6a371144d1ab6b" providerId="LiveId" clId="{8D174350-908B-FE40-B3C8-8B3229DA8696}" dt="2023-12-03T09:26:28.871" v="5792" actId="164"/>
          <ac:grpSpMkLst>
            <pc:docMk/>
            <pc:sldMk cId="0" sldId="262"/>
            <ac:grpSpMk id="63" creationId="{05F59B06-BD44-525F-5BC5-B88CD6A2F127}"/>
          </ac:grpSpMkLst>
        </pc:grpChg>
        <pc:grpChg chg="add mod">
          <ac:chgData name="Trang Do" userId="1f6a371144d1ab6b" providerId="LiveId" clId="{8D174350-908B-FE40-B3C8-8B3229DA8696}" dt="2023-12-03T09:27:28.153" v="5811" actId="1076"/>
          <ac:grpSpMkLst>
            <pc:docMk/>
            <pc:sldMk cId="0" sldId="262"/>
            <ac:grpSpMk id="66" creationId="{E1D9A952-25A2-713D-A4E1-A5FD6C5001C7}"/>
          </ac:grpSpMkLst>
        </pc:grpChg>
        <pc:grpChg chg="add mod">
          <ac:chgData name="Trang Do" userId="1f6a371144d1ab6b" providerId="LiveId" clId="{8D174350-908B-FE40-B3C8-8B3229DA8696}" dt="2023-12-03T09:29:20.228" v="5883" actId="1076"/>
          <ac:grpSpMkLst>
            <pc:docMk/>
            <pc:sldMk cId="0" sldId="262"/>
            <ac:grpSpMk id="67" creationId="{11377AE1-18A1-43BE-66F3-42671D461F83}"/>
          </ac:grpSpMkLst>
        </pc:grpChg>
        <pc:grpChg chg="mod">
          <ac:chgData name="Trang Do" userId="1f6a371144d1ab6b" providerId="LiveId" clId="{8D174350-908B-FE40-B3C8-8B3229DA8696}" dt="2023-12-03T09:26:38.384" v="5793"/>
          <ac:grpSpMkLst>
            <pc:docMk/>
            <pc:sldMk cId="0" sldId="262"/>
            <ac:grpSpMk id="69" creationId="{9C38D695-85F8-9CA8-5B6F-4EFB892EF05D}"/>
          </ac:grpSpMkLst>
        </pc:grpChg>
        <pc:grpChg chg="add del mod">
          <ac:chgData name="Trang Do" userId="1f6a371144d1ab6b" providerId="LiveId" clId="{8D174350-908B-FE40-B3C8-8B3229DA8696}" dt="2023-12-03T09:29:06.846" v="5880" actId="478"/>
          <ac:grpSpMkLst>
            <pc:docMk/>
            <pc:sldMk cId="0" sldId="262"/>
            <ac:grpSpMk id="72" creationId="{6E096594-B356-0442-A516-EF5FFBC4182C}"/>
          </ac:grpSpMkLst>
        </pc:grpChg>
        <pc:grpChg chg="mod">
          <ac:chgData name="Trang Do" userId="1f6a371144d1ab6b" providerId="LiveId" clId="{8D174350-908B-FE40-B3C8-8B3229DA8696}" dt="2023-12-03T09:26:38.384" v="5793"/>
          <ac:grpSpMkLst>
            <pc:docMk/>
            <pc:sldMk cId="0" sldId="262"/>
            <ac:grpSpMk id="74" creationId="{E846B11C-EE88-E1CF-D057-3B486580629B}"/>
          </ac:grpSpMkLst>
        </pc:grpChg>
        <pc:grpChg chg="add mod">
          <ac:chgData name="Trang Do" userId="1f6a371144d1ab6b" providerId="LiveId" clId="{8D174350-908B-FE40-B3C8-8B3229DA8696}" dt="2023-12-03T09:28:12.847" v="5819" actId="1076"/>
          <ac:grpSpMkLst>
            <pc:docMk/>
            <pc:sldMk cId="0" sldId="262"/>
            <ac:grpSpMk id="77" creationId="{E995AC08-85F0-175F-863B-B51ED86A0B8F}"/>
          </ac:grpSpMkLst>
        </pc:grpChg>
        <pc:grpChg chg="mod">
          <ac:chgData name="Trang Do" userId="1f6a371144d1ab6b" providerId="LiveId" clId="{8D174350-908B-FE40-B3C8-8B3229DA8696}" dt="2023-12-03T09:26:47.353" v="5795"/>
          <ac:grpSpMkLst>
            <pc:docMk/>
            <pc:sldMk cId="0" sldId="262"/>
            <ac:grpSpMk id="78" creationId="{FBD9E4D6-C6CF-2A26-7C8D-40586EAAD2DB}"/>
          </ac:grpSpMkLst>
        </pc:grpChg>
        <pc:grpChg chg="mod">
          <ac:chgData name="Trang Do" userId="1f6a371144d1ab6b" providerId="LiveId" clId="{8D174350-908B-FE40-B3C8-8B3229DA8696}" dt="2023-12-03T09:26:47.353" v="5795"/>
          <ac:grpSpMkLst>
            <pc:docMk/>
            <pc:sldMk cId="0" sldId="262"/>
            <ac:grpSpMk id="79" creationId="{8EDB1516-59D3-0821-DA44-6B1BF79F6E7A}"/>
          </ac:grpSpMkLst>
        </pc:grpChg>
        <pc:grpChg chg="add mod">
          <ac:chgData name="Trang Do" userId="1f6a371144d1ab6b" providerId="LiveId" clId="{8D174350-908B-FE40-B3C8-8B3229DA8696}" dt="2023-12-03T09:29:23.949" v="5884" actId="1076"/>
          <ac:grpSpMkLst>
            <pc:docMk/>
            <pc:sldMk cId="0" sldId="262"/>
            <ac:grpSpMk id="86" creationId="{DBF90515-1BBB-7A4C-EC9B-5DE2DAAAC414}"/>
          </ac:grpSpMkLst>
        </pc:grpChg>
        <pc:grpChg chg="mod">
          <ac:chgData name="Trang Do" userId="1f6a371144d1ab6b" providerId="LiveId" clId="{8D174350-908B-FE40-B3C8-8B3229DA8696}" dt="2023-12-03T09:29:09.177" v="5881"/>
          <ac:grpSpMkLst>
            <pc:docMk/>
            <pc:sldMk cId="0" sldId="262"/>
            <ac:grpSpMk id="88" creationId="{FC675813-9463-5508-051D-FF465679C2E6}"/>
          </ac:grpSpMkLst>
        </pc:grpChg>
        <pc:grpChg chg="add mod">
          <ac:chgData name="Trang Do" userId="1f6a371144d1ab6b" providerId="LiveId" clId="{8D174350-908B-FE40-B3C8-8B3229DA8696}" dt="2023-12-03T09:29:39.263" v="5893" actId="1076"/>
          <ac:grpSpMkLst>
            <pc:docMk/>
            <pc:sldMk cId="0" sldId="262"/>
            <ac:grpSpMk id="91" creationId="{F5593908-0541-FE98-8262-E00E5352FCBA}"/>
          </ac:grpSpMkLst>
        </pc:grpChg>
        <pc:grpChg chg="mod">
          <ac:chgData name="Trang Do" userId="1f6a371144d1ab6b" providerId="LiveId" clId="{8D174350-908B-FE40-B3C8-8B3229DA8696}" dt="2023-12-03T09:29:35.528" v="5892"/>
          <ac:grpSpMkLst>
            <pc:docMk/>
            <pc:sldMk cId="0" sldId="262"/>
            <ac:grpSpMk id="93" creationId="{E2B98333-024F-CA6B-F265-B48CDBF26302}"/>
          </ac:grpSpMkLst>
        </pc:grpChg>
        <pc:cxnChg chg="mod">
          <ac:chgData name="Trang Do" userId="1f6a371144d1ab6b" providerId="LiveId" clId="{8D174350-908B-FE40-B3C8-8B3229DA8696}" dt="2023-12-03T09:20:21.426" v="5696" actId="165"/>
          <ac:cxnSpMkLst>
            <pc:docMk/>
            <pc:sldMk cId="0" sldId="262"/>
            <ac:cxnSpMk id="25" creationId="{D540914A-4D4A-305D-0D08-885C4BC728A4}"/>
          </ac:cxnSpMkLst>
        </pc:cxnChg>
        <pc:cxnChg chg="mod">
          <ac:chgData name="Trang Do" userId="1f6a371144d1ab6b" providerId="LiveId" clId="{8D174350-908B-FE40-B3C8-8B3229DA8696}" dt="2023-12-03T09:20:21.426" v="5696" actId="165"/>
          <ac:cxnSpMkLst>
            <pc:docMk/>
            <pc:sldMk cId="0" sldId="262"/>
            <ac:cxnSpMk id="27" creationId="{F3E4F79B-F1A3-C551-36D3-3F5BAE6AA000}"/>
          </ac:cxnSpMkLst>
        </pc:cxnChg>
        <pc:cxnChg chg="mod">
          <ac:chgData name="Trang Do" userId="1f6a371144d1ab6b" providerId="LiveId" clId="{8D174350-908B-FE40-B3C8-8B3229DA8696}" dt="2023-12-03T09:10:05.293" v="5659"/>
          <ac:cxnSpMkLst>
            <pc:docMk/>
            <pc:sldMk cId="0" sldId="262"/>
            <ac:cxnSpMk id="34" creationId="{128B6650-B1AA-50D5-5001-D5BBFB6916E0}"/>
          </ac:cxnSpMkLst>
        </pc:cxnChg>
        <pc:cxnChg chg="mod">
          <ac:chgData name="Trang Do" userId="1f6a371144d1ab6b" providerId="LiveId" clId="{8D174350-908B-FE40-B3C8-8B3229DA8696}" dt="2023-12-03T09:10:05.293" v="5659"/>
          <ac:cxnSpMkLst>
            <pc:docMk/>
            <pc:sldMk cId="0" sldId="262"/>
            <ac:cxnSpMk id="36" creationId="{3D822303-B0BA-437B-A954-D5E7881566A3}"/>
          </ac:cxnSpMkLst>
        </pc:cxnChg>
        <pc:cxnChg chg="mod">
          <ac:chgData name="Trang Do" userId="1f6a371144d1ab6b" providerId="LiveId" clId="{8D174350-908B-FE40-B3C8-8B3229DA8696}" dt="2023-12-03T09:21:20.226" v="5712"/>
          <ac:cxnSpMkLst>
            <pc:docMk/>
            <pc:sldMk cId="0" sldId="262"/>
            <ac:cxnSpMk id="41" creationId="{1F49DE6F-B139-7836-B7CB-031396284247}"/>
          </ac:cxnSpMkLst>
        </pc:cxnChg>
        <pc:cxnChg chg="mod">
          <ac:chgData name="Trang Do" userId="1f6a371144d1ab6b" providerId="LiveId" clId="{8D174350-908B-FE40-B3C8-8B3229DA8696}" dt="2023-12-03T09:21:20.226" v="5712"/>
          <ac:cxnSpMkLst>
            <pc:docMk/>
            <pc:sldMk cId="0" sldId="262"/>
            <ac:cxnSpMk id="44" creationId="{F47BE2F0-CEA1-59F4-E423-12CC84CD11D1}"/>
          </ac:cxnSpMkLst>
        </pc:cxnChg>
        <pc:cxnChg chg="mod">
          <ac:chgData name="Trang Do" userId="1f6a371144d1ab6b" providerId="LiveId" clId="{8D174350-908B-FE40-B3C8-8B3229DA8696}" dt="2023-12-03T09:22:51.746" v="5740" actId="165"/>
          <ac:cxnSpMkLst>
            <pc:docMk/>
            <pc:sldMk cId="0" sldId="262"/>
            <ac:cxnSpMk id="53" creationId="{8F46BDF7-74C7-DFB1-508B-9EB786D91162}"/>
          </ac:cxnSpMkLst>
        </pc:cxnChg>
        <pc:cxnChg chg="mod">
          <ac:chgData name="Trang Do" userId="1f6a371144d1ab6b" providerId="LiveId" clId="{8D174350-908B-FE40-B3C8-8B3229DA8696}" dt="2023-12-03T09:23:46.094" v="5775" actId="165"/>
          <ac:cxnSpMkLst>
            <pc:docMk/>
            <pc:sldMk cId="0" sldId="262"/>
            <ac:cxnSpMk id="58" creationId="{AC99E9BB-3C0A-4563-2F2D-BE96544E143C}"/>
          </ac:cxnSpMkLst>
        </pc:cxnChg>
        <pc:cxnChg chg="mod">
          <ac:chgData name="Trang Do" userId="1f6a371144d1ab6b" providerId="LiveId" clId="{8D174350-908B-FE40-B3C8-8B3229DA8696}" dt="2023-12-03T09:26:16.050" v="5785" actId="165"/>
          <ac:cxnSpMkLst>
            <pc:docMk/>
            <pc:sldMk cId="0" sldId="262"/>
            <ac:cxnSpMk id="65" creationId="{E081E5A4-BA0C-41D4-7626-FFD3AF09FFAA}"/>
          </ac:cxnSpMkLst>
        </pc:cxnChg>
        <pc:cxnChg chg="mod">
          <ac:chgData name="Trang Do" userId="1f6a371144d1ab6b" providerId="LiveId" clId="{8D174350-908B-FE40-B3C8-8B3229DA8696}" dt="2023-12-03T09:26:38.384" v="5793"/>
          <ac:cxnSpMkLst>
            <pc:docMk/>
            <pc:sldMk cId="0" sldId="262"/>
            <ac:cxnSpMk id="71" creationId="{B4D4E5BF-FFA5-320B-7B55-98E3C88227CB}"/>
          </ac:cxnSpMkLst>
        </pc:cxnChg>
        <pc:cxnChg chg="mod">
          <ac:chgData name="Trang Do" userId="1f6a371144d1ab6b" providerId="LiveId" clId="{8D174350-908B-FE40-B3C8-8B3229DA8696}" dt="2023-12-03T09:26:38.384" v="5793"/>
          <ac:cxnSpMkLst>
            <pc:docMk/>
            <pc:sldMk cId="0" sldId="262"/>
            <ac:cxnSpMk id="76" creationId="{2A7BACF2-63C3-8C1B-E96E-13D78003E522}"/>
          </ac:cxnSpMkLst>
        </pc:cxnChg>
        <pc:cxnChg chg="mod">
          <ac:chgData name="Trang Do" userId="1f6a371144d1ab6b" providerId="LiveId" clId="{8D174350-908B-FE40-B3C8-8B3229DA8696}" dt="2023-12-03T09:26:47.353" v="5795"/>
          <ac:cxnSpMkLst>
            <pc:docMk/>
            <pc:sldMk cId="0" sldId="262"/>
            <ac:cxnSpMk id="83" creationId="{7E8F8BED-6182-1FA4-7F0A-89C4655C5D42}"/>
          </ac:cxnSpMkLst>
        </pc:cxnChg>
        <pc:cxnChg chg="mod">
          <ac:chgData name="Trang Do" userId="1f6a371144d1ab6b" providerId="LiveId" clId="{8D174350-908B-FE40-B3C8-8B3229DA8696}" dt="2023-12-03T09:26:47.353" v="5795"/>
          <ac:cxnSpMkLst>
            <pc:docMk/>
            <pc:sldMk cId="0" sldId="262"/>
            <ac:cxnSpMk id="85" creationId="{64DDD361-D316-F2CB-4308-740647AD5904}"/>
          </ac:cxnSpMkLst>
        </pc:cxnChg>
        <pc:cxnChg chg="mod">
          <ac:chgData name="Trang Do" userId="1f6a371144d1ab6b" providerId="LiveId" clId="{8D174350-908B-FE40-B3C8-8B3229DA8696}" dt="2023-12-03T09:29:09.177" v="5881"/>
          <ac:cxnSpMkLst>
            <pc:docMk/>
            <pc:sldMk cId="0" sldId="262"/>
            <ac:cxnSpMk id="90" creationId="{9EA24335-5254-E596-692F-7ED8443D16FB}"/>
          </ac:cxnSpMkLst>
        </pc:cxnChg>
        <pc:cxnChg chg="mod">
          <ac:chgData name="Trang Do" userId="1f6a371144d1ab6b" providerId="LiveId" clId="{8D174350-908B-FE40-B3C8-8B3229DA8696}" dt="2023-12-03T09:29:35.528" v="5892"/>
          <ac:cxnSpMkLst>
            <pc:docMk/>
            <pc:sldMk cId="0" sldId="262"/>
            <ac:cxnSpMk id="95" creationId="{4BCA4C82-7413-A125-2DB9-63E5EA4A839E}"/>
          </ac:cxnSpMkLst>
        </pc:cxnChg>
      </pc:sldChg>
      <pc:sldChg chg="modSp del mod">
        <pc:chgData name="Trang Do" userId="1f6a371144d1ab6b" providerId="LiveId" clId="{8D174350-908B-FE40-B3C8-8B3229DA8696}" dt="2023-12-03T09:35:57.785" v="6032" actId="2696"/>
        <pc:sldMkLst>
          <pc:docMk/>
          <pc:sldMk cId="0" sldId="263"/>
        </pc:sldMkLst>
        <pc:spChg chg="mod">
          <ac:chgData name="Trang Do" userId="1f6a371144d1ab6b" providerId="LiveId" clId="{8D174350-908B-FE40-B3C8-8B3229DA8696}" dt="2023-12-01T07:42:47.161" v="615" actId="1076"/>
          <ac:spMkLst>
            <pc:docMk/>
            <pc:sldMk cId="0" sldId="263"/>
            <ac:spMk id="2" creationId="{00000000-0000-0000-0000-000000000000}"/>
          </ac:spMkLst>
        </pc:spChg>
      </pc:sldChg>
      <pc:sldChg chg="addSp delSp modSp mod ord modTransition">
        <pc:chgData name="Trang Do" userId="1f6a371144d1ab6b" providerId="LiveId" clId="{8D174350-908B-FE40-B3C8-8B3229DA8696}" dt="2023-12-03T09:56:54.188" v="6396"/>
        <pc:sldMkLst>
          <pc:docMk/>
          <pc:sldMk cId="0" sldId="264"/>
        </pc:sldMkLst>
        <pc:spChg chg="del">
          <ac:chgData name="Trang Do" userId="1f6a371144d1ab6b" providerId="LiveId" clId="{8D174350-908B-FE40-B3C8-8B3229DA8696}" dt="2023-12-03T09:30:47.045" v="5908" actId="478"/>
          <ac:spMkLst>
            <pc:docMk/>
            <pc:sldMk cId="0" sldId="264"/>
            <ac:spMk id="10" creationId="{00000000-0000-0000-0000-000000000000}"/>
          </ac:spMkLst>
        </pc:spChg>
        <pc:spChg chg="del topLvl">
          <ac:chgData name="Trang Do" userId="1f6a371144d1ab6b" providerId="LiveId" clId="{8D174350-908B-FE40-B3C8-8B3229DA8696}" dt="2023-12-03T09:30:49.860" v="5910" actId="478"/>
          <ac:spMkLst>
            <pc:docMk/>
            <pc:sldMk cId="0" sldId="264"/>
            <ac:spMk id="12" creationId="{00000000-0000-0000-0000-000000000000}"/>
          </ac:spMkLst>
        </pc:spChg>
        <pc:spChg chg="topLvl">
          <ac:chgData name="Trang Do" userId="1f6a371144d1ab6b" providerId="LiveId" clId="{8D174350-908B-FE40-B3C8-8B3229DA8696}" dt="2023-12-03T09:30:49.860" v="5910" actId="478"/>
          <ac:spMkLst>
            <pc:docMk/>
            <pc:sldMk cId="0" sldId="264"/>
            <ac:spMk id="13" creationId="{00000000-0000-0000-0000-000000000000}"/>
          </ac:spMkLst>
        </pc:spChg>
        <pc:spChg chg="del">
          <ac:chgData name="Trang Do" userId="1f6a371144d1ab6b" providerId="LiveId" clId="{8D174350-908B-FE40-B3C8-8B3229DA8696}" dt="2023-12-01T07:25:24.512" v="222" actId="478"/>
          <ac:spMkLst>
            <pc:docMk/>
            <pc:sldMk cId="0" sldId="264"/>
            <ac:spMk id="21" creationId="{00000000-0000-0000-0000-000000000000}"/>
          </ac:spMkLst>
        </pc:spChg>
        <pc:spChg chg="del">
          <ac:chgData name="Trang Do" userId="1f6a371144d1ab6b" providerId="LiveId" clId="{8D174350-908B-FE40-B3C8-8B3229DA8696}" dt="2023-12-01T07:25:27.514" v="224" actId="478"/>
          <ac:spMkLst>
            <pc:docMk/>
            <pc:sldMk cId="0" sldId="264"/>
            <ac:spMk id="25" creationId="{00000000-0000-0000-0000-000000000000}"/>
          </ac:spMkLst>
        </pc:spChg>
        <pc:spChg chg="del topLvl">
          <ac:chgData name="Trang Do" userId="1f6a371144d1ab6b" providerId="LiveId" clId="{8D174350-908B-FE40-B3C8-8B3229DA8696}" dt="2023-12-03T09:31:03.234" v="5913" actId="478"/>
          <ac:spMkLst>
            <pc:docMk/>
            <pc:sldMk cId="0" sldId="264"/>
            <ac:spMk id="27" creationId="{00000000-0000-0000-0000-000000000000}"/>
          </ac:spMkLst>
        </pc:spChg>
        <pc:spChg chg="del topLvl">
          <ac:chgData name="Trang Do" userId="1f6a371144d1ab6b" providerId="LiveId" clId="{8D174350-908B-FE40-B3C8-8B3229DA8696}" dt="2023-12-03T09:32:24.884" v="5987" actId="478"/>
          <ac:spMkLst>
            <pc:docMk/>
            <pc:sldMk cId="0" sldId="264"/>
            <ac:spMk id="28" creationId="{00000000-0000-0000-0000-000000000000}"/>
          </ac:spMkLst>
        </pc:spChg>
        <pc:spChg chg="del mod">
          <ac:chgData name="Trang Do" userId="1f6a371144d1ab6b" providerId="LiveId" clId="{8D174350-908B-FE40-B3C8-8B3229DA8696}" dt="2023-12-03T09:32:12.175" v="5984" actId="478"/>
          <ac:spMkLst>
            <pc:docMk/>
            <pc:sldMk cId="0" sldId="264"/>
            <ac:spMk id="29" creationId="{00000000-0000-0000-0000-000000000000}"/>
          </ac:spMkLst>
        </pc:spChg>
        <pc:spChg chg="add del mod">
          <ac:chgData name="Trang Do" userId="1f6a371144d1ab6b" providerId="LiveId" clId="{8D174350-908B-FE40-B3C8-8B3229DA8696}" dt="2023-12-03T09:30:52.547" v="5912" actId="478"/>
          <ac:spMkLst>
            <pc:docMk/>
            <pc:sldMk cId="0" sldId="264"/>
            <ac:spMk id="30" creationId="{7EC500F8-1D7D-467E-6EFE-D8E807D55F7D}"/>
          </ac:spMkLst>
        </pc:spChg>
        <pc:spChg chg="add mod">
          <ac:chgData name="Trang Do" userId="1f6a371144d1ab6b" providerId="LiveId" clId="{8D174350-908B-FE40-B3C8-8B3229DA8696}" dt="2023-12-03T09:32:52.773" v="5992" actId="164"/>
          <ac:spMkLst>
            <pc:docMk/>
            <pc:sldMk cId="0" sldId="264"/>
            <ac:spMk id="31" creationId="{4C2CF325-B465-E089-2A6A-A4F5BA8F50FA}"/>
          </ac:spMkLst>
        </pc:spChg>
        <pc:spChg chg="add mod">
          <ac:chgData name="Trang Do" userId="1f6a371144d1ab6b" providerId="LiveId" clId="{8D174350-908B-FE40-B3C8-8B3229DA8696}" dt="2023-12-03T09:32:52.773" v="5992" actId="164"/>
          <ac:spMkLst>
            <pc:docMk/>
            <pc:sldMk cId="0" sldId="264"/>
            <ac:spMk id="32" creationId="{F476F76E-DE18-0F9D-E1EA-998F4AF429DA}"/>
          </ac:spMkLst>
        </pc:spChg>
        <pc:grpChg chg="del">
          <ac:chgData name="Trang Do" userId="1f6a371144d1ab6b" providerId="LiveId" clId="{8D174350-908B-FE40-B3C8-8B3229DA8696}" dt="2023-12-03T09:30:43.670" v="5907" actId="478"/>
          <ac:grpSpMkLst>
            <pc:docMk/>
            <pc:sldMk cId="0" sldId="264"/>
            <ac:grpSpMk id="5" creationId="{00000000-0000-0000-0000-000000000000}"/>
          </ac:grpSpMkLst>
        </pc:grpChg>
        <pc:grpChg chg="del mod">
          <ac:chgData name="Trang Do" userId="1f6a371144d1ab6b" providerId="LiveId" clId="{8D174350-908B-FE40-B3C8-8B3229DA8696}" dt="2023-12-03T09:30:49.860" v="5910" actId="478"/>
          <ac:grpSpMkLst>
            <pc:docMk/>
            <pc:sldMk cId="0" sldId="264"/>
            <ac:grpSpMk id="11" creationId="{00000000-0000-0000-0000-000000000000}"/>
          </ac:grpSpMkLst>
        </pc:grpChg>
        <pc:grpChg chg="del">
          <ac:chgData name="Trang Do" userId="1f6a371144d1ab6b" providerId="LiveId" clId="{8D174350-908B-FE40-B3C8-8B3229DA8696}" dt="2023-12-01T07:25:22.386" v="221" actId="478"/>
          <ac:grpSpMkLst>
            <pc:docMk/>
            <pc:sldMk cId="0" sldId="264"/>
            <ac:grpSpMk id="18" creationId="{00000000-0000-0000-0000-000000000000}"/>
          </ac:grpSpMkLst>
        </pc:grpChg>
        <pc:grpChg chg="del">
          <ac:chgData name="Trang Do" userId="1f6a371144d1ab6b" providerId="LiveId" clId="{8D174350-908B-FE40-B3C8-8B3229DA8696}" dt="2023-12-01T07:25:25.936" v="223" actId="478"/>
          <ac:grpSpMkLst>
            <pc:docMk/>
            <pc:sldMk cId="0" sldId="264"/>
            <ac:grpSpMk id="22" creationId="{00000000-0000-0000-0000-000000000000}"/>
          </ac:grpSpMkLst>
        </pc:grpChg>
        <pc:grpChg chg="del">
          <ac:chgData name="Trang Do" userId="1f6a371144d1ab6b" providerId="LiveId" clId="{8D174350-908B-FE40-B3C8-8B3229DA8696}" dt="2023-12-03T09:31:03.234" v="5913" actId="478"/>
          <ac:grpSpMkLst>
            <pc:docMk/>
            <pc:sldMk cId="0" sldId="264"/>
            <ac:grpSpMk id="26" creationId="{00000000-0000-0000-0000-000000000000}"/>
          </ac:grpSpMkLst>
        </pc:grpChg>
        <pc:grpChg chg="add mod">
          <ac:chgData name="Trang Do" userId="1f6a371144d1ab6b" providerId="LiveId" clId="{8D174350-908B-FE40-B3C8-8B3229DA8696}" dt="2023-12-03T09:32:52.773" v="5992" actId="164"/>
          <ac:grpSpMkLst>
            <pc:docMk/>
            <pc:sldMk cId="0" sldId="264"/>
            <ac:grpSpMk id="33" creationId="{6B137E7B-FF78-FBD9-87B6-A00BF3143C1D}"/>
          </ac:grpSpMkLst>
        </pc:grpChg>
      </pc:sldChg>
      <pc:sldChg chg="addSp delSp modSp mod ord modTransition modAnim">
        <pc:chgData name="Trang Do" userId="1f6a371144d1ab6b" providerId="LiveId" clId="{8D174350-908B-FE40-B3C8-8B3229DA8696}" dt="2023-12-03T09:57:41.235" v="6400"/>
        <pc:sldMkLst>
          <pc:docMk/>
          <pc:sldMk cId="0" sldId="265"/>
        </pc:sldMkLst>
        <pc:spChg chg="mod">
          <ac:chgData name="Trang Do" userId="1f6a371144d1ab6b" providerId="LiveId" clId="{8D174350-908B-FE40-B3C8-8B3229DA8696}" dt="2023-12-01T09:49:38.859" v="1836" actId="1076"/>
          <ac:spMkLst>
            <pc:docMk/>
            <pc:sldMk cId="0" sldId="265"/>
            <ac:spMk id="2" creationId="{00000000-0000-0000-0000-000000000000}"/>
          </ac:spMkLst>
        </pc:spChg>
        <pc:spChg chg="mod">
          <ac:chgData name="Trang Do" userId="1f6a371144d1ab6b" providerId="LiveId" clId="{8D174350-908B-FE40-B3C8-8B3229DA8696}" dt="2023-12-01T07:25:12.433" v="216" actId="1076"/>
          <ac:spMkLst>
            <pc:docMk/>
            <pc:sldMk cId="0" sldId="265"/>
            <ac:spMk id="4" creationId="{00000000-0000-0000-0000-000000000000}"/>
          </ac:spMkLst>
        </pc:spChg>
        <pc:spChg chg="mod">
          <ac:chgData name="Trang Do" userId="1f6a371144d1ab6b" providerId="LiveId" clId="{8D174350-908B-FE40-B3C8-8B3229DA8696}" dt="2023-12-01T07:25:13.575" v="217" actId="1076"/>
          <ac:spMkLst>
            <pc:docMk/>
            <pc:sldMk cId="0" sldId="265"/>
            <ac:spMk id="8" creationId="{00000000-0000-0000-0000-000000000000}"/>
          </ac:spMkLst>
        </pc:spChg>
        <pc:spChg chg="mod">
          <ac:chgData name="Trang Do" userId="1f6a371144d1ab6b" providerId="LiveId" clId="{8D174350-908B-FE40-B3C8-8B3229DA8696}" dt="2023-12-01T07:25:17.232" v="220" actId="1076"/>
          <ac:spMkLst>
            <pc:docMk/>
            <pc:sldMk cId="0" sldId="265"/>
            <ac:spMk id="9" creationId="{00000000-0000-0000-0000-000000000000}"/>
          </ac:spMkLst>
        </pc:spChg>
        <pc:spChg chg="mod">
          <ac:chgData name="Trang Do" userId="1f6a371144d1ab6b" providerId="LiveId" clId="{8D174350-908B-FE40-B3C8-8B3229DA8696}" dt="2023-12-01T07:25:16.439" v="219" actId="1076"/>
          <ac:spMkLst>
            <pc:docMk/>
            <pc:sldMk cId="0" sldId="265"/>
            <ac:spMk id="10" creationId="{00000000-0000-0000-0000-000000000000}"/>
          </ac:spMkLst>
        </pc:spChg>
        <pc:spChg chg="mod">
          <ac:chgData name="Trang Do" userId="1f6a371144d1ab6b" providerId="LiveId" clId="{8D174350-908B-FE40-B3C8-8B3229DA8696}" dt="2023-12-01T07:25:15.208" v="218" actId="1076"/>
          <ac:spMkLst>
            <pc:docMk/>
            <pc:sldMk cId="0" sldId="265"/>
            <ac:spMk id="11" creationId="{00000000-0000-0000-0000-000000000000}"/>
          </ac:spMkLst>
        </pc:spChg>
        <pc:spChg chg="del">
          <ac:chgData name="Trang Do" userId="1f6a371144d1ab6b" providerId="LiveId" clId="{8D174350-908B-FE40-B3C8-8B3229DA8696}" dt="2023-12-01T07:25:10.880" v="215" actId="478"/>
          <ac:spMkLst>
            <pc:docMk/>
            <pc:sldMk cId="0" sldId="265"/>
            <ac:spMk id="15" creationId="{00000000-0000-0000-0000-000000000000}"/>
          </ac:spMkLst>
        </pc:spChg>
        <pc:spChg chg="del">
          <ac:chgData name="Trang Do" userId="1f6a371144d1ab6b" providerId="LiveId" clId="{8D174350-908B-FE40-B3C8-8B3229DA8696}" dt="2023-12-01T07:25:05.631" v="213" actId="478"/>
          <ac:spMkLst>
            <pc:docMk/>
            <pc:sldMk cId="0" sldId="265"/>
            <ac:spMk id="16" creationId="{00000000-0000-0000-0000-000000000000}"/>
          </ac:spMkLst>
        </pc:spChg>
        <pc:spChg chg="add mod">
          <ac:chgData name="Trang Do" userId="1f6a371144d1ab6b" providerId="LiveId" clId="{8D174350-908B-FE40-B3C8-8B3229DA8696}" dt="2023-12-01T10:02:02.882" v="2067" actId="14100"/>
          <ac:spMkLst>
            <pc:docMk/>
            <pc:sldMk cId="0" sldId="265"/>
            <ac:spMk id="17" creationId="{DC902B64-5786-328F-0D87-87EAB7134256}"/>
          </ac:spMkLst>
        </pc:spChg>
        <pc:spChg chg="mod topLvl">
          <ac:chgData name="Trang Do" userId="1f6a371144d1ab6b" providerId="LiveId" clId="{8D174350-908B-FE40-B3C8-8B3229DA8696}" dt="2023-12-01T09:41:46.358" v="1660" actId="164"/>
          <ac:spMkLst>
            <pc:docMk/>
            <pc:sldMk cId="0" sldId="265"/>
            <ac:spMk id="20" creationId="{269B7553-19C9-64C8-FBB0-373BD14C99F7}"/>
          </ac:spMkLst>
        </pc:spChg>
        <pc:spChg chg="mod topLvl">
          <ac:chgData name="Trang Do" userId="1f6a371144d1ab6b" providerId="LiveId" clId="{8D174350-908B-FE40-B3C8-8B3229DA8696}" dt="2023-12-01T09:41:46.358" v="1660" actId="164"/>
          <ac:spMkLst>
            <pc:docMk/>
            <pc:sldMk cId="0" sldId="265"/>
            <ac:spMk id="22" creationId="{F7C87BD6-4E2D-A58A-9F18-958982E0AA74}"/>
          </ac:spMkLst>
        </pc:spChg>
        <pc:spChg chg="mod">
          <ac:chgData name="Trang Do" userId="1f6a371144d1ab6b" providerId="LiveId" clId="{8D174350-908B-FE40-B3C8-8B3229DA8696}" dt="2023-12-01T09:41:31.889" v="1657" actId="165"/>
          <ac:spMkLst>
            <pc:docMk/>
            <pc:sldMk cId="0" sldId="265"/>
            <ac:spMk id="24" creationId="{67F827CF-7A83-8B3E-3BDE-4062F0E824CC}"/>
          </ac:spMkLst>
        </pc:spChg>
        <pc:spChg chg="mod">
          <ac:chgData name="Trang Do" userId="1f6a371144d1ab6b" providerId="LiveId" clId="{8D174350-908B-FE40-B3C8-8B3229DA8696}" dt="2023-12-01T09:42:03.880" v="1668" actId="20577"/>
          <ac:spMkLst>
            <pc:docMk/>
            <pc:sldMk cId="0" sldId="265"/>
            <ac:spMk id="26" creationId="{2AE48DBC-2CCA-46E0-342E-D9FD4AA37993}"/>
          </ac:spMkLst>
        </pc:spChg>
        <pc:spChg chg="mod">
          <ac:chgData name="Trang Do" userId="1f6a371144d1ab6b" providerId="LiveId" clId="{8D174350-908B-FE40-B3C8-8B3229DA8696}" dt="2023-12-01T09:41:31.889" v="1657" actId="165"/>
          <ac:spMkLst>
            <pc:docMk/>
            <pc:sldMk cId="0" sldId="265"/>
            <ac:spMk id="28" creationId="{3B958998-D558-0002-8381-835B2A601F32}"/>
          </ac:spMkLst>
        </pc:spChg>
        <pc:spChg chg="mod topLvl">
          <ac:chgData name="Trang Do" userId="1f6a371144d1ab6b" providerId="LiveId" clId="{8D174350-908B-FE40-B3C8-8B3229DA8696}" dt="2023-12-01T09:34:03.412" v="1605" actId="164"/>
          <ac:spMkLst>
            <pc:docMk/>
            <pc:sldMk cId="0" sldId="265"/>
            <ac:spMk id="33" creationId="{F5BA8B31-82AB-4B58-BCDC-60D38081819A}"/>
          </ac:spMkLst>
        </pc:spChg>
        <pc:spChg chg="mod topLvl">
          <ac:chgData name="Trang Do" userId="1f6a371144d1ab6b" providerId="LiveId" clId="{8D174350-908B-FE40-B3C8-8B3229DA8696}" dt="2023-12-01T09:34:03.412" v="1605" actId="164"/>
          <ac:spMkLst>
            <pc:docMk/>
            <pc:sldMk cId="0" sldId="265"/>
            <ac:spMk id="34" creationId="{89F54858-94B2-6C5B-ACA3-30629A110A47}"/>
          </ac:spMkLst>
        </pc:spChg>
        <pc:spChg chg="mod topLvl">
          <ac:chgData name="Trang Do" userId="1f6a371144d1ab6b" providerId="LiveId" clId="{8D174350-908B-FE40-B3C8-8B3229DA8696}" dt="2023-12-01T09:34:03.412" v="1605" actId="164"/>
          <ac:spMkLst>
            <pc:docMk/>
            <pc:sldMk cId="0" sldId="265"/>
            <ac:spMk id="35" creationId="{6E41E9B2-4B92-43FE-7081-FE61987E614E}"/>
          </ac:spMkLst>
        </pc:spChg>
        <pc:spChg chg="mod topLvl">
          <ac:chgData name="Trang Do" userId="1f6a371144d1ab6b" providerId="LiveId" clId="{8D174350-908B-FE40-B3C8-8B3229DA8696}" dt="2023-12-01T09:34:03.412" v="1605" actId="164"/>
          <ac:spMkLst>
            <pc:docMk/>
            <pc:sldMk cId="0" sldId="265"/>
            <ac:spMk id="36" creationId="{0771D37C-988C-D451-C652-0C5443011FE5}"/>
          </ac:spMkLst>
        </pc:spChg>
        <pc:spChg chg="mod">
          <ac:chgData name="Trang Do" userId="1f6a371144d1ab6b" providerId="LiveId" clId="{8D174350-908B-FE40-B3C8-8B3229DA8696}" dt="2023-12-01T09:33:42.053" v="1603" actId="20577"/>
          <ac:spMkLst>
            <pc:docMk/>
            <pc:sldMk cId="0" sldId="265"/>
            <ac:spMk id="37" creationId="{E7B6E127-0CBB-CC9A-9581-0B77F5063A29}"/>
          </ac:spMkLst>
        </pc:spChg>
        <pc:spChg chg="mod">
          <ac:chgData name="Trang Do" userId="1f6a371144d1ab6b" providerId="LiveId" clId="{8D174350-908B-FE40-B3C8-8B3229DA8696}" dt="2023-12-01T09:33:36.624" v="1599" actId="20577"/>
          <ac:spMkLst>
            <pc:docMk/>
            <pc:sldMk cId="0" sldId="265"/>
            <ac:spMk id="39" creationId="{17D3B97E-C827-8ED2-85F1-3F5ACBC35AD5}"/>
          </ac:spMkLst>
        </pc:spChg>
        <pc:spChg chg="mod">
          <ac:chgData name="Trang Do" userId="1f6a371144d1ab6b" providerId="LiveId" clId="{8D174350-908B-FE40-B3C8-8B3229DA8696}" dt="2023-12-01T09:31:22.091" v="1567"/>
          <ac:spMkLst>
            <pc:docMk/>
            <pc:sldMk cId="0" sldId="265"/>
            <ac:spMk id="42" creationId="{CA926ABF-C91A-1086-1E6E-2730C14A5420}"/>
          </ac:spMkLst>
        </pc:spChg>
        <pc:spChg chg="mod">
          <ac:chgData name="Trang Do" userId="1f6a371144d1ab6b" providerId="LiveId" clId="{8D174350-908B-FE40-B3C8-8B3229DA8696}" dt="2023-12-01T09:42:14.485" v="1676" actId="20577"/>
          <ac:spMkLst>
            <pc:docMk/>
            <pc:sldMk cId="0" sldId="265"/>
            <ac:spMk id="44" creationId="{1F34B492-365A-3021-25DB-5B7CEE2AFFF4}"/>
          </ac:spMkLst>
        </pc:spChg>
        <pc:spChg chg="mod topLvl">
          <ac:chgData name="Trang Do" userId="1f6a371144d1ab6b" providerId="LiveId" clId="{8D174350-908B-FE40-B3C8-8B3229DA8696}" dt="2023-12-03T09:57:29.746" v="6397" actId="164"/>
          <ac:spMkLst>
            <pc:docMk/>
            <pc:sldMk cId="0" sldId="265"/>
            <ac:spMk id="49" creationId="{3A5FEDCA-4D7A-EDE6-5683-3254ACA3ADA6}"/>
          </ac:spMkLst>
        </pc:spChg>
        <pc:spChg chg="mod">
          <ac:chgData name="Trang Do" userId="1f6a371144d1ab6b" providerId="LiveId" clId="{8D174350-908B-FE40-B3C8-8B3229DA8696}" dt="2023-12-01T09:42:49.189" v="1685" actId="165"/>
          <ac:spMkLst>
            <pc:docMk/>
            <pc:sldMk cId="0" sldId="265"/>
            <ac:spMk id="50" creationId="{86527456-2F54-29B2-919F-738B2DFC9BA7}"/>
          </ac:spMkLst>
        </pc:spChg>
        <pc:spChg chg="mod">
          <ac:chgData name="Trang Do" userId="1f6a371144d1ab6b" providerId="LiveId" clId="{8D174350-908B-FE40-B3C8-8B3229DA8696}" dt="2023-12-01T09:42:49.189" v="1685" actId="165"/>
          <ac:spMkLst>
            <pc:docMk/>
            <pc:sldMk cId="0" sldId="265"/>
            <ac:spMk id="54" creationId="{2E4A343E-588F-5975-C4B2-F9F956FA759B}"/>
          </ac:spMkLst>
        </pc:spChg>
        <pc:spChg chg="mod">
          <ac:chgData name="Trang Do" userId="1f6a371144d1ab6b" providerId="LiveId" clId="{8D174350-908B-FE40-B3C8-8B3229DA8696}" dt="2023-12-01T09:42:49.189" v="1685" actId="165"/>
          <ac:spMkLst>
            <pc:docMk/>
            <pc:sldMk cId="0" sldId="265"/>
            <ac:spMk id="55" creationId="{5676C486-9C69-D3D4-9BD3-1066795DD36B}"/>
          </ac:spMkLst>
        </pc:spChg>
        <pc:spChg chg="mod">
          <ac:chgData name="Trang Do" userId="1f6a371144d1ab6b" providerId="LiveId" clId="{8D174350-908B-FE40-B3C8-8B3229DA8696}" dt="2023-12-01T09:42:49.189" v="1685" actId="165"/>
          <ac:spMkLst>
            <pc:docMk/>
            <pc:sldMk cId="0" sldId="265"/>
            <ac:spMk id="57" creationId="{2D1AF51C-3A61-7ECB-B8F7-60F0798D1C7A}"/>
          </ac:spMkLst>
        </pc:spChg>
        <pc:spChg chg="mod">
          <ac:chgData name="Trang Do" userId="1f6a371144d1ab6b" providerId="LiveId" clId="{8D174350-908B-FE40-B3C8-8B3229DA8696}" dt="2023-12-01T09:31:22.091" v="1567"/>
          <ac:spMkLst>
            <pc:docMk/>
            <pc:sldMk cId="0" sldId="265"/>
            <ac:spMk id="62" creationId="{33BCFFD1-1F22-2FF2-7644-D4B2F0A51844}"/>
          </ac:spMkLst>
        </pc:spChg>
        <pc:spChg chg="mod">
          <ac:chgData name="Trang Do" userId="1f6a371144d1ab6b" providerId="LiveId" clId="{8D174350-908B-FE40-B3C8-8B3229DA8696}" dt="2023-12-01T09:31:22.091" v="1567"/>
          <ac:spMkLst>
            <pc:docMk/>
            <pc:sldMk cId="0" sldId="265"/>
            <ac:spMk id="63" creationId="{AE522EA8-2059-F8CC-8616-BDA01B26C819}"/>
          </ac:spMkLst>
        </pc:spChg>
        <pc:spChg chg="mod">
          <ac:chgData name="Trang Do" userId="1f6a371144d1ab6b" providerId="LiveId" clId="{8D174350-908B-FE40-B3C8-8B3229DA8696}" dt="2023-12-01T09:31:22.091" v="1567"/>
          <ac:spMkLst>
            <pc:docMk/>
            <pc:sldMk cId="0" sldId="265"/>
            <ac:spMk id="64" creationId="{07B9359D-ED8E-5ECD-0DC3-257D9112F0BF}"/>
          </ac:spMkLst>
        </pc:spChg>
        <pc:spChg chg="mod">
          <ac:chgData name="Trang Do" userId="1f6a371144d1ab6b" providerId="LiveId" clId="{8D174350-908B-FE40-B3C8-8B3229DA8696}" dt="2023-12-01T09:31:22.091" v="1567"/>
          <ac:spMkLst>
            <pc:docMk/>
            <pc:sldMk cId="0" sldId="265"/>
            <ac:spMk id="65" creationId="{976498BB-3A3B-B240-6F75-79E49CD787FC}"/>
          </ac:spMkLst>
        </pc:spChg>
        <pc:spChg chg="mod">
          <ac:chgData name="Trang Do" userId="1f6a371144d1ab6b" providerId="LiveId" clId="{8D174350-908B-FE40-B3C8-8B3229DA8696}" dt="2023-12-01T09:40:37.986" v="1639" actId="20577"/>
          <ac:spMkLst>
            <pc:docMk/>
            <pc:sldMk cId="0" sldId="265"/>
            <ac:spMk id="66" creationId="{8A529FB9-5D48-B81E-90CD-EB10D13BC7BC}"/>
          </ac:spMkLst>
        </pc:spChg>
        <pc:spChg chg="mod">
          <ac:chgData name="Trang Do" userId="1f6a371144d1ab6b" providerId="LiveId" clId="{8D174350-908B-FE40-B3C8-8B3229DA8696}" dt="2023-12-01T09:40:31.565" v="1635" actId="20577"/>
          <ac:spMkLst>
            <pc:docMk/>
            <pc:sldMk cId="0" sldId="265"/>
            <ac:spMk id="68" creationId="{4BBCFD06-B595-2A60-4C9F-C13C59A105CF}"/>
          </ac:spMkLst>
        </pc:spChg>
        <pc:spChg chg="mod">
          <ac:chgData name="Trang Do" userId="1f6a371144d1ab6b" providerId="LiveId" clId="{8D174350-908B-FE40-B3C8-8B3229DA8696}" dt="2023-12-01T09:31:22.091" v="1567"/>
          <ac:spMkLst>
            <pc:docMk/>
            <pc:sldMk cId="0" sldId="265"/>
            <ac:spMk id="71" creationId="{56D66E41-65D2-77D3-63CD-6E88AFE76B96}"/>
          </ac:spMkLst>
        </pc:spChg>
        <pc:spChg chg="mod">
          <ac:chgData name="Trang Do" userId="1f6a371144d1ab6b" providerId="LiveId" clId="{8D174350-908B-FE40-B3C8-8B3229DA8696}" dt="2023-12-01T09:44:44.235" v="1756" actId="20577"/>
          <ac:spMkLst>
            <pc:docMk/>
            <pc:sldMk cId="0" sldId="265"/>
            <ac:spMk id="73" creationId="{C4245DB6-5D04-941B-8CDE-9B6601B49D7E}"/>
          </ac:spMkLst>
        </pc:spChg>
        <pc:spChg chg="mod">
          <ac:chgData name="Trang Do" userId="1f6a371144d1ab6b" providerId="LiveId" clId="{8D174350-908B-FE40-B3C8-8B3229DA8696}" dt="2023-12-01T09:31:49.275" v="1570"/>
          <ac:spMkLst>
            <pc:docMk/>
            <pc:sldMk cId="0" sldId="265"/>
            <ac:spMk id="77" creationId="{BA610043-DCA7-7522-36A5-7DE76E8A6507}"/>
          </ac:spMkLst>
        </pc:spChg>
        <pc:spChg chg="mod">
          <ac:chgData name="Trang Do" userId="1f6a371144d1ab6b" providerId="LiveId" clId="{8D174350-908B-FE40-B3C8-8B3229DA8696}" dt="2023-12-01T09:31:49.275" v="1570"/>
          <ac:spMkLst>
            <pc:docMk/>
            <pc:sldMk cId="0" sldId="265"/>
            <ac:spMk id="79" creationId="{ECFFA6E3-140A-CFCC-DD7A-F4ECD1671BCC}"/>
          </ac:spMkLst>
        </pc:spChg>
        <pc:spChg chg="mod">
          <ac:chgData name="Trang Do" userId="1f6a371144d1ab6b" providerId="LiveId" clId="{8D174350-908B-FE40-B3C8-8B3229DA8696}" dt="2023-12-01T09:31:49.275" v="1570"/>
          <ac:spMkLst>
            <pc:docMk/>
            <pc:sldMk cId="0" sldId="265"/>
            <ac:spMk id="81" creationId="{6F83D9A1-F6D8-03A0-7AA9-82EB3FBD292C}"/>
          </ac:spMkLst>
        </pc:spChg>
        <pc:spChg chg="mod">
          <ac:chgData name="Trang Do" userId="1f6a371144d1ab6b" providerId="LiveId" clId="{8D174350-908B-FE40-B3C8-8B3229DA8696}" dt="2023-12-01T09:31:49.275" v="1570"/>
          <ac:spMkLst>
            <pc:docMk/>
            <pc:sldMk cId="0" sldId="265"/>
            <ac:spMk id="83" creationId="{F5C42DEB-646F-84A8-37C3-482593C907ED}"/>
          </ac:spMkLst>
        </pc:spChg>
        <pc:spChg chg="mod">
          <ac:chgData name="Trang Do" userId="1f6a371144d1ab6b" providerId="LiveId" clId="{8D174350-908B-FE40-B3C8-8B3229DA8696}" dt="2023-12-01T09:31:49.275" v="1570"/>
          <ac:spMkLst>
            <pc:docMk/>
            <pc:sldMk cId="0" sldId="265"/>
            <ac:spMk id="85" creationId="{DF4FE5E4-3680-C86F-EA08-D3FA29813BD8}"/>
          </ac:spMkLst>
        </pc:spChg>
        <pc:spChg chg="mod">
          <ac:chgData name="Trang Do" userId="1f6a371144d1ab6b" providerId="LiveId" clId="{8D174350-908B-FE40-B3C8-8B3229DA8696}" dt="2023-12-01T09:31:49.275" v="1570"/>
          <ac:spMkLst>
            <pc:docMk/>
            <pc:sldMk cId="0" sldId="265"/>
            <ac:spMk id="90" creationId="{56D97B90-7FCB-A6FF-7E8B-0D08B7778F26}"/>
          </ac:spMkLst>
        </pc:spChg>
        <pc:spChg chg="mod">
          <ac:chgData name="Trang Do" userId="1f6a371144d1ab6b" providerId="LiveId" clId="{8D174350-908B-FE40-B3C8-8B3229DA8696}" dt="2023-12-01T09:31:49.275" v="1570"/>
          <ac:spMkLst>
            <pc:docMk/>
            <pc:sldMk cId="0" sldId="265"/>
            <ac:spMk id="91" creationId="{858E27D2-AA50-8339-4A99-400754CD30F5}"/>
          </ac:spMkLst>
        </pc:spChg>
        <pc:spChg chg="mod">
          <ac:chgData name="Trang Do" userId="1f6a371144d1ab6b" providerId="LiveId" clId="{8D174350-908B-FE40-B3C8-8B3229DA8696}" dt="2023-12-01T09:31:49.275" v="1570"/>
          <ac:spMkLst>
            <pc:docMk/>
            <pc:sldMk cId="0" sldId="265"/>
            <ac:spMk id="92" creationId="{A9F8E4B8-7A9D-8C7B-40BD-ED70521C5F33}"/>
          </ac:spMkLst>
        </pc:spChg>
        <pc:spChg chg="mod">
          <ac:chgData name="Trang Do" userId="1f6a371144d1ab6b" providerId="LiveId" clId="{8D174350-908B-FE40-B3C8-8B3229DA8696}" dt="2023-12-01T09:31:49.275" v="1570"/>
          <ac:spMkLst>
            <pc:docMk/>
            <pc:sldMk cId="0" sldId="265"/>
            <ac:spMk id="93" creationId="{83818A3C-F22E-2ED2-1045-89E321A087B0}"/>
          </ac:spMkLst>
        </pc:spChg>
        <pc:spChg chg="mod">
          <ac:chgData name="Trang Do" userId="1f6a371144d1ab6b" providerId="LiveId" clId="{8D174350-908B-FE40-B3C8-8B3229DA8696}" dt="2023-12-01T09:31:49.275" v="1570"/>
          <ac:spMkLst>
            <pc:docMk/>
            <pc:sldMk cId="0" sldId="265"/>
            <ac:spMk id="94" creationId="{E029F6EB-BE0F-2045-03E6-7EC54296D0B2}"/>
          </ac:spMkLst>
        </pc:spChg>
        <pc:spChg chg="mod">
          <ac:chgData name="Trang Do" userId="1f6a371144d1ab6b" providerId="LiveId" clId="{8D174350-908B-FE40-B3C8-8B3229DA8696}" dt="2023-12-01T09:31:49.275" v="1570"/>
          <ac:spMkLst>
            <pc:docMk/>
            <pc:sldMk cId="0" sldId="265"/>
            <ac:spMk id="96" creationId="{0A8A01CC-1B19-1CE8-3AAA-D3F7026F476F}"/>
          </ac:spMkLst>
        </pc:spChg>
        <pc:spChg chg="mod">
          <ac:chgData name="Trang Do" userId="1f6a371144d1ab6b" providerId="LiveId" clId="{8D174350-908B-FE40-B3C8-8B3229DA8696}" dt="2023-12-01T09:31:49.275" v="1570"/>
          <ac:spMkLst>
            <pc:docMk/>
            <pc:sldMk cId="0" sldId="265"/>
            <ac:spMk id="99" creationId="{9B683879-0EA0-6843-5E4D-C3A54DD6ACF8}"/>
          </ac:spMkLst>
        </pc:spChg>
        <pc:spChg chg="mod">
          <ac:chgData name="Trang Do" userId="1f6a371144d1ab6b" providerId="LiveId" clId="{8D174350-908B-FE40-B3C8-8B3229DA8696}" dt="2023-12-01T09:31:49.275" v="1570"/>
          <ac:spMkLst>
            <pc:docMk/>
            <pc:sldMk cId="0" sldId="265"/>
            <ac:spMk id="101" creationId="{3EF92745-82BE-0B0C-7924-A4209CD79E7B}"/>
          </ac:spMkLst>
        </pc:spChg>
        <pc:spChg chg="del mod topLvl">
          <ac:chgData name="Trang Do" userId="1f6a371144d1ab6b" providerId="LiveId" clId="{8D174350-908B-FE40-B3C8-8B3229DA8696}" dt="2023-12-01T09:46:20.546" v="1775" actId="478"/>
          <ac:spMkLst>
            <pc:docMk/>
            <pc:sldMk cId="0" sldId="265"/>
            <ac:spMk id="106" creationId="{295F6ACF-5FC1-7900-6C04-2328A0379F03}"/>
          </ac:spMkLst>
        </pc:spChg>
        <pc:spChg chg="add del mod topLvl">
          <ac:chgData name="Trang Do" userId="1f6a371144d1ab6b" providerId="LiveId" clId="{8D174350-908B-FE40-B3C8-8B3229DA8696}" dt="2023-12-01T09:48:58.362" v="1825" actId="478"/>
          <ac:spMkLst>
            <pc:docMk/>
            <pc:sldMk cId="0" sldId="265"/>
            <ac:spMk id="108" creationId="{530268D1-152D-3D54-8288-2AF842AFAE8B}"/>
          </ac:spMkLst>
        </pc:spChg>
        <pc:spChg chg="mod">
          <ac:chgData name="Trang Do" userId="1f6a371144d1ab6b" providerId="LiveId" clId="{8D174350-908B-FE40-B3C8-8B3229DA8696}" dt="2023-12-01T09:47:13.987" v="1784" actId="20577"/>
          <ac:spMkLst>
            <pc:docMk/>
            <pc:sldMk cId="0" sldId="265"/>
            <ac:spMk id="110" creationId="{96393E59-BA78-4A96-0BCC-F06B164CEEB7}"/>
          </ac:spMkLst>
        </pc:spChg>
        <pc:spChg chg="mod">
          <ac:chgData name="Trang Do" userId="1f6a371144d1ab6b" providerId="LiveId" clId="{8D174350-908B-FE40-B3C8-8B3229DA8696}" dt="2023-12-01T09:45:46.443" v="1762" actId="165"/>
          <ac:spMkLst>
            <pc:docMk/>
            <pc:sldMk cId="0" sldId="265"/>
            <ac:spMk id="112" creationId="{D6EAEE8E-BEA0-27A2-C316-37A78878806D}"/>
          </ac:spMkLst>
        </pc:spChg>
        <pc:spChg chg="mod topLvl">
          <ac:chgData name="Trang Do" userId="1f6a371144d1ab6b" providerId="LiveId" clId="{8D174350-908B-FE40-B3C8-8B3229DA8696}" dt="2023-12-01T09:46:32.971" v="1777" actId="164"/>
          <ac:spMkLst>
            <pc:docMk/>
            <pc:sldMk cId="0" sldId="265"/>
            <ac:spMk id="114" creationId="{2C0C84CE-767F-E655-A4F5-2209D7C761C2}"/>
          </ac:spMkLst>
        </pc:spChg>
        <pc:spChg chg="mod topLvl">
          <ac:chgData name="Trang Do" userId="1f6a371144d1ab6b" providerId="LiveId" clId="{8D174350-908B-FE40-B3C8-8B3229DA8696}" dt="2023-12-01T09:45:14.625" v="1761" actId="164"/>
          <ac:spMkLst>
            <pc:docMk/>
            <pc:sldMk cId="0" sldId="265"/>
            <ac:spMk id="119" creationId="{51C0330C-9D20-DCAD-48DA-1F575AE166F7}"/>
          </ac:spMkLst>
        </pc:spChg>
        <pc:spChg chg="mod topLvl">
          <ac:chgData name="Trang Do" userId="1f6a371144d1ab6b" providerId="LiveId" clId="{8D174350-908B-FE40-B3C8-8B3229DA8696}" dt="2023-12-01T09:45:14.625" v="1761" actId="164"/>
          <ac:spMkLst>
            <pc:docMk/>
            <pc:sldMk cId="0" sldId="265"/>
            <ac:spMk id="120" creationId="{96C5189F-2401-3882-A7CD-76E99ECC168F}"/>
          </ac:spMkLst>
        </pc:spChg>
        <pc:spChg chg="mod topLvl">
          <ac:chgData name="Trang Do" userId="1f6a371144d1ab6b" providerId="LiveId" clId="{8D174350-908B-FE40-B3C8-8B3229DA8696}" dt="2023-12-01T09:45:14.625" v="1761" actId="164"/>
          <ac:spMkLst>
            <pc:docMk/>
            <pc:sldMk cId="0" sldId="265"/>
            <ac:spMk id="121" creationId="{5CE4BD96-9762-D2F9-22A9-C059BEB273DC}"/>
          </ac:spMkLst>
        </pc:spChg>
        <pc:spChg chg="mod topLvl">
          <ac:chgData name="Trang Do" userId="1f6a371144d1ab6b" providerId="LiveId" clId="{8D174350-908B-FE40-B3C8-8B3229DA8696}" dt="2023-12-01T09:45:14.625" v="1761" actId="164"/>
          <ac:spMkLst>
            <pc:docMk/>
            <pc:sldMk cId="0" sldId="265"/>
            <ac:spMk id="122" creationId="{3DAE458F-8295-173B-CBDD-9CEBADE08AE3}"/>
          </ac:spMkLst>
        </pc:spChg>
        <pc:spChg chg="del mod">
          <ac:chgData name="Trang Do" userId="1f6a371144d1ab6b" providerId="LiveId" clId="{8D174350-908B-FE40-B3C8-8B3229DA8696}" dt="2023-12-01T09:40:48.286" v="1641" actId="478"/>
          <ac:spMkLst>
            <pc:docMk/>
            <pc:sldMk cId="0" sldId="265"/>
            <ac:spMk id="123" creationId="{F557AA6C-D6A0-C45C-5826-E1C11F4B2462}"/>
          </ac:spMkLst>
        </pc:spChg>
        <pc:spChg chg="mod">
          <ac:chgData name="Trang Do" userId="1f6a371144d1ab6b" providerId="LiveId" clId="{8D174350-908B-FE40-B3C8-8B3229DA8696}" dt="2023-12-01T09:45:06.683" v="1759" actId="165"/>
          <ac:spMkLst>
            <pc:docMk/>
            <pc:sldMk cId="0" sldId="265"/>
            <ac:spMk id="125" creationId="{7A195627-1508-8C6B-ECE5-0189BCD1EFFB}"/>
          </ac:spMkLst>
        </pc:spChg>
        <pc:spChg chg="mod">
          <ac:chgData name="Trang Do" userId="1f6a371144d1ab6b" providerId="LiveId" clId="{8D174350-908B-FE40-B3C8-8B3229DA8696}" dt="2023-12-01T09:45:06.683" v="1759" actId="165"/>
          <ac:spMkLst>
            <pc:docMk/>
            <pc:sldMk cId="0" sldId="265"/>
            <ac:spMk id="128" creationId="{F51C7D24-76CC-34A3-9CC8-548E54CA89B7}"/>
          </ac:spMkLst>
        </pc:spChg>
        <pc:spChg chg="mod">
          <ac:chgData name="Trang Do" userId="1f6a371144d1ab6b" providerId="LiveId" clId="{8D174350-908B-FE40-B3C8-8B3229DA8696}" dt="2023-12-01T09:49:44.041" v="1841" actId="20577"/>
          <ac:spMkLst>
            <pc:docMk/>
            <pc:sldMk cId="0" sldId="265"/>
            <ac:spMk id="130" creationId="{12CF125A-5B30-7BD5-9E3C-D95D44886A28}"/>
          </ac:spMkLst>
        </pc:spChg>
        <pc:spChg chg="mod">
          <ac:chgData name="Trang Do" userId="1f6a371144d1ab6b" providerId="LiveId" clId="{8D174350-908B-FE40-B3C8-8B3229DA8696}" dt="2023-12-01T09:43:05.615" v="1686"/>
          <ac:spMkLst>
            <pc:docMk/>
            <pc:sldMk cId="0" sldId="265"/>
            <ac:spMk id="135" creationId="{618323A5-B126-4B91-7D74-91D8F442DAFA}"/>
          </ac:spMkLst>
        </pc:spChg>
        <pc:spChg chg="mod">
          <ac:chgData name="Trang Do" userId="1f6a371144d1ab6b" providerId="LiveId" clId="{8D174350-908B-FE40-B3C8-8B3229DA8696}" dt="2023-12-01T09:43:40.691" v="1727" actId="20577"/>
          <ac:spMkLst>
            <pc:docMk/>
            <pc:sldMk cId="0" sldId="265"/>
            <ac:spMk id="137" creationId="{587D6289-7B64-4C0A-AED8-703DEA491E65}"/>
          </ac:spMkLst>
        </pc:spChg>
        <pc:spChg chg="mod">
          <ac:chgData name="Trang Do" userId="1f6a371144d1ab6b" providerId="LiveId" clId="{8D174350-908B-FE40-B3C8-8B3229DA8696}" dt="2023-12-01T09:43:05.615" v="1686"/>
          <ac:spMkLst>
            <pc:docMk/>
            <pc:sldMk cId="0" sldId="265"/>
            <ac:spMk id="140" creationId="{9BB6847E-1115-B7F3-CF10-8B76A5BB90A6}"/>
          </ac:spMkLst>
        </pc:spChg>
        <pc:spChg chg="mod">
          <ac:chgData name="Trang Do" userId="1f6a371144d1ab6b" providerId="LiveId" clId="{8D174350-908B-FE40-B3C8-8B3229DA8696}" dt="2023-12-01T09:43:51.227" v="1734" actId="20577"/>
          <ac:spMkLst>
            <pc:docMk/>
            <pc:sldMk cId="0" sldId="265"/>
            <ac:spMk id="142" creationId="{40027EB6-31A5-6CFB-86D3-65D7D56F05D1}"/>
          </ac:spMkLst>
        </pc:spChg>
        <pc:spChg chg="mod">
          <ac:chgData name="Trang Do" userId="1f6a371144d1ab6b" providerId="LiveId" clId="{8D174350-908B-FE40-B3C8-8B3229DA8696}" dt="2023-12-01T09:43:05.615" v="1686"/>
          <ac:spMkLst>
            <pc:docMk/>
            <pc:sldMk cId="0" sldId="265"/>
            <ac:spMk id="147" creationId="{3DFA834D-95B0-7D49-0D4E-55D8C1432AAD}"/>
          </ac:spMkLst>
        </pc:spChg>
        <pc:spChg chg="del mod">
          <ac:chgData name="Trang Do" userId="1f6a371144d1ab6b" providerId="LiveId" clId="{8D174350-908B-FE40-B3C8-8B3229DA8696}" dt="2023-12-01T09:43:13.390" v="1689" actId="478"/>
          <ac:spMkLst>
            <pc:docMk/>
            <pc:sldMk cId="0" sldId="265"/>
            <ac:spMk id="148" creationId="{596697F8-E91B-06B6-B82C-E09B16522681}"/>
          </ac:spMkLst>
        </pc:spChg>
        <pc:spChg chg="mod">
          <ac:chgData name="Trang Do" userId="1f6a371144d1ab6b" providerId="LiveId" clId="{8D174350-908B-FE40-B3C8-8B3229DA8696}" dt="2023-12-01T09:43:29.164" v="1701" actId="20577"/>
          <ac:spMkLst>
            <pc:docMk/>
            <pc:sldMk cId="0" sldId="265"/>
            <ac:spMk id="149" creationId="{BE45B329-A2F5-31A6-781D-AAEE6F1D0330}"/>
          </ac:spMkLst>
        </pc:spChg>
        <pc:spChg chg="mod">
          <ac:chgData name="Trang Do" userId="1f6a371144d1ab6b" providerId="LiveId" clId="{8D174350-908B-FE40-B3C8-8B3229DA8696}" dt="2023-12-01T09:43:22.330" v="1696" actId="20577"/>
          <ac:spMkLst>
            <pc:docMk/>
            <pc:sldMk cId="0" sldId="265"/>
            <ac:spMk id="151" creationId="{B9481E70-9F14-38D9-0B40-205FCB112DF0}"/>
          </ac:spMkLst>
        </pc:spChg>
        <pc:spChg chg="mod">
          <ac:chgData name="Trang Do" userId="1f6a371144d1ab6b" providerId="LiveId" clId="{8D174350-908B-FE40-B3C8-8B3229DA8696}" dt="2023-12-01T09:43:55.190" v="1735"/>
          <ac:spMkLst>
            <pc:docMk/>
            <pc:sldMk cId="0" sldId="265"/>
            <ac:spMk id="154" creationId="{5BDC61FE-7861-74DD-2199-EAFB47725239}"/>
          </ac:spMkLst>
        </pc:spChg>
        <pc:spChg chg="mod">
          <ac:chgData name="Trang Do" userId="1f6a371144d1ab6b" providerId="LiveId" clId="{8D174350-908B-FE40-B3C8-8B3229DA8696}" dt="2023-12-01T09:44:22.974" v="1750" actId="20577"/>
          <ac:spMkLst>
            <pc:docMk/>
            <pc:sldMk cId="0" sldId="265"/>
            <ac:spMk id="156" creationId="{B6332101-F75F-C99B-F692-F6E80624F2E0}"/>
          </ac:spMkLst>
        </pc:spChg>
        <pc:spChg chg="mod">
          <ac:chgData name="Trang Do" userId="1f6a371144d1ab6b" providerId="LiveId" clId="{8D174350-908B-FE40-B3C8-8B3229DA8696}" dt="2023-12-01T09:49:04.975" v="1829" actId="14100"/>
          <ac:spMkLst>
            <pc:docMk/>
            <pc:sldMk cId="0" sldId="265"/>
            <ac:spMk id="161" creationId="{FABDF118-252F-2398-4550-324BC932A718}"/>
          </ac:spMkLst>
        </pc:spChg>
        <pc:spChg chg="mod">
          <ac:chgData name="Trang Do" userId="1f6a371144d1ab6b" providerId="LiveId" clId="{8D174350-908B-FE40-B3C8-8B3229DA8696}" dt="2023-12-01T09:48:24.351" v="1814" actId="20577"/>
          <ac:spMkLst>
            <pc:docMk/>
            <pc:sldMk cId="0" sldId="265"/>
            <ac:spMk id="163" creationId="{0660ED24-826E-6143-3A69-E9994760295C}"/>
          </ac:spMkLst>
        </pc:spChg>
        <pc:spChg chg="mod">
          <ac:chgData name="Trang Do" userId="1f6a371144d1ab6b" providerId="LiveId" clId="{8D174350-908B-FE40-B3C8-8B3229DA8696}" dt="2023-12-01T09:48:27.627" v="1820" actId="20577"/>
          <ac:spMkLst>
            <pc:docMk/>
            <pc:sldMk cId="0" sldId="265"/>
            <ac:spMk id="166" creationId="{E210A8CE-35B1-ACDB-27FC-E3D22D7A322C}"/>
          </ac:spMkLst>
        </pc:spChg>
        <pc:spChg chg="add mod">
          <ac:chgData name="Trang Do" userId="1f6a371144d1ab6b" providerId="LiveId" clId="{8D174350-908B-FE40-B3C8-8B3229DA8696}" dt="2023-12-01T09:48:09.680" v="1800" actId="164"/>
          <ac:spMkLst>
            <pc:docMk/>
            <pc:sldMk cId="0" sldId="265"/>
            <ac:spMk id="168" creationId="{40BEEE55-7C46-B42D-3EC2-701F751A337E}"/>
          </ac:spMkLst>
        </pc:spChg>
        <pc:grpChg chg="del">
          <ac:chgData name="Trang Do" userId="1f6a371144d1ab6b" providerId="LiveId" clId="{8D174350-908B-FE40-B3C8-8B3229DA8696}" dt="2023-12-01T07:25:07.757" v="214" actId="478"/>
          <ac:grpSpMkLst>
            <pc:docMk/>
            <pc:sldMk cId="0" sldId="265"/>
            <ac:grpSpMk id="5" creationId="{00000000-0000-0000-0000-000000000000}"/>
          </ac:grpSpMkLst>
        </pc:grpChg>
        <pc:grpChg chg="del">
          <ac:chgData name="Trang Do" userId="1f6a371144d1ab6b" providerId="LiveId" clId="{8D174350-908B-FE40-B3C8-8B3229DA8696}" dt="2023-12-01T07:25:04.197" v="212" actId="478"/>
          <ac:grpSpMkLst>
            <pc:docMk/>
            <pc:sldMk cId="0" sldId="265"/>
            <ac:grpSpMk id="12" creationId="{00000000-0000-0000-0000-000000000000}"/>
          </ac:grpSpMkLst>
        </pc:grpChg>
        <pc:grpChg chg="add del mod">
          <ac:chgData name="Trang Do" userId="1f6a371144d1ab6b" providerId="LiveId" clId="{8D174350-908B-FE40-B3C8-8B3229DA8696}" dt="2023-12-01T09:41:31.889" v="1657" actId="165"/>
          <ac:grpSpMkLst>
            <pc:docMk/>
            <pc:sldMk cId="0" sldId="265"/>
            <ac:grpSpMk id="18" creationId="{D400E94B-D08F-DFD4-976F-81DDBA84750E}"/>
          </ac:grpSpMkLst>
        </pc:grpChg>
        <pc:grpChg chg="mod topLvl">
          <ac:chgData name="Trang Do" userId="1f6a371144d1ab6b" providerId="LiveId" clId="{8D174350-908B-FE40-B3C8-8B3229DA8696}" dt="2023-12-01T09:41:46.358" v="1660" actId="164"/>
          <ac:grpSpMkLst>
            <pc:docMk/>
            <pc:sldMk cId="0" sldId="265"/>
            <ac:grpSpMk id="19" creationId="{7B132032-551B-D001-921B-E909A5F0FA18}"/>
          </ac:grpSpMkLst>
        </pc:grpChg>
        <pc:grpChg chg="mod topLvl">
          <ac:chgData name="Trang Do" userId="1f6a371144d1ab6b" providerId="LiveId" clId="{8D174350-908B-FE40-B3C8-8B3229DA8696}" dt="2023-12-01T09:41:46.358" v="1660" actId="164"/>
          <ac:grpSpMkLst>
            <pc:docMk/>
            <pc:sldMk cId="0" sldId="265"/>
            <ac:grpSpMk id="21" creationId="{178163D8-BD25-DC9B-33B0-C701060C0A72}"/>
          </ac:grpSpMkLst>
        </pc:grpChg>
        <pc:grpChg chg="mod topLvl">
          <ac:chgData name="Trang Do" userId="1f6a371144d1ab6b" providerId="LiveId" clId="{8D174350-908B-FE40-B3C8-8B3229DA8696}" dt="2023-12-01T09:41:46.358" v="1660" actId="164"/>
          <ac:grpSpMkLst>
            <pc:docMk/>
            <pc:sldMk cId="0" sldId="265"/>
            <ac:grpSpMk id="23" creationId="{5AE8643F-F775-3A47-026D-85399CABB95F}"/>
          </ac:grpSpMkLst>
        </pc:grpChg>
        <pc:grpChg chg="add del mod">
          <ac:chgData name="Trang Do" userId="1f6a371144d1ab6b" providerId="LiveId" clId="{8D174350-908B-FE40-B3C8-8B3229DA8696}" dt="2023-12-01T09:33:05.327" v="1591" actId="165"/>
          <ac:grpSpMkLst>
            <pc:docMk/>
            <pc:sldMk cId="0" sldId="265"/>
            <ac:grpSpMk id="30" creationId="{EDF29286-5520-5812-3F6F-747F588FA2BE}"/>
          </ac:grpSpMkLst>
        </pc:grpChg>
        <pc:grpChg chg="mod topLvl">
          <ac:chgData name="Trang Do" userId="1f6a371144d1ab6b" providerId="LiveId" clId="{8D174350-908B-FE40-B3C8-8B3229DA8696}" dt="2023-12-01T09:34:03.412" v="1605" actId="164"/>
          <ac:grpSpMkLst>
            <pc:docMk/>
            <pc:sldMk cId="0" sldId="265"/>
            <ac:grpSpMk id="31" creationId="{3BD1272A-CA63-F3B9-4A3B-8D16BCC8B507}"/>
          </ac:grpSpMkLst>
        </pc:grpChg>
        <pc:grpChg chg="mod topLvl">
          <ac:chgData name="Trang Do" userId="1f6a371144d1ab6b" providerId="LiveId" clId="{8D174350-908B-FE40-B3C8-8B3229DA8696}" dt="2023-12-01T09:34:03.412" v="1605" actId="164"/>
          <ac:grpSpMkLst>
            <pc:docMk/>
            <pc:sldMk cId="0" sldId="265"/>
            <ac:grpSpMk id="32" creationId="{284E0450-6137-573A-957B-3FA209083DFA}"/>
          </ac:grpSpMkLst>
        </pc:grpChg>
        <pc:grpChg chg="add mod">
          <ac:chgData name="Trang Do" userId="1f6a371144d1ab6b" providerId="LiveId" clId="{8D174350-908B-FE40-B3C8-8B3229DA8696}" dt="2023-12-01T09:50:36.360" v="1849" actId="1076"/>
          <ac:grpSpMkLst>
            <pc:docMk/>
            <pc:sldMk cId="0" sldId="265"/>
            <ac:grpSpMk id="41" creationId="{737B9082-CBD6-8C32-10C6-439949E7D0B7}"/>
          </ac:grpSpMkLst>
        </pc:grpChg>
        <pc:grpChg chg="mod">
          <ac:chgData name="Trang Do" userId="1f6a371144d1ab6b" providerId="LiveId" clId="{8D174350-908B-FE40-B3C8-8B3229DA8696}" dt="2023-12-01T09:31:22.091" v="1567"/>
          <ac:grpSpMkLst>
            <pc:docMk/>
            <pc:sldMk cId="0" sldId="265"/>
            <ac:grpSpMk id="43" creationId="{0011405C-5DB1-940D-4B10-9F90B0710E18}"/>
          </ac:grpSpMkLst>
        </pc:grpChg>
        <pc:grpChg chg="add del mod">
          <ac:chgData name="Trang Do" userId="1f6a371144d1ab6b" providerId="LiveId" clId="{8D174350-908B-FE40-B3C8-8B3229DA8696}" dt="2023-12-01T09:42:49.189" v="1685" actId="165"/>
          <ac:grpSpMkLst>
            <pc:docMk/>
            <pc:sldMk cId="0" sldId="265"/>
            <ac:grpSpMk id="46" creationId="{B2A5E74B-F408-A116-ACE9-12BCAA34451B}"/>
          </ac:grpSpMkLst>
        </pc:grpChg>
        <pc:grpChg chg="mod topLvl">
          <ac:chgData name="Trang Do" userId="1f6a371144d1ab6b" providerId="LiveId" clId="{8D174350-908B-FE40-B3C8-8B3229DA8696}" dt="2023-12-01T09:49:30.518" v="1833" actId="1076"/>
          <ac:grpSpMkLst>
            <pc:docMk/>
            <pc:sldMk cId="0" sldId="265"/>
            <ac:grpSpMk id="47" creationId="{06057E73-8759-5F61-ED78-D7C26C93598C}"/>
          </ac:grpSpMkLst>
        </pc:grpChg>
        <pc:grpChg chg="del mod topLvl">
          <ac:chgData name="Trang Do" userId="1f6a371144d1ab6b" providerId="LiveId" clId="{8D174350-908B-FE40-B3C8-8B3229DA8696}" dt="2023-12-01T09:43:11.197" v="1688" actId="478"/>
          <ac:grpSpMkLst>
            <pc:docMk/>
            <pc:sldMk cId="0" sldId="265"/>
            <ac:grpSpMk id="48" creationId="{018FD27E-C434-7CA6-6AAD-E2D9E14B4E48}"/>
          </ac:grpSpMkLst>
        </pc:grpChg>
        <pc:grpChg chg="mod">
          <ac:chgData name="Trang Do" userId="1f6a371144d1ab6b" providerId="LiveId" clId="{8D174350-908B-FE40-B3C8-8B3229DA8696}" dt="2023-12-01T09:42:49.189" v="1685" actId="165"/>
          <ac:grpSpMkLst>
            <pc:docMk/>
            <pc:sldMk cId="0" sldId="265"/>
            <ac:grpSpMk id="52" creationId="{0EFFFB70-27C0-91E4-2944-ABBBED35E6B0}"/>
          </ac:grpSpMkLst>
        </pc:grpChg>
        <pc:grpChg chg="mod">
          <ac:chgData name="Trang Do" userId="1f6a371144d1ab6b" providerId="LiveId" clId="{8D174350-908B-FE40-B3C8-8B3229DA8696}" dt="2023-12-01T09:42:49.189" v="1685" actId="165"/>
          <ac:grpSpMkLst>
            <pc:docMk/>
            <pc:sldMk cId="0" sldId="265"/>
            <ac:grpSpMk id="53" creationId="{A4036E7C-2B19-6E98-629D-14607A7A22A4}"/>
          </ac:grpSpMkLst>
        </pc:grpChg>
        <pc:grpChg chg="add mod">
          <ac:chgData name="Trang Do" userId="1f6a371144d1ab6b" providerId="LiveId" clId="{8D174350-908B-FE40-B3C8-8B3229DA8696}" dt="2023-12-01T09:34:51.798" v="1614" actId="1076"/>
          <ac:grpSpMkLst>
            <pc:docMk/>
            <pc:sldMk cId="0" sldId="265"/>
            <ac:grpSpMk id="59" creationId="{DF6B9070-F3D3-E267-30E8-01FFEECAC2F3}"/>
          </ac:grpSpMkLst>
        </pc:grpChg>
        <pc:grpChg chg="mod">
          <ac:chgData name="Trang Do" userId="1f6a371144d1ab6b" providerId="LiveId" clId="{8D174350-908B-FE40-B3C8-8B3229DA8696}" dt="2023-12-01T09:31:22.091" v="1567"/>
          <ac:grpSpMkLst>
            <pc:docMk/>
            <pc:sldMk cId="0" sldId="265"/>
            <ac:grpSpMk id="60" creationId="{87A73C69-3B9D-AB37-29D1-1CDA24138045}"/>
          </ac:grpSpMkLst>
        </pc:grpChg>
        <pc:grpChg chg="mod">
          <ac:chgData name="Trang Do" userId="1f6a371144d1ab6b" providerId="LiveId" clId="{8D174350-908B-FE40-B3C8-8B3229DA8696}" dt="2023-12-01T09:31:22.091" v="1567"/>
          <ac:grpSpMkLst>
            <pc:docMk/>
            <pc:sldMk cId="0" sldId="265"/>
            <ac:grpSpMk id="61" creationId="{63A3C6B0-60D6-E47D-6B27-89FF553E6981}"/>
          </ac:grpSpMkLst>
        </pc:grpChg>
        <pc:grpChg chg="add mod">
          <ac:chgData name="Trang Do" userId="1f6a371144d1ab6b" providerId="LiveId" clId="{8D174350-908B-FE40-B3C8-8B3229DA8696}" dt="2023-12-02T03:01:26.702" v="2937" actId="1076"/>
          <ac:grpSpMkLst>
            <pc:docMk/>
            <pc:sldMk cId="0" sldId="265"/>
            <ac:grpSpMk id="70" creationId="{44D7690B-4F10-BDBD-092E-2BF9B6B8F577}"/>
          </ac:grpSpMkLst>
        </pc:grpChg>
        <pc:grpChg chg="mod">
          <ac:chgData name="Trang Do" userId="1f6a371144d1ab6b" providerId="LiveId" clId="{8D174350-908B-FE40-B3C8-8B3229DA8696}" dt="2023-12-01T09:31:22.091" v="1567"/>
          <ac:grpSpMkLst>
            <pc:docMk/>
            <pc:sldMk cId="0" sldId="265"/>
            <ac:grpSpMk id="72" creationId="{60442226-3B4C-3E74-0FB8-057BD2ED5499}"/>
          </ac:grpSpMkLst>
        </pc:grpChg>
        <pc:grpChg chg="add del mod">
          <ac:chgData name="Trang Do" userId="1f6a371144d1ab6b" providerId="LiveId" clId="{8D174350-908B-FE40-B3C8-8B3229DA8696}" dt="2023-12-01T09:33:50.536" v="1604" actId="478"/>
          <ac:grpSpMkLst>
            <pc:docMk/>
            <pc:sldMk cId="0" sldId="265"/>
            <ac:grpSpMk id="75" creationId="{2B4195D5-22D5-76EF-31BE-58A8117100E6}"/>
          </ac:grpSpMkLst>
        </pc:grpChg>
        <pc:grpChg chg="mod">
          <ac:chgData name="Trang Do" userId="1f6a371144d1ab6b" providerId="LiveId" clId="{8D174350-908B-FE40-B3C8-8B3229DA8696}" dt="2023-12-01T09:31:49.275" v="1570"/>
          <ac:grpSpMkLst>
            <pc:docMk/>
            <pc:sldMk cId="0" sldId="265"/>
            <ac:grpSpMk id="76" creationId="{8E240E9A-34D9-6B6A-5397-106D22D09FA6}"/>
          </ac:grpSpMkLst>
        </pc:grpChg>
        <pc:grpChg chg="mod">
          <ac:chgData name="Trang Do" userId="1f6a371144d1ab6b" providerId="LiveId" clId="{8D174350-908B-FE40-B3C8-8B3229DA8696}" dt="2023-12-01T09:31:49.275" v="1570"/>
          <ac:grpSpMkLst>
            <pc:docMk/>
            <pc:sldMk cId="0" sldId="265"/>
            <ac:grpSpMk id="78" creationId="{00DDA9FA-78B1-BDF3-6ABE-7BF626173F5A}"/>
          </ac:grpSpMkLst>
        </pc:grpChg>
        <pc:grpChg chg="mod">
          <ac:chgData name="Trang Do" userId="1f6a371144d1ab6b" providerId="LiveId" clId="{8D174350-908B-FE40-B3C8-8B3229DA8696}" dt="2023-12-01T09:31:49.275" v="1570"/>
          <ac:grpSpMkLst>
            <pc:docMk/>
            <pc:sldMk cId="0" sldId="265"/>
            <ac:grpSpMk id="80" creationId="{131EFF23-6EE3-7685-2D78-6C96A4B16B8F}"/>
          </ac:grpSpMkLst>
        </pc:grpChg>
        <pc:grpChg chg="add del mod">
          <ac:chgData name="Trang Do" userId="1f6a371144d1ab6b" providerId="LiveId" clId="{8D174350-908B-FE40-B3C8-8B3229DA8696}" dt="2023-12-01T09:33:50.536" v="1604" actId="478"/>
          <ac:grpSpMkLst>
            <pc:docMk/>
            <pc:sldMk cId="0" sldId="265"/>
            <ac:grpSpMk id="87" creationId="{50F655E2-6135-6736-7871-36A2178EEA45}"/>
          </ac:grpSpMkLst>
        </pc:grpChg>
        <pc:grpChg chg="mod">
          <ac:chgData name="Trang Do" userId="1f6a371144d1ab6b" providerId="LiveId" clId="{8D174350-908B-FE40-B3C8-8B3229DA8696}" dt="2023-12-01T09:31:49.275" v="1570"/>
          <ac:grpSpMkLst>
            <pc:docMk/>
            <pc:sldMk cId="0" sldId="265"/>
            <ac:grpSpMk id="88" creationId="{0891589A-E960-6F8A-E10B-83D330741E01}"/>
          </ac:grpSpMkLst>
        </pc:grpChg>
        <pc:grpChg chg="mod">
          <ac:chgData name="Trang Do" userId="1f6a371144d1ab6b" providerId="LiveId" clId="{8D174350-908B-FE40-B3C8-8B3229DA8696}" dt="2023-12-01T09:31:49.275" v="1570"/>
          <ac:grpSpMkLst>
            <pc:docMk/>
            <pc:sldMk cId="0" sldId="265"/>
            <ac:grpSpMk id="89" creationId="{BED43C1C-4734-BC14-A41A-AC08003F498F}"/>
          </ac:grpSpMkLst>
        </pc:grpChg>
        <pc:grpChg chg="add del mod">
          <ac:chgData name="Trang Do" userId="1f6a371144d1ab6b" providerId="LiveId" clId="{8D174350-908B-FE40-B3C8-8B3229DA8696}" dt="2023-12-01T09:33:50.536" v="1604" actId="478"/>
          <ac:grpSpMkLst>
            <pc:docMk/>
            <pc:sldMk cId="0" sldId="265"/>
            <ac:grpSpMk id="98" creationId="{E1DA04C2-4EE1-3ABF-C10D-E066652166C2}"/>
          </ac:grpSpMkLst>
        </pc:grpChg>
        <pc:grpChg chg="mod">
          <ac:chgData name="Trang Do" userId="1f6a371144d1ab6b" providerId="LiveId" clId="{8D174350-908B-FE40-B3C8-8B3229DA8696}" dt="2023-12-01T09:31:49.275" v="1570"/>
          <ac:grpSpMkLst>
            <pc:docMk/>
            <pc:sldMk cId="0" sldId="265"/>
            <ac:grpSpMk id="100" creationId="{29661D19-8EE7-75DD-FC07-8142F1C58A9D}"/>
          </ac:grpSpMkLst>
        </pc:grpChg>
        <pc:grpChg chg="add mod">
          <ac:chgData name="Trang Do" userId="1f6a371144d1ab6b" providerId="LiveId" clId="{8D174350-908B-FE40-B3C8-8B3229DA8696}" dt="2023-12-01T09:34:03.412" v="1605" actId="164"/>
          <ac:grpSpMkLst>
            <pc:docMk/>
            <pc:sldMk cId="0" sldId="265"/>
            <ac:grpSpMk id="103" creationId="{100750AA-F7C6-E5DA-1A8D-B2D74071F7B7}"/>
          </ac:grpSpMkLst>
        </pc:grpChg>
        <pc:grpChg chg="add del mod">
          <ac:chgData name="Trang Do" userId="1f6a371144d1ab6b" providerId="LiveId" clId="{8D174350-908B-FE40-B3C8-8B3229DA8696}" dt="2023-12-01T09:45:46.443" v="1762" actId="165"/>
          <ac:grpSpMkLst>
            <pc:docMk/>
            <pc:sldMk cId="0" sldId="265"/>
            <ac:grpSpMk id="104" creationId="{95C17312-5812-1F3E-843F-ADAF22320FF0}"/>
          </ac:grpSpMkLst>
        </pc:grpChg>
        <pc:grpChg chg="del mod topLvl">
          <ac:chgData name="Trang Do" userId="1f6a371144d1ab6b" providerId="LiveId" clId="{8D174350-908B-FE40-B3C8-8B3229DA8696}" dt="2023-12-01T09:46:11.257" v="1766" actId="478"/>
          <ac:grpSpMkLst>
            <pc:docMk/>
            <pc:sldMk cId="0" sldId="265"/>
            <ac:grpSpMk id="105" creationId="{29DB7094-21A2-EB3C-FD6E-AE3D05514D2A}"/>
          </ac:grpSpMkLst>
        </pc:grpChg>
        <pc:grpChg chg="del mod topLvl">
          <ac:chgData name="Trang Do" userId="1f6a371144d1ab6b" providerId="LiveId" clId="{8D174350-908B-FE40-B3C8-8B3229DA8696}" dt="2023-12-01T09:47:57.107" v="1797" actId="478"/>
          <ac:grpSpMkLst>
            <pc:docMk/>
            <pc:sldMk cId="0" sldId="265"/>
            <ac:grpSpMk id="107" creationId="{7794F651-2922-B8E8-7268-4B048160612F}"/>
          </ac:grpSpMkLst>
        </pc:grpChg>
        <pc:grpChg chg="mod topLvl">
          <ac:chgData name="Trang Do" userId="1f6a371144d1ab6b" providerId="LiveId" clId="{8D174350-908B-FE40-B3C8-8B3229DA8696}" dt="2023-12-01T09:46:32.971" v="1777" actId="164"/>
          <ac:grpSpMkLst>
            <pc:docMk/>
            <pc:sldMk cId="0" sldId="265"/>
            <ac:grpSpMk id="109" creationId="{D6DBC1EF-E3B9-FB15-84B4-0761BB5DE449}"/>
          </ac:grpSpMkLst>
        </pc:grpChg>
        <pc:grpChg chg="add del mod">
          <ac:chgData name="Trang Do" userId="1f6a371144d1ab6b" providerId="LiveId" clId="{8D174350-908B-FE40-B3C8-8B3229DA8696}" dt="2023-12-01T09:35:18.941" v="1624" actId="165"/>
          <ac:grpSpMkLst>
            <pc:docMk/>
            <pc:sldMk cId="0" sldId="265"/>
            <ac:grpSpMk id="116" creationId="{8E27084C-A36B-AB9B-ABE7-7BEDDB22D6AA}"/>
          </ac:grpSpMkLst>
        </pc:grpChg>
        <pc:grpChg chg="mod topLvl">
          <ac:chgData name="Trang Do" userId="1f6a371144d1ab6b" providerId="LiveId" clId="{8D174350-908B-FE40-B3C8-8B3229DA8696}" dt="2023-12-01T09:45:14.625" v="1761" actId="164"/>
          <ac:grpSpMkLst>
            <pc:docMk/>
            <pc:sldMk cId="0" sldId="265"/>
            <ac:grpSpMk id="117" creationId="{DE58615A-69AB-459A-3948-F24786756B4F}"/>
          </ac:grpSpMkLst>
        </pc:grpChg>
        <pc:grpChg chg="del mod topLvl">
          <ac:chgData name="Trang Do" userId="1f6a371144d1ab6b" providerId="LiveId" clId="{8D174350-908B-FE40-B3C8-8B3229DA8696}" dt="2023-12-01T09:40:45.746" v="1640" actId="478"/>
          <ac:grpSpMkLst>
            <pc:docMk/>
            <pc:sldMk cId="0" sldId="265"/>
            <ac:grpSpMk id="118" creationId="{26F2F1CC-6F72-584F-083C-3AAE666CEDE4}"/>
          </ac:grpSpMkLst>
        </pc:grpChg>
        <pc:grpChg chg="add mod topLvl">
          <ac:chgData name="Trang Do" userId="1f6a371144d1ab6b" providerId="LiveId" clId="{8D174350-908B-FE40-B3C8-8B3229DA8696}" dt="2023-12-01T09:51:25.739" v="1858" actId="1076"/>
          <ac:grpSpMkLst>
            <pc:docMk/>
            <pc:sldMk cId="0" sldId="265"/>
            <ac:grpSpMk id="127" creationId="{846971CF-4891-AB41-FDC9-48A87F9A03C3}"/>
          </ac:grpSpMkLst>
        </pc:grpChg>
        <pc:grpChg chg="mod">
          <ac:chgData name="Trang Do" userId="1f6a371144d1ab6b" providerId="LiveId" clId="{8D174350-908B-FE40-B3C8-8B3229DA8696}" dt="2023-12-01T09:45:06.683" v="1759" actId="165"/>
          <ac:grpSpMkLst>
            <pc:docMk/>
            <pc:sldMk cId="0" sldId="265"/>
            <ac:grpSpMk id="129" creationId="{2A1C0B8E-92BD-E617-D5BB-AF65E4149538}"/>
          </ac:grpSpMkLst>
        </pc:grpChg>
        <pc:grpChg chg="add del mod">
          <ac:chgData name="Trang Do" userId="1f6a371144d1ab6b" providerId="LiveId" clId="{8D174350-908B-FE40-B3C8-8B3229DA8696}" dt="2023-12-01T09:45:06.683" v="1759" actId="165"/>
          <ac:grpSpMkLst>
            <pc:docMk/>
            <pc:sldMk cId="0" sldId="265"/>
            <ac:grpSpMk id="132" creationId="{4A1EB4B0-042A-D349-22FE-BC585FD3F2C7}"/>
          </ac:grpSpMkLst>
        </pc:grpChg>
        <pc:grpChg chg="add mod">
          <ac:chgData name="Trang Do" userId="1f6a371144d1ab6b" providerId="LiveId" clId="{8D174350-908B-FE40-B3C8-8B3229DA8696}" dt="2023-12-01T09:41:50.406" v="1661" actId="1076"/>
          <ac:grpSpMkLst>
            <pc:docMk/>
            <pc:sldMk cId="0" sldId="265"/>
            <ac:grpSpMk id="133" creationId="{CE7C5976-F1FE-2049-ED9D-B9EE760F1656}"/>
          </ac:grpSpMkLst>
        </pc:grpChg>
        <pc:grpChg chg="add mod">
          <ac:chgData name="Trang Do" userId="1f6a371144d1ab6b" providerId="LiveId" clId="{8D174350-908B-FE40-B3C8-8B3229DA8696}" dt="2023-12-01T09:49:36.565" v="1834" actId="1076"/>
          <ac:grpSpMkLst>
            <pc:docMk/>
            <pc:sldMk cId="0" sldId="265"/>
            <ac:grpSpMk id="134" creationId="{E6274DB6-C6F9-8B20-4073-B476CB0382BF}"/>
          </ac:grpSpMkLst>
        </pc:grpChg>
        <pc:grpChg chg="mod">
          <ac:chgData name="Trang Do" userId="1f6a371144d1ab6b" providerId="LiveId" clId="{8D174350-908B-FE40-B3C8-8B3229DA8696}" dt="2023-12-01T09:43:05.615" v="1686"/>
          <ac:grpSpMkLst>
            <pc:docMk/>
            <pc:sldMk cId="0" sldId="265"/>
            <ac:grpSpMk id="136" creationId="{5174ADF9-E56E-394F-CF83-FD3BF36609EA}"/>
          </ac:grpSpMkLst>
        </pc:grpChg>
        <pc:grpChg chg="add mod">
          <ac:chgData name="Trang Do" userId="1f6a371144d1ab6b" providerId="LiveId" clId="{8D174350-908B-FE40-B3C8-8B3229DA8696}" dt="2023-12-01T09:49:36.565" v="1834" actId="1076"/>
          <ac:grpSpMkLst>
            <pc:docMk/>
            <pc:sldMk cId="0" sldId="265"/>
            <ac:grpSpMk id="139" creationId="{C935666A-1553-7B01-72AC-0620AC7E089C}"/>
          </ac:grpSpMkLst>
        </pc:grpChg>
        <pc:grpChg chg="mod">
          <ac:chgData name="Trang Do" userId="1f6a371144d1ab6b" providerId="LiveId" clId="{8D174350-908B-FE40-B3C8-8B3229DA8696}" dt="2023-12-01T09:43:05.615" v="1686"/>
          <ac:grpSpMkLst>
            <pc:docMk/>
            <pc:sldMk cId="0" sldId="265"/>
            <ac:grpSpMk id="141" creationId="{8DC9FCF4-8481-4727-B66B-C0E3E06E4ED2}"/>
          </ac:grpSpMkLst>
        </pc:grpChg>
        <pc:grpChg chg="add mod">
          <ac:chgData name="Trang Do" userId="1f6a371144d1ab6b" providerId="LiveId" clId="{8D174350-908B-FE40-B3C8-8B3229DA8696}" dt="2023-12-03T09:57:29.746" v="6397" actId="164"/>
          <ac:grpSpMkLst>
            <pc:docMk/>
            <pc:sldMk cId="0" sldId="265"/>
            <ac:grpSpMk id="144" creationId="{894547DB-5033-AC98-AA02-85ED3A4C4FD0}"/>
          </ac:grpSpMkLst>
        </pc:grpChg>
        <pc:grpChg chg="mod">
          <ac:chgData name="Trang Do" userId="1f6a371144d1ab6b" providerId="LiveId" clId="{8D174350-908B-FE40-B3C8-8B3229DA8696}" dt="2023-12-01T09:43:05.615" v="1686"/>
          <ac:grpSpMkLst>
            <pc:docMk/>
            <pc:sldMk cId="0" sldId="265"/>
            <ac:grpSpMk id="145" creationId="{30F3DA93-394E-D53E-648C-CF8CAB3F3A71}"/>
          </ac:grpSpMkLst>
        </pc:grpChg>
        <pc:grpChg chg="mod">
          <ac:chgData name="Trang Do" userId="1f6a371144d1ab6b" providerId="LiveId" clId="{8D174350-908B-FE40-B3C8-8B3229DA8696}" dt="2023-12-01T09:43:05.615" v="1686"/>
          <ac:grpSpMkLst>
            <pc:docMk/>
            <pc:sldMk cId="0" sldId="265"/>
            <ac:grpSpMk id="146" creationId="{D5584C0A-A7E9-E72D-1D1C-07D4E72EE6C8}"/>
          </ac:grpSpMkLst>
        </pc:grpChg>
        <pc:grpChg chg="add mod">
          <ac:chgData name="Trang Do" userId="1f6a371144d1ab6b" providerId="LiveId" clId="{8D174350-908B-FE40-B3C8-8B3229DA8696}" dt="2023-12-01T09:49:36.565" v="1834" actId="1076"/>
          <ac:grpSpMkLst>
            <pc:docMk/>
            <pc:sldMk cId="0" sldId="265"/>
            <ac:grpSpMk id="153" creationId="{9771A8F2-8945-AC13-8E87-04D19930186F}"/>
          </ac:grpSpMkLst>
        </pc:grpChg>
        <pc:grpChg chg="mod">
          <ac:chgData name="Trang Do" userId="1f6a371144d1ab6b" providerId="LiveId" clId="{8D174350-908B-FE40-B3C8-8B3229DA8696}" dt="2023-12-01T09:43:55.190" v="1735"/>
          <ac:grpSpMkLst>
            <pc:docMk/>
            <pc:sldMk cId="0" sldId="265"/>
            <ac:grpSpMk id="155" creationId="{44A05756-2322-9D47-385E-AA7D6DA31F45}"/>
          </ac:grpSpMkLst>
        </pc:grpChg>
        <pc:grpChg chg="add mod">
          <ac:chgData name="Trang Do" userId="1f6a371144d1ab6b" providerId="LiveId" clId="{8D174350-908B-FE40-B3C8-8B3229DA8696}" dt="2023-12-01T09:45:14.625" v="1761" actId="164"/>
          <ac:grpSpMkLst>
            <pc:docMk/>
            <pc:sldMk cId="0" sldId="265"/>
            <ac:grpSpMk id="158" creationId="{C236E8B6-C74C-4841-B39A-35871C1E4539}"/>
          </ac:grpSpMkLst>
        </pc:grpChg>
        <pc:grpChg chg="add mod">
          <ac:chgData name="Trang Do" userId="1f6a371144d1ab6b" providerId="LiveId" clId="{8D174350-908B-FE40-B3C8-8B3229DA8696}" dt="2023-12-01T09:49:14.140" v="1831" actId="1076"/>
          <ac:grpSpMkLst>
            <pc:docMk/>
            <pc:sldMk cId="0" sldId="265"/>
            <ac:grpSpMk id="159" creationId="{67C72011-8143-F561-A411-B48E6B08DA76}"/>
          </ac:grpSpMkLst>
        </pc:grpChg>
        <pc:grpChg chg="add del mod">
          <ac:chgData name="Trang Do" userId="1f6a371144d1ab6b" providerId="LiveId" clId="{8D174350-908B-FE40-B3C8-8B3229DA8696}" dt="2023-12-01T09:49:14.140" v="1831" actId="1076"/>
          <ac:grpSpMkLst>
            <pc:docMk/>
            <pc:sldMk cId="0" sldId="265"/>
            <ac:grpSpMk id="160" creationId="{83B50D65-7BC3-F17D-89FD-8CDC252137F2}"/>
          </ac:grpSpMkLst>
        </pc:grpChg>
        <pc:grpChg chg="mod">
          <ac:chgData name="Trang Do" userId="1f6a371144d1ab6b" providerId="LiveId" clId="{8D174350-908B-FE40-B3C8-8B3229DA8696}" dt="2023-12-01T09:47:22.556" v="1786"/>
          <ac:grpSpMkLst>
            <pc:docMk/>
            <pc:sldMk cId="0" sldId="265"/>
            <ac:grpSpMk id="162" creationId="{1185194D-11ED-7655-DF69-09DCD14B6078}"/>
          </ac:grpSpMkLst>
        </pc:grpChg>
        <pc:grpChg chg="add mod">
          <ac:chgData name="Trang Do" userId="1f6a371144d1ab6b" providerId="LiveId" clId="{8D174350-908B-FE40-B3C8-8B3229DA8696}" dt="2023-12-01T09:48:09.680" v="1800" actId="164"/>
          <ac:grpSpMkLst>
            <pc:docMk/>
            <pc:sldMk cId="0" sldId="265"/>
            <ac:grpSpMk id="165" creationId="{C1F754C5-839E-53BC-964A-BED4DC01859F}"/>
          </ac:grpSpMkLst>
        </pc:grpChg>
        <pc:grpChg chg="add mod">
          <ac:chgData name="Trang Do" userId="1f6a371144d1ab6b" providerId="LiveId" clId="{8D174350-908B-FE40-B3C8-8B3229DA8696}" dt="2023-12-01T09:49:19.268" v="1832" actId="1076"/>
          <ac:grpSpMkLst>
            <pc:docMk/>
            <pc:sldMk cId="0" sldId="265"/>
            <ac:grpSpMk id="169" creationId="{F14AE533-FFD5-6CF2-BBC9-72C2F99B9D66}"/>
          </ac:grpSpMkLst>
        </pc:grpChg>
        <pc:grpChg chg="add mod">
          <ac:chgData name="Trang Do" userId="1f6a371144d1ab6b" providerId="LiveId" clId="{8D174350-908B-FE40-B3C8-8B3229DA8696}" dt="2023-12-03T09:57:29.746" v="6397" actId="164"/>
          <ac:grpSpMkLst>
            <pc:docMk/>
            <pc:sldMk cId="0" sldId="265"/>
            <ac:grpSpMk id="170" creationId="{C3235889-FCA6-98A6-BD85-7EB42E17BA81}"/>
          </ac:grpSpMkLst>
        </pc:grpChg>
        <pc:cxnChg chg="mod">
          <ac:chgData name="Trang Do" userId="1f6a371144d1ab6b" providerId="LiveId" clId="{8D174350-908B-FE40-B3C8-8B3229DA8696}" dt="2023-12-01T09:41:31.889" v="1657" actId="165"/>
          <ac:cxnSpMkLst>
            <pc:docMk/>
            <pc:sldMk cId="0" sldId="265"/>
            <ac:cxnSpMk id="25" creationId="{9AEAE6DF-00AE-B69B-CDA3-5373B23196E4}"/>
          </ac:cxnSpMkLst>
        </pc:cxnChg>
        <pc:cxnChg chg="mod">
          <ac:chgData name="Trang Do" userId="1f6a371144d1ab6b" providerId="LiveId" clId="{8D174350-908B-FE40-B3C8-8B3229DA8696}" dt="2023-12-01T09:41:31.889" v="1657" actId="165"/>
          <ac:cxnSpMkLst>
            <pc:docMk/>
            <pc:sldMk cId="0" sldId="265"/>
            <ac:cxnSpMk id="27" creationId="{FDCC211B-4693-DA8E-CFF5-09AEBE4709B0}"/>
          </ac:cxnSpMkLst>
        </pc:cxnChg>
        <pc:cxnChg chg="mod">
          <ac:chgData name="Trang Do" userId="1f6a371144d1ab6b" providerId="LiveId" clId="{8D174350-908B-FE40-B3C8-8B3229DA8696}" dt="2023-12-01T09:41:31.889" v="1657" actId="165"/>
          <ac:cxnSpMkLst>
            <pc:docMk/>
            <pc:sldMk cId="0" sldId="265"/>
            <ac:cxnSpMk id="29" creationId="{E99B1E77-9556-550D-21CE-BD3D802BB7B5}"/>
          </ac:cxnSpMkLst>
        </pc:cxnChg>
        <pc:cxnChg chg="mod">
          <ac:chgData name="Trang Do" userId="1f6a371144d1ab6b" providerId="LiveId" clId="{8D174350-908B-FE40-B3C8-8B3229DA8696}" dt="2023-12-01T09:33:05.327" v="1591" actId="165"/>
          <ac:cxnSpMkLst>
            <pc:docMk/>
            <pc:sldMk cId="0" sldId="265"/>
            <ac:cxnSpMk id="38" creationId="{B204F37E-D57E-259B-59E0-D605E4244B07}"/>
          </ac:cxnSpMkLst>
        </pc:cxnChg>
        <pc:cxnChg chg="mod">
          <ac:chgData name="Trang Do" userId="1f6a371144d1ab6b" providerId="LiveId" clId="{8D174350-908B-FE40-B3C8-8B3229DA8696}" dt="2023-12-01T09:33:05.327" v="1591" actId="165"/>
          <ac:cxnSpMkLst>
            <pc:docMk/>
            <pc:sldMk cId="0" sldId="265"/>
            <ac:cxnSpMk id="40" creationId="{127EF495-94A5-1963-9490-2C0511FEC95D}"/>
          </ac:cxnSpMkLst>
        </pc:cxnChg>
        <pc:cxnChg chg="mod">
          <ac:chgData name="Trang Do" userId="1f6a371144d1ab6b" providerId="LiveId" clId="{8D174350-908B-FE40-B3C8-8B3229DA8696}" dt="2023-12-01T09:31:22.091" v="1567"/>
          <ac:cxnSpMkLst>
            <pc:docMk/>
            <pc:sldMk cId="0" sldId="265"/>
            <ac:cxnSpMk id="45" creationId="{53F33936-12E1-01BC-124D-E41EF2F88E8D}"/>
          </ac:cxnSpMkLst>
        </pc:cxnChg>
        <pc:cxnChg chg="mod">
          <ac:chgData name="Trang Do" userId="1f6a371144d1ab6b" providerId="LiveId" clId="{8D174350-908B-FE40-B3C8-8B3229DA8696}" dt="2023-12-01T09:42:49.189" v="1685" actId="165"/>
          <ac:cxnSpMkLst>
            <pc:docMk/>
            <pc:sldMk cId="0" sldId="265"/>
            <ac:cxnSpMk id="51" creationId="{00924158-96EE-4D18-5761-2EF3BD560469}"/>
          </ac:cxnSpMkLst>
        </pc:cxnChg>
        <pc:cxnChg chg="mod">
          <ac:chgData name="Trang Do" userId="1f6a371144d1ab6b" providerId="LiveId" clId="{8D174350-908B-FE40-B3C8-8B3229DA8696}" dt="2023-12-01T09:42:49.189" v="1685" actId="165"/>
          <ac:cxnSpMkLst>
            <pc:docMk/>
            <pc:sldMk cId="0" sldId="265"/>
            <ac:cxnSpMk id="56" creationId="{7975B1BD-5D87-928F-5BFE-83DA18B621D0}"/>
          </ac:cxnSpMkLst>
        </pc:cxnChg>
        <pc:cxnChg chg="mod">
          <ac:chgData name="Trang Do" userId="1f6a371144d1ab6b" providerId="LiveId" clId="{8D174350-908B-FE40-B3C8-8B3229DA8696}" dt="2023-12-01T09:42:49.189" v="1685" actId="165"/>
          <ac:cxnSpMkLst>
            <pc:docMk/>
            <pc:sldMk cId="0" sldId="265"/>
            <ac:cxnSpMk id="58" creationId="{4A72A826-0CC3-6346-B013-FC2FBE1D202C}"/>
          </ac:cxnSpMkLst>
        </pc:cxnChg>
        <pc:cxnChg chg="mod">
          <ac:chgData name="Trang Do" userId="1f6a371144d1ab6b" providerId="LiveId" clId="{8D174350-908B-FE40-B3C8-8B3229DA8696}" dt="2023-12-01T09:31:22.091" v="1567"/>
          <ac:cxnSpMkLst>
            <pc:docMk/>
            <pc:sldMk cId="0" sldId="265"/>
            <ac:cxnSpMk id="67" creationId="{2D79F642-CD39-F229-B989-982DED3E66B8}"/>
          </ac:cxnSpMkLst>
        </pc:cxnChg>
        <pc:cxnChg chg="mod">
          <ac:chgData name="Trang Do" userId="1f6a371144d1ab6b" providerId="LiveId" clId="{8D174350-908B-FE40-B3C8-8B3229DA8696}" dt="2023-12-01T09:31:22.091" v="1567"/>
          <ac:cxnSpMkLst>
            <pc:docMk/>
            <pc:sldMk cId="0" sldId="265"/>
            <ac:cxnSpMk id="69" creationId="{02A7F9C3-0564-0B6D-87D4-2067C918A38B}"/>
          </ac:cxnSpMkLst>
        </pc:cxnChg>
        <pc:cxnChg chg="mod">
          <ac:chgData name="Trang Do" userId="1f6a371144d1ab6b" providerId="LiveId" clId="{8D174350-908B-FE40-B3C8-8B3229DA8696}" dt="2023-12-01T09:31:22.091" v="1567"/>
          <ac:cxnSpMkLst>
            <pc:docMk/>
            <pc:sldMk cId="0" sldId="265"/>
            <ac:cxnSpMk id="74" creationId="{12B5B3C3-E8D5-37FE-A808-28B8264DBA5A}"/>
          </ac:cxnSpMkLst>
        </pc:cxnChg>
        <pc:cxnChg chg="mod">
          <ac:chgData name="Trang Do" userId="1f6a371144d1ab6b" providerId="LiveId" clId="{8D174350-908B-FE40-B3C8-8B3229DA8696}" dt="2023-12-01T09:31:49.275" v="1570"/>
          <ac:cxnSpMkLst>
            <pc:docMk/>
            <pc:sldMk cId="0" sldId="265"/>
            <ac:cxnSpMk id="82" creationId="{486FE0D4-0627-FF53-43D1-AB1628178401}"/>
          </ac:cxnSpMkLst>
        </pc:cxnChg>
        <pc:cxnChg chg="mod">
          <ac:chgData name="Trang Do" userId="1f6a371144d1ab6b" providerId="LiveId" clId="{8D174350-908B-FE40-B3C8-8B3229DA8696}" dt="2023-12-01T09:31:49.275" v="1570"/>
          <ac:cxnSpMkLst>
            <pc:docMk/>
            <pc:sldMk cId="0" sldId="265"/>
            <ac:cxnSpMk id="84" creationId="{35AA3203-C8AA-663E-C0FE-043E95E0677A}"/>
          </ac:cxnSpMkLst>
        </pc:cxnChg>
        <pc:cxnChg chg="mod">
          <ac:chgData name="Trang Do" userId="1f6a371144d1ab6b" providerId="LiveId" clId="{8D174350-908B-FE40-B3C8-8B3229DA8696}" dt="2023-12-01T09:31:49.275" v="1570"/>
          <ac:cxnSpMkLst>
            <pc:docMk/>
            <pc:sldMk cId="0" sldId="265"/>
            <ac:cxnSpMk id="86" creationId="{BBBF0983-DFC4-F30C-207C-004ABEA3F0A0}"/>
          </ac:cxnSpMkLst>
        </pc:cxnChg>
        <pc:cxnChg chg="mod">
          <ac:chgData name="Trang Do" userId="1f6a371144d1ab6b" providerId="LiveId" clId="{8D174350-908B-FE40-B3C8-8B3229DA8696}" dt="2023-12-01T09:31:49.275" v="1570"/>
          <ac:cxnSpMkLst>
            <pc:docMk/>
            <pc:sldMk cId="0" sldId="265"/>
            <ac:cxnSpMk id="95" creationId="{81AF02C7-385D-1272-4286-C30B0D860ECB}"/>
          </ac:cxnSpMkLst>
        </pc:cxnChg>
        <pc:cxnChg chg="mod">
          <ac:chgData name="Trang Do" userId="1f6a371144d1ab6b" providerId="LiveId" clId="{8D174350-908B-FE40-B3C8-8B3229DA8696}" dt="2023-12-01T09:31:49.275" v="1570"/>
          <ac:cxnSpMkLst>
            <pc:docMk/>
            <pc:sldMk cId="0" sldId="265"/>
            <ac:cxnSpMk id="97" creationId="{C06D8FBA-83B0-8F98-B43A-1CEB4EBD90A6}"/>
          </ac:cxnSpMkLst>
        </pc:cxnChg>
        <pc:cxnChg chg="mod">
          <ac:chgData name="Trang Do" userId="1f6a371144d1ab6b" providerId="LiveId" clId="{8D174350-908B-FE40-B3C8-8B3229DA8696}" dt="2023-12-01T09:31:49.275" v="1570"/>
          <ac:cxnSpMkLst>
            <pc:docMk/>
            <pc:sldMk cId="0" sldId="265"/>
            <ac:cxnSpMk id="102" creationId="{C105D527-0497-31EF-25E8-818288F7B04A}"/>
          </ac:cxnSpMkLst>
        </pc:cxnChg>
        <pc:cxnChg chg="mod">
          <ac:chgData name="Trang Do" userId="1f6a371144d1ab6b" providerId="LiveId" clId="{8D174350-908B-FE40-B3C8-8B3229DA8696}" dt="2023-12-01T09:45:46.443" v="1762" actId="165"/>
          <ac:cxnSpMkLst>
            <pc:docMk/>
            <pc:sldMk cId="0" sldId="265"/>
            <ac:cxnSpMk id="111" creationId="{A8B084E9-9DD6-CC51-2289-3C1BE1EFF5DC}"/>
          </ac:cxnSpMkLst>
        </pc:cxnChg>
        <pc:cxnChg chg="mod">
          <ac:chgData name="Trang Do" userId="1f6a371144d1ab6b" providerId="LiveId" clId="{8D174350-908B-FE40-B3C8-8B3229DA8696}" dt="2023-12-01T09:45:46.443" v="1762" actId="165"/>
          <ac:cxnSpMkLst>
            <pc:docMk/>
            <pc:sldMk cId="0" sldId="265"/>
            <ac:cxnSpMk id="113" creationId="{9022B232-1224-91BA-5023-0D2C8A3982D2}"/>
          </ac:cxnSpMkLst>
        </pc:cxnChg>
        <pc:cxnChg chg="del mod topLvl">
          <ac:chgData name="Trang Do" userId="1f6a371144d1ab6b" providerId="LiveId" clId="{8D174350-908B-FE40-B3C8-8B3229DA8696}" dt="2023-12-01T09:46:11.257" v="1766" actId="478"/>
          <ac:cxnSpMkLst>
            <pc:docMk/>
            <pc:sldMk cId="0" sldId="265"/>
            <ac:cxnSpMk id="115" creationId="{3805AB73-E79F-8B72-EA11-0835C8C04E46}"/>
          </ac:cxnSpMkLst>
        </pc:cxnChg>
        <pc:cxnChg chg="del mod">
          <ac:chgData name="Trang Do" userId="1f6a371144d1ab6b" providerId="LiveId" clId="{8D174350-908B-FE40-B3C8-8B3229DA8696}" dt="2023-12-01T09:40:45.746" v="1640" actId="478"/>
          <ac:cxnSpMkLst>
            <pc:docMk/>
            <pc:sldMk cId="0" sldId="265"/>
            <ac:cxnSpMk id="124" creationId="{317C6D39-7DAC-E512-F6F3-B542E7212DD5}"/>
          </ac:cxnSpMkLst>
        </pc:cxnChg>
        <pc:cxnChg chg="mod">
          <ac:chgData name="Trang Do" userId="1f6a371144d1ab6b" providerId="LiveId" clId="{8D174350-908B-FE40-B3C8-8B3229DA8696}" dt="2023-12-01T09:45:06.683" v="1759" actId="165"/>
          <ac:cxnSpMkLst>
            <pc:docMk/>
            <pc:sldMk cId="0" sldId="265"/>
            <ac:cxnSpMk id="126" creationId="{03C26880-DCAC-42B1-C567-CA109350E5E1}"/>
          </ac:cxnSpMkLst>
        </pc:cxnChg>
        <pc:cxnChg chg="mod">
          <ac:chgData name="Trang Do" userId="1f6a371144d1ab6b" providerId="LiveId" clId="{8D174350-908B-FE40-B3C8-8B3229DA8696}" dt="2023-12-01T09:45:06.683" v="1759" actId="165"/>
          <ac:cxnSpMkLst>
            <pc:docMk/>
            <pc:sldMk cId="0" sldId="265"/>
            <ac:cxnSpMk id="131" creationId="{0A0A54ED-3861-3D20-AA86-1933B86AD398}"/>
          </ac:cxnSpMkLst>
        </pc:cxnChg>
        <pc:cxnChg chg="mod">
          <ac:chgData name="Trang Do" userId="1f6a371144d1ab6b" providerId="LiveId" clId="{8D174350-908B-FE40-B3C8-8B3229DA8696}" dt="2023-12-01T09:43:05.615" v="1686"/>
          <ac:cxnSpMkLst>
            <pc:docMk/>
            <pc:sldMk cId="0" sldId="265"/>
            <ac:cxnSpMk id="138" creationId="{9636B3FF-556C-A7B3-233D-B82F908EEAAF}"/>
          </ac:cxnSpMkLst>
        </pc:cxnChg>
        <pc:cxnChg chg="mod">
          <ac:chgData name="Trang Do" userId="1f6a371144d1ab6b" providerId="LiveId" clId="{8D174350-908B-FE40-B3C8-8B3229DA8696}" dt="2023-12-01T09:43:05.615" v="1686"/>
          <ac:cxnSpMkLst>
            <pc:docMk/>
            <pc:sldMk cId="0" sldId="265"/>
            <ac:cxnSpMk id="143" creationId="{FBB2F4BD-226D-E62D-BC4E-69EE6A487308}"/>
          </ac:cxnSpMkLst>
        </pc:cxnChg>
        <pc:cxnChg chg="mod">
          <ac:chgData name="Trang Do" userId="1f6a371144d1ab6b" providerId="LiveId" clId="{8D174350-908B-FE40-B3C8-8B3229DA8696}" dt="2023-12-01T09:43:05.615" v="1686"/>
          <ac:cxnSpMkLst>
            <pc:docMk/>
            <pc:sldMk cId="0" sldId="265"/>
            <ac:cxnSpMk id="150" creationId="{EFD82B83-83FB-E608-4680-372FBC7284F6}"/>
          </ac:cxnSpMkLst>
        </pc:cxnChg>
        <pc:cxnChg chg="mod">
          <ac:chgData name="Trang Do" userId="1f6a371144d1ab6b" providerId="LiveId" clId="{8D174350-908B-FE40-B3C8-8B3229DA8696}" dt="2023-12-01T09:43:05.615" v="1686"/>
          <ac:cxnSpMkLst>
            <pc:docMk/>
            <pc:sldMk cId="0" sldId="265"/>
            <ac:cxnSpMk id="152" creationId="{98B03F37-33E2-8D3A-EB44-D114C73CA550}"/>
          </ac:cxnSpMkLst>
        </pc:cxnChg>
        <pc:cxnChg chg="mod">
          <ac:chgData name="Trang Do" userId="1f6a371144d1ab6b" providerId="LiveId" clId="{8D174350-908B-FE40-B3C8-8B3229DA8696}" dt="2023-12-01T09:43:55.190" v="1735"/>
          <ac:cxnSpMkLst>
            <pc:docMk/>
            <pc:sldMk cId="0" sldId="265"/>
            <ac:cxnSpMk id="157" creationId="{CED41AEA-251C-F578-2797-3C76D40B73C0}"/>
          </ac:cxnSpMkLst>
        </pc:cxnChg>
        <pc:cxnChg chg="mod">
          <ac:chgData name="Trang Do" userId="1f6a371144d1ab6b" providerId="LiveId" clId="{8D174350-908B-FE40-B3C8-8B3229DA8696}" dt="2023-12-01T09:47:22.556" v="1786"/>
          <ac:cxnSpMkLst>
            <pc:docMk/>
            <pc:sldMk cId="0" sldId="265"/>
            <ac:cxnSpMk id="164" creationId="{EC353BC4-16E3-D796-B413-34B23630E6AA}"/>
          </ac:cxnSpMkLst>
        </pc:cxnChg>
        <pc:cxnChg chg="mod">
          <ac:chgData name="Trang Do" userId="1f6a371144d1ab6b" providerId="LiveId" clId="{8D174350-908B-FE40-B3C8-8B3229DA8696}" dt="2023-12-01T09:47:52.028" v="1794"/>
          <ac:cxnSpMkLst>
            <pc:docMk/>
            <pc:sldMk cId="0" sldId="265"/>
            <ac:cxnSpMk id="167" creationId="{AD26DD86-F351-589E-83D4-E932BB71B047}"/>
          </ac:cxnSpMkLst>
        </pc:cxnChg>
      </pc:sldChg>
      <pc:sldChg chg="addSp delSp modSp mod ord modTransition addAnim delAnim modAnim">
        <pc:chgData name="Trang Do" userId="1f6a371144d1ab6b" providerId="LiveId" clId="{8D174350-908B-FE40-B3C8-8B3229DA8696}" dt="2023-12-03T09:56:54.188" v="6396"/>
        <pc:sldMkLst>
          <pc:docMk/>
          <pc:sldMk cId="0" sldId="266"/>
        </pc:sldMkLst>
        <pc:spChg chg="del">
          <ac:chgData name="Trang Do" userId="1f6a371144d1ab6b" providerId="LiveId" clId="{8D174350-908B-FE40-B3C8-8B3229DA8696}" dt="2023-12-01T07:24:03.958" v="156" actId="478"/>
          <ac:spMkLst>
            <pc:docMk/>
            <pc:sldMk cId="0" sldId="266"/>
            <ac:spMk id="2" creationId="{00000000-0000-0000-0000-000000000000}"/>
          </ac:spMkLst>
        </pc:spChg>
        <pc:spChg chg="del">
          <ac:chgData name="Trang Do" userId="1f6a371144d1ab6b" providerId="LiveId" clId="{8D174350-908B-FE40-B3C8-8B3229DA8696}" dt="2023-12-01T07:24:04.846" v="157" actId="478"/>
          <ac:spMkLst>
            <pc:docMk/>
            <pc:sldMk cId="0" sldId="266"/>
            <ac:spMk id="3" creationId="{00000000-0000-0000-0000-000000000000}"/>
          </ac:spMkLst>
        </pc:spChg>
        <pc:spChg chg="del">
          <ac:chgData name="Trang Do" userId="1f6a371144d1ab6b" providerId="LiveId" clId="{8D174350-908B-FE40-B3C8-8B3229DA8696}" dt="2023-12-01T07:24:05.613" v="158" actId="478"/>
          <ac:spMkLst>
            <pc:docMk/>
            <pc:sldMk cId="0" sldId="266"/>
            <ac:spMk id="4" creationId="{00000000-0000-0000-0000-000000000000}"/>
          </ac:spMkLst>
        </pc:spChg>
        <pc:spChg chg="mod">
          <ac:chgData name="Trang Do" userId="1f6a371144d1ab6b" providerId="LiveId" clId="{8D174350-908B-FE40-B3C8-8B3229DA8696}" dt="2023-12-01T07:24:45.976" v="204" actId="1076"/>
          <ac:spMkLst>
            <pc:docMk/>
            <pc:sldMk cId="0" sldId="266"/>
            <ac:spMk id="5" creationId="{00000000-0000-0000-0000-000000000000}"/>
          </ac:spMkLst>
        </pc:spChg>
        <pc:spChg chg="mod">
          <ac:chgData name="Trang Do" userId="1f6a371144d1ab6b" providerId="LiveId" clId="{8D174350-908B-FE40-B3C8-8B3229DA8696}" dt="2023-12-01T07:24:47.264" v="205" actId="1076"/>
          <ac:spMkLst>
            <pc:docMk/>
            <pc:sldMk cId="0" sldId="266"/>
            <ac:spMk id="7" creationId="{00000000-0000-0000-0000-000000000000}"/>
          </ac:spMkLst>
        </pc:spChg>
        <pc:spChg chg="del topLvl">
          <ac:chgData name="Trang Do" userId="1f6a371144d1ab6b" providerId="LiveId" clId="{8D174350-908B-FE40-B3C8-8B3229DA8696}" dt="2023-12-01T07:24:10.876" v="161" actId="478"/>
          <ac:spMkLst>
            <pc:docMk/>
            <pc:sldMk cId="0" sldId="266"/>
            <ac:spMk id="9" creationId="{00000000-0000-0000-0000-000000000000}"/>
          </ac:spMkLst>
        </pc:spChg>
        <pc:spChg chg="del mod topLvl">
          <ac:chgData name="Trang Do" userId="1f6a371144d1ab6b" providerId="LiveId" clId="{8D174350-908B-FE40-B3C8-8B3229DA8696}" dt="2023-12-01T08:06:50.159" v="942" actId="478"/>
          <ac:spMkLst>
            <pc:docMk/>
            <pc:sldMk cId="0" sldId="266"/>
            <ac:spMk id="10" creationId="{00000000-0000-0000-0000-000000000000}"/>
          </ac:spMkLst>
        </pc:spChg>
        <pc:spChg chg="mod">
          <ac:chgData name="Trang Do" userId="1f6a371144d1ab6b" providerId="LiveId" clId="{8D174350-908B-FE40-B3C8-8B3229DA8696}" dt="2023-12-01T07:24:48.884" v="206" actId="1076"/>
          <ac:spMkLst>
            <pc:docMk/>
            <pc:sldMk cId="0" sldId="266"/>
            <ac:spMk id="11" creationId="{00000000-0000-0000-0000-000000000000}"/>
          </ac:spMkLst>
        </pc:spChg>
        <pc:spChg chg="del topLvl">
          <ac:chgData name="Trang Do" userId="1f6a371144d1ab6b" providerId="LiveId" clId="{8D174350-908B-FE40-B3C8-8B3229DA8696}" dt="2023-12-01T07:24:08.311" v="160" actId="478"/>
          <ac:spMkLst>
            <pc:docMk/>
            <pc:sldMk cId="0" sldId="266"/>
            <ac:spMk id="13" creationId="{00000000-0000-0000-0000-000000000000}"/>
          </ac:spMkLst>
        </pc:spChg>
        <pc:spChg chg="del">
          <ac:chgData name="Trang Do" userId="1f6a371144d1ab6b" providerId="LiveId" clId="{8D174350-908B-FE40-B3C8-8B3229DA8696}" dt="2023-12-01T07:24:07.042" v="159" actId="478"/>
          <ac:spMkLst>
            <pc:docMk/>
            <pc:sldMk cId="0" sldId="266"/>
            <ac:spMk id="14" creationId="{00000000-0000-0000-0000-000000000000}"/>
          </ac:spMkLst>
        </pc:spChg>
        <pc:spChg chg="del mod">
          <ac:chgData name="Trang Do" userId="1f6a371144d1ab6b" providerId="LiveId" clId="{8D174350-908B-FE40-B3C8-8B3229DA8696}" dt="2023-12-01T07:51:05.687" v="629" actId="478"/>
          <ac:spMkLst>
            <pc:docMk/>
            <pc:sldMk cId="0" sldId="266"/>
            <ac:spMk id="15" creationId="{00000000-0000-0000-0000-000000000000}"/>
          </ac:spMkLst>
        </pc:spChg>
        <pc:spChg chg="add mod">
          <ac:chgData name="Trang Do" userId="1f6a371144d1ab6b" providerId="LiveId" clId="{8D174350-908B-FE40-B3C8-8B3229DA8696}" dt="2023-12-01T08:04:55.938" v="930" actId="1076"/>
          <ac:spMkLst>
            <pc:docMk/>
            <pc:sldMk cId="0" sldId="266"/>
            <ac:spMk id="16" creationId="{2129F78C-D495-D7D8-55A0-48266A4DBE73}"/>
          </ac:spMkLst>
        </pc:spChg>
        <pc:spChg chg="add mod">
          <ac:chgData name="Trang Do" userId="1f6a371144d1ab6b" providerId="LiveId" clId="{8D174350-908B-FE40-B3C8-8B3229DA8696}" dt="2023-12-01T08:10:54.565" v="1006" actId="14100"/>
          <ac:spMkLst>
            <pc:docMk/>
            <pc:sldMk cId="0" sldId="266"/>
            <ac:spMk id="17" creationId="{E30AA3AD-10D1-191C-DEA5-F2332EB42478}"/>
          </ac:spMkLst>
        </pc:spChg>
        <pc:spChg chg="mod">
          <ac:chgData name="Trang Do" userId="1f6a371144d1ab6b" providerId="LiveId" clId="{8D174350-908B-FE40-B3C8-8B3229DA8696}" dt="2023-12-01T07:53:23.240" v="643"/>
          <ac:spMkLst>
            <pc:docMk/>
            <pc:sldMk cId="0" sldId="266"/>
            <ac:spMk id="19" creationId="{B87F13BF-73D3-89AA-63DA-1D206F2F05DA}"/>
          </ac:spMkLst>
        </pc:spChg>
        <pc:spChg chg="mod">
          <ac:chgData name="Trang Do" userId="1f6a371144d1ab6b" providerId="LiveId" clId="{8D174350-908B-FE40-B3C8-8B3229DA8696}" dt="2023-12-01T07:54:37.401" v="710" actId="20577"/>
          <ac:spMkLst>
            <pc:docMk/>
            <pc:sldMk cId="0" sldId="266"/>
            <ac:spMk id="21" creationId="{DE89E4F4-8D3D-9F35-BCAC-F315E2063553}"/>
          </ac:spMkLst>
        </pc:spChg>
        <pc:spChg chg="mod">
          <ac:chgData name="Trang Do" userId="1f6a371144d1ab6b" providerId="LiveId" clId="{8D174350-908B-FE40-B3C8-8B3229DA8696}" dt="2023-12-01T07:53:23.240" v="643"/>
          <ac:spMkLst>
            <pc:docMk/>
            <pc:sldMk cId="0" sldId="266"/>
            <ac:spMk id="24" creationId="{013A1638-9C07-489D-7174-75CE287B51A8}"/>
          </ac:spMkLst>
        </pc:spChg>
        <pc:spChg chg="mod">
          <ac:chgData name="Trang Do" userId="1f6a371144d1ab6b" providerId="LiveId" clId="{8D174350-908B-FE40-B3C8-8B3229DA8696}" dt="2023-12-01T07:54:45.133" v="717" actId="20577"/>
          <ac:spMkLst>
            <pc:docMk/>
            <pc:sldMk cId="0" sldId="266"/>
            <ac:spMk id="26" creationId="{ACDF86A1-1387-B9BC-5C5F-03FB16C1036B}"/>
          </ac:spMkLst>
        </pc:spChg>
        <pc:spChg chg="mod">
          <ac:chgData name="Trang Do" userId="1f6a371144d1ab6b" providerId="LiveId" clId="{8D174350-908B-FE40-B3C8-8B3229DA8696}" dt="2023-12-01T07:53:23.240" v="643"/>
          <ac:spMkLst>
            <pc:docMk/>
            <pc:sldMk cId="0" sldId="266"/>
            <ac:spMk id="31" creationId="{AA48C2B8-8863-D41C-C706-26C6CEF0E643}"/>
          </ac:spMkLst>
        </pc:spChg>
        <pc:spChg chg="mod">
          <ac:chgData name="Trang Do" userId="1f6a371144d1ab6b" providerId="LiveId" clId="{8D174350-908B-FE40-B3C8-8B3229DA8696}" dt="2023-12-01T07:54:12.263" v="670" actId="14100"/>
          <ac:spMkLst>
            <pc:docMk/>
            <pc:sldMk cId="0" sldId="266"/>
            <ac:spMk id="32" creationId="{7962F2FB-CE74-F115-66FB-D2B4881AFE2C}"/>
          </ac:spMkLst>
        </pc:spChg>
        <pc:spChg chg="mod">
          <ac:chgData name="Trang Do" userId="1f6a371144d1ab6b" providerId="LiveId" clId="{8D174350-908B-FE40-B3C8-8B3229DA8696}" dt="2023-12-01T07:54:23.515" v="678" actId="20577"/>
          <ac:spMkLst>
            <pc:docMk/>
            <pc:sldMk cId="0" sldId="266"/>
            <ac:spMk id="33" creationId="{7BBE8B11-F06A-9D03-DC01-99F83BD643DC}"/>
          </ac:spMkLst>
        </pc:spChg>
        <pc:spChg chg="mod">
          <ac:chgData name="Trang Do" userId="1f6a371144d1ab6b" providerId="LiveId" clId="{8D174350-908B-FE40-B3C8-8B3229DA8696}" dt="2023-12-01T07:54:18.595" v="674" actId="20577"/>
          <ac:spMkLst>
            <pc:docMk/>
            <pc:sldMk cId="0" sldId="266"/>
            <ac:spMk id="35" creationId="{2A11377F-BE12-7081-F203-A52B080A1879}"/>
          </ac:spMkLst>
        </pc:spChg>
        <pc:spChg chg="mod">
          <ac:chgData name="Trang Do" userId="1f6a371144d1ab6b" providerId="LiveId" clId="{8D174350-908B-FE40-B3C8-8B3229DA8696}" dt="2023-12-01T07:53:23.240" v="643"/>
          <ac:spMkLst>
            <pc:docMk/>
            <pc:sldMk cId="0" sldId="266"/>
            <ac:spMk id="39" creationId="{A0C031F5-5F05-C2C9-9E7C-DCA1CE03D9D8}"/>
          </ac:spMkLst>
        </pc:spChg>
        <pc:spChg chg="mod">
          <ac:chgData name="Trang Do" userId="1f6a371144d1ab6b" providerId="LiveId" clId="{8D174350-908B-FE40-B3C8-8B3229DA8696}" dt="2023-12-01T07:53:40.159" v="650" actId="20577"/>
          <ac:spMkLst>
            <pc:docMk/>
            <pc:sldMk cId="0" sldId="266"/>
            <ac:spMk id="42" creationId="{ABB886CD-775D-D250-E6F8-B03A510EE366}"/>
          </ac:spMkLst>
        </pc:spChg>
        <pc:spChg chg="mod">
          <ac:chgData name="Trang Do" userId="1f6a371144d1ab6b" providerId="LiveId" clId="{8D174350-908B-FE40-B3C8-8B3229DA8696}" dt="2023-12-01T07:53:49.915" v="661" actId="20577"/>
          <ac:spMkLst>
            <pc:docMk/>
            <pc:sldMk cId="0" sldId="266"/>
            <ac:spMk id="43" creationId="{FFE92224-59CC-D3B6-A410-9C6D09478ADC}"/>
          </ac:spMkLst>
        </pc:spChg>
        <pc:spChg chg="mod">
          <ac:chgData name="Trang Do" userId="1f6a371144d1ab6b" providerId="LiveId" clId="{8D174350-908B-FE40-B3C8-8B3229DA8696}" dt="2023-12-01T07:53:35.917" v="648" actId="20577"/>
          <ac:spMkLst>
            <pc:docMk/>
            <pc:sldMk cId="0" sldId="266"/>
            <ac:spMk id="45" creationId="{1A8AF6A1-F9E4-BF87-133F-E13756C066B6}"/>
          </ac:spMkLst>
        </pc:spChg>
        <pc:spChg chg="mod">
          <ac:chgData name="Trang Do" userId="1f6a371144d1ab6b" providerId="LiveId" clId="{8D174350-908B-FE40-B3C8-8B3229DA8696}" dt="2023-12-01T07:53:23.240" v="643"/>
          <ac:spMkLst>
            <pc:docMk/>
            <pc:sldMk cId="0" sldId="266"/>
            <ac:spMk id="48" creationId="{8A624D40-BB9F-B1CF-2709-02F490E57C70}"/>
          </ac:spMkLst>
        </pc:spChg>
        <pc:spChg chg="mod">
          <ac:chgData name="Trang Do" userId="1f6a371144d1ab6b" providerId="LiveId" clId="{8D174350-908B-FE40-B3C8-8B3229DA8696}" dt="2023-12-01T07:53:23.240" v="643"/>
          <ac:spMkLst>
            <pc:docMk/>
            <pc:sldMk cId="0" sldId="266"/>
            <ac:spMk id="50" creationId="{2E4F0F98-F68F-5A36-7693-25E6591BBF8F}"/>
          </ac:spMkLst>
        </pc:spChg>
        <pc:spChg chg="mod">
          <ac:chgData name="Trang Do" userId="1f6a371144d1ab6b" providerId="LiveId" clId="{8D174350-908B-FE40-B3C8-8B3229DA8696}" dt="2023-12-01T07:56:05.525" v="720"/>
          <ac:spMkLst>
            <pc:docMk/>
            <pc:sldMk cId="0" sldId="266"/>
            <ac:spMk id="53" creationId="{FAD2F743-DFF0-26F4-302A-EE3C748491BB}"/>
          </ac:spMkLst>
        </pc:spChg>
        <pc:spChg chg="mod">
          <ac:chgData name="Trang Do" userId="1f6a371144d1ab6b" providerId="LiveId" clId="{8D174350-908B-FE40-B3C8-8B3229DA8696}" dt="2023-12-01T07:57:43.103" v="772" actId="20577"/>
          <ac:spMkLst>
            <pc:docMk/>
            <pc:sldMk cId="0" sldId="266"/>
            <ac:spMk id="55" creationId="{04B8E199-3087-A98C-ABA2-FA000C85AD88}"/>
          </ac:spMkLst>
        </pc:spChg>
        <pc:spChg chg="mod">
          <ac:chgData name="Trang Do" userId="1f6a371144d1ab6b" providerId="LiveId" clId="{8D174350-908B-FE40-B3C8-8B3229DA8696}" dt="2023-12-01T07:56:05.525" v="720"/>
          <ac:spMkLst>
            <pc:docMk/>
            <pc:sldMk cId="0" sldId="266"/>
            <ac:spMk id="58" creationId="{DCBC0EB9-88E5-422C-070F-1886BE394931}"/>
          </ac:spMkLst>
        </pc:spChg>
        <pc:spChg chg="mod">
          <ac:chgData name="Trang Do" userId="1f6a371144d1ab6b" providerId="LiveId" clId="{8D174350-908B-FE40-B3C8-8B3229DA8696}" dt="2023-12-01T07:58:01.350" v="780" actId="20577"/>
          <ac:spMkLst>
            <pc:docMk/>
            <pc:sldMk cId="0" sldId="266"/>
            <ac:spMk id="60" creationId="{F3D69AD2-2C9E-8D38-236B-35F834DBCF8D}"/>
          </ac:spMkLst>
        </pc:spChg>
        <pc:spChg chg="mod topLvl">
          <ac:chgData name="Trang Do" userId="1f6a371144d1ab6b" providerId="LiveId" clId="{8D174350-908B-FE40-B3C8-8B3229DA8696}" dt="2023-12-01T07:57:07.456" v="750" actId="164"/>
          <ac:spMkLst>
            <pc:docMk/>
            <pc:sldMk cId="0" sldId="266"/>
            <ac:spMk id="65" creationId="{26F673AD-4736-DB92-72D6-17967990D704}"/>
          </ac:spMkLst>
        </pc:spChg>
        <pc:spChg chg="mod topLvl">
          <ac:chgData name="Trang Do" userId="1f6a371144d1ab6b" providerId="LiveId" clId="{8D174350-908B-FE40-B3C8-8B3229DA8696}" dt="2023-12-01T07:57:07.456" v="750" actId="164"/>
          <ac:spMkLst>
            <pc:docMk/>
            <pc:sldMk cId="0" sldId="266"/>
            <ac:spMk id="66" creationId="{B3778E34-9CE4-64F0-9580-BD9507F6A6BF}"/>
          </ac:spMkLst>
        </pc:spChg>
        <pc:spChg chg="mod">
          <ac:chgData name="Trang Do" userId="1f6a371144d1ab6b" providerId="LiveId" clId="{8D174350-908B-FE40-B3C8-8B3229DA8696}" dt="2023-12-01T07:56:52.947" v="747" actId="165"/>
          <ac:spMkLst>
            <pc:docMk/>
            <pc:sldMk cId="0" sldId="266"/>
            <ac:spMk id="67" creationId="{CFC94D26-7890-F340-7C7E-841969D402A1}"/>
          </ac:spMkLst>
        </pc:spChg>
        <pc:spChg chg="mod">
          <ac:chgData name="Trang Do" userId="1f6a371144d1ab6b" providerId="LiveId" clId="{8D174350-908B-FE40-B3C8-8B3229DA8696}" dt="2023-12-01T07:56:52.947" v="747" actId="165"/>
          <ac:spMkLst>
            <pc:docMk/>
            <pc:sldMk cId="0" sldId="266"/>
            <ac:spMk id="69" creationId="{F8F48F90-B454-709F-C45F-240D2D4EEDD8}"/>
          </ac:spMkLst>
        </pc:spChg>
        <pc:spChg chg="mod">
          <ac:chgData name="Trang Do" userId="1f6a371144d1ab6b" providerId="LiveId" clId="{8D174350-908B-FE40-B3C8-8B3229DA8696}" dt="2023-12-01T07:57:28.002" v="755" actId="20577"/>
          <ac:spMkLst>
            <pc:docMk/>
            <pc:sldMk cId="0" sldId="266"/>
            <ac:spMk id="73" creationId="{967F0E64-A113-C5A3-128A-2BB6731359F1}"/>
          </ac:spMkLst>
        </pc:spChg>
        <pc:spChg chg="mod">
          <ac:chgData name="Trang Do" userId="1f6a371144d1ab6b" providerId="LiveId" clId="{8D174350-908B-FE40-B3C8-8B3229DA8696}" dt="2023-12-01T07:57:24.147" v="753" actId="1076"/>
          <ac:spMkLst>
            <pc:docMk/>
            <pc:sldMk cId="0" sldId="266"/>
            <ac:spMk id="74" creationId="{5A4142C7-B247-4E18-D6FA-FDA0673E8968}"/>
          </ac:spMkLst>
        </pc:spChg>
        <pc:spChg chg="mod">
          <ac:chgData name="Trang Do" userId="1f6a371144d1ab6b" providerId="LiveId" clId="{8D174350-908B-FE40-B3C8-8B3229DA8696}" dt="2023-12-01T07:57:33.450" v="757" actId="20577"/>
          <ac:spMkLst>
            <pc:docMk/>
            <pc:sldMk cId="0" sldId="266"/>
            <ac:spMk id="75" creationId="{5B5350E0-5755-1A33-3C0B-CE93C6641034}"/>
          </ac:spMkLst>
        </pc:spChg>
        <pc:spChg chg="mod">
          <ac:chgData name="Trang Do" userId="1f6a371144d1ab6b" providerId="LiveId" clId="{8D174350-908B-FE40-B3C8-8B3229DA8696}" dt="2023-12-01T07:58:04.272" v="781"/>
          <ac:spMkLst>
            <pc:docMk/>
            <pc:sldMk cId="0" sldId="266"/>
            <ac:spMk id="79" creationId="{375A1DB4-401C-4C17-32B4-4535786EBE40}"/>
          </ac:spMkLst>
        </pc:spChg>
        <pc:spChg chg="mod">
          <ac:chgData name="Trang Do" userId="1f6a371144d1ab6b" providerId="LiveId" clId="{8D174350-908B-FE40-B3C8-8B3229DA8696}" dt="2023-12-01T07:58:12.823" v="789" actId="20577"/>
          <ac:spMkLst>
            <pc:docMk/>
            <pc:sldMk cId="0" sldId="266"/>
            <ac:spMk id="81" creationId="{533E0DC6-82D8-356A-6B6C-BF2E674AB431}"/>
          </ac:spMkLst>
        </pc:spChg>
        <pc:spChg chg="mod topLvl">
          <ac:chgData name="Trang Do" userId="1f6a371144d1ab6b" providerId="LiveId" clId="{8D174350-908B-FE40-B3C8-8B3229DA8696}" dt="2023-12-01T08:01:40.349" v="848" actId="164"/>
          <ac:spMkLst>
            <pc:docMk/>
            <pc:sldMk cId="0" sldId="266"/>
            <ac:spMk id="86" creationId="{E722B2F1-AD1D-2E2B-0316-9088B3B47BC5}"/>
          </ac:spMkLst>
        </pc:spChg>
        <pc:spChg chg="mod topLvl">
          <ac:chgData name="Trang Do" userId="1f6a371144d1ab6b" providerId="LiveId" clId="{8D174350-908B-FE40-B3C8-8B3229DA8696}" dt="2023-12-01T08:01:40.349" v="848" actId="164"/>
          <ac:spMkLst>
            <pc:docMk/>
            <pc:sldMk cId="0" sldId="266"/>
            <ac:spMk id="87" creationId="{2BC7E4FE-E5BA-A1CC-5AD9-695969400A50}"/>
          </ac:spMkLst>
        </pc:spChg>
        <pc:spChg chg="mod">
          <ac:chgData name="Trang Do" userId="1f6a371144d1ab6b" providerId="LiveId" clId="{8D174350-908B-FE40-B3C8-8B3229DA8696}" dt="2023-12-01T07:58:53.399" v="796" actId="165"/>
          <ac:spMkLst>
            <pc:docMk/>
            <pc:sldMk cId="0" sldId="266"/>
            <ac:spMk id="88" creationId="{B7FFEBCE-5F59-E1E5-7329-824265A5C575}"/>
          </ac:spMkLst>
        </pc:spChg>
        <pc:spChg chg="mod">
          <ac:chgData name="Trang Do" userId="1f6a371144d1ab6b" providerId="LiveId" clId="{8D174350-908B-FE40-B3C8-8B3229DA8696}" dt="2023-12-01T07:59:47.139" v="824" actId="20577"/>
          <ac:spMkLst>
            <pc:docMk/>
            <pc:sldMk cId="0" sldId="266"/>
            <ac:spMk id="90" creationId="{0F2FEA8A-2B1B-13CC-6F0E-960292AB22F6}"/>
          </ac:spMkLst>
        </pc:spChg>
        <pc:spChg chg="mod topLvl">
          <ac:chgData name="Trang Do" userId="1f6a371144d1ab6b" providerId="LiveId" clId="{8D174350-908B-FE40-B3C8-8B3229DA8696}" dt="2023-12-01T07:59:35.581" v="821" actId="164"/>
          <ac:spMkLst>
            <pc:docMk/>
            <pc:sldMk cId="0" sldId="266"/>
            <ac:spMk id="95" creationId="{187066B3-0169-BB93-9FF9-CE842EC4AFE7}"/>
          </ac:spMkLst>
        </pc:spChg>
        <pc:spChg chg="del mod">
          <ac:chgData name="Trang Do" userId="1f6a371144d1ab6b" providerId="LiveId" clId="{8D174350-908B-FE40-B3C8-8B3229DA8696}" dt="2023-12-01T07:59:23.498" v="818" actId="478"/>
          <ac:spMkLst>
            <pc:docMk/>
            <pc:sldMk cId="0" sldId="266"/>
            <ac:spMk id="96" creationId="{B03E07E8-A5B1-8697-CF13-9A3B199BC0A1}"/>
          </ac:spMkLst>
        </pc:spChg>
        <pc:spChg chg="mod">
          <ac:chgData name="Trang Do" userId="1f6a371144d1ab6b" providerId="LiveId" clId="{8D174350-908B-FE40-B3C8-8B3229DA8696}" dt="2023-12-01T07:59:52.194" v="826" actId="20577"/>
          <ac:spMkLst>
            <pc:docMk/>
            <pc:sldMk cId="0" sldId="266"/>
            <ac:spMk id="97" creationId="{322157F1-C855-7086-CFCA-139D999C3098}"/>
          </ac:spMkLst>
        </pc:spChg>
        <pc:spChg chg="mod">
          <ac:chgData name="Trang Do" userId="1f6a371144d1ab6b" providerId="LiveId" clId="{8D174350-908B-FE40-B3C8-8B3229DA8696}" dt="2023-12-01T07:59:27.481" v="819" actId="165"/>
          <ac:spMkLst>
            <pc:docMk/>
            <pc:sldMk cId="0" sldId="266"/>
            <ac:spMk id="99" creationId="{08FB0B66-87DB-9E1E-139C-D78D91E61BF3}"/>
          </ac:spMkLst>
        </pc:spChg>
        <pc:spChg chg="mod topLvl">
          <ac:chgData name="Trang Do" userId="1f6a371144d1ab6b" providerId="LiveId" clId="{8D174350-908B-FE40-B3C8-8B3229DA8696}" dt="2023-12-01T08:01:47.791" v="849" actId="164"/>
          <ac:spMkLst>
            <pc:docMk/>
            <pc:sldMk cId="0" sldId="266"/>
            <ac:spMk id="104" creationId="{9D456136-9985-5798-0BFB-C23C589E7246}"/>
          </ac:spMkLst>
        </pc:spChg>
        <pc:spChg chg="mod topLvl">
          <ac:chgData name="Trang Do" userId="1f6a371144d1ab6b" providerId="LiveId" clId="{8D174350-908B-FE40-B3C8-8B3229DA8696}" dt="2023-12-01T08:01:47.791" v="849" actId="164"/>
          <ac:spMkLst>
            <pc:docMk/>
            <pc:sldMk cId="0" sldId="266"/>
            <ac:spMk id="105" creationId="{0BADB604-C8E4-5D67-DFBE-EC1D2074821B}"/>
          </ac:spMkLst>
        </pc:spChg>
        <pc:spChg chg="mod">
          <ac:chgData name="Trang Do" userId="1f6a371144d1ab6b" providerId="LiveId" clId="{8D174350-908B-FE40-B3C8-8B3229DA8696}" dt="2023-12-01T08:01:25.578" v="845" actId="20577"/>
          <ac:spMkLst>
            <pc:docMk/>
            <pc:sldMk cId="0" sldId="266"/>
            <ac:spMk id="106" creationId="{C8544B70-76D9-C841-B4FB-8683D32EB484}"/>
          </ac:spMkLst>
        </pc:spChg>
        <pc:spChg chg="mod">
          <ac:chgData name="Trang Do" userId="1f6a371144d1ab6b" providerId="LiveId" clId="{8D174350-908B-FE40-B3C8-8B3229DA8696}" dt="2023-12-01T08:00:33.623" v="831"/>
          <ac:spMkLst>
            <pc:docMk/>
            <pc:sldMk cId="0" sldId="266"/>
            <ac:spMk id="109" creationId="{F9D7649C-2F07-7721-1B71-C04C447EB569}"/>
          </ac:spMkLst>
        </pc:spChg>
        <pc:spChg chg="add mod">
          <ac:chgData name="Trang Do" userId="1f6a371144d1ab6b" providerId="LiveId" clId="{8D174350-908B-FE40-B3C8-8B3229DA8696}" dt="2023-12-01T08:01:47.791" v="849" actId="164"/>
          <ac:spMkLst>
            <pc:docMk/>
            <pc:sldMk cId="0" sldId="266"/>
            <ac:spMk id="111" creationId="{8EF258DE-2AE8-4C06-D7A0-5DDC9C4FA845}"/>
          </ac:spMkLst>
        </pc:spChg>
        <pc:spChg chg="del mod topLvl">
          <ac:chgData name="Trang Do" userId="1f6a371144d1ab6b" providerId="LiveId" clId="{8D174350-908B-FE40-B3C8-8B3229DA8696}" dt="2023-12-01T08:02:14.781" v="853" actId="478"/>
          <ac:spMkLst>
            <pc:docMk/>
            <pc:sldMk cId="0" sldId="266"/>
            <ac:spMk id="116" creationId="{1577466A-462E-4631-1133-44ECEC7B9FDB}"/>
          </ac:spMkLst>
        </pc:spChg>
        <pc:spChg chg="mod topLvl">
          <ac:chgData name="Trang Do" userId="1f6a371144d1ab6b" providerId="LiveId" clId="{8D174350-908B-FE40-B3C8-8B3229DA8696}" dt="2023-12-01T08:05:16.890" v="934" actId="164"/>
          <ac:spMkLst>
            <pc:docMk/>
            <pc:sldMk cId="0" sldId="266"/>
            <ac:spMk id="117" creationId="{E70B34D4-08FD-54F7-B4E3-8899C5C8BB0D}"/>
          </ac:spMkLst>
        </pc:spChg>
        <pc:spChg chg="mod topLvl">
          <ac:chgData name="Trang Do" userId="1f6a371144d1ab6b" providerId="LiveId" clId="{8D174350-908B-FE40-B3C8-8B3229DA8696}" dt="2023-12-01T08:03:13.149" v="887" actId="164"/>
          <ac:spMkLst>
            <pc:docMk/>
            <pc:sldMk cId="0" sldId="266"/>
            <ac:spMk id="119" creationId="{7AA1667C-E652-B72B-7393-F195561CEB39}"/>
          </ac:spMkLst>
        </pc:spChg>
        <pc:spChg chg="mod">
          <ac:chgData name="Trang Do" userId="1f6a371144d1ab6b" providerId="LiveId" clId="{8D174350-908B-FE40-B3C8-8B3229DA8696}" dt="2023-12-01T08:02:10.787" v="852" actId="165"/>
          <ac:spMkLst>
            <pc:docMk/>
            <pc:sldMk cId="0" sldId="266"/>
            <ac:spMk id="120" creationId="{E94A9475-F710-F1C3-DB39-B80E02CD673C}"/>
          </ac:spMkLst>
        </pc:spChg>
        <pc:spChg chg="mod">
          <ac:chgData name="Trang Do" userId="1f6a371144d1ab6b" providerId="LiveId" clId="{8D174350-908B-FE40-B3C8-8B3229DA8696}" dt="2023-12-01T08:02:10.787" v="852" actId="165"/>
          <ac:spMkLst>
            <pc:docMk/>
            <pc:sldMk cId="0" sldId="266"/>
            <ac:spMk id="122" creationId="{903A53AF-7196-0E09-8997-956E3DC2374B}"/>
          </ac:spMkLst>
        </pc:spChg>
        <pc:spChg chg="mod">
          <ac:chgData name="Trang Do" userId="1f6a371144d1ab6b" providerId="LiveId" clId="{8D174350-908B-FE40-B3C8-8B3229DA8696}" dt="2023-12-01T08:02:16.638" v="854"/>
          <ac:spMkLst>
            <pc:docMk/>
            <pc:sldMk cId="0" sldId="266"/>
            <ac:spMk id="126" creationId="{90B7F260-53B7-4659-DC6E-E198148F5558}"/>
          </ac:spMkLst>
        </pc:spChg>
        <pc:spChg chg="mod">
          <ac:chgData name="Trang Do" userId="1f6a371144d1ab6b" providerId="LiveId" clId="{8D174350-908B-FE40-B3C8-8B3229DA8696}" dt="2023-12-01T08:02:16.638" v="854"/>
          <ac:spMkLst>
            <pc:docMk/>
            <pc:sldMk cId="0" sldId="266"/>
            <ac:spMk id="127" creationId="{42C61F23-DDB0-6B7E-A62B-89E8358FCE3E}"/>
          </ac:spMkLst>
        </pc:spChg>
        <pc:spChg chg="mod">
          <ac:chgData name="Trang Do" userId="1f6a371144d1ab6b" providerId="LiveId" clId="{8D174350-908B-FE40-B3C8-8B3229DA8696}" dt="2023-12-01T08:02:16.638" v="854"/>
          <ac:spMkLst>
            <pc:docMk/>
            <pc:sldMk cId="0" sldId="266"/>
            <ac:spMk id="129" creationId="{D76F4DEB-B82C-148A-6146-74836D7F4BF2}"/>
          </ac:spMkLst>
        </pc:spChg>
        <pc:spChg chg="mod">
          <ac:chgData name="Trang Do" userId="1f6a371144d1ab6b" providerId="LiveId" clId="{8D174350-908B-FE40-B3C8-8B3229DA8696}" dt="2023-12-01T08:02:16.638" v="854"/>
          <ac:spMkLst>
            <pc:docMk/>
            <pc:sldMk cId="0" sldId="266"/>
            <ac:spMk id="130" creationId="{2B2F8A03-EC6F-CA0D-92A0-322E6065503B}"/>
          </ac:spMkLst>
        </pc:spChg>
        <pc:spChg chg="mod">
          <ac:chgData name="Trang Do" userId="1f6a371144d1ab6b" providerId="LiveId" clId="{8D174350-908B-FE40-B3C8-8B3229DA8696}" dt="2023-12-01T08:02:16.638" v="854"/>
          <ac:spMkLst>
            <pc:docMk/>
            <pc:sldMk cId="0" sldId="266"/>
            <ac:spMk id="132" creationId="{156442DC-FE83-5E5C-A2AE-5EF3B47DE71A}"/>
          </ac:spMkLst>
        </pc:spChg>
        <pc:spChg chg="del mod topLvl">
          <ac:chgData name="Trang Do" userId="1f6a371144d1ab6b" providerId="LiveId" clId="{8D174350-908B-FE40-B3C8-8B3229DA8696}" dt="2023-12-01T08:02:24.260" v="858" actId="478"/>
          <ac:spMkLst>
            <pc:docMk/>
            <pc:sldMk cId="0" sldId="266"/>
            <ac:spMk id="135" creationId="{53181609-7D32-8B6A-2428-832874211956}"/>
          </ac:spMkLst>
        </pc:spChg>
        <pc:spChg chg="mod">
          <ac:chgData name="Trang Do" userId="1f6a371144d1ab6b" providerId="LiveId" clId="{8D174350-908B-FE40-B3C8-8B3229DA8696}" dt="2023-12-01T08:03:27.738" v="889" actId="1076"/>
          <ac:spMkLst>
            <pc:docMk/>
            <pc:sldMk cId="0" sldId="266"/>
            <ac:spMk id="137" creationId="{500EDDE0-05D8-31C7-CCBD-5716A4823DEA}"/>
          </ac:spMkLst>
        </pc:spChg>
        <pc:spChg chg="mod topLvl">
          <ac:chgData name="Trang Do" userId="1f6a371144d1ab6b" providerId="LiveId" clId="{8D174350-908B-FE40-B3C8-8B3229DA8696}" dt="2023-12-01T08:05:08.707" v="933" actId="164"/>
          <ac:spMkLst>
            <pc:docMk/>
            <pc:sldMk cId="0" sldId="266"/>
            <ac:spMk id="143" creationId="{2E6939FA-D1E0-8A55-6623-9F3E087C1C59}"/>
          </ac:spMkLst>
        </pc:spChg>
        <pc:spChg chg="mod topLvl">
          <ac:chgData name="Trang Do" userId="1f6a371144d1ab6b" providerId="LiveId" clId="{8D174350-908B-FE40-B3C8-8B3229DA8696}" dt="2023-12-01T08:05:24.302" v="935" actId="1076"/>
          <ac:spMkLst>
            <pc:docMk/>
            <pc:sldMk cId="0" sldId="266"/>
            <ac:spMk id="144" creationId="{CD09C263-A163-F626-1317-96F49230CA88}"/>
          </ac:spMkLst>
        </pc:spChg>
        <pc:spChg chg="mod">
          <ac:chgData name="Trang Do" userId="1f6a371144d1ab6b" providerId="LiveId" clId="{8D174350-908B-FE40-B3C8-8B3229DA8696}" dt="2023-12-01T08:05:02.073" v="932" actId="164"/>
          <ac:spMkLst>
            <pc:docMk/>
            <pc:sldMk cId="0" sldId="266"/>
            <ac:spMk id="145" creationId="{2C1E0FC3-FC85-FC84-CEE7-E0644D04614B}"/>
          </ac:spMkLst>
        </pc:spChg>
        <pc:spChg chg="mod">
          <ac:chgData name="Trang Do" userId="1f6a371144d1ab6b" providerId="LiveId" clId="{8D174350-908B-FE40-B3C8-8B3229DA8696}" dt="2023-12-01T08:05:02.073" v="932" actId="164"/>
          <ac:spMkLst>
            <pc:docMk/>
            <pc:sldMk cId="0" sldId="266"/>
            <ac:spMk id="147" creationId="{C23EB6A1-577B-5FB3-EDD7-BE41327E02F2}"/>
          </ac:spMkLst>
        </pc:spChg>
        <pc:spChg chg="mod">
          <ac:chgData name="Trang Do" userId="1f6a371144d1ab6b" providerId="LiveId" clId="{8D174350-908B-FE40-B3C8-8B3229DA8696}" dt="2023-12-01T08:05:02.073" v="932" actId="164"/>
          <ac:spMkLst>
            <pc:docMk/>
            <pc:sldMk cId="0" sldId="266"/>
            <ac:spMk id="150" creationId="{64CC073A-C18A-4D33-BD1E-17E99E6D0241}"/>
          </ac:spMkLst>
        </pc:spChg>
        <pc:spChg chg="add mod">
          <ac:chgData name="Trang Do" userId="1f6a371144d1ab6b" providerId="LiveId" clId="{8D174350-908B-FE40-B3C8-8B3229DA8696}" dt="2023-12-01T08:05:08.707" v="933" actId="164"/>
          <ac:spMkLst>
            <pc:docMk/>
            <pc:sldMk cId="0" sldId="266"/>
            <ac:spMk id="152" creationId="{27BDEAC2-8217-532B-C5A5-AEA88626F2EF}"/>
          </ac:spMkLst>
        </pc:spChg>
        <pc:grpChg chg="del">
          <ac:chgData name="Trang Do" userId="1f6a371144d1ab6b" providerId="LiveId" clId="{8D174350-908B-FE40-B3C8-8B3229DA8696}" dt="2023-12-01T07:24:10.876" v="161" actId="478"/>
          <ac:grpSpMkLst>
            <pc:docMk/>
            <pc:sldMk cId="0" sldId="266"/>
            <ac:grpSpMk id="8" creationId="{00000000-0000-0000-0000-000000000000}"/>
          </ac:grpSpMkLst>
        </pc:grpChg>
        <pc:grpChg chg="del">
          <ac:chgData name="Trang Do" userId="1f6a371144d1ab6b" providerId="LiveId" clId="{8D174350-908B-FE40-B3C8-8B3229DA8696}" dt="2023-12-01T07:24:08.311" v="160" actId="478"/>
          <ac:grpSpMkLst>
            <pc:docMk/>
            <pc:sldMk cId="0" sldId="266"/>
            <ac:grpSpMk id="12" creationId="{00000000-0000-0000-0000-000000000000}"/>
          </ac:grpSpMkLst>
        </pc:grpChg>
        <pc:grpChg chg="add mod">
          <ac:chgData name="Trang Do" userId="1f6a371144d1ab6b" providerId="LiveId" clId="{8D174350-908B-FE40-B3C8-8B3229DA8696}" dt="2023-12-01T08:06:26.945" v="941" actId="1076"/>
          <ac:grpSpMkLst>
            <pc:docMk/>
            <pc:sldMk cId="0" sldId="266"/>
            <ac:grpSpMk id="18" creationId="{0533CBC0-734E-7498-4434-7DA553CB847C}"/>
          </ac:grpSpMkLst>
        </pc:grpChg>
        <pc:grpChg chg="mod">
          <ac:chgData name="Trang Do" userId="1f6a371144d1ab6b" providerId="LiveId" clId="{8D174350-908B-FE40-B3C8-8B3229DA8696}" dt="2023-12-01T07:53:23.240" v="643"/>
          <ac:grpSpMkLst>
            <pc:docMk/>
            <pc:sldMk cId="0" sldId="266"/>
            <ac:grpSpMk id="20" creationId="{82F63093-9165-BE86-4136-AA635FFFA10A}"/>
          </ac:grpSpMkLst>
        </pc:grpChg>
        <pc:grpChg chg="add mod">
          <ac:chgData name="Trang Do" userId="1f6a371144d1ab6b" providerId="LiveId" clId="{8D174350-908B-FE40-B3C8-8B3229DA8696}" dt="2023-12-01T08:06:26.945" v="941" actId="1076"/>
          <ac:grpSpMkLst>
            <pc:docMk/>
            <pc:sldMk cId="0" sldId="266"/>
            <ac:grpSpMk id="23" creationId="{7FA57E2D-D287-E846-1EFD-589D0525C97D}"/>
          </ac:grpSpMkLst>
        </pc:grpChg>
        <pc:grpChg chg="mod">
          <ac:chgData name="Trang Do" userId="1f6a371144d1ab6b" providerId="LiveId" clId="{8D174350-908B-FE40-B3C8-8B3229DA8696}" dt="2023-12-01T07:53:23.240" v="643"/>
          <ac:grpSpMkLst>
            <pc:docMk/>
            <pc:sldMk cId="0" sldId="266"/>
            <ac:grpSpMk id="25" creationId="{47A8FE41-A4EA-9D7B-EF34-B574B7B464C5}"/>
          </ac:grpSpMkLst>
        </pc:grpChg>
        <pc:grpChg chg="add del mod">
          <ac:chgData name="Trang Do" userId="1f6a371144d1ab6b" providerId="LiveId" clId="{8D174350-908B-FE40-B3C8-8B3229DA8696}" dt="2023-12-01T08:06:26.945" v="941" actId="1076"/>
          <ac:grpSpMkLst>
            <pc:docMk/>
            <pc:sldMk cId="0" sldId="266"/>
            <ac:grpSpMk id="28" creationId="{CA2CD7AF-BC6C-8C56-B610-C1A6756AD4B1}"/>
          </ac:grpSpMkLst>
        </pc:grpChg>
        <pc:grpChg chg="mod">
          <ac:chgData name="Trang Do" userId="1f6a371144d1ab6b" providerId="LiveId" clId="{8D174350-908B-FE40-B3C8-8B3229DA8696}" dt="2023-12-01T07:53:23.240" v="643"/>
          <ac:grpSpMkLst>
            <pc:docMk/>
            <pc:sldMk cId="0" sldId="266"/>
            <ac:grpSpMk id="29" creationId="{48B0E0F2-8C52-9428-308A-901F092ADE36}"/>
          </ac:grpSpMkLst>
        </pc:grpChg>
        <pc:grpChg chg="mod">
          <ac:chgData name="Trang Do" userId="1f6a371144d1ab6b" providerId="LiveId" clId="{8D174350-908B-FE40-B3C8-8B3229DA8696}" dt="2023-12-01T07:53:23.240" v="643"/>
          <ac:grpSpMkLst>
            <pc:docMk/>
            <pc:sldMk cId="0" sldId="266"/>
            <ac:grpSpMk id="30" creationId="{A87F97F1-AC33-553B-A5C6-513362C242C4}"/>
          </ac:grpSpMkLst>
        </pc:grpChg>
        <pc:grpChg chg="add del mod">
          <ac:chgData name="Trang Do" userId="1f6a371144d1ab6b" providerId="LiveId" clId="{8D174350-908B-FE40-B3C8-8B3229DA8696}" dt="2023-12-01T07:54:04.869" v="664" actId="478"/>
          <ac:grpSpMkLst>
            <pc:docMk/>
            <pc:sldMk cId="0" sldId="266"/>
            <ac:grpSpMk id="37" creationId="{9F987EDF-9DC6-2EC1-D834-6196CF0D804F}"/>
          </ac:grpSpMkLst>
        </pc:grpChg>
        <pc:grpChg chg="mod">
          <ac:chgData name="Trang Do" userId="1f6a371144d1ab6b" providerId="LiveId" clId="{8D174350-908B-FE40-B3C8-8B3229DA8696}" dt="2023-12-01T07:53:23.240" v="643"/>
          <ac:grpSpMkLst>
            <pc:docMk/>
            <pc:sldMk cId="0" sldId="266"/>
            <ac:grpSpMk id="38" creationId="{A66B3BB2-3E2C-3FCE-DF15-8457429C09E5}"/>
          </ac:grpSpMkLst>
        </pc:grpChg>
        <pc:grpChg chg="mod">
          <ac:chgData name="Trang Do" userId="1f6a371144d1ab6b" providerId="LiveId" clId="{8D174350-908B-FE40-B3C8-8B3229DA8696}" dt="2023-12-01T07:53:23.240" v="643"/>
          <ac:grpSpMkLst>
            <pc:docMk/>
            <pc:sldMk cId="0" sldId="266"/>
            <ac:grpSpMk id="40" creationId="{78234E5A-B46F-9B84-8336-2D7EA9426796}"/>
          </ac:grpSpMkLst>
        </pc:grpChg>
        <pc:grpChg chg="mod">
          <ac:chgData name="Trang Do" userId="1f6a371144d1ab6b" providerId="LiveId" clId="{8D174350-908B-FE40-B3C8-8B3229DA8696}" dt="2023-12-01T07:53:23.240" v="643"/>
          <ac:grpSpMkLst>
            <pc:docMk/>
            <pc:sldMk cId="0" sldId="266"/>
            <ac:grpSpMk id="41" creationId="{00BE5FDA-357B-81CF-C0D0-836BF8F6A88A}"/>
          </ac:grpSpMkLst>
        </pc:grpChg>
        <pc:grpChg chg="add del mod">
          <ac:chgData name="Trang Do" userId="1f6a371144d1ab6b" providerId="LiveId" clId="{8D174350-908B-FE40-B3C8-8B3229DA8696}" dt="2023-12-01T07:55:19.195" v="719" actId="478"/>
          <ac:grpSpMkLst>
            <pc:docMk/>
            <pc:sldMk cId="0" sldId="266"/>
            <ac:grpSpMk id="47" creationId="{253AAED8-6471-AC45-34E8-EB6434A44978}"/>
          </ac:grpSpMkLst>
        </pc:grpChg>
        <pc:grpChg chg="mod">
          <ac:chgData name="Trang Do" userId="1f6a371144d1ab6b" providerId="LiveId" clId="{8D174350-908B-FE40-B3C8-8B3229DA8696}" dt="2023-12-01T07:53:23.240" v="643"/>
          <ac:grpSpMkLst>
            <pc:docMk/>
            <pc:sldMk cId="0" sldId="266"/>
            <ac:grpSpMk id="49" creationId="{7CB7D426-ABA4-18C2-A1D7-2B89EEA41651}"/>
          </ac:grpSpMkLst>
        </pc:grpChg>
        <pc:grpChg chg="add mod">
          <ac:chgData name="Trang Do" userId="1f6a371144d1ab6b" providerId="LiveId" clId="{8D174350-908B-FE40-B3C8-8B3229DA8696}" dt="2023-12-01T08:06:26.945" v="941" actId="1076"/>
          <ac:grpSpMkLst>
            <pc:docMk/>
            <pc:sldMk cId="0" sldId="266"/>
            <ac:grpSpMk id="52" creationId="{88B25E07-4675-0D46-B3D3-AB3A2F990FB1}"/>
          </ac:grpSpMkLst>
        </pc:grpChg>
        <pc:grpChg chg="mod">
          <ac:chgData name="Trang Do" userId="1f6a371144d1ab6b" providerId="LiveId" clId="{8D174350-908B-FE40-B3C8-8B3229DA8696}" dt="2023-12-01T07:56:05.525" v="720"/>
          <ac:grpSpMkLst>
            <pc:docMk/>
            <pc:sldMk cId="0" sldId="266"/>
            <ac:grpSpMk id="54" creationId="{2F67157D-3377-4E6E-82CA-F34CBDE3DA7D}"/>
          </ac:grpSpMkLst>
        </pc:grpChg>
        <pc:grpChg chg="add mod">
          <ac:chgData name="Trang Do" userId="1f6a371144d1ab6b" providerId="LiveId" clId="{8D174350-908B-FE40-B3C8-8B3229DA8696}" dt="2023-12-01T08:06:26.945" v="941" actId="1076"/>
          <ac:grpSpMkLst>
            <pc:docMk/>
            <pc:sldMk cId="0" sldId="266"/>
            <ac:grpSpMk id="57" creationId="{C5F39C5E-80E2-6ACB-4377-8E3F8D62B774}"/>
          </ac:grpSpMkLst>
        </pc:grpChg>
        <pc:grpChg chg="mod">
          <ac:chgData name="Trang Do" userId="1f6a371144d1ab6b" providerId="LiveId" clId="{8D174350-908B-FE40-B3C8-8B3229DA8696}" dt="2023-12-01T07:56:05.525" v="720"/>
          <ac:grpSpMkLst>
            <pc:docMk/>
            <pc:sldMk cId="0" sldId="266"/>
            <ac:grpSpMk id="59" creationId="{195C7613-7070-7203-31B2-89AA9E108242}"/>
          </ac:grpSpMkLst>
        </pc:grpChg>
        <pc:grpChg chg="add del mod">
          <ac:chgData name="Trang Do" userId="1f6a371144d1ab6b" providerId="LiveId" clId="{8D174350-908B-FE40-B3C8-8B3229DA8696}" dt="2023-12-01T07:56:52.947" v="747" actId="165"/>
          <ac:grpSpMkLst>
            <pc:docMk/>
            <pc:sldMk cId="0" sldId="266"/>
            <ac:grpSpMk id="62" creationId="{96E83D3B-36C2-C49F-4125-76AC7474E017}"/>
          </ac:grpSpMkLst>
        </pc:grpChg>
        <pc:grpChg chg="mod topLvl">
          <ac:chgData name="Trang Do" userId="1f6a371144d1ab6b" providerId="LiveId" clId="{8D174350-908B-FE40-B3C8-8B3229DA8696}" dt="2023-12-01T07:57:07.456" v="750" actId="164"/>
          <ac:grpSpMkLst>
            <pc:docMk/>
            <pc:sldMk cId="0" sldId="266"/>
            <ac:grpSpMk id="63" creationId="{2A982FA3-9347-B0C3-6978-5620AA14C031}"/>
          </ac:grpSpMkLst>
        </pc:grpChg>
        <pc:grpChg chg="mod topLvl">
          <ac:chgData name="Trang Do" userId="1f6a371144d1ab6b" providerId="LiveId" clId="{8D174350-908B-FE40-B3C8-8B3229DA8696}" dt="2023-12-01T07:57:07.456" v="750" actId="164"/>
          <ac:grpSpMkLst>
            <pc:docMk/>
            <pc:sldMk cId="0" sldId="266"/>
            <ac:grpSpMk id="64" creationId="{744DA740-90D1-6A8B-A50D-3F649AB732E1}"/>
          </ac:grpSpMkLst>
        </pc:grpChg>
        <pc:grpChg chg="add mod">
          <ac:chgData name="Trang Do" userId="1f6a371144d1ab6b" providerId="LiveId" clId="{8D174350-908B-FE40-B3C8-8B3229DA8696}" dt="2023-12-01T08:06:26.945" v="941" actId="1076"/>
          <ac:grpSpMkLst>
            <pc:docMk/>
            <pc:sldMk cId="0" sldId="266"/>
            <ac:grpSpMk id="71" creationId="{958C28A6-DC0B-15F0-5110-AB1481CBCE1D}"/>
          </ac:grpSpMkLst>
        </pc:grpChg>
        <pc:grpChg chg="mod">
          <ac:chgData name="Trang Do" userId="1f6a371144d1ab6b" providerId="LiveId" clId="{8D174350-908B-FE40-B3C8-8B3229DA8696}" dt="2023-12-01T07:56:05.525" v="720"/>
          <ac:grpSpMkLst>
            <pc:docMk/>
            <pc:sldMk cId="0" sldId="266"/>
            <ac:grpSpMk id="72" creationId="{73666C45-EAB8-AD97-FAEA-C09A50EE151F}"/>
          </ac:grpSpMkLst>
        </pc:grpChg>
        <pc:grpChg chg="add mod">
          <ac:chgData name="Trang Do" userId="1f6a371144d1ab6b" providerId="LiveId" clId="{8D174350-908B-FE40-B3C8-8B3229DA8696}" dt="2023-12-01T08:06:26.945" v="941" actId="1076"/>
          <ac:grpSpMkLst>
            <pc:docMk/>
            <pc:sldMk cId="0" sldId="266"/>
            <ac:grpSpMk id="77" creationId="{4F84C810-8EEE-3909-7FF0-D7CA9DA1C164}"/>
          </ac:grpSpMkLst>
        </pc:grpChg>
        <pc:grpChg chg="add mod">
          <ac:chgData name="Trang Do" userId="1f6a371144d1ab6b" providerId="LiveId" clId="{8D174350-908B-FE40-B3C8-8B3229DA8696}" dt="2023-12-01T08:06:26.945" v="941" actId="1076"/>
          <ac:grpSpMkLst>
            <pc:docMk/>
            <pc:sldMk cId="0" sldId="266"/>
            <ac:grpSpMk id="78" creationId="{AC67543E-AEFC-64AC-2BC5-D280A1A54728}"/>
          </ac:grpSpMkLst>
        </pc:grpChg>
        <pc:grpChg chg="mod">
          <ac:chgData name="Trang Do" userId="1f6a371144d1ab6b" providerId="LiveId" clId="{8D174350-908B-FE40-B3C8-8B3229DA8696}" dt="2023-12-01T07:58:04.272" v="781"/>
          <ac:grpSpMkLst>
            <pc:docMk/>
            <pc:sldMk cId="0" sldId="266"/>
            <ac:grpSpMk id="80" creationId="{F83C4E34-B1B4-D654-ED85-85D455D6A860}"/>
          </ac:grpSpMkLst>
        </pc:grpChg>
        <pc:grpChg chg="add del mod">
          <ac:chgData name="Trang Do" userId="1f6a371144d1ab6b" providerId="LiveId" clId="{8D174350-908B-FE40-B3C8-8B3229DA8696}" dt="2023-12-01T07:58:53.399" v="796" actId="165"/>
          <ac:grpSpMkLst>
            <pc:docMk/>
            <pc:sldMk cId="0" sldId="266"/>
            <ac:grpSpMk id="83" creationId="{B6501D7D-12EC-3356-1586-8A7BCC80A0CB}"/>
          </ac:grpSpMkLst>
        </pc:grpChg>
        <pc:grpChg chg="mod topLvl">
          <ac:chgData name="Trang Do" userId="1f6a371144d1ab6b" providerId="LiveId" clId="{8D174350-908B-FE40-B3C8-8B3229DA8696}" dt="2023-12-01T08:01:40.349" v="848" actId="164"/>
          <ac:grpSpMkLst>
            <pc:docMk/>
            <pc:sldMk cId="0" sldId="266"/>
            <ac:grpSpMk id="84" creationId="{C531C498-E76A-162A-829D-D888CCBAD1F2}"/>
          </ac:grpSpMkLst>
        </pc:grpChg>
        <pc:grpChg chg="mod topLvl">
          <ac:chgData name="Trang Do" userId="1f6a371144d1ab6b" providerId="LiveId" clId="{8D174350-908B-FE40-B3C8-8B3229DA8696}" dt="2023-12-01T08:01:40.349" v="848" actId="164"/>
          <ac:grpSpMkLst>
            <pc:docMk/>
            <pc:sldMk cId="0" sldId="266"/>
            <ac:grpSpMk id="85" creationId="{7FE27DFD-65FE-1F5C-2447-F17FD61223E8}"/>
          </ac:grpSpMkLst>
        </pc:grpChg>
        <pc:grpChg chg="add del mod">
          <ac:chgData name="Trang Do" userId="1f6a371144d1ab6b" providerId="LiveId" clId="{8D174350-908B-FE40-B3C8-8B3229DA8696}" dt="2023-12-01T07:59:27.481" v="819" actId="165"/>
          <ac:grpSpMkLst>
            <pc:docMk/>
            <pc:sldMk cId="0" sldId="266"/>
            <ac:grpSpMk id="92" creationId="{A88E23D4-0289-2870-9AD6-CA640C3736EF}"/>
          </ac:grpSpMkLst>
        </pc:grpChg>
        <pc:grpChg chg="del mod topLvl">
          <ac:chgData name="Trang Do" userId="1f6a371144d1ab6b" providerId="LiveId" clId="{8D174350-908B-FE40-B3C8-8B3229DA8696}" dt="2023-12-01T07:59:30.503" v="820" actId="478"/>
          <ac:grpSpMkLst>
            <pc:docMk/>
            <pc:sldMk cId="0" sldId="266"/>
            <ac:grpSpMk id="93" creationId="{1BC2B107-642F-9187-9944-59ADCEEDB2E4}"/>
          </ac:grpSpMkLst>
        </pc:grpChg>
        <pc:grpChg chg="mod topLvl">
          <ac:chgData name="Trang Do" userId="1f6a371144d1ab6b" providerId="LiveId" clId="{8D174350-908B-FE40-B3C8-8B3229DA8696}" dt="2023-12-01T07:59:35.581" v="821" actId="164"/>
          <ac:grpSpMkLst>
            <pc:docMk/>
            <pc:sldMk cId="0" sldId="266"/>
            <ac:grpSpMk id="94" creationId="{05CA8536-0E23-B992-9DFA-75CC8E0215A8}"/>
          </ac:grpSpMkLst>
        </pc:grpChg>
        <pc:grpChg chg="add mod">
          <ac:chgData name="Trang Do" userId="1f6a371144d1ab6b" providerId="LiveId" clId="{8D174350-908B-FE40-B3C8-8B3229DA8696}" dt="2023-12-01T08:01:40.349" v="848" actId="164"/>
          <ac:grpSpMkLst>
            <pc:docMk/>
            <pc:sldMk cId="0" sldId="266"/>
            <ac:grpSpMk id="101" creationId="{B947C767-8419-74A3-383F-D7D92284BDF6}"/>
          </ac:grpSpMkLst>
        </pc:grpChg>
        <pc:grpChg chg="add del mod">
          <ac:chgData name="Trang Do" userId="1f6a371144d1ab6b" providerId="LiveId" clId="{8D174350-908B-FE40-B3C8-8B3229DA8696}" dt="2023-12-01T08:00:40.141" v="833" actId="165"/>
          <ac:grpSpMkLst>
            <pc:docMk/>
            <pc:sldMk cId="0" sldId="266"/>
            <ac:grpSpMk id="102" creationId="{C997D847-34A2-2C7C-2186-4F61F4299B79}"/>
          </ac:grpSpMkLst>
        </pc:grpChg>
        <pc:grpChg chg="mod topLvl">
          <ac:chgData name="Trang Do" userId="1f6a371144d1ab6b" providerId="LiveId" clId="{8D174350-908B-FE40-B3C8-8B3229DA8696}" dt="2023-12-01T08:01:47.791" v="849" actId="164"/>
          <ac:grpSpMkLst>
            <pc:docMk/>
            <pc:sldMk cId="0" sldId="266"/>
            <ac:grpSpMk id="103" creationId="{4D6E5110-9437-33CA-8EE3-22D830CED194}"/>
          </ac:grpSpMkLst>
        </pc:grpChg>
        <pc:grpChg chg="add mod">
          <ac:chgData name="Trang Do" userId="1f6a371144d1ab6b" providerId="LiveId" clId="{8D174350-908B-FE40-B3C8-8B3229DA8696}" dt="2023-12-01T08:01:47.791" v="849" actId="164"/>
          <ac:grpSpMkLst>
            <pc:docMk/>
            <pc:sldMk cId="0" sldId="266"/>
            <ac:grpSpMk id="108" creationId="{B25CB12D-39B7-FFC1-BC30-F34341D0D365}"/>
          </ac:grpSpMkLst>
        </pc:grpChg>
        <pc:grpChg chg="add mod">
          <ac:chgData name="Trang Do" userId="1f6a371144d1ab6b" providerId="LiveId" clId="{8D174350-908B-FE40-B3C8-8B3229DA8696}" dt="2023-12-01T08:06:26.945" v="941" actId="1076"/>
          <ac:grpSpMkLst>
            <pc:docMk/>
            <pc:sldMk cId="0" sldId="266"/>
            <ac:grpSpMk id="112" creationId="{DFE02473-2710-5049-08C8-B53BB71841F1}"/>
          </ac:grpSpMkLst>
        </pc:grpChg>
        <pc:grpChg chg="add mod">
          <ac:chgData name="Trang Do" userId="1f6a371144d1ab6b" providerId="LiveId" clId="{8D174350-908B-FE40-B3C8-8B3229DA8696}" dt="2023-12-01T08:06:26.945" v="941" actId="1076"/>
          <ac:grpSpMkLst>
            <pc:docMk/>
            <pc:sldMk cId="0" sldId="266"/>
            <ac:grpSpMk id="113" creationId="{B81A2A11-03B9-E385-0624-CF34CCA8E121}"/>
          </ac:grpSpMkLst>
        </pc:grpChg>
        <pc:grpChg chg="add del mod">
          <ac:chgData name="Trang Do" userId="1f6a371144d1ab6b" providerId="LiveId" clId="{8D174350-908B-FE40-B3C8-8B3229DA8696}" dt="2023-12-01T08:02:10.787" v="852" actId="165"/>
          <ac:grpSpMkLst>
            <pc:docMk/>
            <pc:sldMk cId="0" sldId="266"/>
            <ac:grpSpMk id="114" creationId="{90BDBA0C-3177-03D2-88C3-9BA986B8A2E8}"/>
          </ac:grpSpMkLst>
        </pc:grpChg>
        <pc:grpChg chg="del mod topLvl">
          <ac:chgData name="Trang Do" userId="1f6a371144d1ab6b" providerId="LiveId" clId="{8D174350-908B-FE40-B3C8-8B3229DA8696}" dt="2023-12-01T08:02:14.781" v="853" actId="478"/>
          <ac:grpSpMkLst>
            <pc:docMk/>
            <pc:sldMk cId="0" sldId="266"/>
            <ac:grpSpMk id="115" creationId="{7C63A317-AFC5-9053-C7C5-064F6DF2829B}"/>
          </ac:grpSpMkLst>
        </pc:grpChg>
        <pc:grpChg chg="mod topLvl">
          <ac:chgData name="Trang Do" userId="1f6a371144d1ab6b" providerId="LiveId" clId="{8D174350-908B-FE40-B3C8-8B3229DA8696}" dt="2023-12-01T08:03:13.149" v="887" actId="164"/>
          <ac:grpSpMkLst>
            <pc:docMk/>
            <pc:sldMk cId="0" sldId="266"/>
            <ac:grpSpMk id="118" creationId="{4D400724-CEC9-52C2-9BF0-6D3E1FF921E0}"/>
          </ac:grpSpMkLst>
        </pc:grpChg>
        <pc:grpChg chg="add del mod">
          <ac:chgData name="Trang Do" userId="1f6a371144d1ab6b" providerId="LiveId" clId="{8D174350-908B-FE40-B3C8-8B3229DA8696}" dt="2023-12-01T08:02:18.012" v="855" actId="478"/>
          <ac:grpSpMkLst>
            <pc:docMk/>
            <pc:sldMk cId="0" sldId="266"/>
            <ac:grpSpMk id="124" creationId="{A655AEE8-53BD-7B0B-A5B3-105CB2581DD5}"/>
          </ac:grpSpMkLst>
        </pc:grpChg>
        <pc:grpChg chg="mod">
          <ac:chgData name="Trang Do" userId="1f6a371144d1ab6b" providerId="LiveId" clId="{8D174350-908B-FE40-B3C8-8B3229DA8696}" dt="2023-12-01T08:02:16.638" v="854"/>
          <ac:grpSpMkLst>
            <pc:docMk/>
            <pc:sldMk cId="0" sldId="266"/>
            <ac:grpSpMk id="125" creationId="{358196FD-86A1-79B4-452A-B70852478821}"/>
          </ac:grpSpMkLst>
        </pc:grpChg>
        <pc:grpChg chg="mod">
          <ac:chgData name="Trang Do" userId="1f6a371144d1ab6b" providerId="LiveId" clId="{8D174350-908B-FE40-B3C8-8B3229DA8696}" dt="2023-12-01T08:02:16.638" v="854"/>
          <ac:grpSpMkLst>
            <pc:docMk/>
            <pc:sldMk cId="0" sldId="266"/>
            <ac:grpSpMk id="128" creationId="{1755BDED-4C07-CE27-712C-AEB58934ED7C}"/>
          </ac:grpSpMkLst>
        </pc:grpChg>
        <pc:grpChg chg="add del mod">
          <ac:chgData name="Trang Do" userId="1f6a371144d1ab6b" providerId="LiveId" clId="{8D174350-908B-FE40-B3C8-8B3229DA8696}" dt="2023-12-01T08:02:24.260" v="858" actId="478"/>
          <ac:grpSpMkLst>
            <pc:docMk/>
            <pc:sldMk cId="0" sldId="266"/>
            <ac:grpSpMk id="134" creationId="{03E15199-FECB-4C33-74A1-9EB480D41943}"/>
          </ac:grpSpMkLst>
        </pc:grpChg>
        <pc:grpChg chg="mod topLvl">
          <ac:chgData name="Trang Do" userId="1f6a371144d1ab6b" providerId="LiveId" clId="{8D174350-908B-FE40-B3C8-8B3229DA8696}" dt="2023-12-01T08:03:13.149" v="887" actId="164"/>
          <ac:grpSpMkLst>
            <pc:docMk/>
            <pc:sldMk cId="0" sldId="266"/>
            <ac:grpSpMk id="136" creationId="{8BFAC353-D0E9-10B4-20F8-72730589EF40}"/>
          </ac:grpSpMkLst>
        </pc:grpChg>
        <pc:grpChg chg="add mod">
          <ac:chgData name="Trang Do" userId="1f6a371144d1ab6b" providerId="LiveId" clId="{8D174350-908B-FE40-B3C8-8B3229DA8696}" dt="2023-12-01T08:05:16.890" v="934" actId="164"/>
          <ac:grpSpMkLst>
            <pc:docMk/>
            <pc:sldMk cId="0" sldId="266"/>
            <ac:grpSpMk id="139" creationId="{15A83BFB-6872-B26E-5CC0-E9195C6B33B9}"/>
          </ac:grpSpMkLst>
        </pc:grpChg>
        <pc:grpChg chg="add del mod">
          <ac:chgData name="Trang Do" userId="1f6a371144d1ab6b" providerId="LiveId" clId="{8D174350-908B-FE40-B3C8-8B3229DA8696}" dt="2023-12-01T08:04:08.165" v="918" actId="165"/>
          <ac:grpSpMkLst>
            <pc:docMk/>
            <pc:sldMk cId="0" sldId="266"/>
            <ac:grpSpMk id="140" creationId="{DE9F5C98-AFA1-C053-042F-D46BAC755BC0}"/>
          </ac:grpSpMkLst>
        </pc:grpChg>
        <pc:grpChg chg="mod topLvl">
          <ac:chgData name="Trang Do" userId="1f6a371144d1ab6b" providerId="LiveId" clId="{8D174350-908B-FE40-B3C8-8B3229DA8696}" dt="2023-12-01T08:05:08.707" v="933" actId="164"/>
          <ac:grpSpMkLst>
            <pc:docMk/>
            <pc:sldMk cId="0" sldId="266"/>
            <ac:grpSpMk id="141" creationId="{21FE3B82-ABA5-DCB9-8323-C80F390B194A}"/>
          </ac:grpSpMkLst>
        </pc:grpChg>
        <pc:grpChg chg="mod topLvl">
          <ac:chgData name="Trang Do" userId="1f6a371144d1ab6b" providerId="LiveId" clId="{8D174350-908B-FE40-B3C8-8B3229DA8696}" dt="2023-12-01T08:05:08.707" v="933" actId="164"/>
          <ac:grpSpMkLst>
            <pc:docMk/>
            <pc:sldMk cId="0" sldId="266"/>
            <ac:grpSpMk id="142" creationId="{EF9871B1-D289-D58E-875B-F59940646AD6}"/>
          </ac:grpSpMkLst>
        </pc:grpChg>
        <pc:grpChg chg="add mod">
          <ac:chgData name="Trang Do" userId="1f6a371144d1ab6b" providerId="LiveId" clId="{8D174350-908B-FE40-B3C8-8B3229DA8696}" dt="2023-12-01T08:05:08.707" v="933" actId="164"/>
          <ac:grpSpMkLst>
            <pc:docMk/>
            <pc:sldMk cId="0" sldId="266"/>
            <ac:grpSpMk id="149" creationId="{94D9BAF0-1A06-C8B7-9D30-918C6E43A26B}"/>
          </ac:grpSpMkLst>
        </pc:grpChg>
        <pc:grpChg chg="add mod">
          <ac:chgData name="Trang Do" userId="1f6a371144d1ab6b" providerId="LiveId" clId="{8D174350-908B-FE40-B3C8-8B3229DA8696}" dt="2023-12-01T08:06:26.945" v="941" actId="1076"/>
          <ac:grpSpMkLst>
            <pc:docMk/>
            <pc:sldMk cId="0" sldId="266"/>
            <ac:grpSpMk id="153" creationId="{2249A011-CC37-F601-C3E3-A7C4798E30F8}"/>
          </ac:grpSpMkLst>
        </pc:grpChg>
        <pc:grpChg chg="add mod">
          <ac:chgData name="Trang Do" userId="1f6a371144d1ab6b" providerId="LiveId" clId="{8D174350-908B-FE40-B3C8-8B3229DA8696}" dt="2023-12-01T08:06:26.945" v="941" actId="1076"/>
          <ac:grpSpMkLst>
            <pc:docMk/>
            <pc:sldMk cId="0" sldId="266"/>
            <ac:grpSpMk id="154" creationId="{959AF7B4-7A02-D056-01B1-B3A21A26C2E9}"/>
          </ac:grpSpMkLst>
        </pc:grpChg>
        <pc:cxnChg chg="mod">
          <ac:chgData name="Trang Do" userId="1f6a371144d1ab6b" providerId="LiveId" clId="{8D174350-908B-FE40-B3C8-8B3229DA8696}" dt="2023-12-01T07:53:23.240" v="643"/>
          <ac:cxnSpMkLst>
            <pc:docMk/>
            <pc:sldMk cId="0" sldId="266"/>
            <ac:cxnSpMk id="22" creationId="{C508CB6F-0B0A-6C6E-6B85-59764052909E}"/>
          </ac:cxnSpMkLst>
        </pc:cxnChg>
        <pc:cxnChg chg="mod">
          <ac:chgData name="Trang Do" userId="1f6a371144d1ab6b" providerId="LiveId" clId="{8D174350-908B-FE40-B3C8-8B3229DA8696}" dt="2023-12-01T07:53:23.240" v="643"/>
          <ac:cxnSpMkLst>
            <pc:docMk/>
            <pc:sldMk cId="0" sldId="266"/>
            <ac:cxnSpMk id="27" creationId="{10DF9DBC-C540-ACAE-DE6F-BF56B8FCC545}"/>
          </ac:cxnSpMkLst>
        </pc:cxnChg>
        <pc:cxnChg chg="mod">
          <ac:chgData name="Trang Do" userId="1f6a371144d1ab6b" providerId="LiveId" clId="{8D174350-908B-FE40-B3C8-8B3229DA8696}" dt="2023-12-01T07:53:23.240" v="643"/>
          <ac:cxnSpMkLst>
            <pc:docMk/>
            <pc:sldMk cId="0" sldId="266"/>
            <ac:cxnSpMk id="34" creationId="{4BCE9A9E-4A06-B8A1-6B82-9DE18E47BEA7}"/>
          </ac:cxnSpMkLst>
        </pc:cxnChg>
        <pc:cxnChg chg="mod">
          <ac:chgData name="Trang Do" userId="1f6a371144d1ab6b" providerId="LiveId" clId="{8D174350-908B-FE40-B3C8-8B3229DA8696}" dt="2023-12-01T07:53:23.240" v="643"/>
          <ac:cxnSpMkLst>
            <pc:docMk/>
            <pc:sldMk cId="0" sldId="266"/>
            <ac:cxnSpMk id="36" creationId="{8266D9C2-419E-BE11-69E8-F47B1B2972BC}"/>
          </ac:cxnSpMkLst>
        </pc:cxnChg>
        <pc:cxnChg chg="mod">
          <ac:chgData name="Trang Do" userId="1f6a371144d1ab6b" providerId="LiveId" clId="{8D174350-908B-FE40-B3C8-8B3229DA8696}" dt="2023-12-01T07:53:23.240" v="643"/>
          <ac:cxnSpMkLst>
            <pc:docMk/>
            <pc:sldMk cId="0" sldId="266"/>
            <ac:cxnSpMk id="44" creationId="{7C154584-3D9C-65E2-73C0-F0866D77A277}"/>
          </ac:cxnSpMkLst>
        </pc:cxnChg>
        <pc:cxnChg chg="mod">
          <ac:chgData name="Trang Do" userId="1f6a371144d1ab6b" providerId="LiveId" clId="{8D174350-908B-FE40-B3C8-8B3229DA8696}" dt="2023-12-01T07:53:23.240" v="643"/>
          <ac:cxnSpMkLst>
            <pc:docMk/>
            <pc:sldMk cId="0" sldId="266"/>
            <ac:cxnSpMk id="46" creationId="{99703AD6-77E0-CD41-F237-27373CEE66E5}"/>
          </ac:cxnSpMkLst>
        </pc:cxnChg>
        <pc:cxnChg chg="mod">
          <ac:chgData name="Trang Do" userId="1f6a371144d1ab6b" providerId="LiveId" clId="{8D174350-908B-FE40-B3C8-8B3229DA8696}" dt="2023-12-01T07:53:23.240" v="643"/>
          <ac:cxnSpMkLst>
            <pc:docMk/>
            <pc:sldMk cId="0" sldId="266"/>
            <ac:cxnSpMk id="51" creationId="{9C8541BF-99F3-4F8F-7225-D2D1AD5A70D0}"/>
          </ac:cxnSpMkLst>
        </pc:cxnChg>
        <pc:cxnChg chg="mod">
          <ac:chgData name="Trang Do" userId="1f6a371144d1ab6b" providerId="LiveId" clId="{8D174350-908B-FE40-B3C8-8B3229DA8696}" dt="2023-12-01T07:56:05.525" v="720"/>
          <ac:cxnSpMkLst>
            <pc:docMk/>
            <pc:sldMk cId="0" sldId="266"/>
            <ac:cxnSpMk id="56" creationId="{47E5CCBA-C12D-D497-7301-0EFA1A1C9DC0}"/>
          </ac:cxnSpMkLst>
        </pc:cxnChg>
        <pc:cxnChg chg="mod">
          <ac:chgData name="Trang Do" userId="1f6a371144d1ab6b" providerId="LiveId" clId="{8D174350-908B-FE40-B3C8-8B3229DA8696}" dt="2023-12-01T07:56:05.525" v="720"/>
          <ac:cxnSpMkLst>
            <pc:docMk/>
            <pc:sldMk cId="0" sldId="266"/>
            <ac:cxnSpMk id="61" creationId="{AFDF048D-2C7F-B673-68A1-9BCA23334482}"/>
          </ac:cxnSpMkLst>
        </pc:cxnChg>
        <pc:cxnChg chg="mod">
          <ac:chgData name="Trang Do" userId="1f6a371144d1ab6b" providerId="LiveId" clId="{8D174350-908B-FE40-B3C8-8B3229DA8696}" dt="2023-12-01T07:56:52.947" v="747" actId="165"/>
          <ac:cxnSpMkLst>
            <pc:docMk/>
            <pc:sldMk cId="0" sldId="266"/>
            <ac:cxnSpMk id="68" creationId="{5576E7D5-89DB-24ED-B316-FBCB7558C11A}"/>
          </ac:cxnSpMkLst>
        </pc:cxnChg>
        <pc:cxnChg chg="mod">
          <ac:chgData name="Trang Do" userId="1f6a371144d1ab6b" providerId="LiveId" clId="{8D174350-908B-FE40-B3C8-8B3229DA8696}" dt="2023-12-01T07:56:52.947" v="747" actId="165"/>
          <ac:cxnSpMkLst>
            <pc:docMk/>
            <pc:sldMk cId="0" sldId="266"/>
            <ac:cxnSpMk id="70" creationId="{506D80F2-D12A-E040-D5D4-7BF7CF1CA0E7}"/>
          </ac:cxnSpMkLst>
        </pc:cxnChg>
        <pc:cxnChg chg="mod">
          <ac:chgData name="Trang Do" userId="1f6a371144d1ab6b" providerId="LiveId" clId="{8D174350-908B-FE40-B3C8-8B3229DA8696}" dt="2023-12-01T07:56:05.525" v="720"/>
          <ac:cxnSpMkLst>
            <pc:docMk/>
            <pc:sldMk cId="0" sldId="266"/>
            <ac:cxnSpMk id="76" creationId="{42E889BE-DF76-3ECF-7A16-DCD458462A56}"/>
          </ac:cxnSpMkLst>
        </pc:cxnChg>
        <pc:cxnChg chg="mod">
          <ac:chgData name="Trang Do" userId="1f6a371144d1ab6b" providerId="LiveId" clId="{8D174350-908B-FE40-B3C8-8B3229DA8696}" dt="2023-12-01T07:58:04.272" v="781"/>
          <ac:cxnSpMkLst>
            <pc:docMk/>
            <pc:sldMk cId="0" sldId="266"/>
            <ac:cxnSpMk id="82" creationId="{D2F5707C-3D46-DDC2-9E23-86D8ABBE37C2}"/>
          </ac:cxnSpMkLst>
        </pc:cxnChg>
        <pc:cxnChg chg="mod">
          <ac:chgData name="Trang Do" userId="1f6a371144d1ab6b" providerId="LiveId" clId="{8D174350-908B-FE40-B3C8-8B3229DA8696}" dt="2023-12-01T07:58:53.399" v="796" actId="165"/>
          <ac:cxnSpMkLst>
            <pc:docMk/>
            <pc:sldMk cId="0" sldId="266"/>
            <ac:cxnSpMk id="89" creationId="{137CED08-66FA-7753-6A91-B8DC189620A9}"/>
          </ac:cxnSpMkLst>
        </pc:cxnChg>
        <pc:cxnChg chg="mod">
          <ac:chgData name="Trang Do" userId="1f6a371144d1ab6b" providerId="LiveId" clId="{8D174350-908B-FE40-B3C8-8B3229DA8696}" dt="2023-12-01T07:58:53.399" v="796" actId="165"/>
          <ac:cxnSpMkLst>
            <pc:docMk/>
            <pc:sldMk cId="0" sldId="266"/>
            <ac:cxnSpMk id="91" creationId="{C882F0BD-2835-95B3-73EF-CEFF14BF4528}"/>
          </ac:cxnSpMkLst>
        </pc:cxnChg>
        <pc:cxnChg chg="mod">
          <ac:chgData name="Trang Do" userId="1f6a371144d1ab6b" providerId="LiveId" clId="{8D174350-908B-FE40-B3C8-8B3229DA8696}" dt="2023-12-01T08:00:09.039" v="828" actId="1076"/>
          <ac:cxnSpMkLst>
            <pc:docMk/>
            <pc:sldMk cId="0" sldId="266"/>
            <ac:cxnSpMk id="98" creationId="{2610F3D3-2D22-6939-8F62-4D9E787A3DA4}"/>
          </ac:cxnSpMkLst>
        </pc:cxnChg>
        <pc:cxnChg chg="mod">
          <ac:chgData name="Trang Do" userId="1f6a371144d1ab6b" providerId="LiveId" clId="{8D174350-908B-FE40-B3C8-8B3229DA8696}" dt="2023-12-01T07:59:27.481" v="819" actId="165"/>
          <ac:cxnSpMkLst>
            <pc:docMk/>
            <pc:sldMk cId="0" sldId="266"/>
            <ac:cxnSpMk id="100" creationId="{29964A58-259B-A0F4-BEEB-059A40C259D8}"/>
          </ac:cxnSpMkLst>
        </pc:cxnChg>
        <pc:cxnChg chg="mod">
          <ac:chgData name="Trang Do" userId="1f6a371144d1ab6b" providerId="LiveId" clId="{8D174350-908B-FE40-B3C8-8B3229DA8696}" dt="2023-12-01T08:00:40.141" v="833" actId="165"/>
          <ac:cxnSpMkLst>
            <pc:docMk/>
            <pc:sldMk cId="0" sldId="266"/>
            <ac:cxnSpMk id="107" creationId="{C7BF55F8-C114-F811-CEF9-F09B13D1BB65}"/>
          </ac:cxnSpMkLst>
        </pc:cxnChg>
        <pc:cxnChg chg="mod">
          <ac:chgData name="Trang Do" userId="1f6a371144d1ab6b" providerId="LiveId" clId="{8D174350-908B-FE40-B3C8-8B3229DA8696}" dt="2023-12-01T08:00:33.623" v="831"/>
          <ac:cxnSpMkLst>
            <pc:docMk/>
            <pc:sldMk cId="0" sldId="266"/>
            <ac:cxnSpMk id="110" creationId="{F194F0B4-D751-5BAD-4BE8-E5EF994E8294}"/>
          </ac:cxnSpMkLst>
        </pc:cxnChg>
        <pc:cxnChg chg="mod">
          <ac:chgData name="Trang Do" userId="1f6a371144d1ab6b" providerId="LiveId" clId="{8D174350-908B-FE40-B3C8-8B3229DA8696}" dt="2023-12-01T08:02:10.787" v="852" actId="165"/>
          <ac:cxnSpMkLst>
            <pc:docMk/>
            <pc:sldMk cId="0" sldId="266"/>
            <ac:cxnSpMk id="121" creationId="{4FE8C30F-3C44-5B15-6F7C-5A3BAD2EDE8E}"/>
          </ac:cxnSpMkLst>
        </pc:cxnChg>
        <pc:cxnChg chg="mod">
          <ac:chgData name="Trang Do" userId="1f6a371144d1ab6b" providerId="LiveId" clId="{8D174350-908B-FE40-B3C8-8B3229DA8696}" dt="2023-12-01T08:02:10.787" v="852" actId="165"/>
          <ac:cxnSpMkLst>
            <pc:docMk/>
            <pc:sldMk cId="0" sldId="266"/>
            <ac:cxnSpMk id="123" creationId="{C32D7BD2-FBBC-F5B3-9B55-6DAF759DF3B2}"/>
          </ac:cxnSpMkLst>
        </pc:cxnChg>
        <pc:cxnChg chg="mod">
          <ac:chgData name="Trang Do" userId="1f6a371144d1ab6b" providerId="LiveId" clId="{8D174350-908B-FE40-B3C8-8B3229DA8696}" dt="2023-12-01T08:02:16.638" v="854"/>
          <ac:cxnSpMkLst>
            <pc:docMk/>
            <pc:sldMk cId="0" sldId="266"/>
            <ac:cxnSpMk id="131" creationId="{F22C6F49-9D47-C349-5E66-4EAC259D3FDA}"/>
          </ac:cxnSpMkLst>
        </pc:cxnChg>
        <pc:cxnChg chg="mod">
          <ac:chgData name="Trang Do" userId="1f6a371144d1ab6b" providerId="LiveId" clId="{8D174350-908B-FE40-B3C8-8B3229DA8696}" dt="2023-12-01T08:02:16.638" v="854"/>
          <ac:cxnSpMkLst>
            <pc:docMk/>
            <pc:sldMk cId="0" sldId="266"/>
            <ac:cxnSpMk id="133" creationId="{E43E80AE-21D3-9044-A847-C97245DF79F7}"/>
          </ac:cxnSpMkLst>
        </pc:cxnChg>
        <pc:cxnChg chg="mod">
          <ac:chgData name="Trang Do" userId="1f6a371144d1ab6b" providerId="LiveId" clId="{8D174350-908B-FE40-B3C8-8B3229DA8696}" dt="2023-12-01T08:03:21.186" v="888" actId="1076"/>
          <ac:cxnSpMkLst>
            <pc:docMk/>
            <pc:sldMk cId="0" sldId="266"/>
            <ac:cxnSpMk id="138" creationId="{32F4FB1D-AAB0-8CEC-C66F-9449C84E016B}"/>
          </ac:cxnSpMkLst>
        </pc:cxnChg>
        <pc:cxnChg chg="mod">
          <ac:chgData name="Trang Do" userId="1f6a371144d1ab6b" providerId="LiveId" clId="{8D174350-908B-FE40-B3C8-8B3229DA8696}" dt="2023-12-01T08:05:02.073" v="932" actId="164"/>
          <ac:cxnSpMkLst>
            <pc:docMk/>
            <pc:sldMk cId="0" sldId="266"/>
            <ac:cxnSpMk id="146" creationId="{A6C7C050-A8BB-F965-BF08-9570287856AC}"/>
          </ac:cxnSpMkLst>
        </pc:cxnChg>
        <pc:cxnChg chg="mod">
          <ac:chgData name="Trang Do" userId="1f6a371144d1ab6b" providerId="LiveId" clId="{8D174350-908B-FE40-B3C8-8B3229DA8696}" dt="2023-12-01T08:05:02.073" v="932" actId="164"/>
          <ac:cxnSpMkLst>
            <pc:docMk/>
            <pc:sldMk cId="0" sldId="266"/>
            <ac:cxnSpMk id="148" creationId="{E1C6F6B8-8B68-C6EF-FD68-8FDD03B5D01F}"/>
          </ac:cxnSpMkLst>
        </pc:cxnChg>
        <pc:cxnChg chg="mod">
          <ac:chgData name="Trang Do" userId="1f6a371144d1ab6b" providerId="LiveId" clId="{8D174350-908B-FE40-B3C8-8B3229DA8696}" dt="2023-12-01T08:05:02.073" v="932" actId="164"/>
          <ac:cxnSpMkLst>
            <pc:docMk/>
            <pc:sldMk cId="0" sldId="266"/>
            <ac:cxnSpMk id="151" creationId="{FADFD758-F63F-67DA-3039-8D268CA914E2}"/>
          </ac:cxnSpMkLst>
        </pc:cxnChg>
      </pc:sldChg>
      <pc:sldChg chg="addSp delSp modSp mod ord modTransition modAnim">
        <pc:chgData name="Trang Do" userId="1f6a371144d1ab6b" providerId="LiveId" clId="{8D174350-908B-FE40-B3C8-8B3229DA8696}" dt="2023-12-03T09:56:54.188" v="6396"/>
        <pc:sldMkLst>
          <pc:docMk/>
          <pc:sldMk cId="0" sldId="267"/>
        </pc:sldMkLst>
        <pc:spChg chg="mod">
          <ac:chgData name="Trang Do" userId="1f6a371144d1ab6b" providerId="LiveId" clId="{8D174350-908B-FE40-B3C8-8B3229DA8696}" dt="2023-12-01T07:21:39.416" v="113" actId="1076"/>
          <ac:spMkLst>
            <pc:docMk/>
            <pc:sldMk cId="0" sldId="267"/>
            <ac:spMk id="4" creationId="{00000000-0000-0000-0000-000000000000}"/>
          </ac:spMkLst>
        </pc:spChg>
        <pc:spChg chg="mod">
          <ac:chgData name="Trang Do" userId="1f6a371144d1ab6b" providerId="LiveId" clId="{8D174350-908B-FE40-B3C8-8B3229DA8696}" dt="2023-12-01T07:21:28.934" v="106" actId="1076"/>
          <ac:spMkLst>
            <pc:docMk/>
            <pc:sldMk cId="0" sldId="267"/>
            <ac:spMk id="8" creationId="{00000000-0000-0000-0000-000000000000}"/>
          </ac:spMkLst>
        </pc:spChg>
        <pc:spChg chg="mod">
          <ac:chgData name="Trang Do" userId="1f6a371144d1ab6b" providerId="LiveId" clId="{8D174350-908B-FE40-B3C8-8B3229DA8696}" dt="2023-12-01T07:21:30.553" v="107" actId="1076"/>
          <ac:spMkLst>
            <pc:docMk/>
            <pc:sldMk cId="0" sldId="267"/>
            <ac:spMk id="9" creationId="{00000000-0000-0000-0000-000000000000}"/>
          </ac:spMkLst>
        </pc:spChg>
        <pc:spChg chg="del mod">
          <ac:chgData name="Trang Do" userId="1f6a371144d1ab6b" providerId="LiveId" clId="{8D174350-908B-FE40-B3C8-8B3229DA8696}" dt="2023-12-01T07:21:18.273" v="101" actId="478"/>
          <ac:spMkLst>
            <pc:docMk/>
            <pc:sldMk cId="0" sldId="267"/>
            <ac:spMk id="10" creationId="{00000000-0000-0000-0000-000000000000}"/>
          </ac:spMkLst>
        </pc:spChg>
        <pc:spChg chg="mod">
          <ac:chgData name="Trang Do" userId="1f6a371144d1ab6b" providerId="LiveId" clId="{8D174350-908B-FE40-B3C8-8B3229DA8696}" dt="2023-12-01T07:21:24.386" v="104" actId="1076"/>
          <ac:spMkLst>
            <pc:docMk/>
            <pc:sldMk cId="0" sldId="267"/>
            <ac:spMk id="11" creationId="{00000000-0000-0000-0000-000000000000}"/>
          </ac:spMkLst>
        </pc:spChg>
        <pc:spChg chg="mod">
          <ac:chgData name="Trang Do" userId="1f6a371144d1ab6b" providerId="LiveId" clId="{8D174350-908B-FE40-B3C8-8B3229DA8696}" dt="2023-12-01T07:21:35.082" v="110" actId="1076"/>
          <ac:spMkLst>
            <pc:docMk/>
            <pc:sldMk cId="0" sldId="267"/>
            <ac:spMk id="12" creationId="{00000000-0000-0000-0000-000000000000}"/>
          </ac:spMkLst>
        </pc:spChg>
        <pc:spChg chg="del">
          <ac:chgData name="Trang Do" userId="1f6a371144d1ab6b" providerId="LiveId" clId="{8D174350-908B-FE40-B3C8-8B3229DA8696}" dt="2023-12-01T07:21:38.170" v="112" actId="478"/>
          <ac:spMkLst>
            <pc:docMk/>
            <pc:sldMk cId="0" sldId="267"/>
            <ac:spMk id="16" creationId="{00000000-0000-0000-0000-000000000000}"/>
          </ac:spMkLst>
        </pc:spChg>
        <pc:spChg chg="del">
          <ac:chgData name="Trang Do" userId="1f6a371144d1ab6b" providerId="LiveId" clId="{8D174350-908B-FE40-B3C8-8B3229DA8696}" dt="2023-12-01T07:21:10.647" v="96" actId="478"/>
          <ac:spMkLst>
            <pc:docMk/>
            <pc:sldMk cId="0" sldId="267"/>
            <ac:spMk id="17" creationId="{00000000-0000-0000-0000-000000000000}"/>
          </ac:spMkLst>
        </pc:spChg>
        <pc:spChg chg="mod">
          <ac:chgData name="Trang Do" userId="1f6a371144d1ab6b" providerId="LiveId" clId="{8D174350-908B-FE40-B3C8-8B3229DA8696}" dt="2023-12-01T07:21:44.629" v="117"/>
          <ac:spMkLst>
            <pc:docMk/>
            <pc:sldMk cId="0" sldId="267"/>
            <ac:spMk id="22" creationId="{3B58DEDB-F8A6-1F93-4993-7F54E794BA43}"/>
          </ac:spMkLst>
        </pc:spChg>
        <pc:spChg chg="mod">
          <ac:chgData name="Trang Do" userId="1f6a371144d1ab6b" providerId="LiveId" clId="{8D174350-908B-FE40-B3C8-8B3229DA8696}" dt="2023-12-01T07:21:44.629" v="117"/>
          <ac:spMkLst>
            <pc:docMk/>
            <pc:sldMk cId="0" sldId="267"/>
            <ac:spMk id="23" creationId="{B4AD497B-014C-48EE-C65A-C36735163731}"/>
          </ac:spMkLst>
        </pc:spChg>
        <pc:spChg chg="mod">
          <ac:chgData name="Trang Do" userId="1f6a371144d1ab6b" providerId="LiveId" clId="{8D174350-908B-FE40-B3C8-8B3229DA8696}" dt="2023-12-01T07:22:13.952" v="124"/>
          <ac:spMkLst>
            <pc:docMk/>
            <pc:sldMk cId="0" sldId="267"/>
            <ac:spMk id="25" creationId="{E76C56EE-66D4-A14F-7784-01E83A07EE30}"/>
          </ac:spMkLst>
        </pc:spChg>
        <pc:spChg chg="mod">
          <ac:chgData name="Trang Do" userId="1f6a371144d1ab6b" providerId="LiveId" clId="{8D174350-908B-FE40-B3C8-8B3229DA8696}" dt="2023-12-01T07:22:13.952" v="124"/>
          <ac:spMkLst>
            <pc:docMk/>
            <pc:sldMk cId="0" sldId="267"/>
            <ac:spMk id="26" creationId="{540D1904-6AFE-B7C4-A2BA-B03D0BEB8379}"/>
          </ac:spMkLst>
        </pc:spChg>
        <pc:spChg chg="add mod">
          <ac:chgData name="Trang Do" userId="1f6a371144d1ab6b" providerId="LiveId" clId="{8D174350-908B-FE40-B3C8-8B3229DA8696}" dt="2023-12-03T09:52:40.075" v="6290" actId="1076"/>
          <ac:spMkLst>
            <pc:docMk/>
            <pc:sldMk cId="0" sldId="267"/>
            <ac:spMk id="27" creationId="{70F2A964-3B45-428B-F06D-FDC92A8AF1D6}"/>
          </ac:spMkLst>
        </pc:spChg>
        <pc:spChg chg="add mod">
          <ac:chgData name="Trang Do" userId="1f6a371144d1ab6b" providerId="LiveId" clId="{8D174350-908B-FE40-B3C8-8B3229DA8696}" dt="2023-12-03T09:53:08.633" v="6293" actId="1076"/>
          <ac:spMkLst>
            <pc:docMk/>
            <pc:sldMk cId="0" sldId="267"/>
            <ac:spMk id="28" creationId="{FE9A8FB4-A00C-972E-6C5D-89C027D7504B}"/>
          </ac:spMkLst>
        </pc:spChg>
        <pc:spChg chg="add mod">
          <ac:chgData name="Trang Do" userId="1f6a371144d1ab6b" providerId="LiveId" clId="{8D174350-908B-FE40-B3C8-8B3229DA8696}" dt="2023-12-03T09:52:31.978" v="6288" actId="1076"/>
          <ac:spMkLst>
            <pc:docMk/>
            <pc:sldMk cId="0" sldId="267"/>
            <ac:spMk id="29" creationId="{CB74E6C7-7772-48D4-80EF-2D288A869D78}"/>
          </ac:spMkLst>
        </pc:spChg>
        <pc:grpChg chg="del">
          <ac:chgData name="Trang Do" userId="1f6a371144d1ab6b" providerId="LiveId" clId="{8D174350-908B-FE40-B3C8-8B3229DA8696}" dt="2023-12-01T07:21:07.714" v="95" actId="478"/>
          <ac:grpSpMkLst>
            <pc:docMk/>
            <pc:sldMk cId="0" sldId="267"/>
            <ac:grpSpMk id="5" creationId="{00000000-0000-0000-0000-000000000000}"/>
          </ac:grpSpMkLst>
        </pc:grpChg>
        <pc:grpChg chg="mod">
          <ac:chgData name="Trang Do" userId="1f6a371144d1ab6b" providerId="LiveId" clId="{8D174350-908B-FE40-B3C8-8B3229DA8696}" dt="2023-12-01T07:22:06.913" v="123" actId="1076"/>
          <ac:grpSpMkLst>
            <pc:docMk/>
            <pc:sldMk cId="0" sldId="267"/>
            <ac:grpSpMk id="13" creationId="{00000000-0000-0000-0000-000000000000}"/>
          </ac:grpSpMkLst>
        </pc:grpChg>
        <pc:grpChg chg="mod">
          <ac:chgData name="Trang Do" userId="1f6a371144d1ab6b" providerId="LiveId" clId="{8D174350-908B-FE40-B3C8-8B3229DA8696}" dt="2023-12-01T07:22:06.913" v="123" actId="1076"/>
          <ac:grpSpMkLst>
            <pc:docMk/>
            <pc:sldMk cId="0" sldId="267"/>
            <ac:grpSpMk id="18" creationId="{00000000-0000-0000-0000-000000000000}"/>
          </ac:grpSpMkLst>
        </pc:grpChg>
        <pc:grpChg chg="add mod">
          <ac:chgData name="Trang Do" userId="1f6a371144d1ab6b" providerId="LiveId" clId="{8D174350-908B-FE40-B3C8-8B3229DA8696}" dt="2023-12-01T07:22:06.913" v="123" actId="1076"/>
          <ac:grpSpMkLst>
            <pc:docMk/>
            <pc:sldMk cId="0" sldId="267"/>
            <ac:grpSpMk id="21" creationId="{BDFF4FE3-6AE2-7E0F-5152-BE3BDCE4F86B}"/>
          </ac:grpSpMkLst>
        </pc:grpChg>
        <pc:grpChg chg="add mod">
          <ac:chgData name="Trang Do" userId="1f6a371144d1ab6b" providerId="LiveId" clId="{8D174350-908B-FE40-B3C8-8B3229DA8696}" dt="2023-12-01T07:22:13.952" v="124"/>
          <ac:grpSpMkLst>
            <pc:docMk/>
            <pc:sldMk cId="0" sldId="267"/>
            <ac:grpSpMk id="24" creationId="{269ACF49-F6E0-488C-5116-C292A1D42B1A}"/>
          </ac:grpSpMkLst>
        </pc:grpChg>
      </pc:sldChg>
      <pc:sldChg chg="addSp delSp modSp mod ord modTransition modAnim">
        <pc:chgData name="Trang Do" userId="1f6a371144d1ab6b" providerId="LiveId" clId="{8D174350-908B-FE40-B3C8-8B3229DA8696}" dt="2023-12-03T09:56:54.188" v="6396"/>
        <pc:sldMkLst>
          <pc:docMk/>
          <pc:sldMk cId="0" sldId="268"/>
        </pc:sldMkLst>
        <pc:spChg chg="del topLvl">
          <ac:chgData name="Trang Do" userId="1f6a371144d1ab6b" providerId="LiveId" clId="{8D174350-908B-FE40-B3C8-8B3229DA8696}" dt="2023-12-01T07:19:50.741" v="40" actId="478"/>
          <ac:spMkLst>
            <pc:docMk/>
            <pc:sldMk cId="0" sldId="268"/>
            <ac:spMk id="6" creationId="{00000000-0000-0000-0000-000000000000}"/>
          </ac:spMkLst>
        </pc:spChg>
        <pc:spChg chg="del topLvl">
          <ac:chgData name="Trang Do" userId="1f6a371144d1ab6b" providerId="LiveId" clId="{8D174350-908B-FE40-B3C8-8B3229DA8696}" dt="2023-12-01T07:20:53.128" v="92" actId="478"/>
          <ac:spMkLst>
            <pc:docMk/>
            <pc:sldMk cId="0" sldId="268"/>
            <ac:spMk id="7" creationId="{00000000-0000-0000-0000-000000000000}"/>
          </ac:spMkLst>
        </pc:spChg>
        <pc:spChg chg="del mod">
          <ac:chgData name="Trang Do" userId="1f6a371144d1ab6b" providerId="LiveId" clId="{8D174350-908B-FE40-B3C8-8B3229DA8696}" dt="2023-12-01T07:19:54.227" v="42" actId="478"/>
          <ac:spMkLst>
            <pc:docMk/>
            <pc:sldMk cId="0" sldId="268"/>
            <ac:spMk id="12" creationId="{00000000-0000-0000-0000-000000000000}"/>
          </ac:spMkLst>
        </pc:spChg>
        <pc:spChg chg="mod">
          <ac:chgData name="Trang Do" userId="1f6a371144d1ab6b" providerId="LiveId" clId="{8D174350-908B-FE40-B3C8-8B3229DA8696}" dt="2023-12-01T07:19:03.011" v="22" actId="1076"/>
          <ac:spMkLst>
            <pc:docMk/>
            <pc:sldMk cId="0" sldId="268"/>
            <ac:spMk id="17" creationId="{00000000-0000-0000-0000-000000000000}"/>
          </ac:spMkLst>
        </pc:spChg>
        <pc:spChg chg="del">
          <ac:chgData name="Trang Do" userId="1f6a371144d1ab6b" providerId="LiveId" clId="{8D174350-908B-FE40-B3C8-8B3229DA8696}" dt="2023-12-01T07:18:46.463" v="17" actId="478"/>
          <ac:spMkLst>
            <pc:docMk/>
            <pc:sldMk cId="0" sldId="268"/>
            <ac:spMk id="19" creationId="{00000000-0000-0000-0000-000000000000}"/>
          </ac:spMkLst>
        </pc:spChg>
        <pc:spChg chg="mod">
          <ac:chgData name="Trang Do" userId="1f6a371144d1ab6b" providerId="LiveId" clId="{8D174350-908B-FE40-B3C8-8B3229DA8696}" dt="2023-12-01T07:19:11.133" v="27"/>
          <ac:spMkLst>
            <pc:docMk/>
            <pc:sldMk cId="0" sldId="268"/>
            <ac:spMk id="31" creationId="{3D7C93C2-451A-52CC-6E1A-10110D0E6049}"/>
          </ac:spMkLst>
        </pc:spChg>
        <pc:spChg chg="mod">
          <ac:chgData name="Trang Do" userId="1f6a371144d1ab6b" providerId="LiveId" clId="{8D174350-908B-FE40-B3C8-8B3229DA8696}" dt="2023-12-01T07:19:11.133" v="27"/>
          <ac:spMkLst>
            <pc:docMk/>
            <pc:sldMk cId="0" sldId="268"/>
            <ac:spMk id="32" creationId="{ED46AD5D-8D0B-D200-6ED6-1703632EAAC3}"/>
          </ac:spMkLst>
        </pc:spChg>
        <pc:spChg chg="mod">
          <ac:chgData name="Trang Do" userId="1f6a371144d1ab6b" providerId="LiveId" clId="{8D174350-908B-FE40-B3C8-8B3229DA8696}" dt="2023-12-01T07:19:11.133" v="27"/>
          <ac:spMkLst>
            <pc:docMk/>
            <pc:sldMk cId="0" sldId="268"/>
            <ac:spMk id="33" creationId="{43F9143F-EA7F-3454-4655-4893B6FFBD10}"/>
          </ac:spMkLst>
        </pc:spChg>
        <pc:spChg chg="mod">
          <ac:chgData name="Trang Do" userId="1f6a371144d1ab6b" providerId="LiveId" clId="{8D174350-908B-FE40-B3C8-8B3229DA8696}" dt="2023-12-01T07:19:11.133" v="27"/>
          <ac:spMkLst>
            <pc:docMk/>
            <pc:sldMk cId="0" sldId="268"/>
            <ac:spMk id="34" creationId="{8193B4EE-D4BF-C9C2-D782-80B5EE4CD868}"/>
          </ac:spMkLst>
        </pc:spChg>
        <pc:spChg chg="mod">
          <ac:chgData name="Trang Do" userId="1f6a371144d1ab6b" providerId="LiveId" clId="{8D174350-908B-FE40-B3C8-8B3229DA8696}" dt="2023-12-01T07:19:15.004" v="29"/>
          <ac:spMkLst>
            <pc:docMk/>
            <pc:sldMk cId="0" sldId="268"/>
            <ac:spMk id="38" creationId="{DFAB1919-6B2D-69DD-F848-4C05922DC9ED}"/>
          </ac:spMkLst>
        </pc:spChg>
        <pc:spChg chg="mod">
          <ac:chgData name="Trang Do" userId="1f6a371144d1ab6b" providerId="LiveId" clId="{8D174350-908B-FE40-B3C8-8B3229DA8696}" dt="2023-12-01T07:19:15.004" v="29"/>
          <ac:spMkLst>
            <pc:docMk/>
            <pc:sldMk cId="0" sldId="268"/>
            <ac:spMk id="39" creationId="{C90E751D-6C7E-1B83-DDCA-04CAA104923F}"/>
          </ac:spMkLst>
        </pc:spChg>
        <pc:spChg chg="mod">
          <ac:chgData name="Trang Do" userId="1f6a371144d1ab6b" providerId="LiveId" clId="{8D174350-908B-FE40-B3C8-8B3229DA8696}" dt="2023-12-01T07:19:15.004" v="29"/>
          <ac:spMkLst>
            <pc:docMk/>
            <pc:sldMk cId="0" sldId="268"/>
            <ac:spMk id="40" creationId="{E0E4747A-33EC-4B17-2134-2AC400B81530}"/>
          </ac:spMkLst>
        </pc:spChg>
        <pc:spChg chg="mod">
          <ac:chgData name="Trang Do" userId="1f6a371144d1ab6b" providerId="LiveId" clId="{8D174350-908B-FE40-B3C8-8B3229DA8696}" dt="2023-12-01T07:19:15.004" v="29"/>
          <ac:spMkLst>
            <pc:docMk/>
            <pc:sldMk cId="0" sldId="268"/>
            <ac:spMk id="41" creationId="{A8553346-6DDA-5DF5-F80E-E4269EC52162}"/>
          </ac:spMkLst>
        </pc:spChg>
        <pc:spChg chg="add mod">
          <ac:chgData name="Trang Do" userId="1f6a371144d1ab6b" providerId="LiveId" clId="{8D174350-908B-FE40-B3C8-8B3229DA8696}" dt="2023-12-01T07:20:58.769" v="93" actId="164"/>
          <ac:spMkLst>
            <pc:docMk/>
            <pc:sldMk cId="0" sldId="268"/>
            <ac:spMk id="42" creationId="{A3D330F7-8DA8-1F8A-798D-93278806021C}"/>
          </ac:spMkLst>
        </pc:spChg>
        <pc:spChg chg="add mod">
          <ac:chgData name="Trang Do" userId="1f6a371144d1ab6b" providerId="LiveId" clId="{8D174350-908B-FE40-B3C8-8B3229DA8696}" dt="2023-12-01T07:20:58.769" v="93" actId="164"/>
          <ac:spMkLst>
            <pc:docMk/>
            <pc:sldMk cId="0" sldId="268"/>
            <ac:spMk id="43" creationId="{76ACD4BB-7694-CAF8-E1BE-248C8923CCD9}"/>
          </ac:spMkLst>
        </pc:spChg>
        <pc:spChg chg="add mod">
          <ac:chgData name="Trang Do" userId="1f6a371144d1ab6b" providerId="LiveId" clId="{8D174350-908B-FE40-B3C8-8B3229DA8696}" dt="2023-12-03T09:53:35.998" v="6302" actId="1076"/>
          <ac:spMkLst>
            <pc:docMk/>
            <pc:sldMk cId="0" sldId="268"/>
            <ac:spMk id="45" creationId="{38FBE1DE-3F32-9000-27ED-6F106F76E655}"/>
          </ac:spMkLst>
        </pc:spChg>
        <pc:spChg chg="add mod">
          <ac:chgData name="Trang Do" userId="1f6a371144d1ab6b" providerId="LiveId" clId="{8D174350-908B-FE40-B3C8-8B3229DA8696}" dt="2023-12-03T09:53:50.423" v="6305" actId="1076"/>
          <ac:spMkLst>
            <pc:docMk/>
            <pc:sldMk cId="0" sldId="268"/>
            <ac:spMk id="46" creationId="{9C9CD343-88F0-EA65-B5FD-B6743B58BAE9}"/>
          </ac:spMkLst>
        </pc:spChg>
        <pc:spChg chg="add mod">
          <ac:chgData name="Trang Do" userId="1f6a371144d1ab6b" providerId="LiveId" clId="{8D174350-908B-FE40-B3C8-8B3229DA8696}" dt="2023-12-03T09:53:57.433" v="6307" actId="20577"/>
          <ac:spMkLst>
            <pc:docMk/>
            <pc:sldMk cId="0" sldId="268"/>
            <ac:spMk id="47" creationId="{5AA5D352-1AA9-3332-9081-8C7BF5DC4495}"/>
          </ac:spMkLst>
        </pc:spChg>
        <pc:grpChg chg="del">
          <ac:chgData name="Trang Do" userId="1f6a371144d1ab6b" providerId="LiveId" clId="{8D174350-908B-FE40-B3C8-8B3229DA8696}" dt="2023-12-01T07:19:50.741" v="40" actId="478"/>
          <ac:grpSpMkLst>
            <pc:docMk/>
            <pc:sldMk cId="0" sldId="268"/>
            <ac:grpSpMk id="5" creationId="{00000000-0000-0000-0000-000000000000}"/>
          </ac:grpSpMkLst>
        </pc:grpChg>
        <pc:grpChg chg="mod">
          <ac:chgData name="Trang Do" userId="1f6a371144d1ab6b" providerId="LiveId" clId="{8D174350-908B-FE40-B3C8-8B3229DA8696}" dt="2023-12-01T07:19:00.972" v="21" actId="164"/>
          <ac:grpSpMkLst>
            <pc:docMk/>
            <pc:sldMk cId="0" sldId="268"/>
            <ac:grpSpMk id="13" creationId="{00000000-0000-0000-0000-000000000000}"/>
          </ac:grpSpMkLst>
        </pc:grpChg>
        <pc:grpChg chg="mod">
          <ac:chgData name="Trang Do" userId="1f6a371144d1ab6b" providerId="LiveId" clId="{8D174350-908B-FE40-B3C8-8B3229DA8696}" dt="2023-12-01T07:19:00.972" v="21" actId="164"/>
          <ac:grpSpMkLst>
            <pc:docMk/>
            <pc:sldMk cId="0" sldId="268"/>
            <ac:grpSpMk id="16" creationId="{00000000-0000-0000-0000-000000000000}"/>
          </ac:grpSpMkLst>
        </pc:grpChg>
        <pc:grpChg chg="del">
          <ac:chgData name="Trang Do" userId="1f6a371144d1ab6b" providerId="LiveId" clId="{8D174350-908B-FE40-B3C8-8B3229DA8696}" dt="2023-12-01T07:19:08.446" v="25" actId="478"/>
          <ac:grpSpMkLst>
            <pc:docMk/>
            <pc:sldMk cId="0" sldId="268"/>
            <ac:grpSpMk id="20" creationId="{00000000-0000-0000-0000-000000000000}"/>
          </ac:grpSpMkLst>
        </pc:grpChg>
        <pc:grpChg chg="del">
          <ac:chgData name="Trang Do" userId="1f6a371144d1ab6b" providerId="LiveId" clId="{8D174350-908B-FE40-B3C8-8B3229DA8696}" dt="2023-12-01T07:19:09.241" v="26" actId="478"/>
          <ac:grpSpMkLst>
            <pc:docMk/>
            <pc:sldMk cId="0" sldId="268"/>
            <ac:grpSpMk id="23" creationId="{00000000-0000-0000-0000-000000000000}"/>
          </ac:grpSpMkLst>
        </pc:grpChg>
        <pc:grpChg chg="add mod">
          <ac:chgData name="Trang Do" userId="1f6a371144d1ab6b" providerId="LiveId" clId="{8D174350-908B-FE40-B3C8-8B3229DA8696}" dt="2023-12-01T07:19:24.565" v="32" actId="1076"/>
          <ac:grpSpMkLst>
            <pc:docMk/>
            <pc:sldMk cId="0" sldId="268"/>
            <ac:grpSpMk id="27" creationId="{1145C4DE-40D0-9686-53C0-E1AF864503EA}"/>
          </ac:grpSpMkLst>
        </pc:grpChg>
        <pc:grpChg chg="add mod">
          <ac:chgData name="Trang Do" userId="1f6a371144d1ab6b" providerId="LiveId" clId="{8D174350-908B-FE40-B3C8-8B3229DA8696}" dt="2023-12-01T07:19:24.565" v="32" actId="1076"/>
          <ac:grpSpMkLst>
            <pc:docMk/>
            <pc:sldMk cId="0" sldId="268"/>
            <ac:grpSpMk id="28" creationId="{BAAF6ACF-384E-2793-F5DB-00658E8963AC}"/>
          </ac:grpSpMkLst>
        </pc:grpChg>
        <pc:grpChg chg="mod">
          <ac:chgData name="Trang Do" userId="1f6a371144d1ab6b" providerId="LiveId" clId="{8D174350-908B-FE40-B3C8-8B3229DA8696}" dt="2023-12-01T07:19:11.133" v="27"/>
          <ac:grpSpMkLst>
            <pc:docMk/>
            <pc:sldMk cId="0" sldId="268"/>
            <ac:grpSpMk id="29" creationId="{BE112CC2-5CAE-75F4-46EE-C5BC84C9899A}"/>
          </ac:grpSpMkLst>
        </pc:grpChg>
        <pc:grpChg chg="mod">
          <ac:chgData name="Trang Do" userId="1f6a371144d1ab6b" providerId="LiveId" clId="{8D174350-908B-FE40-B3C8-8B3229DA8696}" dt="2023-12-01T07:19:11.133" v="27"/>
          <ac:grpSpMkLst>
            <pc:docMk/>
            <pc:sldMk cId="0" sldId="268"/>
            <ac:grpSpMk id="30" creationId="{50B521D2-B568-F6D7-6BD6-067261E78AE9}"/>
          </ac:grpSpMkLst>
        </pc:grpChg>
        <pc:grpChg chg="add mod">
          <ac:chgData name="Trang Do" userId="1f6a371144d1ab6b" providerId="LiveId" clId="{8D174350-908B-FE40-B3C8-8B3229DA8696}" dt="2023-12-01T07:19:24.565" v="32" actId="1076"/>
          <ac:grpSpMkLst>
            <pc:docMk/>
            <pc:sldMk cId="0" sldId="268"/>
            <ac:grpSpMk id="35" creationId="{EC273F77-221F-737E-E430-3F3C1920BF8B}"/>
          </ac:grpSpMkLst>
        </pc:grpChg>
        <pc:grpChg chg="mod">
          <ac:chgData name="Trang Do" userId="1f6a371144d1ab6b" providerId="LiveId" clId="{8D174350-908B-FE40-B3C8-8B3229DA8696}" dt="2023-12-01T07:19:15.004" v="29"/>
          <ac:grpSpMkLst>
            <pc:docMk/>
            <pc:sldMk cId="0" sldId="268"/>
            <ac:grpSpMk id="36" creationId="{91801988-067C-FE59-A24A-59D53109D862}"/>
          </ac:grpSpMkLst>
        </pc:grpChg>
        <pc:grpChg chg="mod">
          <ac:chgData name="Trang Do" userId="1f6a371144d1ab6b" providerId="LiveId" clId="{8D174350-908B-FE40-B3C8-8B3229DA8696}" dt="2023-12-01T07:19:15.004" v="29"/>
          <ac:grpSpMkLst>
            <pc:docMk/>
            <pc:sldMk cId="0" sldId="268"/>
            <ac:grpSpMk id="37" creationId="{11B44AF9-31F5-8385-87E3-C390A7F9C0D9}"/>
          </ac:grpSpMkLst>
        </pc:grpChg>
        <pc:grpChg chg="add mod">
          <ac:chgData name="Trang Do" userId="1f6a371144d1ab6b" providerId="LiveId" clId="{8D174350-908B-FE40-B3C8-8B3229DA8696}" dt="2023-12-01T07:21:02.893" v="94" actId="1076"/>
          <ac:grpSpMkLst>
            <pc:docMk/>
            <pc:sldMk cId="0" sldId="268"/>
            <ac:grpSpMk id="44" creationId="{8837946A-9329-CA34-8183-F4721BA10CDF}"/>
          </ac:grpSpMkLst>
        </pc:grpChg>
      </pc:sldChg>
      <pc:sldChg chg="delSp modSp del mod">
        <pc:chgData name="Trang Do" userId="1f6a371144d1ab6b" providerId="LiveId" clId="{8D174350-908B-FE40-B3C8-8B3229DA8696}" dt="2023-12-03T09:44:25.693" v="6112" actId="2696"/>
        <pc:sldMkLst>
          <pc:docMk/>
          <pc:sldMk cId="0" sldId="269"/>
        </pc:sldMkLst>
        <pc:spChg chg="mod">
          <ac:chgData name="Trang Do" userId="1f6a371144d1ab6b" providerId="LiveId" clId="{8D174350-908B-FE40-B3C8-8B3229DA8696}" dt="2023-12-01T07:23:41.490" v="152" actId="1076"/>
          <ac:spMkLst>
            <pc:docMk/>
            <pc:sldMk cId="0" sldId="269"/>
            <ac:spMk id="2" creationId="{00000000-0000-0000-0000-000000000000}"/>
          </ac:spMkLst>
        </pc:spChg>
        <pc:spChg chg="del">
          <ac:chgData name="Trang Do" userId="1f6a371144d1ab6b" providerId="LiveId" clId="{8D174350-908B-FE40-B3C8-8B3229DA8696}" dt="2023-12-01T07:23:32.617" v="149" actId="478"/>
          <ac:spMkLst>
            <pc:docMk/>
            <pc:sldMk cId="0" sldId="269"/>
            <ac:spMk id="13" creationId="{00000000-0000-0000-0000-000000000000}"/>
          </ac:spMkLst>
        </pc:spChg>
      </pc:sldChg>
      <pc:sldChg chg="addSp delSp modSp mod ord modTransition modAnim">
        <pc:chgData name="Trang Do" userId="1f6a371144d1ab6b" providerId="LiveId" clId="{8D174350-908B-FE40-B3C8-8B3229DA8696}" dt="2023-12-03T09:56:54.188" v="6396"/>
        <pc:sldMkLst>
          <pc:docMk/>
          <pc:sldMk cId="0" sldId="270"/>
        </pc:sldMkLst>
        <pc:spChg chg="mod">
          <ac:chgData name="Trang Do" userId="1f6a371144d1ab6b" providerId="LiveId" clId="{8D174350-908B-FE40-B3C8-8B3229DA8696}" dt="2023-12-01T07:22:44.307" v="131" actId="1076"/>
          <ac:spMkLst>
            <pc:docMk/>
            <pc:sldMk cId="0" sldId="270"/>
            <ac:spMk id="4" creationId="{00000000-0000-0000-0000-000000000000}"/>
          </ac:spMkLst>
        </pc:spChg>
        <pc:spChg chg="mod">
          <ac:chgData name="Trang Do" userId="1f6a371144d1ab6b" providerId="LiveId" clId="{8D174350-908B-FE40-B3C8-8B3229DA8696}" dt="2023-12-01T07:22:28.140" v="127" actId="164"/>
          <ac:spMkLst>
            <pc:docMk/>
            <pc:sldMk cId="0" sldId="270"/>
            <ac:spMk id="5" creationId="{00000000-0000-0000-0000-000000000000}"/>
          </ac:spMkLst>
        </pc:spChg>
        <pc:spChg chg="mod">
          <ac:chgData name="Trang Do" userId="1f6a371144d1ab6b" providerId="LiveId" clId="{8D174350-908B-FE40-B3C8-8B3229DA8696}" dt="2023-12-01T07:22:28.140" v="127" actId="164"/>
          <ac:spMkLst>
            <pc:docMk/>
            <pc:sldMk cId="0" sldId="270"/>
            <ac:spMk id="6" creationId="{00000000-0000-0000-0000-000000000000}"/>
          </ac:spMkLst>
        </pc:spChg>
        <pc:spChg chg="del">
          <ac:chgData name="Trang Do" userId="1f6a371144d1ab6b" providerId="LiveId" clId="{8D174350-908B-FE40-B3C8-8B3229DA8696}" dt="2023-12-01T07:22:20.973" v="126" actId="478"/>
          <ac:spMkLst>
            <pc:docMk/>
            <pc:sldMk cId="0" sldId="270"/>
            <ac:spMk id="7" creationId="{00000000-0000-0000-0000-000000000000}"/>
          </ac:spMkLst>
        </pc:spChg>
        <pc:spChg chg="mod">
          <ac:chgData name="Trang Do" userId="1f6a371144d1ab6b" providerId="LiveId" clId="{8D174350-908B-FE40-B3C8-8B3229DA8696}" dt="2023-12-01T07:22:28.140" v="127" actId="164"/>
          <ac:spMkLst>
            <pc:docMk/>
            <pc:sldMk cId="0" sldId="270"/>
            <ac:spMk id="8" creationId="{00000000-0000-0000-0000-000000000000}"/>
          </ac:spMkLst>
        </pc:spChg>
        <pc:spChg chg="mod">
          <ac:chgData name="Trang Do" userId="1f6a371144d1ab6b" providerId="LiveId" clId="{8D174350-908B-FE40-B3C8-8B3229DA8696}" dt="2023-12-01T07:22:28.140" v="127" actId="164"/>
          <ac:spMkLst>
            <pc:docMk/>
            <pc:sldMk cId="0" sldId="270"/>
            <ac:spMk id="9" creationId="{00000000-0000-0000-0000-000000000000}"/>
          </ac:spMkLst>
        </pc:spChg>
        <pc:spChg chg="mod">
          <ac:chgData name="Trang Do" userId="1f6a371144d1ab6b" providerId="LiveId" clId="{8D174350-908B-FE40-B3C8-8B3229DA8696}" dt="2023-12-01T07:23:04.363" v="139" actId="1076"/>
          <ac:spMkLst>
            <pc:docMk/>
            <pc:sldMk cId="0" sldId="270"/>
            <ac:spMk id="10" creationId="{00000000-0000-0000-0000-000000000000}"/>
          </ac:spMkLst>
        </pc:spChg>
        <pc:spChg chg="mod">
          <ac:chgData name="Trang Do" userId="1f6a371144d1ab6b" providerId="LiveId" clId="{8D174350-908B-FE40-B3C8-8B3229DA8696}" dt="2023-12-03T09:55:16.510" v="6372" actId="14100"/>
          <ac:spMkLst>
            <pc:docMk/>
            <pc:sldMk cId="0" sldId="270"/>
            <ac:spMk id="11" creationId="{00000000-0000-0000-0000-000000000000}"/>
          </ac:spMkLst>
        </pc:spChg>
        <pc:spChg chg="del">
          <ac:chgData name="Trang Do" userId="1f6a371144d1ab6b" providerId="LiveId" clId="{8D174350-908B-FE40-B3C8-8B3229DA8696}" dt="2023-12-01T07:22:18.144" v="125" actId="478"/>
          <ac:spMkLst>
            <pc:docMk/>
            <pc:sldMk cId="0" sldId="270"/>
            <ac:spMk id="12" creationId="{00000000-0000-0000-0000-000000000000}"/>
          </ac:spMkLst>
        </pc:spChg>
        <pc:spChg chg="add mod">
          <ac:chgData name="Trang Do" userId="1f6a371144d1ab6b" providerId="LiveId" clId="{8D174350-908B-FE40-B3C8-8B3229DA8696}" dt="2023-12-03T09:55:53.573" v="6381" actId="1076"/>
          <ac:spMkLst>
            <pc:docMk/>
            <pc:sldMk cId="0" sldId="270"/>
            <ac:spMk id="14" creationId="{8453C679-B066-714B-B284-505620EE98BE}"/>
          </ac:spMkLst>
        </pc:spChg>
        <pc:spChg chg="add mod">
          <ac:chgData name="Trang Do" userId="1f6a371144d1ab6b" providerId="LiveId" clId="{8D174350-908B-FE40-B3C8-8B3229DA8696}" dt="2023-12-03T09:55:43.717" v="6379" actId="1076"/>
          <ac:spMkLst>
            <pc:docMk/>
            <pc:sldMk cId="0" sldId="270"/>
            <ac:spMk id="15" creationId="{BF2C76E7-0955-F733-3E04-1B42B78F92E9}"/>
          </ac:spMkLst>
        </pc:spChg>
        <pc:spChg chg="mod">
          <ac:chgData name="Trang Do" userId="1f6a371144d1ab6b" providerId="LiveId" clId="{8D174350-908B-FE40-B3C8-8B3229DA8696}" dt="2023-12-01T07:23:27.783" v="147"/>
          <ac:spMkLst>
            <pc:docMk/>
            <pc:sldMk cId="0" sldId="270"/>
            <ac:spMk id="17" creationId="{F90A2F30-E0BC-19D6-DD1A-89980ED4CE16}"/>
          </ac:spMkLst>
        </pc:spChg>
        <pc:spChg chg="mod">
          <ac:chgData name="Trang Do" userId="1f6a371144d1ab6b" providerId="LiveId" clId="{8D174350-908B-FE40-B3C8-8B3229DA8696}" dt="2023-12-01T07:23:27.783" v="147"/>
          <ac:spMkLst>
            <pc:docMk/>
            <pc:sldMk cId="0" sldId="270"/>
            <ac:spMk id="18" creationId="{4672FBD1-58BC-8050-D29E-4A8ABF178B07}"/>
          </ac:spMkLst>
        </pc:spChg>
        <pc:spChg chg="add mod">
          <ac:chgData name="Trang Do" userId="1f6a371144d1ab6b" providerId="LiveId" clId="{8D174350-908B-FE40-B3C8-8B3229DA8696}" dt="2023-12-03T09:55:19.374" v="6373" actId="1076"/>
          <ac:spMkLst>
            <pc:docMk/>
            <pc:sldMk cId="0" sldId="270"/>
            <ac:spMk id="19" creationId="{D0FC90A7-C32F-B605-AC42-2BB6DCFCA7B1}"/>
          </ac:spMkLst>
        </pc:spChg>
        <pc:spChg chg="add mod">
          <ac:chgData name="Trang Do" userId="1f6a371144d1ab6b" providerId="LiveId" clId="{8D174350-908B-FE40-B3C8-8B3229DA8696}" dt="2023-12-03T09:55:53.573" v="6381" actId="1076"/>
          <ac:spMkLst>
            <pc:docMk/>
            <pc:sldMk cId="0" sldId="270"/>
            <ac:spMk id="20" creationId="{760B85DF-0CA9-4260-B084-5223A1388260}"/>
          </ac:spMkLst>
        </pc:spChg>
        <pc:spChg chg="add mod">
          <ac:chgData name="Trang Do" userId="1f6a371144d1ab6b" providerId="LiveId" clId="{8D174350-908B-FE40-B3C8-8B3229DA8696}" dt="2023-12-03T09:55:43.717" v="6379" actId="1076"/>
          <ac:spMkLst>
            <pc:docMk/>
            <pc:sldMk cId="0" sldId="270"/>
            <ac:spMk id="21" creationId="{02513EF6-5E4A-D054-0C67-AFCBAD7D1745}"/>
          </ac:spMkLst>
        </pc:spChg>
        <pc:grpChg chg="add mod">
          <ac:chgData name="Trang Do" userId="1f6a371144d1ab6b" providerId="LiveId" clId="{8D174350-908B-FE40-B3C8-8B3229DA8696}" dt="2023-12-01T07:22:34.513" v="129" actId="1076"/>
          <ac:grpSpMkLst>
            <pc:docMk/>
            <pc:sldMk cId="0" sldId="270"/>
            <ac:grpSpMk id="13" creationId="{79EF9D75-E131-275C-AABF-0A73B4F47BE4}"/>
          </ac:grpSpMkLst>
        </pc:grpChg>
        <pc:grpChg chg="add mod">
          <ac:chgData name="Trang Do" userId="1f6a371144d1ab6b" providerId="LiveId" clId="{8D174350-908B-FE40-B3C8-8B3229DA8696}" dt="2023-12-01T07:23:27.783" v="147"/>
          <ac:grpSpMkLst>
            <pc:docMk/>
            <pc:sldMk cId="0" sldId="270"/>
            <ac:grpSpMk id="16" creationId="{6EEC73F0-BA8A-F6A7-11EE-F1FFD36EABB4}"/>
          </ac:grpSpMkLst>
        </pc:grpChg>
      </pc:sldChg>
      <pc:sldChg chg="modSp del mod ord">
        <pc:chgData name="Trang Do" userId="1f6a371144d1ab6b" providerId="LiveId" clId="{8D174350-908B-FE40-B3C8-8B3229DA8696}" dt="2023-12-03T09:08:07.773" v="5504" actId="2696"/>
        <pc:sldMkLst>
          <pc:docMk/>
          <pc:sldMk cId="0" sldId="271"/>
        </pc:sldMkLst>
        <pc:spChg chg="mod">
          <ac:chgData name="Trang Do" userId="1f6a371144d1ab6b" providerId="LiveId" clId="{8D174350-908B-FE40-B3C8-8B3229DA8696}" dt="2023-12-01T07:23:58.033" v="155" actId="1076"/>
          <ac:spMkLst>
            <pc:docMk/>
            <pc:sldMk cId="0" sldId="271"/>
            <ac:spMk id="2" creationId="{00000000-0000-0000-0000-000000000000}"/>
          </ac:spMkLst>
        </pc:spChg>
      </pc:sldChg>
      <pc:sldChg chg="addSp delSp modSp mod ord modTransition">
        <pc:chgData name="Trang Do" userId="1f6a371144d1ab6b" providerId="LiveId" clId="{8D174350-908B-FE40-B3C8-8B3229DA8696}" dt="2023-12-03T09:56:54.188" v="6396"/>
        <pc:sldMkLst>
          <pc:docMk/>
          <pc:sldMk cId="0" sldId="272"/>
        </pc:sldMkLst>
        <pc:spChg chg="del">
          <ac:chgData name="Trang Do" userId="1f6a371144d1ab6b" providerId="LiveId" clId="{8D174350-908B-FE40-B3C8-8B3229DA8696}" dt="2023-12-01T08:08:27.359" v="970" actId="478"/>
          <ac:spMkLst>
            <pc:docMk/>
            <pc:sldMk cId="0" sldId="272"/>
            <ac:spMk id="2" creationId="{00000000-0000-0000-0000-000000000000}"/>
          </ac:spMkLst>
        </pc:spChg>
        <pc:spChg chg="del mod">
          <ac:chgData name="Trang Do" userId="1f6a371144d1ab6b" providerId="LiveId" clId="{8D174350-908B-FE40-B3C8-8B3229DA8696}" dt="2023-12-01T08:08:27.359" v="970" actId="478"/>
          <ac:spMkLst>
            <pc:docMk/>
            <pc:sldMk cId="0" sldId="272"/>
            <ac:spMk id="3" creationId="{00000000-0000-0000-0000-000000000000}"/>
          </ac:spMkLst>
        </pc:spChg>
        <pc:spChg chg="del mod">
          <ac:chgData name="Trang Do" userId="1f6a371144d1ab6b" providerId="LiveId" clId="{8D174350-908B-FE40-B3C8-8B3229DA8696}" dt="2023-12-01T08:09:16.928" v="980" actId="478"/>
          <ac:spMkLst>
            <pc:docMk/>
            <pc:sldMk cId="0" sldId="272"/>
            <ac:spMk id="4" creationId="{00000000-0000-0000-0000-000000000000}"/>
          </ac:spMkLst>
        </pc:spChg>
        <pc:spChg chg="del mod">
          <ac:chgData name="Trang Do" userId="1f6a371144d1ab6b" providerId="LiveId" clId="{8D174350-908B-FE40-B3C8-8B3229DA8696}" dt="2023-12-02T02:26:08.698" v="2448" actId="478"/>
          <ac:spMkLst>
            <pc:docMk/>
            <pc:sldMk cId="0" sldId="272"/>
            <ac:spMk id="5" creationId="{00000000-0000-0000-0000-000000000000}"/>
          </ac:spMkLst>
        </pc:spChg>
        <pc:spChg chg="del mod">
          <ac:chgData name="Trang Do" userId="1f6a371144d1ab6b" providerId="LiveId" clId="{8D174350-908B-FE40-B3C8-8B3229DA8696}" dt="2023-12-02T04:38:07.774" v="3916" actId="478"/>
          <ac:spMkLst>
            <pc:docMk/>
            <pc:sldMk cId="0" sldId="272"/>
            <ac:spMk id="6" creationId="{00000000-0000-0000-0000-000000000000}"/>
          </ac:spMkLst>
        </pc:spChg>
        <pc:spChg chg="mod modCrop">
          <ac:chgData name="Trang Do" userId="1f6a371144d1ab6b" providerId="LiveId" clId="{8D174350-908B-FE40-B3C8-8B3229DA8696}" dt="2023-12-03T08:31:56.371" v="4847" actId="1076"/>
          <ac:spMkLst>
            <pc:docMk/>
            <pc:sldMk cId="0" sldId="272"/>
            <ac:spMk id="7" creationId="{00000000-0000-0000-0000-000000000000}"/>
          </ac:spMkLst>
        </pc:spChg>
        <pc:spChg chg="del mod">
          <ac:chgData name="Trang Do" userId="1f6a371144d1ab6b" providerId="LiveId" clId="{8D174350-908B-FE40-B3C8-8B3229DA8696}" dt="2023-12-02T03:06:06.033" v="3059" actId="478"/>
          <ac:spMkLst>
            <pc:docMk/>
            <pc:sldMk cId="0" sldId="272"/>
            <ac:spMk id="8" creationId="{00000000-0000-0000-0000-000000000000}"/>
          </ac:spMkLst>
        </pc:spChg>
        <pc:spChg chg="del mod">
          <ac:chgData name="Trang Do" userId="1f6a371144d1ab6b" providerId="LiveId" clId="{8D174350-908B-FE40-B3C8-8B3229DA8696}" dt="2023-12-03T08:12:29.621" v="4816" actId="478"/>
          <ac:spMkLst>
            <pc:docMk/>
            <pc:sldMk cId="0" sldId="272"/>
            <ac:spMk id="9" creationId="{00000000-0000-0000-0000-000000000000}"/>
          </ac:spMkLst>
        </pc:spChg>
        <pc:spChg chg="del mod">
          <ac:chgData name="Trang Do" userId="1f6a371144d1ab6b" providerId="LiveId" clId="{8D174350-908B-FE40-B3C8-8B3229DA8696}" dt="2023-12-03T08:06:11.938" v="4634" actId="478"/>
          <ac:spMkLst>
            <pc:docMk/>
            <pc:sldMk cId="0" sldId="272"/>
            <ac:spMk id="10" creationId="{00000000-0000-0000-0000-000000000000}"/>
          </ac:spMkLst>
        </pc:spChg>
        <pc:spChg chg="del mod">
          <ac:chgData name="Trang Do" userId="1f6a371144d1ab6b" providerId="LiveId" clId="{8D174350-908B-FE40-B3C8-8B3229DA8696}" dt="2023-12-03T08:30:20.557" v="4830" actId="478"/>
          <ac:spMkLst>
            <pc:docMk/>
            <pc:sldMk cId="0" sldId="272"/>
            <ac:spMk id="11" creationId="{00000000-0000-0000-0000-000000000000}"/>
          </ac:spMkLst>
        </pc:spChg>
        <pc:spChg chg="mod">
          <ac:chgData name="Trang Do" userId="1f6a371144d1ab6b" providerId="LiveId" clId="{8D174350-908B-FE40-B3C8-8B3229DA8696}" dt="2023-12-03T08:13:03.085" v="4824" actId="164"/>
          <ac:spMkLst>
            <pc:docMk/>
            <pc:sldMk cId="0" sldId="272"/>
            <ac:spMk id="12" creationId="{00000000-0000-0000-0000-000000000000}"/>
          </ac:spMkLst>
        </pc:spChg>
        <pc:spChg chg="mod">
          <ac:chgData name="Trang Do" userId="1f6a371144d1ab6b" providerId="LiveId" clId="{8D174350-908B-FE40-B3C8-8B3229DA8696}" dt="2023-12-03T08:27:39.910" v="4827" actId="1076"/>
          <ac:spMkLst>
            <pc:docMk/>
            <pc:sldMk cId="0" sldId="272"/>
            <ac:spMk id="13" creationId="{00000000-0000-0000-0000-000000000000}"/>
          </ac:spMkLst>
        </pc:spChg>
        <pc:spChg chg="add mod">
          <ac:chgData name="Trang Do" userId="1f6a371144d1ab6b" providerId="LiveId" clId="{8D174350-908B-FE40-B3C8-8B3229DA8696}" dt="2023-12-03T08:36:47.484" v="4902" actId="1076"/>
          <ac:spMkLst>
            <pc:docMk/>
            <pc:sldMk cId="0" sldId="272"/>
            <ac:spMk id="16" creationId="{AAA00DBB-A23E-BBB5-E7E6-9768C3E4E966}"/>
          </ac:spMkLst>
        </pc:spChg>
        <pc:spChg chg="add mod">
          <ac:chgData name="Trang Do" userId="1f6a371144d1ab6b" providerId="LiveId" clId="{8D174350-908B-FE40-B3C8-8B3229DA8696}" dt="2023-12-03T08:36:41.412" v="4900" actId="164"/>
          <ac:spMkLst>
            <pc:docMk/>
            <pc:sldMk cId="0" sldId="272"/>
            <ac:spMk id="17" creationId="{67AC143A-9C55-2E15-EB21-1675FA5318C8}"/>
          </ac:spMkLst>
        </pc:spChg>
        <pc:spChg chg="mod">
          <ac:chgData name="Trang Do" userId="1f6a371144d1ab6b" providerId="LiveId" clId="{8D174350-908B-FE40-B3C8-8B3229DA8696}" dt="2023-12-03T08:33:26.236" v="4860" actId="14100"/>
          <ac:spMkLst>
            <pc:docMk/>
            <pc:sldMk cId="0" sldId="272"/>
            <ac:spMk id="19" creationId="{64110A19-CC00-C9E5-EFA4-3B5EB19064C4}"/>
          </ac:spMkLst>
        </pc:spChg>
        <pc:spChg chg="mod">
          <ac:chgData name="Trang Do" userId="1f6a371144d1ab6b" providerId="LiveId" clId="{8D174350-908B-FE40-B3C8-8B3229DA8696}" dt="2023-12-03T08:35:54.314" v="4879" actId="20577"/>
          <ac:spMkLst>
            <pc:docMk/>
            <pc:sldMk cId="0" sldId="272"/>
            <ac:spMk id="22" creationId="{3846EBB6-8C45-59B8-7CA5-6799A29D0CA3}"/>
          </ac:spMkLst>
        </pc:spChg>
        <pc:spChg chg="add mod">
          <ac:chgData name="Trang Do" userId="1f6a371144d1ab6b" providerId="LiveId" clId="{8D174350-908B-FE40-B3C8-8B3229DA8696}" dt="2023-12-03T08:36:56.565" v="4905" actId="20577"/>
          <ac:spMkLst>
            <pc:docMk/>
            <pc:sldMk cId="0" sldId="272"/>
            <ac:spMk id="25" creationId="{9BB976FD-FE61-0353-61B1-419BEE293A85}"/>
          </ac:spMkLst>
        </pc:spChg>
        <pc:grpChg chg="add del mod">
          <ac:chgData name="Trang Do" userId="1f6a371144d1ab6b" providerId="LiveId" clId="{8D174350-908B-FE40-B3C8-8B3229DA8696}" dt="2023-12-03T08:30:20.557" v="4830" actId="478"/>
          <ac:grpSpMkLst>
            <pc:docMk/>
            <pc:sldMk cId="0" sldId="272"/>
            <ac:grpSpMk id="14" creationId="{D4479FCC-3D3A-1ECF-A31C-10EC3EBCE16B}"/>
          </ac:grpSpMkLst>
        </pc:grpChg>
        <pc:grpChg chg="add mod">
          <ac:chgData name="Trang Do" userId="1f6a371144d1ab6b" providerId="LiveId" clId="{8D174350-908B-FE40-B3C8-8B3229DA8696}" dt="2023-12-03T08:36:41.412" v="4900" actId="164"/>
          <ac:grpSpMkLst>
            <pc:docMk/>
            <pc:sldMk cId="0" sldId="272"/>
            <ac:grpSpMk id="18" creationId="{ACC33ED7-700C-726A-8DB0-145B80B52DBA}"/>
          </ac:grpSpMkLst>
        </pc:grpChg>
        <pc:grpChg chg="add mod">
          <ac:chgData name="Trang Do" userId="1f6a371144d1ab6b" providerId="LiveId" clId="{8D174350-908B-FE40-B3C8-8B3229DA8696}" dt="2023-12-03T08:36:41.412" v="4900" actId="164"/>
          <ac:grpSpMkLst>
            <pc:docMk/>
            <pc:sldMk cId="0" sldId="272"/>
            <ac:grpSpMk id="21" creationId="{B301679C-8916-ACB7-B620-586983791FA2}"/>
          </ac:grpSpMkLst>
        </pc:grpChg>
        <pc:grpChg chg="add mod">
          <ac:chgData name="Trang Do" userId="1f6a371144d1ab6b" providerId="LiveId" clId="{8D174350-908B-FE40-B3C8-8B3229DA8696}" dt="2023-12-03T08:36:43.509" v="4901" actId="1076"/>
          <ac:grpSpMkLst>
            <pc:docMk/>
            <pc:sldMk cId="0" sldId="272"/>
            <ac:grpSpMk id="24" creationId="{3179B8F4-114C-4296-CFD3-442A26588B4D}"/>
          </ac:grpSpMkLst>
        </pc:grpChg>
        <pc:cxnChg chg="mod">
          <ac:chgData name="Trang Do" userId="1f6a371144d1ab6b" providerId="LiveId" clId="{8D174350-908B-FE40-B3C8-8B3229DA8696}" dt="2023-12-03T08:33:13.493" v="4853"/>
          <ac:cxnSpMkLst>
            <pc:docMk/>
            <pc:sldMk cId="0" sldId="272"/>
            <ac:cxnSpMk id="20" creationId="{8E9F09E5-A178-354D-01D7-45066CE69F9D}"/>
          </ac:cxnSpMkLst>
        </pc:cxnChg>
        <pc:cxnChg chg="mod">
          <ac:chgData name="Trang Do" userId="1f6a371144d1ab6b" providerId="LiveId" clId="{8D174350-908B-FE40-B3C8-8B3229DA8696}" dt="2023-12-03T08:33:31.674" v="4862"/>
          <ac:cxnSpMkLst>
            <pc:docMk/>
            <pc:sldMk cId="0" sldId="272"/>
            <ac:cxnSpMk id="23" creationId="{546030EB-DAB9-572A-18A2-4C332CD65DE0}"/>
          </ac:cxnSpMkLst>
        </pc:cxnChg>
      </pc:sldChg>
      <pc:sldChg chg="modSp add mod ord modTransition modAnim">
        <pc:chgData name="Trang Do" userId="1f6a371144d1ab6b" providerId="LiveId" clId="{8D174350-908B-FE40-B3C8-8B3229DA8696}" dt="2023-12-03T09:56:54.188" v="6396"/>
        <pc:sldMkLst>
          <pc:docMk/>
          <pc:sldMk cId="967979600" sldId="273"/>
        </pc:sldMkLst>
        <pc:spChg chg="mod">
          <ac:chgData name="Trang Do" userId="1f6a371144d1ab6b" providerId="LiveId" clId="{8D174350-908B-FE40-B3C8-8B3229DA8696}" dt="2023-12-03T08:51:54.556" v="5060" actId="20577"/>
          <ac:spMkLst>
            <pc:docMk/>
            <pc:sldMk cId="967979600" sldId="273"/>
            <ac:spMk id="14" creationId="{314B956F-1D78-07CC-3478-AEDE30B14815}"/>
          </ac:spMkLst>
        </pc:spChg>
      </pc:sldChg>
      <pc:sldChg chg="addSp delSp modSp add mod ord modTransition modAnim">
        <pc:chgData name="Trang Do" userId="1f6a371144d1ab6b" providerId="LiveId" clId="{8D174350-908B-FE40-B3C8-8B3229DA8696}" dt="2023-12-03T09:56:54.188" v="6396"/>
        <pc:sldMkLst>
          <pc:docMk/>
          <pc:sldMk cId="1967496547" sldId="274"/>
        </pc:sldMkLst>
        <pc:spChg chg="mod">
          <ac:chgData name="Trang Do" userId="1f6a371144d1ab6b" providerId="LiveId" clId="{8D174350-908B-FE40-B3C8-8B3229DA8696}" dt="2023-12-01T08:17:17.628" v="1106" actId="1076"/>
          <ac:spMkLst>
            <pc:docMk/>
            <pc:sldMk cId="1967496547" sldId="274"/>
            <ac:spMk id="2" creationId="{00000000-0000-0000-0000-000000000000}"/>
          </ac:spMkLst>
        </pc:spChg>
        <pc:spChg chg="del mod">
          <ac:chgData name="Trang Do" userId="1f6a371144d1ab6b" providerId="LiveId" clId="{8D174350-908B-FE40-B3C8-8B3229DA8696}" dt="2023-12-01T08:13:56.169" v="1056" actId="478"/>
          <ac:spMkLst>
            <pc:docMk/>
            <pc:sldMk cId="1967496547" sldId="274"/>
            <ac:spMk id="3" creationId="{00000000-0000-0000-0000-000000000000}"/>
          </ac:spMkLst>
        </pc:spChg>
        <pc:spChg chg="del mod">
          <ac:chgData name="Trang Do" userId="1f6a371144d1ab6b" providerId="LiveId" clId="{8D174350-908B-FE40-B3C8-8B3229DA8696}" dt="2023-12-01T08:08:42.824" v="975" actId="478"/>
          <ac:spMkLst>
            <pc:docMk/>
            <pc:sldMk cId="1967496547" sldId="274"/>
            <ac:spMk id="4" creationId="{00000000-0000-0000-0000-000000000000}"/>
          </ac:spMkLst>
        </pc:spChg>
        <pc:spChg chg="del">
          <ac:chgData name="Trang Do" userId="1f6a371144d1ab6b" providerId="LiveId" clId="{8D174350-908B-FE40-B3C8-8B3229DA8696}" dt="2023-12-01T07:40:55.067" v="573" actId="478"/>
          <ac:spMkLst>
            <pc:docMk/>
            <pc:sldMk cId="1967496547" sldId="274"/>
            <ac:spMk id="5" creationId="{00000000-0000-0000-0000-000000000000}"/>
          </ac:spMkLst>
        </pc:spChg>
        <pc:spChg chg="del">
          <ac:chgData name="Trang Do" userId="1f6a371144d1ab6b" providerId="LiveId" clId="{8D174350-908B-FE40-B3C8-8B3229DA8696}" dt="2023-12-01T07:40:57.387" v="574" actId="478"/>
          <ac:spMkLst>
            <pc:docMk/>
            <pc:sldMk cId="1967496547" sldId="274"/>
            <ac:spMk id="6" creationId="{00000000-0000-0000-0000-000000000000}"/>
          </ac:spMkLst>
        </pc:spChg>
        <pc:spChg chg="del">
          <ac:chgData name="Trang Do" userId="1f6a371144d1ab6b" providerId="LiveId" clId="{8D174350-908B-FE40-B3C8-8B3229DA8696}" dt="2023-12-01T07:40:55.067" v="573" actId="478"/>
          <ac:spMkLst>
            <pc:docMk/>
            <pc:sldMk cId="1967496547" sldId="274"/>
            <ac:spMk id="7" creationId="{00000000-0000-0000-0000-000000000000}"/>
          </ac:spMkLst>
        </pc:spChg>
        <pc:spChg chg="del">
          <ac:chgData name="Trang Do" userId="1f6a371144d1ab6b" providerId="LiveId" clId="{8D174350-908B-FE40-B3C8-8B3229DA8696}" dt="2023-12-01T07:40:57.387" v="574" actId="478"/>
          <ac:spMkLst>
            <pc:docMk/>
            <pc:sldMk cId="1967496547" sldId="274"/>
            <ac:spMk id="8" creationId="{00000000-0000-0000-0000-000000000000}"/>
          </ac:spMkLst>
        </pc:spChg>
        <pc:spChg chg="del">
          <ac:chgData name="Trang Do" userId="1f6a371144d1ab6b" providerId="LiveId" clId="{8D174350-908B-FE40-B3C8-8B3229DA8696}" dt="2023-12-01T07:40:55.067" v="573" actId="478"/>
          <ac:spMkLst>
            <pc:docMk/>
            <pc:sldMk cId="1967496547" sldId="274"/>
            <ac:spMk id="9" creationId="{00000000-0000-0000-0000-000000000000}"/>
          </ac:spMkLst>
        </pc:spChg>
        <pc:spChg chg="add del mod">
          <ac:chgData name="Trang Do" userId="1f6a371144d1ab6b" providerId="LiveId" clId="{8D174350-908B-FE40-B3C8-8B3229DA8696}" dt="2023-12-01T08:08:42.824" v="975" actId="478"/>
          <ac:spMkLst>
            <pc:docMk/>
            <pc:sldMk cId="1967496547" sldId="274"/>
            <ac:spMk id="10" creationId="{FCA62AF7-4A28-9AB6-CAC7-16DE94BD8F46}"/>
          </ac:spMkLst>
        </pc:spChg>
        <pc:spChg chg="add mod">
          <ac:chgData name="Trang Do" userId="1f6a371144d1ab6b" providerId="LiveId" clId="{8D174350-908B-FE40-B3C8-8B3229DA8696}" dt="2023-12-01T07:43:14.565" v="618" actId="1076"/>
          <ac:spMkLst>
            <pc:docMk/>
            <pc:sldMk cId="1967496547" sldId="274"/>
            <ac:spMk id="11" creationId="{87A4DE58-1FE5-2B12-6FA8-1669868606AB}"/>
          </ac:spMkLst>
        </pc:spChg>
        <pc:spChg chg="add mod">
          <ac:chgData name="Trang Do" userId="1f6a371144d1ab6b" providerId="LiveId" clId="{8D174350-908B-FE40-B3C8-8B3229DA8696}" dt="2023-12-01T08:12:24.640" v="1029" actId="1076"/>
          <ac:spMkLst>
            <pc:docMk/>
            <pc:sldMk cId="1967496547" sldId="274"/>
            <ac:spMk id="12" creationId="{257906F8-4D04-A0A1-CDCB-A3B47FF4A3A1}"/>
          </ac:spMkLst>
        </pc:spChg>
        <pc:spChg chg="add mod">
          <ac:chgData name="Trang Do" userId="1f6a371144d1ab6b" providerId="LiveId" clId="{8D174350-908B-FE40-B3C8-8B3229DA8696}" dt="2023-12-01T08:13:58.495" v="1057" actId="1076"/>
          <ac:spMkLst>
            <pc:docMk/>
            <pc:sldMk cId="1967496547" sldId="274"/>
            <ac:spMk id="13" creationId="{C604C704-11BD-B60C-567A-3E060E8064AB}"/>
          </ac:spMkLst>
        </pc:spChg>
        <pc:spChg chg="add del mod">
          <ac:chgData name="Trang Do" userId="1f6a371144d1ab6b" providerId="LiveId" clId="{8D174350-908B-FE40-B3C8-8B3229DA8696}" dt="2023-12-01T08:23:20.931" v="1292" actId="1076"/>
          <ac:spMkLst>
            <pc:docMk/>
            <pc:sldMk cId="1967496547" sldId="274"/>
            <ac:spMk id="14" creationId="{43B9CB9D-6D21-7485-54EC-6D68CFA72C0F}"/>
          </ac:spMkLst>
        </pc:spChg>
        <pc:spChg chg="add del mod">
          <ac:chgData name="Trang Do" userId="1f6a371144d1ab6b" providerId="LiveId" clId="{8D174350-908B-FE40-B3C8-8B3229DA8696}" dt="2023-12-01T08:09:36.104" v="990" actId="478"/>
          <ac:spMkLst>
            <pc:docMk/>
            <pc:sldMk cId="1967496547" sldId="274"/>
            <ac:spMk id="15" creationId="{E30CD4AD-F882-6307-D601-202EC8B12BF3}"/>
          </ac:spMkLst>
        </pc:spChg>
        <pc:spChg chg="add mod">
          <ac:chgData name="Trang Do" userId="1f6a371144d1ab6b" providerId="LiveId" clId="{8D174350-908B-FE40-B3C8-8B3229DA8696}" dt="2023-12-01T08:22:02.089" v="1280" actId="1076"/>
          <ac:spMkLst>
            <pc:docMk/>
            <pc:sldMk cId="1967496547" sldId="274"/>
            <ac:spMk id="16" creationId="{8F7FD88E-A698-729A-E603-E45B54BC6173}"/>
          </ac:spMkLst>
        </pc:spChg>
        <pc:spChg chg="add mod">
          <ac:chgData name="Trang Do" userId="1f6a371144d1ab6b" providerId="LiveId" clId="{8D174350-908B-FE40-B3C8-8B3229DA8696}" dt="2023-12-01T08:12:50.279" v="1037" actId="164"/>
          <ac:spMkLst>
            <pc:docMk/>
            <pc:sldMk cId="1967496547" sldId="274"/>
            <ac:spMk id="18" creationId="{6FC0E45F-6392-607F-2A99-9E4FE9E05FDE}"/>
          </ac:spMkLst>
        </pc:spChg>
        <pc:spChg chg="mod">
          <ac:chgData name="Trang Do" userId="1f6a371144d1ab6b" providerId="LiveId" clId="{8D174350-908B-FE40-B3C8-8B3229DA8696}" dt="2023-12-01T08:12:02.703" v="1021" actId="20577"/>
          <ac:spMkLst>
            <pc:docMk/>
            <pc:sldMk cId="1967496547" sldId="274"/>
            <ac:spMk id="20" creationId="{C68EE041-D7BC-88E9-5F1E-4470FA8793A9}"/>
          </ac:spMkLst>
        </pc:spChg>
        <pc:spChg chg="add mod">
          <ac:chgData name="Trang Do" userId="1f6a371144d1ab6b" providerId="LiveId" clId="{8D174350-908B-FE40-B3C8-8B3229DA8696}" dt="2023-12-01T08:22:11.541" v="1282" actId="1076"/>
          <ac:spMkLst>
            <pc:docMk/>
            <pc:sldMk cId="1967496547" sldId="274"/>
            <ac:spMk id="35" creationId="{7C913DAB-4282-59C9-88C7-93C226A88400}"/>
          </ac:spMkLst>
        </pc:spChg>
        <pc:spChg chg="add mod">
          <ac:chgData name="Trang Do" userId="1f6a371144d1ab6b" providerId="LiveId" clId="{8D174350-908B-FE40-B3C8-8B3229DA8696}" dt="2023-12-01T08:22:11.541" v="1282" actId="1076"/>
          <ac:spMkLst>
            <pc:docMk/>
            <pc:sldMk cId="1967496547" sldId="274"/>
            <ac:spMk id="36" creationId="{EB5ED2AD-A7A6-B57C-0B48-1A8E922D8136}"/>
          </ac:spMkLst>
        </pc:spChg>
        <pc:spChg chg="add mod">
          <ac:chgData name="Trang Do" userId="1f6a371144d1ab6b" providerId="LiveId" clId="{8D174350-908B-FE40-B3C8-8B3229DA8696}" dt="2023-12-01T08:22:11.541" v="1282" actId="1076"/>
          <ac:spMkLst>
            <pc:docMk/>
            <pc:sldMk cId="1967496547" sldId="274"/>
            <ac:spMk id="37" creationId="{698765C3-879F-1C16-3219-4B4E51EE15AB}"/>
          </ac:spMkLst>
        </pc:spChg>
        <pc:spChg chg="add mod">
          <ac:chgData name="Trang Do" userId="1f6a371144d1ab6b" providerId="LiveId" clId="{8D174350-908B-FE40-B3C8-8B3229DA8696}" dt="2023-12-01T08:22:11.541" v="1282" actId="1076"/>
          <ac:spMkLst>
            <pc:docMk/>
            <pc:sldMk cId="1967496547" sldId="274"/>
            <ac:spMk id="38" creationId="{D5AE805A-9476-8ED4-932B-67FBCACA169C}"/>
          </ac:spMkLst>
        </pc:spChg>
        <pc:spChg chg="add mod">
          <ac:chgData name="Trang Do" userId="1f6a371144d1ab6b" providerId="LiveId" clId="{8D174350-908B-FE40-B3C8-8B3229DA8696}" dt="2023-12-01T08:22:11.541" v="1282" actId="1076"/>
          <ac:spMkLst>
            <pc:docMk/>
            <pc:sldMk cId="1967496547" sldId="274"/>
            <ac:spMk id="39" creationId="{DAD0F120-A700-28FA-859E-D73CDD6E417E}"/>
          </ac:spMkLst>
        </pc:spChg>
        <pc:spChg chg="add mod">
          <ac:chgData name="Trang Do" userId="1f6a371144d1ab6b" providerId="LiveId" clId="{8D174350-908B-FE40-B3C8-8B3229DA8696}" dt="2023-12-01T08:22:11.541" v="1282" actId="1076"/>
          <ac:spMkLst>
            <pc:docMk/>
            <pc:sldMk cId="1967496547" sldId="274"/>
            <ac:spMk id="40" creationId="{19383A2B-1C9A-9152-3E3D-7B3687E8C7FA}"/>
          </ac:spMkLst>
        </pc:spChg>
        <pc:spChg chg="add mod">
          <ac:chgData name="Trang Do" userId="1f6a371144d1ab6b" providerId="LiveId" clId="{8D174350-908B-FE40-B3C8-8B3229DA8696}" dt="2023-12-01T08:22:11.541" v="1282" actId="1076"/>
          <ac:spMkLst>
            <pc:docMk/>
            <pc:sldMk cId="1967496547" sldId="274"/>
            <ac:spMk id="41" creationId="{531C5EF9-E860-85F3-1C02-7FB9BD5EAE48}"/>
          </ac:spMkLst>
        </pc:spChg>
        <pc:spChg chg="add mod">
          <ac:chgData name="Trang Do" userId="1f6a371144d1ab6b" providerId="LiveId" clId="{8D174350-908B-FE40-B3C8-8B3229DA8696}" dt="2023-12-01T08:22:11.541" v="1282" actId="1076"/>
          <ac:spMkLst>
            <pc:docMk/>
            <pc:sldMk cId="1967496547" sldId="274"/>
            <ac:spMk id="42" creationId="{5F59ABE3-1227-22C1-437D-F370A9E74AB1}"/>
          </ac:spMkLst>
        </pc:spChg>
        <pc:grpChg chg="add mod">
          <ac:chgData name="Trang Do" userId="1f6a371144d1ab6b" providerId="LiveId" clId="{8D174350-908B-FE40-B3C8-8B3229DA8696}" dt="2023-12-01T08:12:50.279" v="1037" actId="164"/>
          <ac:grpSpMkLst>
            <pc:docMk/>
            <pc:sldMk cId="1967496547" sldId="274"/>
            <ac:grpSpMk id="19" creationId="{DA919B05-441E-FB87-0415-B28BCDE4C009}"/>
          </ac:grpSpMkLst>
        </pc:grpChg>
        <pc:grpChg chg="add mod">
          <ac:chgData name="Trang Do" userId="1f6a371144d1ab6b" providerId="LiveId" clId="{8D174350-908B-FE40-B3C8-8B3229DA8696}" dt="2023-12-01T08:22:26.512" v="1284" actId="1076"/>
          <ac:grpSpMkLst>
            <pc:docMk/>
            <pc:sldMk cId="1967496547" sldId="274"/>
            <ac:grpSpMk id="22" creationId="{C15C235A-F49C-5DB4-4D73-6061C0238597}"/>
          </ac:grpSpMkLst>
        </pc:grpChg>
        <pc:grpChg chg="add mod">
          <ac:chgData name="Trang Do" userId="1f6a371144d1ab6b" providerId="LiveId" clId="{8D174350-908B-FE40-B3C8-8B3229DA8696}" dt="2023-12-01T08:22:11.541" v="1282" actId="1076"/>
          <ac:grpSpMkLst>
            <pc:docMk/>
            <pc:sldMk cId="1967496547" sldId="274"/>
            <ac:grpSpMk id="34" creationId="{1EA34057-43AD-29B7-9428-BE62371D000F}"/>
          </ac:grpSpMkLst>
        </pc:grpChg>
        <pc:graphicFrameChg chg="add del">
          <ac:chgData name="Trang Do" userId="1f6a371144d1ab6b" providerId="LiveId" clId="{8D174350-908B-FE40-B3C8-8B3229DA8696}" dt="2023-12-01T08:13:28.156" v="1044" actId="3680"/>
          <ac:graphicFrameMkLst>
            <pc:docMk/>
            <pc:sldMk cId="1967496547" sldId="274"/>
            <ac:graphicFrameMk id="24" creationId="{7D096656-EB2B-63DB-77E1-BB3791D95A74}"/>
          </ac:graphicFrameMkLst>
        </pc:graphicFrameChg>
        <pc:graphicFrameChg chg="add del mod modGraphic">
          <ac:chgData name="Trang Do" userId="1f6a371144d1ab6b" providerId="LiveId" clId="{8D174350-908B-FE40-B3C8-8B3229DA8696}" dt="2023-12-01T08:15:49.704" v="1081" actId="478"/>
          <ac:graphicFrameMkLst>
            <pc:docMk/>
            <pc:sldMk cId="1967496547" sldId="274"/>
            <ac:graphicFrameMk id="25" creationId="{C9E0E8D4-23E8-111F-BF39-591CBA22D9F3}"/>
          </ac:graphicFrameMkLst>
        </pc:graphicFrameChg>
        <pc:picChg chg="add del mod">
          <ac:chgData name="Trang Do" userId="1f6a371144d1ab6b" providerId="LiveId" clId="{8D174350-908B-FE40-B3C8-8B3229DA8696}" dt="2023-12-01T08:21:57.676" v="1279" actId="478"/>
          <ac:picMkLst>
            <pc:docMk/>
            <pc:sldMk cId="1967496547" sldId="274"/>
            <ac:picMk id="23" creationId="{09BC3A75-BC8C-B8F0-41D5-5F7A889B7E57}"/>
          </ac:picMkLst>
        </pc:picChg>
        <pc:cxnChg chg="mod">
          <ac:chgData name="Trang Do" userId="1f6a371144d1ab6b" providerId="LiveId" clId="{8D174350-908B-FE40-B3C8-8B3229DA8696}" dt="2023-12-01T08:12:00.377" v="1019"/>
          <ac:cxnSpMkLst>
            <pc:docMk/>
            <pc:sldMk cId="1967496547" sldId="274"/>
            <ac:cxnSpMk id="21" creationId="{82B11F64-855D-0165-4027-064529BA6DD6}"/>
          </ac:cxnSpMkLst>
        </pc:cxnChg>
        <pc:cxnChg chg="add mod">
          <ac:chgData name="Trang Do" userId="1f6a371144d1ab6b" providerId="LiveId" clId="{8D174350-908B-FE40-B3C8-8B3229DA8696}" dt="2023-12-01T08:15:58.412" v="1082" actId="164"/>
          <ac:cxnSpMkLst>
            <pc:docMk/>
            <pc:sldMk cId="1967496547" sldId="274"/>
            <ac:cxnSpMk id="27" creationId="{8125489B-403D-20BF-F1D4-732E76CA96A0}"/>
          </ac:cxnSpMkLst>
        </pc:cxnChg>
        <pc:cxnChg chg="add mod">
          <ac:chgData name="Trang Do" userId="1f6a371144d1ab6b" providerId="LiveId" clId="{8D174350-908B-FE40-B3C8-8B3229DA8696}" dt="2023-12-01T08:15:58.412" v="1082" actId="164"/>
          <ac:cxnSpMkLst>
            <pc:docMk/>
            <pc:sldMk cId="1967496547" sldId="274"/>
            <ac:cxnSpMk id="30" creationId="{BC25E9F5-E936-C04E-759C-F48C84A7061A}"/>
          </ac:cxnSpMkLst>
        </pc:cxnChg>
        <pc:cxnChg chg="add mod">
          <ac:chgData name="Trang Do" userId="1f6a371144d1ab6b" providerId="LiveId" clId="{8D174350-908B-FE40-B3C8-8B3229DA8696}" dt="2023-12-01T08:15:58.412" v="1082" actId="164"/>
          <ac:cxnSpMkLst>
            <pc:docMk/>
            <pc:sldMk cId="1967496547" sldId="274"/>
            <ac:cxnSpMk id="31" creationId="{BAA4715C-3872-0B62-810D-A606E25C37E3}"/>
          </ac:cxnSpMkLst>
        </pc:cxnChg>
        <pc:cxnChg chg="add mod">
          <ac:chgData name="Trang Do" userId="1f6a371144d1ab6b" providerId="LiveId" clId="{8D174350-908B-FE40-B3C8-8B3229DA8696}" dt="2023-12-01T08:15:58.412" v="1082" actId="164"/>
          <ac:cxnSpMkLst>
            <pc:docMk/>
            <pc:sldMk cId="1967496547" sldId="274"/>
            <ac:cxnSpMk id="32" creationId="{FB501CE5-C89C-15A8-3317-A0069BBD642A}"/>
          </ac:cxnSpMkLst>
        </pc:cxnChg>
        <pc:cxnChg chg="add mod">
          <ac:chgData name="Trang Do" userId="1f6a371144d1ab6b" providerId="LiveId" clId="{8D174350-908B-FE40-B3C8-8B3229DA8696}" dt="2023-12-01T08:15:58.412" v="1082" actId="164"/>
          <ac:cxnSpMkLst>
            <pc:docMk/>
            <pc:sldMk cId="1967496547" sldId="274"/>
            <ac:cxnSpMk id="33" creationId="{6B589F63-11F5-25BE-621E-3D307838D906}"/>
          </ac:cxnSpMkLst>
        </pc:cxnChg>
      </pc:sldChg>
      <pc:sldChg chg="addSp delSp modSp add mod ord modTransition modAnim">
        <pc:chgData name="Trang Do" userId="1f6a371144d1ab6b" providerId="LiveId" clId="{8D174350-908B-FE40-B3C8-8B3229DA8696}" dt="2023-12-03T09:56:54.188" v="6396"/>
        <pc:sldMkLst>
          <pc:docMk/>
          <pc:sldMk cId="2275357490" sldId="275"/>
        </pc:sldMkLst>
        <pc:spChg chg="mod">
          <ac:chgData name="Trang Do" userId="1f6a371144d1ab6b" providerId="LiveId" clId="{8D174350-908B-FE40-B3C8-8B3229DA8696}" dt="2023-12-01T10:01:00.500" v="2053" actId="1076"/>
          <ac:spMkLst>
            <pc:docMk/>
            <pc:sldMk cId="2275357490" sldId="275"/>
            <ac:spMk id="2" creationId="{00000000-0000-0000-0000-000000000000}"/>
          </ac:spMkLst>
        </pc:spChg>
        <pc:spChg chg="mod">
          <ac:chgData name="Trang Do" userId="1f6a371144d1ab6b" providerId="LiveId" clId="{8D174350-908B-FE40-B3C8-8B3229DA8696}" dt="2023-12-01T09:54:49.946" v="1871" actId="14100"/>
          <ac:spMkLst>
            <pc:docMk/>
            <pc:sldMk cId="2275357490" sldId="275"/>
            <ac:spMk id="3" creationId="{56BCDFD6-DB4A-FCE9-0A31-11046C37870D}"/>
          </ac:spMkLst>
        </pc:spChg>
        <pc:spChg chg="del">
          <ac:chgData name="Trang Do" userId="1f6a371144d1ab6b" providerId="LiveId" clId="{8D174350-908B-FE40-B3C8-8B3229DA8696}" dt="2023-12-01T07:41:32.482" v="587" actId="478"/>
          <ac:spMkLst>
            <pc:docMk/>
            <pc:sldMk cId="2275357490" sldId="275"/>
            <ac:spMk id="4" creationId="{E782AB0D-EF95-859F-B133-FDF3957FB866}"/>
          </ac:spMkLst>
        </pc:spChg>
        <pc:spChg chg="mod">
          <ac:chgData name="Trang Do" userId="1f6a371144d1ab6b" providerId="LiveId" clId="{8D174350-908B-FE40-B3C8-8B3229DA8696}" dt="2023-12-01T09:59:56.903" v="2046" actId="1076"/>
          <ac:spMkLst>
            <pc:docMk/>
            <pc:sldMk cId="2275357490" sldId="275"/>
            <ac:spMk id="5" creationId="{7808B87C-9D0D-AE03-A6EA-1A81628CDA97}"/>
          </ac:spMkLst>
        </pc:spChg>
        <pc:spChg chg="mod">
          <ac:chgData name="Trang Do" userId="1f6a371144d1ab6b" providerId="LiveId" clId="{8D174350-908B-FE40-B3C8-8B3229DA8696}" dt="2023-12-01T09:56:06.219" v="1895" actId="1076"/>
          <ac:spMkLst>
            <pc:docMk/>
            <pc:sldMk cId="2275357490" sldId="275"/>
            <ac:spMk id="6" creationId="{8FCEA24D-B36F-7C73-09E8-DF7D8A5AF8F3}"/>
          </ac:spMkLst>
        </pc:spChg>
        <pc:spChg chg="mod">
          <ac:chgData name="Trang Do" userId="1f6a371144d1ab6b" providerId="LiveId" clId="{8D174350-908B-FE40-B3C8-8B3229DA8696}" dt="2023-12-01T09:54:40.975" v="1867" actId="14100"/>
          <ac:spMkLst>
            <pc:docMk/>
            <pc:sldMk cId="2275357490" sldId="275"/>
            <ac:spMk id="7" creationId="{65CBB12F-67EE-61D6-2EFF-EC81234E715D}"/>
          </ac:spMkLst>
        </pc:spChg>
        <pc:spChg chg="del">
          <ac:chgData name="Trang Do" userId="1f6a371144d1ab6b" providerId="LiveId" clId="{8D174350-908B-FE40-B3C8-8B3229DA8696}" dt="2023-12-01T07:41:46.719" v="595" actId="478"/>
          <ac:spMkLst>
            <pc:docMk/>
            <pc:sldMk cId="2275357490" sldId="275"/>
            <ac:spMk id="8" creationId="{596A01C5-80EA-F0A5-5461-00F81228E2A2}"/>
          </ac:spMkLst>
        </pc:spChg>
        <pc:spChg chg="del">
          <ac:chgData name="Trang Do" userId="1f6a371144d1ab6b" providerId="LiveId" clId="{8D174350-908B-FE40-B3C8-8B3229DA8696}" dt="2023-12-01T09:55:55.496" v="1893" actId="478"/>
          <ac:spMkLst>
            <pc:docMk/>
            <pc:sldMk cId="2275357490" sldId="275"/>
            <ac:spMk id="9" creationId="{A450B9D9-6A81-444F-EECD-8CB43259BE8B}"/>
          </ac:spMkLst>
        </pc:spChg>
        <pc:spChg chg="add mod">
          <ac:chgData name="Trang Do" userId="1f6a371144d1ab6b" providerId="LiveId" clId="{8D174350-908B-FE40-B3C8-8B3229DA8696}" dt="2023-12-01T09:54:46.691" v="1870" actId="1076"/>
          <ac:spMkLst>
            <pc:docMk/>
            <pc:sldMk cId="2275357490" sldId="275"/>
            <ac:spMk id="10" creationId="{0572A35C-3853-6B79-0DC8-0CA18CF98A2D}"/>
          </ac:spMkLst>
        </pc:spChg>
        <pc:spChg chg="add mod modCrop">
          <ac:chgData name="Trang Do" userId="1f6a371144d1ab6b" providerId="LiveId" clId="{8D174350-908B-FE40-B3C8-8B3229DA8696}" dt="2023-12-01T09:56:11.875" v="1897" actId="1076"/>
          <ac:spMkLst>
            <pc:docMk/>
            <pc:sldMk cId="2275357490" sldId="275"/>
            <ac:spMk id="11" creationId="{41B138FD-46E8-942B-6A3D-89B2CDA45576}"/>
          </ac:spMkLst>
        </pc:spChg>
        <pc:spChg chg="add mod topLvl">
          <ac:chgData name="Trang Do" userId="1f6a371144d1ab6b" providerId="LiveId" clId="{8D174350-908B-FE40-B3C8-8B3229DA8696}" dt="2023-12-01T09:58:14.822" v="1978" actId="164"/>
          <ac:spMkLst>
            <pc:docMk/>
            <pc:sldMk cId="2275357490" sldId="275"/>
            <ac:spMk id="13" creationId="{3BD17AB1-9570-CF3D-7C98-0B24BDFE1462}"/>
          </ac:spMkLst>
        </pc:spChg>
        <pc:spChg chg="mod">
          <ac:chgData name="Trang Do" userId="1f6a371144d1ab6b" providerId="LiveId" clId="{8D174350-908B-FE40-B3C8-8B3229DA8696}" dt="2023-12-01T09:58:10.276" v="1977" actId="165"/>
          <ac:spMkLst>
            <pc:docMk/>
            <pc:sldMk cId="2275357490" sldId="275"/>
            <ac:spMk id="15" creationId="{5B2948FE-2976-C6CC-A4E6-C96FB3DE57DA}"/>
          </ac:spMkLst>
        </pc:spChg>
        <pc:spChg chg="mod">
          <ac:chgData name="Trang Do" userId="1f6a371144d1ab6b" providerId="LiveId" clId="{8D174350-908B-FE40-B3C8-8B3229DA8696}" dt="2023-12-01T09:58:10.276" v="1977" actId="165"/>
          <ac:spMkLst>
            <pc:docMk/>
            <pc:sldMk cId="2275357490" sldId="275"/>
            <ac:spMk id="18" creationId="{7BD5380B-D3A7-4A74-2E35-222F65F28E71}"/>
          </ac:spMkLst>
        </pc:spChg>
        <pc:spChg chg="add mod">
          <ac:chgData name="Trang Do" userId="1f6a371144d1ab6b" providerId="LiveId" clId="{8D174350-908B-FE40-B3C8-8B3229DA8696}" dt="2023-12-01T09:56:42.626" v="1906" actId="20577"/>
          <ac:spMkLst>
            <pc:docMk/>
            <pc:sldMk cId="2275357490" sldId="275"/>
            <ac:spMk id="21" creationId="{C245D89F-03A2-F2E8-E3FC-8D237D705155}"/>
          </ac:spMkLst>
        </pc:spChg>
        <pc:spChg chg="add mod">
          <ac:chgData name="Trang Do" userId="1f6a371144d1ab6b" providerId="LiveId" clId="{8D174350-908B-FE40-B3C8-8B3229DA8696}" dt="2023-12-01T09:59:31.783" v="2038" actId="164"/>
          <ac:spMkLst>
            <pc:docMk/>
            <pc:sldMk cId="2275357490" sldId="275"/>
            <ac:spMk id="22" creationId="{79E6953C-0388-2222-E169-F9D41631A6EC}"/>
          </ac:spMkLst>
        </pc:spChg>
        <pc:spChg chg="mod">
          <ac:chgData name="Trang Do" userId="1f6a371144d1ab6b" providerId="LiveId" clId="{8D174350-908B-FE40-B3C8-8B3229DA8696}" dt="2023-12-01T09:58:21.716" v="1980"/>
          <ac:spMkLst>
            <pc:docMk/>
            <pc:sldMk cId="2275357490" sldId="275"/>
            <ac:spMk id="25" creationId="{F59A4D55-39E7-0EB3-C727-666AE064630F}"/>
          </ac:spMkLst>
        </pc:spChg>
        <pc:spChg chg="add mod">
          <ac:chgData name="Trang Do" userId="1f6a371144d1ab6b" providerId="LiveId" clId="{8D174350-908B-FE40-B3C8-8B3229DA8696}" dt="2023-12-01T09:59:21.271" v="2036" actId="164"/>
          <ac:spMkLst>
            <pc:docMk/>
            <pc:sldMk cId="2275357490" sldId="275"/>
            <ac:spMk id="27" creationId="{B141C427-B258-69B1-0536-810737708741}"/>
          </ac:spMkLst>
        </pc:spChg>
        <pc:spChg chg="add mod">
          <ac:chgData name="Trang Do" userId="1f6a371144d1ab6b" providerId="LiveId" clId="{8D174350-908B-FE40-B3C8-8B3229DA8696}" dt="2023-12-01T09:59:45.861" v="2040" actId="1076"/>
          <ac:spMkLst>
            <pc:docMk/>
            <pc:sldMk cId="2275357490" sldId="275"/>
            <ac:spMk id="28" creationId="{2CFE0935-8857-C0DF-BDBE-1C2BBE27385E}"/>
          </ac:spMkLst>
        </pc:spChg>
        <pc:spChg chg="add mod">
          <ac:chgData name="Trang Do" userId="1f6a371144d1ab6b" providerId="LiveId" clId="{8D174350-908B-FE40-B3C8-8B3229DA8696}" dt="2023-12-01T09:59:45.861" v="2040" actId="1076"/>
          <ac:spMkLst>
            <pc:docMk/>
            <pc:sldMk cId="2275357490" sldId="275"/>
            <ac:spMk id="29" creationId="{7E443A55-A2BE-8A71-146B-23B7259927A1}"/>
          </ac:spMkLst>
        </pc:spChg>
        <pc:spChg chg="add mod">
          <ac:chgData name="Trang Do" userId="1f6a371144d1ab6b" providerId="LiveId" clId="{8D174350-908B-FE40-B3C8-8B3229DA8696}" dt="2023-12-01T10:01:14.154" v="2058" actId="692"/>
          <ac:spMkLst>
            <pc:docMk/>
            <pc:sldMk cId="2275357490" sldId="275"/>
            <ac:spMk id="32" creationId="{C98516C9-9EC2-7B2B-FC40-E7F7F0AFF1DD}"/>
          </ac:spMkLst>
        </pc:spChg>
        <pc:grpChg chg="add mod topLvl">
          <ac:chgData name="Trang Do" userId="1f6a371144d1ab6b" providerId="LiveId" clId="{8D174350-908B-FE40-B3C8-8B3229DA8696}" dt="2023-12-01T09:58:14.822" v="1978" actId="164"/>
          <ac:grpSpMkLst>
            <pc:docMk/>
            <pc:sldMk cId="2275357490" sldId="275"/>
            <ac:grpSpMk id="14" creationId="{F70AD9D4-5EB8-F842-6AB5-5C94C7362787}"/>
          </ac:grpSpMkLst>
        </pc:grpChg>
        <pc:grpChg chg="add mod topLvl">
          <ac:chgData name="Trang Do" userId="1f6a371144d1ab6b" providerId="LiveId" clId="{8D174350-908B-FE40-B3C8-8B3229DA8696}" dt="2023-12-01T09:59:31.783" v="2038" actId="164"/>
          <ac:grpSpMkLst>
            <pc:docMk/>
            <pc:sldMk cId="2275357490" sldId="275"/>
            <ac:grpSpMk id="17" creationId="{4F2FBF3F-F636-ED95-5062-ACB380451A2E}"/>
          </ac:grpSpMkLst>
        </pc:grpChg>
        <pc:grpChg chg="add del mod">
          <ac:chgData name="Trang Do" userId="1f6a371144d1ab6b" providerId="LiveId" clId="{8D174350-908B-FE40-B3C8-8B3229DA8696}" dt="2023-12-01T09:58:10.276" v="1977" actId="165"/>
          <ac:grpSpMkLst>
            <pc:docMk/>
            <pc:sldMk cId="2275357490" sldId="275"/>
            <ac:grpSpMk id="20" creationId="{D9FA443F-0F58-1450-D6BA-8EE4F38C339D}"/>
          </ac:grpSpMkLst>
        </pc:grpChg>
        <pc:grpChg chg="add mod">
          <ac:chgData name="Trang Do" userId="1f6a371144d1ab6b" providerId="LiveId" clId="{8D174350-908B-FE40-B3C8-8B3229DA8696}" dt="2023-12-01T09:58:14.822" v="1978" actId="164"/>
          <ac:grpSpMkLst>
            <pc:docMk/>
            <pc:sldMk cId="2275357490" sldId="275"/>
            <ac:grpSpMk id="23" creationId="{B0E87BDF-560A-68E9-6EAD-C59EE295D212}"/>
          </ac:grpSpMkLst>
        </pc:grpChg>
        <pc:grpChg chg="add mod">
          <ac:chgData name="Trang Do" userId="1f6a371144d1ab6b" providerId="LiveId" clId="{8D174350-908B-FE40-B3C8-8B3229DA8696}" dt="2023-12-01T09:59:21.271" v="2036" actId="164"/>
          <ac:grpSpMkLst>
            <pc:docMk/>
            <pc:sldMk cId="2275357490" sldId="275"/>
            <ac:grpSpMk id="24" creationId="{EF931D33-9679-A0D8-CBF6-DACAA8E48335}"/>
          </ac:grpSpMkLst>
        </pc:grpChg>
        <pc:grpChg chg="add mod">
          <ac:chgData name="Trang Do" userId="1f6a371144d1ab6b" providerId="LiveId" clId="{8D174350-908B-FE40-B3C8-8B3229DA8696}" dt="2023-12-01T10:00:48.455" v="2050" actId="1076"/>
          <ac:grpSpMkLst>
            <pc:docMk/>
            <pc:sldMk cId="2275357490" sldId="275"/>
            <ac:grpSpMk id="30" creationId="{98090242-0C80-DF5A-3E1D-EA9665C6A4DA}"/>
          </ac:grpSpMkLst>
        </pc:grpChg>
        <pc:grpChg chg="add mod">
          <ac:chgData name="Trang Do" userId="1f6a371144d1ab6b" providerId="LiveId" clId="{8D174350-908B-FE40-B3C8-8B3229DA8696}" dt="2023-12-01T09:59:31.783" v="2038" actId="164"/>
          <ac:grpSpMkLst>
            <pc:docMk/>
            <pc:sldMk cId="2275357490" sldId="275"/>
            <ac:grpSpMk id="31" creationId="{055A9866-92C6-C0BF-DCBD-EB1AAD278657}"/>
          </ac:grpSpMkLst>
        </pc:grpChg>
        <pc:cxnChg chg="mod">
          <ac:chgData name="Trang Do" userId="1f6a371144d1ab6b" providerId="LiveId" clId="{8D174350-908B-FE40-B3C8-8B3229DA8696}" dt="2023-12-01T09:58:10.276" v="1977" actId="165"/>
          <ac:cxnSpMkLst>
            <pc:docMk/>
            <pc:sldMk cId="2275357490" sldId="275"/>
            <ac:cxnSpMk id="16" creationId="{C1ED6D7B-C6D3-D67F-1FDA-306F48BD3BB9}"/>
          </ac:cxnSpMkLst>
        </pc:cxnChg>
        <pc:cxnChg chg="mod">
          <ac:chgData name="Trang Do" userId="1f6a371144d1ab6b" providerId="LiveId" clId="{8D174350-908B-FE40-B3C8-8B3229DA8696}" dt="2023-12-01T09:58:10.276" v="1977" actId="165"/>
          <ac:cxnSpMkLst>
            <pc:docMk/>
            <pc:sldMk cId="2275357490" sldId="275"/>
            <ac:cxnSpMk id="19" creationId="{28E923BB-4BAC-6F9A-4201-AA57497D405D}"/>
          </ac:cxnSpMkLst>
        </pc:cxnChg>
        <pc:cxnChg chg="mod">
          <ac:chgData name="Trang Do" userId="1f6a371144d1ab6b" providerId="LiveId" clId="{8D174350-908B-FE40-B3C8-8B3229DA8696}" dt="2023-12-01T09:58:21.716" v="1980"/>
          <ac:cxnSpMkLst>
            <pc:docMk/>
            <pc:sldMk cId="2275357490" sldId="275"/>
            <ac:cxnSpMk id="26" creationId="{852E7840-E793-F5FC-1549-4D6315D79A63}"/>
          </ac:cxnSpMkLst>
        </pc:cxnChg>
      </pc:sldChg>
      <pc:sldChg chg="addSp delSp modSp add mod modTransition modAnim">
        <pc:chgData name="Trang Do" userId="1f6a371144d1ab6b" providerId="LiveId" clId="{8D174350-908B-FE40-B3C8-8B3229DA8696}" dt="2023-12-03T09:56:54.188" v="6396"/>
        <pc:sldMkLst>
          <pc:docMk/>
          <pc:sldMk cId="234958300" sldId="276"/>
        </pc:sldMkLst>
        <pc:spChg chg="del mod">
          <ac:chgData name="Trang Do" userId="1f6a371144d1ab6b" providerId="LiveId" clId="{8D174350-908B-FE40-B3C8-8B3229DA8696}" dt="2023-12-02T06:42:41.443" v="4201" actId="478"/>
          <ac:spMkLst>
            <pc:docMk/>
            <pc:sldMk cId="234958300" sldId="276"/>
            <ac:spMk id="2" creationId="{00000000-0000-0000-0000-000000000000}"/>
          </ac:spMkLst>
        </pc:spChg>
        <pc:spChg chg="del">
          <ac:chgData name="Trang Do" userId="1f6a371144d1ab6b" providerId="LiveId" clId="{8D174350-908B-FE40-B3C8-8B3229DA8696}" dt="2023-12-02T04:38:53.040" v="3932" actId="478"/>
          <ac:spMkLst>
            <pc:docMk/>
            <pc:sldMk cId="234958300" sldId="276"/>
            <ac:spMk id="3" creationId="{00000000-0000-0000-0000-000000000000}"/>
          </ac:spMkLst>
        </pc:spChg>
        <pc:spChg chg="add mod">
          <ac:chgData name="Trang Do" userId="1f6a371144d1ab6b" providerId="LiveId" clId="{8D174350-908B-FE40-B3C8-8B3229DA8696}" dt="2023-12-02T06:43:34.030" v="4207" actId="1076"/>
          <ac:spMkLst>
            <pc:docMk/>
            <pc:sldMk cId="234958300" sldId="276"/>
            <ac:spMk id="5" creationId="{7C135378-3E6C-D3DE-ACEB-3C40E81F9E1C}"/>
          </ac:spMkLst>
        </pc:spChg>
        <pc:spChg chg="add mod modCrop">
          <ac:chgData name="Trang Do" userId="1f6a371144d1ab6b" providerId="LiveId" clId="{8D174350-908B-FE40-B3C8-8B3229DA8696}" dt="2023-12-02T07:50:00.169" v="4236" actId="1076"/>
          <ac:spMkLst>
            <pc:docMk/>
            <pc:sldMk cId="234958300" sldId="276"/>
            <ac:spMk id="6" creationId="{5F7E27AB-EC01-13B4-4A41-4981B647F687}"/>
          </ac:spMkLst>
        </pc:spChg>
        <pc:spChg chg="mod">
          <ac:chgData name="Trang Do" userId="1f6a371144d1ab6b" providerId="LiveId" clId="{8D174350-908B-FE40-B3C8-8B3229DA8696}" dt="2023-12-02T06:43:26.547" v="4206" actId="1076"/>
          <ac:spMkLst>
            <pc:docMk/>
            <pc:sldMk cId="234958300" sldId="276"/>
            <ac:spMk id="11" creationId="{87A4DE58-1FE5-2B12-6FA8-1669868606AB}"/>
          </ac:spMkLst>
        </pc:spChg>
        <pc:spChg chg="del">
          <ac:chgData name="Trang Do" userId="1f6a371144d1ab6b" providerId="LiveId" clId="{8D174350-908B-FE40-B3C8-8B3229DA8696}" dt="2023-12-02T04:38:29.658" v="3926" actId="478"/>
          <ac:spMkLst>
            <pc:docMk/>
            <pc:sldMk cId="234958300" sldId="276"/>
            <ac:spMk id="12" creationId="{257906F8-4D04-A0A1-CDCB-A3B47FF4A3A1}"/>
          </ac:spMkLst>
        </pc:spChg>
        <pc:spChg chg="del mod topLvl">
          <ac:chgData name="Trang Do" userId="1f6a371144d1ab6b" providerId="LiveId" clId="{8D174350-908B-FE40-B3C8-8B3229DA8696}" dt="2023-12-02T04:58:19.675" v="4007" actId="478"/>
          <ac:spMkLst>
            <pc:docMk/>
            <pc:sldMk cId="234958300" sldId="276"/>
            <ac:spMk id="15" creationId="{8CCB9E73-EF5E-BE6A-A685-26DFD640823F}"/>
          </ac:spMkLst>
        </pc:spChg>
        <pc:spChg chg="mod">
          <ac:chgData name="Trang Do" userId="1f6a371144d1ab6b" providerId="LiveId" clId="{8D174350-908B-FE40-B3C8-8B3229DA8696}" dt="2023-12-02T04:49:54.106" v="3939" actId="165"/>
          <ac:spMkLst>
            <pc:docMk/>
            <pc:sldMk cId="234958300" sldId="276"/>
            <ac:spMk id="16" creationId="{6266A3C2-6982-43A7-C815-0A0E33C0314B}"/>
          </ac:spMkLst>
        </pc:spChg>
        <pc:spChg chg="mod">
          <ac:chgData name="Trang Do" userId="1f6a371144d1ab6b" providerId="LiveId" clId="{8D174350-908B-FE40-B3C8-8B3229DA8696}" dt="2023-12-02T04:49:54.106" v="3939" actId="165"/>
          <ac:spMkLst>
            <pc:docMk/>
            <pc:sldMk cId="234958300" sldId="276"/>
            <ac:spMk id="18" creationId="{A3B7B0C4-C288-4813-0C4D-5C3682A4E9FF}"/>
          </ac:spMkLst>
        </pc:spChg>
        <pc:spChg chg="mod">
          <ac:chgData name="Trang Do" userId="1f6a371144d1ab6b" providerId="LiveId" clId="{8D174350-908B-FE40-B3C8-8B3229DA8696}" dt="2023-12-02T04:49:54.106" v="3939" actId="165"/>
          <ac:spMkLst>
            <pc:docMk/>
            <pc:sldMk cId="234958300" sldId="276"/>
            <ac:spMk id="20" creationId="{5337FAAA-4A5C-BEBE-8B55-3B371EEB97B3}"/>
          </ac:spMkLst>
        </pc:spChg>
        <pc:spChg chg="mod">
          <ac:chgData name="Trang Do" userId="1f6a371144d1ab6b" providerId="LiveId" clId="{8D174350-908B-FE40-B3C8-8B3229DA8696}" dt="2023-12-02T04:49:54.106" v="3939" actId="165"/>
          <ac:spMkLst>
            <pc:docMk/>
            <pc:sldMk cId="234958300" sldId="276"/>
            <ac:spMk id="22" creationId="{DA9955EB-B7EF-851B-85ED-5501C7575507}"/>
          </ac:spMkLst>
        </pc:spChg>
        <pc:spChg chg="mod topLvl">
          <ac:chgData name="Trang Do" userId="1f6a371144d1ab6b" providerId="LiveId" clId="{8D174350-908B-FE40-B3C8-8B3229DA8696}" dt="2023-12-02T04:58:43.959" v="4013" actId="164"/>
          <ac:spMkLst>
            <pc:docMk/>
            <pc:sldMk cId="234958300" sldId="276"/>
            <ac:spMk id="25" creationId="{560A4C4C-309F-01C4-1261-FFF5CA7C7493}"/>
          </ac:spMkLst>
        </pc:spChg>
        <pc:spChg chg="mod">
          <ac:chgData name="Trang Do" userId="1f6a371144d1ab6b" providerId="LiveId" clId="{8D174350-908B-FE40-B3C8-8B3229DA8696}" dt="2023-12-02T04:56:37.609" v="3964" actId="20577"/>
          <ac:spMkLst>
            <pc:docMk/>
            <pc:sldMk cId="234958300" sldId="276"/>
            <ac:spMk id="26" creationId="{34913294-DDBF-9B19-122E-BDB56C4823C8}"/>
          </ac:spMkLst>
        </pc:spChg>
        <pc:spChg chg="mod">
          <ac:chgData name="Trang Do" userId="1f6a371144d1ab6b" providerId="LiveId" clId="{8D174350-908B-FE40-B3C8-8B3229DA8696}" dt="2023-12-02T04:57:28.082" v="3988" actId="1076"/>
          <ac:spMkLst>
            <pc:docMk/>
            <pc:sldMk cId="234958300" sldId="276"/>
            <ac:spMk id="28" creationId="{6A586E1F-4B3F-3C42-F48F-F6F05E1A0D85}"/>
          </ac:spMkLst>
        </pc:spChg>
        <pc:spChg chg="mod">
          <ac:chgData name="Trang Do" userId="1f6a371144d1ab6b" providerId="LiveId" clId="{8D174350-908B-FE40-B3C8-8B3229DA8696}" dt="2023-12-02T04:57:03.445" v="3980" actId="20577"/>
          <ac:spMkLst>
            <pc:docMk/>
            <pc:sldMk cId="234958300" sldId="276"/>
            <ac:spMk id="30" creationId="{A02F4433-E19A-3980-C31E-3AA401EBF881}"/>
          </ac:spMkLst>
        </pc:spChg>
        <pc:spChg chg="mod">
          <ac:chgData name="Trang Do" userId="1f6a371144d1ab6b" providerId="LiveId" clId="{8D174350-908B-FE40-B3C8-8B3229DA8696}" dt="2023-12-02T04:56:47.844" v="3966"/>
          <ac:spMkLst>
            <pc:docMk/>
            <pc:sldMk cId="234958300" sldId="276"/>
            <ac:spMk id="33" creationId="{C2D89EDB-792C-31EF-D68B-39D3075754FF}"/>
          </ac:spMkLst>
        </pc:spChg>
        <pc:spChg chg="mod">
          <ac:chgData name="Trang Do" userId="1f6a371144d1ab6b" providerId="LiveId" clId="{8D174350-908B-FE40-B3C8-8B3229DA8696}" dt="2023-12-02T04:57:42.852" v="3997" actId="20577"/>
          <ac:spMkLst>
            <pc:docMk/>
            <pc:sldMk cId="234958300" sldId="276"/>
            <ac:spMk id="35" creationId="{5CFA916E-DD63-F9DB-CF9A-BEC72D84542F}"/>
          </ac:spMkLst>
        </pc:spChg>
        <pc:spChg chg="add mod">
          <ac:chgData name="Trang Do" userId="1f6a371144d1ab6b" providerId="LiveId" clId="{8D174350-908B-FE40-B3C8-8B3229DA8696}" dt="2023-12-02T04:58:43.959" v="4013" actId="164"/>
          <ac:spMkLst>
            <pc:docMk/>
            <pc:sldMk cId="234958300" sldId="276"/>
            <ac:spMk id="37" creationId="{4CF334C3-8821-7DD6-E489-9874E8C5F7C0}"/>
          </ac:spMkLst>
        </pc:spChg>
        <pc:spChg chg="mod">
          <ac:chgData name="Trang Do" userId="1f6a371144d1ab6b" providerId="LiveId" clId="{8D174350-908B-FE40-B3C8-8B3229DA8696}" dt="2023-12-02T06:39:23.334" v="4134" actId="20577"/>
          <ac:spMkLst>
            <pc:docMk/>
            <pc:sldMk cId="234958300" sldId="276"/>
            <ac:spMk id="41" creationId="{E39A9D4A-58B2-14FA-4DE7-99FE01BA0BBD}"/>
          </ac:spMkLst>
        </pc:spChg>
        <pc:spChg chg="mod">
          <ac:chgData name="Trang Do" userId="1f6a371144d1ab6b" providerId="LiveId" clId="{8D174350-908B-FE40-B3C8-8B3229DA8696}" dt="2023-12-02T06:36:15.418" v="4018"/>
          <ac:spMkLst>
            <pc:docMk/>
            <pc:sldMk cId="234958300" sldId="276"/>
            <ac:spMk id="43" creationId="{A4140A8E-CC35-42A9-1BE0-F88853C677CD}"/>
          </ac:spMkLst>
        </pc:spChg>
        <pc:spChg chg="mod">
          <ac:chgData name="Trang Do" userId="1f6a371144d1ab6b" providerId="LiveId" clId="{8D174350-908B-FE40-B3C8-8B3229DA8696}" dt="2023-12-02T06:40:16.530" v="4159" actId="14100"/>
          <ac:spMkLst>
            <pc:docMk/>
            <pc:sldMk cId="234958300" sldId="276"/>
            <ac:spMk id="45" creationId="{DD708E75-1D77-7DD1-B895-B9C6FC78E42D}"/>
          </ac:spMkLst>
        </pc:spChg>
        <pc:spChg chg="mod">
          <ac:chgData name="Trang Do" userId="1f6a371144d1ab6b" providerId="LiveId" clId="{8D174350-908B-FE40-B3C8-8B3229DA8696}" dt="2023-12-02T06:36:15.418" v="4018"/>
          <ac:spMkLst>
            <pc:docMk/>
            <pc:sldMk cId="234958300" sldId="276"/>
            <ac:spMk id="46" creationId="{44BDAACD-A755-7DBE-DC7C-860F993CD736}"/>
          </ac:spMkLst>
        </pc:spChg>
        <pc:spChg chg="del mod">
          <ac:chgData name="Trang Do" userId="1f6a371144d1ab6b" providerId="LiveId" clId="{8D174350-908B-FE40-B3C8-8B3229DA8696}" dt="2023-12-02T06:40:07.392" v="4154" actId="478"/>
          <ac:spMkLst>
            <pc:docMk/>
            <pc:sldMk cId="234958300" sldId="276"/>
            <ac:spMk id="47" creationId="{EB3643B0-E690-E0AB-E547-1E8CFD38E9E4}"/>
          </ac:spMkLst>
        </pc:spChg>
        <pc:spChg chg="mod">
          <ac:chgData name="Trang Do" userId="1f6a371144d1ab6b" providerId="LiveId" clId="{8D174350-908B-FE40-B3C8-8B3229DA8696}" dt="2023-12-02T06:39:12.574" v="4115" actId="20577"/>
          <ac:spMkLst>
            <pc:docMk/>
            <pc:sldMk cId="234958300" sldId="276"/>
            <ac:spMk id="49" creationId="{48DFF1D2-12B3-1098-AB39-411FBD72042C}"/>
          </ac:spMkLst>
        </pc:spChg>
        <pc:spChg chg="mod">
          <ac:chgData name="Trang Do" userId="1f6a371144d1ab6b" providerId="LiveId" clId="{8D174350-908B-FE40-B3C8-8B3229DA8696}" dt="2023-12-02T06:39:16.058" v="4118" actId="20577"/>
          <ac:spMkLst>
            <pc:docMk/>
            <pc:sldMk cId="234958300" sldId="276"/>
            <ac:spMk id="51" creationId="{4666A3FF-8A4D-CDB0-F842-D77FB81B945E}"/>
          </ac:spMkLst>
        </pc:spChg>
        <pc:spChg chg="mod">
          <ac:chgData name="Trang Do" userId="1f6a371144d1ab6b" providerId="LiveId" clId="{8D174350-908B-FE40-B3C8-8B3229DA8696}" dt="2023-12-02T06:36:15.418" v="4018"/>
          <ac:spMkLst>
            <pc:docMk/>
            <pc:sldMk cId="234958300" sldId="276"/>
            <ac:spMk id="57" creationId="{B2A766C7-87CD-2E0C-43E3-7C51BF50A434}"/>
          </ac:spMkLst>
        </pc:spChg>
        <pc:spChg chg="mod">
          <ac:chgData name="Trang Do" userId="1f6a371144d1ab6b" providerId="LiveId" clId="{8D174350-908B-FE40-B3C8-8B3229DA8696}" dt="2023-12-02T06:36:15.418" v="4018"/>
          <ac:spMkLst>
            <pc:docMk/>
            <pc:sldMk cId="234958300" sldId="276"/>
            <ac:spMk id="59" creationId="{F1D4AA38-572E-F811-CEB1-6BE6410D9475}"/>
          </ac:spMkLst>
        </pc:spChg>
        <pc:spChg chg="mod">
          <ac:chgData name="Trang Do" userId="1f6a371144d1ab6b" providerId="LiveId" clId="{8D174350-908B-FE40-B3C8-8B3229DA8696}" dt="2023-12-02T06:39:34.234" v="4142" actId="20577"/>
          <ac:spMkLst>
            <pc:docMk/>
            <pc:sldMk cId="234958300" sldId="276"/>
            <ac:spMk id="60" creationId="{56CBC5C9-A15E-20F9-7AE4-ABD7DBA22F7B}"/>
          </ac:spMkLst>
        </pc:spChg>
        <pc:spChg chg="mod">
          <ac:chgData name="Trang Do" userId="1f6a371144d1ab6b" providerId="LiveId" clId="{8D174350-908B-FE40-B3C8-8B3229DA8696}" dt="2023-12-02T06:40:47.850" v="4167" actId="20577"/>
          <ac:spMkLst>
            <pc:docMk/>
            <pc:sldMk cId="234958300" sldId="276"/>
            <ac:spMk id="62" creationId="{CFF89098-9E54-5167-CED7-556E2700EC7C}"/>
          </ac:spMkLst>
        </pc:spChg>
        <pc:spChg chg="mod">
          <ac:chgData name="Trang Do" userId="1f6a371144d1ab6b" providerId="LiveId" clId="{8D174350-908B-FE40-B3C8-8B3229DA8696}" dt="2023-12-02T06:36:15.418" v="4018"/>
          <ac:spMkLst>
            <pc:docMk/>
            <pc:sldMk cId="234958300" sldId="276"/>
            <ac:spMk id="65" creationId="{6B865DBC-5C91-3FD5-D665-20DA4E2D03FD}"/>
          </ac:spMkLst>
        </pc:spChg>
        <pc:spChg chg="mod">
          <ac:chgData name="Trang Do" userId="1f6a371144d1ab6b" providerId="LiveId" clId="{8D174350-908B-FE40-B3C8-8B3229DA8696}" dt="2023-12-02T06:36:15.418" v="4018"/>
          <ac:spMkLst>
            <pc:docMk/>
            <pc:sldMk cId="234958300" sldId="276"/>
            <ac:spMk id="67" creationId="{10042A1F-49B7-A365-6298-6A29A60BE994}"/>
          </ac:spMkLst>
        </pc:spChg>
        <pc:spChg chg="mod">
          <ac:chgData name="Trang Do" userId="1f6a371144d1ab6b" providerId="LiveId" clId="{8D174350-908B-FE40-B3C8-8B3229DA8696}" dt="2023-12-02T06:39:30.789" v="4140" actId="20577"/>
          <ac:spMkLst>
            <pc:docMk/>
            <pc:sldMk cId="234958300" sldId="276"/>
            <ac:spMk id="68" creationId="{A12F0B02-987F-4794-E11A-DF3EAF17AF5D}"/>
          </ac:spMkLst>
        </pc:spChg>
        <pc:spChg chg="mod">
          <ac:chgData name="Trang Do" userId="1f6a371144d1ab6b" providerId="LiveId" clId="{8D174350-908B-FE40-B3C8-8B3229DA8696}" dt="2023-12-02T06:40:36.040" v="4163" actId="20577"/>
          <ac:spMkLst>
            <pc:docMk/>
            <pc:sldMk cId="234958300" sldId="276"/>
            <ac:spMk id="70" creationId="{782EA35F-42EC-DB79-2A17-9411A3BAD2BA}"/>
          </ac:spMkLst>
        </pc:spChg>
        <pc:spChg chg="mod">
          <ac:chgData name="Trang Do" userId="1f6a371144d1ab6b" providerId="LiveId" clId="{8D174350-908B-FE40-B3C8-8B3229DA8696}" dt="2023-12-02T06:38:44.801" v="4101" actId="165"/>
          <ac:spMkLst>
            <pc:docMk/>
            <pc:sldMk cId="234958300" sldId="276"/>
            <ac:spMk id="75" creationId="{E3085A39-2AAC-A17E-7E0B-DAFCBAB6AA2D}"/>
          </ac:spMkLst>
        </pc:spChg>
        <pc:spChg chg="mod">
          <ac:chgData name="Trang Do" userId="1f6a371144d1ab6b" providerId="LiveId" clId="{8D174350-908B-FE40-B3C8-8B3229DA8696}" dt="2023-12-02T06:39:03.631" v="4110" actId="14100"/>
          <ac:spMkLst>
            <pc:docMk/>
            <pc:sldMk cId="234958300" sldId="276"/>
            <ac:spMk id="77" creationId="{7585EAA3-9C5F-2D4F-D29B-67CE60A44A78}"/>
          </ac:spMkLst>
        </pc:spChg>
        <pc:spChg chg="mod">
          <ac:chgData name="Trang Do" userId="1f6a371144d1ab6b" providerId="LiveId" clId="{8D174350-908B-FE40-B3C8-8B3229DA8696}" dt="2023-12-02T06:38:58.705" v="4108" actId="20577"/>
          <ac:spMkLst>
            <pc:docMk/>
            <pc:sldMk cId="234958300" sldId="276"/>
            <ac:spMk id="78" creationId="{A2EBA276-FFDB-1359-E458-E9D5AEC66368}"/>
          </ac:spMkLst>
        </pc:spChg>
        <pc:spChg chg="mod topLvl">
          <ac:chgData name="Trang Do" userId="1f6a371144d1ab6b" providerId="LiveId" clId="{8D174350-908B-FE40-B3C8-8B3229DA8696}" dt="2023-12-02T06:41:17.843" v="4181" actId="164"/>
          <ac:spMkLst>
            <pc:docMk/>
            <pc:sldMk cId="234958300" sldId="276"/>
            <ac:spMk id="80" creationId="{0CED8DD9-089F-E307-6C90-5423FC236C9D}"/>
          </ac:spMkLst>
        </pc:spChg>
        <pc:spChg chg="mod">
          <ac:chgData name="Trang Do" userId="1f6a371144d1ab6b" providerId="LiveId" clId="{8D174350-908B-FE40-B3C8-8B3229DA8696}" dt="2023-12-02T06:41:03.837" v="4178" actId="165"/>
          <ac:spMkLst>
            <pc:docMk/>
            <pc:sldMk cId="234958300" sldId="276"/>
            <ac:spMk id="82" creationId="{73ABE8B8-214C-EED3-BE41-2FB6558E7B25}"/>
          </ac:spMkLst>
        </pc:spChg>
        <pc:spChg chg="mod">
          <ac:chgData name="Trang Do" userId="1f6a371144d1ab6b" providerId="LiveId" clId="{8D174350-908B-FE40-B3C8-8B3229DA8696}" dt="2023-12-02T06:36:42.174" v="4046" actId="20577"/>
          <ac:spMkLst>
            <pc:docMk/>
            <pc:sldMk cId="234958300" sldId="276"/>
            <ac:spMk id="86" creationId="{E463AB1F-6F99-A298-09C3-4C4511B7D26C}"/>
          </ac:spMkLst>
        </pc:spChg>
        <pc:spChg chg="mod">
          <ac:chgData name="Trang Do" userId="1f6a371144d1ab6b" providerId="LiveId" clId="{8D174350-908B-FE40-B3C8-8B3229DA8696}" dt="2023-12-02T06:36:15.418" v="4018"/>
          <ac:spMkLst>
            <pc:docMk/>
            <pc:sldMk cId="234958300" sldId="276"/>
            <ac:spMk id="89" creationId="{CC20C7D7-F9A7-9880-9215-12DC2ADBD3FA}"/>
          </ac:spMkLst>
        </pc:spChg>
        <pc:spChg chg="mod">
          <ac:chgData name="Trang Do" userId="1f6a371144d1ab6b" providerId="LiveId" clId="{8D174350-908B-FE40-B3C8-8B3229DA8696}" dt="2023-12-02T06:36:26.359" v="4026" actId="20577"/>
          <ac:spMkLst>
            <pc:docMk/>
            <pc:sldMk cId="234958300" sldId="276"/>
            <ac:spMk id="90" creationId="{92C7A7D3-C36A-22BF-A593-D52BBDB6B68A}"/>
          </ac:spMkLst>
        </pc:spChg>
        <pc:spChg chg="mod">
          <ac:chgData name="Trang Do" userId="1f6a371144d1ab6b" providerId="LiveId" clId="{8D174350-908B-FE40-B3C8-8B3229DA8696}" dt="2023-12-02T06:40:14.130" v="4158" actId="14100"/>
          <ac:spMkLst>
            <pc:docMk/>
            <pc:sldMk cId="234958300" sldId="276"/>
            <ac:spMk id="92" creationId="{EE646720-2492-817C-C670-2C110338A162}"/>
          </ac:spMkLst>
        </pc:spChg>
        <pc:spChg chg="del mod">
          <ac:chgData name="Trang Do" userId="1f6a371144d1ab6b" providerId="LiveId" clId="{8D174350-908B-FE40-B3C8-8B3229DA8696}" dt="2023-12-02T06:39:57.006" v="4148" actId="478"/>
          <ac:spMkLst>
            <pc:docMk/>
            <pc:sldMk cId="234958300" sldId="276"/>
            <ac:spMk id="93" creationId="{33C1561E-7EFE-52B7-7C35-9591FA53666C}"/>
          </ac:spMkLst>
        </pc:spChg>
        <pc:spChg chg="mod">
          <ac:chgData name="Trang Do" userId="1f6a371144d1ab6b" providerId="LiveId" clId="{8D174350-908B-FE40-B3C8-8B3229DA8696}" dt="2023-12-02T06:36:35.058" v="4030" actId="20577"/>
          <ac:spMkLst>
            <pc:docMk/>
            <pc:sldMk cId="234958300" sldId="276"/>
            <ac:spMk id="95" creationId="{DB7AD9C6-17C6-7D28-BC71-C0B301243877}"/>
          </ac:spMkLst>
        </pc:spChg>
        <pc:spChg chg="mod">
          <ac:chgData name="Trang Do" userId="1f6a371144d1ab6b" providerId="LiveId" clId="{8D174350-908B-FE40-B3C8-8B3229DA8696}" dt="2023-12-02T06:36:47.116" v="4051" actId="20577"/>
          <ac:spMkLst>
            <pc:docMk/>
            <pc:sldMk cId="234958300" sldId="276"/>
            <ac:spMk id="97" creationId="{BF7C55A8-93BC-1B07-3C48-3D61434C3428}"/>
          </ac:spMkLst>
        </pc:spChg>
        <pc:spChg chg="mod">
          <ac:chgData name="Trang Do" userId="1f6a371144d1ab6b" providerId="LiveId" clId="{8D174350-908B-FE40-B3C8-8B3229DA8696}" dt="2023-12-02T06:37:28.047" v="4069" actId="20577"/>
          <ac:spMkLst>
            <pc:docMk/>
            <pc:sldMk cId="234958300" sldId="276"/>
            <ac:spMk id="101" creationId="{3D7ED439-7EFC-93D9-A61C-A5C95C069A20}"/>
          </ac:spMkLst>
        </pc:spChg>
        <pc:spChg chg="mod">
          <ac:chgData name="Trang Do" userId="1f6a371144d1ab6b" providerId="LiveId" clId="{8D174350-908B-FE40-B3C8-8B3229DA8696}" dt="2023-12-02T06:37:03.125" v="4052"/>
          <ac:spMkLst>
            <pc:docMk/>
            <pc:sldMk cId="234958300" sldId="276"/>
            <ac:spMk id="104" creationId="{BFDCB22D-1FF6-1C96-CEE5-F64DDBC51EAA}"/>
          </ac:spMkLst>
        </pc:spChg>
        <pc:spChg chg="mod">
          <ac:chgData name="Trang Do" userId="1f6a371144d1ab6b" providerId="LiveId" clId="{8D174350-908B-FE40-B3C8-8B3229DA8696}" dt="2023-12-02T06:37:14.120" v="4059" actId="14100"/>
          <ac:spMkLst>
            <pc:docMk/>
            <pc:sldMk cId="234958300" sldId="276"/>
            <ac:spMk id="105" creationId="{C781DA95-A62F-F903-0A48-A9DCC584E0E3}"/>
          </ac:spMkLst>
        </pc:spChg>
        <pc:spChg chg="mod">
          <ac:chgData name="Trang Do" userId="1f6a371144d1ab6b" providerId="LiveId" clId="{8D174350-908B-FE40-B3C8-8B3229DA8696}" dt="2023-12-02T06:37:03.125" v="4052"/>
          <ac:spMkLst>
            <pc:docMk/>
            <pc:sldMk cId="234958300" sldId="276"/>
            <ac:spMk id="107" creationId="{BF9C0942-46E1-F465-88C3-F655F5C221B0}"/>
          </ac:spMkLst>
        </pc:spChg>
        <pc:spChg chg="mod">
          <ac:chgData name="Trang Do" userId="1f6a371144d1ab6b" providerId="LiveId" clId="{8D174350-908B-FE40-B3C8-8B3229DA8696}" dt="2023-12-02T06:37:03.125" v="4052"/>
          <ac:spMkLst>
            <pc:docMk/>
            <pc:sldMk cId="234958300" sldId="276"/>
            <ac:spMk id="108" creationId="{134DBF82-EB69-084F-B1B8-427629FF7962}"/>
          </ac:spMkLst>
        </pc:spChg>
        <pc:spChg chg="mod">
          <ac:chgData name="Trang Do" userId="1f6a371144d1ab6b" providerId="LiveId" clId="{8D174350-908B-FE40-B3C8-8B3229DA8696}" dt="2023-12-02T06:37:19.451" v="4063" actId="20577"/>
          <ac:spMkLst>
            <pc:docMk/>
            <pc:sldMk cId="234958300" sldId="276"/>
            <ac:spMk id="110" creationId="{F4FFC8B1-FC3A-C6C2-A1E9-91554685E4FB}"/>
          </ac:spMkLst>
        </pc:spChg>
        <pc:spChg chg="mod">
          <ac:chgData name="Trang Do" userId="1f6a371144d1ab6b" providerId="LiveId" clId="{8D174350-908B-FE40-B3C8-8B3229DA8696}" dt="2023-12-02T06:37:24.096" v="4067" actId="20577"/>
          <ac:spMkLst>
            <pc:docMk/>
            <pc:sldMk cId="234958300" sldId="276"/>
            <ac:spMk id="112" creationId="{C7D901F6-584C-7574-6BEB-0EA9A7414FF8}"/>
          </ac:spMkLst>
        </pc:spChg>
        <pc:spChg chg="mod">
          <ac:chgData name="Trang Do" userId="1f6a371144d1ab6b" providerId="LiveId" clId="{8D174350-908B-FE40-B3C8-8B3229DA8696}" dt="2023-12-02T06:38:06.583" v="4092" actId="165"/>
          <ac:spMkLst>
            <pc:docMk/>
            <pc:sldMk cId="234958300" sldId="276"/>
            <ac:spMk id="118" creationId="{7BA738C5-20B2-5409-A8AE-F2DCFBC8346F}"/>
          </ac:spMkLst>
        </pc:spChg>
        <pc:spChg chg="mod">
          <ac:chgData name="Trang Do" userId="1f6a371144d1ab6b" providerId="LiveId" clId="{8D174350-908B-FE40-B3C8-8B3229DA8696}" dt="2023-12-02T06:38:06.583" v="4092" actId="165"/>
          <ac:spMkLst>
            <pc:docMk/>
            <pc:sldMk cId="234958300" sldId="276"/>
            <ac:spMk id="120" creationId="{53498196-33E4-63DC-643D-B790DB6C0F6C}"/>
          </ac:spMkLst>
        </pc:spChg>
        <pc:spChg chg="mod">
          <ac:chgData name="Trang Do" userId="1f6a371144d1ab6b" providerId="LiveId" clId="{8D174350-908B-FE40-B3C8-8B3229DA8696}" dt="2023-12-02T06:38:38.561" v="4100" actId="20577"/>
          <ac:spMkLst>
            <pc:docMk/>
            <pc:sldMk cId="234958300" sldId="276"/>
            <ac:spMk id="121" creationId="{B635E1F6-AE49-111A-745F-04F33513A0E5}"/>
          </ac:spMkLst>
        </pc:spChg>
        <pc:spChg chg="mod">
          <ac:chgData name="Trang Do" userId="1f6a371144d1ab6b" providerId="LiveId" clId="{8D174350-908B-FE40-B3C8-8B3229DA8696}" dt="2023-12-02T06:38:06.583" v="4092" actId="165"/>
          <ac:spMkLst>
            <pc:docMk/>
            <pc:sldMk cId="234958300" sldId="276"/>
            <ac:spMk id="123" creationId="{0F086239-A7BA-47FF-A9E0-12F8C2A06092}"/>
          </ac:spMkLst>
        </pc:spChg>
        <pc:spChg chg="mod">
          <ac:chgData name="Trang Do" userId="1f6a371144d1ab6b" providerId="LiveId" clId="{8D174350-908B-FE40-B3C8-8B3229DA8696}" dt="2023-12-02T06:38:06.583" v="4092" actId="165"/>
          <ac:spMkLst>
            <pc:docMk/>
            <pc:sldMk cId="234958300" sldId="276"/>
            <ac:spMk id="126" creationId="{D42A3CFB-A049-7F22-4CB9-12720B6E6ADF}"/>
          </ac:spMkLst>
        </pc:spChg>
        <pc:spChg chg="mod">
          <ac:chgData name="Trang Do" userId="1f6a371144d1ab6b" providerId="LiveId" clId="{8D174350-908B-FE40-B3C8-8B3229DA8696}" dt="2023-12-02T06:38:06.583" v="4092" actId="165"/>
          <ac:spMkLst>
            <pc:docMk/>
            <pc:sldMk cId="234958300" sldId="276"/>
            <ac:spMk id="128" creationId="{73297C4A-5721-637E-FBB4-598293E8B870}"/>
          </ac:spMkLst>
        </pc:spChg>
        <pc:spChg chg="mod">
          <ac:chgData name="Trang Do" userId="1f6a371144d1ab6b" providerId="LiveId" clId="{8D174350-908B-FE40-B3C8-8B3229DA8696}" dt="2023-12-02T06:38:28.221" v="4098" actId="20577"/>
          <ac:spMkLst>
            <pc:docMk/>
            <pc:sldMk cId="234958300" sldId="276"/>
            <ac:spMk id="129" creationId="{E93A8BA2-E318-8C31-F911-70A0C21C5FD0}"/>
          </ac:spMkLst>
        </pc:spChg>
        <pc:spChg chg="mod">
          <ac:chgData name="Trang Do" userId="1f6a371144d1ab6b" providerId="LiveId" clId="{8D174350-908B-FE40-B3C8-8B3229DA8696}" dt="2023-12-02T06:38:06.583" v="4092" actId="165"/>
          <ac:spMkLst>
            <pc:docMk/>
            <pc:sldMk cId="234958300" sldId="276"/>
            <ac:spMk id="131" creationId="{F1440412-F801-194E-FCE7-4F7C2131982D}"/>
          </ac:spMkLst>
        </pc:spChg>
        <pc:spChg chg="add mod">
          <ac:chgData name="Trang Do" userId="1f6a371144d1ab6b" providerId="LiveId" clId="{8D174350-908B-FE40-B3C8-8B3229DA8696}" dt="2023-12-02T07:50:06.139" v="4237" actId="1076"/>
          <ac:spMkLst>
            <pc:docMk/>
            <pc:sldMk cId="234958300" sldId="276"/>
            <ac:spMk id="134" creationId="{AF2E3CFE-4253-6867-34BC-BC5D80BFDF2D}"/>
          </ac:spMkLst>
        </pc:spChg>
        <pc:grpChg chg="add del mod">
          <ac:chgData name="Trang Do" userId="1f6a371144d1ab6b" providerId="LiveId" clId="{8D174350-908B-FE40-B3C8-8B3229DA8696}" dt="2023-12-02T04:49:54.106" v="3939" actId="165"/>
          <ac:grpSpMkLst>
            <pc:docMk/>
            <pc:sldMk cId="234958300" sldId="276"/>
            <ac:grpSpMk id="7" creationId="{73C76B02-CC58-1CC6-38CE-E897B6DF5EB7}"/>
          </ac:grpSpMkLst>
        </pc:grpChg>
        <pc:grpChg chg="mod topLvl">
          <ac:chgData name="Trang Do" userId="1f6a371144d1ab6b" providerId="LiveId" clId="{8D174350-908B-FE40-B3C8-8B3229DA8696}" dt="2023-12-02T04:58:43.959" v="4013" actId="164"/>
          <ac:grpSpMkLst>
            <pc:docMk/>
            <pc:sldMk cId="234958300" sldId="276"/>
            <ac:grpSpMk id="8" creationId="{0D69C3BF-CBAB-EE97-BBA3-BD49E7767231}"/>
          </ac:grpSpMkLst>
        </pc:grpChg>
        <pc:grpChg chg="del mod topLvl">
          <ac:chgData name="Trang Do" userId="1f6a371144d1ab6b" providerId="LiveId" clId="{8D174350-908B-FE40-B3C8-8B3229DA8696}" dt="2023-12-02T04:56:02.406" v="3940" actId="165"/>
          <ac:grpSpMkLst>
            <pc:docMk/>
            <pc:sldMk cId="234958300" sldId="276"/>
            <ac:grpSpMk id="9" creationId="{7481F281-B0B5-4980-B37A-6BB8DEECDAD7}"/>
          </ac:grpSpMkLst>
        </pc:grpChg>
        <pc:grpChg chg="del mod topLvl">
          <ac:chgData name="Trang Do" userId="1f6a371144d1ab6b" providerId="LiveId" clId="{8D174350-908B-FE40-B3C8-8B3229DA8696}" dt="2023-12-02T04:58:54.435" v="4015" actId="478"/>
          <ac:grpSpMkLst>
            <pc:docMk/>
            <pc:sldMk cId="234958300" sldId="276"/>
            <ac:grpSpMk id="13" creationId="{11DA1E49-92F5-ABA2-CB3A-997E1CC6F7FD}"/>
          </ac:grpSpMkLst>
        </pc:grpChg>
        <pc:grpChg chg="del mod topLvl">
          <ac:chgData name="Trang Do" userId="1f6a371144d1ab6b" providerId="LiveId" clId="{8D174350-908B-FE40-B3C8-8B3229DA8696}" dt="2023-12-02T04:58:54.435" v="4015" actId="478"/>
          <ac:grpSpMkLst>
            <pc:docMk/>
            <pc:sldMk cId="234958300" sldId="276"/>
            <ac:grpSpMk id="14" creationId="{57881FDB-F1D0-FADB-F0FC-ED14C061021A}"/>
          </ac:grpSpMkLst>
        </pc:grpChg>
        <pc:grpChg chg="mod">
          <ac:chgData name="Trang Do" userId="1f6a371144d1ab6b" providerId="LiveId" clId="{8D174350-908B-FE40-B3C8-8B3229DA8696}" dt="2023-12-02T04:49:54.106" v="3939" actId="165"/>
          <ac:grpSpMkLst>
            <pc:docMk/>
            <pc:sldMk cId="234958300" sldId="276"/>
            <ac:grpSpMk id="17" creationId="{9154F895-8F14-7C14-8206-D47537DCF46F}"/>
          </ac:grpSpMkLst>
        </pc:grpChg>
        <pc:grpChg chg="mod">
          <ac:chgData name="Trang Do" userId="1f6a371144d1ab6b" providerId="LiveId" clId="{8D174350-908B-FE40-B3C8-8B3229DA8696}" dt="2023-12-02T04:49:54.106" v="3939" actId="165"/>
          <ac:grpSpMkLst>
            <pc:docMk/>
            <pc:sldMk cId="234958300" sldId="276"/>
            <ac:grpSpMk id="21" creationId="{9869538C-F750-B4D4-CB7C-919853E921E6}"/>
          </ac:grpSpMkLst>
        </pc:grpChg>
        <pc:grpChg chg="mod topLvl">
          <ac:chgData name="Trang Do" userId="1f6a371144d1ab6b" providerId="LiveId" clId="{8D174350-908B-FE40-B3C8-8B3229DA8696}" dt="2023-12-02T04:58:43.959" v="4013" actId="164"/>
          <ac:grpSpMkLst>
            <pc:docMk/>
            <pc:sldMk cId="234958300" sldId="276"/>
            <ac:grpSpMk id="24" creationId="{9D10C0B0-09BE-00CC-61B5-9089E8ECC571}"/>
          </ac:grpSpMkLst>
        </pc:grpChg>
        <pc:grpChg chg="mod">
          <ac:chgData name="Trang Do" userId="1f6a371144d1ab6b" providerId="LiveId" clId="{8D174350-908B-FE40-B3C8-8B3229DA8696}" dt="2023-12-02T04:49:54.106" v="3939" actId="165"/>
          <ac:grpSpMkLst>
            <pc:docMk/>
            <pc:sldMk cId="234958300" sldId="276"/>
            <ac:grpSpMk id="29" creationId="{2B85A7A5-1B8C-03B3-B2C2-392FDF36EA32}"/>
          </ac:grpSpMkLst>
        </pc:grpChg>
        <pc:grpChg chg="add mod">
          <ac:chgData name="Trang Do" userId="1f6a371144d1ab6b" providerId="LiveId" clId="{8D174350-908B-FE40-B3C8-8B3229DA8696}" dt="2023-12-02T04:58:43.959" v="4013" actId="164"/>
          <ac:grpSpMkLst>
            <pc:docMk/>
            <pc:sldMk cId="234958300" sldId="276"/>
            <ac:grpSpMk id="32" creationId="{4C00937A-66D1-5817-56C6-A66C6A5B1D0F}"/>
          </ac:grpSpMkLst>
        </pc:grpChg>
        <pc:grpChg chg="mod">
          <ac:chgData name="Trang Do" userId="1f6a371144d1ab6b" providerId="LiveId" clId="{8D174350-908B-FE40-B3C8-8B3229DA8696}" dt="2023-12-02T04:56:47.844" v="3966"/>
          <ac:grpSpMkLst>
            <pc:docMk/>
            <pc:sldMk cId="234958300" sldId="276"/>
            <ac:grpSpMk id="34" creationId="{CC0F3EF7-8870-179B-1FD3-EFF7DF196B1A}"/>
          </ac:grpSpMkLst>
        </pc:grpChg>
        <pc:grpChg chg="add mod">
          <ac:chgData name="Trang Do" userId="1f6a371144d1ab6b" providerId="LiveId" clId="{8D174350-908B-FE40-B3C8-8B3229DA8696}" dt="2023-12-02T06:43:34.030" v="4207" actId="1076"/>
          <ac:grpSpMkLst>
            <pc:docMk/>
            <pc:sldMk cId="234958300" sldId="276"/>
            <ac:grpSpMk id="38" creationId="{B4D8DBD4-B5F1-CF91-9477-9C792994FCB3}"/>
          </ac:grpSpMkLst>
        </pc:grpChg>
        <pc:grpChg chg="add mod">
          <ac:chgData name="Trang Do" userId="1f6a371144d1ab6b" providerId="LiveId" clId="{8D174350-908B-FE40-B3C8-8B3229DA8696}" dt="2023-12-02T06:43:34.030" v="4207" actId="1076"/>
          <ac:grpSpMkLst>
            <pc:docMk/>
            <pc:sldMk cId="234958300" sldId="276"/>
            <ac:grpSpMk id="39" creationId="{1762CB0D-42F4-36AC-E89C-2DBFC72108C9}"/>
          </ac:grpSpMkLst>
        </pc:grpChg>
        <pc:grpChg chg="mod">
          <ac:chgData name="Trang Do" userId="1f6a371144d1ab6b" providerId="LiveId" clId="{8D174350-908B-FE40-B3C8-8B3229DA8696}" dt="2023-12-02T06:36:15.418" v="4018"/>
          <ac:grpSpMkLst>
            <pc:docMk/>
            <pc:sldMk cId="234958300" sldId="276"/>
            <ac:grpSpMk id="40" creationId="{27CD9864-ED03-13B3-84D7-74FD971A22E5}"/>
          </ac:grpSpMkLst>
        </pc:grpChg>
        <pc:grpChg chg="mod">
          <ac:chgData name="Trang Do" userId="1f6a371144d1ab6b" providerId="LiveId" clId="{8D174350-908B-FE40-B3C8-8B3229DA8696}" dt="2023-12-02T06:36:15.418" v="4018"/>
          <ac:grpSpMkLst>
            <pc:docMk/>
            <pc:sldMk cId="234958300" sldId="276"/>
            <ac:grpSpMk id="42" creationId="{FF8E47A9-5BF3-135F-A609-8EE59899E668}"/>
          </ac:grpSpMkLst>
        </pc:grpChg>
        <pc:grpChg chg="del mod">
          <ac:chgData name="Trang Do" userId="1f6a371144d1ab6b" providerId="LiveId" clId="{8D174350-908B-FE40-B3C8-8B3229DA8696}" dt="2023-12-02T06:40:05.449" v="4153" actId="478"/>
          <ac:grpSpMkLst>
            <pc:docMk/>
            <pc:sldMk cId="234958300" sldId="276"/>
            <ac:grpSpMk id="44" creationId="{4483C2E2-B5F8-91B8-2587-77A1501BF5A3}"/>
          </ac:grpSpMkLst>
        </pc:grpChg>
        <pc:grpChg chg="add mod">
          <ac:chgData name="Trang Do" userId="1f6a371144d1ab6b" providerId="LiveId" clId="{8D174350-908B-FE40-B3C8-8B3229DA8696}" dt="2023-12-02T06:43:34.030" v="4207" actId="1076"/>
          <ac:grpSpMkLst>
            <pc:docMk/>
            <pc:sldMk cId="234958300" sldId="276"/>
            <ac:grpSpMk id="53" creationId="{BA1D92AA-20C2-9BFF-0DC5-EFC363819924}"/>
          </ac:grpSpMkLst>
        </pc:grpChg>
        <pc:grpChg chg="mod">
          <ac:chgData name="Trang Do" userId="1f6a371144d1ab6b" providerId="LiveId" clId="{8D174350-908B-FE40-B3C8-8B3229DA8696}" dt="2023-12-02T06:36:15.418" v="4018"/>
          <ac:grpSpMkLst>
            <pc:docMk/>
            <pc:sldMk cId="234958300" sldId="276"/>
            <ac:grpSpMk id="54" creationId="{E57244D4-DDFB-96FF-1D28-CA27F61419DB}"/>
          </ac:grpSpMkLst>
        </pc:grpChg>
        <pc:grpChg chg="mod">
          <ac:chgData name="Trang Do" userId="1f6a371144d1ab6b" providerId="LiveId" clId="{8D174350-908B-FE40-B3C8-8B3229DA8696}" dt="2023-12-02T06:36:15.418" v="4018"/>
          <ac:grpSpMkLst>
            <pc:docMk/>
            <pc:sldMk cId="234958300" sldId="276"/>
            <ac:grpSpMk id="55" creationId="{35E373D8-59E9-E768-F3BD-AC9ABE8D2351}"/>
          </ac:grpSpMkLst>
        </pc:grpChg>
        <pc:grpChg chg="mod">
          <ac:chgData name="Trang Do" userId="1f6a371144d1ab6b" providerId="LiveId" clId="{8D174350-908B-FE40-B3C8-8B3229DA8696}" dt="2023-12-02T06:36:15.418" v="4018"/>
          <ac:grpSpMkLst>
            <pc:docMk/>
            <pc:sldMk cId="234958300" sldId="276"/>
            <ac:grpSpMk id="56" creationId="{38B35698-7ABA-01D6-A7A2-4FB910C76ACF}"/>
          </ac:grpSpMkLst>
        </pc:grpChg>
        <pc:grpChg chg="mod">
          <ac:chgData name="Trang Do" userId="1f6a371144d1ab6b" providerId="LiveId" clId="{8D174350-908B-FE40-B3C8-8B3229DA8696}" dt="2023-12-02T06:36:15.418" v="4018"/>
          <ac:grpSpMkLst>
            <pc:docMk/>
            <pc:sldMk cId="234958300" sldId="276"/>
            <ac:grpSpMk id="58" creationId="{3A5E88C9-E99C-F8A1-EB1F-D0E27AC2BD5C}"/>
          </ac:grpSpMkLst>
        </pc:grpChg>
        <pc:grpChg chg="mod">
          <ac:chgData name="Trang Do" userId="1f6a371144d1ab6b" providerId="LiveId" clId="{8D174350-908B-FE40-B3C8-8B3229DA8696}" dt="2023-12-02T06:36:15.418" v="4018"/>
          <ac:grpSpMkLst>
            <pc:docMk/>
            <pc:sldMk cId="234958300" sldId="276"/>
            <ac:grpSpMk id="64" creationId="{CD14DBAD-8646-85DA-2386-5D16F5416BE0}"/>
          </ac:grpSpMkLst>
        </pc:grpChg>
        <pc:grpChg chg="mod">
          <ac:chgData name="Trang Do" userId="1f6a371144d1ab6b" providerId="LiveId" clId="{8D174350-908B-FE40-B3C8-8B3229DA8696}" dt="2023-12-02T06:36:15.418" v="4018"/>
          <ac:grpSpMkLst>
            <pc:docMk/>
            <pc:sldMk cId="234958300" sldId="276"/>
            <ac:grpSpMk id="66" creationId="{3714AA65-EBA1-C5DC-AA38-8BECD74BB894}"/>
          </ac:grpSpMkLst>
        </pc:grpChg>
        <pc:grpChg chg="add del mod">
          <ac:chgData name="Trang Do" userId="1f6a371144d1ab6b" providerId="LiveId" clId="{8D174350-908B-FE40-B3C8-8B3229DA8696}" dt="2023-12-02T06:38:44.801" v="4101" actId="165"/>
          <ac:grpSpMkLst>
            <pc:docMk/>
            <pc:sldMk cId="234958300" sldId="276"/>
            <ac:grpSpMk id="72" creationId="{C403E965-A639-C0C1-2776-68706E6CC859}"/>
          </ac:grpSpMkLst>
        </pc:grpChg>
        <pc:grpChg chg="del mod topLvl">
          <ac:chgData name="Trang Do" userId="1f6a371144d1ab6b" providerId="LiveId" clId="{8D174350-908B-FE40-B3C8-8B3229DA8696}" dt="2023-12-02T06:41:03.837" v="4178" actId="165"/>
          <ac:grpSpMkLst>
            <pc:docMk/>
            <pc:sldMk cId="234958300" sldId="276"/>
            <ac:grpSpMk id="73" creationId="{DDF9E51B-59D5-86B4-BD42-90D269C5B105}"/>
          </ac:grpSpMkLst>
        </pc:grpChg>
        <pc:grpChg chg="mod topLvl">
          <ac:chgData name="Trang Do" userId="1f6a371144d1ab6b" providerId="LiveId" clId="{8D174350-908B-FE40-B3C8-8B3229DA8696}" dt="2023-12-02T06:44:14.843" v="4211" actId="1076"/>
          <ac:grpSpMkLst>
            <pc:docMk/>
            <pc:sldMk cId="234958300" sldId="276"/>
            <ac:grpSpMk id="74" creationId="{9571D230-3EE1-33E2-7FF0-CEB475D3F43E}"/>
          </ac:grpSpMkLst>
        </pc:grpChg>
        <pc:grpChg chg="mod">
          <ac:chgData name="Trang Do" userId="1f6a371144d1ab6b" providerId="LiveId" clId="{8D174350-908B-FE40-B3C8-8B3229DA8696}" dt="2023-12-02T06:38:44.801" v="4101" actId="165"/>
          <ac:grpSpMkLst>
            <pc:docMk/>
            <pc:sldMk cId="234958300" sldId="276"/>
            <ac:grpSpMk id="76" creationId="{B90A82F4-C78B-37D6-EAA2-333EFB130E50}"/>
          </ac:grpSpMkLst>
        </pc:grpChg>
        <pc:grpChg chg="mod topLvl">
          <ac:chgData name="Trang Do" userId="1f6a371144d1ab6b" providerId="LiveId" clId="{8D174350-908B-FE40-B3C8-8B3229DA8696}" dt="2023-12-02T06:41:17.843" v="4181" actId="164"/>
          <ac:grpSpMkLst>
            <pc:docMk/>
            <pc:sldMk cId="234958300" sldId="276"/>
            <ac:grpSpMk id="81" creationId="{ECEDBDD1-9FEB-5B4C-5B5B-9EC2D555927B}"/>
          </ac:grpSpMkLst>
        </pc:grpChg>
        <pc:grpChg chg="add mod">
          <ac:chgData name="Trang Do" userId="1f6a371144d1ab6b" providerId="LiveId" clId="{8D174350-908B-FE40-B3C8-8B3229DA8696}" dt="2023-12-02T06:43:34.030" v="4207" actId="1076"/>
          <ac:grpSpMkLst>
            <pc:docMk/>
            <pc:sldMk cId="234958300" sldId="276"/>
            <ac:grpSpMk id="84" creationId="{FE7DB41A-6979-3952-4667-F939148B16E6}"/>
          </ac:grpSpMkLst>
        </pc:grpChg>
        <pc:grpChg chg="mod">
          <ac:chgData name="Trang Do" userId="1f6a371144d1ab6b" providerId="LiveId" clId="{8D174350-908B-FE40-B3C8-8B3229DA8696}" dt="2023-12-02T06:36:15.418" v="4018"/>
          <ac:grpSpMkLst>
            <pc:docMk/>
            <pc:sldMk cId="234958300" sldId="276"/>
            <ac:grpSpMk id="85" creationId="{E4F09D2B-A0CA-3524-A3B0-F8A04D10160E}"/>
          </ac:grpSpMkLst>
        </pc:grpChg>
        <pc:grpChg chg="mod">
          <ac:chgData name="Trang Do" userId="1f6a371144d1ab6b" providerId="LiveId" clId="{8D174350-908B-FE40-B3C8-8B3229DA8696}" dt="2023-12-02T06:36:15.418" v="4018"/>
          <ac:grpSpMkLst>
            <pc:docMk/>
            <pc:sldMk cId="234958300" sldId="276"/>
            <ac:grpSpMk id="87" creationId="{EFDDFF39-8EC4-DB7A-C2A2-9424C7ABD78C}"/>
          </ac:grpSpMkLst>
        </pc:grpChg>
        <pc:grpChg chg="del mod">
          <ac:chgData name="Trang Do" userId="1f6a371144d1ab6b" providerId="LiveId" clId="{8D174350-908B-FE40-B3C8-8B3229DA8696}" dt="2023-12-02T06:39:57.006" v="4148" actId="478"/>
          <ac:grpSpMkLst>
            <pc:docMk/>
            <pc:sldMk cId="234958300" sldId="276"/>
            <ac:grpSpMk id="88" creationId="{75A518BF-BF82-57DC-C380-16FA78FA4D7E}"/>
          </ac:grpSpMkLst>
        </pc:grpChg>
        <pc:grpChg chg="del mod">
          <ac:chgData name="Trang Do" userId="1f6a371144d1ab6b" providerId="LiveId" clId="{8D174350-908B-FE40-B3C8-8B3229DA8696}" dt="2023-12-02T06:39:50.877" v="4143" actId="478"/>
          <ac:grpSpMkLst>
            <pc:docMk/>
            <pc:sldMk cId="234958300" sldId="276"/>
            <ac:grpSpMk id="91" creationId="{EF170E40-52F4-A679-E6C4-E5BBC3270F82}"/>
          </ac:grpSpMkLst>
        </pc:grpChg>
        <pc:grpChg chg="add mod">
          <ac:chgData name="Trang Do" userId="1f6a371144d1ab6b" providerId="LiveId" clId="{8D174350-908B-FE40-B3C8-8B3229DA8696}" dt="2023-12-02T06:44:14.843" v="4211" actId="1076"/>
          <ac:grpSpMkLst>
            <pc:docMk/>
            <pc:sldMk cId="234958300" sldId="276"/>
            <ac:grpSpMk id="99" creationId="{CF9E2175-33F3-BD02-B8F4-97A685994A7C}"/>
          </ac:grpSpMkLst>
        </pc:grpChg>
        <pc:grpChg chg="mod">
          <ac:chgData name="Trang Do" userId="1f6a371144d1ab6b" providerId="LiveId" clId="{8D174350-908B-FE40-B3C8-8B3229DA8696}" dt="2023-12-02T06:37:03.125" v="4052"/>
          <ac:grpSpMkLst>
            <pc:docMk/>
            <pc:sldMk cId="234958300" sldId="276"/>
            <ac:grpSpMk id="100" creationId="{E4F3F0C3-1038-2EFE-172F-374083D5CA1F}"/>
          </ac:grpSpMkLst>
        </pc:grpChg>
        <pc:grpChg chg="mod">
          <ac:chgData name="Trang Do" userId="1f6a371144d1ab6b" providerId="LiveId" clId="{8D174350-908B-FE40-B3C8-8B3229DA8696}" dt="2023-12-02T06:37:03.125" v="4052"/>
          <ac:grpSpMkLst>
            <pc:docMk/>
            <pc:sldMk cId="234958300" sldId="276"/>
            <ac:grpSpMk id="102" creationId="{0155C0BC-EE9A-4BE0-BFE0-FA1A8D68ABEF}"/>
          </ac:grpSpMkLst>
        </pc:grpChg>
        <pc:grpChg chg="mod">
          <ac:chgData name="Trang Do" userId="1f6a371144d1ab6b" providerId="LiveId" clId="{8D174350-908B-FE40-B3C8-8B3229DA8696}" dt="2023-12-02T06:37:03.125" v="4052"/>
          <ac:grpSpMkLst>
            <pc:docMk/>
            <pc:sldMk cId="234958300" sldId="276"/>
            <ac:grpSpMk id="103" creationId="{EEF53E20-3102-5252-92F4-6A6D4A0ED9EE}"/>
          </ac:grpSpMkLst>
        </pc:grpChg>
        <pc:grpChg chg="mod">
          <ac:chgData name="Trang Do" userId="1f6a371144d1ab6b" providerId="LiveId" clId="{8D174350-908B-FE40-B3C8-8B3229DA8696}" dt="2023-12-02T06:37:03.125" v="4052"/>
          <ac:grpSpMkLst>
            <pc:docMk/>
            <pc:sldMk cId="234958300" sldId="276"/>
            <ac:grpSpMk id="106" creationId="{2C9DDDDF-5436-39C5-D606-B0B8085DA459}"/>
          </ac:grpSpMkLst>
        </pc:grpChg>
        <pc:grpChg chg="add del mod">
          <ac:chgData name="Trang Do" userId="1f6a371144d1ab6b" providerId="LiveId" clId="{8D174350-908B-FE40-B3C8-8B3229DA8696}" dt="2023-12-02T06:38:06.583" v="4092" actId="165"/>
          <ac:grpSpMkLst>
            <pc:docMk/>
            <pc:sldMk cId="234958300" sldId="276"/>
            <ac:grpSpMk id="114" creationId="{F6271304-3131-D068-72C2-DF42B69CFE3E}"/>
          </ac:grpSpMkLst>
        </pc:grpChg>
        <pc:grpChg chg="mod topLvl">
          <ac:chgData name="Trang Do" userId="1f6a371144d1ab6b" providerId="LiveId" clId="{8D174350-908B-FE40-B3C8-8B3229DA8696}" dt="2023-12-02T06:44:14.843" v="4211" actId="1076"/>
          <ac:grpSpMkLst>
            <pc:docMk/>
            <pc:sldMk cId="234958300" sldId="276"/>
            <ac:grpSpMk id="115" creationId="{8F2BDC23-6097-0DC2-0219-F380FDE6082E}"/>
          </ac:grpSpMkLst>
        </pc:grpChg>
        <pc:grpChg chg="mod topLvl">
          <ac:chgData name="Trang Do" userId="1f6a371144d1ab6b" providerId="LiveId" clId="{8D174350-908B-FE40-B3C8-8B3229DA8696}" dt="2023-12-02T06:44:14.843" v="4211" actId="1076"/>
          <ac:grpSpMkLst>
            <pc:docMk/>
            <pc:sldMk cId="234958300" sldId="276"/>
            <ac:grpSpMk id="116" creationId="{E1058532-CEB0-23B5-6C78-0E4A8E925F78}"/>
          </ac:grpSpMkLst>
        </pc:grpChg>
        <pc:grpChg chg="mod">
          <ac:chgData name="Trang Do" userId="1f6a371144d1ab6b" providerId="LiveId" clId="{8D174350-908B-FE40-B3C8-8B3229DA8696}" dt="2023-12-02T06:38:06.583" v="4092" actId="165"/>
          <ac:grpSpMkLst>
            <pc:docMk/>
            <pc:sldMk cId="234958300" sldId="276"/>
            <ac:grpSpMk id="117" creationId="{C43B3C14-B5AD-4BB5-2D25-8F73A17EFB3E}"/>
          </ac:grpSpMkLst>
        </pc:grpChg>
        <pc:grpChg chg="mod">
          <ac:chgData name="Trang Do" userId="1f6a371144d1ab6b" providerId="LiveId" clId="{8D174350-908B-FE40-B3C8-8B3229DA8696}" dt="2023-12-02T06:38:06.583" v="4092" actId="165"/>
          <ac:grpSpMkLst>
            <pc:docMk/>
            <pc:sldMk cId="234958300" sldId="276"/>
            <ac:grpSpMk id="119" creationId="{B7E970EF-C2DB-46D6-8458-5D11A6ED13F8}"/>
          </ac:grpSpMkLst>
        </pc:grpChg>
        <pc:grpChg chg="mod">
          <ac:chgData name="Trang Do" userId="1f6a371144d1ab6b" providerId="LiveId" clId="{8D174350-908B-FE40-B3C8-8B3229DA8696}" dt="2023-12-02T06:38:06.583" v="4092" actId="165"/>
          <ac:grpSpMkLst>
            <pc:docMk/>
            <pc:sldMk cId="234958300" sldId="276"/>
            <ac:grpSpMk id="125" creationId="{9136FE22-F7DA-4BC2-26CC-D484B853D34A}"/>
          </ac:grpSpMkLst>
        </pc:grpChg>
        <pc:grpChg chg="mod">
          <ac:chgData name="Trang Do" userId="1f6a371144d1ab6b" providerId="LiveId" clId="{8D174350-908B-FE40-B3C8-8B3229DA8696}" dt="2023-12-02T06:38:06.583" v="4092" actId="165"/>
          <ac:grpSpMkLst>
            <pc:docMk/>
            <pc:sldMk cId="234958300" sldId="276"/>
            <ac:grpSpMk id="127" creationId="{3822D2C0-6209-DC0C-8545-6B7705675558}"/>
          </ac:grpSpMkLst>
        </pc:grpChg>
        <pc:grpChg chg="add mod">
          <ac:chgData name="Trang Do" userId="1f6a371144d1ab6b" providerId="LiveId" clId="{8D174350-908B-FE40-B3C8-8B3229DA8696}" dt="2023-12-02T06:43:34.030" v="4207" actId="1076"/>
          <ac:grpSpMkLst>
            <pc:docMk/>
            <pc:sldMk cId="234958300" sldId="276"/>
            <ac:grpSpMk id="133" creationId="{EA72C274-E3EB-4EAA-D1BD-C52936E49BB6}"/>
          </ac:grpSpMkLst>
        </pc:grpChg>
        <pc:cxnChg chg="mod">
          <ac:chgData name="Trang Do" userId="1f6a371144d1ab6b" providerId="LiveId" clId="{8D174350-908B-FE40-B3C8-8B3229DA8696}" dt="2023-12-02T04:49:54.106" v="3939" actId="165"/>
          <ac:cxnSpMkLst>
            <pc:docMk/>
            <pc:sldMk cId="234958300" sldId="276"/>
            <ac:cxnSpMk id="19" creationId="{FDBEFCD7-6803-FA60-CA03-3BF33D0D49C4}"/>
          </ac:cxnSpMkLst>
        </pc:cxnChg>
        <pc:cxnChg chg="mod">
          <ac:chgData name="Trang Do" userId="1f6a371144d1ab6b" providerId="LiveId" clId="{8D174350-908B-FE40-B3C8-8B3229DA8696}" dt="2023-12-02T04:49:54.106" v="3939" actId="165"/>
          <ac:cxnSpMkLst>
            <pc:docMk/>
            <pc:sldMk cId="234958300" sldId="276"/>
            <ac:cxnSpMk id="23" creationId="{5A7D79DF-7C27-371A-261B-8C68F2D7FE98}"/>
          </ac:cxnSpMkLst>
        </pc:cxnChg>
        <pc:cxnChg chg="mod">
          <ac:chgData name="Trang Do" userId="1f6a371144d1ab6b" providerId="LiveId" clId="{8D174350-908B-FE40-B3C8-8B3229DA8696}" dt="2023-12-02T04:56:02.406" v="3940" actId="165"/>
          <ac:cxnSpMkLst>
            <pc:docMk/>
            <pc:sldMk cId="234958300" sldId="276"/>
            <ac:cxnSpMk id="27" creationId="{3B51FE9A-BEAD-4ACC-F6D9-3926E92E02CA}"/>
          </ac:cxnSpMkLst>
        </pc:cxnChg>
        <pc:cxnChg chg="mod">
          <ac:chgData name="Trang Do" userId="1f6a371144d1ab6b" providerId="LiveId" clId="{8D174350-908B-FE40-B3C8-8B3229DA8696}" dt="2023-12-02T04:49:54.106" v="3939" actId="165"/>
          <ac:cxnSpMkLst>
            <pc:docMk/>
            <pc:sldMk cId="234958300" sldId="276"/>
            <ac:cxnSpMk id="31" creationId="{8E74E5BC-D4CA-F46F-B0DE-AB774F3B4D06}"/>
          </ac:cxnSpMkLst>
        </pc:cxnChg>
        <pc:cxnChg chg="mod">
          <ac:chgData name="Trang Do" userId="1f6a371144d1ab6b" providerId="LiveId" clId="{8D174350-908B-FE40-B3C8-8B3229DA8696}" dt="2023-12-02T04:56:47.844" v="3966"/>
          <ac:cxnSpMkLst>
            <pc:docMk/>
            <pc:sldMk cId="234958300" sldId="276"/>
            <ac:cxnSpMk id="36" creationId="{3FEBC796-6965-4491-35E2-BE0ACDEBBE9B}"/>
          </ac:cxnSpMkLst>
        </pc:cxnChg>
        <pc:cxnChg chg="del mod">
          <ac:chgData name="Trang Do" userId="1f6a371144d1ab6b" providerId="LiveId" clId="{8D174350-908B-FE40-B3C8-8B3229DA8696}" dt="2023-12-02T06:40:05.449" v="4153" actId="478"/>
          <ac:cxnSpMkLst>
            <pc:docMk/>
            <pc:sldMk cId="234958300" sldId="276"/>
            <ac:cxnSpMk id="48" creationId="{0CC558DA-8908-BC55-35DA-0D0475547BA5}"/>
          </ac:cxnSpMkLst>
        </pc:cxnChg>
        <pc:cxnChg chg="mod">
          <ac:chgData name="Trang Do" userId="1f6a371144d1ab6b" providerId="LiveId" clId="{8D174350-908B-FE40-B3C8-8B3229DA8696}" dt="2023-12-02T06:36:15.418" v="4018"/>
          <ac:cxnSpMkLst>
            <pc:docMk/>
            <pc:sldMk cId="234958300" sldId="276"/>
            <ac:cxnSpMk id="50" creationId="{AA210934-65C6-CD05-60E9-ED86A8C2734B}"/>
          </ac:cxnSpMkLst>
        </pc:cxnChg>
        <pc:cxnChg chg="mod">
          <ac:chgData name="Trang Do" userId="1f6a371144d1ab6b" providerId="LiveId" clId="{8D174350-908B-FE40-B3C8-8B3229DA8696}" dt="2023-12-02T06:36:15.418" v="4018"/>
          <ac:cxnSpMkLst>
            <pc:docMk/>
            <pc:sldMk cId="234958300" sldId="276"/>
            <ac:cxnSpMk id="52" creationId="{52D0F7C3-F48B-DA3E-7F8B-CBC0A86D5702}"/>
          </ac:cxnSpMkLst>
        </pc:cxnChg>
        <pc:cxnChg chg="mod">
          <ac:chgData name="Trang Do" userId="1f6a371144d1ab6b" providerId="LiveId" clId="{8D174350-908B-FE40-B3C8-8B3229DA8696}" dt="2023-12-02T06:36:15.418" v="4018"/>
          <ac:cxnSpMkLst>
            <pc:docMk/>
            <pc:sldMk cId="234958300" sldId="276"/>
            <ac:cxnSpMk id="61" creationId="{371262E3-F2FA-5065-310E-BDB59ED8A734}"/>
          </ac:cxnSpMkLst>
        </pc:cxnChg>
        <pc:cxnChg chg="mod">
          <ac:chgData name="Trang Do" userId="1f6a371144d1ab6b" providerId="LiveId" clId="{8D174350-908B-FE40-B3C8-8B3229DA8696}" dt="2023-12-02T06:36:15.418" v="4018"/>
          <ac:cxnSpMkLst>
            <pc:docMk/>
            <pc:sldMk cId="234958300" sldId="276"/>
            <ac:cxnSpMk id="63" creationId="{24B613F2-128D-2358-ECDB-447F7B2D9C9B}"/>
          </ac:cxnSpMkLst>
        </pc:cxnChg>
        <pc:cxnChg chg="mod">
          <ac:chgData name="Trang Do" userId="1f6a371144d1ab6b" providerId="LiveId" clId="{8D174350-908B-FE40-B3C8-8B3229DA8696}" dt="2023-12-02T06:36:15.418" v="4018"/>
          <ac:cxnSpMkLst>
            <pc:docMk/>
            <pc:sldMk cId="234958300" sldId="276"/>
            <ac:cxnSpMk id="69" creationId="{C3969F60-884F-167F-FBD2-5751460ABF28}"/>
          </ac:cxnSpMkLst>
        </pc:cxnChg>
        <pc:cxnChg chg="mod">
          <ac:chgData name="Trang Do" userId="1f6a371144d1ab6b" providerId="LiveId" clId="{8D174350-908B-FE40-B3C8-8B3229DA8696}" dt="2023-12-02T06:36:15.418" v="4018"/>
          <ac:cxnSpMkLst>
            <pc:docMk/>
            <pc:sldMk cId="234958300" sldId="276"/>
            <ac:cxnSpMk id="71" creationId="{7705DC99-0398-8F8F-CFD8-F3A43F87888A}"/>
          </ac:cxnSpMkLst>
        </pc:cxnChg>
        <pc:cxnChg chg="mod">
          <ac:chgData name="Trang Do" userId="1f6a371144d1ab6b" providerId="LiveId" clId="{8D174350-908B-FE40-B3C8-8B3229DA8696}" dt="2023-12-02T06:38:44.801" v="4101" actId="165"/>
          <ac:cxnSpMkLst>
            <pc:docMk/>
            <pc:sldMk cId="234958300" sldId="276"/>
            <ac:cxnSpMk id="79" creationId="{9DC16C88-F7C6-8258-8806-9996E9074888}"/>
          </ac:cxnSpMkLst>
        </pc:cxnChg>
        <pc:cxnChg chg="mod">
          <ac:chgData name="Trang Do" userId="1f6a371144d1ab6b" providerId="LiveId" clId="{8D174350-908B-FE40-B3C8-8B3229DA8696}" dt="2023-12-02T06:41:03.837" v="4178" actId="165"/>
          <ac:cxnSpMkLst>
            <pc:docMk/>
            <pc:sldMk cId="234958300" sldId="276"/>
            <ac:cxnSpMk id="83" creationId="{A1F02CC8-AADC-CB8A-946F-2BBC55156CF6}"/>
          </ac:cxnSpMkLst>
        </pc:cxnChg>
        <pc:cxnChg chg="del mod">
          <ac:chgData name="Trang Do" userId="1f6a371144d1ab6b" providerId="LiveId" clId="{8D174350-908B-FE40-B3C8-8B3229DA8696}" dt="2023-12-02T06:39:50.877" v="4143" actId="478"/>
          <ac:cxnSpMkLst>
            <pc:docMk/>
            <pc:sldMk cId="234958300" sldId="276"/>
            <ac:cxnSpMk id="94" creationId="{5DDC8054-9A22-E2AF-9468-2DAE537F6E22}"/>
          </ac:cxnSpMkLst>
        </pc:cxnChg>
        <pc:cxnChg chg="mod">
          <ac:chgData name="Trang Do" userId="1f6a371144d1ab6b" providerId="LiveId" clId="{8D174350-908B-FE40-B3C8-8B3229DA8696}" dt="2023-12-02T06:36:15.418" v="4018"/>
          <ac:cxnSpMkLst>
            <pc:docMk/>
            <pc:sldMk cId="234958300" sldId="276"/>
            <ac:cxnSpMk id="96" creationId="{8DA1F8CF-895A-0465-F9F1-7718B15BA05C}"/>
          </ac:cxnSpMkLst>
        </pc:cxnChg>
        <pc:cxnChg chg="mod">
          <ac:chgData name="Trang Do" userId="1f6a371144d1ab6b" providerId="LiveId" clId="{8D174350-908B-FE40-B3C8-8B3229DA8696}" dt="2023-12-02T06:36:15.418" v="4018"/>
          <ac:cxnSpMkLst>
            <pc:docMk/>
            <pc:sldMk cId="234958300" sldId="276"/>
            <ac:cxnSpMk id="98" creationId="{6CA67D39-F046-6FFB-D134-30B438B5251B}"/>
          </ac:cxnSpMkLst>
        </pc:cxnChg>
        <pc:cxnChg chg="mod">
          <ac:chgData name="Trang Do" userId="1f6a371144d1ab6b" providerId="LiveId" clId="{8D174350-908B-FE40-B3C8-8B3229DA8696}" dt="2023-12-02T06:37:03.125" v="4052"/>
          <ac:cxnSpMkLst>
            <pc:docMk/>
            <pc:sldMk cId="234958300" sldId="276"/>
            <ac:cxnSpMk id="109" creationId="{1641B52C-C4A6-3D69-1050-18C38BF8BC11}"/>
          </ac:cxnSpMkLst>
        </pc:cxnChg>
        <pc:cxnChg chg="mod">
          <ac:chgData name="Trang Do" userId="1f6a371144d1ab6b" providerId="LiveId" clId="{8D174350-908B-FE40-B3C8-8B3229DA8696}" dt="2023-12-02T06:37:03.125" v="4052"/>
          <ac:cxnSpMkLst>
            <pc:docMk/>
            <pc:sldMk cId="234958300" sldId="276"/>
            <ac:cxnSpMk id="111" creationId="{1FC77D64-163C-29FE-40F0-D329F742380F}"/>
          </ac:cxnSpMkLst>
        </pc:cxnChg>
        <pc:cxnChg chg="mod">
          <ac:chgData name="Trang Do" userId="1f6a371144d1ab6b" providerId="LiveId" clId="{8D174350-908B-FE40-B3C8-8B3229DA8696}" dt="2023-12-02T06:37:03.125" v="4052"/>
          <ac:cxnSpMkLst>
            <pc:docMk/>
            <pc:sldMk cId="234958300" sldId="276"/>
            <ac:cxnSpMk id="113" creationId="{F2756607-BB36-7CF3-F8E0-96EFF6AB4158}"/>
          </ac:cxnSpMkLst>
        </pc:cxnChg>
        <pc:cxnChg chg="mod">
          <ac:chgData name="Trang Do" userId="1f6a371144d1ab6b" providerId="LiveId" clId="{8D174350-908B-FE40-B3C8-8B3229DA8696}" dt="2023-12-02T06:38:06.583" v="4092" actId="165"/>
          <ac:cxnSpMkLst>
            <pc:docMk/>
            <pc:sldMk cId="234958300" sldId="276"/>
            <ac:cxnSpMk id="122" creationId="{10071A07-8435-DEDF-5D79-913FF6350A6A}"/>
          </ac:cxnSpMkLst>
        </pc:cxnChg>
        <pc:cxnChg chg="mod">
          <ac:chgData name="Trang Do" userId="1f6a371144d1ab6b" providerId="LiveId" clId="{8D174350-908B-FE40-B3C8-8B3229DA8696}" dt="2023-12-02T06:38:06.583" v="4092" actId="165"/>
          <ac:cxnSpMkLst>
            <pc:docMk/>
            <pc:sldMk cId="234958300" sldId="276"/>
            <ac:cxnSpMk id="124" creationId="{F0326431-B017-8392-80F1-38966BEBA413}"/>
          </ac:cxnSpMkLst>
        </pc:cxnChg>
        <pc:cxnChg chg="mod">
          <ac:chgData name="Trang Do" userId="1f6a371144d1ab6b" providerId="LiveId" clId="{8D174350-908B-FE40-B3C8-8B3229DA8696}" dt="2023-12-02T06:38:06.583" v="4092" actId="165"/>
          <ac:cxnSpMkLst>
            <pc:docMk/>
            <pc:sldMk cId="234958300" sldId="276"/>
            <ac:cxnSpMk id="130" creationId="{92EDCF1B-0D09-B6BF-D381-9222085C2D40}"/>
          </ac:cxnSpMkLst>
        </pc:cxnChg>
        <pc:cxnChg chg="mod">
          <ac:chgData name="Trang Do" userId="1f6a371144d1ab6b" providerId="LiveId" clId="{8D174350-908B-FE40-B3C8-8B3229DA8696}" dt="2023-12-02T06:38:06.583" v="4092" actId="165"/>
          <ac:cxnSpMkLst>
            <pc:docMk/>
            <pc:sldMk cId="234958300" sldId="276"/>
            <ac:cxnSpMk id="132" creationId="{2F154467-2442-6B02-B28C-F6E2EC82A254}"/>
          </ac:cxnSpMkLst>
        </pc:cxnChg>
      </pc:sldChg>
      <pc:sldChg chg="addSp delSp modSp add mod replId modTransition delAnim modAnim">
        <pc:chgData name="Trang Do" userId="1f6a371144d1ab6b" providerId="LiveId" clId="{8D174350-908B-FE40-B3C8-8B3229DA8696}" dt="2023-12-03T09:56:54.188" v="6396"/>
        <pc:sldMkLst>
          <pc:docMk/>
          <pc:sldMk cId="3487539523" sldId="277"/>
        </pc:sldMkLst>
        <pc:spChg chg="mod">
          <ac:chgData name="Trang Do" userId="1f6a371144d1ab6b" providerId="LiveId" clId="{8D174350-908B-FE40-B3C8-8B3229DA8696}" dt="2023-12-02T07:54:31.321" v="4296" actId="1076"/>
          <ac:spMkLst>
            <pc:docMk/>
            <pc:sldMk cId="3487539523" sldId="277"/>
            <ac:spMk id="2" creationId="{00000000-0000-0000-0000-000000000000}"/>
          </ac:spMkLst>
        </pc:spChg>
        <pc:spChg chg="mod">
          <ac:chgData name="Trang Do" userId="1f6a371144d1ab6b" providerId="LiveId" clId="{8D174350-908B-FE40-B3C8-8B3229DA8696}" dt="2023-12-02T07:50:56.451" v="4246" actId="164"/>
          <ac:spMkLst>
            <pc:docMk/>
            <pc:sldMk cId="3487539523" sldId="277"/>
            <ac:spMk id="5" creationId="{7808B87C-9D0D-AE03-A6EA-1A81628CDA97}"/>
          </ac:spMkLst>
        </pc:spChg>
        <pc:spChg chg="mod">
          <ac:chgData name="Trang Do" userId="1f6a371144d1ab6b" providerId="LiveId" clId="{8D174350-908B-FE40-B3C8-8B3229DA8696}" dt="2023-12-02T07:50:56.451" v="4246" actId="164"/>
          <ac:spMkLst>
            <pc:docMk/>
            <pc:sldMk cId="3487539523" sldId="277"/>
            <ac:spMk id="6" creationId="{8FCEA24D-B36F-7C73-09E8-DF7D8A5AF8F3}"/>
          </ac:spMkLst>
        </pc:spChg>
        <pc:spChg chg="mod">
          <ac:chgData name="Trang Do" userId="1f6a371144d1ab6b" providerId="LiveId" clId="{8D174350-908B-FE40-B3C8-8B3229DA8696}" dt="2023-12-02T07:51:03.622" v="4249" actId="1076"/>
          <ac:spMkLst>
            <pc:docMk/>
            <pc:sldMk cId="3487539523" sldId="277"/>
            <ac:spMk id="9" creationId="{A450B9D9-6A81-444F-EECD-8CB43259BE8B}"/>
          </ac:spMkLst>
        </pc:spChg>
        <pc:spChg chg="mod">
          <ac:chgData name="Trang Do" userId="1f6a371144d1ab6b" providerId="LiveId" clId="{8D174350-908B-FE40-B3C8-8B3229DA8696}" dt="2023-12-02T06:36:05.808" v="4016"/>
          <ac:spMkLst>
            <pc:docMk/>
            <pc:sldMk cId="3487539523" sldId="277"/>
            <ac:spMk id="11" creationId="{90D687A5-BC5A-732A-78B4-701318545414}"/>
          </ac:spMkLst>
        </pc:spChg>
        <pc:spChg chg="mod">
          <ac:chgData name="Trang Do" userId="1f6a371144d1ab6b" providerId="LiveId" clId="{8D174350-908B-FE40-B3C8-8B3229DA8696}" dt="2023-12-02T06:36:05.808" v="4016"/>
          <ac:spMkLst>
            <pc:docMk/>
            <pc:sldMk cId="3487539523" sldId="277"/>
            <ac:spMk id="13" creationId="{52DAC852-9597-2086-A6EE-9A0D37031AF3}"/>
          </ac:spMkLst>
        </pc:spChg>
        <pc:spChg chg="mod">
          <ac:chgData name="Trang Do" userId="1f6a371144d1ab6b" providerId="LiveId" clId="{8D174350-908B-FE40-B3C8-8B3229DA8696}" dt="2023-12-02T06:36:05.808" v="4016"/>
          <ac:spMkLst>
            <pc:docMk/>
            <pc:sldMk cId="3487539523" sldId="277"/>
            <ac:spMk id="15" creationId="{858114A4-882B-E2E7-397B-832BFA0B1132}"/>
          </ac:spMkLst>
        </pc:spChg>
        <pc:spChg chg="mod">
          <ac:chgData name="Trang Do" userId="1f6a371144d1ab6b" providerId="LiveId" clId="{8D174350-908B-FE40-B3C8-8B3229DA8696}" dt="2023-12-02T06:36:05.808" v="4016"/>
          <ac:spMkLst>
            <pc:docMk/>
            <pc:sldMk cId="3487539523" sldId="277"/>
            <ac:spMk id="16" creationId="{3F7C0851-D976-8263-917A-B950BA8281A8}"/>
          </ac:spMkLst>
        </pc:spChg>
        <pc:spChg chg="mod">
          <ac:chgData name="Trang Do" userId="1f6a371144d1ab6b" providerId="LiveId" clId="{8D174350-908B-FE40-B3C8-8B3229DA8696}" dt="2023-12-02T06:36:05.808" v="4016"/>
          <ac:spMkLst>
            <pc:docMk/>
            <pc:sldMk cId="3487539523" sldId="277"/>
            <ac:spMk id="17" creationId="{605E4BDF-E61A-2A9D-7EC3-C70F1620E42C}"/>
          </ac:spMkLst>
        </pc:spChg>
        <pc:spChg chg="mod">
          <ac:chgData name="Trang Do" userId="1f6a371144d1ab6b" providerId="LiveId" clId="{8D174350-908B-FE40-B3C8-8B3229DA8696}" dt="2023-12-02T06:36:05.808" v="4016"/>
          <ac:spMkLst>
            <pc:docMk/>
            <pc:sldMk cId="3487539523" sldId="277"/>
            <ac:spMk id="19" creationId="{90D79BD4-42E1-B5FA-1B9A-C6EF211EA0A0}"/>
          </ac:spMkLst>
        </pc:spChg>
        <pc:spChg chg="mod">
          <ac:chgData name="Trang Do" userId="1f6a371144d1ab6b" providerId="LiveId" clId="{8D174350-908B-FE40-B3C8-8B3229DA8696}" dt="2023-12-02T06:36:05.808" v="4016"/>
          <ac:spMkLst>
            <pc:docMk/>
            <pc:sldMk cId="3487539523" sldId="277"/>
            <ac:spMk id="21" creationId="{F10AADAA-633A-22CA-A70A-AD2720AB2B3A}"/>
          </ac:spMkLst>
        </pc:spChg>
        <pc:spChg chg="mod">
          <ac:chgData name="Trang Do" userId="1f6a371144d1ab6b" providerId="LiveId" clId="{8D174350-908B-FE40-B3C8-8B3229DA8696}" dt="2023-12-02T06:36:05.808" v="4016"/>
          <ac:spMkLst>
            <pc:docMk/>
            <pc:sldMk cId="3487539523" sldId="277"/>
            <ac:spMk id="27" creationId="{0987BE08-3E7B-9969-F5EF-8B1D9B049B8C}"/>
          </ac:spMkLst>
        </pc:spChg>
        <pc:spChg chg="mod">
          <ac:chgData name="Trang Do" userId="1f6a371144d1ab6b" providerId="LiveId" clId="{8D174350-908B-FE40-B3C8-8B3229DA8696}" dt="2023-12-02T06:36:05.808" v="4016"/>
          <ac:spMkLst>
            <pc:docMk/>
            <pc:sldMk cId="3487539523" sldId="277"/>
            <ac:spMk id="29" creationId="{5D6ACB65-E8E5-A45B-8DD3-E36C47C01325}"/>
          </ac:spMkLst>
        </pc:spChg>
        <pc:spChg chg="mod">
          <ac:chgData name="Trang Do" userId="1f6a371144d1ab6b" providerId="LiveId" clId="{8D174350-908B-FE40-B3C8-8B3229DA8696}" dt="2023-12-02T06:36:05.808" v="4016"/>
          <ac:spMkLst>
            <pc:docMk/>
            <pc:sldMk cId="3487539523" sldId="277"/>
            <ac:spMk id="30" creationId="{E0CF976A-48C0-273F-94A1-5321949FF24D}"/>
          </ac:spMkLst>
        </pc:spChg>
        <pc:spChg chg="mod">
          <ac:chgData name="Trang Do" userId="1f6a371144d1ab6b" providerId="LiveId" clId="{8D174350-908B-FE40-B3C8-8B3229DA8696}" dt="2023-12-02T06:36:05.808" v="4016"/>
          <ac:spMkLst>
            <pc:docMk/>
            <pc:sldMk cId="3487539523" sldId="277"/>
            <ac:spMk id="32" creationId="{B71B7979-08FF-0FDD-467F-66EA36D9CE08}"/>
          </ac:spMkLst>
        </pc:spChg>
        <pc:spChg chg="mod">
          <ac:chgData name="Trang Do" userId="1f6a371144d1ab6b" providerId="LiveId" clId="{8D174350-908B-FE40-B3C8-8B3229DA8696}" dt="2023-12-02T06:36:05.808" v="4016"/>
          <ac:spMkLst>
            <pc:docMk/>
            <pc:sldMk cId="3487539523" sldId="277"/>
            <ac:spMk id="35" creationId="{2DCA10B7-9740-EB82-6408-615BF1F8C92F}"/>
          </ac:spMkLst>
        </pc:spChg>
        <pc:spChg chg="mod">
          <ac:chgData name="Trang Do" userId="1f6a371144d1ab6b" providerId="LiveId" clId="{8D174350-908B-FE40-B3C8-8B3229DA8696}" dt="2023-12-02T06:36:05.808" v="4016"/>
          <ac:spMkLst>
            <pc:docMk/>
            <pc:sldMk cId="3487539523" sldId="277"/>
            <ac:spMk id="37" creationId="{2919B2AE-85F4-1983-B7D4-D5842115BC55}"/>
          </ac:spMkLst>
        </pc:spChg>
        <pc:spChg chg="mod">
          <ac:chgData name="Trang Do" userId="1f6a371144d1ab6b" providerId="LiveId" clId="{8D174350-908B-FE40-B3C8-8B3229DA8696}" dt="2023-12-02T06:36:05.808" v="4016"/>
          <ac:spMkLst>
            <pc:docMk/>
            <pc:sldMk cId="3487539523" sldId="277"/>
            <ac:spMk id="38" creationId="{E5EBC385-8BA0-D690-2C09-885520F606B5}"/>
          </ac:spMkLst>
        </pc:spChg>
        <pc:spChg chg="mod">
          <ac:chgData name="Trang Do" userId="1f6a371144d1ab6b" providerId="LiveId" clId="{8D174350-908B-FE40-B3C8-8B3229DA8696}" dt="2023-12-02T06:36:05.808" v="4016"/>
          <ac:spMkLst>
            <pc:docMk/>
            <pc:sldMk cId="3487539523" sldId="277"/>
            <ac:spMk id="40" creationId="{2E049939-A436-2E1A-56B3-77F7A21C935A}"/>
          </ac:spMkLst>
        </pc:spChg>
        <pc:spChg chg="mod">
          <ac:chgData name="Trang Do" userId="1f6a371144d1ab6b" providerId="LiveId" clId="{8D174350-908B-FE40-B3C8-8B3229DA8696}" dt="2023-12-02T06:36:05.808" v="4016"/>
          <ac:spMkLst>
            <pc:docMk/>
            <pc:sldMk cId="3487539523" sldId="277"/>
            <ac:spMk id="45" creationId="{9B573130-C7A0-8977-42BC-79F3C0C677E6}"/>
          </ac:spMkLst>
        </pc:spChg>
        <pc:spChg chg="mod">
          <ac:chgData name="Trang Do" userId="1f6a371144d1ab6b" providerId="LiveId" clId="{8D174350-908B-FE40-B3C8-8B3229DA8696}" dt="2023-12-02T06:36:05.808" v="4016"/>
          <ac:spMkLst>
            <pc:docMk/>
            <pc:sldMk cId="3487539523" sldId="277"/>
            <ac:spMk id="47" creationId="{78EE3915-C124-E00C-C2F5-158E93E4F349}"/>
          </ac:spMkLst>
        </pc:spChg>
        <pc:spChg chg="mod">
          <ac:chgData name="Trang Do" userId="1f6a371144d1ab6b" providerId="LiveId" clId="{8D174350-908B-FE40-B3C8-8B3229DA8696}" dt="2023-12-02T06:36:05.808" v="4016"/>
          <ac:spMkLst>
            <pc:docMk/>
            <pc:sldMk cId="3487539523" sldId="277"/>
            <ac:spMk id="48" creationId="{8AD9D14E-7212-5C62-91ED-62503C6D63DB}"/>
          </ac:spMkLst>
        </pc:spChg>
        <pc:spChg chg="mod">
          <ac:chgData name="Trang Do" userId="1f6a371144d1ab6b" providerId="LiveId" clId="{8D174350-908B-FE40-B3C8-8B3229DA8696}" dt="2023-12-02T06:36:05.808" v="4016"/>
          <ac:spMkLst>
            <pc:docMk/>
            <pc:sldMk cId="3487539523" sldId="277"/>
            <ac:spMk id="50" creationId="{622123EF-F84C-9F55-5DED-0A1FC05835DA}"/>
          </ac:spMkLst>
        </pc:spChg>
        <pc:spChg chg="mod">
          <ac:chgData name="Trang Do" userId="1f6a371144d1ab6b" providerId="LiveId" clId="{8D174350-908B-FE40-B3C8-8B3229DA8696}" dt="2023-12-02T06:36:05.808" v="4016"/>
          <ac:spMkLst>
            <pc:docMk/>
            <pc:sldMk cId="3487539523" sldId="277"/>
            <ac:spMk id="52" creationId="{2C1233CC-A785-1FC5-90B3-0FC4C6265BD0}"/>
          </ac:spMkLst>
        </pc:spChg>
        <pc:spChg chg="mod">
          <ac:chgData name="Trang Do" userId="1f6a371144d1ab6b" providerId="LiveId" clId="{8D174350-908B-FE40-B3C8-8B3229DA8696}" dt="2023-12-02T06:36:05.808" v="4016"/>
          <ac:spMkLst>
            <pc:docMk/>
            <pc:sldMk cId="3487539523" sldId="277"/>
            <ac:spMk id="56" creationId="{6A9B6E25-7E82-E085-C9DF-3865FF2C0C1F}"/>
          </ac:spMkLst>
        </pc:spChg>
        <pc:spChg chg="mod">
          <ac:chgData name="Trang Do" userId="1f6a371144d1ab6b" providerId="LiveId" clId="{8D174350-908B-FE40-B3C8-8B3229DA8696}" dt="2023-12-02T06:36:05.808" v="4016"/>
          <ac:spMkLst>
            <pc:docMk/>
            <pc:sldMk cId="3487539523" sldId="277"/>
            <ac:spMk id="59" creationId="{2AEB2E52-B275-779B-2BBC-36874B8607BE}"/>
          </ac:spMkLst>
        </pc:spChg>
        <pc:spChg chg="mod">
          <ac:chgData name="Trang Do" userId="1f6a371144d1ab6b" providerId="LiveId" clId="{8D174350-908B-FE40-B3C8-8B3229DA8696}" dt="2023-12-02T06:36:05.808" v="4016"/>
          <ac:spMkLst>
            <pc:docMk/>
            <pc:sldMk cId="3487539523" sldId="277"/>
            <ac:spMk id="60" creationId="{46B81751-7B9F-26ED-2EC0-8AAFB6B4DFFA}"/>
          </ac:spMkLst>
        </pc:spChg>
        <pc:spChg chg="mod">
          <ac:chgData name="Trang Do" userId="1f6a371144d1ab6b" providerId="LiveId" clId="{8D174350-908B-FE40-B3C8-8B3229DA8696}" dt="2023-12-02T06:36:05.808" v="4016"/>
          <ac:spMkLst>
            <pc:docMk/>
            <pc:sldMk cId="3487539523" sldId="277"/>
            <ac:spMk id="62" creationId="{83DC77A3-5B75-4177-037F-FBC0953DE9EE}"/>
          </ac:spMkLst>
        </pc:spChg>
        <pc:spChg chg="mod">
          <ac:chgData name="Trang Do" userId="1f6a371144d1ab6b" providerId="LiveId" clId="{8D174350-908B-FE40-B3C8-8B3229DA8696}" dt="2023-12-02T06:36:05.808" v="4016"/>
          <ac:spMkLst>
            <pc:docMk/>
            <pc:sldMk cId="3487539523" sldId="277"/>
            <ac:spMk id="63" creationId="{2BEFD5F5-D4D7-82B2-F600-BB5F07441D64}"/>
          </ac:spMkLst>
        </pc:spChg>
        <pc:spChg chg="mod">
          <ac:chgData name="Trang Do" userId="1f6a371144d1ab6b" providerId="LiveId" clId="{8D174350-908B-FE40-B3C8-8B3229DA8696}" dt="2023-12-02T06:36:05.808" v="4016"/>
          <ac:spMkLst>
            <pc:docMk/>
            <pc:sldMk cId="3487539523" sldId="277"/>
            <ac:spMk id="65" creationId="{5A5F7C35-4C6A-8396-8634-A341B1F87DAF}"/>
          </ac:spMkLst>
        </pc:spChg>
        <pc:spChg chg="mod">
          <ac:chgData name="Trang Do" userId="1f6a371144d1ab6b" providerId="LiveId" clId="{8D174350-908B-FE40-B3C8-8B3229DA8696}" dt="2023-12-02T06:36:05.808" v="4016"/>
          <ac:spMkLst>
            <pc:docMk/>
            <pc:sldMk cId="3487539523" sldId="277"/>
            <ac:spMk id="67" creationId="{2D2A99D3-1B72-D68A-571E-A3F8B255FEB8}"/>
          </ac:spMkLst>
        </pc:spChg>
        <pc:spChg chg="mod">
          <ac:chgData name="Trang Do" userId="1f6a371144d1ab6b" providerId="LiveId" clId="{8D174350-908B-FE40-B3C8-8B3229DA8696}" dt="2023-12-02T07:49:07" v="4221" actId="20577"/>
          <ac:spMkLst>
            <pc:docMk/>
            <pc:sldMk cId="3487539523" sldId="277"/>
            <ac:spMk id="70" creationId="{7614E758-E27B-4489-8991-8288A19B6DCF}"/>
          </ac:spMkLst>
        </pc:spChg>
        <pc:spChg chg="mod">
          <ac:chgData name="Trang Do" userId="1f6a371144d1ab6b" providerId="LiveId" clId="{8D174350-908B-FE40-B3C8-8B3229DA8696}" dt="2023-12-02T07:48:57.921" v="4217"/>
          <ac:spMkLst>
            <pc:docMk/>
            <pc:sldMk cId="3487539523" sldId="277"/>
            <ac:spMk id="71" creationId="{CFD705B8-33FD-670F-3CE1-1CD8E25E1CAD}"/>
          </ac:spMkLst>
        </pc:spChg>
        <pc:spChg chg="add mod">
          <ac:chgData name="Trang Do" userId="1f6a371144d1ab6b" providerId="LiveId" clId="{8D174350-908B-FE40-B3C8-8B3229DA8696}" dt="2023-12-02T07:54:58.227" v="4303" actId="164"/>
          <ac:spMkLst>
            <pc:docMk/>
            <pc:sldMk cId="3487539523" sldId="277"/>
            <ac:spMk id="73" creationId="{054BD973-980F-C240-C9A2-CEB85DF5B188}"/>
          </ac:spMkLst>
        </pc:spChg>
        <pc:spChg chg="add del mod modCrop">
          <ac:chgData name="Trang Do" userId="1f6a371144d1ab6b" providerId="LiveId" clId="{8D174350-908B-FE40-B3C8-8B3229DA8696}" dt="2023-12-02T07:53:43.678" v="4269" actId="478"/>
          <ac:spMkLst>
            <pc:docMk/>
            <pc:sldMk cId="3487539523" sldId="277"/>
            <ac:spMk id="75" creationId="{A43B4A94-97BD-8669-E09F-0DB0ED516A96}"/>
          </ac:spMkLst>
        </pc:spChg>
        <pc:spChg chg="add mod">
          <ac:chgData name="Trang Do" userId="1f6a371144d1ab6b" providerId="LiveId" clId="{8D174350-908B-FE40-B3C8-8B3229DA8696}" dt="2023-12-02T07:55:49.329" v="4337" actId="164"/>
          <ac:spMkLst>
            <pc:docMk/>
            <pc:sldMk cId="3487539523" sldId="277"/>
            <ac:spMk id="76" creationId="{2F896E1F-9355-152F-513B-25364956D6E4}"/>
          </ac:spMkLst>
        </pc:spChg>
        <pc:spChg chg="mod">
          <ac:chgData name="Trang Do" userId="1f6a371144d1ab6b" providerId="LiveId" clId="{8D174350-908B-FE40-B3C8-8B3229DA8696}" dt="2023-12-02T07:54:01.257" v="4276" actId="20577"/>
          <ac:spMkLst>
            <pc:docMk/>
            <pc:sldMk cId="3487539523" sldId="277"/>
            <ac:spMk id="78" creationId="{32F5B450-E68B-2AFC-3C5A-A7B6C4C490DC}"/>
          </ac:spMkLst>
        </pc:spChg>
        <pc:spChg chg="mod">
          <ac:chgData name="Trang Do" userId="1f6a371144d1ab6b" providerId="LiveId" clId="{8D174350-908B-FE40-B3C8-8B3229DA8696}" dt="2023-12-02T07:54:42.356" v="4301" actId="20577"/>
          <ac:spMkLst>
            <pc:docMk/>
            <pc:sldMk cId="3487539523" sldId="277"/>
            <ac:spMk id="81" creationId="{8980FACB-3358-DF78-9CB5-5550F228DFFA}"/>
          </ac:spMkLst>
        </pc:spChg>
        <pc:spChg chg="add mod">
          <ac:chgData name="Trang Do" userId="1f6a371144d1ab6b" providerId="LiveId" clId="{8D174350-908B-FE40-B3C8-8B3229DA8696}" dt="2023-12-02T07:55:49.329" v="4337" actId="164"/>
          <ac:spMkLst>
            <pc:docMk/>
            <pc:sldMk cId="3487539523" sldId="277"/>
            <ac:spMk id="84" creationId="{5D4C3A0F-942C-7870-AB08-F2DC505083E0}"/>
          </ac:spMkLst>
        </pc:spChg>
        <pc:spChg chg="add mod">
          <ac:chgData name="Trang Do" userId="1f6a371144d1ab6b" providerId="LiveId" clId="{8D174350-908B-FE40-B3C8-8B3229DA8696}" dt="2023-12-02T07:55:49.329" v="4337" actId="164"/>
          <ac:spMkLst>
            <pc:docMk/>
            <pc:sldMk cId="3487539523" sldId="277"/>
            <ac:spMk id="85" creationId="{193FC235-4991-9E6B-82A0-A32F473AA550}"/>
          </ac:spMkLst>
        </pc:spChg>
        <pc:grpChg chg="add del mod">
          <ac:chgData name="Trang Do" userId="1f6a371144d1ab6b" providerId="LiveId" clId="{8D174350-908B-FE40-B3C8-8B3229DA8696}" dt="2023-12-02T06:36:08.486" v="4017" actId="478"/>
          <ac:grpSpMkLst>
            <pc:docMk/>
            <pc:sldMk cId="3487539523" sldId="277"/>
            <ac:grpSpMk id="4" creationId="{89826BEE-8E9E-0D76-C85A-432E9073E165}"/>
          </ac:grpSpMkLst>
        </pc:grpChg>
        <pc:grpChg chg="mod">
          <ac:chgData name="Trang Do" userId="1f6a371144d1ab6b" providerId="LiveId" clId="{8D174350-908B-FE40-B3C8-8B3229DA8696}" dt="2023-12-02T06:36:05.808" v="4016"/>
          <ac:grpSpMkLst>
            <pc:docMk/>
            <pc:sldMk cId="3487539523" sldId="277"/>
            <ac:grpSpMk id="8" creationId="{C4C393CF-1A20-9456-23A8-82D28976CF18}"/>
          </ac:grpSpMkLst>
        </pc:grpChg>
        <pc:grpChg chg="mod">
          <ac:chgData name="Trang Do" userId="1f6a371144d1ab6b" providerId="LiveId" clId="{8D174350-908B-FE40-B3C8-8B3229DA8696}" dt="2023-12-02T06:36:05.808" v="4016"/>
          <ac:grpSpMkLst>
            <pc:docMk/>
            <pc:sldMk cId="3487539523" sldId="277"/>
            <ac:grpSpMk id="12" creationId="{960C0DA2-BD4D-08F0-8368-6BB0BC576C00}"/>
          </ac:grpSpMkLst>
        </pc:grpChg>
        <pc:grpChg chg="mod">
          <ac:chgData name="Trang Do" userId="1f6a371144d1ab6b" providerId="LiveId" clId="{8D174350-908B-FE40-B3C8-8B3229DA8696}" dt="2023-12-02T06:36:05.808" v="4016"/>
          <ac:grpSpMkLst>
            <pc:docMk/>
            <pc:sldMk cId="3487539523" sldId="277"/>
            <ac:grpSpMk id="14" creationId="{69853EE3-62BF-75F5-6836-A7084ABD7B8B}"/>
          </ac:grpSpMkLst>
        </pc:grpChg>
        <pc:grpChg chg="add del mod">
          <ac:chgData name="Trang Do" userId="1f6a371144d1ab6b" providerId="LiveId" clId="{8D174350-908B-FE40-B3C8-8B3229DA8696}" dt="2023-12-02T06:36:08.486" v="4017" actId="478"/>
          <ac:grpSpMkLst>
            <pc:docMk/>
            <pc:sldMk cId="3487539523" sldId="277"/>
            <ac:grpSpMk id="23" creationId="{0C1E236E-0369-1C8F-E2CA-359D5907F50D}"/>
          </ac:grpSpMkLst>
        </pc:grpChg>
        <pc:grpChg chg="mod">
          <ac:chgData name="Trang Do" userId="1f6a371144d1ab6b" providerId="LiveId" clId="{8D174350-908B-FE40-B3C8-8B3229DA8696}" dt="2023-12-02T06:36:05.808" v="4016"/>
          <ac:grpSpMkLst>
            <pc:docMk/>
            <pc:sldMk cId="3487539523" sldId="277"/>
            <ac:grpSpMk id="24" creationId="{0A746AD4-04A1-D3EA-464F-EA1F9C2023A8}"/>
          </ac:grpSpMkLst>
        </pc:grpChg>
        <pc:grpChg chg="mod">
          <ac:chgData name="Trang Do" userId="1f6a371144d1ab6b" providerId="LiveId" clId="{8D174350-908B-FE40-B3C8-8B3229DA8696}" dt="2023-12-02T06:36:05.808" v="4016"/>
          <ac:grpSpMkLst>
            <pc:docMk/>
            <pc:sldMk cId="3487539523" sldId="277"/>
            <ac:grpSpMk id="25" creationId="{AFB3C9CD-89AD-0222-7DB4-450B5CF1688D}"/>
          </ac:grpSpMkLst>
        </pc:grpChg>
        <pc:grpChg chg="mod">
          <ac:chgData name="Trang Do" userId="1f6a371144d1ab6b" providerId="LiveId" clId="{8D174350-908B-FE40-B3C8-8B3229DA8696}" dt="2023-12-02T06:36:05.808" v="4016"/>
          <ac:grpSpMkLst>
            <pc:docMk/>
            <pc:sldMk cId="3487539523" sldId="277"/>
            <ac:grpSpMk id="26" creationId="{B6127101-9670-0763-88CA-DC11665A4AF3}"/>
          </ac:grpSpMkLst>
        </pc:grpChg>
        <pc:grpChg chg="mod">
          <ac:chgData name="Trang Do" userId="1f6a371144d1ab6b" providerId="LiveId" clId="{8D174350-908B-FE40-B3C8-8B3229DA8696}" dt="2023-12-02T06:36:05.808" v="4016"/>
          <ac:grpSpMkLst>
            <pc:docMk/>
            <pc:sldMk cId="3487539523" sldId="277"/>
            <ac:grpSpMk id="28" creationId="{33BE02E0-2C52-F52E-D71B-E0D7580E121A}"/>
          </ac:grpSpMkLst>
        </pc:grpChg>
        <pc:grpChg chg="mod">
          <ac:chgData name="Trang Do" userId="1f6a371144d1ab6b" providerId="LiveId" clId="{8D174350-908B-FE40-B3C8-8B3229DA8696}" dt="2023-12-02T06:36:05.808" v="4016"/>
          <ac:grpSpMkLst>
            <pc:docMk/>
            <pc:sldMk cId="3487539523" sldId="277"/>
            <ac:grpSpMk id="34" creationId="{6A6F5036-2ECA-C3D4-AE6C-DCDA31C8A774}"/>
          </ac:grpSpMkLst>
        </pc:grpChg>
        <pc:grpChg chg="mod">
          <ac:chgData name="Trang Do" userId="1f6a371144d1ab6b" providerId="LiveId" clId="{8D174350-908B-FE40-B3C8-8B3229DA8696}" dt="2023-12-02T06:36:05.808" v="4016"/>
          <ac:grpSpMkLst>
            <pc:docMk/>
            <pc:sldMk cId="3487539523" sldId="277"/>
            <ac:grpSpMk id="36" creationId="{6F2B4F55-F22D-7D4A-3679-7DDEAFB14C89}"/>
          </ac:grpSpMkLst>
        </pc:grpChg>
        <pc:grpChg chg="add del mod">
          <ac:chgData name="Trang Do" userId="1f6a371144d1ab6b" providerId="LiveId" clId="{8D174350-908B-FE40-B3C8-8B3229DA8696}" dt="2023-12-02T06:36:08.486" v="4017" actId="478"/>
          <ac:grpSpMkLst>
            <pc:docMk/>
            <pc:sldMk cId="3487539523" sldId="277"/>
            <ac:grpSpMk id="42" creationId="{0D804810-59F9-3496-4B98-C19F628560E5}"/>
          </ac:grpSpMkLst>
        </pc:grpChg>
        <pc:grpChg chg="mod">
          <ac:chgData name="Trang Do" userId="1f6a371144d1ab6b" providerId="LiveId" clId="{8D174350-908B-FE40-B3C8-8B3229DA8696}" dt="2023-12-02T06:36:05.808" v="4016"/>
          <ac:grpSpMkLst>
            <pc:docMk/>
            <pc:sldMk cId="3487539523" sldId="277"/>
            <ac:grpSpMk id="43" creationId="{F9DA98AC-ED6A-F51F-245F-674490C0158A}"/>
          </ac:grpSpMkLst>
        </pc:grpChg>
        <pc:grpChg chg="mod">
          <ac:chgData name="Trang Do" userId="1f6a371144d1ab6b" providerId="LiveId" clId="{8D174350-908B-FE40-B3C8-8B3229DA8696}" dt="2023-12-02T06:36:05.808" v="4016"/>
          <ac:grpSpMkLst>
            <pc:docMk/>
            <pc:sldMk cId="3487539523" sldId="277"/>
            <ac:grpSpMk id="44" creationId="{5A5209F4-EB78-3355-269A-ED95E5094E38}"/>
          </ac:grpSpMkLst>
        </pc:grpChg>
        <pc:grpChg chg="mod">
          <ac:chgData name="Trang Do" userId="1f6a371144d1ab6b" providerId="LiveId" clId="{8D174350-908B-FE40-B3C8-8B3229DA8696}" dt="2023-12-02T06:36:05.808" v="4016"/>
          <ac:grpSpMkLst>
            <pc:docMk/>
            <pc:sldMk cId="3487539523" sldId="277"/>
            <ac:grpSpMk id="46" creationId="{3E10D163-CCFE-A681-F13C-4F2C75911422}"/>
          </ac:grpSpMkLst>
        </pc:grpChg>
        <pc:grpChg chg="mod">
          <ac:chgData name="Trang Do" userId="1f6a371144d1ab6b" providerId="LiveId" clId="{8D174350-908B-FE40-B3C8-8B3229DA8696}" dt="2023-12-02T06:36:05.808" v="4016"/>
          <ac:grpSpMkLst>
            <pc:docMk/>
            <pc:sldMk cId="3487539523" sldId="277"/>
            <ac:grpSpMk id="51" creationId="{067A6457-F58C-5800-44A0-8748B33E4C15}"/>
          </ac:grpSpMkLst>
        </pc:grpChg>
        <pc:grpChg chg="add del mod">
          <ac:chgData name="Trang Do" userId="1f6a371144d1ab6b" providerId="LiveId" clId="{8D174350-908B-FE40-B3C8-8B3229DA8696}" dt="2023-12-02T06:36:08.486" v="4017" actId="478"/>
          <ac:grpSpMkLst>
            <pc:docMk/>
            <pc:sldMk cId="3487539523" sldId="277"/>
            <ac:grpSpMk id="54" creationId="{C90E7FD3-2D00-D58E-8B3A-CA617A7B0575}"/>
          </ac:grpSpMkLst>
        </pc:grpChg>
        <pc:grpChg chg="mod">
          <ac:chgData name="Trang Do" userId="1f6a371144d1ab6b" providerId="LiveId" clId="{8D174350-908B-FE40-B3C8-8B3229DA8696}" dt="2023-12-02T06:36:05.808" v="4016"/>
          <ac:grpSpMkLst>
            <pc:docMk/>
            <pc:sldMk cId="3487539523" sldId="277"/>
            <ac:grpSpMk id="55" creationId="{427B68DA-0D08-8828-1BF6-A45AF77FD653}"/>
          </ac:grpSpMkLst>
        </pc:grpChg>
        <pc:grpChg chg="mod">
          <ac:chgData name="Trang Do" userId="1f6a371144d1ab6b" providerId="LiveId" clId="{8D174350-908B-FE40-B3C8-8B3229DA8696}" dt="2023-12-02T06:36:05.808" v="4016"/>
          <ac:grpSpMkLst>
            <pc:docMk/>
            <pc:sldMk cId="3487539523" sldId="277"/>
            <ac:grpSpMk id="57" creationId="{657F40BA-7BB1-9A74-3C98-43D6CBFC597B}"/>
          </ac:grpSpMkLst>
        </pc:grpChg>
        <pc:grpChg chg="mod">
          <ac:chgData name="Trang Do" userId="1f6a371144d1ab6b" providerId="LiveId" clId="{8D174350-908B-FE40-B3C8-8B3229DA8696}" dt="2023-12-02T06:36:05.808" v="4016"/>
          <ac:grpSpMkLst>
            <pc:docMk/>
            <pc:sldMk cId="3487539523" sldId="277"/>
            <ac:grpSpMk id="58" creationId="{75B71B48-0FB9-BFD1-992F-CBA208928DBD}"/>
          </ac:grpSpMkLst>
        </pc:grpChg>
        <pc:grpChg chg="mod">
          <ac:chgData name="Trang Do" userId="1f6a371144d1ab6b" providerId="LiveId" clId="{8D174350-908B-FE40-B3C8-8B3229DA8696}" dt="2023-12-02T06:36:05.808" v="4016"/>
          <ac:grpSpMkLst>
            <pc:docMk/>
            <pc:sldMk cId="3487539523" sldId="277"/>
            <ac:grpSpMk id="61" creationId="{022D3350-9718-B3F1-D2FA-9B5F44AE315F}"/>
          </ac:grpSpMkLst>
        </pc:grpChg>
        <pc:grpChg chg="add mod">
          <ac:chgData name="Trang Do" userId="1f6a371144d1ab6b" providerId="LiveId" clId="{8D174350-908B-FE40-B3C8-8B3229DA8696}" dt="2023-12-02T07:48:57.921" v="4217"/>
          <ac:grpSpMkLst>
            <pc:docMk/>
            <pc:sldMk cId="3487539523" sldId="277"/>
            <ac:grpSpMk id="69" creationId="{7B39C232-C77D-E44E-D62C-52F6D59F0EFF}"/>
          </ac:grpSpMkLst>
        </pc:grpChg>
        <pc:grpChg chg="add mod">
          <ac:chgData name="Trang Do" userId="1f6a371144d1ab6b" providerId="LiveId" clId="{8D174350-908B-FE40-B3C8-8B3229DA8696}" dt="2023-12-02T07:51:00.215" v="4247" actId="14100"/>
          <ac:grpSpMkLst>
            <pc:docMk/>
            <pc:sldMk cId="3487539523" sldId="277"/>
            <ac:grpSpMk id="74" creationId="{69B81E65-DF20-1CBC-5F0D-12916FCEA110}"/>
          </ac:grpSpMkLst>
        </pc:grpChg>
        <pc:grpChg chg="add mod">
          <ac:chgData name="Trang Do" userId="1f6a371144d1ab6b" providerId="LiveId" clId="{8D174350-908B-FE40-B3C8-8B3229DA8696}" dt="2023-12-02T07:54:58.227" v="4303" actId="164"/>
          <ac:grpSpMkLst>
            <pc:docMk/>
            <pc:sldMk cId="3487539523" sldId="277"/>
            <ac:grpSpMk id="77" creationId="{39B0E35D-559D-C971-71AA-89FD7C16C817}"/>
          </ac:grpSpMkLst>
        </pc:grpChg>
        <pc:grpChg chg="add mod">
          <ac:chgData name="Trang Do" userId="1f6a371144d1ab6b" providerId="LiveId" clId="{8D174350-908B-FE40-B3C8-8B3229DA8696}" dt="2023-12-02T07:55:49.329" v="4337" actId="164"/>
          <ac:grpSpMkLst>
            <pc:docMk/>
            <pc:sldMk cId="3487539523" sldId="277"/>
            <ac:grpSpMk id="80" creationId="{B93FA8AC-5193-F40B-4A80-B85C8F2A8A19}"/>
          </ac:grpSpMkLst>
        </pc:grpChg>
        <pc:grpChg chg="add mod">
          <ac:chgData name="Trang Do" userId="1f6a371144d1ab6b" providerId="LiveId" clId="{8D174350-908B-FE40-B3C8-8B3229DA8696}" dt="2023-12-02T07:54:58.227" v="4303" actId="164"/>
          <ac:grpSpMkLst>
            <pc:docMk/>
            <pc:sldMk cId="3487539523" sldId="277"/>
            <ac:grpSpMk id="83" creationId="{5B07A794-816C-8D87-4699-BFAB2CA47292}"/>
          </ac:grpSpMkLst>
        </pc:grpChg>
        <pc:grpChg chg="add mod">
          <ac:chgData name="Trang Do" userId="1f6a371144d1ab6b" providerId="LiveId" clId="{8D174350-908B-FE40-B3C8-8B3229DA8696}" dt="2023-12-02T07:55:49.329" v="4337" actId="164"/>
          <ac:grpSpMkLst>
            <pc:docMk/>
            <pc:sldMk cId="3487539523" sldId="277"/>
            <ac:grpSpMk id="86" creationId="{D74BF615-4B8C-E104-2E93-C66DC68E1C0A}"/>
          </ac:grpSpMkLst>
        </pc:grpChg>
        <pc:cxnChg chg="mod">
          <ac:chgData name="Trang Do" userId="1f6a371144d1ab6b" providerId="LiveId" clId="{8D174350-908B-FE40-B3C8-8B3229DA8696}" dt="2023-12-02T06:36:05.808" v="4016"/>
          <ac:cxnSpMkLst>
            <pc:docMk/>
            <pc:sldMk cId="3487539523" sldId="277"/>
            <ac:cxnSpMk id="18" creationId="{4FA61117-A567-001F-00E0-9C2B623AB017}"/>
          </ac:cxnSpMkLst>
        </pc:cxnChg>
        <pc:cxnChg chg="mod">
          <ac:chgData name="Trang Do" userId="1f6a371144d1ab6b" providerId="LiveId" clId="{8D174350-908B-FE40-B3C8-8B3229DA8696}" dt="2023-12-02T06:36:05.808" v="4016"/>
          <ac:cxnSpMkLst>
            <pc:docMk/>
            <pc:sldMk cId="3487539523" sldId="277"/>
            <ac:cxnSpMk id="20" creationId="{35B9DB06-FB88-B63B-EC4E-2297F1B0AC04}"/>
          </ac:cxnSpMkLst>
        </pc:cxnChg>
        <pc:cxnChg chg="mod">
          <ac:chgData name="Trang Do" userId="1f6a371144d1ab6b" providerId="LiveId" clId="{8D174350-908B-FE40-B3C8-8B3229DA8696}" dt="2023-12-02T06:36:05.808" v="4016"/>
          <ac:cxnSpMkLst>
            <pc:docMk/>
            <pc:sldMk cId="3487539523" sldId="277"/>
            <ac:cxnSpMk id="22" creationId="{FBD0204B-C305-6524-A655-6DE87A0BA7BC}"/>
          </ac:cxnSpMkLst>
        </pc:cxnChg>
        <pc:cxnChg chg="mod">
          <ac:chgData name="Trang Do" userId="1f6a371144d1ab6b" providerId="LiveId" clId="{8D174350-908B-FE40-B3C8-8B3229DA8696}" dt="2023-12-02T06:36:05.808" v="4016"/>
          <ac:cxnSpMkLst>
            <pc:docMk/>
            <pc:sldMk cId="3487539523" sldId="277"/>
            <ac:cxnSpMk id="31" creationId="{9B0E819D-6794-5335-D081-7B6C72BF4E68}"/>
          </ac:cxnSpMkLst>
        </pc:cxnChg>
        <pc:cxnChg chg="mod">
          <ac:chgData name="Trang Do" userId="1f6a371144d1ab6b" providerId="LiveId" clId="{8D174350-908B-FE40-B3C8-8B3229DA8696}" dt="2023-12-02T06:36:05.808" v="4016"/>
          <ac:cxnSpMkLst>
            <pc:docMk/>
            <pc:sldMk cId="3487539523" sldId="277"/>
            <ac:cxnSpMk id="33" creationId="{E15AC233-92F2-0E60-13F2-43873730411B}"/>
          </ac:cxnSpMkLst>
        </pc:cxnChg>
        <pc:cxnChg chg="mod">
          <ac:chgData name="Trang Do" userId="1f6a371144d1ab6b" providerId="LiveId" clId="{8D174350-908B-FE40-B3C8-8B3229DA8696}" dt="2023-12-02T06:36:05.808" v="4016"/>
          <ac:cxnSpMkLst>
            <pc:docMk/>
            <pc:sldMk cId="3487539523" sldId="277"/>
            <ac:cxnSpMk id="39" creationId="{E54A48A8-58C3-8720-8AD5-975F93D0BBAD}"/>
          </ac:cxnSpMkLst>
        </pc:cxnChg>
        <pc:cxnChg chg="mod">
          <ac:chgData name="Trang Do" userId="1f6a371144d1ab6b" providerId="LiveId" clId="{8D174350-908B-FE40-B3C8-8B3229DA8696}" dt="2023-12-02T06:36:05.808" v="4016"/>
          <ac:cxnSpMkLst>
            <pc:docMk/>
            <pc:sldMk cId="3487539523" sldId="277"/>
            <ac:cxnSpMk id="41" creationId="{88718181-FE18-D34D-84CB-08BD4F91B433}"/>
          </ac:cxnSpMkLst>
        </pc:cxnChg>
        <pc:cxnChg chg="mod">
          <ac:chgData name="Trang Do" userId="1f6a371144d1ab6b" providerId="LiveId" clId="{8D174350-908B-FE40-B3C8-8B3229DA8696}" dt="2023-12-02T06:36:05.808" v="4016"/>
          <ac:cxnSpMkLst>
            <pc:docMk/>
            <pc:sldMk cId="3487539523" sldId="277"/>
            <ac:cxnSpMk id="49" creationId="{0BA194F9-C6AE-03B7-3480-1F2E55726CAB}"/>
          </ac:cxnSpMkLst>
        </pc:cxnChg>
        <pc:cxnChg chg="mod">
          <ac:chgData name="Trang Do" userId="1f6a371144d1ab6b" providerId="LiveId" clId="{8D174350-908B-FE40-B3C8-8B3229DA8696}" dt="2023-12-02T06:36:05.808" v="4016"/>
          <ac:cxnSpMkLst>
            <pc:docMk/>
            <pc:sldMk cId="3487539523" sldId="277"/>
            <ac:cxnSpMk id="53" creationId="{091685BB-8794-86D4-A272-79203F7517A3}"/>
          </ac:cxnSpMkLst>
        </pc:cxnChg>
        <pc:cxnChg chg="mod">
          <ac:chgData name="Trang Do" userId="1f6a371144d1ab6b" providerId="LiveId" clId="{8D174350-908B-FE40-B3C8-8B3229DA8696}" dt="2023-12-02T06:36:05.808" v="4016"/>
          <ac:cxnSpMkLst>
            <pc:docMk/>
            <pc:sldMk cId="3487539523" sldId="277"/>
            <ac:cxnSpMk id="64" creationId="{FF4E0AA3-A285-FDB7-6C32-E25392477C36}"/>
          </ac:cxnSpMkLst>
        </pc:cxnChg>
        <pc:cxnChg chg="mod">
          <ac:chgData name="Trang Do" userId="1f6a371144d1ab6b" providerId="LiveId" clId="{8D174350-908B-FE40-B3C8-8B3229DA8696}" dt="2023-12-02T06:36:05.808" v="4016"/>
          <ac:cxnSpMkLst>
            <pc:docMk/>
            <pc:sldMk cId="3487539523" sldId="277"/>
            <ac:cxnSpMk id="66" creationId="{7EB3717F-941D-CCBA-8075-B75092BA8F47}"/>
          </ac:cxnSpMkLst>
        </pc:cxnChg>
        <pc:cxnChg chg="mod">
          <ac:chgData name="Trang Do" userId="1f6a371144d1ab6b" providerId="LiveId" clId="{8D174350-908B-FE40-B3C8-8B3229DA8696}" dt="2023-12-02T06:36:05.808" v="4016"/>
          <ac:cxnSpMkLst>
            <pc:docMk/>
            <pc:sldMk cId="3487539523" sldId="277"/>
            <ac:cxnSpMk id="68" creationId="{F934457C-50C5-7069-A008-17CC5410EFF2}"/>
          </ac:cxnSpMkLst>
        </pc:cxnChg>
        <pc:cxnChg chg="mod">
          <ac:chgData name="Trang Do" userId="1f6a371144d1ab6b" providerId="LiveId" clId="{8D174350-908B-FE40-B3C8-8B3229DA8696}" dt="2023-12-02T07:53:57.794" v="4273"/>
          <ac:cxnSpMkLst>
            <pc:docMk/>
            <pc:sldMk cId="3487539523" sldId="277"/>
            <ac:cxnSpMk id="79" creationId="{41884986-3F10-EAE5-4F86-6918E33E1364}"/>
          </ac:cxnSpMkLst>
        </pc:cxnChg>
        <pc:cxnChg chg="mod">
          <ac:chgData name="Trang Do" userId="1f6a371144d1ab6b" providerId="LiveId" clId="{8D174350-908B-FE40-B3C8-8B3229DA8696}" dt="2023-12-02T07:54:27.123" v="4292"/>
          <ac:cxnSpMkLst>
            <pc:docMk/>
            <pc:sldMk cId="3487539523" sldId="277"/>
            <ac:cxnSpMk id="82" creationId="{F550BE9D-5E51-E1EA-6B70-52C0BA33018D}"/>
          </ac:cxnSpMkLst>
        </pc:cxnChg>
      </pc:sldChg>
      <pc:sldChg chg="addSp delSp modSp add mod ord replId modTransition modAnim">
        <pc:chgData name="Trang Do" userId="1f6a371144d1ab6b" providerId="LiveId" clId="{8D174350-908B-FE40-B3C8-8B3229DA8696}" dt="2023-12-03T09:56:54.188" v="6396"/>
        <pc:sldMkLst>
          <pc:docMk/>
          <pc:sldMk cId="2808534301" sldId="278"/>
        </pc:sldMkLst>
        <pc:spChg chg="mod">
          <ac:chgData name="Trang Do" userId="1f6a371144d1ab6b" providerId="LiveId" clId="{8D174350-908B-FE40-B3C8-8B3229DA8696}" dt="2023-12-02T04:18:37.372" v="3607" actId="1076"/>
          <ac:spMkLst>
            <pc:docMk/>
            <pc:sldMk cId="2808534301" sldId="278"/>
            <ac:spMk id="3" creationId="{00000000-0000-0000-0000-000000000000}"/>
          </ac:spMkLst>
        </pc:spChg>
        <pc:spChg chg="add mod">
          <ac:chgData name="Trang Do" userId="1f6a371144d1ab6b" providerId="LiveId" clId="{8D174350-908B-FE40-B3C8-8B3229DA8696}" dt="2023-12-02T04:19:44.244" v="3676" actId="1076"/>
          <ac:spMkLst>
            <pc:docMk/>
            <pc:sldMk cId="2808534301" sldId="278"/>
            <ac:spMk id="5" creationId="{F3BF58EB-F52F-4E5B-9F9A-F3839959F24B}"/>
          </ac:spMkLst>
        </pc:spChg>
        <pc:spChg chg="mod">
          <ac:chgData name="Trang Do" userId="1f6a371144d1ab6b" providerId="LiveId" clId="{8D174350-908B-FE40-B3C8-8B3229DA8696}" dt="2023-12-02T04:11:17.312" v="3449" actId="14100"/>
          <ac:spMkLst>
            <pc:docMk/>
            <pc:sldMk cId="2808534301" sldId="278"/>
            <ac:spMk id="13" creationId="{A0C2E173-E761-25AF-F461-215BEBA05879}"/>
          </ac:spMkLst>
        </pc:spChg>
        <pc:spChg chg="mod">
          <ac:chgData name="Trang Do" userId="1f6a371144d1ab6b" providerId="LiveId" clId="{8D174350-908B-FE40-B3C8-8B3229DA8696}" dt="2023-12-02T04:11:04.901" v="3444"/>
          <ac:spMkLst>
            <pc:docMk/>
            <pc:sldMk cId="2808534301" sldId="278"/>
            <ac:spMk id="14" creationId="{7AD20F9D-529F-62CD-7A7D-9F3B87D49FE1}"/>
          </ac:spMkLst>
        </pc:spChg>
        <pc:spChg chg="mod">
          <ac:chgData name="Trang Do" userId="1f6a371144d1ab6b" providerId="LiveId" clId="{8D174350-908B-FE40-B3C8-8B3229DA8696}" dt="2023-12-02T04:11:45.797" v="3467" actId="20577"/>
          <ac:spMkLst>
            <pc:docMk/>
            <pc:sldMk cId="2808534301" sldId="278"/>
            <ac:spMk id="18" creationId="{37617DAF-9A29-522E-1767-679CABB6335D}"/>
          </ac:spMkLst>
        </pc:spChg>
        <pc:spChg chg="mod">
          <ac:chgData name="Trang Do" userId="1f6a371144d1ab6b" providerId="LiveId" clId="{8D174350-908B-FE40-B3C8-8B3229DA8696}" dt="2023-12-02T04:11:04.901" v="3444"/>
          <ac:spMkLst>
            <pc:docMk/>
            <pc:sldMk cId="2808534301" sldId="278"/>
            <ac:spMk id="20" creationId="{35448FE6-0BBA-52A6-355C-202C748BB93F}"/>
          </ac:spMkLst>
        </pc:spChg>
        <pc:spChg chg="mod">
          <ac:chgData name="Trang Do" userId="1f6a371144d1ab6b" providerId="LiveId" clId="{8D174350-908B-FE40-B3C8-8B3229DA8696}" dt="2023-12-02T04:11:39.042" v="3461" actId="20577"/>
          <ac:spMkLst>
            <pc:docMk/>
            <pc:sldMk cId="2808534301" sldId="278"/>
            <ac:spMk id="22" creationId="{4FC55129-BD9C-7CF8-186A-09F7DBF537A7}"/>
          </ac:spMkLst>
        </pc:spChg>
        <pc:spChg chg="mod">
          <ac:chgData name="Trang Do" userId="1f6a371144d1ab6b" providerId="LiveId" clId="{8D174350-908B-FE40-B3C8-8B3229DA8696}" dt="2023-12-02T04:11:31.200" v="3457" actId="20577"/>
          <ac:spMkLst>
            <pc:docMk/>
            <pc:sldMk cId="2808534301" sldId="278"/>
            <ac:spMk id="25" creationId="{E876888E-30B8-D65E-56E0-6BDB7E3A580E}"/>
          </ac:spMkLst>
        </pc:spChg>
        <pc:spChg chg="mod">
          <ac:chgData name="Trang Do" userId="1f6a371144d1ab6b" providerId="LiveId" clId="{8D174350-908B-FE40-B3C8-8B3229DA8696}" dt="2023-12-02T04:11:28.010" v="3455" actId="20577"/>
          <ac:spMkLst>
            <pc:docMk/>
            <pc:sldMk cId="2808534301" sldId="278"/>
            <ac:spMk id="26" creationId="{2D00FE58-D1C8-2BFD-0393-F7E6D4C7C892}"/>
          </ac:spMkLst>
        </pc:spChg>
        <pc:spChg chg="mod">
          <ac:chgData name="Trang Do" userId="1f6a371144d1ab6b" providerId="LiveId" clId="{8D174350-908B-FE40-B3C8-8B3229DA8696}" dt="2023-12-02T04:11:04.901" v="3444"/>
          <ac:spMkLst>
            <pc:docMk/>
            <pc:sldMk cId="2808534301" sldId="278"/>
            <ac:spMk id="28" creationId="{A0254F3E-AE10-6344-9CE8-C469BCE93AAB}"/>
          </ac:spMkLst>
        </pc:spChg>
        <pc:spChg chg="mod">
          <ac:chgData name="Trang Do" userId="1f6a371144d1ab6b" providerId="LiveId" clId="{8D174350-908B-FE40-B3C8-8B3229DA8696}" dt="2023-12-02T04:11:34.659" v="3459" actId="20577"/>
          <ac:spMkLst>
            <pc:docMk/>
            <pc:sldMk cId="2808534301" sldId="278"/>
            <ac:spMk id="30" creationId="{353B87C9-FB81-0854-0A28-EB766F39B3E6}"/>
          </ac:spMkLst>
        </pc:spChg>
        <pc:spChg chg="mod topLvl">
          <ac:chgData name="Trang Do" userId="1f6a371144d1ab6b" providerId="LiveId" clId="{8D174350-908B-FE40-B3C8-8B3229DA8696}" dt="2023-12-02T04:13:52.241" v="3513" actId="164"/>
          <ac:spMkLst>
            <pc:docMk/>
            <pc:sldMk cId="2808534301" sldId="278"/>
            <ac:spMk id="37" creationId="{17A7B611-2A7D-D11C-B01E-95A5B7877DEA}"/>
          </ac:spMkLst>
        </pc:spChg>
        <pc:spChg chg="mod">
          <ac:chgData name="Trang Do" userId="1f6a371144d1ab6b" providerId="LiveId" clId="{8D174350-908B-FE40-B3C8-8B3229DA8696}" dt="2023-12-02T04:12:09.831" v="3471" actId="165"/>
          <ac:spMkLst>
            <pc:docMk/>
            <pc:sldMk cId="2808534301" sldId="278"/>
            <ac:spMk id="38" creationId="{9F20C951-89AA-DDA7-B583-DDFF64BD77B6}"/>
          </ac:spMkLst>
        </pc:spChg>
        <pc:spChg chg="mod">
          <ac:chgData name="Trang Do" userId="1f6a371144d1ab6b" providerId="LiveId" clId="{8D174350-908B-FE40-B3C8-8B3229DA8696}" dt="2023-12-02T04:12:55.207" v="3499" actId="20577"/>
          <ac:spMkLst>
            <pc:docMk/>
            <pc:sldMk cId="2808534301" sldId="278"/>
            <ac:spMk id="40" creationId="{8BDB2B14-51A5-F159-59C0-2BC2A4DEE9D8}"/>
          </ac:spMkLst>
        </pc:spChg>
        <pc:spChg chg="del mod topLvl">
          <ac:chgData name="Trang Do" userId="1f6a371144d1ab6b" providerId="LiveId" clId="{8D174350-908B-FE40-B3C8-8B3229DA8696}" dt="2023-12-02T04:13:25.082" v="3509" actId="478"/>
          <ac:spMkLst>
            <pc:docMk/>
            <pc:sldMk cId="2808534301" sldId="278"/>
            <ac:spMk id="42" creationId="{BE1BB0C4-9C59-40DA-9FAF-9BA9F3403407}"/>
          </ac:spMkLst>
        </pc:spChg>
        <pc:spChg chg="mod">
          <ac:chgData name="Trang Do" userId="1f6a371144d1ab6b" providerId="LiveId" clId="{8D174350-908B-FE40-B3C8-8B3229DA8696}" dt="2023-12-02T04:12:09.831" v="3471" actId="165"/>
          <ac:spMkLst>
            <pc:docMk/>
            <pc:sldMk cId="2808534301" sldId="278"/>
            <ac:spMk id="44" creationId="{587BFA48-FE08-43F4-D346-D1CBBBF3429E}"/>
          </ac:spMkLst>
        </pc:spChg>
        <pc:spChg chg="mod topLvl">
          <ac:chgData name="Trang Do" userId="1f6a371144d1ab6b" providerId="LiveId" clId="{8D174350-908B-FE40-B3C8-8B3229DA8696}" dt="2023-12-02T04:13:52.241" v="3513" actId="164"/>
          <ac:spMkLst>
            <pc:docMk/>
            <pc:sldMk cId="2808534301" sldId="278"/>
            <ac:spMk id="47" creationId="{427982C6-0F6E-69BD-E57A-CB8EA9DE0B6A}"/>
          </ac:spMkLst>
        </pc:spChg>
        <pc:spChg chg="mod">
          <ac:chgData name="Trang Do" userId="1f6a371144d1ab6b" providerId="LiveId" clId="{8D174350-908B-FE40-B3C8-8B3229DA8696}" dt="2023-12-02T04:12:17.396" v="3474" actId="165"/>
          <ac:spMkLst>
            <pc:docMk/>
            <pc:sldMk cId="2808534301" sldId="278"/>
            <ac:spMk id="48" creationId="{03B153B4-E1BC-BD79-2D28-E038B293F03D}"/>
          </ac:spMkLst>
        </pc:spChg>
        <pc:spChg chg="del mod topLvl">
          <ac:chgData name="Trang Do" userId="1f6a371144d1ab6b" providerId="LiveId" clId="{8D174350-908B-FE40-B3C8-8B3229DA8696}" dt="2023-12-02T04:12:37.060" v="3487" actId="478"/>
          <ac:spMkLst>
            <pc:docMk/>
            <pc:sldMk cId="2808534301" sldId="278"/>
            <ac:spMk id="50" creationId="{0945E141-F21E-20DE-079F-D5D336530763}"/>
          </ac:spMkLst>
        </pc:spChg>
        <pc:spChg chg="del mod topLvl">
          <ac:chgData name="Trang Do" userId="1f6a371144d1ab6b" providerId="LiveId" clId="{8D174350-908B-FE40-B3C8-8B3229DA8696}" dt="2023-12-02T04:13:26.388" v="3510" actId="478"/>
          <ac:spMkLst>
            <pc:docMk/>
            <pc:sldMk cId="2808534301" sldId="278"/>
            <ac:spMk id="52" creationId="{2FDD2D34-C105-D32E-D761-609B00D68D30}"/>
          </ac:spMkLst>
        </pc:spChg>
        <pc:spChg chg="mod topLvl">
          <ac:chgData name="Trang Do" userId="1f6a371144d1ab6b" providerId="LiveId" clId="{8D174350-908B-FE40-B3C8-8B3229DA8696}" dt="2023-12-02T04:16:33.473" v="3577" actId="164"/>
          <ac:spMkLst>
            <pc:docMk/>
            <pc:sldMk cId="2808534301" sldId="278"/>
            <ac:spMk id="57" creationId="{16450F15-5BAB-F75C-3CF3-30A73B22FA0C}"/>
          </ac:spMkLst>
        </pc:spChg>
        <pc:spChg chg="del mod topLvl">
          <ac:chgData name="Trang Do" userId="1f6a371144d1ab6b" providerId="LiveId" clId="{8D174350-908B-FE40-B3C8-8B3229DA8696}" dt="2023-12-02T04:14:21.040" v="3518" actId="478"/>
          <ac:spMkLst>
            <pc:docMk/>
            <pc:sldMk cId="2808534301" sldId="278"/>
            <ac:spMk id="58" creationId="{317660E6-B6C1-FA12-CD2A-4F8FFFBFEF40}"/>
          </ac:spMkLst>
        </pc:spChg>
        <pc:spChg chg="mod topLvl">
          <ac:chgData name="Trang Do" userId="1f6a371144d1ab6b" providerId="LiveId" clId="{8D174350-908B-FE40-B3C8-8B3229DA8696}" dt="2023-12-02T04:16:33.473" v="3577" actId="164"/>
          <ac:spMkLst>
            <pc:docMk/>
            <pc:sldMk cId="2808534301" sldId="278"/>
            <ac:spMk id="60" creationId="{029086E8-EBCD-A950-7713-A4B44C021661}"/>
          </ac:spMkLst>
        </pc:spChg>
        <pc:spChg chg="mod">
          <ac:chgData name="Trang Do" userId="1f6a371144d1ab6b" providerId="LiveId" clId="{8D174350-908B-FE40-B3C8-8B3229DA8696}" dt="2023-12-02T04:14:18.793" v="3517" actId="165"/>
          <ac:spMkLst>
            <pc:docMk/>
            <pc:sldMk cId="2808534301" sldId="278"/>
            <ac:spMk id="62" creationId="{23E1D57E-5670-4800-1434-07435ACB8099}"/>
          </ac:spMkLst>
        </pc:spChg>
        <pc:spChg chg="mod">
          <ac:chgData name="Trang Do" userId="1f6a371144d1ab6b" providerId="LiveId" clId="{8D174350-908B-FE40-B3C8-8B3229DA8696}" dt="2023-12-02T04:16:23.313" v="3574" actId="165"/>
          <ac:spMkLst>
            <pc:docMk/>
            <pc:sldMk cId="2808534301" sldId="278"/>
            <ac:spMk id="64" creationId="{2A7E6BD3-79E4-AFE2-B3C6-0E326586792E}"/>
          </ac:spMkLst>
        </pc:spChg>
        <pc:spChg chg="mod">
          <ac:chgData name="Trang Do" userId="1f6a371144d1ab6b" providerId="LiveId" clId="{8D174350-908B-FE40-B3C8-8B3229DA8696}" dt="2023-12-02T04:16:23.313" v="3574" actId="165"/>
          <ac:spMkLst>
            <pc:docMk/>
            <pc:sldMk cId="2808534301" sldId="278"/>
            <ac:spMk id="66" creationId="{B310B311-3F1F-0C68-0537-587345B7A6BF}"/>
          </ac:spMkLst>
        </pc:spChg>
        <pc:spChg chg="mod">
          <ac:chgData name="Trang Do" userId="1f6a371144d1ab6b" providerId="LiveId" clId="{8D174350-908B-FE40-B3C8-8B3229DA8696}" dt="2023-12-02T04:16:23.313" v="3574" actId="165"/>
          <ac:spMkLst>
            <pc:docMk/>
            <pc:sldMk cId="2808534301" sldId="278"/>
            <ac:spMk id="69" creationId="{592E55EA-C4D9-AC8B-3E99-5B04C047B64E}"/>
          </ac:spMkLst>
        </pc:spChg>
        <pc:spChg chg="add mod topLvl">
          <ac:chgData name="Trang Do" userId="1f6a371144d1ab6b" providerId="LiveId" clId="{8D174350-908B-FE40-B3C8-8B3229DA8696}" dt="2023-12-02T04:16:33.473" v="3577" actId="164"/>
          <ac:spMkLst>
            <pc:docMk/>
            <pc:sldMk cId="2808534301" sldId="278"/>
            <ac:spMk id="71" creationId="{4CBB753C-13A1-9528-F715-A54D82FF543E}"/>
          </ac:spMkLst>
        </pc:spChg>
        <pc:spChg chg="mod">
          <ac:chgData name="Trang Do" userId="1f6a371144d1ab6b" providerId="LiveId" clId="{8D174350-908B-FE40-B3C8-8B3229DA8696}" dt="2023-12-02T04:16:23.313" v="3574" actId="165"/>
          <ac:spMkLst>
            <pc:docMk/>
            <pc:sldMk cId="2808534301" sldId="278"/>
            <ac:spMk id="73" creationId="{2F2DEF04-7142-4AE9-D69D-39F64F7B3C58}"/>
          </ac:spMkLst>
        </pc:spChg>
        <pc:spChg chg="add mod topLvl">
          <ac:chgData name="Trang Do" userId="1f6a371144d1ab6b" providerId="LiveId" clId="{8D174350-908B-FE40-B3C8-8B3229DA8696}" dt="2023-12-02T04:16:33.473" v="3577" actId="164"/>
          <ac:spMkLst>
            <pc:docMk/>
            <pc:sldMk cId="2808534301" sldId="278"/>
            <ac:spMk id="75" creationId="{44CB1EED-F3BF-E121-9186-F96981E0210B}"/>
          </ac:spMkLst>
        </pc:spChg>
        <pc:spChg chg="mod">
          <ac:chgData name="Trang Do" userId="1f6a371144d1ab6b" providerId="LiveId" clId="{8D174350-908B-FE40-B3C8-8B3229DA8696}" dt="2023-12-02T04:16:23.313" v="3574" actId="165"/>
          <ac:spMkLst>
            <pc:docMk/>
            <pc:sldMk cId="2808534301" sldId="278"/>
            <ac:spMk id="77" creationId="{28EF372D-461E-3D29-1580-FF501424755D}"/>
          </ac:spMkLst>
        </pc:spChg>
        <pc:spChg chg="add mod topLvl">
          <ac:chgData name="Trang Do" userId="1f6a371144d1ab6b" providerId="LiveId" clId="{8D174350-908B-FE40-B3C8-8B3229DA8696}" dt="2023-12-02T04:16:33.473" v="3577" actId="164"/>
          <ac:spMkLst>
            <pc:docMk/>
            <pc:sldMk cId="2808534301" sldId="278"/>
            <ac:spMk id="79" creationId="{11C0490C-9886-0BC4-F07A-9A892B12D28F}"/>
          </ac:spMkLst>
        </pc:spChg>
        <pc:spChg chg="mod">
          <ac:chgData name="Trang Do" userId="1f6a371144d1ab6b" providerId="LiveId" clId="{8D174350-908B-FE40-B3C8-8B3229DA8696}" dt="2023-12-02T04:16:25.851" v="3575"/>
          <ac:spMkLst>
            <pc:docMk/>
            <pc:sldMk cId="2808534301" sldId="278"/>
            <ac:spMk id="82" creationId="{6F555F38-418D-8FA6-3D1F-9AF8CB3210DB}"/>
          </ac:spMkLst>
        </pc:spChg>
        <pc:spChg chg="add mod">
          <ac:chgData name="Trang Do" userId="1f6a371144d1ab6b" providerId="LiveId" clId="{8D174350-908B-FE40-B3C8-8B3229DA8696}" dt="2023-12-02T04:19:44.244" v="3676" actId="1076"/>
          <ac:spMkLst>
            <pc:docMk/>
            <pc:sldMk cId="2808534301" sldId="278"/>
            <ac:spMk id="85" creationId="{03903D7E-09B7-DD05-C83A-CF2300FCDFFF}"/>
          </ac:spMkLst>
        </pc:spChg>
        <pc:spChg chg="add mod">
          <ac:chgData name="Trang Do" userId="1f6a371144d1ab6b" providerId="LiveId" clId="{8D174350-908B-FE40-B3C8-8B3229DA8696}" dt="2023-12-02T04:19:44.244" v="3676" actId="1076"/>
          <ac:spMkLst>
            <pc:docMk/>
            <pc:sldMk cId="2808534301" sldId="278"/>
            <ac:spMk id="86" creationId="{74A7DE7D-F5DF-A754-5A83-C88ED65B60E4}"/>
          </ac:spMkLst>
        </pc:spChg>
        <pc:spChg chg="add mod">
          <ac:chgData name="Trang Do" userId="1f6a371144d1ab6b" providerId="LiveId" clId="{8D174350-908B-FE40-B3C8-8B3229DA8696}" dt="2023-12-02T04:18:41.256" v="3609" actId="1076"/>
          <ac:spMkLst>
            <pc:docMk/>
            <pc:sldMk cId="2808534301" sldId="278"/>
            <ac:spMk id="87" creationId="{DC0DDEE0-591B-7846-A36A-8CABB48A2A9A}"/>
          </ac:spMkLst>
        </pc:spChg>
        <pc:spChg chg="add mod">
          <ac:chgData name="Trang Do" userId="1f6a371144d1ab6b" providerId="LiveId" clId="{8D174350-908B-FE40-B3C8-8B3229DA8696}" dt="2023-12-02T04:19:35.225" v="3674" actId="164"/>
          <ac:spMkLst>
            <pc:docMk/>
            <pc:sldMk cId="2808534301" sldId="278"/>
            <ac:spMk id="88" creationId="{BA2CB884-C70B-0550-7DB6-A6CAC46F37EF}"/>
          </ac:spMkLst>
        </pc:spChg>
        <pc:grpChg chg="add mod">
          <ac:chgData name="Trang Do" userId="1f6a371144d1ab6b" providerId="LiveId" clId="{8D174350-908B-FE40-B3C8-8B3229DA8696}" dt="2023-12-02T04:19:44.244" v="3676" actId="1076"/>
          <ac:grpSpMkLst>
            <pc:docMk/>
            <pc:sldMk cId="2808534301" sldId="278"/>
            <ac:grpSpMk id="6" creationId="{AE10F119-B690-BCB6-DF03-D7A3FFC74801}"/>
          </ac:grpSpMkLst>
        </pc:grpChg>
        <pc:grpChg chg="mod">
          <ac:chgData name="Trang Do" userId="1f6a371144d1ab6b" providerId="LiveId" clId="{8D174350-908B-FE40-B3C8-8B3229DA8696}" dt="2023-12-02T04:11:04.901" v="3444"/>
          <ac:grpSpMkLst>
            <pc:docMk/>
            <pc:sldMk cId="2808534301" sldId="278"/>
            <ac:grpSpMk id="7" creationId="{C47CE99C-1FB7-9F1E-7C8E-6125349C866E}"/>
          </ac:grpSpMkLst>
        </pc:grpChg>
        <pc:grpChg chg="mod">
          <ac:chgData name="Trang Do" userId="1f6a371144d1ab6b" providerId="LiveId" clId="{8D174350-908B-FE40-B3C8-8B3229DA8696}" dt="2023-12-02T04:11:04.901" v="3444"/>
          <ac:grpSpMkLst>
            <pc:docMk/>
            <pc:sldMk cId="2808534301" sldId="278"/>
            <ac:grpSpMk id="9" creationId="{E0783554-B56B-056F-9843-801DF0C4FBC2}"/>
          </ac:grpSpMkLst>
        </pc:grpChg>
        <pc:grpChg chg="mod">
          <ac:chgData name="Trang Do" userId="1f6a371144d1ab6b" providerId="LiveId" clId="{8D174350-908B-FE40-B3C8-8B3229DA8696}" dt="2023-12-02T04:11:04.901" v="3444"/>
          <ac:grpSpMkLst>
            <pc:docMk/>
            <pc:sldMk cId="2808534301" sldId="278"/>
            <ac:grpSpMk id="10" creationId="{4826927B-C383-2D47-AB6D-DCC4213588C8}"/>
          </ac:grpSpMkLst>
        </pc:grpChg>
        <pc:grpChg chg="mod">
          <ac:chgData name="Trang Do" userId="1f6a371144d1ab6b" providerId="LiveId" clId="{8D174350-908B-FE40-B3C8-8B3229DA8696}" dt="2023-12-02T04:11:04.901" v="3444"/>
          <ac:grpSpMkLst>
            <pc:docMk/>
            <pc:sldMk cId="2808534301" sldId="278"/>
            <ac:grpSpMk id="11" creationId="{2594FD54-AF59-B55A-09E9-83307AC33A36}"/>
          </ac:grpSpMkLst>
        </pc:grpChg>
        <pc:grpChg chg="del">
          <ac:chgData name="Trang Do" userId="1f6a371144d1ab6b" providerId="LiveId" clId="{8D174350-908B-FE40-B3C8-8B3229DA8696}" dt="2023-12-02T04:10:30.322" v="3443" actId="478"/>
          <ac:grpSpMkLst>
            <pc:docMk/>
            <pc:sldMk cId="2808534301" sldId="278"/>
            <ac:grpSpMk id="16" creationId="{3BD1C6A5-F9A1-2B39-5CC9-82336C9989DB}"/>
          </ac:grpSpMkLst>
        </pc:grpChg>
        <pc:grpChg chg="mod">
          <ac:chgData name="Trang Do" userId="1f6a371144d1ab6b" providerId="LiveId" clId="{8D174350-908B-FE40-B3C8-8B3229DA8696}" dt="2023-12-02T04:11:04.901" v="3444"/>
          <ac:grpSpMkLst>
            <pc:docMk/>
            <pc:sldMk cId="2808534301" sldId="278"/>
            <ac:grpSpMk id="17" creationId="{AC1F1AB3-D4E3-6C87-49C9-A1913E5E669F}"/>
          </ac:grpSpMkLst>
        </pc:grpChg>
        <pc:grpChg chg="mod">
          <ac:chgData name="Trang Do" userId="1f6a371144d1ab6b" providerId="LiveId" clId="{8D174350-908B-FE40-B3C8-8B3229DA8696}" dt="2023-12-02T04:11:04.901" v="3444"/>
          <ac:grpSpMkLst>
            <pc:docMk/>
            <pc:sldMk cId="2808534301" sldId="278"/>
            <ac:grpSpMk id="21" creationId="{332B5933-8420-3A90-967E-E981EE2847D8}"/>
          </ac:grpSpMkLst>
        </pc:grpChg>
        <pc:grpChg chg="mod">
          <ac:chgData name="Trang Do" userId="1f6a371144d1ab6b" providerId="LiveId" clId="{8D174350-908B-FE40-B3C8-8B3229DA8696}" dt="2023-12-02T04:11:04.901" v="3444"/>
          <ac:grpSpMkLst>
            <pc:docMk/>
            <pc:sldMk cId="2808534301" sldId="278"/>
            <ac:grpSpMk id="24" creationId="{E11E6EA7-BD10-9077-D180-7AA34590375E}"/>
          </ac:grpSpMkLst>
        </pc:grpChg>
        <pc:grpChg chg="mod">
          <ac:chgData name="Trang Do" userId="1f6a371144d1ab6b" providerId="LiveId" clId="{8D174350-908B-FE40-B3C8-8B3229DA8696}" dt="2023-12-02T04:11:04.901" v="3444"/>
          <ac:grpSpMkLst>
            <pc:docMk/>
            <pc:sldMk cId="2808534301" sldId="278"/>
            <ac:grpSpMk id="29" creationId="{93E3B08B-82E2-6747-81DF-F7B1DCF70728}"/>
          </ac:grpSpMkLst>
        </pc:grpChg>
        <pc:grpChg chg="add del mod">
          <ac:chgData name="Trang Do" userId="1f6a371144d1ab6b" providerId="LiveId" clId="{8D174350-908B-FE40-B3C8-8B3229DA8696}" dt="2023-12-02T04:12:09.831" v="3471" actId="165"/>
          <ac:grpSpMkLst>
            <pc:docMk/>
            <pc:sldMk cId="2808534301" sldId="278"/>
            <ac:grpSpMk id="32" creationId="{CC3C5D32-7C3D-3B08-E370-95829CF82E21}"/>
          </ac:grpSpMkLst>
        </pc:grpChg>
        <pc:grpChg chg="del mod topLvl">
          <ac:chgData name="Trang Do" userId="1f6a371144d1ab6b" providerId="LiveId" clId="{8D174350-908B-FE40-B3C8-8B3229DA8696}" dt="2023-12-02T04:12:37.060" v="3487" actId="478"/>
          <ac:grpSpMkLst>
            <pc:docMk/>
            <pc:sldMk cId="2808534301" sldId="278"/>
            <ac:grpSpMk id="33" creationId="{83B89B10-76B9-33C7-4A20-0566A512FEBE}"/>
          </ac:grpSpMkLst>
        </pc:grpChg>
        <pc:grpChg chg="add del mod topLvl">
          <ac:chgData name="Trang Do" userId="1f6a371144d1ab6b" providerId="LiveId" clId="{8D174350-908B-FE40-B3C8-8B3229DA8696}" dt="2023-12-02T04:12:17.396" v="3474" actId="165"/>
          <ac:grpSpMkLst>
            <pc:docMk/>
            <pc:sldMk cId="2808534301" sldId="278"/>
            <ac:grpSpMk id="34" creationId="{E20D3C08-8EDE-AEC4-548B-25EE9506AE2F}"/>
          </ac:grpSpMkLst>
        </pc:grpChg>
        <pc:grpChg chg="del mod topLvl">
          <ac:chgData name="Trang Do" userId="1f6a371144d1ab6b" providerId="LiveId" clId="{8D174350-908B-FE40-B3C8-8B3229DA8696}" dt="2023-12-02T04:13:25.082" v="3509" actId="478"/>
          <ac:grpSpMkLst>
            <pc:docMk/>
            <pc:sldMk cId="2808534301" sldId="278"/>
            <ac:grpSpMk id="35" creationId="{83150AA1-F44D-E347-A0F3-E36CE1F37378}"/>
          </ac:grpSpMkLst>
        </pc:grpChg>
        <pc:grpChg chg="mod topLvl">
          <ac:chgData name="Trang Do" userId="1f6a371144d1ab6b" providerId="LiveId" clId="{8D174350-908B-FE40-B3C8-8B3229DA8696}" dt="2023-12-02T04:13:52.241" v="3513" actId="164"/>
          <ac:grpSpMkLst>
            <pc:docMk/>
            <pc:sldMk cId="2808534301" sldId="278"/>
            <ac:grpSpMk id="36" creationId="{8DAB1265-74C1-A2AF-A6A8-E56F41311260}"/>
          </ac:grpSpMkLst>
        </pc:grpChg>
        <pc:grpChg chg="mod">
          <ac:chgData name="Trang Do" userId="1f6a371144d1ab6b" providerId="LiveId" clId="{8D174350-908B-FE40-B3C8-8B3229DA8696}" dt="2023-12-02T04:12:09.831" v="3471" actId="165"/>
          <ac:grpSpMkLst>
            <pc:docMk/>
            <pc:sldMk cId="2808534301" sldId="278"/>
            <ac:grpSpMk id="39" creationId="{39362E73-7ACF-BAB6-0A99-8E1ED7EBD2D7}"/>
          </ac:grpSpMkLst>
        </pc:grpChg>
        <pc:grpChg chg="mod topLvl">
          <ac:chgData name="Trang Do" userId="1f6a371144d1ab6b" providerId="LiveId" clId="{8D174350-908B-FE40-B3C8-8B3229DA8696}" dt="2023-12-02T04:13:52.241" v="3513" actId="164"/>
          <ac:grpSpMkLst>
            <pc:docMk/>
            <pc:sldMk cId="2808534301" sldId="278"/>
            <ac:grpSpMk id="43" creationId="{47D0A70A-FCF2-1862-C83C-15826AE0BB45}"/>
          </ac:grpSpMkLst>
        </pc:grpChg>
        <pc:grpChg chg="del mod topLvl">
          <ac:chgData name="Trang Do" userId="1f6a371144d1ab6b" providerId="LiveId" clId="{8D174350-908B-FE40-B3C8-8B3229DA8696}" dt="2023-12-02T04:12:19.689" v="3475" actId="478"/>
          <ac:grpSpMkLst>
            <pc:docMk/>
            <pc:sldMk cId="2808534301" sldId="278"/>
            <ac:grpSpMk id="46" creationId="{667DC691-43BD-0A52-299C-88B80D2C1FBA}"/>
          </ac:grpSpMkLst>
        </pc:grpChg>
        <pc:grpChg chg="del mod topLvl">
          <ac:chgData name="Trang Do" userId="1f6a371144d1ab6b" providerId="LiveId" clId="{8D174350-908B-FE40-B3C8-8B3229DA8696}" dt="2023-12-02T04:12:40.134" v="3488" actId="478"/>
          <ac:grpSpMkLst>
            <pc:docMk/>
            <pc:sldMk cId="2808534301" sldId="278"/>
            <ac:grpSpMk id="51" creationId="{F8C2CCA5-3AC7-C6B9-D6EA-A3CDD83BE82F}"/>
          </ac:grpSpMkLst>
        </pc:grpChg>
        <pc:grpChg chg="add mod">
          <ac:chgData name="Trang Do" userId="1f6a371144d1ab6b" providerId="LiveId" clId="{8D174350-908B-FE40-B3C8-8B3229DA8696}" dt="2023-12-02T04:19:44.244" v="3676" actId="1076"/>
          <ac:grpSpMkLst>
            <pc:docMk/>
            <pc:sldMk cId="2808534301" sldId="278"/>
            <ac:grpSpMk id="54" creationId="{CB3983FC-B646-072A-A5D3-33F4CE6D6580}"/>
          </ac:grpSpMkLst>
        </pc:grpChg>
        <pc:grpChg chg="add del mod">
          <ac:chgData name="Trang Do" userId="1f6a371144d1ab6b" providerId="LiveId" clId="{8D174350-908B-FE40-B3C8-8B3229DA8696}" dt="2023-12-02T04:14:18.793" v="3517" actId="165"/>
          <ac:grpSpMkLst>
            <pc:docMk/>
            <pc:sldMk cId="2808534301" sldId="278"/>
            <ac:grpSpMk id="55" creationId="{0C50D641-61E0-6ECD-8225-53BF73EF2860}"/>
          </ac:grpSpMkLst>
        </pc:grpChg>
        <pc:grpChg chg="mod topLvl">
          <ac:chgData name="Trang Do" userId="1f6a371144d1ab6b" providerId="LiveId" clId="{8D174350-908B-FE40-B3C8-8B3229DA8696}" dt="2023-12-02T04:16:33.473" v="3577" actId="164"/>
          <ac:grpSpMkLst>
            <pc:docMk/>
            <pc:sldMk cId="2808534301" sldId="278"/>
            <ac:grpSpMk id="56" creationId="{79145887-BFCB-EF1D-D337-6917461412F0}"/>
          </ac:grpSpMkLst>
        </pc:grpChg>
        <pc:grpChg chg="mod topLvl">
          <ac:chgData name="Trang Do" userId="1f6a371144d1ab6b" providerId="LiveId" clId="{8D174350-908B-FE40-B3C8-8B3229DA8696}" dt="2023-12-02T04:16:33.473" v="3577" actId="164"/>
          <ac:grpSpMkLst>
            <pc:docMk/>
            <pc:sldMk cId="2808534301" sldId="278"/>
            <ac:grpSpMk id="59" creationId="{B0687245-4F4D-C402-9A11-92A91D5DD5E8}"/>
          </ac:grpSpMkLst>
        </pc:grpChg>
        <pc:grpChg chg="del mod topLvl">
          <ac:chgData name="Trang Do" userId="1f6a371144d1ab6b" providerId="LiveId" clId="{8D174350-908B-FE40-B3C8-8B3229DA8696}" dt="2023-12-02T04:14:53.366" v="3535" actId="478"/>
          <ac:grpSpMkLst>
            <pc:docMk/>
            <pc:sldMk cId="2808534301" sldId="278"/>
            <ac:grpSpMk id="61" creationId="{A858B610-462D-A280-3A50-F35B049C559D}"/>
          </ac:grpSpMkLst>
        </pc:grpChg>
        <pc:grpChg chg="add mod topLvl">
          <ac:chgData name="Trang Do" userId="1f6a371144d1ab6b" providerId="LiveId" clId="{8D174350-908B-FE40-B3C8-8B3229DA8696}" dt="2023-12-02T04:16:33.473" v="3577" actId="164"/>
          <ac:grpSpMkLst>
            <pc:docMk/>
            <pc:sldMk cId="2808534301" sldId="278"/>
            <ac:grpSpMk id="68" creationId="{88A360E9-E727-DA6E-9E71-4F2F8D329A23}"/>
          </ac:grpSpMkLst>
        </pc:grpChg>
        <pc:grpChg chg="add mod topLvl">
          <ac:chgData name="Trang Do" userId="1f6a371144d1ab6b" providerId="LiveId" clId="{8D174350-908B-FE40-B3C8-8B3229DA8696}" dt="2023-12-02T04:16:33.473" v="3577" actId="164"/>
          <ac:grpSpMkLst>
            <pc:docMk/>
            <pc:sldMk cId="2808534301" sldId="278"/>
            <ac:grpSpMk id="72" creationId="{355EB258-3AF4-EBF4-F5A6-117E12C2399A}"/>
          </ac:grpSpMkLst>
        </pc:grpChg>
        <pc:grpChg chg="add mod topLvl">
          <ac:chgData name="Trang Do" userId="1f6a371144d1ab6b" providerId="LiveId" clId="{8D174350-908B-FE40-B3C8-8B3229DA8696}" dt="2023-12-02T04:16:33.473" v="3577" actId="164"/>
          <ac:grpSpMkLst>
            <pc:docMk/>
            <pc:sldMk cId="2808534301" sldId="278"/>
            <ac:grpSpMk id="76" creationId="{BD1639B2-532D-8DD1-17E1-BE032548C946}"/>
          </ac:grpSpMkLst>
        </pc:grpChg>
        <pc:grpChg chg="add del mod">
          <ac:chgData name="Trang Do" userId="1f6a371144d1ab6b" providerId="LiveId" clId="{8D174350-908B-FE40-B3C8-8B3229DA8696}" dt="2023-12-02T04:16:23.313" v="3574" actId="165"/>
          <ac:grpSpMkLst>
            <pc:docMk/>
            <pc:sldMk cId="2808534301" sldId="278"/>
            <ac:grpSpMk id="80" creationId="{7947FB3F-3172-A55B-1C66-343624225173}"/>
          </ac:grpSpMkLst>
        </pc:grpChg>
        <pc:grpChg chg="add mod">
          <ac:chgData name="Trang Do" userId="1f6a371144d1ab6b" providerId="LiveId" clId="{8D174350-908B-FE40-B3C8-8B3229DA8696}" dt="2023-12-02T04:19:35.225" v="3674" actId="164"/>
          <ac:grpSpMkLst>
            <pc:docMk/>
            <pc:sldMk cId="2808534301" sldId="278"/>
            <ac:grpSpMk id="81" creationId="{47C2CC50-836C-8C64-03B0-4A6B01A35C68}"/>
          </ac:grpSpMkLst>
        </pc:grpChg>
        <pc:grpChg chg="add mod">
          <ac:chgData name="Trang Do" userId="1f6a371144d1ab6b" providerId="LiveId" clId="{8D174350-908B-FE40-B3C8-8B3229DA8696}" dt="2023-12-02T04:19:44.244" v="3676" actId="1076"/>
          <ac:grpSpMkLst>
            <pc:docMk/>
            <pc:sldMk cId="2808534301" sldId="278"/>
            <ac:grpSpMk id="84" creationId="{456985C6-7C82-B4F9-D353-2F9F58BEA06D}"/>
          </ac:grpSpMkLst>
        </pc:grpChg>
        <pc:grpChg chg="add mod">
          <ac:chgData name="Trang Do" userId="1f6a371144d1ab6b" providerId="LiveId" clId="{8D174350-908B-FE40-B3C8-8B3229DA8696}" dt="2023-12-02T04:19:44.244" v="3676" actId="1076"/>
          <ac:grpSpMkLst>
            <pc:docMk/>
            <pc:sldMk cId="2808534301" sldId="278"/>
            <ac:grpSpMk id="89" creationId="{60DCC757-A111-721A-625F-B1DC6B2BC1E3}"/>
          </ac:grpSpMkLst>
        </pc:grpChg>
        <pc:cxnChg chg="mod">
          <ac:chgData name="Trang Do" userId="1f6a371144d1ab6b" providerId="LiveId" clId="{8D174350-908B-FE40-B3C8-8B3229DA8696}" dt="2023-12-02T04:11:04.901" v="3444"/>
          <ac:cxnSpMkLst>
            <pc:docMk/>
            <pc:sldMk cId="2808534301" sldId="278"/>
            <ac:cxnSpMk id="19" creationId="{1CADDAC6-147C-567A-8E7D-775E47216462}"/>
          </ac:cxnSpMkLst>
        </pc:cxnChg>
        <pc:cxnChg chg="mod">
          <ac:chgData name="Trang Do" userId="1f6a371144d1ab6b" providerId="LiveId" clId="{8D174350-908B-FE40-B3C8-8B3229DA8696}" dt="2023-12-02T04:11:04.901" v="3444"/>
          <ac:cxnSpMkLst>
            <pc:docMk/>
            <pc:sldMk cId="2808534301" sldId="278"/>
            <ac:cxnSpMk id="23" creationId="{C7D93989-BF56-FFFC-6744-8ECBF599AA48}"/>
          </ac:cxnSpMkLst>
        </pc:cxnChg>
        <pc:cxnChg chg="mod">
          <ac:chgData name="Trang Do" userId="1f6a371144d1ab6b" providerId="LiveId" clId="{8D174350-908B-FE40-B3C8-8B3229DA8696}" dt="2023-12-02T04:11:04.901" v="3444"/>
          <ac:cxnSpMkLst>
            <pc:docMk/>
            <pc:sldMk cId="2808534301" sldId="278"/>
            <ac:cxnSpMk id="27" creationId="{6D92A368-B6E9-9E71-B653-3FF8345A2A08}"/>
          </ac:cxnSpMkLst>
        </pc:cxnChg>
        <pc:cxnChg chg="mod">
          <ac:chgData name="Trang Do" userId="1f6a371144d1ab6b" providerId="LiveId" clId="{8D174350-908B-FE40-B3C8-8B3229DA8696}" dt="2023-12-02T04:11:04.901" v="3444"/>
          <ac:cxnSpMkLst>
            <pc:docMk/>
            <pc:sldMk cId="2808534301" sldId="278"/>
            <ac:cxnSpMk id="31" creationId="{511235D8-5A02-AA65-C5E2-3194D77DD922}"/>
          </ac:cxnSpMkLst>
        </pc:cxnChg>
        <pc:cxnChg chg="mod">
          <ac:chgData name="Trang Do" userId="1f6a371144d1ab6b" providerId="LiveId" clId="{8D174350-908B-FE40-B3C8-8B3229DA8696}" dt="2023-12-02T04:12:09.831" v="3471" actId="165"/>
          <ac:cxnSpMkLst>
            <pc:docMk/>
            <pc:sldMk cId="2808534301" sldId="278"/>
            <ac:cxnSpMk id="41" creationId="{058E0186-B038-5EE6-1A67-A84847126177}"/>
          </ac:cxnSpMkLst>
        </pc:cxnChg>
        <pc:cxnChg chg="mod">
          <ac:chgData name="Trang Do" userId="1f6a371144d1ab6b" providerId="LiveId" clId="{8D174350-908B-FE40-B3C8-8B3229DA8696}" dt="2023-12-02T04:12:09.831" v="3471" actId="165"/>
          <ac:cxnSpMkLst>
            <pc:docMk/>
            <pc:sldMk cId="2808534301" sldId="278"/>
            <ac:cxnSpMk id="45" creationId="{F4B0BC59-FA5D-5BCF-ED48-357972812DD0}"/>
          </ac:cxnSpMkLst>
        </pc:cxnChg>
        <pc:cxnChg chg="mod">
          <ac:chgData name="Trang Do" userId="1f6a371144d1ab6b" providerId="LiveId" clId="{8D174350-908B-FE40-B3C8-8B3229DA8696}" dt="2023-12-02T04:12:17.396" v="3474" actId="165"/>
          <ac:cxnSpMkLst>
            <pc:docMk/>
            <pc:sldMk cId="2808534301" sldId="278"/>
            <ac:cxnSpMk id="49" creationId="{6DD8B5DB-D753-0BCD-C9E3-F7E381DC02CF}"/>
          </ac:cxnSpMkLst>
        </pc:cxnChg>
        <pc:cxnChg chg="del mod topLvl">
          <ac:chgData name="Trang Do" userId="1f6a371144d1ab6b" providerId="LiveId" clId="{8D174350-908B-FE40-B3C8-8B3229DA8696}" dt="2023-12-02T04:12:40.134" v="3488" actId="478"/>
          <ac:cxnSpMkLst>
            <pc:docMk/>
            <pc:sldMk cId="2808534301" sldId="278"/>
            <ac:cxnSpMk id="53" creationId="{31C530AD-9DE1-BD70-5871-7702FDF7BA07}"/>
          </ac:cxnSpMkLst>
        </pc:cxnChg>
        <pc:cxnChg chg="mod">
          <ac:chgData name="Trang Do" userId="1f6a371144d1ab6b" providerId="LiveId" clId="{8D174350-908B-FE40-B3C8-8B3229DA8696}" dt="2023-12-02T04:14:18.793" v="3517" actId="165"/>
          <ac:cxnSpMkLst>
            <pc:docMk/>
            <pc:sldMk cId="2808534301" sldId="278"/>
            <ac:cxnSpMk id="63" creationId="{46AA2C0F-041C-D5EE-5D46-15F5B4EF4679}"/>
          </ac:cxnSpMkLst>
        </pc:cxnChg>
        <pc:cxnChg chg="mod">
          <ac:chgData name="Trang Do" userId="1f6a371144d1ab6b" providerId="LiveId" clId="{8D174350-908B-FE40-B3C8-8B3229DA8696}" dt="2023-12-02T04:16:23.313" v="3574" actId="165"/>
          <ac:cxnSpMkLst>
            <pc:docMk/>
            <pc:sldMk cId="2808534301" sldId="278"/>
            <ac:cxnSpMk id="65" creationId="{E61B615E-C484-8FB9-A0D5-A01511239826}"/>
          </ac:cxnSpMkLst>
        </pc:cxnChg>
        <pc:cxnChg chg="mod">
          <ac:chgData name="Trang Do" userId="1f6a371144d1ab6b" providerId="LiveId" clId="{8D174350-908B-FE40-B3C8-8B3229DA8696}" dt="2023-12-02T04:16:23.313" v="3574" actId="165"/>
          <ac:cxnSpMkLst>
            <pc:docMk/>
            <pc:sldMk cId="2808534301" sldId="278"/>
            <ac:cxnSpMk id="67" creationId="{BF1AC569-3899-10AF-686C-19005F6B32F5}"/>
          </ac:cxnSpMkLst>
        </pc:cxnChg>
        <pc:cxnChg chg="mod">
          <ac:chgData name="Trang Do" userId="1f6a371144d1ab6b" providerId="LiveId" clId="{8D174350-908B-FE40-B3C8-8B3229DA8696}" dt="2023-12-02T04:16:23.313" v="3574" actId="165"/>
          <ac:cxnSpMkLst>
            <pc:docMk/>
            <pc:sldMk cId="2808534301" sldId="278"/>
            <ac:cxnSpMk id="70" creationId="{D1852B1A-CF3A-5DD6-4911-C620461C4DDC}"/>
          </ac:cxnSpMkLst>
        </pc:cxnChg>
        <pc:cxnChg chg="mod">
          <ac:chgData name="Trang Do" userId="1f6a371144d1ab6b" providerId="LiveId" clId="{8D174350-908B-FE40-B3C8-8B3229DA8696}" dt="2023-12-02T04:16:23.313" v="3574" actId="165"/>
          <ac:cxnSpMkLst>
            <pc:docMk/>
            <pc:sldMk cId="2808534301" sldId="278"/>
            <ac:cxnSpMk id="74" creationId="{15C9DCEE-CF3A-5FC4-DCED-8B19C640A9D8}"/>
          </ac:cxnSpMkLst>
        </pc:cxnChg>
        <pc:cxnChg chg="mod">
          <ac:chgData name="Trang Do" userId="1f6a371144d1ab6b" providerId="LiveId" clId="{8D174350-908B-FE40-B3C8-8B3229DA8696}" dt="2023-12-02T04:16:23.313" v="3574" actId="165"/>
          <ac:cxnSpMkLst>
            <pc:docMk/>
            <pc:sldMk cId="2808534301" sldId="278"/>
            <ac:cxnSpMk id="78" creationId="{4D622F4C-07BB-3CCC-C883-E285FC339188}"/>
          </ac:cxnSpMkLst>
        </pc:cxnChg>
        <pc:cxnChg chg="mod">
          <ac:chgData name="Trang Do" userId="1f6a371144d1ab6b" providerId="LiveId" clId="{8D174350-908B-FE40-B3C8-8B3229DA8696}" dt="2023-12-02T04:16:25.851" v="3575"/>
          <ac:cxnSpMkLst>
            <pc:docMk/>
            <pc:sldMk cId="2808534301" sldId="278"/>
            <ac:cxnSpMk id="83" creationId="{A2483032-86CB-DC3D-6A3E-DEC660C33C42}"/>
          </ac:cxnSpMkLst>
        </pc:cxnChg>
      </pc:sldChg>
      <pc:sldChg chg="addSp modSp add mod ord replId modTransition modAnim">
        <pc:chgData name="Trang Do" userId="1f6a371144d1ab6b" providerId="LiveId" clId="{8D174350-908B-FE40-B3C8-8B3229DA8696}" dt="2023-12-03T09:56:54.188" v="6396"/>
        <pc:sldMkLst>
          <pc:docMk/>
          <pc:sldMk cId="2067027439" sldId="279"/>
        </pc:sldMkLst>
        <pc:spChg chg="add mod">
          <ac:chgData name="Trang Do" userId="1f6a371144d1ab6b" providerId="LiveId" clId="{8D174350-908B-FE40-B3C8-8B3229DA8696}" dt="2023-12-02T03:48:04.827" v="3233" actId="1076"/>
          <ac:spMkLst>
            <pc:docMk/>
            <pc:sldMk cId="2067027439" sldId="279"/>
            <ac:spMk id="5" creationId="{BE4E221B-41F6-8968-15F1-ED0460BAE819}"/>
          </ac:spMkLst>
        </pc:spChg>
        <pc:spChg chg="add mod">
          <ac:chgData name="Trang Do" userId="1f6a371144d1ab6b" providerId="LiveId" clId="{8D174350-908B-FE40-B3C8-8B3229DA8696}" dt="2023-12-02T03:56:04.737" v="3380" actId="164"/>
          <ac:spMkLst>
            <pc:docMk/>
            <pc:sldMk cId="2067027439" sldId="279"/>
            <ac:spMk id="13" creationId="{5CCAEB4B-A782-69FB-E619-9E1CA2BE3011}"/>
          </ac:spMkLst>
        </pc:spChg>
        <pc:spChg chg="add mod">
          <ac:chgData name="Trang Do" userId="1f6a371144d1ab6b" providerId="LiveId" clId="{8D174350-908B-FE40-B3C8-8B3229DA8696}" dt="2023-12-02T03:56:04.737" v="3380" actId="164"/>
          <ac:spMkLst>
            <pc:docMk/>
            <pc:sldMk cId="2067027439" sldId="279"/>
            <ac:spMk id="14" creationId="{536C37B8-74FF-CDC8-7FC6-E5CBBEE63FA0}"/>
          </ac:spMkLst>
        </pc:spChg>
        <pc:spChg chg="add mod">
          <ac:chgData name="Trang Do" userId="1f6a371144d1ab6b" providerId="LiveId" clId="{8D174350-908B-FE40-B3C8-8B3229DA8696}" dt="2023-12-02T03:56:04.737" v="3380" actId="164"/>
          <ac:spMkLst>
            <pc:docMk/>
            <pc:sldMk cId="2067027439" sldId="279"/>
            <ac:spMk id="15" creationId="{62F4E5FE-C4D2-94D8-626C-0104246CA590}"/>
          </ac:spMkLst>
        </pc:spChg>
        <pc:spChg chg="add mod">
          <ac:chgData name="Trang Do" userId="1f6a371144d1ab6b" providerId="LiveId" clId="{8D174350-908B-FE40-B3C8-8B3229DA8696}" dt="2023-12-02T03:56:04.737" v="3380" actId="164"/>
          <ac:spMkLst>
            <pc:docMk/>
            <pc:sldMk cId="2067027439" sldId="279"/>
            <ac:spMk id="16" creationId="{5AD95AB6-2AD4-48EF-EE6B-C9441E3B3CC9}"/>
          </ac:spMkLst>
        </pc:spChg>
        <pc:spChg chg="add mod">
          <ac:chgData name="Trang Do" userId="1f6a371144d1ab6b" providerId="LiveId" clId="{8D174350-908B-FE40-B3C8-8B3229DA8696}" dt="2023-12-02T03:56:04.737" v="3380" actId="164"/>
          <ac:spMkLst>
            <pc:docMk/>
            <pc:sldMk cId="2067027439" sldId="279"/>
            <ac:spMk id="17" creationId="{AEFDFD54-73E5-EB69-3810-A1EDF9CA55D3}"/>
          </ac:spMkLst>
        </pc:spChg>
        <pc:spChg chg="add mod">
          <ac:chgData name="Trang Do" userId="1f6a371144d1ab6b" providerId="LiveId" clId="{8D174350-908B-FE40-B3C8-8B3229DA8696}" dt="2023-12-02T03:56:04.737" v="3380" actId="164"/>
          <ac:spMkLst>
            <pc:docMk/>
            <pc:sldMk cId="2067027439" sldId="279"/>
            <ac:spMk id="18" creationId="{50F6ED5B-E05D-206B-9FA9-50C001A285F9}"/>
          </ac:spMkLst>
        </pc:spChg>
        <pc:spChg chg="mod">
          <ac:chgData name="Trang Do" userId="1f6a371144d1ab6b" providerId="LiveId" clId="{8D174350-908B-FE40-B3C8-8B3229DA8696}" dt="2023-12-02T03:54:26.899" v="3336" actId="20577"/>
          <ac:spMkLst>
            <pc:docMk/>
            <pc:sldMk cId="2067027439" sldId="279"/>
            <ac:spMk id="20" creationId="{58B3A968-C6FE-7333-955F-92C3C97E70FA}"/>
          </ac:spMkLst>
        </pc:spChg>
        <pc:spChg chg="add mod">
          <ac:chgData name="Trang Do" userId="1f6a371144d1ab6b" providerId="LiveId" clId="{8D174350-908B-FE40-B3C8-8B3229DA8696}" dt="2023-12-02T03:54:59.729" v="3360" actId="164"/>
          <ac:spMkLst>
            <pc:docMk/>
            <pc:sldMk cId="2067027439" sldId="279"/>
            <ac:spMk id="22" creationId="{4E2470F6-FE4A-AAB2-B20C-83663543FBB0}"/>
          </ac:spMkLst>
        </pc:spChg>
        <pc:spChg chg="add mod">
          <ac:chgData name="Trang Do" userId="1f6a371144d1ab6b" providerId="LiveId" clId="{8D174350-908B-FE40-B3C8-8B3229DA8696}" dt="2023-12-02T03:56:04.737" v="3380" actId="164"/>
          <ac:spMkLst>
            <pc:docMk/>
            <pc:sldMk cId="2067027439" sldId="279"/>
            <ac:spMk id="24" creationId="{57B23CAE-57BB-004F-6673-FD69CFC7567E}"/>
          </ac:spMkLst>
        </pc:spChg>
        <pc:spChg chg="add mod">
          <ac:chgData name="Trang Do" userId="1f6a371144d1ab6b" providerId="LiveId" clId="{8D174350-908B-FE40-B3C8-8B3229DA8696}" dt="2023-12-02T03:56:04.737" v="3380" actId="164"/>
          <ac:spMkLst>
            <pc:docMk/>
            <pc:sldMk cId="2067027439" sldId="279"/>
            <ac:spMk id="25" creationId="{9FD3FB48-9C4C-0DAE-9EAB-902360425E37}"/>
          </ac:spMkLst>
        </pc:spChg>
        <pc:spChg chg="add mod">
          <ac:chgData name="Trang Do" userId="1f6a371144d1ab6b" providerId="LiveId" clId="{8D174350-908B-FE40-B3C8-8B3229DA8696}" dt="2023-12-02T04:06:27.327" v="3415" actId="164"/>
          <ac:spMkLst>
            <pc:docMk/>
            <pc:sldMk cId="2067027439" sldId="279"/>
            <ac:spMk id="28" creationId="{58EF999C-7629-523B-8ABF-EEC9EB213E7B}"/>
          </ac:spMkLst>
        </pc:spChg>
        <pc:spChg chg="add mod">
          <ac:chgData name="Trang Do" userId="1f6a371144d1ab6b" providerId="LiveId" clId="{8D174350-908B-FE40-B3C8-8B3229DA8696}" dt="2023-12-02T04:06:27.327" v="3415" actId="164"/>
          <ac:spMkLst>
            <pc:docMk/>
            <pc:sldMk cId="2067027439" sldId="279"/>
            <ac:spMk id="29" creationId="{FE630C44-61EE-BE10-6852-3079946308EB}"/>
          </ac:spMkLst>
        </pc:spChg>
        <pc:grpChg chg="add mod">
          <ac:chgData name="Trang Do" userId="1f6a371144d1ab6b" providerId="LiveId" clId="{8D174350-908B-FE40-B3C8-8B3229DA8696}" dt="2023-12-02T03:54:59.729" v="3360" actId="164"/>
          <ac:grpSpMkLst>
            <pc:docMk/>
            <pc:sldMk cId="2067027439" sldId="279"/>
            <ac:grpSpMk id="19" creationId="{1D6AC72A-C67A-0629-82A1-B0026F56A736}"/>
          </ac:grpSpMkLst>
        </pc:grpChg>
        <pc:grpChg chg="add mod">
          <ac:chgData name="Trang Do" userId="1f6a371144d1ab6b" providerId="LiveId" clId="{8D174350-908B-FE40-B3C8-8B3229DA8696}" dt="2023-12-02T03:56:04.737" v="3380" actId="164"/>
          <ac:grpSpMkLst>
            <pc:docMk/>
            <pc:sldMk cId="2067027439" sldId="279"/>
            <ac:grpSpMk id="23" creationId="{8AB80F42-CE87-83D3-341A-09E8B7760CF6}"/>
          </ac:grpSpMkLst>
        </pc:grpChg>
        <pc:grpChg chg="add mod">
          <ac:chgData name="Trang Do" userId="1f6a371144d1ab6b" providerId="LiveId" clId="{8D174350-908B-FE40-B3C8-8B3229DA8696}" dt="2023-12-02T03:56:12.333" v="3381" actId="1076"/>
          <ac:grpSpMkLst>
            <pc:docMk/>
            <pc:sldMk cId="2067027439" sldId="279"/>
            <ac:grpSpMk id="26" creationId="{02DC9058-485F-EBB8-17FC-C019649C6D3B}"/>
          </ac:grpSpMkLst>
        </pc:grpChg>
        <pc:grpChg chg="add mod">
          <ac:chgData name="Trang Do" userId="1f6a371144d1ab6b" providerId="LiveId" clId="{8D174350-908B-FE40-B3C8-8B3229DA8696}" dt="2023-12-02T04:06:35.641" v="3416" actId="1076"/>
          <ac:grpSpMkLst>
            <pc:docMk/>
            <pc:sldMk cId="2067027439" sldId="279"/>
            <ac:grpSpMk id="30" creationId="{31111056-A105-97B1-366A-121B7D33A2D1}"/>
          </ac:grpSpMkLst>
        </pc:grpChg>
        <pc:graphicFrameChg chg="add mod modGraphic">
          <ac:chgData name="Trang Do" userId="1f6a371144d1ab6b" providerId="LiveId" clId="{8D174350-908B-FE40-B3C8-8B3229DA8696}" dt="2023-12-02T03:56:12.333" v="3381" actId="1076"/>
          <ac:graphicFrameMkLst>
            <pc:docMk/>
            <pc:sldMk cId="2067027439" sldId="279"/>
            <ac:graphicFrameMk id="6" creationId="{A51DCB8C-E8BA-9989-460F-2C85B51A5B1A}"/>
          </ac:graphicFrameMkLst>
        </pc:graphicFrameChg>
        <pc:cxnChg chg="add mod">
          <ac:chgData name="Trang Do" userId="1f6a371144d1ab6b" providerId="LiveId" clId="{8D174350-908B-FE40-B3C8-8B3229DA8696}" dt="2023-12-02T03:56:04.737" v="3380" actId="164"/>
          <ac:cxnSpMkLst>
            <pc:docMk/>
            <pc:sldMk cId="2067027439" sldId="279"/>
            <ac:cxnSpMk id="12" creationId="{1FE57910-E405-ACDA-1570-52564C7D8536}"/>
          </ac:cxnSpMkLst>
        </pc:cxnChg>
        <pc:cxnChg chg="mod">
          <ac:chgData name="Trang Do" userId="1f6a371144d1ab6b" providerId="LiveId" clId="{8D174350-908B-FE40-B3C8-8B3229DA8696}" dt="2023-12-02T03:53:42.348" v="3327"/>
          <ac:cxnSpMkLst>
            <pc:docMk/>
            <pc:sldMk cId="2067027439" sldId="279"/>
            <ac:cxnSpMk id="21" creationId="{A953297D-BA42-2DAA-0172-D0B3F1590B30}"/>
          </ac:cxnSpMkLst>
        </pc:cxnChg>
      </pc:sldChg>
      <pc:sldChg chg="addSp delSp modSp add mod modTransition delAnim modAnim">
        <pc:chgData name="Trang Do" userId="1f6a371144d1ab6b" providerId="LiveId" clId="{8D174350-908B-FE40-B3C8-8B3229DA8696}" dt="2023-12-03T09:56:54.188" v="6396"/>
        <pc:sldMkLst>
          <pc:docMk/>
          <pc:sldMk cId="2773906165" sldId="280"/>
        </pc:sldMkLst>
        <pc:spChg chg="add mod">
          <ac:chgData name="Trang Do" userId="1f6a371144d1ab6b" providerId="LiveId" clId="{8D174350-908B-FE40-B3C8-8B3229DA8696}" dt="2023-12-01T10:19:10.588" v="2327" actId="20577"/>
          <ac:spMkLst>
            <pc:docMk/>
            <pc:sldMk cId="2773906165" sldId="280"/>
            <ac:spMk id="3" creationId="{55237BF3-371D-FC80-74E0-ECE136595E68}"/>
          </ac:spMkLst>
        </pc:spChg>
        <pc:spChg chg="add mod">
          <ac:chgData name="Trang Do" userId="1f6a371144d1ab6b" providerId="LiveId" clId="{8D174350-908B-FE40-B3C8-8B3229DA8696}" dt="2023-12-01T10:20:04.311" v="2345" actId="20577"/>
          <ac:spMkLst>
            <pc:docMk/>
            <pc:sldMk cId="2773906165" sldId="280"/>
            <ac:spMk id="9" creationId="{70164138-3799-1062-254A-D843AF8BCA88}"/>
          </ac:spMkLst>
        </pc:spChg>
        <pc:spChg chg="mod topLvl">
          <ac:chgData name="Trang Do" userId="1f6a371144d1ab6b" providerId="LiveId" clId="{8D174350-908B-FE40-B3C8-8B3229DA8696}" dt="2023-12-01T10:18:46.016" v="2320" actId="164"/>
          <ac:spMkLst>
            <pc:docMk/>
            <pc:sldMk cId="2773906165" sldId="280"/>
            <ac:spMk id="12" creationId="{78662833-CF8C-F64A-EB34-06D9F466B5AF}"/>
          </ac:spMkLst>
        </pc:spChg>
        <pc:spChg chg="mod topLvl">
          <ac:chgData name="Trang Do" userId="1f6a371144d1ab6b" providerId="LiveId" clId="{8D174350-908B-FE40-B3C8-8B3229DA8696}" dt="2023-12-01T10:20:17.780" v="2349" actId="164"/>
          <ac:spMkLst>
            <pc:docMk/>
            <pc:sldMk cId="2773906165" sldId="280"/>
            <ac:spMk id="14" creationId="{916AC0F8-7C9D-59AC-E4E9-0D1093FB9E35}"/>
          </ac:spMkLst>
        </pc:spChg>
        <pc:spChg chg="mod">
          <ac:chgData name="Trang Do" userId="1f6a371144d1ab6b" providerId="LiveId" clId="{8D174350-908B-FE40-B3C8-8B3229DA8696}" dt="2023-12-01T10:17:11.536" v="2288" actId="20577"/>
          <ac:spMkLst>
            <pc:docMk/>
            <pc:sldMk cId="2773906165" sldId="280"/>
            <ac:spMk id="15" creationId="{5E542354-D0FC-A2BF-16FC-BE34333B70BB}"/>
          </ac:spMkLst>
        </pc:spChg>
        <pc:spChg chg="mod">
          <ac:chgData name="Trang Do" userId="1f6a371144d1ab6b" providerId="LiveId" clId="{8D174350-908B-FE40-B3C8-8B3229DA8696}" dt="2023-12-01T10:11:30.322" v="2184" actId="20577"/>
          <ac:spMkLst>
            <pc:docMk/>
            <pc:sldMk cId="2773906165" sldId="280"/>
            <ac:spMk id="17" creationId="{E30AA3AD-10D1-191C-DEA5-F2332EB42478}"/>
          </ac:spMkLst>
        </pc:spChg>
        <pc:spChg chg="mod">
          <ac:chgData name="Trang Do" userId="1f6a371144d1ab6b" providerId="LiveId" clId="{8D174350-908B-FE40-B3C8-8B3229DA8696}" dt="2023-12-01T10:14:53.873" v="2212"/>
          <ac:spMkLst>
            <pc:docMk/>
            <pc:sldMk cId="2773906165" sldId="280"/>
            <ac:spMk id="39" creationId="{75C498BE-ABDE-9B9D-75E3-56756D26B14A}"/>
          </ac:spMkLst>
        </pc:spChg>
        <pc:spChg chg="mod">
          <ac:chgData name="Trang Do" userId="1f6a371144d1ab6b" providerId="LiveId" clId="{8D174350-908B-FE40-B3C8-8B3229DA8696}" dt="2023-12-01T10:14:53.873" v="2212"/>
          <ac:spMkLst>
            <pc:docMk/>
            <pc:sldMk cId="2773906165" sldId="280"/>
            <ac:spMk id="41" creationId="{32A11F13-2056-C681-06EA-DEE663C2F7ED}"/>
          </ac:spMkLst>
        </pc:spChg>
        <pc:spChg chg="mod">
          <ac:chgData name="Trang Do" userId="1f6a371144d1ab6b" providerId="LiveId" clId="{8D174350-908B-FE40-B3C8-8B3229DA8696}" dt="2023-12-01T10:14:53.873" v="2212"/>
          <ac:spMkLst>
            <pc:docMk/>
            <pc:sldMk cId="2773906165" sldId="280"/>
            <ac:spMk id="44" creationId="{49371822-EF55-486F-417E-EF08ECAFF85B}"/>
          </ac:spMkLst>
        </pc:spChg>
        <pc:spChg chg="mod">
          <ac:chgData name="Trang Do" userId="1f6a371144d1ab6b" providerId="LiveId" clId="{8D174350-908B-FE40-B3C8-8B3229DA8696}" dt="2023-12-01T10:16:04.730" v="2247" actId="20577"/>
          <ac:spMkLst>
            <pc:docMk/>
            <pc:sldMk cId="2773906165" sldId="280"/>
            <ac:spMk id="46" creationId="{7B073B98-C80A-F185-2331-CC689DDBCD4B}"/>
          </ac:spMkLst>
        </pc:spChg>
        <pc:spChg chg="mod topLvl">
          <ac:chgData name="Trang Do" userId="1f6a371144d1ab6b" providerId="LiveId" clId="{8D174350-908B-FE40-B3C8-8B3229DA8696}" dt="2023-12-01T10:16:29.526" v="2259" actId="164"/>
          <ac:spMkLst>
            <pc:docMk/>
            <pc:sldMk cId="2773906165" sldId="280"/>
            <ac:spMk id="50" creationId="{203E272C-389E-E699-1F3D-BAE375E5EF87}"/>
          </ac:spMkLst>
        </pc:spChg>
        <pc:spChg chg="del mod">
          <ac:chgData name="Trang Do" userId="1f6a371144d1ab6b" providerId="LiveId" clId="{8D174350-908B-FE40-B3C8-8B3229DA8696}" dt="2023-12-01T10:15:08.377" v="2218" actId="478"/>
          <ac:spMkLst>
            <pc:docMk/>
            <pc:sldMk cId="2773906165" sldId="280"/>
            <ac:spMk id="51" creationId="{1E42F422-40C7-2CC7-5E7E-CB910172F0FC}"/>
          </ac:spMkLst>
        </pc:spChg>
        <pc:spChg chg="mod">
          <ac:chgData name="Trang Do" userId="1f6a371144d1ab6b" providerId="LiveId" clId="{8D174350-908B-FE40-B3C8-8B3229DA8696}" dt="2023-12-01T10:15:26.242" v="2227" actId="20577"/>
          <ac:spMkLst>
            <pc:docMk/>
            <pc:sldMk cId="2773906165" sldId="280"/>
            <ac:spMk id="62" creationId="{AFEC46D9-FEDD-58C5-9A7B-BFD1342893EA}"/>
          </ac:spMkLst>
        </pc:spChg>
        <pc:spChg chg="mod">
          <ac:chgData name="Trang Do" userId="1f6a371144d1ab6b" providerId="LiveId" clId="{8D174350-908B-FE40-B3C8-8B3229DA8696}" dt="2023-12-01T10:15:50.078" v="2237" actId="20577"/>
          <ac:spMkLst>
            <pc:docMk/>
            <pc:sldMk cId="2773906165" sldId="280"/>
            <ac:spMk id="93" creationId="{053CF957-E4C6-DE5A-14EF-BD0853B7EB24}"/>
          </ac:spMkLst>
        </pc:spChg>
        <pc:spChg chg="mod">
          <ac:chgData name="Trang Do" userId="1f6a371144d1ab6b" providerId="LiveId" clId="{8D174350-908B-FE40-B3C8-8B3229DA8696}" dt="2023-12-01T10:16:08.457" v="2251" actId="20577"/>
          <ac:spMkLst>
            <pc:docMk/>
            <pc:sldMk cId="2773906165" sldId="280"/>
            <ac:spMk id="99" creationId="{C72A7DDA-6601-9A73-838A-CBB16B39B1E7}"/>
          </ac:spMkLst>
        </pc:spChg>
        <pc:spChg chg="mod">
          <ac:chgData name="Trang Do" userId="1f6a371144d1ab6b" providerId="LiveId" clId="{8D174350-908B-FE40-B3C8-8B3229DA8696}" dt="2023-12-01T10:15:58.175" v="2241" actId="20577"/>
          <ac:spMkLst>
            <pc:docMk/>
            <pc:sldMk cId="2773906165" sldId="280"/>
            <ac:spMk id="114" creationId="{31681D8C-6346-287E-C534-1A3B031AD06F}"/>
          </ac:spMkLst>
        </pc:spChg>
        <pc:spChg chg="mod">
          <ac:chgData name="Trang Do" userId="1f6a371144d1ab6b" providerId="LiveId" clId="{8D174350-908B-FE40-B3C8-8B3229DA8696}" dt="2023-12-01T10:16:14.306" v="2256" actId="20577"/>
          <ac:spMkLst>
            <pc:docMk/>
            <pc:sldMk cId="2773906165" sldId="280"/>
            <ac:spMk id="116" creationId="{F86FF2D0-9967-2E72-4EA4-88FC5C3FA3A3}"/>
          </ac:spMkLst>
        </pc:spChg>
        <pc:spChg chg="add mod">
          <ac:chgData name="Trang Do" userId="1f6a371144d1ab6b" providerId="LiveId" clId="{8D174350-908B-FE40-B3C8-8B3229DA8696}" dt="2023-12-01T10:18:54.188" v="2321" actId="164"/>
          <ac:spMkLst>
            <pc:docMk/>
            <pc:sldMk cId="2773906165" sldId="280"/>
            <ac:spMk id="124" creationId="{A30CD7E6-38D0-C79C-B5D2-E1DE1D26EBF2}"/>
          </ac:spMkLst>
        </pc:spChg>
        <pc:spChg chg="mod topLvl">
          <ac:chgData name="Trang Do" userId="1f6a371144d1ab6b" providerId="LiveId" clId="{8D174350-908B-FE40-B3C8-8B3229DA8696}" dt="2023-12-01T10:20:17.780" v="2349" actId="164"/>
          <ac:spMkLst>
            <pc:docMk/>
            <pc:sldMk cId="2773906165" sldId="280"/>
            <ac:spMk id="126" creationId="{951265AA-761D-7823-985E-D13DE2FB5AA4}"/>
          </ac:spMkLst>
        </pc:spChg>
        <pc:spChg chg="mod">
          <ac:chgData name="Trang Do" userId="1f6a371144d1ab6b" providerId="LiveId" clId="{8D174350-908B-FE40-B3C8-8B3229DA8696}" dt="2023-12-01T10:18:23.400" v="2316" actId="20577"/>
          <ac:spMkLst>
            <pc:docMk/>
            <pc:sldMk cId="2773906165" sldId="280"/>
            <ac:spMk id="128" creationId="{2C708DFC-FA13-F427-5B18-E68E044A5214}"/>
          </ac:spMkLst>
        </pc:spChg>
        <pc:spChg chg="add mod">
          <ac:chgData name="Trang Do" userId="1f6a371144d1ab6b" providerId="LiveId" clId="{8D174350-908B-FE40-B3C8-8B3229DA8696}" dt="2023-12-01T10:19:13.374" v="2328" actId="1076"/>
          <ac:spMkLst>
            <pc:docMk/>
            <pc:sldMk cId="2773906165" sldId="280"/>
            <ac:spMk id="132" creationId="{AD0E3AE5-5612-41B4-6077-F62915F544B1}"/>
          </ac:spMkLst>
        </pc:spChg>
        <pc:spChg chg="add mod">
          <ac:chgData name="Trang Do" userId="1f6a371144d1ab6b" providerId="LiveId" clId="{8D174350-908B-FE40-B3C8-8B3229DA8696}" dt="2023-12-01T10:20:02.417" v="2344" actId="164"/>
          <ac:spMkLst>
            <pc:docMk/>
            <pc:sldMk cId="2773906165" sldId="280"/>
            <ac:spMk id="133" creationId="{3DF58A4A-7BD2-9B45-4FD5-565516A5E808}"/>
          </ac:spMkLst>
        </pc:spChg>
        <pc:spChg chg="mod">
          <ac:chgData name="Trang Do" userId="1f6a371144d1ab6b" providerId="LiveId" clId="{8D174350-908B-FE40-B3C8-8B3229DA8696}" dt="2023-12-01T10:19:35.768" v="2335"/>
          <ac:spMkLst>
            <pc:docMk/>
            <pc:sldMk cId="2773906165" sldId="280"/>
            <ac:spMk id="135" creationId="{EA8CD44D-11E5-D08E-AEED-AC0047BAC11E}"/>
          </ac:spMkLst>
        </pc:spChg>
        <pc:spChg chg="mod">
          <ac:chgData name="Trang Do" userId="1f6a371144d1ab6b" providerId="LiveId" clId="{8D174350-908B-FE40-B3C8-8B3229DA8696}" dt="2023-12-01T10:19:35.768" v="2335"/>
          <ac:spMkLst>
            <pc:docMk/>
            <pc:sldMk cId="2773906165" sldId="280"/>
            <ac:spMk id="155" creationId="{EFF1CB07-D58F-378D-D194-630F8BC13F59}"/>
          </ac:spMkLst>
        </pc:spChg>
        <pc:grpChg chg="add del mod">
          <ac:chgData name="Trang Do" userId="1f6a371144d1ab6b" providerId="LiveId" clId="{8D174350-908B-FE40-B3C8-8B3229DA8696}" dt="2023-12-01T10:16:46.080" v="2261" actId="165"/>
          <ac:grpSpMkLst>
            <pc:docMk/>
            <pc:sldMk cId="2773906165" sldId="280"/>
            <ac:grpSpMk id="10" creationId="{E359BE7B-BBFA-3428-EA65-CDAFC548C2D9}"/>
          </ac:grpSpMkLst>
        </pc:grpChg>
        <pc:grpChg chg="mod topLvl">
          <ac:chgData name="Trang Do" userId="1f6a371144d1ab6b" providerId="LiveId" clId="{8D174350-908B-FE40-B3C8-8B3229DA8696}" dt="2023-12-01T10:20:10.350" v="2346" actId="164"/>
          <ac:grpSpMkLst>
            <pc:docMk/>
            <pc:sldMk cId="2773906165" sldId="280"/>
            <ac:grpSpMk id="13" creationId="{2BE1B734-6DE8-DBB2-EE89-B27316B620B0}"/>
          </ac:grpSpMkLst>
        </pc:grpChg>
        <pc:grpChg chg="del">
          <ac:chgData name="Trang Do" userId="1f6a371144d1ab6b" providerId="LiveId" clId="{8D174350-908B-FE40-B3C8-8B3229DA8696}" dt="2023-12-01T08:08:12.811" v="964" actId="478"/>
          <ac:grpSpMkLst>
            <pc:docMk/>
            <pc:sldMk cId="2773906165" sldId="280"/>
            <ac:grpSpMk id="18" creationId="{0533CBC0-734E-7498-4434-7DA553CB847C}"/>
          </ac:grpSpMkLst>
        </pc:grpChg>
        <pc:grpChg chg="del">
          <ac:chgData name="Trang Do" userId="1f6a371144d1ab6b" providerId="LiveId" clId="{8D174350-908B-FE40-B3C8-8B3229DA8696}" dt="2023-12-01T08:08:12.811" v="964" actId="478"/>
          <ac:grpSpMkLst>
            <pc:docMk/>
            <pc:sldMk cId="2773906165" sldId="280"/>
            <ac:grpSpMk id="23" creationId="{7FA57E2D-D287-E846-1EFD-589D0525C97D}"/>
          </ac:grpSpMkLst>
        </pc:grpChg>
        <pc:grpChg chg="del">
          <ac:chgData name="Trang Do" userId="1f6a371144d1ab6b" providerId="LiveId" clId="{8D174350-908B-FE40-B3C8-8B3229DA8696}" dt="2023-12-01T08:08:12.811" v="964" actId="478"/>
          <ac:grpSpMkLst>
            <pc:docMk/>
            <pc:sldMk cId="2773906165" sldId="280"/>
            <ac:grpSpMk id="28" creationId="{CA2CD7AF-BC6C-8C56-B610-C1A6756AD4B1}"/>
          </ac:grpSpMkLst>
        </pc:grpChg>
        <pc:grpChg chg="add del mod">
          <ac:chgData name="Trang Do" userId="1f6a371144d1ab6b" providerId="LiveId" clId="{8D174350-908B-FE40-B3C8-8B3229DA8696}" dt="2023-12-01T10:15:38.644" v="2234" actId="478"/>
          <ac:grpSpMkLst>
            <pc:docMk/>
            <pc:sldMk cId="2773906165" sldId="280"/>
            <ac:grpSpMk id="38" creationId="{D6226FE4-C495-5A40-F403-22C2C59CEA3A}"/>
          </ac:grpSpMkLst>
        </pc:grpChg>
        <pc:grpChg chg="mod">
          <ac:chgData name="Trang Do" userId="1f6a371144d1ab6b" providerId="LiveId" clId="{8D174350-908B-FE40-B3C8-8B3229DA8696}" dt="2023-12-01T10:14:53.873" v="2212"/>
          <ac:grpSpMkLst>
            <pc:docMk/>
            <pc:sldMk cId="2773906165" sldId="280"/>
            <ac:grpSpMk id="40" creationId="{1D3B7841-556A-D3F1-A461-C8511215393D}"/>
          </ac:grpSpMkLst>
        </pc:grpChg>
        <pc:grpChg chg="add mod">
          <ac:chgData name="Trang Do" userId="1f6a371144d1ab6b" providerId="LiveId" clId="{8D174350-908B-FE40-B3C8-8B3229DA8696}" dt="2023-12-01T10:18:54.188" v="2321" actId="164"/>
          <ac:grpSpMkLst>
            <pc:docMk/>
            <pc:sldMk cId="2773906165" sldId="280"/>
            <ac:grpSpMk id="43" creationId="{AFC77C77-ABF6-A66B-EC28-BD3D01382FB1}"/>
          </ac:grpSpMkLst>
        </pc:grpChg>
        <pc:grpChg chg="mod">
          <ac:chgData name="Trang Do" userId="1f6a371144d1ab6b" providerId="LiveId" clId="{8D174350-908B-FE40-B3C8-8B3229DA8696}" dt="2023-12-01T10:14:53.873" v="2212"/>
          <ac:grpSpMkLst>
            <pc:docMk/>
            <pc:sldMk cId="2773906165" sldId="280"/>
            <ac:grpSpMk id="45" creationId="{7722BBEB-41DD-C1BE-E420-D97605C8008A}"/>
          </ac:grpSpMkLst>
        </pc:grpChg>
        <pc:grpChg chg="add del mod">
          <ac:chgData name="Trang Do" userId="1f6a371144d1ab6b" providerId="LiveId" clId="{8D174350-908B-FE40-B3C8-8B3229DA8696}" dt="2023-12-01T10:15:18.782" v="2222" actId="165"/>
          <ac:grpSpMkLst>
            <pc:docMk/>
            <pc:sldMk cId="2773906165" sldId="280"/>
            <ac:grpSpMk id="48" creationId="{D5E21426-F3FA-93CE-B5C0-3E3BCBC9A087}"/>
          </ac:grpSpMkLst>
        </pc:grpChg>
        <pc:grpChg chg="mod topLvl">
          <ac:chgData name="Trang Do" userId="1f6a371144d1ab6b" providerId="LiveId" clId="{8D174350-908B-FE40-B3C8-8B3229DA8696}" dt="2023-12-01T10:16:29.526" v="2259" actId="164"/>
          <ac:grpSpMkLst>
            <pc:docMk/>
            <pc:sldMk cId="2773906165" sldId="280"/>
            <ac:grpSpMk id="49" creationId="{5BC0E597-6C37-7749-7325-92A71936A302}"/>
          </ac:grpSpMkLst>
        </pc:grpChg>
        <pc:grpChg chg="del">
          <ac:chgData name="Trang Do" userId="1f6a371144d1ab6b" providerId="LiveId" clId="{8D174350-908B-FE40-B3C8-8B3229DA8696}" dt="2023-12-01T08:08:12.811" v="964" actId="478"/>
          <ac:grpSpMkLst>
            <pc:docMk/>
            <pc:sldMk cId="2773906165" sldId="280"/>
            <ac:grpSpMk id="52" creationId="{88B25E07-4675-0D46-B3D3-AB3A2F990FB1}"/>
          </ac:grpSpMkLst>
        </pc:grpChg>
        <pc:grpChg chg="del">
          <ac:chgData name="Trang Do" userId="1f6a371144d1ab6b" providerId="LiveId" clId="{8D174350-908B-FE40-B3C8-8B3229DA8696}" dt="2023-12-01T08:08:12.811" v="964" actId="478"/>
          <ac:grpSpMkLst>
            <pc:docMk/>
            <pc:sldMk cId="2773906165" sldId="280"/>
            <ac:grpSpMk id="57" creationId="{C5F39C5E-80E2-6ACB-4377-8E3F8D62B774}"/>
          </ac:grpSpMkLst>
        </pc:grpChg>
        <pc:grpChg chg="del">
          <ac:chgData name="Trang Do" userId="1f6a371144d1ab6b" providerId="LiveId" clId="{8D174350-908B-FE40-B3C8-8B3229DA8696}" dt="2023-12-01T08:08:12.811" v="964" actId="478"/>
          <ac:grpSpMkLst>
            <pc:docMk/>
            <pc:sldMk cId="2773906165" sldId="280"/>
            <ac:grpSpMk id="71" creationId="{958C28A6-DC0B-15F0-5110-AB1481CBCE1D}"/>
          </ac:grpSpMkLst>
        </pc:grpChg>
        <pc:grpChg chg="del">
          <ac:chgData name="Trang Do" userId="1f6a371144d1ab6b" providerId="LiveId" clId="{8D174350-908B-FE40-B3C8-8B3229DA8696}" dt="2023-12-01T08:08:12.811" v="964" actId="478"/>
          <ac:grpSpMkLst>
            <pc:docMk/>
            <pc:sldMk cId="2773906165" sldId="280"/>
            <ac:grpSpMk id="77" creationId="{4F84C810-8EEE-3909-7FF0-D7CA9DA1C164}"/>
          </ac:grpSpMkLst>
        </pc:grpChg>
        <pc:grpChg chg="del">
          <ac:chgData name="Trang Do" userId="1f6a371144d1ab6b" providerId="LiveId" clId="{8D174350-908B-FE40-B3C8-8B3229DA8696}" dt="2023-12-01T08:08:12.811" v="964" actId="478"/>
          <ac:grpSpMkLst>
            <pc:docMk/>
            <pc:sldMk cId="2773906165" sldId="280"/>
            <ac:grpSpMk id="78" creationId="{AC67543E-AEFC-64AC-2BC5-D280A1A54728}"/>
          </ac:grpSpMkLst>
        </pc:grpChg>
        <pc:grpChg chg="add mod">
          <ac:chgData name="Trang Do" userId="1f6a371144d1ab6b" providerId="LiveId" clId="{8D174350-908B-FE40-B3C8-8B3229DA8696}" dt="2023-12-01T10:18:54.188" v="2321" actId="164"/>
          <ac:grpSpMkLst>
            <pc:docMk/>
            <pc:sldMk cId="2773906165" sldId="280"/>
            <ac:grpSpMk id="92" creationId="{72C869DF-21F3-566D-742A-D8EA837F19BB}"/>
          </ac:grpSpMkLst>
        </pc:grpChg>
        <pc:grpChg chg="mod">
          <ac:chgData name="Trang Do" userId="1f6a371144d1ab6b" providerId="LiveId" clId="{8D174350-908B-FE40-B3C8-8B3229DA8696}" dt="2023-12-01T10:14:53.873" v="2212"/>
          <ac:grpSpMkLst>
            <pc:docMk/>
            <pc:sldMk cId="2773906165" sldId="280"/>
            <ac:grpSpMk id="96" creationId="{FF2BDCDE-C302-01D3-4912-6B4206E19CE7}"/>
          </ac:grpSpMkLst>
        </pc:grpChg>
        <pc:grpChg chg="add mod">
          <ac:chgData name="Trang Do" userId="1f6a371144d1ab6b" providerId="LiveId" clId="{8D174350-908B-FE40-B3C8-8B3229DA8696}" dt="2023-12-01T10:18:54.188" v="2321" actId="164"/>
          <ac:grpSpMkLst>
            <pc:docMk/>
            <pc:sldMk cId="2773906165" sldId="280"/>
            <ac:grpSpMk id="102" creationId="{26D5AB05-F4AF-9CB8-874E-6376D48151C2}"/>
          </ac:grpSpMkLst>
        </pc:grpChg>
        <pc:grpChg chg="del">
          <ac:chgData name="Trang Do" userId="1f6a371144d1ab6b" providerId="LiveId" clId="{8D174350-908B-FE40-B3C8-8B3229DA8696}" dt="2023-12-01T08:08:12.811" v="964" actId="478"/>
          <ac:grpSpMkLst>
            <pc:docMk/>
            <pc:sldMk cId="2773906165" sldId="280"/>
            <ac:grpSpMk id="112" creationId="{DFE02473-2710-5049-08C8-B53BB71841F1}"/>
          </ac:grpSpMkLst>
        </pc:grpChg>
        <pc:grpChg chg="del">
          <ac:chgData name="Trang Do" userId="1f6a371144d1ab6b" providerId="LiveId" clId="{8D174350-908B-FE40-B3C8-8B3229DA8696}" dt="2023-12-01T08:08:12.811" v="964" actId="478"/>
          <ac:grpSpMkLst>
            <pc:docMk/>
            <pc:sldMk cId="2773906165" sldId="280"/>
            <ac:grpSpMk id="113" creationId="{B81A2A11-03B9-E385-0624-CF34CCA8E121}"/>
          </ac:grpSpMkLst>
        </pc:grpChg>
        <pc:grpChg chg="mod">
          <ac:chgData name="Trang Do" userId="1f6a371144d1ab6b" providerId="LiveId" clId="{8D174350-908B-FE40-B3C8-8B3229DA8696}" dt="2023-12-01T10:15:54.826" v="2238"/>
          <ac:grpSpMkLst>
            <pc:docMk/>
            <pc:sldMk cId="2773906165" sldId="280"/>
            <ac:grpSpMk id="115" creationId="{63ED84E2-098D-3EF0-04F2-A9A310ACED1C}"/>
          </ac:grpSpMkLst>
        </pc:grpChg>
        <pc:grpChg chg="add mod">
          <ac:chgData name="Trang Do" userId="1f6a371144d1ab6b" providerId="LiveId" clId="{8D174350-908B-FE40-B3C8-8B3229DA8696}" dt="2023-12-01T10:18:54.188" v="2321" actId="164"/>
          <ac:grpSpMkLst>
            <pc:docMk/>
            <pc:sldMk cId="2773906165" sldId="280"/>
            <ac:grpSpMk id="123" creationId="{B95CFF76-BD71-5DC1-E45B-C2E7966ABFBD}"/>
          </ac:grpSpMkLst>
        </pc:grpChg>
        <pc:grpChg chg="add del mod">
          <ac:chgData name="Trang Do" userId="1f6a371144d1ab6b" providerId="LiveId" clId="{8D174350-908B-FE40-B3C8-8B3229DA8696}" dt="2023-12-01T10:18:13.057" v="2308" actId="165"/>
          <ac:grpSpMkLst>
            <pc:docMk/>
            <pc:sldMk cId="2773906165" sldId="280"/>
            <ac:grpSpMk id="125" creationId="{A01C33A1-FD2E-A7A7-857A-BBD2CA5C6A36}"/>
          </ac:grpSpMkLst>
        </pc:grpChg>
        <pc:grpChg chg="mod topLvl">
          <ac:chgData name="Trang Do" userId="1f6a371144d1ab6b" providerId="LiveId" clId="{8D174350-908B-FE40-B3C8-8B3229DA8696}" dt="2023-12-01T10:18:46.016" v="2320" actId="164"/>
          <ac:grpSpMkLst>
            <pc:docMk/>
            <pc:sldMk cId="2773906165" sldId="280"/>
            <ac:grpSpMk id="127" creationId="{DDCFF5A6-B1A8-D026-D757-582A1629FBBF}"/>
          </ac:grpSpMkLst>
        </pc:grpChg>
        <pc:grpChg chg="add mod">
          <ac:chgData name="Trang Do" userId="1f6a371144d1ab6b" providerId="LiveId" clId="{8D174350-908B-FE40-B3C8-8B3229DA8696}" dt="2023-12-01T10:20:10.350" v="2346" actId="164"/>
          <ac:grpSpMkLst>
            <pc:docMk/>
            <pc:sldMk cId="2773906165" sldId="280"/>
            <ac:grpSpMk id="130" creationId="{108E9970-13CD-0169-64DA-B24A66FFDD8E}"/>
          </ac:grpSpMkLst>
        </pc:grpChg>
        <pc:grpChg chg="add mod">
          <ac:chgData name="Trang Do" userId="1f6a371144d1ab6b" providerId="LiveId" clId="{8D174350-908B-FE40-B3C8-8B3229DA8696}" dt="2023-12-01T10:19:20.980" v="2329" actId="1076"/>
          <ac:grpSpMkLst>
            <pc:docMk/>
            <pc:sldMk cId="2773906165" sldId="280"/>
            <ac:grpSpMk id="131" creationId="{105866A7-EE8D-EAF5-5D65-B810FF4E5075}"/>
          </ac:grpSpMkLst>
        </pc:grpChg>
        <pc:grpChg chg="add mod">
          <ac:chgData name="Trang Do" userId="1f6a371144d1ab6b" providerId="LiveId" clId="{8D174350-908B-FE40-B3C8-8B3229DA8696}" dt="2023-12-01T10:20:02.417" v="2344" actId="164"/>
          <ac:grpSpMkLst>
            <pc:docMk/>
            <pc:sldMk cId="2773906165" sldId="280"/>
            <ac:grpSpMk id="134" creationId="{FE4A9943-1452-EEC1-53E4-62791D6815ED}"/>
          </ac:grpSpMkLst>
        </pc:grpChg>
        <pc:grpChg chg="mod">
          <ac:chgData name="Trang Do" userId="1f6a371144d1ab6b" providerId="LiveId" clId="{8D174350-908B-FE40-B3C8-8B3229DA8696}" dt="2023-12-01T10:19:35.768" v="2335"/>
          <ac:grpSpMkLst>
            <pc:docMk/>
            <pc:sldMk cId="2773906165" sldId="280"/>
            <ac:grpSpMk id="140" creationId="{9F2842EA-BABC-4CCC-1463-47B5690918A9}"/>
          </ac:grpSpMkLst>
        </pc:grpChg>
        <pc:grpChg chg="del">
          <ac:chgData name="Trang Do" userId="1f6a371144d1ab6b" providerId="LiveId" clId="{8D174350-908B-FE40-B3C8-8B3229DA8696}" dt="2023-12-01T08:08:12.811" v="964" actId="478"/>
          <ac:grpSpMkLst>
            <pc:docMk/>
            <pc:sldMk cId="2773906165" sldId="280"/>
            <ac:grpSpMk id="153" creationId="{2249A011-CC37-F601-C3E3-A7C4798E30F8}"/>
          </ac:grpSpMkLst>
        </pc:grpChg>
        <pc:grpChg chg="del">
          <ac:chgData name="Trang Do" userId="1f6a371144d1ab6b" providerId="LiveId" clId="{8D174350-908B-FE40-B3C8-8B3229DA8696}" dt="2023-12-01T08:08:12.811" v="964" actId="478"/>
          <ac:grpSpMkLst>
            <pc:docMk/>
            <pc:sldMk cId="2773906165" sldId="280"/>
            <ac:grpSpMk id="154" creationId="{959AF7B4-7A02-D056-01B1-B3A21A26C2E9}"/>
          </ac:grpSpMkLst>
        </pc:grpChg>
        <pc:grpChg chg="add mod">
          <ac:chgData name="Trang Do" userId="1f6a371144d1ab6b" providerId="LiveId" clId="{8D174350-908B-FE40-B3C8-8B3229DA8696}" dt="2023-12-01T10:20:25.236" v="2351" actId="1076"/>
          <ac:grpSpMkLst>
            <pc:docMk/>
            <pc:sldMk cId="2773906165" sldId="280"/>
            <ac:grpSpMk id="157" creationId="{C74B6BD7-12A8-69EF-B8D8-E78595179EAC}"/>
          </ac:grpSpMkLst>
        </pc:grpChg>
        <pc:grpChg chg="add mod">
          <ac:chgData name="Trang Do" userId="1f6a371144d1ab6b" providerId="LiveId" clId="{8D174350-908B-FE40-B3C8-8B3229DA8696}" dt="2023-12-01T10:20:17.780" v="2349" actId="164"/>
          <ac:grpSpMkLst>
            <pc:docMk/>
            <pc:sldMk cId="2773906165" sldId="280"/>
            <ac:grpSpMk id="158" creationId="{1FEA7E75-6882-D56A-C04C-831867B0F7D7}"/>
          </ac:grpSpMkLst>
        </pc:grpChg>
        <pc:grpChg chg="add mod">
          <ac:chgData name="Trang Do" userId="1f6a371144d1ab6b" providerId="LiveId" clId="{8D174350-908B-FE40-B3C8-8B3229DA8696}" dt="2023-12-01T10:20:21.188" v="2350" actId="1076"/>
          <ac:grpSpMkLst>
            <pc:docMk/>
            <pc:sldMk cId="2773906165" sldId="280"/>
            <ac:grpSpMk id="159" creationId="{6FF1F095-ADB3-5808-C290-B7EC1E745626}"/>
          </ac:grpSpMkLst>
        </pc:grpChg>
        <pc:cxnChg chg="add mod">
          <ac:chgData name="Trang Do" userId="1f6a371144d1ab6b" providerId="LiveId" clId="{8D174350-908B-FE40-B3C8-8B3229DA8696}" dt="2023-12-01T10:12:53.822" v="2198" actId="692"/>
          <ac:cxnSpMkLst>
            <pc:docMk/>
            <pc:sldMk cId="2773906165" sldId="280"/>
            <ac:cxnSpMk id="8" creationId="{16FDBE81-3F17-9ED1-A4D0-91917B12AD17}"/>
          </ac:cxnSpMkLst>
        </pc:cxnChg>
        <pc:cxnChg chg="mod">
          <ac:chgData name="Trang Do" userId="1f6a371144d1ab6b" providerId="LiveId" clId="{8D174350-908B-FE40-B3C8-8B3229DA8696}" dt="2023-12-01T10:16:46.080" v="2261" actId="165"/>
          <ac:cxnSpMkLst>
            <pc:docMk/>
            <pc:sldMk cId="2773906165" sldId="280"/>
            <ac:cxnSpMk id="37" creationId="{7DE870A6-FD46-4BD9-01F3-1FC226A197C0}"/>
          </ac:cxnSpMkLst>
        </pc:cxnChg>
        <pc:cxnChg chg="mod">
          <ac:chgData name="Trang Do" userId="1f6a371144d1ab6b" providerId="LiveId" clId="{8D174350-908B-FE40-B3C8-8B3229DA8696}" dt="2023-12-01T10:14:53.873" v="2212"/>
          <ac:cxnSpMkLst>
            <pc:docMk/>
            <pc:sldMk cId="2773906165" sldId="280"/>
            <ac:cxnSpMk id="42" creationId="{52086F10-EEF1-0C9F-448F-A16DB77D1619}"/>
          </ac:cxnSpMkLst>
        </pc:cxnChg>
        <pc:cxnChg chg="mod">
          <ac:chgData name="Trang Do" userId="1f6a371144d1ab6b" providerId="LiveId" clId="{8D174350-908B-FE40-B3C8-8B3229DA8696}" dt="2023-12-01T10:14:53.873" v="2212"/>
          <ac:cxnSpMkLst>
            <pc:docMk/>
            <pc:sldMk cId="2773906165" sldId="280"/>
            <ac:cxnSpMk id="47" creationId="{83C99019-CD21-FDAC-87E1-32FD50010010}"/>
          </ac:cxnSpMkLst>
        </pc:cxnChg>
        <pc:cxnChg chg="mod">
          <ac:chgData name="Trang Do" userId="1f6a371144d1ab6b" providerId="LiveId" clId="{8D174350-908B-FE40-B3C8-8B3229DA8696}" dt="2023-12-01T10:15:18.782" v="2222" actId="165"/>
          <ac:cxnSpMkLst>
            <pc:docMk/>
            <pc:sldMk cId="2773906165" sldId="280"/>
            <ac:cxnSpMk id="83" creationId="{6D37019B-3FF7-7D8B-4E91-9341BCE15FC6}"/>
          </ac:cxnSpMkLst>
        </pc:cxnChg>
        <pc:cxnChg chg="mod">
          <ac:chgData name="Trang Do" userId="1f6a371144d1ab6b" providerId="LiveId" clId="{8D174350-908B-FE40-B3C8-8B3229DA8696}" dt="2023-12-01T10:14:53.873" v="2212"/>
          <ac:cxnSpMkLst>
            <pc:docMk/>
            <pc:sldMk cId="2773906165" sldId="280"/>
            <ac:cxnSpMk id="100" creationId="{BC66C8AB-3283-A7FE-1AC8-AA475B5DA534}"/>
          </ac:cxnSpMkLst>
        </pc:cxnChg>
        <pc:cxnChg chg="mod">
          <ac:chgData name="Trang Do" userId="1f6a371144d1ab6b" providerId="LiveId" clId="{8D174350-908B-FE40-B3C8-8B3229DA8696}" dt="2023-12-01T10:15:54.826" v="2238"/>
          <ac:cxnSpMkLst>
            <pc:docMk/>
            <pc:sldMk cId="2773906165" sldId="280"/>
            <ac:cxnSpMk id="122" creationId="{6A75A039-4C2B-7854-1614-33417F8E088F}"/>
          </ac:cxnSpMkLst>
        </pc:cxnChg>
        <pc:cxnChg chg="mod">
          <ac:chgData name="Trang Do" userId="1f6a371144d1ab6b" providerId="LiveId" clId="{8D174350-908B-FE40-B3C8-8B3229DA8696}" dt="2023-12-01T10:18:13.057" v="2308" actId="165"/>
          <ac:cxnSpMkLst>
            <pc:docMk/>
            <pc:sldMk cId="2773906165" sldId="280"/>
            <ac:cxnSpMk id="129" creationId="{E856CC10-BE4D-9339-3E11-69D3E73420ED}"/>
          </ac:cxnSpMkLst>
        </pc:cxnChg>
        <pc:cxnChg chg="mod">
          <ac:chgData name="Trang Do" userId="1f6a371144d1ab6b" providerId="LiveId" clId="{8D174350-908B-FE40-B3C8-8B3229DA8696}" dt="2023-12-01T10:19:35.768" v="2335"/>
          <ac:cxnSpMkLst>
            <pc:docMk/>
            <pc:sldMk cId="2773906165" sldId="280"/>
            <ac:cxnSpMk id="156" creationId="{50D03B26-C47C-77AE-B214-5E14F06239F7}"/>
          </ac:cxnSpMkLst>
        </pc:cxnChg>
      </pc:sldChg>
      <pc:sldChg chg="addSp delSp modSp add mod ord replId modTransition delAnim modAnim">
        <pc:chgData name="Trang Do" userId="1f6a371144d1ab6b" providerId="LiveId" clId="{8D174350-908B-FE40-B3C8-8B3229DA8696}" dt="2023-12-03T09:56:54.188" v="6396"/>
        <pc:sldMkLst>
          <pc:docMk/>
          <pc:sldMk cId="967753921" sldId="281"/>
        </pc:sldMkLst>
        <pc:spChg chg="mod">
          <ac:chgData name="Trang Do" userId="1f6a371144d1ab6b" providerId="LiveId" clId="{8D174350-908B-FE40-B3C8-8B3229DA8696}" dt="2023-12-01T10:08:01.321" v="2119" actId="14100"/>
          <ac:spMkLst>
            <pc:docMk/>
            <pc:sldMk cId="967753921" sldId="281"/>
            <ac:spMk id="3" creationId="{00000000-0000-0000-0000-000000000000}"/>
          </ac:spMkLst>
        </pc:spChg>
        <pc:spChg chg="mod">
          <ac:chgData name="Trang Do" userId="1f6a371144d1ab6b" providerId="LiveId" clId="{8D174350-908B-FE40-B3C8-8B3229DA8696}" dt="2023-12-01T10:08:07.004" v="2122" actId="1076"/>
          <ac:spMkLst>
            <pc:docMk/>
            <pc:sldMk cId="967753921" sldId="281"/>
            <ac:spMk id="4" creationId="{00000000-0000-0000-0000-000000000000}"/>
          </ac:spMkLst>
        </pc:spChg>
        <pc:spChg chg="add del mod">
          <ac:chgData name="Trang Do" userId="1f6a371144d1ab6b" providerId="LiveId" clId="{8D174350-908B-FE40-B3C8-8B3229DA8696}" dt="2023-12-01T10:02:07.352" v="2068" actId="478"/>
          <ac:spMkLst>
            <pc:docMk/>
            <pc:sldMk cId="967753921" sldId="281"/>
            <ac:spMk id="5" creationId="{CE16F009-5EE9-9C90-8C80-94A9F95C7B65}"/>
          </ac:spMkLst>
        </pc:spChg>
        <pc:spChg chg="add mod">
          <ac:chgData name="Trang Do" userId="1f6a371144d1ab6b" providerId="LiveId" clId="{8D174350-908B-FE40-B3C8-8B3229DA8696}" dt="2023-12-01T10:07:46.423" v="2114" actId="1076"/>
          <ac:spMkLst>
            <pc:docMk/>
            <pc:sldMk cId="967753921" sldId="281"/>
            <ac:spMk id="6" creationId="{0A457A03-0623-51D6-1A02-3AF8BB878299}"/>
          </ac:spMkLst>
        </pc:spChg>
        <pc:spChg chg="add mod modCrop">
          <ac:chgData name="Trang Do" userId="1f6a371144d1ab6b" providerId="LiveId" clId="{8D174350-908B-FE40-B3C8-8B3229DA8696}" dt="2023-12-01T10:10:53.807" v="2156" actId="1076"/>
          <ac:spMkLst>
            <pc:docMk/>
            <pc:sldMk cId="967753921" sldId="281"/>
            <ac:spMk id="7" creationId="{A5C0007A-F9DE-7716-020A-E26E72FF51D9}"/>
          </ac:spMkLst>
        </pc:spChg>
        <pc:spChg chg="add mod">
          <ac:chgData name="Trang Do" userId="1f6a371144d1ab6b" providerId="LiveId" clId="{8D174350-908B-FE40-B3C8-8B3229DA8696}" dt="2023-12-01T10:08:39.855" v="2141" actId="20577"/>
          <ac:spMkLst>
            <pc:docMk/>
            <pc:sldMk cId="967753921" sldId="281"/>
            <ac:spMk id="9" creationId="{319C203B-43F8-DFC7-4C72-C09754654ACD}"/>
          </ac:spMkLst>
        </pc:spChg>
        <pc:spChg chg="mod">
          <ac:chgData name="Trang Do" userId="1f6a371144d1ab6b" providerId="LiveId" clId="{8D174350-908B-FE40-B3C8-8B3229DA8696}" dt="2023-12-01T10:08:05.219" v="2121" actId="1076"/>
          <ac:spMkLst>
            <pc:docMk/>
            <pc:sldMk cId="967753921" sldId="281"/>
            <ac:spMk id="10" creationId="{FCA62AF7-4A28-9AB6-CAC7-16DE94BD8F46}"/>
          </ac:spMkLst>
        </pc:spChg>
        <pc:spChg chg="mod">
          <ac:chgData name="Trang Do" userId="1f6a371144d1ab6b" providerId="LiveId" clId="{8D174350-908B-FE40-B3C8-8B3229DA8696}" dt="2023-12-01T10:08:03.811" v="2120" actId="1076"/>
          <ac:spMkLst>
            <pc:docMk/>
            <pc:sldMk cId="967753921" sldId="281"/>
            <ac:spMk id="11" creationId="{87A4DE58-1FE5-2B12-6FA8-1669868606AB}"/>
          </ac:spMkLst>
        </pc:spChg>
        <pc:spChg chg="mod">
          <ac:chgData name="Trang Do" userId="1f6a371144d1ab6b" providerId="LiveId" clId="{8D174350-908B-FE40-B3C8-8B3229DA8696}" dt="2023-12-01T10:08:11.659" v="2124" actId="1076"/>
          <ac:spMkLst>
            <pc:docMk/>
            <pc:sldMk cId="967753921" sldId="281"/>
            <ac:spMk id="12" creationId="{257906F8-4D04-A0A1-CDCB-A3B47FF4A3A1}"/>
          </ac:spMkLst>
        </pc:spChg>
        <pc:spChg chg="mod">
          <ac:chgData name="Trang Do" userId="1f6a371144d1ab6b" providerId="LiveId" clId="{8D174350-908B-FE40-B3C8-8B3229DA8696}" dt="2023-12-01T10:07:19.578" v="2105" actId="20577"/>
          <ac:spMkLst>
            <pc:docMk/>
            <pc:sldMk cId="967753921" sldId="281"/>
            <ac:spMk id="14" creationId="{AE4D7FB7-85E2-5300-8178-06B08163F030}"/>
          </ac:spMkLst>
        </pc:spChg>
        <pc:spChg chg="add mod">
          <ac:chgData name="Trang Do" userId="1f6a371144d1ab6b" providerId="LiveId" clId="{8D174350-908B-FE40-B3C8-8B3229DA8696}" dt="2023-12-01T10:09:19.995" v="2144" actId="164"/>
          <ac:spMkLst>
            <pc:docMk/>
            <pc:sldMk cId="967753921" sldId="281"/>
            <ac:spMk id="17" creationId="{C0CDBBFD-0145-804B-77B8-666D80320A96}"/>
          </ac:spMkLst>
        </pc:spChg>
        <pc:grpChg chg="add mod">
          <ac:chgData name="Trang Do" userId="1f6a371144d1ab6b" providerId="LiveId" clId="{8D174350-908B-FE40-B3C8-8B3229DA8696}" dt="2023-12-01T10:07:41.362" v="2112" actId="164"/>
          <ac:grpSpMkLst>
            <pc:docMk/>
            <pc:sldMk cId="967753921" sldId="281"/>
            <ac:grpSpMk id="13" creationId="{347702C9-E928-DADA-5A73-770A336F05CD}"/>
          </ac:grpSpMkLst>
        </pc:grpChg>
        <pc:grpChg chg="add mod">
          <ac:chgData name="Trang Do" userId="1f6a371144d1ab6b" providerId="LiveId" clId="{8D174350-908B-FE40-B3C8-8B3229DA8696}" dt="2023-12-01T10:09:19.995" v="2144" actId="164"/>
          <ac:grpSpMkLst>
            <pc:docMk/>
            <pc:sldMk cId="967753921" sldId="281"/>
            <ac:grpSpMk id="16" creationId="{C23CAA1C-7EFE-1308-9C98-6B24F61861D2}"/>
          </ac:grpSpMkLst>
        </pc:grpChg>
        <pc:grpChg chg="add mod">
          <ac:chgData name="Trang Do" userId="1f6a371144d1ab6b" providerId="LiveId" clId="{8D174350-908B-FE40-B3C8-8B3229DA8696}" dt="2023-12-01T10:09:19.995" v="2144" actId="164"/>
          <ac:grpSpMkLst>
            <pc:docMk/>
            <pc:sldMk cId="967753921" sldId="281"/>
            <ac:grpSpMk id="18" creationId="{7DDA7468-F4D9-516E-18A1-A29F9B9A01F0}"/>
          </ac:grpSpMkLst>
        </pc:grpChg>
        <pc:cxnChg chg="mod">
          <ac:chgData name="Trang Do" userId="1f6a371144d1ab6b" providerId="LiveId" clId="{8D174350-908B-FE40-B3C8-8B3229DA8696}" dt="2023-12-01T10:07:05.015" v="2098"/>
          <ac:cxnSpMkLst>
            <pc:docMk/>
            <pc:sldMk cId="967753921" sldId="281"/>
            <ac:cxnSpMk id="15" creationId="{711D1B9B-61CF-3815-BB41-D6EF3A6D020A}"/>
          </ac:cxnSpMkLst>
        </pc:cxnChg>
      </pc:sldChg>
      <pc:sldChg chg="addSp delSp modSp add mod replId modTransition delAnim modAnim">
        <pc:chgData name="Trang Do" userId="1f6a371144d1ab6b" providerId="LiveId" clId="{8D174350-908B-FE40-B3C8-8B3229DA8696}" dt="2023-12-03T09:56:54.188" v="6396"/>
        <pc:sldMkLst>
          <pc:docMk/>
          <pc:sldMk cId="629134382" sldId="282"/>
        </pc:sldMkLst>
        <pc:spChg chg="mod">
          <ac:chgData name="Trang Do" userId="1f6a371144d1ab6b" providerId="LiveId" clId="{8D174350-908B-FE40-B3C8-8B3229DA8696}" dt="2023-12-02T02:53:48.775" v="2850" actId="14100"/>
          <ac:spMkLst>
            <pc:docMk/>
            <pc:sldMk cId="629134382" sldId="282"/>
            <ac:spMk id="2" creationId="{00000000-0000-0000-0000-000000000000}"/>
          </ac:spMkLst>
        </pc:spChg>
        <pc:spChg chg="mod">
          <ac:chgData name="Trang Do" userId="1f6a371144d1ab6b" providerId="LiveId" clId="{8D174350-908B-FE40-B3C8-8B3229DA8696}" dt="2023-12-02T02:53:26.874" v="2841" actId="14100"/>
          <ac:spMkLst>
            <pc:docMk/>
            <pc:sldMk cId="629134382" sldId="282"/>
            <ac:spMk id="3" creationId="{56BCDFD6-DB4A-FCE9-0A31-11046C37870D}"/>
          </ac:spMkLst>
        </pc:spChg>
        <pc:spChg chg="add del mod modCrop">
          <ac:chgData name="Trang Do" userId="1f6a371144d1ab6b" providerId="LiveId" clId="{8D174350-908B-FE40-B3C8-8B3229DA8696}" dt="2023-12-02T02:56:58.139" v="2922" actId="478"/>
          <ac:spMkLst>
            <pc:docMk/>
            <pc:sldMk cId="629134382" sldId="282"/>
            <ac:spMk id="4" creationId="{749682D6-8402-3F8A-501A-B64DDCEA160A}"/>
          </ac:spMkLst>
        </pc:spChg>
        <pc:spChg chg="del mod">
          <ac:chgData name="Trang Do" userId="1f6a371144d1ab6b" providerId="LiveId" clId="{8D174350-908B-FE40-B3C8-8B3229DA8696}" dt="2023-12-02T03:06:21.175" v="3063" actId="478"/>
          <ac:spMkLst>
            <pc:docMk/>
            <pc:sldMk cId="629134382" sldId="282"/>
            <ac:spMk id="5" creationId="{7808B87C-9D0D-AE03-A6EA-1A81628CDA97}"/>
          </ac:spMkLst>
        </pc:spChg>
        <pc:spChg chg="del mod">
          <ac:chgData name="Trang Do" userId="1f6a371144d1ab6b" providerId="LiveId" clId="{8D174350-908B-FE40-B3C8-8B3229DA8696}" dt="2023-12-02T03:06:21.175" v="3063" actId="478"/>
          <ac:spMkLst>
            <pc:docMk/>
            <pc:sldMk cId="629134382" sldId="282"/>
            <ac:spMk id="6" creationId="{8FCEA24D-B36F-7C73-09E8-DF7D8A5AF8F3}"/>
          </ac:spMkLst>
        </pc:spChg>
        <pc:spChg chg="mod">
          <ac:chgData name="Trang Do" userId="1f6a371144d1ab6b" providerId="LiveId" clId="{8D174350-908B-FE40-B3C8-8B3229DA8696}" dt="2023-12-02T03:19:10.760" v="3129" actId="1076"/>
          <ac:spMkLst>
            <pc:docMk/>
            <pc:sldMk cId="629134382" sldId="282"/>
            <ac:spMk id="9" creationId="{A450B9D9-6A81-444F-EECD-8CB43259BE8B}"/>
          </ac:spMkLst>
        </pc:spChg>
        <pc:spChg chg="mod">
          <ac:chgData name="Trang Do" userId="1f6a371144d1ab6b" providerId="LiveId" clId="{8D174350-908B-FE40-B3C8-8B3229DA8696}" dt="2023-12-02T02:52:25.410" v="2826" actId="20577"/>
          <ac:spMkLst>
            <pc:docMk/>
            <pc:sldMk cId="629134382" sldId="282"/>
            <ac:spMk id="11" creationId="{60233F42-18A6-1425-65E6-E63FB453A78A}"/>
          </ac:spMkLst>
        </pc:spChg>
        <pc:spChg chg="mod">
          <ac:chgData name="Trang Do" userId="1f6a371144d1ab6b" providerId="LiveId" clId="{8D174350-908B-FE40-B3C8-8B3229DA8696}" dt="2023-12-02T02:52:15.899" v="2819"/>
          <ac:spMkLst>
            <pc:docMk/>
            <pc:sldMk cId="629134382" sldId="282"/>
            <ac:spMk id="12" creationId="{F85CCCC0-C5C1-CFFE-A541-8631C9007DB0}"/>
          </ac:spMkLst>
        </pc:spChg>
        <pc:spChg chg="add del mod">
          <ac:chgData name="Trang Do" userId="1f6a371144d1ab6b" providerId="LiveId" clId="{8D174350-908B-FE40-B3C8-8B3229DA8696}" dt="2023-12-02T02:56:58.139" v="2922" actId="478"/>
          <ac:spMkLst>
            <pc:docMk/>
            <pc:sldMk cId="629134382" sldId="282"/>
            <ac:spMk id="14" creationId="{9B033560-969D-229C-2FA8-0B28BA23C88A}"/>
          </ac:spMkLst>
        </pc:spChg>
        <pc:spChg chg="mod">
          <ac:chgData name="Trang Do" userId="1f6a371144d1ab6b" providerId="LiveId" clId="{8D174350-908B-FE40-B3C8-8B3229DA8696}" dt="2023-12-02T02:54:22.324" v="2865"/>
          <ac:spMkLst>
            <pc:docMk/>
            <pc:sldMk cId="629134382" sldId="282"/>
            <ac:spMk id="16" creationId="{688EC68D-43BB-9E5C-C2D6-F40A38768333}"/>
          </ac:spMkLst>
        </pc:spChg>
        <pc:spChg chg="add del mod">
          <ac:chgData name="Trang Do" userId="1f6a371144d1ab6b" providerId="LiveId" clId="{8D174350-908B-FE40-B3C8-8B3229DA8696}" dt="2023-12-02T02:56:58.139" v="2922" actId="478"/>
          <ac:spMkLst>
            <pc:docMk/>
            <pc:sldMk cId="629134382" sldId="282"/>
            <ac:spMk id="19" creationId="{6E52F6F9-2842-D654-59BB-A31F2AF11FF4}"/>
          </ac:spMkLst>
        </pc:spChg>
        <pc:spChg chg="add mod">
          <ac:chgData name="Trang Do" userId="1f6a371144d1ab6b" providerId="LiveId" clId="{8D174350-908B-FE40-B3C8-8B3229DA8696}" dt="2023-12-02T03:20:19.506" v="3147" actId="14100"/>
          <ac:spMkLst>
            <pc:docMk/>
            <pc:sldMk cId="629134382" sldId="282"/>
            <ac:spMk id="20" creationId="{8B7968DE-C8D0-51FB-2D40-B27A7382C841}"/>
          </ac:spMkLst>
        </pc:spChg>
        <pc:spChg chg="add mod">
          <ac:chgData name="Trang Do" userId="1f6a371144d1ab6b" providerId="LiveId" clId="{8D174350-908B-FE40-B3C8-8B3229DA8696}" dt="2023-12-02T03:17:52.108" v="3101" actId="164"/>
          <ac:spMkLst>
            <pc:docMk/>
            <pc:sldMk cId="629134382" sldId="282"/>
            <ac:spMk id="22" creationId="{E6C377FB-C275-BB18-5312-DE63F5CE56BF}"/>
          </ac:spMkLst>
        </pc:spChg>
        <pc:spChg chg="add mod">
          <ac:chgData name="Trang Do" userId="1f6a371144d1ab6b" providerId="LiveId" clId="{8D174350-908B-FE40-B3C8-8B3229DA8696}" dt="2023-12-02T03:20:25.565" v="3149" actId="1076"/>
          <ac:spMkLst>
            <pc:docMk/>
            <pc:sldMk cId="629134382" sldId="282"/>
            <ac:spMk id="23" creationId="{1DAFBA5C-29DC-E83E-3A89-948D145F9C91}"/>
          </ac:spMkLst>
        </pc:spChg>
        <pc:spChg chg="mod">
          <ac:chgData name="Trang Do" userId="1f6a371144d1ab6b" providerId="LiveId" clId="{8D174350-908B-FE40-B3C8-8B3229DA8696}" dt="2023-12-02T03:17:43.093" v="3100" actId="164"/>
          <ac:spMkLst>
            <pc:docMk/>
            <pc:sldMk cId="629134382" sldId="282"/>
            <ac:spMk id="25" creationId="{14B6C569-D81C-55F0-6EDA-AEE7DB70EB7D}"/>
          </ac:spMkLst>
        </pc:spChg>
        <pc:spChg chg="add mod">
          <ac:chgData name="Trang Do" userId="1f6a371144d1ab6b" providerId="LiveId" clId="{8D174350-908B-FE40-B3C8-8B3229DA8696}" dt="2023-12-02T03:24:04.356" v="3205" actId="1076"/>
          <ac:spMkLst>
            <pc:docMk/>
            <pc:sldMk cId="629134382" sldId="282"/>
            <ac:spMk id="30" creationId="{5BC2B17B-268B-9E02-1711-2DD63C711D0C}"/>
          </ac:spMkLst>
        </pc:spChg>
        <pc:spChg chg="add mod">
          <ac:chgData name="Trang Do" userId="1f6a371144d1ab6b" providerId="LiveId" clId="{8D174350-908B-FE40-B3C8-8B3229DA8696}" dt="2023-12-02T03:23:54.500" v="3201" actId="1076"/>
          <ac:spMkLst>
            <pc:docMk/>
            <pc:sldMk cId="629134382" sldId="282"/>
            <ac:spMk id="31" creationId="{295B0639-8F68-2512-C3DF-5C2539079D27}"/>
          </ac:spMkLst>
        </pc:spChg>
        <pc:spChg chg="add mod">
          <ac:chgData name="Trang Do" userId="1f6a371144d1ab6b" providerId="LiveId" clId="{8D174350-908B-FE40-B3C8-8B3229DA8696}" dt="2023-12-02T03:23:58.159" v="3202" actId="1076"/>
          <ac:spMkLst>
            <pc:docMk/>
            <pc:sldMk cId="629134382" sldId="282"/>
            <ac:spMk id="32" creationId="{50F17B52-4F5E-30DB-B497-4BE056A4025C}"/>
          </ac:spMkLst>
        </pc:spChg>
        <pc:spChg chg="mod">
          <ac:chgData name="Trang Do" userId="1f6a371144d1ab6b" providerId="LiveId" clId="{8D174350-908B-FE40-B3C8-8B3229DA8696}" dt="2023-12-02T03:23:11.462" v="3175" actId="1076"/>
          <ac:spMkLst>
            <pc:docMk/>
            <pc:sldMk cId="629134382" sldId="282"/>
            <ac:spMk id="35" creationId="{69F3ACE8-A06D-F27C-0A91-1542A491C08A}"/>
          </ac:spMkLst>
        </pc:spChg>
        <pc:spChg chg="mod">
          <ac:chgData name="Trang Do" userId="1f6a371144d1ab6b" providerId="LiveId" clId="{8D174350-908B-FE40-B3C8-8B3229DA8696}" dt="2023-12-02T03:23:37.609" v="3197" actId="1076"/>
          <ac:spMkLst>
            <pc:docMk/>
            <pc:sldMk cId="629134382" sldId="282"/>
            <ac:spMk id="37" creationId="{D9D03EA9-6072-E7BC-2B4B-290186D4BCC6}"/>
          </ac:spMkLst>
        </pc:spChg>
        <pc:spChg chg="del mod">
          <ac:chgData name="Trang Do" userId="1f6a371144d1ab6b" providerId="LiveId" clId="{8D174350-908B-FE40-B3C8-8B3229DA8696}" dt="2023-12-02T03:22:56.132" v="3169" actId="478"/>
          <ac:spMkLst>
            <pc:docMk/>
            <pc:sldMk cId="629134382" sldId="282"/>
            <ac:spMk id="39" creationId="{FD5D902C-DCDC-8E0C-DEC5-7A69915D4744}"/>
          </ac:spMkLst>
        </pc:spChg>
        <pc:spChg chg="del mod">
          <ac:chgData name="Trang Do" userId="1f6a371144d1ab6b" providerId="LiveId" clId="{8D174350-908B-FE40-B3C8-8B3229DA8696}" dt="2023-12-02T03:22:46.149" v="3163" actId="478"/>
          <ac:spMkLst>
            <pc:docMk/>
            <pc:sldMk cId="629134382" sldId="282"/>
            <ac:spMk id="41" creationId="{40DAD79A-4A7B-65C4-C585-206045F21B2D}"/>
          </ac:spMkLst>
        </pc:spChg>
        <pc:spChg chg="mod">
          <ac:chgData name="Trang Do" userId="1f6a371144d1ab6b" providerId="LiveId" clId="{8D174350-908B-FE40-B3C8-8B3229DA8696}" dt="2023-12-02T03:22:50.388" v="3167" actId="20577"/>
          <ac:spMkLst>
            <pc:docMk/>
            <pc:sldMk cId="629134382" sldId="282"/>
            <ac:spMk id="43" creationId="{8A70E6FC-87EF-EC75-7846-619A7E8F21C1}"/>
          </ac:spMkLst>
        </pc:spChg>
        <pc:grpChg chg="add del mod">
          <ac:chgData name="Trang Do" userId="1f6a371144d1ab6b" providerId="LiveId" clId="{8D174350-908B-FE40-B3C8-8B3229DA8696}" dt="2023-12-02T02:56:58.139" v="2922" actId="478"/>
          <ac:grpSpMkLst>
            <pc:docMk/>
            <pc:sldMk cId="629134382" sldId="282"/>
            <ac:grpSpMk id="8" creationId="{2BC63BA8-9E98-5E43-D752-0DAD0D55D237}"/>
          </ac:grpSpMkLst>
        </pc:grpChg>
        <pc:grpChg chg="add del mod">
          <ac:chgData name="Trang Do" userId="1f6a371144d1ab6b" providerId="LiveId" clId="{8D174350-908B-FE40-B3C8-8B3229DA8696}" dt="2023-12-02T02:56:58.139" v="2922" actId="478"/>
          <ac:grpSpMkLst>
            <pc:docMk/>
            <pc:sldMk cId="629134382" sldId="282"/>
            <ac:grpSpMk id="15" creationId="{790FD035-C497-4443-987B-BADB04B30C8F}"/>
          </ac:grpSpMkLst>
        </pc:grpChg>
        <pc:grpChg chg="add mod">
          <ac:chgData name="Trang Do" userId="1f6a371144d1ab6b" providerId="LiveId" clId="{8D174350-908B-FE40-B3C8-8B3229DA8696}" dt="2023-12-02T03:17:52.108" v="3101" actId="164"/>
          <ac:grpSpMkLst>
            <pc:docMk/>
            <pc:sldMk cId="629134382" sldId="282"/>
            <ac:grpSpMk id="24" creationId="{CB544DEF-55E4-F434-F6B8-D32D7255E77D}"/>
          </ac:grpSpMkLst>
        </pc:grpChg>
        <pc:grpChg chg="add mod">
          <ac:chgData name="Trang Do" userId="1f6a371144d1ab6b" providerId="LiveId" clId="{8D174350-908B-FE40-B3C8-8B3229DA8696}" dt="2023-12-02T03:17:43.093" v="3100" actId="164"/>
          <ac:grpSpMkLst>
            <pc:docMk/>
            <pc:sldMk cId="629134382" sldId="282"/>
            <ac:grpSpMk id="27" creationId="{0C3851C4-608F-4501-0A05-85D28F480DE9}"/>
          </ac:grpSpMkLst>
        </pc:grpChg>
        <pc:grpChg chg="add mod">
          <ac:chgData name="Trang Do" userId="1f6a371144d1ab6b" providerId="LiveId" clId="{8D174350-908B-FE40-B3C8-8B3229DA8696}" dt="2023-12-02T03:20:27.648" v="3150" actId="1076"/>
          <ac:grpSpMkLst>
            <pc:docMk/>
            <pc:sldMk cId="629134382" sldId="282"/>
            <ac:grpSpMk id="28" creationId="{8C773326-2BB3-71E8-C31C-63D7DE4CBD79}"/>
          </ac:grpSpMkLst>
        </pc:grpChg>
        <pc:grpChg chg="add mod">
          <ac:chgData name="Trang Do" userId="1f6a371144d1ab6b" providerId="LiveId" clId="{8D174350-908B-FE40-B3C8-8B3229DA8696}" dt="2023-12-02T03:24:08.704" v="3206" actId="1076"/>
          <ac:grpSpMkLst>
            <pc:docMk/>
            <pc:sldMk cId="629134382" sldId="282"/>
            <ac:grpSpMk id="33" creationId="{B5D14B86-F44C-D227-07A2-6D2DE50E2DCD}"/>
          </ac:grpSpMkLst>
        </pc:grpChg>
        <pc:grpChg chg="mod">
          <ac:chgData name="Trang Do" userId="1f6a371144d1ab6b" providerId="LiveId" clId="{8D174350-908B-FE40-B3C8-8B3229DA8696}" dt="2023-12-02T03:22:36.050" v="3153"/>
          <ac:grpSpMkLst>
            <pc:docMk/>
            <pc:sldMk cId="629134382" sldId="282"/>
            <ac:grpSpMk id="34" creationId="{6A346ECA-645D-6449-A74D-8573F2FBA777}"/>
          </ac:grpSpMkLst>
        </pc:grpChg>
        <pc:grpChg chg="del mod">
          <ac:chgData name="Trang Do" userId="1f6a371144d1ab6b" providerId="LiveId" clId="{8D174350-908B-FE40-B3C8-8B3229DA8696}" dt="2023-12-02T03:22:39.844" v="3155" actId="478"/>
          <ac:grpSpMkLst>
            <pc:docMk/>
            <pc:sldMk cId="629134382" sldId="282"/>
            <ac:grpSpMk id="36" creationId="{C01140E5-983D-F8E8-0263-8EDA252E8F0A}"/>
          </ac:grpSpMkLst>
        </pc:grpChg>
        <pc:grpChg chg="del mod">
          <ac:chgData name="Trang Do" userId="1f6a371144d1ab6b" providerId="LiveId" clId="{8D174350-908B-FE40-B3C8-8B3229DA8696}" dt="2023-12-02T03:22:52.272" v="3168" actId="478"/>
          <ac:grpSpMkLst>
            <pc:docMk/>
            <pc:sldMk cId="629134382" sldId="282"/>
            <ac:grpSpMk id="38" creationId="{B0BCB4E0-4A2A-079A-2DFE-01E33A5C87D3}"/>
          </ac:grpSpMkLst>
        </pc:grpChg>
        <pc:cxnChg chg="mod">
          <ac:chgData name="Trang Do" userId="1f6a371144d1ab6b" providerId="LiveId" clId="{8D174350-908B-FE40-B3C8-8B3229DA8696}" dt="2023-12-02T02:54:22.324" v="2865"/>
          <ac:cxnSpMkLst>
            <pc:docMk/>
            <pc:sldMk cId="629134382" sldId="282"/>
            <ac:cxnSpMk id="17" creationId="{342DB9B0-E16E-9E3C-C2BB-ED8126C9B9FD}"/>
          </ac:cxnSpMkLst>
        </pc:cxnChg>
        <pc:cxnChg chg="mod">
          <ac:chgData name="Trang Do" userId="1f6a371144d1ab6b" providerId="LiveId" clId="{8D174350-908B-FE40-B3C8-8B3229DA8696}" dt="2023-12-02T03:17:43.093" v="3100" actId="164"/>
          <ac:cxnSpMkLst>
            <pc:docMk/>
            <pc:sldMk cId="629134382" sldId="282"/>
            <ac:cxnSpMk id="26" creationId="{C692554E-FD71-9959-717A-052DEBB6B018}"/>
          </ac:cxnSpMkLst>
        </pc:cxnChg>
        <pc:cxnChg chg="del mod">
          <ac:chgData name="Trang Do" userId="1f6a371144d1ab6b" providerId="LiveId" clId="{8D174350-908B-FE40-B3C8-8B3229DA8696}" dt="2023-12-02T03:22:52.272" v="3168" actId="478"/>
          <ac:cxnSpMkLst>
            <pc:docMk/>
            <pc:sldMk cId="629134382" sldId="282"/>
            <ac:cxnSpMk id="40" creationId="{81B39DC4-A1ED-4958-7C63-9374DDF202A2}"/>
          </ac:cxnSpMkLst>
        </pc:cxnChg>
        <pc:cxnChg chg="del mod">
          <ac:chgData name="Trang Do" userId="1f6a371144d1ab6b" providerId="LiveId" clId="{8D174350-908B-FE40-B3C8-8B3229DA8696}" dt="2023-12-02T03:22:39.844" v="3155" actId="478"/>
          <ac:cxnSpMkLst>
            <pc:docMk/>
            <pc:sldMk cId="629134382" sldId="282"/>
            <ac:cxnSpMk id="42" creationId="{333CAFD4-99C3-2BE7-3E25-F7A456ED1960}"/>
          </ac:cxnSpMkLst>
        </pc:cxnChg>
        <pc:cxnChg chg="mod">
          <ac:chgData name="Trang Do" userId="1f6a371144d1ab6b" providerId="LiveId" clId="{8D174350-908B-FE40-B3C8-8B3229DA8696}" dt="2023-12-02T03:22:36.050" v="3153"/>
          <ac:cxnSpMkLst>
            <pc:docMk/>
            <pc:sldMk cId="629134382" sldId="282"/>
            <ac:cxnSpMk id="44" creationId="{147FFCE2-A72A-1B9B-8C75-991620E7A677}"/>
          </ac:cxnSpMkLst>
        </pc:cxnChg>
        <pc:cxnChg chg="add mod">
          <ac:chgData name="Trang Do" userId="1f6a371144d1ab6b" providerId="LiveId" clId="{8D174350-908B-FE40-B3C8-8B3229DA8696}" dt="2023-12-02T03:24:32.487" v="3211" actId="692"/>
          <ac:cxnSpMkLst>
            <pc:docMk/>
            <pc:sldMk cId="629134382" sldId="282"/>
            <ac:cxnSpMk id="46" creationId="{0FEA5334-D0E4-E8D4-8E96-2A12BF3D4185}"/>
          </ac:cxnSpMkLst>
        </pc:cxnChg>
      </pc:sldChg>
      <pc:sldChg chg="addSp modSp add mod ord replId modTransition modAnim">
        <pc:chgData name="Trang Do" userId="1f6a371144d1ab6b" providerId="LiveId" clId="{8D174350-908B-FE40-B3C8-8B3229DA8696}" dt="2023-12-03T09:56:54.188" v="6396"/>
        <pc:sldMkLst>
          <pc:docMk/>
          <pc:sldMk cId="3934056113" sldId="283"/>
        </pc:sldMkLst>
        <pc:spChg chg="add mod">
          <ac:chgData name="Trang Do" userId="1f6a371144d1ab6b" providerId="LiveId" clId="{8D174350-908B-FE40-B3C8-8B3229DA8696}" dt="2023-12-02T02:29:35.331" v="2487" actId="1076"/>
          <ac:spMkLst>
            <pc:docMk/>
            <pc:sldMk cId="3934056113" sldId="283"/>
            <ac:spMk id="2" creationId="{400D39D1-113F-A3B5-112A-F5C5F9FCD9F1}"/>
          </ac:spMkLst>
        </pc:spChg>
        <pc:spChg chg="add mod modCrop">
          <ac:chgData name="Trang Do" userId="1f6a371144d1ab6b" providerId="LiveId" clId="{8D174350-908B-FE40-B3C8-8B3229DA8696}" dt="2023-12-02T02:26:55.073" v="2463" actId="1076"/>
          <ac:spMkLst>
            <pc:docMk/>
            <pc:sldMk cId="3934056113" sldId="283"/>
            <ac:spMk id="5" creationId="{E1E29249-F921-4D13-B3E7-3F4612CCF88C}"/>
          </ac:spMkLst>
        </pc:spChg>
        <pc:spChg chg="add mod modCrop">
          <ac:chgData name="Trang Do" userId="1f6a371144d1ab6b" providerId="LiveId" clId="{8D174350-908B-FE40-B3C8-8B3229DA8696}" dt="2023-12-02T02:26:52.493" v="2462" actId="1076"/>
          <ac:spMkLst>
            <pc:docMk/>
            <pc:sldMk cId="3934056113" sldId="283"/>
            <ac:spMk id="6" creationId="{DF0942B3-BD20-4640-3344-FA8B447CF759}"/>
          </ac:spMkLst>
        </pc:spChg>
        <pc:cxnChg chg="add mod">
          <ac:chgData name="Trang Do" userId="1f6a371144d1ab6b" providerId="LiveId" clId="{8D174350-908B-FE40-B3C8-8B3229DA8696}" dt="2023-12-02T02:28:38.586" v="2480" actId="14100"/>
          <ac:cxnSpMkLst>
            <pc:docMk/>
            <pc:sldMk cId="3934056113" sldId="283"/>
            <ac:cxnSpMk id="9" creationId="{743730F8-CFF7-A7D5-72F8-06EBCF16975B}"/>
          </ac:cxnSpMkLst>
        </pc:cxnChg>
        <pc:cxnChg chg="add mod">
          <ac:chgData name="Trang Do" userId="1f6a371144d1ab6b" providerId="LiveId" clId="{8D174350-908B-FE40-B3C8-8B3229DA8696}" dt="2023-12-02T02:28:41.030" v="2481" actId="14100"/>
          <ac:cxnSpMkLst>
            <pc:docMk/>
            <pc:sldMk cId="3934056113" sldId="283"/>
            <ac:cxnSpMk id="13" creationId="{F70F6B3F-A5FC-8DB4-9775-3FBAC43C5C00}"/>
          </ac:cxnSpMkLst>
        </pc:cxnChg>
        <pc:cxnChg chg="add mod">
          <ac:chgData name="Trang Do" userId="1f6a371144d1ab6b" providerId="LiveId" clId="{8D174350-908B-FE40-B3C8-8B3229DA8696}" dt="2023-12-02T02:28:54.097" v="2484" actId="14100"/>
          <ac:cxnSpMkLst>
            <pc:docMk/>
            <pc:sldMk cId="3934056113" sldId="283"/>
            <ac:cxnSpMk id="19" creationId="{D707EBC4-1761-BE07-CFB4-E89788D9869A}"/>
          </ac:cxnSpMkLst>
        </pc:cxnChg>
        <pc:cxnChg chg="add mod">
          <ac:chgData name="Trang Do" userId="1f6a371144d1ab6b" providerId="LiveId" clId="{8D174350-908B-FE40-B3C8-8B3229DA8696}" dt="2023-12-02T02:29:02.751" v="2486" actId="1076"/>
          <ac:cxnSpMkLst>
            <pc:docMk/>
            <pc:sldMk cId="3934056113" sldId="283"/>
            <ac:cxnSpMk id="21" creationId="{6FC9EA13-D49E-0DE6-4052-198C6E8FE8EF}"/>
          </ac:cxnSpMkLst>
        </pc:cxnChg>
      </pc:sldChg>
      <pc:sldChg chg="addSp delSp modSp add mod ord replId modTransition modAnim">
        <pc:chgData name="Trang Do" userId="1f6a371144d1ab6b" providerId="LiveId" clId="{8D174350-908B-FE40-B3C8-8B3229DA8696}" dt="2023-12-03T09:56:54.188" v="6396"/>
        <pc:sldMkLst>
          <pc:docMk/>
          <pc:sldMk cId="472211468" sldId="284"/>
        </pc:sldMkLst>
        <pc:spChg chg="del mod">
          <ac:chgData name="Trang Do" userId="1f6a371144d1ab6b" providerId="LiveId" clId="{8D174350-908B-FE40-B3C8-8B3229DA8696}" dt="2023-12-02T03:00:55.227" v="2934" actId="478"/>
          <ac:spMkLst>
            <pc:docMk/>
            <pc:sldMk cId="472211468" sldId="284"/>
            <ac:spMk id="2" creationId="{00000000-0000-0000-0000-000000000000}"/>
          </ac:spMkLst>
        </pc:spChg>
        <pc:spChg chg="add mod">
          <ac:chgData name="Trang Do" userId="1f6a371144d1ab6b" providerId="LiveId" clId="{8D174350-908B-FE40-B3C8-8B3229DA8696}" dt="2023-12-02T03:00:58.604" v="2935" actId="1076"/>
          <ac:spMkLst>
            <pc:docMk/>
            <pc:sldMk cId="472211468" sldId="284"/>
            <ac:spMk id="5" creationId="{A3245487-C661-1796-30EF-D3E25051A5D3}"/>
          </ac:spMkLst>
        </pc:spChg>
        <pc:spChg chg="mod">
          <ac:chgData name="Trang Do" userId="1f6a371144d1ab6b" providerId="LiveId" clId="{8D174350-908B-FE40-B3C8-8B3229DA8696}" dt="2023-12-02T02:57:00.220" v="2923"/>
          <ac:spMkLst>
            <pc:docMk/>
            <pc:sldMk cId="472211468" sldId="284"/>
            <ac:spMk id="7" creationId="{B9F62464-8CCC-3889-3932-AE074B9689D4}"/>
          </ac:spMkLst>
        </pc:spChg>
        <pc:spChg chg="mod">
          <ac:chgData name="Trang Do" userId="1f6a371144d1ab6b" providerId="LiveId" clId="{8D174350-908B-FE40-B3C8-8B3229DA8696}" dt="2023-12-02T02:57:00.220" v="2923"/>
          <ac:spMkLst>
            <pc:docMk/>
            <pc:sldMk cId="472211468" sldId="284"/>
            <ac:spMk id="12" creationId="{98BF3451-0510-556E-DD39-804446A3F152}"/>
          </ac:spMkLst>
        </pc:spChg>
        <pc:spChg chg="add mod">
          <ac:chgData name="Trang Do" userId="1f6a371144d1ab6b" providerId="LiveId" clId="{8D174350-908B-FE40-B3C8-8B3229DA8696}" dt="2023-12-02T03:02:26.498" v="2959" actId="164"/>
          <ac:spMkLst>
            <pc:docMk/>
            <pc:sldMk cId="472211468" sldId="284"/>
            <ac:spMk id="13" creationId="{4B14D076-F8B3-2FD4-D171-D2489E539A7D}"/>
          </ac:spMkLst>
        </pc:spChg>
        <pc:spChg chg="mod">
          <ac:chgData name="Trang Do" userId="1f6a371144d1ab6b" providerId="LiveId" clId="{8D174350-908B-FE40-B3C8-8B3229DA8696}" dt="2023-12-02T02:57:00.220" v="2923"/>
          <ac:spMkLst>
            <pc:docMk/>
            <pc:sldMk cId="472211468" sldId="284"/>
            <ac:spMk id="15" creationId="{88D3677F-7D49-A19B-A35A-AEF03603BC02}"/>
          </ac:spMkLst>
        </pc:spChg>
        <pc:spChg chg="add mod">
          <ac:chgData name="Trang Do" userId="1f6a371144d1ab6b" providerId="LiveId" clId="{8D174350-908B-FE40-B3C8-8B3229DA8696}" dt="2023-12-02T03:04:47.563" v="3034" actId="1076"/>
          <ac:spMkLst>
            <pc:docMk/>
            <pc:sldMk cId="472211468" sldId="284"/>
            <ac:spMk id="17" creationId="{7D6E92B1-9702-0D6F-F345-46D25CB1C222}"/>
          </ac:spMkLst>
        </pc:spChg>
        <pc:spChg chg="mod topLvl">
          <ac:chgData name="Trang Do" userId="1f6a371144d1ab6b" providerId="LiveId" clId="{8D174350-908B-FE40-B3C8-8B3229DA8696}" dt="2023-12-02T03:02:26.498" v="2959" actId="164"/>
          <ac:spMkLst>
            <pc:docMk/>
            <pc:sldMk cId="472211468" sldId="284"/>
            <ac:spMk id="19" creationId="{E83FA37B-6304-F496-14F2-8AFF25F553E3}"/>
          </ac:spMkLst>
        </pc:spChg>
        <pc:spChg chg="mod topLvl">
          <ac:chgData name="Trang Do" userId="1f6a371144d1ab6b" providerId="LiveId" clId="{8D174350-908B-FE40-B3C8-8B3229DA8696}" dt="2023-12-02T03:05:56.216" v="3058" actId="113"/>
          <ac:spMkLst>
            <pc:docMk/>
            <pc:sldMk cId="472211468" sldId="284"/>
            <ac:spMk id="21" creationId="{7179C296-D690-32D7-9C81-9D3D774CCBAB}"/>
          </ac:spMkLst>
        </pc:spChg>
        <pc:spChg chg="mod topLvl">
          <ac:chgData name="Trang Do" userId="1f6a371144d1ab6b" providerId="LiveId" clId="{8D174350-908B-FE40-B3C8-8B3229DA8696}" dt="2023-12-02T03:04:15.154" v="3023" actId="164"/>
          <ac:spMkLst>
            <pc:docMk/>
            <pc:sldMk cId="472211468" sldId="284"/>
            <ac:spMk id="25" creationId="{94C48594-3732-7B2B-B85D-9AA3F7403C2A}"/>
          </ac:spMkLst>
        </pc:spChg>
        <pc:spChg chg="mod topLvl">
          <ac:chgData name="Trang Do" userId="1f6a371144d1ab6b" providerId="LiveId" clId="{8D174350-908B-FE40-B3C8-8B3229DA8696}" dt="2023-12-02T03:04:18.523" v="3025" actId="20577"/>
          <ac:spMkLst>
            <pc:docMk/>
            <pc:sldMk cId="472211468" sldId="284"/>
            <ac:spMk id="26" creationId="{3436ECA6-750D-D172-2512-600CBBBD3A70}"/>
          </ac:spMkLst>
        </pc:spChg>
        <pc:spChg chg="del mod topLvl">
          <ac:chgData name="Trang Do" userId="1f6a371144d1ab6b" providerId="LiveId" clId="{8D174350-908B-FE40-B3C8-8B3229DA8696}" dt="2023-12-02T03:03:50.650" v="3017" actId="478"/>
          <ac:spMkLst>
            <pc:docMk/>
            <pc:sldMk cId="472211468" sldId="284"/>
            <ac:spMk id="30" creationId="{34DB735B-FC15-4C1B-D9D1-A81D67E4A85E}"/>
          </ac:spMkLst>
        </pc:spChg>
        <pc:spChg chg="del mod">
          <ac:chgData name="Trang Do" userId="1f6a371144d1ab6b" providerId="LiveId" clId="{8D174350-908B-FE40-B3C8-8B3229DA8696}" dt="2023-12-02T03:03:07.255" v="2964" actId="478"/>
          <ac:spMkLst>
            <pc:docMk/>
            <pc:sldMk cId="472211468" sldId="284"/>
            <ac:spMk id="32" creationId="{20B2CF1C-0999-B8E1-A949-B05413334B70}"/>
          </ac:spMkLst>
        </pc:spChg>
        <pc:spChg chg="mod">
          <ac:chgData name="Trang Do" userId="1f6a371144d1ab6b" providerId="LiveId" clId="{8D174350-908B-FE40-B3C8-8B3229DA8696}" dt="2023-12-02T03:03:18.966" v="2970" actId="20577"/>
          <ac:spMkLst>
            <pc:docMk/>
            <pc:sldMk cId="472211468" sldId="284"/>
            <ac:spMk id="34" creationId="{D30428F0-B189-7882-2316-B996FD77F296}"/>
          </ac:spMkLst>
        </pc:spChg>
        <pc:spChg chg="add mod">
          <ac:chgData name="Trang Do" userId="1f6a371144d1ab6b" providerId="LiveId" clId="{8D174350-908B-FE40-B3C8-8B3229DA8696}" dt="2023-12-02T03:05:15.798" v="3047" actId="1076"/>
          <ac:spMkLst>
            <pc:docMk/>
            <pc:sldMk cId="472211468" sldId="284"/>
            <ac:spMk id="37" creationId="{B7C76561-BC33-22B0-D25A-C619AA092D88}"/>
          </ac:spMkLst>
        </pc:spChg>
        <pc:grpChg chg="add mod">
          <ac:chgData name="Trang Do" userId="1f6a371144d1ab6b" providerId="LiveId" clId="{8D174350-908B-FE40-B3C8-8B3229DA8696}" dt="2023-12-02T02:57:00.220" v="2923"/>
          <ac:grpSpMkLst>
            <pc:docMk/>
            <pc:sldMk cId="472211468" sldId="284"/>
            <ac:grpSpMk id="6" creationId="{FD127A6D-EBE4-5EA8-C602-A5B9C164226B}"/>
          </ac:grpSpMkLst>
        </pc:grpChg>
        <pc:grpChg chg="add mod">
          <ac:chgData name="Trang Do" userId="1f6a371144d1ab6b" providerId="LiveId" clId="{8D174350-908B-FE40-B3C8-8B3229DA8696}" dt="2023-12-02T03:02:26.498" v="2959" actId="164"/>
          <ac:grpSpMkLst>
            <pc:docMk/>
            <pc:sldMk cId="472211468" sldId="284"/>
            <ac:grpSpMk id="14" creationId="{090EEA54-5FAE-78C0-DF31-7DC6BEC401DF}"/>
          </ac:grpSpMkLst>
        </pc:grpChg>
        <pc:grpChg chg="add del mod">
          <ac:chgData name="Trang Do" userId="1f6a371144d1ab6b" providerId="LiveId" clId="{8D174350-908B-FE40-B3C8-8B3229DA8696}" dt="2023-12-02T03:01:49.014" v="2940" actId="165"/>
          <ac:grpSpMkLst>
            <pc:docMk/>
            <pc:sldMk cId="472211468" sldId="284"/>
            <ac:grpSpMk id="18" creationId="{B3DBC3D9-9A47-DA14-1261-F2D3D40BEBCD}"/>
          </ac:grpSpMkLst>
        </pc:grpChg>
        <pc:grpChg chg="del mod topLvl">
          <ac:chgData name="Trang Do" userId="1f6a371144d1ab6b" providerId="LiveId" clId="{8D174350-908B-FE40-B3C8-8B3229DA8696}" dt="2023-12-02T03:02:03.008" v="2948" actId="478"/>
          <ac:grpSpMkLst>
            <pc:docMk/>
            <pc:sldMk cId="472211468" sldId="284"/>
            <ac:grpSpMk id="20" creationId="{D65710C1-39EE-5698-6E8B-39686BABC9D5}"/>
          </ac:grpSpMkLst>
        </pc:grpChg>
        <pc:grpChg chg="add mod">
          <ac:chgData name="Trang Do" userId="1f6a371144d1ab6b" providerId="LiveId" clId="{8D174350-908B-FE40-B3C8-8B3229DA8696}" dt="2023-12-02T03:02:26.498" v="2959" actId="164"/>
          <ac:grpSpMkLst>
            <pc:docMk/>
            <pc:sldMk cId="472211468" sldId="284"/>
            <ac:grpSpMk id="23" creationId="{074644E6-1F0B-7CB7-ACDF-16F9319D6BD7}"/>
          </ac:grpSpMkLst>
        </pc:grpChg>
        <pc:grpChg chg="add del mod">
          <ac:chgData name="Trang Do" userId="1f6a371144d1ab6b" providerId="LiveId" clId="{8D174350-908B-FE40-B3C8-8B3229DA8696}" dt="2023-12-02T03:02:57.680" v="2962" actId="165"/>
          <ac:grpSpMkLst>
            <pc:docMk/>
            <pc:sldMk cId="472211468" sldId="284"/>
            <ac:grpSpMk id="24" creationId="{3AF795CD-39D2-AD3B-1014-DDCCF9C17922}"/>
          </ac:grpSpMkLst>
        </pc:grpChg>
        <pc:grpChg chg="del mod topLvl">
          <ac:chgData name="Trang Do" userId="1f6a371144d1ab6b" providerId="LiveId" clId="{8D174350-908B-FE40-B3C8-8B3229DA8696}" dt="2023-12-02T03:03:13.552" v="2965" actId="165"/>
          <ac:grpSpMkLst>
            <pc:docMk/>
            <pc:sldMk cId="472211468" sldId="284"/>
            <ac:grpSpMk id="27" creationId="{18437BDE-8938-957F-D387-D603185DE665}"/>
          </ac:grpSpMkLst>
        </pc:grpChg>
        <pc:grpChg chg="mod topLvl">
          <ac:chgData name="Trang Do" userId="1f6a371144d1ab6b" providerId="LiveId" clId="{8D174350-908B-FE40-B3C8-8B3229DA8696}" dt="2023-12-02T03:04:15.154" v="3023" actId="164"/>
          <ac:grpSpMkLst>
            <pc:docMk/>
            <pc:sldMk cId="472211468" sldId="284"/>
            <ac:grpSpMk id="28" creationId="{888C18F0-64F6-ACA1-5BD9-2E6A9158F3BF}"/>
          </ac:grpSpMkLst>
        </pc:grpChg>
        <pc:grpChg chg="del mod">
          <ac:chgData name="Trang Do" userId="1f6a371144d1ab6b" providerId="LiveId" clId="{8D174350-908B-FE40-B3C8-8B3229DA8696}" dt="2023-12-02T03:03:07.255" v="2964" actId="478"/>
          <ac:grpSpMkLst>
            <pc:docMk/>
            <pc:sldMk cId="472211468" sldId="284"/>
            <ac:grpSpMk id="29" creationId="{F11D7B27-3D1E-DE96-46AA-6DE79CCA6DDE}"/>
          </ac:grpSpMkLst>
        </pc:grpChg>
        <pc:grpChg chg="del mod">
          <ac:chgData name="Trang Do" userId="1f6a371144d1ab6b" providerId="LiveId" clId="{8D174350-908B-FE40-B3C8-8B3229DA8696}" dt="2023-12-02T03:03:01.974" v="2963" actId="478"/>
          <ac:grpSpMkLst>
            <pc:docMk/>
            <pc:sldMk cId="472211468" sldId="284"/>
            <ac:grpSpMk id="31" creationId="{F47C55F3-386C-A2A9-652D-D235618752DD}"/>
          </ac:grpSpMkLst>
        </pc:grpChg>
        <pc:grpChg chg="add mod">
          <ac:chgData name="Trang Do" userId="1f6a371144d1ab6b" providerId="LiveId" clId="{8D174350-908B-FE40-B3C8-8B3229DA8696}" dt="2023-12-02T03:05:01.814" v="3037" actId="1076"/>
          <ac:grpSpMkLst>
            <pc:docMk/>
            <pc:sldMk cId="472211468" sldId="284"/>
            <ac:grpSpMk id="36" creationId="{9B4006E5-F2FC-21C5-5835-B6A0AB098377}"/>
          </ac:grpSpMkLst>
        </pc:grpChg>
        <pc:cxnChg chg="mod">
          <ac:chgData name="Trang Do" userId="1f6a371144d1ab6b" providerId="LiveId" clId="{8D174350-908B-FE40-B3C8-8B3229DA8696}" dt="2023-12-02T02:57:00.220" v="2923"/>
          <ac:cxnSpMkLst>
            <pc:docMk/>
            <pc:sldMk cId="472211468" sldId="284"/>
            <ac:cxnSpMk id="16" creationId="{2000426B-4097-1666-2C21-19B76B586272}"/>
          </ac:cxnSpMkLst>
        </pc:cxnChg>
        <pc:cxnChg chg="del mod topLvl">
          <ac:chgData name="Trang Do" userId="1f6a371144d1ab6b" providerId="LiveId" clId="{8D174350-908B-FE40-B3C8-8B3229DA8696}" dt="2023-12-02T03:02:03.008" v="2948" actId="478"/>
          <ac:cxnSpMkLst>
            <pc:docMk/>
            <pc:sldMk cId="472211468" sldId="284"/>
            <ac:cxnSpMk id="22" creationId="{67B3E0FC-0386-DB4A-4A84-B454C8679D92}"/>
          </ac:cxnSpMkLst>
        </pc:cxnChg>
        <pc:cxnChg chg="del mod">
          <ac:chgData name="Trang Do" userId="1f6a371144d1ab6b" providerId="LiveId" clId="{8D174350-908B-FE40-B3C8-8B3229DA8696}" dt="2023-12-02T03:03:01.974" v="2963" actId="478"/>
          <ac:cxnSpMkLst>
            <pc:docMk/>
            <pc:sldMk cId="472211468" sldId="284"/>
            <ac:cxnSpMk id="33" creationId="{036671C0-9E16-A231-EF59-3B96CECE6C89}"/>
          </ac:cxnSpMkLst>
        </pc:cxnChg>
        <pc:cxnChg chg="mod">
          <ac:chgData name="Trang Do" userId="1f6a371144d1ab6b" providerId="LiveId" clId="{8D174350-908B-FE40-B3C8-8B3229DA8696}" dt="2023-12-02T03:03:13.552" v="2965" actId="165"/>
          <ac:cxnSpMkLst>
            <pc:docMk/>
            <pc:sldMk cId="472211468" sldId="284"/>
            <ac:cxnSpMk id="35" creationId="{CA17071E-A8D3-6A10-DCE2-9323681D9862}"/>
          </ac:cxnSpMkLst>
        </pc:cxnChg>
      </pc:sldChg>
      <pc:sldChg chg="addSp delSp modSp add mod modTransition modAnim">
        <pc:chgData name="Trang Do" userId="1f6a371144d1ab6b" providerId="LiveId" clId="{8D174350-908B-FE40-B3C8-8B3229DA8696}" dt="2023-12-03T09:56:54.188" v="6396"/>
        <pc:sldMkLst>
          <pc:docMk/>
          <pc:sldMk cId="2628282296" sldId="285"/>
        </pc:sldMkLst>
        <pc:spChg chg="add mod">
          <ac:chgData name="Trang Do" userId="1f6a371144d1ab6b" providerId="LiveId" clId="{8D174350-908B-FE40-B3C8-8B3229DA8696}" dt="2023-12-01T09:28:29.994" v="1503" actId="1076"/>
          <ac:spMkLst>
            <pc:docMk/>
            <pc:sldMk cId="2628282296" sldId="285"/>
            <ac:spMk id="5" creationId="{21196FBE-201B-AEE6-1320-0B8ABB480B24}"/>
          </ac:spMkLst>
        </pc:spChg>
        <pc:spChg chg="mod topLvl">
          <ac:chgData name="Trang Do" userId="1f6a371144d1ab6b" providerId="LiveId" clId="{8D174350-908B-FE40-B3C8-8B3229DA8696}" dt="2023-12-01T09:26:58.224" v="1471" actId="164"/>
          <ac:spMkLst>
            <pc:docMk/>
            <pc:sldMk cId="2628282296" sldId="285"/>
            <ac:spMk id="10" creationId="{A3FAC0C6-7633-B486-1FBA-C7CDC1674410}"/>
          </ac:spMkLst>
        </pc:spChg>
        <pc:spChg chg="mod topLvl">
          <ac:chgData name="Trang Do" userId="1f6a371144d1ab6b" providerId="LiveId" clId="{8D174350-908B-FE40-B3C8-8B3229DA8696}" dt="2023-12-01T09:27:01.284" v="1472" actId="1076"/>
          <ac:spMkLst>
            <pc:docMk/>
            <pc:sldMk cId="2628282296" sldId="285"/>
            <ac:spMk id="11" creationId="{1086742C-D717-6C39-BDDF-0720EFB85A09}"/>
          </ac:spMkLst>
        </pc:spChg>
        <pc:spChg chg="mod">
          <ac:chgData name="Trang Do" userId="1f6a371144d1ab6b" providerId="LiveId" clId="{8D174350-908B-FE40-B3C8-8B3229DA8696}" dt="2023-12-01T08:36:29.811" v="1409" actId="20577"/>
          <ac:spMkLst>
            <pc:docMk/>
            <pc:sldMk cId="2628282296" sldId="285"/>
            <ac:spMk id="13" creationId="{88C692D8-489B-CD3F-9C84-0EB7C6135E08}"/>
          </ac:spMkLst>
        </pc:spChg>
        <pc:spChg chg="mod topLvl">
          <ac:chgData name="Trang Do" userId="1f6a371144d1ab6b" providerId="LiveId" clId="{8D174350-908B-FE40-B3C8-8B3229DA8696}" dt="2023-12-01T09:26:28.068" v="1464" actId="164"/>
          <ac:spMkLst>
            <pc:docMk/>
            <pc:sldMk cId="2628282296" sldId="285"/>
            <ac:spMk id="17" creationId="{FF433C2D-94EC-4C49-7DC3-754B1B23D06D}"/>
          </ac:spMkLst>
        </pc:spChg>
        <pc:spChg chg="del">
          <ac:chgData name="Trang Do" userId="1f6a371144d1ab6b" providerId="LiveId" clId="{8D174350-908B-FE40-B3C8-8B3229DA8696}" dt="2023-12-01T08:24:00.792" v="1301" actId="478"/>
          <ac:spMkLst>
            <pc:docMk/>
            <pc:sldMk cId="2628282296" sldId="285"/>
            <ac:spMk id="19" creationId="{4BAE4EC9-61EE-E68C-3627-1440F1EDDC53}"/>
          </ac:spMkLst>
        </pc:spChg>
        <pc:spChg chg="mod">
          <ac:chgData name="Trang Do" userId="1f6a371144d1ab6b" providerId="LiveId" clId="{8D174350-908B-FE40-B3C8-8B3229DA8696}" dt="2023-12-01T09:26:01.971" v="1431" actId="165"/>
          <ac:spMkLst>
            <pc:docMk/>
            <pc:sldMk cId="2628282296" sldId="285"/>
            <ac:spMk id="20" creationId="{CF340446-CCB5-1106-CCD3-D22D709FBDED}"/>
          </ac:spMkLst>
        </pc:spChg>
        <pc:spChg chg="mod">
          <ac:chgData name="Trang Do" userId="1f6a371144d1ab6b" providerId="LiveId" clId="{8D174350-908B-FE40-B3C8-8B3229DA8696}" dt="2023-12-01T08:36:21.386" v="1404" actId="20577"/>
          <ac:spMkLst>
            <pc:docMk/>
            <pc:sldMk cId="2628282296" sldId="285"/>
            <ac:spMk id="23" creationId="{7F3220E9-827B-3671-940F-7098E09181A0}"/>
          </ac:spMkLst>
        </pc:spChg>
        <pc:spChg chg="mod">
          <ac:chgData name="Trang Do" userId="1f6a371144d1ab6b" providerId="LiveId" clId="{8D174350-908B-FE40-B3C8-8B3229DA8696}" dt="2023-12-01T08:36:10.190" v="1395"/>
          <ac:spMkLst>
            <pc:docMk/>
            <pc:sldMk cId="2628282296" sldId="285"/>
            <ac:spMk id="25" creationId="{997E0E91-3FDB-C541-D934-AAA74B7F255D}"/>
          </ac:spMkLst>
        </pc:spChg>
        <pc:spChg chg="mod">
          <ac:chgData name="Trang Do" userId="1f6a371144d1ab6b" providerId="LiveId" clId="{8D174350-908B-FE40-B3C8-8B3229DA8696}" dt="2023-12-01T08:36:17.803" v="1400" actId="20577"/>
          <ac:spMkLst>
            <pc:docMk/>
            <pc:sldMk cId="2628282296" sldId="285"/>
            <ac:spMk id="26" creationId="{C1DB0E57-0F84-864C-160C-58230E7EA9F8}"/>
          </ac:spMkLst>
        </pc:spChg>
        <pc:spChg chg="add mod">
          <ac:chgData name="Trang Do" userId="1f6a371144d1ab6b" providerId="LiveId" clId="{8D174350-908B-FE40-B3C8-8B3229DA8696}" dt="2023-12-01T09:28:29.994" v="1503" actId="1076"/>
          <ac:spMkLst>
            <pc:docMk/>
            <pc:sldMk cId="2628282296" sldId="285"/>
            <ac:spMk id="30" creationId="{41AAEBD5-411F-D333-84E9-E57B7B321DC2}"/>
          </ac:spMkLst>
        </pc:spChg>
        <pc:spChg chg="add mod">
          <ac:chgData name="Trang Do" userId="1f6a371144d1ab6b" providerId="LiveId" clId="{8D174350-908B-FE40-B3C8-8B3229DA8696}" dt="2023-12-01T09:28:29.994" v="1503" actId="1076"/>
          <ac:spMkLst>
            <pc:docMk/>
            <pc:sldMk cId="2628282296" sldId="285"/>
            <ac:spMk id="31" creationId="{5E73E77A-9847-7995-995C-8EEB5A883867}"/>
          </ac:spMkLst>
        </pc:spChg>
        <pc:grpChg chg="add del mod">
          <ac:chgData name="Trang Do" userId="1f6a371144d1ab6b" providerId="LiveId" clId="{8D174350-908B-FE40-B3C8-8B3229DA8696}" dt="2023-12-01T08:36:02.845" v="1394" actId="165"/>
          <ac:grpSpMkLst>
            <pc:docMk/>
            <pc:sldMk cId="2628282296" sldId="285"/>
            <ac:grpSpMk id="6" creationId="{C06DCFB6-CCB5-8294-013B-E8BE15FA9357}"/>
          </ac:grpSpMkLst>
        </pc:grpChg>
        <pc:grpChg chg="del mod topLvl">
          <ac:chgData name="Trang Do" userId="1f6a371144d1ab6b" providerId="LiveId" clId="{8D174350-908B-FE40-B3C8-8B3229DA8696}" dt="2023-12-01T09:26:01.971" v="1431" actId="165"/>
          <ac:grpSpMkLst>
            <pc:docMk/>
            <pc:sldMk cId="2628282296" sldId="285"/>
            <ac:grpSpMk id="7" creationId="{50B4FC65-FA59-4E66-6A77-A65DB6128955}"/>
          </ac:grpSpMkLst>
        </pc:grpChg>
        <pc:grpChg chg="mod topLvl">
          <ac:chgData name="Trang Do" userId="1f6a371144d1ab6b" providerId="LiveId" clId="{8D174350-908B-FE40-B3C8-8B3229DA8696}" dt="2023-12-01T09:26:58.224" v="1471" actId="164"/>
          <ac:grpSpMkLst>
            <pc:docMk/>
            <pc:sldMk cId="2628282296" sldId="285"/>
            <ac:grpSpMk id="9" creationId="{CCF6DA9B-8B54-1E4A-AB99-6DAEF8D92192}"/>
          </ac:grpSpMkLst>
        </pc:grpChg>
        <pc:grpChg chg="mod topLvl">
          <ac:chgData name="Trang Do" userId="1f6a371144d1ab6b" providerId="LiveId" clId="{8D174350-908B-FE40-B3C8-8B3229DA8696}" dt="2023-12-01T09:26:28.068" v="1464" actId="164"/>
          <ac:grpSpMkLst>
            <pc:docMk/>
            <pc:sldMk cId="2628282296" sldId="285"/>
            <ac:grpSpMk id="18" creationId="{633D1EB2-552B-2457-6325-D633E3B2850C}"/>
          </ac:grpSpMkLst>
        </pc:grpChg>
        <pc:grpChg chg="add mod">
          <ac:chgData name="Trang Do" userId="1f6a371144d1ab6b" providerId="LiveId" clId="{8D174350-908B-FE40-B3C8-8B3229DA8696}" dt="2023-12-01T09:28:29.994" v="1503" actId="1076"/>
          <ac:grpSpMkLst>
            <pc:docMk/>
            <pc:sldMk cId="2628282296" sldId="285"/>
            <ac:grpSpMk id="22" creationId="{C35A3BD5-B25C-138F-A19B-B0967594513B}"/>
          </ac:grpSpMkLst>
        </pc:grpChg>
        <pc:grpChg chg="mod">
          <ac:chgData name="Trang Do" userId="1f6a371144d1ab6b" providerId="LiveId" clId="{8D174350-908B-FE40-B3C8-8B3229DA8696}" dt="2023-12-01T08:36:10.190" v="1395"/>
          <ac:grpSpMkLst>
            <pc:docMk/>
            <pc:sldMk cId="2628282296" sldId="285"/>
            <ac:grpSpMk id="24" creationId="{A7238204-E8E7-8720-CC4F-E6C6DEC0BFEB}"/>
          </ac:grpSpMkLst>
        </pc:grpChg>
        <pc:grpChg chg="add mod">
          <ac:chgData name="Trang Do" userId="1f6a371144d1ab6b" providerId="LiveId" clId="{8D174350-908B-FE40-B3C8-8B3229DA8696}" dt="2023-12-01T09:26:58.224" v="1471" actId="164"/>
          <ac:grpSpMkLst>
            <pc:docMk/>
            <pc:sldMk cId="2628282296" sldId="285"/>
            <ac:grpSpMk id="28" creationId="{863F00DF-A263-66D4-B22A-C3948CEA1173}"/>
          </ac:grpSpMkLst>
        </pc:grpChg>
        <pc:grpChg chg="add mod">
          <ac:chgData name="Trang Do" userId="1f6a371144d1ab6b" providerId="LiveId" clId="{8D174350-908B-FE40-B3C8-8B3229DA8696}" dt="2023-12-01T09:28:29.994" v="1503" actId="1076"/>
          <ac:grpSpMkLst>
            <pc:docMk/>
            <pc:sldMk cId="2628282296" sldId="285"/>
            <ac:grpSpMk id="29" creationId="{0B59AB49-AD95-E9D4-696D-D41F572B4FC8}"/>
          </ac:grpSpMkLst>
        </pc:grpChg>
        <pc:cxnChg chg="mod">
          <ac:chgData name="Trang Do" userId="1f6a371144d1ab6b" providerId="LiveId" clId="{8D174350-908B-FE40-B3C8-8B3229DA8696}" dt="2023-12-01T08:36:02.845" v="1394" actId="165"/>
          <ac:cxnSpMkLst>
            <pc:docMk/>
            <pc:sldMk cId="2628282296" sldId="285"/>
            <ac:cxnSpMk id="14" creationId="{489B0C60-9EC3-0AEA-9289-E52F48484E64}"/>
          </ac:cxnSpMkLst>
        </pc:cxnChg>
        <pc:cxnChg chg="mod">
          <ac:chgData name="Trang Do" userId="1f6a371144d1ab6b" providerId="LiveId" clId="{8D174350-908B-FE40-B3C8-8B3229DA8696}" dt="2023-12-01T09:26:01.971" v="1431" actId="165"/>
          <ac:cxnSpMkLst>
            <pc:docMk/>
            <pc:sldMk cId="2628282296" sldId="285"/>
            <ac:cxnSpMk id="21" creationId="{27E6E721-7C4E-5C8D-4819-60DEDDFBFE2B}"/>
          </ac:cxnSpMkLst>
        </pc:cxnChg>
        <pc:cxnChg chg="mod">
          <ac:chgData name="Trang Do" userId="1f6a371144d1ab6b" providerId="LiveId" clId="{8D174350-908B-FE40-B3C8-8B3229DA8696}" dt="2023-12-01T08:36:10.190" v="1395"/>
          <ac:cxnSpMkLst>
            <pc:docMk/>
            <pc:sldMk cId="2628282296" sldId="285"/>
            <ac:cxnSpMk id="27" creationId="{8469E05D-8270-3659-AE9F-647B19A86B60}"/>
          </ac:cxnSpMkLst>
        </pc:cxnChg>
      </pc:sldChg>
      <pc:sldChg chg="addSp delSp modSp add mod modTransition modAnim">
        <pc:chgData name="Trang Do" userId="1f6a371144d1ab6b" providerId="LiveId" clId="{8D174350-908B-FE40-B3C8-8B3229DA8696}" dt="2023-12-03T09:56:54.188" v="6396"/>
        <pc:sldMkLst>
          <pc:docMk/>
          <pc:sldMk cId="3009371170" sldId="286"/>
        </pc:sldMkLst>
        <pc:spChg chg="mod">
          <ac:chgData name="Trang Do" userId="1f6a371144d1ab6b" providerId="LiveId" clId="{8D174350-908B-FE40-B3C8-8B3229DA8696}" dt="2023-12-02T02:48:47.915" v="2783" actId="1076"/>
          <ac:spMkLst>
            <pc:docMk/>
            <pc:sldMk cId="3009371170" sldId="286"/>
            <ac:spMk id="2" creationId="{00000000-0000-0000-0000-000000000000}"/>
          </ac:spMkLst>
        </pc:spChg>
        <pc:spChg chg="add mod">
          <ac:chgData name="Trang Do" userId="1f6a371144d1ab6b" providerId="LiveId" clId="{8D174350-908B-FE40-B3C8-8B3229DA8696}" dt="2023-12-02T02:31:42.959" v="2589" actId="20577"/>
          <ac:spMkLst>
            <pc:docMk/>
            <pc:sldMk cId="3009371170" sldId="286"/>
            <ac:spMk id="5" creationId="{688218E0-6ADA-2AEC-F2DB-7FDEFC47F036}"/>
          </ac:spMkLst>
        </pc:spChg>
        <pc:spChg chg="mod topLvl">
          <ac:chgData name="Trang Do" userId="1f6a371144d1ab6b" providerId="LiveId" clId="{8D174350-908B-FE40-B3C8-8B3229DA8696}" dt="2023-12-02T02:48:29.646" v="2779" actId="164"/>
          <ac:spMkLst>
            <pc:docMk/>
            <pc:sldMk cId="3009371170" sldId="286"/>
            <ac:spMk id="9" creationId="{C46C5E5A-1959-CF62-B3C1-ECC567FC9C2A}"/>
          </ac:spMkLst>
        </pc:spChg>
        <pc:spChg chg="mod topLvl">
          <ac:chgData name="Trang Do" userId="1f6a371144d1ab6b" providerId="LiveId" clId="{8D174350-908B-FE40-B3C8-8B3229DA8696}" dt="2023-12-02T02:48:29.646" v="2779" actId="164"/>
          <ac:spMkLst>
            <pc:docMk/>
            <pc:sldMk cId="3009371170" sldId="286"/>
            <ac:spMk id="13" creationId="{3207F2AB-CA27-9F18-BD27-437976A4D672}"/>
          </ac:spMkLst>
        </pc:spChg>
        <pc:spChg chg="mod">
          <ac:chgData name="Trang Do" userId="1f6a371144d1ab6b" providerId="LiveId" clId="{8D174350-908B-FE40-B3C8-8B3229DA8696}" dt="2023-12-02T02:33:07.230" v="2603" actId="1076"/>
          <ac:spMkLst>
            <pc:docMk/>
            <pc:sldMk cId="3009371170" sldId="286"/>
            <ac:spMk id="16" creationId="{5659607D-050B-50E3-BB70-F987B9410B1B}"/>
          </ac:spMkLst>
        </pc:spChg>
        <pc:spChg chg="mod">
          <ac:chgData name="Trang Do" userId="1f6a371144d1ab6b" providerId="LiveId" clId="{8D174350-908B-FE40-B3C8-8B3229DA8696}" dt="2023-12-02T02:33:00.684" v="2601" actId="165"/>
          <ac:spMkLst>
            <pc:docMk/>
            <pc:sldMk cId="3009371170" sldId="286"/>
            <ac:spMk id="17" creationId="{968BB0CA-B4AE-34E3-A02F-B6FC87F6DC5F}"/>
          </ac:spMkLst>
        </pc:spChg>
        <pc:spChg chg="del mod topLvl">
          <ac:chgData name="Trang Do" userId="1f6a371144d1ab6b" providerId="LiveId" clId="{8D174350-908B-FE40-B3C8-8B3229DA8696}" dt="2023-12-02T02:35:40.802" v="2669" actId="478"/>
          <ac:spMkLst>
            <pc:docMk/>
            <pc:sldMk cId="3009371170" sldId="286"/>
            <ac:spMk id="19" creationId="{0AF059BA-8CA4-C4CB-4620-B44BAB056127}"/>
          </ac:spMkLst>
        </pc:spChg>
        <pc:spChg chg="mod">
          <ac:chgData name="Trang Do" userId="1f6a371144d1ab6b" providerId="LiveId" clId="{8D174350-908B-FE40-B3C8-8B3229DA8696}" dt="2023-12-02T02:35:33.731" v="2666" actId="20577"/>
          <ac:spMkLst>
            <pc:docMk/>
            <pc:sldMk cId="3009371170" sldId="286"/>
            <ac:spMk id="21" creationId="{FDD0B0DD-AF26-9E6E-2DA0-2F93F6459CB1}"/>
          </ac:spMkLst>
        </pc:spChg>
        <pc:spChg chg="mod">
          <ac:chgData name="Trang Do" userId="1f6a371144d1ab6b" providerId="LiveId" clId="{8D174350-908B-FE40-B3C8-8B3229DA8696}" dt="2023-12-02T02:33:14.615" v="2604"/>
          <ac:spMkLst>
            <pc:docMk/>
            <pc:sldMk cId="3009371170" sldId="286"/>
            <ac:spMk id="24" creationId="{3C229DDD-48B5-2C96-49B5-FCC31E022F05}"/>
          </ac:spMkLst>
        </pc:spChg>
        <pc:spChg chg="mod">
          <ac:chgData name="Trang Do" userId="1f6a371144d1ab6b" providerId="LiveId" clId="{8D174350-908B-FE40-B3C8-8B3229DA8696}" dt="2023-12-02T02:33:14.615" v="2604"/>
          <ac:spMkLst>
            <pc:docMk/>
            <pc:sldMk cId="3009371170" sldId="286"/>
            <ac:spMk id="27" creationId="{A58E9DB5-0C02-FFCA-6F6A-49DA53D3B2AA}"/>
          </ac:spMkLst>
        </pc:spChg>
        <pc:spChg chg="add del mod">
          <ac:chgData name="Trang Do" userId="1f6a371144d1ab6b" providerId="LiveId" clId="{8D174350-908B-FE40-B3C8-8B3229DA8696}" dt="2023-12-02T02:36:42.670" v="2692" actId="478"/>
          <ac:spMkLst>
            <pc:docMk/>
            <pc:sldMk cId="3009371170" sldId="286"/>
            <ac:spMk id="29" creationId="{5925C800-C13C-8E48-61FB-CA54155AE700}"/>
          </ac:spMkLst>
        </pc:spChg>
        <pc:spChg chg="add mod">
          <ac:chgData name="Trang Do" userId="1f6a371144d1ab6b" providerId="LiveId" clId="{8D174350-908B-FE40-B3C8-8B3229DA8696}" dt="2023-12-02T02:48:34.938" v="2780" actId="164"/>
          <ac:spMkLst>
            <pc:docMk/>
            <pc:sldMk cId="3009371170" sldId="286"/>
            <ac:spMk id="30" creationId="{303F0734-D497-3420-5CE0-0164333A60BD}"/>
          </ac:spMkLst>
        </pc:spChg>
        <pc:spChg chg="mod">
          <ac:chgData name="Trang Do" userId="1f6a371144d1ab6b" providerId="LiveId" clId="{8D174350-908B-FE40-B3C8-8B3229DA8696}" dt="2023-12-02T02:33:14.615" v="2604"/>
          <ac:spMkLst>
            <pc:docMk/>
            <pc:sldMk cId="3009371170" sldId="286"/>
            <ac:spMk id="33" creationId="{D4AA0B07-A42E-81AB-24DD-CF341BD830C4}"/>
          </ac:spMkLst>
        </pc:spChg>
        <pc:spChg chg="mod">
          <ac:chgData name="Trang Do" userId="1f6a371144d1ab6b" providerId="LiveId" clId="{8D174350-908B-FE40-B3C8-8B3229DA8696}" dt="2023-12-02T02:33:14.615" v="2604"/>
          <ac:spMkLst>
            <pc:docMk/>
            <pc:sldMk cId="3009371170" sldId="286"/>
            <ac:spMk id="34" creationId="{7C382B98-D408-0D5D-700D-6F445100426E}"/>
          </ac:spMkLst>
        </pc:spChg>
        <pc:spChg chg="mod">
          <ac:chgData name="Trang Do" userId="1f6a371144d1ab6b" providerId="LiveId" clId="{8D174350-908B-FE40-B3C8-8B3229DA8696}" dt="2023-12-02T02:33:33.220" v="2610"/>
          <ac:spMkLst>
            <pc:docMk/>
            <pc:sldMk cId="3009371170" sldId="286"/>
            <ac:spMk id="37" creationId="{B7AB5332-7955-06F9-64A0-020C309C1DE0}"/>
          </ac:spMkLst>
        </pc:spChg>
        <pc:spChg chg="mod">
          <ac:chgData name="Trang Do" userId="1f6a371144d1ab6b" providerId="LiveId" clId="{8D174350-908B-FE40-B3C8-8B3229DA8696}" dt="2023-12-02T02:33:33.220" v="2610"/>
          <ac:spMkLst>
            <pc:docMk/>
            <pc:sldMk cId="3009371170" sldId="286"/>
            <ac:spMk id="40" creationId="{55EB2C2D-33CB-4A9D-C0F6-F29E3DF5B148}"/>
          </ac:spMkLst>
        </pc:spChg>
        <pc:spChg chg="add del mod">
          <ac:chgData name="Trang Do" userId="1f6a371144d1ab6b" providerId="LiveId" clId="{8D174350-908B-FE40-B3C8-8B3229DA8696}" dt="2023-12-02T02:33:47.787" v="2615" actId="478"/>
          <ac:spMkLst>
            <pc:docMk/>
            <pc:sldMk cId="3009371170" sldId="286"/>
            <ac:spMk id="42" creationId="{4F42C824-D7A7-9248-6BA4-D39175EB6EE6}"/>
          </ac:spMkLst>
        </pc:spChg>
        <pc:spChg chg="del mod topLvl">
          <ac:chgData name="Trang Do" userId="1f6a371144d1ab6b" providerId="LiveId" clId="{8D174350-908B-FE40-B3C8-8B3229DA8696}" dt="2023-12-02T02:34:23.043" v="2626" actId="478"/>
          <ac:spMkLst>
            <pc:docMk/>
            <pc:sldMk cId="3009371170" sldId="286"/>
            <ac:spMk id="44" creationId="{034279C8-1D5E-BFD8-0A0D-D69B94CAF821}"/>
          </ac:spMkLst>
        </pc:spChg>
        <pc:spChg chg="mod">
          <ac:chgData name="Trang Do" userId="1f6a371144d1ab6b" providerId="LiveId" clId="{8D174350-908B-FE40-B3C8-8B3229DA8696}" dt="2023-12-02T02:34:52.162" v="2643" actId="20577"/>
          <ac:spMkLst>
            <pc:docMk/>
            <pc:sldMk cId="3009371170" sldId="286"/>
            <ac:spMk id="47" creationId="{4B638997-AAEB-E307-39FB-32266BCC15FF}"/>
          </ac:spMkLst>
        </pc:spChg>
        <pc:spChg chg="add del mod">
          <ac:chgData name="Trang Do" userId="1f6a371144d1ab6b" providerId="LiveId" clId="{8D174350-908B-FE40-B3C8-8B3229DA8696}" dt="2023-12-02T02:34:36.869" v="2634" actId="478"/>
          <ac:spMkLst>
            <pc:docMk/>
            <pc:sldMk cId="3009371170" sldId="286"/>
            <ac:spMk id="49" creationId="{B5F8FFEF-0D30-FE54-74D8-AB7D9CC35098}"/>
          </ac:spMkLst>
        </pc:spChg>
        <pc:spChg chg="add mod">
          <ac:chgData name="Trang Do" userId="1f6a371144d1ab6b" providerId="LiveId" clId="{8D174350-908B-FE40-B3C8-8B3229DA8696}" dt="2023-12-02T02:48:43.637" v="2781" actId="164"/>
          <ac:spMkLst>
            <pc:docMk/>
            <pc:sldMk cId="3009371170" sldId="286"/>
            <ac:spMk id="50" creationId="{4A34A276-0353-F646-CD87-63F733DAAE2F}"/>
          </ac:spMkLst>
        </pc:spChg>
        <pc:spChg chg="mod">
          <ac:chgData name="Trang Do" userId="1f6a371144d1ab6b" providerId="LiveId" clId="{8D174350-908B-FE40-B3C8-8B3229DA8696}" dt="2023-12-02T02:35:11.519" v="2653" actId="1076"/>
          <ac:spMkLst>
            <pc:docMk/>
            <pc:sldMk cId="3009371170" sldId="286"/>
            <ac:spMk id="53" creationId="{37301FD8-3390-278D-C24B-3B6B918ACE4A}"/>
          </ac:spMkLst>
        </pc:spChg>
        <pc:spChg chg="mod">
          <ac:chgData name="Trang Do" userId="1f6a371144d1ab6b" providerId="LiveId" clId="{8D174350-908B-FE40-B3C8-8B3229DA8696}" dt="2023-12-02T02:35:08.575" v="2652" actId="20577"/>
          <ac:spMkLst>
            <pc:docMk/>
            <pc:sldMk cId="3009371170" sldId="286"/>
            <ac:spMk id="54" creationId="{973D5645-8608-98BE-97A3-B27BD9470B81}"/>
          </ac:spMkLst>
        </pc:spChg>
        <pc:spChg chg="mod">
          <ac:chgData name="Trang Do" userId="1f6a371144d1ab6b" providerId="LiveId" clId="{8D174350-908B-FE40-B3C8-8B3229DA8696}" dt="2023-12-02T02:35:49.331" v="2671"/>
          <ac:spMkLst>
            <pc:docMk/>
            <pc:sldMk cId="3009371170" sldId="286"/>
            <ac:spMk id="57" creationId="{57A4962B-0AF7-726A-060E-82759E34AD77}"/>
          </ac:spMkLst>
        </pc:spChg>
        <pc:spChg chg="add mod">
          <ac:chgData name="Trang Do" userId="1f6a371144d1ab6b" providerId="LiveId" clId="{8D174350-908B-FE40-B3C8-8B3229DA8696}" dt="2023-12-02T02:48:29.646" v="2779" actId="164"/>
          <ac:spMkLst>
            <pc:docMk/>
            <pc:sldMk cId="3009371170" sldId="286"/>
            <ac:spMk id="59" creationId="{E2000440-F602-E193-C765-B59C9B34CC35}"/>
          </ac:spMkLst>
        </pc:spChg>
        <pc:spChg chg="mod">
          <ac:chgData name="Trang Do" userId="1f6a371144d1ab6b" providerId="LiveId" clId="{8D174350-908B-FE40-B3C8-8B3229DA8696}" dt="2023-12-02T02:36:27.057" v="2688" actId="20577"/>
          <ac:spMkLst>
            <pc:docMk/>
            <pc:sldMk cId="3009371170" sldId="286"/>
            <ac:spMk id="61" creationId="{8FE356E6-1578-DDA0-FC29-C0259933A822}"/>
          </ac:spMkLst>
        </pc:spChg>
        <pc:spChg chg="mod">
          <ac:chgData name="Trang Do" userId="1f6a371144d1ab6b" providerId="LiveId" clId="{8D174350-908B-FE40-B3C8-8B3229DA8696}" dt="2023-12-02T02:36:51.206" v="2693"/>
          <ac:spMkLst>
            <pc:docMk/>
            <pc:sldMk cId="3009371170" sldId="286"/>
            <ac:spMk id="64" creationId="{7FBAFEC6-3A93-EFA7-1658-17BDCB16A7B3}"/>
          </ac:spMkLst>
        </pc:spChg>
        <pc:spChg chg="add mod">
          <ac:chgData name="Trang Do" userId="1f6a371144d1ab6b" providerId="LiveId" clId="{8D174350-908B-FE40-B3C8-8B3229DA8696}" dt="2023-12-02T02:48:34.938" v="2780" actId="164"/>
          <ac:spMkLst>
            <pc:docMk/>
            <pc:sldMk cId="3009371170" sldId="286"/>
            <ac:spMk id="66" creationId="{868C1CA2-9213-84E5-5EF1-451D623ADCCE}"/>
          </ac:spMkLst>
        </pc:spChg>
        <pc:spChg chg="mod">
          <ac:chgData name="Trang Do" userId="1f6a371144d1ab6b" providerId="LiveId" clId="{8D174350-908B-FE40-B3C8-8B3229DA8696}" dt="2023-12-02T02:37:08.470" v="2701" actId="20577"/>
          <ac:spMkLst>
            <pc:docMk/>
            <pc:sldMk cId="3009371170" sldId="286"/>
            <ac:spMk id="68" creationId="{B6545202-D0D3-1A50-D136-D5128BD8B3D9}"/>
          </ac:spMkLst>
        </pc:spChg>
        <pc:spChg chg="add mod">
          <ac:chgData name="Trang Do" userId="1f6a371144d1ab6b" providerId="LiveId" clId="{8D174350-908B-FE40-B3C8-8B3229DA8696}" dt="2023-12-02T02:48:34.938" v="2780" actId="164"/>
          <ac:spMkLst>
            <pc:docMk/>
            <pc:sldMk cId="3009371170" sldId="286"/>
            <ac:spMk id="70" creationId="{8B1338DB-66E6-16AE-64EB-9016D0FE10D3}"/>
          </ac:spMkLst>
        </pc:spChg>
        <pc:spChg chg="mod">
          <ac:chgData name="Trang Do" userId="1f6a371144d1ab6b" providerId="LiveId" clId="{8D174350-908B-FE40-B3C8-8B3229DA8696}" dt="2023-12-02T02:37:12.620" v="2707" actId="20577"/>
          <ac:spMkLst>
            <pc:docMk/>
            <pc:sldMk cId="3009371170" sldId="286"/>
            <ac:spMk id="72" creationId="{073CCB96-D6B5-3A26-F5C7-A2DDBF79A423}"/>
          </ac:spMkLst>
        </pc:spChg>
        <pc:spChg chg="mod">
          <ac:chgData name="Trang Do" userId="1f6a371144d1ab6b" providerId="LiveId" clId="{8D174350-908B-FE40-B3C8-8B3229DA8696}" dt="2023-12-02T02:39:26.118" v="2708"/>
          <ac:spMkLst>
            <pc:docMk/>
            <pc:sldMk cId="3009371170" sldId="286"/>
            <ac:spMk id="76" creationId="{A821609D-6BFE-5A77-3376-38AACC90F858}"/>
          </ac:spMkLst>
        </pc:spChg>
        <pc:spChg chg="mod">
          <ac:chgData name="Trang Do" userId="1f6a371144d1ab6b" providerId="LiveId" clId="{8D174350-908B-FE40-B3C8-8B3229DA8696}" dt="2023-12-02T02:39:26.118" v="2708"/>
          <ac:spMkLst>
            <pc:docMk/>
            <pc:sldMk cId="3009371170" sldId="286"/>
            <ac:spMk id="80" creationId="{E32B26BB-C8AE-27FB-4C0E-F3EE0830569D}"/>
          </ac:spMkLst>
        </pc:spChg>
        <pc:spChg chg="mod">
          <ac:chgData name="Trang Do" userId="1f6a371144d1ab6b" providerId="LiveId" clId="{8D174350-908B-FE40-B3C8-8B3229DA8696}" dt="2023-12-02T02:45:24.648" v="2715" actId="14100"/>
          <ac:spMkLst>
            <pc:docMk/>
            <pc:sldMk cId="3009371170" sldId="286"/>
            <ac:spMk id="81" creationId="{8C2D2EC7-E390-077D-CE28-CC0FA1C64441}"/>
          </ac:spMkLst>
        </pc:spChg>
        <pc:spChg chg="mod">
          <ac:chgData name="Trang Do" userId="1f6a371144d1ab6b" providerId="LiveId" clId="{8D174350-908B-FE40-B3C8-8B3229DA8696}" dt="2023-12-02T02:45:51.884" v="2731" actId="20577"/>
          <ac:spMkLst>
            <pc:docMk/>
            <pc:sldMk cId="3009371170" sldId="286"/>
            <ac:spMk id="82" creationId="{9D8F032F-BD21-297C-C8FB-3E4D9C23CD19}"/>
          </ac:spMkLst>
        </pc:spChg>
        <pc:spChg chg="mod">
          <ac:chgData name="Trang Do" userId="1f6a371144d1ab6b" providerId="LiveId" clId="{8D174350-908B-FE40-B3C8-8B3229DA8696}" dt="2023-12-02T02:39:26.118" v="2708"/>
          <ac:spMkLst>
            <pc:docMk/>
            <pc:sldMk cId="3009371170" sldId="286"/>
            <ac:spMk id="85" creationId="{9F68391C-DAAE-5B8B-7670-362B4DB9743C}"/>
          </ac:spMkLst>
        </pc:spChg>
        <pc:spChg chg="mod">
          <ac:chgData name="Trang Do" userId="1f6a371144d1ab6b" providerId="LiveId" clId="{8D174350-908B-FE40-B3C8-8B3229DA8696}" dt="2023-12-02T02:45:47.341" v="2729" actId="20577"/>
          <ac:spMkLst>
            <pc:docMk/>
            <pc:sldMk cId="3009371170" sldId="286"/>
            <ac:spMk id="86" creationId="{29EF94B8-AEFC-4F2E-24DA-603859370079}"/>
          </ac:spMkLst>
        </pc:spChg>
        <pc:spChg chg="mod">
          <ac:chgData name="Trang Do" userId="1f6a371144d1ab6b" providerId="LiveId" clId="{8D174350-908B-FE40-B3C8-8B3229DA8696}" dt="2023-12-02T02:45:34.798" v="2719" actId="20577"/>
          <ac:spMkLst>
            <pc:docMk/>
            <pc:sldMk cId="3009371170" sldId="286"/>
            <ac:spMk id="88" creationId="{E8C07084-4722-A08F-8AF5-C4D97AF519D6}"/>
          </ac:spMkLst>
        </pc:spChg>
        <pc:spChg chg="mod">
          <ac:chgData name="Trang Do" userId="1f6a371144d1ab6b" providerId="LiveId" clId="{8D174350-908B-FE40-B3C8-8B3229DA8696}" dt="2023-12-02T02:45:41.600" v="2723" actId="20577"/>
          <ac:spMkLst>
            <pc:docMk/>
            <pc:sldMk cId="3009371170" sldId="286"/>
            <ac:spMk id="90" creationId="{71E24459-980D-45A1-8A74-88532F76B8BF}"/>
          </ac:spMkLst>
        </pc:spChg>
        <pc:spChg chg="mod">
          <ac:chgData name="Trang Do" userId="1f6a371144d1ab6b" providerId="LiveId" clId="{8D174350-908B-FE40-B3C8-8B3229DA8696}" dt="2023-12-02T02:39:41.173" v="2709"/>
          <ac:spMkLst>
            <pc:docMk/>
            <pc:sldMk cId="3009371170" sldId="286"/>
            <ac:spMk id="93" creationId="{D981EB2E-6FC0-59F7-4E6C-0CB3FFB9B6F0}"/>
          </ac:spMkLst>
        </pc:spChg>
        <pc:spChg chg="mod">
          <ac:chgData name="Trang Do" userId="1f6a371144d1ab6b" providerId="LiveId" clId="{8D174350-908B-FE40-B3C8-8B3229DA8696}" dt="2023-12-02T02:39:41.173" v="2709"/>
          <ac:spMkLst>
            <pc:docMk/>
            <pc:sldMk cId="3009371170" sldId="286"/>
            <ac:spMk id="95" creationId="{3A8FEED4-D8A5-082E-31C6-A7A23665D90E}"/>
          </ac:spMkLst>
        </pc:spChg>
        <pc:spChg chg="mod">
          <ac:chgData name="Trang Do" userId="1f6a371144d1ab6b" providerId="LiveId" clId="{8D174350-908B-FE40-B3C8-8B3229DA8696}" dt="2023-12-02T02:39:41.173" v="2709"/>
          <ac:spMkLst>
            <pc:docMk/>
            <pc:sldMk cId="3009371170" sldId="286"/>
            <ac:spMk id="99" creationId="{D4939927-970B-E9BB-0CE7-ADD6242C4F79}"/>
          </ac:spMkLst>
        </pc:spChg>
        <pc:spChg chg="mod">
          <ac:chgData name="Trang Do" userId="1f6a371144d1ab6b" providerId="LiveId" clId="{8D174350-908B-FE40-B3C8-8B3229DA8696}" dt="2023-12-02T02:39:41.173" v="2709"/>
          <ac:spMkLst>
            <pc:docMk/>
            <pc:sldMk cId="3009371170" sldId="286"/>
            <ac:spMk id="101" creationId="{BBF6C555-A21E-2703-CD00-20DA34126485}"/>
          </ac:spMkLst>
        </pc:spChg>
        <pc:spChg chg="mod">
          <ac:chgData name="Trang Do" userId="1f6a371144d1ab6b" providerId="LiveId" clId="{8D174350-908B-FE40-B3C8-8B3229DA8696}" dt="2023-12-02T02:39:41.173" v="2709"/>
          <ac:spMkLst>
            <pc:docMk/>
            <pc:sldMk cId="3009371170" sldId="286"/>
            <ac:spMk id="103" creationId="{C43F754A-6CED-8714-7A50-DE23B8F46AA1}"/>
          </ac:spMkLst>
        </pc:spChg>
        <pc:spChg chg="mod">
          <ac:chgData name="Trang Do" userId="1f6a371144d1ab6b" providerId="LiveId" clId="{8D174350-908B-FE40-B3C8-8B3229DA8696}" dt="2023-12-02T02:39:41.173" v="2709"/>
          <ac:spMkLst>
            <pc:docMk/>
            <pc:sldMk cId="3009371170" sldId="286"/>
            <ac:spMk id="105" creationId="{5B089EAB-CAD4-B399-2401-B5BE58C0E54A}"/>
          </ac:spMkLst>
        </pc:spChg>
        <pc:spChg chg="mod">
          <ac:chgData name="Trang Do" userId="1f6a371144d1ab6b" providerId="LiveId" clId="{8D174350-908B-FE40-B3C8-8B3229DA8696}" dt="2023-12-02T02:47:22.797" v="2755" actId="20577"/>
          <ac:spMkLst>
            <pc:docMk/>
            <pc:sldMk cId="3009371170" sldId="286"/>
            <ac:spMk id="106" creationId="{C87E59F6-4BBA-38D4-3211-39737E4C5F8E}"/>
          </ac:spMkLst>
        </pc:spChg>
        <pc:spChg chg="mod">
          <ac:chgData name="Trang Do" userId="1f6a371144d1ab6b" providerId="LiveId" clId="{8D174350-908B-FE40-B3C8-8B3229DA8696}" dt="2023-12-02T02:47:15.338" v="2747" actId="20577"/>
          <ac:spMkLst>
            <pc:docMk/>
            <pc:sldMk cId="3009371170" sldId="286"/>
            <ac:spMk id="108" creationId="{CD762E93-B909-7E12-7831-D9F4A7D69825}"/>
          </ac:spMkLst>
        </pc:spChg>
        <pc:spChg chg="mod">
          <ac:chgData name="Trang Do" userId="1f6a371144d1ab6b" providerId="LiveId" clId="{8D174350-908B-FE40-B3C8-8B3229DA8696}" dt="2023-12-02T02:47:18.339" v="2751" actId="20577"/>
          <ac:spMkLst>
            <pc:docMk/>
            <pc:sldMk cId="3009371170" sldId="286"/>
            <ac:spMk id="110" creationId="{7980B208-AD4C-6606-9CE6-854F358609B6}"/>
          </ac:spMkLst>
        </pc:spChg>
        <pc:spChg chg="mod">
          <ac:chgData name="Trang Do" userId="1f6a371144d1ab6b" providerId="LiveId" clId="{8D174350-908B-FE40-B3C8-8B3229DA8696}" dt="2023-12-02T02:39:41.173" v="2709"/>
          <ac:spMkLst>
            <pc:docMk/>
            <pc:sldMk cId="3009371170" sldId="286"/>
            <ac:spMk id="114" creationId="{674E4364-AFD0-2618-FF89-8B01BCEA5E0D}"/>
          </ac:spMkLst>
        </pc:spChg>
        <pc:spChg chg="mod">
          <ac:chgData name="Trang Do" userId="1f6a371144d1ab6b" providerId="LiveId" clId="{8D174350-908B-FE40-B3C8-8B3229DA8696}" dt="2023-12-02T02:39:41.173" v="2709"/>
          <ac:spMkLst>
            <pc:docMk/>
            <pc:sldMk cId="3009371170" sldId="286"/>
            <ac:spMk id="116" creationId="{ECC0D804-054E-85A9-4DA2-58F9AE74B4AA}"/>
          </ac:spMkLst>
        </pc:spChg>
        <pc:spChg chg="mod">
          <ac:chgData name="Trang Do" userId="1f6a371144d1ab6b" providerId="LiveId" clId="{8D174350-908B-FE40-B3C8-8B3229DA8696}" dt="2023-12-02T02:47:28.486" v="2759" actId="20577"/>
          <ac:spMkLst>
            <pc:docMk/>
            <pc:sldMk cId="3009371170" sldId="286"/>
            <ac:spMk id="117" creationId="{2E57E9B1-F1AE-31DD-A7E5-714207435CF4}"/>
          </ac:spMkLst>
        </pc:spChg>
        <pc:spChg chg="mod">
          <ac:chgData name="Trang Do" userId="1f6a371144d1ab6b" providerId="LiveId" clId="{8D174350-908B-FE40-B3C8-8B3229DA8696}" dt="2023-12-02T02:47:32.520" v="2763" actId="20577"/>
          <ac:spMkLst>
            <pc:docMk/>
            <pc:sldMk cId="3009371170" sldId="286"/>
            <ac:spMk id="119" creationId="{AFFA9BED-3B33-A1FF-221A-1328353441F8}"/>
          </ac:spMkLst>
        </pc:spChg>
        <pc:spChg chg="mod">
          <ac:chgData name="Trang Do" userId="1f6a371144d1ab6b" providerId="LiveId" clId="{8D174350-908B-FE40-B3C8-8B3229DA8696}" dt="2023-12-02T02:39:41.173" v="2709"/>
          <ac:spMkLst>
            <pc:docMk/>
            <pc:sldMk cId="3009371170" sldId="286"/>
            <ac:spMk id="123" creationId="{E46DAE4F-3783-854A-3A32-6E5BCECE554F}"/>
          </ac:spMkLst>
        </pc:spChg>
        <pc:spChg chg="mod">
          <ac:chgData name="Trang Do" userId="1f6a371144d1ab6b" providerId="LiveId" clId="{8D174350-908B-FE40-B3C8-8B3229DA8696}" dt="2023-12-02T02:39:41.173" v="2709"/>
          <ac:spMkLst>
            <pc:docMk/>
            <pc:sldMk cId="3009371170" sldId="286"/>
            <ac:spMk id="125" creationId="{B70FB6FF-29B2-3BB8-0022-00C0201A6E1B}"/>
          </ac:spMkLst>
        </pc:spChg>
        <pc:spChg chg="mod">
          <ac:chgData name="Trang Do" userId="1f6a371144d1ab6b" providerId="LiveId" clId="{8D174350-908B-FE40-B3C8-8B3229DA8696}" dt="2023-12-02T02:39:41.173" v="2709"/>
          <ac:spMkLst>
            <pc:docMk/>
            <pc:sldMk cId="3009371170" sldId="286"/>
            <ac:spMk id="126" creationId="{B66BBD27-D5F9-225B-DC06-E96939AA8FA3}"/>
          </ac:spMkLst>
        </pc:spChg>
        <pc:spChg chg="mod">
          <ac:chgData name="Trang Do" userId="1f6a371144d1ab6b" providerId="LiveId" clId="{8D174350-908B-FE40-B3C8-8B3229DA8696}" dt="2023-12-02T02:39:41.173" v="2709"/>
          <ac:spMkLst>
            <pc:docMk/>
            <pc:sldMk cId="3009371170" sldId="286"/>
            <ac:spMk id="128" creationId="{365F239D-D398-8DCB-7753-D194133892EE}"/>
          </ac:spMkLst>
        </pc:spChg>
        <pc:spChg chg="mod topLvl">
          <ac:chgData name="Trang Do" userId="1f6a371144d1ab6b" providerId="LiveId" clId="{8D174350-908B-FE40-B3C8-8B3229DA8696}" dt="2023-12-02T02:47:53.374" v="2769" actId="164"/>
          <ac:spMkLst>
            <pc:docMk/>
            <pc:sldMk cId="3009371170" sldId="286"/>
            <ac:spMk id="131" creationId="{E342C6F3-CDF0-424A-84C8-A7C09F03DD92}"/>
          </ac:spMkLst>
        </pc:spChg>
        <pc:spChg chg="del mod topLvl">
          <ac:chgData name="Trang Do" userId="1f6a371144d1ab6b" providerId="LiveId" clId="{8D174350-908B-FE40-B3C8-8B3229DA8696}" dt="2023-12-02T02:47:47.677" v="2768" actId="478"/>
          <ac:spMkLst>
            <pc:docMk/>
            <pc:sldMk cId="3009371170" sldId="286"/>
            <ac:spMk id="133" creationId="{693C65E4-E4E7-D762-3038-28ACEB0A44FD}"/>
          </ac:spMkLst>
        </pc:spChg>
        <pc:spChg chg="mod">
          <ac:chgData name="Trang Do" userId="1f6a371144d1ab6b" providerId="LiveId" clId="{8D174350-908B-FE40-B3C8-8B3229DA8696}" dt="2023-12-02T02:47:44.781" v="2767" actId="165"/>
          <ac:spMkLst>
            <pc:docMk/>
            <pc:sldMk cId="3009371170" sldId="286"/>
            <ac:spMk id="135" creationId="{DA0850C4-4F87-F498-5D5F-BDAF05B62D73}"/>
          </ac:spMkLst>
        </pc:spChg>
        <pc:spChg chg="mod">
          <ac:chgData name="Trang Do" userId="1f6a371144d1ab6b" providerId="LiveId" clId="{8D174350-908B-FE40-B3C8-8B3229DA8696}" dt="2023-12-02T02:48:06.642" v="2777" actId="20577"/>
          <ac:spMkLst>
            <pc:docMk/>
            <pc:sldMk cId="3009371170" sldId="286"/>
            <ac:spMk id="137" creationId="{306ACC6B-1CE4-9FB0-9621-DFF9C4435C5C}"/>
          </ac:spMkLst>
        </pc:spChg>
        <pc:grpChg chg="add del mod">
          <ac:chgData name="Trang Do" userId="1f6a371144d1ab6b" providerId="LiveId" clId="{8D174350-908B-FE40-B3C8-8B3229DA8696}" dt="2023-12-02T02:33:00.684" v="2601" actId="165"/>
          <ac:grpSpMkLst>
            <pc:docMk/>
            <pc:sldMk cId="3009371170" sldId="286"/>
            <ac:grpSpMk id="6" creationId="{F08C13C9-75F9-31FF-29C9-7ACD44927B87}"/>
          </ac:grpSpMkLst>
        </pc:grpChg>
        <pc:grpChg chg="mod topLvl">
          <ac:chgData name="Trang Do" userId="1f6a371144d1ab6b" providerId="LiveId" clId="{8D174350-908B-FE40-B3C8-8B3229DA8696}" dt="2023-12-02T02:48:29.646" v="2779" actId="164"/>
          <ac:grpSpMkLst>
            <pc:docMk/>
            <pc:sldMk cId="3009371170" sldId="286"/>
            <ac:grpSpMk id="7" creationId="{FE775181-57CC-BC81-B11C-29950DE916F5}"/>
          </ac:grpSpMkLst>
        </pc:grpChg>
        <pc:grpChg chg="del mod topLvl">
          <ac:chgData name="Trang Do" userId="1f6a371144d1ab6b" providerId="LiveId" clId="{8D174350-908B-FE40-B3C8-8B3229DA8696}" dt="2023-12-02T02:35:40.802" v="2669" actId="478"/>
          <ac:grpSpMkLst>
            <pc:docMk/>
            <pc:sldMk cId="3009371170" sldId="286"/>
            <ac:grpSpMk id="8" creationId="{96808925-2AEF-A951-A03B-CAC81E75A329}"/>
          </ac:grpSpMkLst>
        </pc:grpChg>
        <pc:grpChg chg="del mod topLvl">
          <ac:chgData name="Trang Do" userId="1f6a371144d1ab6b" providerId="LiveId" clId="{8D174350-908B-FE40-B3C8-8B3229DA8696}" dt="2023-12-02T02:35:57.605" v="2674" actId="478"/>
          <ac:grpSpMkLst>
            <pc:docMk/>
            <pc:sldMk cId="3009371170" sldId="286"/>
            <ac:grpSpMk id="14" creationId="{939D3910-D24E-3588-F2F8-4DC38358D127}"/>
          </ac:grpSpMkLst>
        </pc:grpChg>
        <pc:grpChg chg="mod">
          <ac:chgData name="Trang Do" userId="1f6a371144d1ab6b" providerId="LiveId" clId="{8D174350-908B-FE40-B3C8-8B3229DA8696}" dt="2023-12-02T02:33:00.684" v="2601" actId="165"/>
          <ac:grpSpMkLst>
            <pc:docMk/>
            <pc:sldMk cId="3009371170" sldId="286"/>
            <ac:grpSpMk id="15" creationId="{E9DAAFD6-7968-C246-70B9-5A15E64AA3BE}"/>
          </ac:grpSpMkLst>
        </pc:grpChg>
        <pc:grpChg chg="add del mod">
          <ac:chgData name="Trang Do" userId="1f6a371144d1ab6b" providerId="LiveId" clId="{8D174350-908B-FE40-B3C8-8B3229DA8696}" dt="2023-12-02T02:36:34.148" v="2689" actId="478"/>
          <ac:grpSpMkLst>
            <pc:docMk/>
            <pc:sldMk cId="3009371170" sldId="286"/>
            <ac:grpSpMk id="23" creationId="{8037DD5D-781E-3037-E8FE-72B5621BE82E}"/>
          </ac:grpSpMkLst>
        </pc:grpChg>
        <pc:grpChg chg="add del mod">
          <ac:chgData name="Trang Do" userId="1f6a371144d1ab6b" providerId="LiveId" clId="{8D174350-908B-FE40-B3C8-8B3229DA8696}" dt="2023-12-02T02:36:37.217" v="2690" actId="478"/>
          <ac:grpSpMkLst>
            <pc:docMk/>
            <pc:sldMk cId="3009371170" sldId="286"/>
            <ac:grpSpMk id="26" creationId="{8A500A1D-575E-A80B-3F68-791497705E8E}"/>
          </ac:grpSpMkLst>
        </pc:grpChg>
        <pc:grpChg chg="add del mod">
          <ac:chgData name="Trang Do" userId="1f6a371144d1ab6b" providerId="LiveId" clId="{8D174350-908B-FE40-B3C8-8B3229DA8696}" dt="2023-12-02T02:36:38.922" v="2691" actId="478"/>
          <ac:grpSpMkLst>
            <pc:docMk/>
            <pc:sldMk cId="3009371170" sldId="286"/>
            <ac:grpSpMk id="31" creationId="{C674EA5E-A71A-EEBF-7696-9B63C3CAF4CB}"/>
          </ac:grpSpMkLst>
        </pc:grpChg>
        <pc:grpChg chg="mod">
          <ac:chgData name="Trang Do" userId="1f6a371144d1ab6b" providerId="LiveId" clId="{8D174350-908B-FE40-B3C8-8B3229DA8696}" dt="2023-12-02T02:33:14.615" v="2604"/>
          <ac:grpSpMkLst>
            <pc:docMk/>
            <pc:sldMk cId="3009371170" sldId="286"/>
            <ac:grpSpMk id="32" creationId="{B17E7ABA-3898-59E4-A8E0-4CC2279D8338}"/>
          </ac:grpSpMkLst>
        </pc:grpChg>
        <pc:grpChg chg="add del mod">
          <ac:chgData name="Trang Do" userId="1f6a371144d1ab6b" providerId="LiveId" clId="{8D174350-908B-FE40-B3C8-8B3229DA8696}" dt="2023-12-02T02:33:43.944" v="2612" actId="478"/>
          <ac:grpSpMkLst>
            <pc:docMk/>
            <pc:sldMk cId="3009371170" sldId="286"/>
            <ac:grpSpMk id="36" creationId="{565657B5-1F9A-7896-BA6F-89E05BAAA966}"/>
          </ac:grpSpMkLst>
        </pc:grpChg>
        <pc:grpChg chg="add del mod">
          <ac:chgData name="Trang Do" userId="1f6a371144d1ab6b" providerId="LiveId" clId="{8D174350-908B-FE40-B3C8-8B3229DA8696}" dt="2023-12-02T02:33:44.966" v="2613" actId="478"/>
          <ac:grpSpMkLst>
            <pc:docMk/>
            <pc:sldMk cId="3009371170" sldId="286"/>
            <ac:grpSpMk id="39" creationId="{84E26429-542D-20E6-CA25-9E191BB06227}"/>
          </ac:grpSpMkLst>
        </pc:grpChg>
        <pc:grpChg chg="add del mod">
          <ac:chgData name="Trang Do" userId="1f6a371144d1ab6b" providerId="LiveId" clId="{8D174350-908B-FE40-B3C8-8B3229DA8696}" dt="2023-12-02T02:34:17.140" v="2624" actId="478"/>
          <ac:grpSpMkLst>
            <pc:docMk/>
            <pc:sldMk cId="3009371170" sldId="286"/>
            <ac:grpSpMk id="43" creationId="{4C94011E-9BA8-622D-31BC-89542E406BF3}"/>
          </ac:grpSpMkLst>
        </pc:grpChg>
        <pc:grpChg chg="add mod">
          <ac:chgData name="Trang Do" userId="1f6a371144d1ab6b" providerId="LiveId" clId="{8D174350-908B-FE40-B3C8-8B3229DA8696}" dt="2023-12-02T02:48:43.637" v="2781" actId="164"/>
          <ac:grpSpMkLst>
            <pc:docMk/>
            <pc:sldMk cId="3009371170" sldId="286"/>
            <ac:grpSpMk id="46" creationId="{F9EFD919-A229-EE1F-5701-F3AD1EAB0744}"/>
          </ac:grpSpMkLst>
        </pc:grpChg>
        <pc:grpChg chg="add mod">
          <ac:chgData name="Trang Do" userId="1f6a371144d1ab6b" providerId="LiveId" clId="{8D174350-908B-FE40-B3C8-8B3229DA8696}" dt="2023-12-02T02:48:43.637" v="2781" actId="164"/>
          <ac:grpSpMkLst>
            <pc:docMk/>
            <pc:sldMk cId="3009371170" sldId="286"/>
            <ac:grpSpMk id="51" creationId="{649A54B2-2959-7E9E-726F-76920B7C548A}"/>
          </ac:grpSpMkLst>
        </pc:grpChg>
        <pc:grpChg chg="mod">
          <ac:chgData name="Trang Do" userId="1f6a371144d1ab6b" providerId="LiveId" clId="{8D174350-908B-FE40-B3C8-8B3229DA8696}" dt="2023-12-02T02:33:52.320" v="2616"/>
          <ac:grpSpMkLst>
            <pc:docMk/>
            <pc:sldMk cId="3009371170" sldId="286"/>
            <ac:grpSpMk id="52" creationId="{0B605C63-33AE-8B78-7603-C17802D4C35C}"/>
          </ac:grpSpMkLst>
        </pc:grpChg>
        <pc:grpChg chg="add mod">
          <ac:chgData name="Trang Do" userId="1f6a371144d1ab6b" providerId="LiveId" clId="{8D174350-908B-FE40-B3C8-8B3229DA8696}" dt="2023-12-02T02:48:29.646" v="2779" actId="164"/>
          <ac:grpSpMkLst>
            <pc:docMk/>
            <pc:sldMk cId="3009371170" sldId="286"/>
            <ac:grpSpMk id="56" creationId="{64766341-B656-CC42-9FD5-21FEA9ACE212}"/>
          </ac:grpSpMkLst>
        </pc:grpChg>
        <pc:grpChg chg="add mod">
          <ac:chgData name="Trang Do" userId="1f6a371144d1ab6b" providerId="LiveId" clId="{8D174350-908B-FE40-B3C8-8B3229DA8696}" dt="2023-12-02T02:48:29.646" v="2779" actId="164"/>
          <ac:grpSpMkLst>
            <pc:docMk/>
            <pc:sldMk cId="3009371170" sldId="286"/>
            <ac:grpSpMk id="60" creationId="{0761B7F5-7480-5ED7-FBCD-9C74D03C047D}"/>
          </ac:grpSpMkLst>
        </pc:grpChg>
        <pc:grpChg chg="add mod">
          <ac:chgData name="Trang Do" userId="1f6a371144d1ab6b" providerId="LiveId" clId="{8D174350-908B-FE40-B3C8-8B3229DA8696}" dt="2023-12-02T02:48:34.938" v="2780" actId="164"/>
          <ac:grpSpMkLst>
            <pc:docMk/>
            <pc:sldMk cId="3009371170" sldId="286"/>
            <ac:grpSpMk id="63" creationId="{81432A45-B976-D86A-5163-5475695B225F}"/>
          </ac:grpSpMkLst>
        </pc:grpChg>
        <pc:grpChg chg="add mod">
          <ac:chgData name="Trang Do" userId="1f6a371144d1ab6b" providerId="LiveId" clId="{8D174350-908B-FE40-B3C8-8B3229DA8696}" dt="2023-12-02T02:48:34.938" v="2780" actId="164"/>
          <ac:grpSpMkLst>
            <pc:docMk/>
            <pc:sldMk cId="3009371170" sldId="286"/>
            <ac:grpSpMk id="67" creationId="{8D8C54F8-9D45-5F5A-8EB3-DCCBAFAC9D3C}"/>
          </ac:grpSpMkLst>
        </pc:grpChg>
        <pc:grpChg chg="add mod">
          <ac:chgData name="Trang Do" userId="1f6a371144d1ab6b" providerId="LiveId" clId="{8D174350-908B-FE40-B3C8-8B3229DA8696}" dt="2023-12-02T02:48:34.938" v="2780" actId="164"/>
          <ac:grpSpMkLst>
            <pc:docMk/>
            <pc:sldMk cId="3009371170" sldId="286"/>
            <ac:grpSpMk id="71" creationId="{73552F60-019B-05BC-B602-F6ADD8921688}"/>
          </ac:grpSpMkLst>
        </pc:grpChg>
        <pc:grpChg chg="add mod">
          <ac:chgData name="Trang Do" userId="1f6a371144d1ab6b" providerId="LiveId" clId="{8D174350-908B-FE40-B3C8-8B3229DA8696}" dt="2023-12-02T02:49:05.638" v="2785" actId="1076"/>
          <ac:grpSpMkLst>
            <pc:docMk/>
            <pc:sldMk cId="3009371170" sldId="286"/>
            <ac:grpSpMk id="74" creationId="{C7A38405-ACCF-CFA5-8F35-50DF4ACFCE64}"/>
          </ac:grpSpMkLst>
        </pc:grpChg>
        <pc:grpChg chg="mod">
          <ac:chgData name="Trang Do" userId="1f6a371144d1ab6b" providerId="LiveId" clId="{8D174350-908B-FE40-B3C8-8B3229DA8696}" dt="2023-12-02T02:39:26.118" v="2708"/>
          <ac:grpSpMkLst>
            <pc:docMk/>
            <pc:sldMk cId="3009371170" sldId="286"/>
            <ac:grpSpMk id="75" creationId="{CBD50CB6-46F9-DFDA-72B7-A5FECF48B55C}"/>
          </ac:grpSpMkLst>
        </pc:grpChg>
        <pc:grpChg chg="mod">
          <ac:chgData name="Trang Do" userId="1f6a371144d1ab6b" providerId="LiveId" clId="{8D174350-908B-FE40-B3C8-8B3229DA8696}" dt="2023-12-02T02:39:26.118" v="2708"/>
          <ac:grpSpMkLst>
            <pc:docMk/>
            <pc:sldMk cId="3009371170" sldId="286"/>
            <ac:grpSpMk id="77" creationId="{81AC09BD-791C-3AC4-31B4-7F4DE099CB43}"/>
          </ac:grpSpMkLst>
        </pc:grpChg>
        <pc:grpChg chg="mod">
          <ac:chgData name="Trang Do" userId="1f6a371144d1ab6b" providerId="LiveId" clId="{8D174350-908B-FE40-B3C8-8B3229DA8696}" dt="2023-12-02T02:39:26.118" v="2708"/>
          <ac:grpSpMkLst>
            <pc:docMk/>
            <pc:sldMk cId="3009371170" sldId="286"/>
            <ac:grpSpMk id="78" creationId="{7995122B-5882-7DCD-09D1-D25C1CBA1A06}"/>
          </ac:grpSpMkLst>
        </pc:grpChg>
        <pc:grpChg chg="mod">
          <ac:chgData name="Trang Do" userId="1f6a371144d1ab6b" providerId="LiveId" clId="{8D174350-908B-FE40-B3C8-8B3229DA8696}" dt="2023-12-02T02:39:26.118" v="2708"/>
          <ac:grpSpMkLst>
            <pc:docMk/>
            <pc:sldMk cId="3009371170" sldId="286"/>
            <ac:grpSpMk id="79" creationId="{148C24AB-E6D7-60BA-8C89-5ECCDB129820}"/>
          </ac:grpSpMkLst>
        </pc:grpChg>
        <pc:grpChg chg="mod">
          <ac:chgData name="Trang Do" userId="1f6a371144d1ab6b" providerId="LiveId" clId="{8D174350-908B-FE40-B3C8-8B3229DA8696}" dt="2023-12-02T02:39:26.118" v="2708"/>
          <ac:grpSpMkLst>
            <pc:docMk/>
            <pc:sldMk cId="3009371170" sldId="286"/>
            <ac:grpSpMk id="84" creationId="{E55716A0-D2CF-C542-FB4A-777651AEA9D7}"/>
          </ac:grpSpMkLst>
        </pc:grpChg>
        <pc:grpChg chg="add del mod">
          <ac:chgData name="Trang Do" userId="1f6a371144d1ab6b" providerId="LiveId" clId="{8D174350-908B-FE40-B3C8-8B3229DA8696}" dt="2023-12-02T02:47:37.720" v="2765" actId="478"/>
          <ac:grpSpMkLst>
            <pc:docMk/>
            <pc:sldMk cId="3009371170" sldId="286"/>
            <ac:grpSpMk id="92" creationId="{1A16A5B6-A829-B4EA-CA70-89E006CC931C}"/>
          </ac:grpSpMkLst>
        </pc:grpChg>
        <pc:grpChg chg="mod">
          <ac:chgData name="Trang Do" userId="1f6a371144d1ab6b" providerId="LiveId" clId="{8D174350-908B-FE40-B3C8-8B3229DA8696}" dt="2023-12-02T02:39:41.173" v="2709"/>
          <ac:grpSpMkLst>
            <pc:docMk/>
            <pc:sldMk cId="3009371170" sldId="286"/>
            <ac:grpSpMk id="94" creationId="{EBEA735E-B7DB-450F-65D7-6FFD1FDF2ABC}"/>
          </ac:grpSpMkLst>
        </pc:grpChg>
        <pc:grpChg chg="add mod">
          <ac:chgData name="Trang Do" userId="1f6a371144d1ab6b" providerId="LiveId" clId="{8D174350-908B-FE40-B3C8-8B3229DA8696}" dt="2023-12-02T02:49:15.760" v="2786" actId="1076"/>
          <ac:grpSpMkLst>
            <pc:docMk/>
            <pc:sldMk cId="3009371170" sldId="286"/>
            <ac:grpSpMk id="97" creationId="{F3CE9798-8716-5806-0456-D3A845F91DD5}"/>
          </ac:grpSpMkLst>
        </pc:grpChg>
        <pc:grpChg chg="mod">
          <ac:chgData name="Trang Do" userId="1f6a371144d1ab6b" providerId="LiveId" clId="{8D174350-908B-FE40-B3C8-8B3229DA8696}" dt="2023-12-02T02:39:41.173" v="2709"/>
          <ac:grpSpMkLst>
            <pc:docMk/>
            <pc:sldMk cId="3009371170" sldId="286"/>
            <ac:grpSpMk id="98" creationId="{29E76FDC-7E3B-E7A8-0D79-00EC20731B05}"/>
          </ac:grpSpMkLst>
        </pc:grpChg>
        <pc:grpChg chg="mod">
          <ac:chgData name="Trang Do" userId="1f6a371144d1ab6b" providerId="LiveId" clId="{8D174350-908B-FE40-B3C8-8B3229DA8696}" dt="2023-12-02T02:39:41.173" v="2709"/>
          <ac:grpSpMkLst>
            <pc:docMk/>
            <pc:sldMk cId="3009371170" sldId="286"/>
            <ac:grpSpMk id="100" creationId="{2DA91417-120C-9C69-657B-DEFA5CA8B884}"/>
          </ac:grpSpMkLst>
        </pc:grpChg>
        <pc:grpChg chg="mod">
          <ac:chgData name="Trang Do" userId="1f6a371144d1ab6b" providerId="LiveId" clId="{8D174350-908B-FE40-B3C8-8B3229DA8696}" dt="2023-12-02T02:39:41.173" v="2709"/>
          <ac:grpSpMkLst>
            <pc:docMk/>
            <pc:sldMk cId="3009371170" sldId="286"/>
            <ac:grpSpMk id="102" creationId="{55720514-AFB0-5F6D-4F7D-4906D2AFACC9}"/>
          </ac:grpSpMkLst>
        </pc:grpChg>
        <pc:grpChg chg="mod">
          <ac:chgData name="Trang Do" userId="1f6a371144d1ab6b" providerId="LiveId" clId="{8D174350-908B-FE40-B3C8-8B3229DA8696}" dt="2023-12-02T02:39:41.173" v="2709"/>
          <ac:grpSpMkLst>
            <pc:docMk/>
            <pc:sldMk cId="3009371170" sldId="286"/>
            <ac:grpSpMk id="104" creationId="{E4E6DFEE-E1E2-8636-3C1A-C4CB1CCBC44A}"/>
          </ac:grpSpMkLst>
        </pc:grpChg>
        <pc:grpChg chg="add mod">
          <ac:chgData name="Trang Do" userId="1f6a371144d1ab6b" providerId="LiveId" clId="{8D174350-908B-FE40-B3C8-8B3229DA8696}" dt="2023-12-02T02:49:19.769" v="2787" actId="1076"/>
          <ac:grpSpMkLst>
            <pc:docMk/>
            <pc:sldMk cId="3009371170" sldId="286"/>
            <ac:grpSpMk id="112" creationId="{A37C4AF7-A15F-7C2B-5499-3132B9CA8019}"/>
          </ac:grpSpMkLst>
        </pc:grpChg>
        <pc:grpChg chg="mod">
          <ac:chgData name="Trang Do" userId="1f6a371144d1ab6b" providerId="LiveId" clId="{8D174350-908B-FE40-B3C8-8B3229DA8696}" dt="2023-12-02T02:39:41.173" v="2709"/>
          <ac:grpSpMkLst>
            <pc:docMk/>
            <pc:sldMk cId="3009371170" sldId="286"/>
            <ac:grpSpMk id="113" creationId="{91266379-DA0D-0CB0-065D-550B63D811AA}"/>
          </ac:grpSpMkLst>
        </pc:grpChg>
        <pc:grpChg chg="mod">
          <ac:chgData name="Trang Do" userId="1f6a371144d1ab6b" providerId="LiveId" clId="{8D174350-908B-FE40-B3C8-8B3229DA8696}" dt="2023-12-02T02:39:41.173" v="2709"/>
          <ac:grpSpMkLst>
            <pc:docMk/>
            <pc:sldMk cId="3009371170" sldId="286"/>
            <ac:grpSpMk id="115" creationId="{6921B2D5-62BD-852B-E0D6-9FB007CC56DB}"/>
          </ac:grpSpMkLst>
        </pc:grpChg>
        <pc:grpChg chg="add del mod">
          <ac:chgData name="Trang Do" userId="1f6a371144d1ab6b" providerId="LiveId" clId="{8D174350-908B-FE40-B3C8-8B3229DA8696}" dt="2023-12-02T02:47:34.853" v="2764" actId="478"/>
          <ac:grpSpMkLst>
            <pc:docMk/>
            <pc:sldMk cId="3009371170" sldId="286"/>
            <ac:grpSpMk id="121" creationId="{DE2AFE51-A144-0AB5-89A8-24EAA8AAEB11}"/>
          </ac:grpSpMkLst>
        </pc:grpChg>
        <pc:grpChg chg="mod">
          <ac:chgData name="Trang Do" userId="1f6a371144d1ab6b" providerId="LiveId" clId="{8D174350-908B-FE40-B3C8-8B3229DA8696}" dt="2023-12-02T02:39:41.173" v="2709"/>
          <ac:grpSpMkLst>
            <pc:docMk/>
            <pc:sldMk cId="3009371170" sldId="286"/>
            <ac:grpSpMk id="122" creationId="{45C904BF-2C6A-33E4-91FC-C5CCBB6D72F0}"/>
          </ac:grpSpMkLst>
        </pc:grpChg>
        <pc:grpChg chg="mod">
          <ac:chgData name="Trang Do" userId="1f6a371144d1ab6b" providerId="LiveId" clId="{8D174350-908B-FE40-B3C8-8B3229DA8696}" dt="2023-12-02T02:39:41.173" v="2709"/>
          <ac:grpSpMkLst>
            <pc:docMk/>
            <pc:sldMk cId="3009371170" sldId="286"/>
            <ac:grpSpMk id="124" creationId="{F965F8EB-8676-D73A-8872-A76053BC0138}"/>
          </ac:grpSpMkLst>
        </pc:grpChg>
        <pc:grpChg chg="add del mod">
          <ac:chgData name="Trang Do" userId="1f6a371144d1ab6b" providerId="LiveId" clId="{8D174350-908B-FE40-B3C8-8B3229DA8696}" dt="2023-12-02T02:47:44.781" v="2767" actId="165"/>
          <ac:grpSpMkLst>
            <pc:docMk/>
            <pc:sldMk cId="3009371170" sldId="286"/>
            <ac:grpSpMk id="130" creationId="{1FFD6530-7A72-AA33-5E92-551CCD337FB5}"/>
          </ac:grpSpMkLst>
        </pc:grpChg>
        <pc:grpChg chg="mod topLvl">
          <ac:chgData name="Trang Do" userId="1f6a371144d1ab6b" providerId="LiveId" clId="{8D174350-908B-FE40-B3C8-8B3229DA8696}" dt="2023-12-02T02:47:53.374" v="2769" actId="164"/>
          <ac:grpSpMkLst>
            <pc:docMk/>
            <pc:sldMk cId="3009371170" sldId="286"/>
            <ac:grpSpMk id="132" creationId="{64512797-ED6B-35F7-3FF9-02CA07C58484}"/>
          </ac:grpSpMkLst>
        </pc:grpChg>
        <pc:grpChg chg="del mod topLvl">
          <ac:chgData name="Trang Do" userId="1f6a371144d1ab6b" providerId="LiveId" clId="{8D174350-908B-FE40-B3C8-8B3229DA8696}" dt="2023-12-02T02:47:47.677" v="2768" actId="478"/>
          <ac:grpSpMkLst>
            <pc:docMk/>
            <pc:sldMk cId="3009371170" sldId="286"/>
            <ac:grpSpMk id="134" creationId="{395EEE89-940D-D7FD-7A42-5503C351E31A}"/>
          </ac:grpSpMkLst>
        </pc:grpChg>
        <pc:grpChg chg="add mod">
          <ac:chgData name="Trang Do" userId="1f6a371144d1ab6b" providerId="LiveId" clId="{8D174350-908B-FE40-B3C8-8B3229DA8696}" dt="2023-12-02T02:49:19.769" v="2787" actId="1076"/>
          <ac:grpSpMkLst>
            <pc:docMk/>
            <pc:sldMk cId="3009371170" sldId="286"/>
            <ac:grpSpMk id="139" creationId="{97A0592E-18C6-382A-3EAD-795FC890CDD7}"/>
          </ac:grpSpMkLst>
        </pc:grpChg>
        <pc:grpChg chg="add mod">
          <ac:chgData name="Trang Do" userId="1f6a371144d1ab6b" providerId="LiveId" clId="{8D174350-908B-FE40-B3C8-8B3229DA8696}" dt="2023-12-02T02:48:29.646" v="2779" actId="164"/>
          <ac:grpSpMkLst>
            <pc:docMk/>
            <pc:sldMk cId="3009371170" sldId="286"/>
            <ac:grpSpMk id="140" creationId="{3DD36DA9-BD8C-0175-44C2-97AC6D0022CE}"/>
          </ac:grpSpMkLst>
        </pc:grpChg>
        <pc:grpChg chg="add mod">
          <ac:chgData name="Trang Do" userId="1f6a371144d1ab6b" providerId="LiveId" clId="{8D174350-908B-FE40-B3C8-8B3229DA8696}" dt="2023-12-02T02:48:34.938" v="2780" actId="164"/>
          <ac:grpSpMkLst>
            <pc:docMk/>
            <pc:sldMk cId="3009371170" sldId="286"/>
            <ac:grpSpMk id="141" creationId="{F6B46742-39C4-D305-C9D4-AE0770E7FA3B}"/>
          </ac:grpSpMkLst>
        </pc:grpChg>
        <pc:grpChg chg="add mod">
          <ac:chgData name="Trang Do" userId="1f6a371144d1ab6b" providerId="LiveId" clId="{8D174350-908B-FE40-B3C8-8B3229DA8696}" dt="2023-12-02T02:49:35.931" v="2789" actId="1076"/>
          <ac:grpSpMkLst>
            <pc:docMk/>
            <pc:sldMk cId="3009371170" sldId="286"/>
            <ac:grpSpMk id="142" creationId="{74E8A186-A8E1-F523-BFDE-6635DF59B71A}"/>
          </ac:grpSpMkLst>
        </pc:grpChg>
        <pc:cxnChg chg="mod">
          <ac:chgData name="Trang Do" userId="1f6a371144d1ab6b" providerId="LiveId" clId="{8D174350-908B-FE40-B3C8-8B3229DA8696}" dt="2023-12-02T02:33:00.684" v="2601" actId="165"/>
          <ac:cxnSpMkLst>
            <pc:docMk/>
            <pc:sldMk cId="3009371170" sldId="286"/>
            <ac:cxnSpMk id="18" creationId="{71F54973-822A-B0DF-30C3-97DCB6A30E55}"/>
          </ac:cxnSpMkLst>
        </pc:cxnChg>
        <pc:cxnChg chg="del mod topLvl">
          <ac:chgData name="Trang Do" userId="1f6a371144d1ab6b" providerId="LiveId" clId="{8D174350-908B-FE40-B3C8-8B3229DA8696}" dt="2023-12-02T02:35:42.985" v="2670" actId="478"/>
          <ac:cxnSpMkLst>
            <pc:docMk/>
            <pc:sldMk cId="3009371170" sldId="286"/>
            <ac:cxnSpMk id="20" creationId="{8865FEA5-C37A-9A69-A4C5-09450A7E27BD}"/>
          </ac:cxnSpMkLst>
        </pc:cxnChg>
        <pc:cxnChg chg="mod">
          <ac:chgData name="Trang Do" userId="1f6a371144d1ab6b" providerId="LiveId" clId="{8D174350-908B-FE40-B3C8-8B3229DA8696}" dt="2023-12-02T02:33:00.684" v="2601" actId="165"/>
          <ac:cxnSpMkLst>
            <pc:docMk/>
            <pc:sldMk cId="3009371170" sldId="286"/>
            <ac:cxnSpMk id="22" creationId="{958E6F28-97FE-FD7B-6ED9-9BA601021FD2}"/>
          </ac:cxnSpMkLst>
        </pc:cxnChg>
        <pc:cxnChg chg="mod">
          <ac:chgData name="Trang Do" userId="1f6a371144d1ab6b" providerId="LiveId" clId="{8D174350-908B-FE40-B3C8-8B3229DA8696}" dt="2023-12-02T02:33:14.615" v="2604"/>
          <ac:cxnSpMkLst>
            <pc:docMk/>
            <pc:sldMk cId="3009371170" sldId="286"/>
            <ac:cxnSpMk id="25" creationId="{7ECC454F-EB1E-8C58-E001-C4D11A3AF912}"/>
          </ac:cxnSpMkLst>
        </pc:cxnChg>
        <pc:cxnChg chg="mod">
          <ac:chgData name="Trang Do" userId="1f6a371144d1ab6b" providerId="LiveId" clId="{8D174350-908B-FE40-B3C8-8B3229DA8696}" dt="2023-12-02T02:33:14.615" v="2604"/>
          <ac:cxnSpMkLst>
            <pc:docMk/>
            <pc:sldMk cId="3009371170" sldId="286"/>
            <ac:cxnSpMk id="28" creationId="{6ED42CE2-09F1-0200-52FF-E9FD62C6DE6E}"/>
          </ac:cxnSpMkLst>
        </pc:cxnChg>
        <pc:cxnChg chg="mod">
          <ac:chgData name="Trang Do" userId="1f6a371144d1ab6b" providerId="LiveId" clId="{8D174350-908B-FE40-B3C8-8B3229DA8696}" dt="2023-12-02T02:33:14.615" v="2604"/>
          <ac:cxnSpMkLst>
            <pc:docMk/>
            <pc:sldMk cId="3009371170" sldId="286"/>
            <ac:cxnSpMk id="35" creationId="{CE2DE324-F762-C27C-D11D-EEEC2387D129}"/>
          </ac:cxnSpMkLst>
        </pc:cxnChg>
        <pc:cxnChg chg="mod">
          <ac:chgData name="Trang Do" userId="1f6a371144d1ab6b" providerId="LiveId" clId="{8D174350-908B-FE40-B3C8-8B3229DA8696}" dt="2023-12-02T02:33:33.220" v="2610"/>
          <ac:cxnSpMkLst>
            <pc:docMk/>
            <pc:sldMk cId="3009371170" sldId="286"/>
            <ac:cxnSpMk id="38" creationId="{4046DA4C-C6F7-C96A-7AAB-08468BA3A8B3}"/>
          </ac:cxnSpMkLst>
        </pc:cxnChg>
        <pc:cxnChg chg="mod">
          <ac:chgData name="Trang Do" userId="1f6a371144d1ab6b" providerId="LiveId" clId="{8D174350-908B-FE40-B3C8-8B3229DA8696}" dt="2023-12-02T02:33:33.220" v="2610"/>
          <ac:cxnSpMkLst>
            <pc:docMk/>
            <pc:sldMk cId="3009371170" sldId="286"/>
            <ac:cxnSpMk id="41" creationId="{2D449DCC-8035-C8C3-F42E-CE77AAA15211}"/>
          </ac:cxnSpMkLst>
        </pc:cxnChg>
        <pc:cxnChg chg="del mod topLvl">
          <ac:chgData name="Trang Do" userId="1f6a371144d1ab6b" providerId="LiveId" clId="{8D174350-908B-FE40-B3C8-8B3229DA8696}" dt="2023-12-02T02:34:17.140" v="2624" actId="478"/>
          <ac:cxnSpMkLst>
            <pc:docMk/>
            <pc:sldMk cId="3009371170" sldId="286"/>
            <ac:cxnSpMk id="45" creationId="{F4BE8F72-30B2-C01A-DA6B-1FD0320EA572}"/>
          </ac:cxnSpMkLst>
        </pc:cxnChg>
        <pc:cxnChg chg="mod">
          <ac:chgData name="Trang Do" userId="1f6a371144d1ab6b" providerId="LiveId" clId="{8D174350-908B-FE40-B3C8-8B3229DA8696}" dt="2023-12-02T02:33:52.320" v="2616"/>
          <ac:cxnSpMkLst>
            <pc:docMk/>
            <pc:sldMk cId="3009371170" sldId="286"/>
            <ac:cxnSpMk id="48" creationId="{1BB7289D-AA71-D174-6A93-B6CF657BD054}"/>
          </ac:cxnSpMkLst>
        </pc:cxnChg>
        <pc:cxnChg chg="mod">
          <ac:chgData name="Trang Do" userId="1f6a371144d1ab6b" providerId="LiveId" clId="{8D174350-908B-FE40-B3C8-8B3229DA8696}" dt="2023-12-02T02:33:52.320" v="2616"/>
          <ac:cxnSpMkLst>
            <pc:docMk/>
            <pc:sldMk cId="3009371170" sldId="286"/>
            <ac:cxnSpMk id="55" creationId="{835561EC-3331-F30F-8437-2DEB3FD3A7C9}"/>
          </ac:cxnSpMkLst>
        </pc:cxnChg>
        <pc:cxnChg chg="mod">
          <ac:chgData name="Trang Do" userId="1f6a371144d1ab6b" providerId="LiveId" clId="{8D174350-908B-FE40-B3C8-8B3229DA8696}" dt="2023-12-02T02:35:49.331" v="2671"/>
          <ac:cxnSpMkLst>
            <pc:docMk/>
            <pc:sldMk cId="3009371170" sldId="286"/>
            <ac:cxnSpMk id="58" creationId="{496D7836-B991-AB43-2881-DC967714747C}"/>
          </ac:cxnSpMkLst>
        </pc:cxnChg>
        <pc:cxnChg chg="mod">
          <ac:chgData name="Trang Do" userId="1f6a371144d1ab6b" providerId="LiveId" clId="{8D174350-908B-FE40-B3C8-8B3229DA8696}" dt="2023-12-02T02:36:16.771" v="2681"/>
          <ac:cxnSpMkLst>
            <pc:docMk/>
            <pc:sldMk cId="3009371170" sldId="286"/>
            <ac:cxnSpMk id="62" creationId="{4246D48D-C11B-584D-8B64-46CDEFCBF128}"/>
          </ac:cxnSpMkLst>
        </pc:cxnChg>
        <pc:cxnChg chg="mod">
          <ac:chgData name="Trang Do" userId="1f6a371144d1ab6b" providerId="LiveId" clId="{8D174350-908B-FE40-B3C8-8B3229DA8696}" dt="2023-12-02T02:36:51.206" v="2693"/>
          <ac:cxnSpMkLst>
            <pc:docMk/>
            <pc:sldMk cId="3009371170" sldId="286"/>
            <ac:cxnSpMk id="65" creationId="{676C58B5-0929-6AF0-FDFF-9528EE5A4F19}"/>
          </ac:cxnSpMkLst>
        </pc:cxnChg>
        <pc:cxnChg chg="mod">
          <ac:chgData name="Trang Do" userId="1f6a371144d1ab6b" providerId="LiveId" clId="{8D174350-908B-FE40-B3C8-8B3229DA8696}" dt="2023-12-02T02:36:51.206" v="2693"/>
          <ac:cxnSpMkLst>
            <pc:docMk/>
            <pc:sldMk cId="3009371170" sldId="286"/>
            <ac:cxnSpMk id="69" creationId="{200DD622-76CB-B87B-B9AE-C3E8060B287B}"/>
          </ac:cxnSpMkLst>
        </pc:cxnChg>
        <pc:cxnChg chg="mod">
          <ac:chgData name="Trang Do" userId="1f6a371144d1ab6b" providerId="LiveId" clId="{8D174350-908B-FE40-B3C8-8B3229DA8696}" dt="2023-12-02T02:36:51.206" v="2693"/>
          <ac:cxnSpMkLst>
            <pc:docMk/>
            <pc:sldMk cId="3009371170" sldId="286"/>
            <ac:cxnSpMk id="73" creationId="{C8E26670-B0E9-55C8-E021-C7E6EE0176E2}"/>
          </ac:cxnSpMkLst>
        </pc:cxnChg>
        <pc:cxnChg chg="mod">
          <ac:chgData name="Trang Do" userId="1f6a371144d1ab6b" providerId="LiveId" clId="{8D174350-908B-FE40-B3C8-8B3229DA8696}" dt="2023-12-02T02:39:26.118" v="2708"/>
          <ac:cxnSpMkLst>
            <pc:docMk/>
            <pc:sldMk cId="3009371170" sldId="286"/>
            <ac:cxnSpMk id="83" creationId="{69BEE6BB-8D2A-315A-454B-3CA573084F11}"/>
          </ac:cxnSpMkLst>
        </pc:cxnChg>
        <pc:cxnChg chg="mod">
          <ac:chgData name="Trang Do" userId="1f6a371144d1ab6b" providerId="LiveId" clId="{8D174350-908B-FE40-B3C8-8B3229DA8696}" dt="2023-12-02T02:39:26.118" v="2708"/>
          <ac:cxnSpMkLst>
            <pc:docMk/>
            <pc:sldMk cId="3009371170" sldId="286"/>
            <ac:cxnSpMk id="87" creationId="{F94AE92F-0D4E-2291-A75B-9C0A450D2CBE}"/>
          </ac:cxnSpMkLst>
        </pc:cxnChg>
        <pc:cxnChg chg="mod">
          <ac:chgData name="Trang Do" userId="1f6a371144d1ab6b" providerId="LiveId" clId="{8D174350-908B-FE40-B3C8-8B3229DA8696}" dt="2023-12-02T02:39:26.118" v="2708"/>
          <ac:cxnSpMkLst>
            <pc:docMk/>
            <pc:sldMk cId="3009371170" sldId="286"/>
            <ac:cxnSpMk id="89" creationId="{E07CC1CD-B980-0BA1-AE69-21381F8B466D}"/>
          </ac:cxnSpMkLst>
        </pc:cxnChg>
        <pc:cxnChg chg="mod">
          <ac:chgData name="Trang Do" userId="1f6a371144d1ab6b" providerId="LiveId" clId="{8D174350-908B-FE40-B3C8-8B3229DA8696}" dt="2023-12-02T02:39:26.118" v="2708"/>
          <ac:cxnSpMkLst>
            <pc:docMk/>
            <pc:sldMk cId="3009371170" sldId="286"/>
            <ac:cxnSpMk id="91" creationId="{AF346C91-10BA-BD08-5642-7A73C4FC2354}"/>
          </ac:cxnSpMkLst>
        </pc:cxnChg>
        <pc:cxnChg chg="mod">
          <ac:chgData name="Trang Do" userId="1f6a371144d1ab6b" providerId="LiveId" clId="{8D174350-908B-FE40-B3C8-8B3229DA8696}" dt="2023-12-02T02:39:41.173" v="2709"/>
          <ac:cxnSpMkLst>
            <pc:docMk/>
            <pc:sldMk cId="3009371170" sldId="286"/>
            <ac:cxnSpMk id="96" creationId="{03846353-6431-4CA4-0458-6750C91AAD7C}"/>
          </ac:cxnSpMkLst>
        </pc:cxnChg>
        <pc:cxnChg chg="mod">
          <ac:chgData name="Trang Do" userId="1f6a371144d1ab6b" providerId="LiveId" clId="{8D174350-908B-FE40-B3C8-8B3229DA8696}" dt="2023-12-02T02:39:41.173" v="2709"/>
          <ac:cxnSpMkLst>
            <pc:docMk/>
            <pc:sldMk cId="3009371170" sldId="286"/>
            <ac:cxnSpMk id="107" creationId="{243D50D5-9E67-B4F1-B8AB-55C3EB2092A7}"/>
          </ac:cxnSpMkLst>
        </pc:cxnChg>
        <pc:cxnChg chg="mod">
          <ac:chgData name="Trang Do" userId="1f6a371144d1ab6b" providerId="LiveId" clId="{8D174350-908B-FE40-B3C8-8B3229DA8696}" dt="2023-12-02T02:39:41.173" v="2709"/>
          <ac:cxnSpMkLst>
            <pc:docMk/>
            <pc:sldMk cId="3009371170" sldId="286"/>
            <ac:cxnSpMk id="109" creationId="{0E13E70C-F6A4-55AF-C079-16CC3030D5C8}"/>
          </ac:cxnSpMkLst>
        </pc:cxnChg>
        <pc:cxnChg chg="mod">
          <ac:chgData name="Trang Do" userId="1f6a371144d1ab6b" providerId="LiveId" clId="{8D174350-908B-FE40-B3C8-8B3229DA8696}" dt="2023-12-02T02:39:41.173" v="2709"/>
          <ac:cxnSpMkLst>
            <pc:docMk/>
            <pc:sldMk cId="3009371170" sldId="286"/>
            <ac:cxnSpMk id="111" creationId="{46433782-8AC8-16C7-EE0B-037F9641F41B}"/>
          </ac:cxnSpMkLst>
        </pc:cxnChg>
        <pc:cxnChg chg="mod">
          <ac:chgData name="Trang Do" userId="1f6a371144d1ab6b" providerId="LiveId" clId="{8D174350-908B-FE40-B3C8-8B3229DA8696}" dt="2023-12-02T02:39:41.173" v="2709"/>
          <ac:cxnSpMkLst>
            <pc:docMk/>
            <pc:sldMk cId="3009371170" sldId="286"/>
            <ac:cxnSpMk id="118" creationId="{A3F862FB-00A0-DDA4-EFDB-7DCE6606521F}"/>
          </ac:cxnSpMkLst>
        </pc:cxnChg>
        <pc:cxnChg chg="mod">
          <ac:chgData name="Trang Do" userId="1f6a371144d1ab6b" providerId="LiveId" clId="{8D174350-908B-FE40-B3C8-8B3229DA8696}" dt="2023-12-02T02:39:41.173" v="2709"/>
          <ac:cxnSpMkLst>
            <pc:docMk/>
            <pc:sldMk cId="3009371170" sldId="286"/>
            <ac:cxnSpMk id="120" creationId="{B7927F84-DF88-781E-1F14-6AD86834130E}"/>
          </ac:cxnSpMkLst>
        </pc:cxnChg>
        <pc:cxnChg chg="mod">
          <ac:chgData name="Trang Do" userId="1f6a371144d1ab6b" providerId="LiveId" clId="{8D174350-908B-FE40-B3C8-8B3229DA8696}" dt="2023-12-02T02:39:41.173" v="2709"/>
          <ac:cxnSpMkLst>
            <pc:docMk/>
            <pc:sldMk cId="3009371170" sldId="286"/>
            <ac:cxnSpMk id="127" creationId="{8876718B-D6E8-8833-CEBF-DFF46CE31599}"/>
          </ac:cxnSpMkLst>
        </pc:cxnChg>
        <pc:cxnChg chg="mod">
          <ac:chgData name="Trang Do" userId="1f6a371144d1ab6b" providerId="LiveId" clId="{8D174350-908B-FE40-B3C8-8B3229DA8696}" dt="2023-12-02T02:39:41.173" v="2709"/>
          <ac:cxnSpMkLst>
            <pc:docMk/>
            <pc:sldMk cId="3009371170" sldId="286"/>
            <ac:cxnSpMk id="129" creationId="{7DD6819E-3713-65C5-4EF9-F4EB9DE0E47C}"/>
          </ac:cxnSpMkLst>
        </pc:cxnChg>
        <pc:cxnChg chg="mod">
          <ac:chgData name="Trang Do" userId="1f6a371144d1ab6b" providerId="LiveId" clId="{8D174350-908B-FE40-B3C8-8B3229DA8696}" dt="2023-12-02T02:47:44.781" v="2767" actId="165"/>
          <ac:cxnSpMkLst>
            <pc:docMk/>
            <pc:sldMk cId="3009371170" sldId="286"/>
            <ac:cxnSpMk id="136" creationId="{30C2B831-70AE-2ED0-00C2-DC78B075EE86}"/>
          </ac:cxnSpMkLst>
        </pc:cxnChg>
        <pc:cxnChg chg="mod">
          <ac:chgData name="Trang Do" userId="1f6a371144d1ab6b" providerId="LiveId" clId="{8D174350-908B-FE40-B3C8-8B3229DA8696}" dt="2023-12-02T02:47:44.781" v="2767" actId="165"/>
          <ac:cxnSpMkLst>
            <pc:docMk/>
            <pc:sldMk cId="3009371170" sldId="286"/>
            <ac:cxnSpMk id="138" creationId="{2DC1B544-3632-828B-C048-A74EB77EA786}"/>
          </ac:cxnSpMkLst>
        </pc:cxnChg>
      </pc:sldChg>
      <pc:sldChg chg="addSp delSp modSp add mod modTransition modAnim">
        <pc:chgData name="Trang Do" userId="1f6a371144d1ab6b" providerId="LiveId" clId="{8D174350-908B-FE40-B3C8-8B3229DA8696}" dt="2023-12-03T09:56:54.188" v="6396"/>
        <pc:sldMkLst>
          <pc:docMk/>
          <pc:sldMk cId="2437193680" sldId="287"/>
        </pc:sldMkLst>
        <pc:spChg chg="add mod">
          <ac:chgData name="Trang Do" userId="1f6a371144d1ab6b" providerId="LiveId" clId="{8D174350-908B-FE40-B3C8-8B3229DA8696}" dt="2023-12-03T08:10:07.832" v="4777" actId="1076"/>
          <ac:spMkLst>
            <pc:docMk/>
            <pc:sldMk cId="2437193680" sldId="287"/>
            <ac:spMk id="2" creationId="{4279E316-73FF-8E78-F1E5-DFB786356C21}"/>
          </ac:spMkLst>
        </pc:spChg>
        <pc:spChg chg="add mod">
          <ac:chgData name="Trang Do" userId="1f6a371144d1ab6b" providerId="LiveId" clId="{8D174350-908B-FE40-B3C8-8B3229DA8696}" dt="2023-12-03T08:10:55.541" v="4793" actId="20577"/>
          <ac:spMkLst>
            <pc:docMk/>
            <pc:sldMk cId="2437193680" sldId="287"/>
            <ac:spMk id="6" creationId="{D55AACE2-2210-A9C7-87C5-956A3B9F8B1B}"/>
          </ac:spMkLst>
        </pc:spChg>
        <pc:spChg chg="add mod">
          <ac:chgData name="Trang Do" userId="1f6a371144d1ab6b" providerId="LiveId" clId="{8D174350-908B-FE40-B3C8-8B3229DA8696}" dt="2023-12-03T08:11:00.421" v="4796" actId="1076"/>
          <ac:spMkLst>
            <pc:docMk/>
            <pc:sldMk cId="2437193680" sldId="287"/>
            <ac:spMk id="7" creationId="{34F7306F-9B3C-13CE-4809-FB80FE541292}"/>
          </ac:spMkLst>
        </pc:spChg>
        <pc:spChg chg="add mod">
          <ac:chgData name="Trang Do" userId="1f6a371144d1ab6b" providerId="LiveId" clId="{8D174350-908B-FE40-B3C8-8B3229DA8696}" dt="2023-12-03T08:10:35.471" v="4782" actId="164"/>
          <ac:spMkLst>
            <pc:docMk/>
            <pc:sldMk cId="2437193680" sldId="287"/>
            <ac:spMk id="11" creationId="{E4C035B0-7C3E-F825-B707-C363AB7F61AB}"/>
          </ac:spMkLst>
        </pc:spChg>
        <pc:spChg chg="add mod">
          <ac:chgData name="Trang Do" userId="1f6a371144d1ab6b" providerId="LiveId" clId="{8D174350-908B-FE40-B3C8-8B3229DA8696}" dt="2023-12-03T08:10:39.329" v="4783" actId="1076"/>
          <ac:spMkLst>
            <pc:docMk/>
            <pc:sldMk cId="2437193680" sldId="287"/>
            <ac:spMk id="13" creationId="{C4AF108E-05FA-6FCB-5F52-3D81EDA6510A}"/>
          </ac:spMkLst>
        </pc:spChg>
        <pc:spChg chg="add del mod topLvl">
          <ac:chgData name="Trang Do" userId="1f6a371144d1ab6b" providerId="LiveId" clId="{8D174350-908B-FE40-B3C8-8B3229DA8696}" dt="2023-12-03T08:09:11.327" v="4740" actId="20577"/>
          <ac:spMkLst>
            <pc:docMk/>
            <pc:sldMk cId="2437193680" sldId="287"/>
            <ac:spMk id="17" creationId="{A8BDF815-4724-243F-7D8C-60F012CBAFC2}"/>
          </ac:spMkLst>
        </pc:spChg>
        <pc:spChg chg="mod">
          <ac:chgData name="Trang Do" userId="1f6a371144d1ab6b" providerId="LiveId" clId="{8D174350-908B-FE40-B3C8-8B3229DA8696}" dt="2023-12-03T08:09:45.452" v="4770" actId="14100"/>
          <ac:spMkLst>
            <pc:docMk/>
            <pc:sldMk cId="2437193680" sldId="287"/>
            <ac:spMk id="20" creationId="{B1506D37-C8E7-97E7-781D-90616662E18D}"/>
          </ac:spMkLst>
        </pc:spChg>
        <pc:spChg chg="mod">
          <ac:chgData name="Trang Do" userId="1f6a371144d1ab6b" providerId="LiveId" clId="{8D174350-908B-FE40-B3C8-8B3229DA8696}" dt="2023-12-03T08:09:29.708" v="4748" actId="20577"/>
          <ac:spMkLst>
            <pc:docMk/>
            <pc:sldMk cId="2437193680" sldId="287"/>
            <ac:spMk id="22" creationId="{6763D84D-D04F-FC51-6A35-0E77B8B98FA0}"/>
          </ac:spMkLst>
        </pc:spChg>
        <pc:spChg chg="mod">
          <ac:chgData name="Trang Do" userId="1f6a371144d1ab6b" providerId="LiveId" clId="{8D174350-908B-FE40-B3C8-8B3229DA8696}" dt="2023-12-03T08:09:34.184" v="4752" actId="20577"/>
          <ac:spMkLst>
            <pc:docMk/>
            <pc:sldMk cId="2437193680" sldId="287"/>
            <ac:spMk id="23" creationId="{BC2D75B8-0B94-1986-356A-DABDAC728956}"/>
          </ac:spMkLst>
        </pc:spChg>
        <pc:spChg chg="add mod">
          <ac:chgData name="Trang Do" userId="1f6a371144d1ab6b" providerId="LiveId" clId="{8D174350-908B-FE40-B3C8-8B3229DA8696}" dt="2023-12-03T08:11:19.695" v="4805" actId="113"/>
          <ac:spMkLst>
            <pc:docMk/>
            <pc:sldMk cId="2437193680" sldId="287"/>
            <ac:spMk id="26" creationId="{1ECEE7CA-02E1-0C46-17DD-824A264F2185}"/>
          </ac:spMkLst>
        </pc:spChg>
        <pc:grpChg chg="add mod">
          <ac:chgData name="Trang Do" userId="1f6a371144d1ab6b" providerId="LiveId" clId="{8D174350-908B-FE40-B3C8-8B3229DA8696}" dt="2023-12-03T08:10:42.857" v="4784" actId="1076"/>
          <ac:grpSpMkLst>
            <pc:docMk/>
            <pc:sldMk cId="2437193680" sldId="287"/>
            <ac:grpSpMk id="9" creationId="{4C297A50-DAB1-6418-842E-6FC8646E838D}"/>
          </ac:grpSpMkLst>
        </pc:grpChg>
        <pc:grpChg chg="add del mod">
          <ac:chgData name="Trang Do" userId="1f6a371144d1ab6b" providerId="LiveId" clId="{8D174350-908B-FE40-B3C8-8B3229DA8696}" dt="2023-12-03T08:10:35.471" v="4782" actId="164"/>
          <ac:grpSpMkLst>
            <pc:docMk/>
            <pc:sldMk cId="2437193680" sldId="287"/>
            <ac:grpSpMk id="14" creationId="{3558A917-5F8B-9459-114A-78E99F3AE7E6}"/>
          </ac:grpSpMkLst>
        </pc:grpChg>
        <pc:grpChg chg="add mod">
          <ac:chgData name="Trang Do" userId="1f6a371144d1ab6b" providerId="LiveId" clId="{8D174350-908B-FE40-B3C8-8B3229DA8696}" dt="2023-12-03T08:10:39.329" v="4783" actId="1076"/>
          <ac:grpSpMkLst>
            <pc:docMk/>
            <pc:sldMk cId="2437193680" sldId="287"/>
            <ac:grpSpMk id="19" creationId="{C87395D8-A536-C14B-1F69-9AF422D3A402}"/>
          </ac:grpSpMkLst>
        </pc:grpChg>
        <pc:grpChg chg="mod">
          <ac:chgData name="Trang Do" userId="1f6a371144d1ab6b" providerId="LiveId" clId="{8D174350-908B-FE40-B3C8-8B3229DA8696}" dt="2023-12-03T08:09:25.612" v="4742"/>
          <ac:grpSpMkLst>
            <pc:docMk/>
            <pc:sldMk cId="2437193680" sldId="287"/>
            <ac:grpSpMk id="21" creationId="{14CA1B1F-19BC-E7AF-AB14-8DEDE731135C}"/>
          </ac:grpSpMkLst>
        </pc:grpChg>
        <pc:grpChg chg="add mod">
          <ac:chgData name="Trang Do" userId="1f6a371144d1ab6b" providerId="LiveId" clId="{8D174350-908B-FE40-B3C8-8B3229DA8696}" dt="2023-12-03T08:10:39.329" v="4783" actId="1076"/>
          <ac:grpSpMkLst>
            <pc:docMk/>
            <pc:sldMk cId="2437193680" sldId="287"/>
            <ac:grpSpMk id="25" creationId="{053E3024-762F-7E9F-0201-72DADE8E677C}"/>
          </ac:grpSpMkLst>
        </pc:grpChg>
        <pc:cxnChg chg="mod topLvl">
          <ac:chgData name="Trang Do" userId="1f6a371144d1ab6b" providerId="LiveId" clId="{8D174350-908B-FE40-B3C8-8B3229DA8696}" dt="2023-12-03T08:09:08.407" v="4736" actId="478"/>
          <ac:cxnSpMkLst>
            <pc:docMk/>
            <pc:sldMk cId="2437193680" sldId="287"/>
            <ac:cxnSpMk id="18" creationId="{5DF67E22-89A2-0345-2B68-B22D98BD53CA}"/>
          </ac:cxnSpMkLst>
        </pc:cxnChg>
        <pc:cxnChg chg="mod">
          <ac:chgData name="Trang Do" userId="1f6a371144d1ab6b" providerId="LiveId" clId="{8D174350-908B-FE40-B3C8-8B3229DA8696}" dt="2023-12-03T08:09:25.612" v="4742"/>
          <ac:cxnSpMkLst>
            <pc:docMk/>
            <pc:sldMk cId="2437193680" sldId="287"/>
            <ac:cxnSpMk id="24" creationId="{936879AF-BE5A-4A59-ACF6-4425F8A50B54}"/>
          </ac:cxnSpMkLst>
        </pc:cxnChg>
      </pc:sldChg>
      <pc:sldChg chg="addSp delSp modSp add mod modTransition modAnim">
        <pc:chgData name="Trang Do" userId="1f6a371144d1ab6b" providerId="LiveId" clId="{8D174350-908B-FE40-B3C8-8B3229DA8696}" dt="2023-12-03T09:56:54.188" v="6396"/>
        <pc:sldMkLst>
          <pc:docMk/>
          <pc:sldMk cId="953056354" sldId="288"/>
        </pc:sldMkLst>
        <pc:spChg chg="mod">
          <ac:chgData name="Trang Do" userId="1f6a371144d1ab6b" providerId="LiveId" clId="{8D174350-908B-FE40-B3C8-8B3229DA8696}" dt="2023-12-03T07:36:58.715" v="4533" actId="20577"/>
          <ac:spMkLst>
            <pc:docMk/>
            <pc:sldMk cId="953056354" sldId="288"/>
            <ac:spMk id="5" creationId="{2937C03E-B1A1-819F-9613-0846CC9F3E8A}"/>
          </ac:spMkLst>
        </pc:spChg>
        <pc:spChg chg="mod">
          <ac:chgData name="Trang Do" userId="1f6a371144d1ab6b" providerId="LiveId" clId="{8D174350-908B-FE40-B3C8-8B3229DA8696}" dt="2023-12-03T07:36:55.324" v="4527"/>
          <ac:spMkLst>
            <pc:docMk/>
            <pc:sldMk cId="953056354" sldId="288"/>
            <ac:spMk id="6" creationId="{20E6B795-A260-B5E3-D455-28941E1EBFB6}"/>
          </ac:spMkLst>
        </pc:spChg>
        <pc:spChg chg="add mod modCrop">
          <ac:chgData name="Trang Do" userId="1f6a371144d1ab6b" providerId="LiveId" clId="{8D174350-908B-FE40-B3C8-8B3229DA8696}" dt="2023-12-03T07:37:34.579" v="4544" actId="1076"/>
          <ac:spMkLst>
            <pc:docMk/>
            <pc:sldMk cId="953056354" sldId="288"/>
            <ac:spMk id="7" creationId="{80F122F5-8CED-2CA1-9D65-8DE85E826E9F}"/>
          </ac:spMkLst>
        </pc:spChg>
        <pc:spChg chg="add mod">
          <ac:chgData name="Trang Do" userId="1f6a371144d1ab6b" providerId="LiveId" clId="{8D174350-908B-FE40-B3C8-8B3229DA8696}" dt="2023-12-03T08:00:24.383" v="4580" actId="20577"/>
          <ac:spMkLst>
            <pc:docMk/>
            <pc:sldMk cId="953056354" sldId="288"/>
            <ac:spMk id="10" creationId="{E5C201F6-0711-EAE1-B83F-5F28CE52C160}"/>
          </ac:spMkLst>
        </pc:spChg>
        <pc:spChg chg="add del mod topLvl">
          <ac:chgData name="Trang Do" userId="1f6a371144d1ab6b" providerId="LiveId" clId="{8D174350-908B-FE40-B3C8-8B3229DA8696}" dt="2023-12-03T08:03:30.217" v="4604" actId="478"/>
          <ac:spMkLst>
            <pc:docMk/>
            <pc:sldMk cId="953056354" sldId="288"/>
            <ac:spMk id="11" creationId="{A8BABFB8-B102-411F-3D75-8D312038832D}"/>
          </ac:spMkLst>
        </pc:spChg>
        <pc:spChg chg="mod">
          <ac:chgData name="Trang Do" userId="1f6a371144d1ab6b" providerId="LiveId" clId="{8D174350-908B-FE40-B3C8-8B3229DA8696}" dt="2023-12-03T08:03:11.482" v="4592" actId="165"/>
          <ac:spMkLst>
            <pc:docMk/>
            <pc:sldMk cId="953056354" sldId="288"/>
            <ac:spMk id="14" creationId="{EEFE7188-511E-B53B-9202-E8596123FF0F}"/>
          </ac:spMkLst>
        </pc:spChg>
        <pc:spChg chg="mod">
          <ac:chgData name="Trang Do" userId="1f6a371144d1ab6b" providerId="LiveId" clId="{8D174350-908B-FE40-B3C8-8B3229DA8696}" dt="2023-12-03T07:38:08.936" v="4551" actId="1076"/>
          <ac:spMkLst>
            <pc:docMk/>
            <pc:sldMk cId="953056354" sldId="288"/>
            <ac:spMk id="15" creationId="{00000000-0000-0000-0000-000000000000}"/>
          </ac:spMkLst>
        </pc:spChg>
        <pc:spChg chg="mod">
          <ac:chgData name="Trang Do" userId="1f6a371144d1ab6b" providerId="LiveId" clId="{8D174350-908B-FE40-B3C8-8B3229DA8696}" dt="2023-12-03T08:03:11.482" v="4592" actId="165"/>
          <ac:spMkLst>
            <pc:docMk/>
            <pc:sldMk cId="953056354" sldId="288"/>
            <ac:spMk id="17" creationId="{0B3C432E-935D-9733-F071-DD2EECD0E9E6}"/>
          </ac:spMkLst>
        </pc:spChg>
        <pc:spChg chg="add mod topLvl">
          <ac:chgData name="Trang Do" userId="1f6a371144d1ab6b" providerId="LiveId" clId="{8D174350-908B-FE40-B3C8-8B3229DA8696}" dt="2023-12-03T08:04:04.889" v="4618" actId="164"/>
          <ac:spMkLst>
            <pc:docMk/>
            <pc:sldMk cId="953056354" sldId="288"/>
            <ac:spMk id="19" creationId="{39A027DA-3D40-3553-35F4-2104222E9DAB}"/>
          </ac:spMkLst>
        </pc:spChg>
        <pc:spChg chg="add del mod">
          <ac:chgData name="Trang Do" userId="1f6a371144d1ab6b" providerId="LiveId" clId="{8D174350-908B-FE40-B3C8-8B3229DA8696}" dt="2023-12-03T08:03:42.900" v="4610" actId="478"/>
          <ac:spMkLst>
            <pc:docMk/>
            <pc:sldMk cId="953056354" sldId="288"/>
            <ac:spMk id="21" creationId="{3F6AE0A1-802B-E18A-2CC8-D3EC3F0B1BD1}"/>
          </ac:spMkLst>
        </pc:spChg>
        <pc:spChg chg="mod">
          <ac:chgData name="Trang Do" userId="1f6a371144d1ab6b" providerId="LiveId" clId="{8D174350-908B-FE40-B3C8-8B3229DA8696}" dt="2023-12-03T08:03:30.737" v="4605"/>
          <ac:spMkLst>
            <pc:docMk/>
            <pc:sldMk cId="953056354" sldId="288"/>
            <ac:spMk id="23" creationId="{96D153F9-6C2C-AE8A-CDDC-B6FEB75D2B33}"/>
          </ac:spMkLst>
        </pc:spChg>
        <pc:spChg chg="add del mod">
          <ac:chgData name="Trang Do" userId="1f6a371144d1ab6b" providerId="LiveId" clId="{8D174350-908B-FE40-B3C8-8B3229DA8696}" dt="2023-12-03T08:03:40.558" v="4609" actId="478"/>
          <ac:spMkLst>
            <pc:docMk/>
            <pc:sldMk cId="953056354" sldId="288"/>
            <ac:spMk id="24" creationId="{B6708525-02DC-4801-6F13-61A814FFE5C8}"/>
          </ac:spMkLst>
        </pc:spChg>
        <pc:spChg chg="add del mod">
          <ac:chgData name="Trang Do" userId="1f6a371144d1ab6b" providerId="LiveId" clId="{8D174350-908B-FE40-B3C8-8B3229DA8696}" dt="2023-12-03T08:03:39.879" v="4608"/>
          <ac:spMkLst>
            <pc:docMk/>
            <pc:sldMk cId="953056354" sldId="288"/>
            <ac:spMk id="26" creationId="{43374BBF-5F56-2BA8-18BC-64FA87782F87}"/>
          </ac:spMkLst>
        </pc:spChg>
        <pc:spChg chg="add mod">
          <ac:chgData name="Trang Do" userId="1f6a371144d1ab6b" providerId="LiveId" clId="{8D174350-908B-FE40-B3C8-8B3229DA8696}" dt="2023-12-03T08:04:04.889" v="4618" actId="164"/>
          <ac:spMkLst>
            <pc:docMk/>
            <pc:sldMk cId="953056354" sldId="288"/>
            <ac:spMk id="27" creationId="{8D911C89-F3A7-66D6-651C-EEA4C0CBBA5B}"/>
          </ac:spMkLst>
        </pc:spChg>
        <pc:spChg chg="add mod">
          <ac:chgData name="Trang Do" userId="1f6a371144d1ab6b" providerId="LiveId" clId="{8D174350-908B-FE40-B3C8-8B3229DA8696}" dt="2023-12-03T08:05:38.010" v="4632" actId="1076"/>
          <ac:spMkLst>
            <pc:docMk/>
            <pc:sldMk cId="953056354" sldId="288"/>
            <ac:spMk id="29" creationId="{8D8A0553-ED1F-CB91-502A-00A550BDF223}"/>
          </ac:spMkLst>
        </pc:spChg>
        <pc:spChg chg="add mod">
          <ac:chgData name="Trang Do" userId="1f6a371144d1ab6b" providerId="LiveId" clId="{8D174350-908B-FE40-B3C8-8B3229DA8696}" dt="2023-12-03T08:05:43.398" v="4633" actId="1076"/>
          <ac:spMkLst>
            <pc:docMk/>
            <pc:sldMk cId="953056354" sldId="288"/>
            <ac:spMk id="30" creationId="{93F5F122-B458-20AA-C26F-A605BE4B2446}"/>
          </ac:spMkLst>
        </pc:spChg>
        <pc:grpChg chg="add mod">
          <ac:chgData name="Trang Do" userId="1f6a371144d1ab6b" providerId="LiveId" clId="{8D174350-908B-FE40-B3C8-8B3229DA8696}" dt="2023-12-03T07:38:11.560" v="4552" actId="1076"/>
          <ac:grpSpMkLst>
            <pc:docMk/>
            <pc:sldMk cId="953056354" sldId="288"/>
            <ac:grpSpMk id="2" creationId="{BD8DB9D6-BD8F-59BA-DE49-ADDF1FBE0363}"/>
          </ac:grpSpMkLst>
        </pc:grpChg>
        <pc:grpChg chg="add del mod topLvl">
          <ac:chgData name="Trang Do" userId="1f6a371144d1ab6b" providerId="LiveId" clId="{8D174350-908B-FE40-B3C8-8B3229DA8696}" dt="2023-12-03T08:03:30.217" v="4604" actId="478"/>
          <ac:grpSpMkLst>
            <pc:docMk/>
            <pc:sldMk cId="953056354" sldId="288"/>
            <ac:grpSpMk id="13" creationId="{0DE96361-A8D6-FBCE-FF38-B2B5B8844635}"/>
          </ac:grpSpMkLst>
        </pc:grpChg>
        <pc:grpChg chg="del">
          <ac:chgData name="Trang Do" userId="1f6a371144d1ab6b" providerId="LiveId" clId="{8D174350-908B-FE40-B3C8-8B3229DA8696}" dt="2023-12-03T07:38:05.224" v="4550" actId="478"/>
          <ac:grpSpMkLst>
            <pc:docMk/>
            <pc:sldMk cId="953056354" sldId="288"/>
            <ac:grpSpMk id="16" creationId="{3BD1C6A5-F9A1-2B39-5CC9-82336C9989DB}"/>
          </ac:grpSpMkLst>
        </pc:grpChg>
        <pc:grpChg chg="add del mod">
          <ac:chgData name="Trang Do" userId="1f6a371144d1ab6b" providerId="LiveId" clId="{8D174350-908B-FE40-B3C8-8B3229DA8696}" dt="2023-12-03T08:03:11.482" v="4592" actId="165"/>
          <ac:grpSpMkLst>
            <pc:docMk/>
            <pc:sldMk cId="953056354" sldId="288"/>
            <ac:grpSpMk id="20" creationId="{D1D7FCB8-73E7-51D4-6DA0-53E205423E9E}"/>
          </ac:grpSpMkLst>
        </pc:grpChg>
        <pc:grpChg chg="add mod">
          <ac:chgData name="Trang Do" userId="1f6a371144d1ab6b" providerId="LiveId" clId="{8D174350-908B-FE40-B3C8-8B3229DA8696}" dt="2023-12-03T08:04:04.889" v="4618" actId="164"/>
          <ac:grpSpMkLst>
            <pc:docMk/>
            <pc:sldMk cId="953056354" sldId="288"/>
            <ac:grpSpMk id="22" creationId="{3CD5A823-1841-2734-8CFF-60B283D3503D}"/>
          </ac:grpSpMkLst>
        </pc:grpChg>
        <pc:grpChg chg="add mod">
          <ac:chgData name="Trang Do" userId="1f6a371144d1ab6b" providerId="LiveId" clId="{8D174350-908B-FE40-B3C8-8B3229DA8696}" dt="2023-12-03T08:04:04.889" v="4618" actId="164"/>
          <ac:grpSpMkLst>
            <pc:docMk/>
            <pc:sldMk cId="953056354" sldId="288"/>
            <ac:grpSpMk id="28" creationId="{0DF7D94D-C89E-626B-24EE-342483A032B5}"/>
          </ac:grpSpMkLst>
        </pc:grpChg>
        <pc:cxnChg chg="mod">
          <ac:chgData name="Trang Do" userId="1f6a371144d1ab6b" providerId="LiveId" clId="{8D174350-908B-FE40-B3C8-8B3229DA8696}" dt="2023-12-03T08:03:11.482" v="4592" actId="165"/>
          <ac:cxnSpMkLst>
            <pc:docMk/>
            <pc:sldMk cId="953056354" sldId="288"/>
            <ac:cxnSpMk id="18" creationId="{2F2376B9-0B07-56EE-D558-0924611E093D}"/>
          </ac:cxnSpMkLst>
        </pc:cxnChg>
        <pc:cxnChg chg="mod">
          <ac:chgData name="Trang Do" userId="1f6a371144d1ab6b" providerId="LiveId" clId="{8D174350-908B-FE40-B3C8-8B3229DA8696}" dt="2023-12-03T08:03:30.737" v="4605"/>
          <ac:cxnSpMkLst>
            <pc:docMk/>
            <pc:sldMk cId="953056354" sldId="288"/>
            <ac:cxnSpMk id="25" creationId="{9CE29737-0EF7-6E35-186C-11A608202AC2}"/>
          </ac:cxnSpMkLst>
        </pc:cxnChg>
      </pc:sldChg>
      <pc:sldChg chg="addSp delSp modSp add mod ord modTransition modAnim">
        <pc:chgData name="Trang Do" userId="1f6a371144d1ab6b" providerId="LiveId" clId="{8D174350-908B-FE40-B3C8-8B3229DA8696}" dt="2023-12-03T09:56:54.188" v="6396"/>
        <pc:sldMkLst>
          <pc:docMk/>
          <pc:sldMk cId="2497932578" sldId="289"/>
        </pc:sldMkLst>
        <pc:spChg chg="del">
          <ac:chgData name="Trang Do" userId="1f6a371144d1ab6b" providerId="LiveId" clId="{8D174350-908B-FE40-B3C8-8B3229DA8696}" dt="2023-12-02T04:09:41.627" v="3435" actId="478"/>
          <ac:spMkLst>
            <pc:docMk/>
            <pc:sldMk cId="2497932578" sldId="289"/>
            <ac:spMk id="5" creationId="{F3BF58EB-F52F-4E5B-9F9A-F3839959F24B}"/>
          </ac:spMkLst>
        </pc:spChg>
        <pc:spChg chg="add mod">
          <ac:chgData name="Trang Do" userId="1f6a371144d1ab6b" providerId="LiveId" clId="{8D174350-908B-FE40-B3C8-8B3229DA8696}" dt="2023-12-02T04:30:18.817" v="3721" actId="20577"/>
          <ac:spMkLst>
            <pc:docMk/>
            <pc:sldMk cId="2497932578" sldId="289"/>
            <ac:spMk id="6" creationId="{3D2571A2-BA6A-8924-765C-65CEFEEC5FE4}"/>
          </ac:spMkLst>
        </pc:spChg>
        <pc:spChg chg="mod topLvl">
          <ac:chgData name="Trang Do" userId="1f6a371144d1ab6b" providerId="LiveId" clId="{8D174350-908B-FE40-B3C8-8B3229DA8696}" dt="2023-12-02T04:29:35.761" v="3704" actId="1076"/>
          <ac:spMkLst>
            <pc:docMk/>
            <pc:sldMk cId="2497932578" sldId="289"/>
            <ac:spMk id="14" creationId="{2B7A5027-E2C9-F752-6D42-087FD7FF1B8A}"/>
          </ac:spMkLst>
        </pc:spChg>
        <pc:spChg chg="mod">
          <ac:chgData name="Trang Do" userId="1f6a371144d1ab6b" providerId="LiveId" clId="{8D174350-908B-FE40-B3C8-8B3229DA8696}" dt="2023-12-02T04:28:01.524" v="3679" actId="165"/>
          <ac:spMkLst>
            <pc:docMk/>
            <pc:sldMk cId="2497932578" sldId="289"/>
            <ac:spMk id="17" creationId="{BFDBB1BF-B07D-40BF-06C5-D306048C852E}"/>
          </ac:spMkLst>
        </pc:spChg>
        <pc:spChg chg="mod">
          <ac:chgData name="Trang Do" userId="1f6a371144d1ab6b" providerId="LiveId" clId="{8D174350-908B-FE40-B3C8-8B3229DA8696}" dt="2023-12-02T04:29:03.035" v="3701" actId="20577"/>
          <ac:spMkLst>
            <pc:docMk/>
            <pc:sldMk cId="2497932578" sldId="289"/>
            <ac:spMk id="19" creationId="{FE73972D-1E5A-DF51-F659-DABBDA0D4206}"/>
          </ac:spMkLst>
        </pc:spChg>
        <pc:spChg chg="mod">
          <ac:chgData name="Trang Do" userId="1f6a371144d1ab6b" providerId="LiveId" clId="{8D174350-908B-FE40-B3C8-8B3229DA8696}" dt="2023-12-02T04:28:51.655" v="3692" actId="20577"/>
          <ac:spMkLst>
            <pc:docMk/>
            <pc:sldMk cId="2497932578" sldId="289"/>
            <ac:spMk id="21" creationId="{23683E96-E888-759B-F67E-CC8C7BA2761E}"/>
          </ac:spMkLst>
        </pc:spChg>
        <pc:spChg chg="mod">
          <ac:chgData name="Trang Do" userId="1f6a371144d1ab6b" providerId="LiveId" clId="{8D174350-908B-FE40-B3C8-8B3229DA8696}" dt="2023-12-02T04:28:54.492" v="3695" actId="20577"/>
          <ac:spMkLst>
            <pc:docMk/>
            <pc:sldMk cId="2497932578" sldId="289"/>
            <ac:spMk id="23" creationId="{5ABC182F-5B9B-1E73-F19D-C2F9C44B9004}"/>
          </ac:spMkLst>
        </pc:spChg>
        <pc:spChg chg="mod">
          <ac:chgData name="Trang Do" userId="1f6a371144d1ab6b" providerId="LiveId" clId="{8D174350-908B-FE40-B3C8-8B3229DA8696}" dt="2023-12-02T04:28:41.254" v="3689" actId="1076"/>
          <ac:spMkLst>
            <pc:docMk/>
            <pc:sldMk cId="2497932578" sldId="289"/>
            <ac:spMk id="26" creationId="{71305DDD-D5C0-B54D-6E67-A79BAFDD08FF}"/>
          </ac:spMkLst>
        </pc:spChg>
        <pc:spChg chg="mod">
          <ac:chgData name="Trang Do" userId="1f6a371144d1ab6b" providerId="LiveId" clId="{8D174350-908B-FE40-B3C8-8B3229DA8696}" dt="2023-12-02T04:28:01.524" v="3679" actId="165"/>
          <ac:spMkLst>
            <pc:docMk/>
            <pc:sldMk cId="2497932578" sldId="289"/>
            <ac:spMk id="27" creationId="{A77EA795-2055-7163-A4F9-B54AA43BACD8}"/>
          </ac:spMkLst>
        </pc:spChg>
        <pc:spChg chg="mod">
          <ac:chgData name="Trang Do" userId="1f6a371144d1ab6b" providerId="LiveId" clId="{8D174350-908B-FE40-B3C8-8B3229DA8696}" dt="2023-12-02T04:28:01.524" v="3679" actId="165"/>
          <ac:spMkLst>
            <pc:docMk/>
            <pc:sldMk cId="2497932578" sldId="289"/>
            <ac:spMk id="29" creationId="{66C7C721-71E4-28AA-B2B9-4534BE7D5E68}"/>
          </ac:spMkLst>
        </pc:spChg>
        <pc:spChg chg="mod">
          <ac:chgData name="Trang Do" userId="1f6a371144d1ab6b" providerId="LiveId" clId="{8D174350-908B-FE40-B3C8-8B3229DA8696}" dt="2023-12-02T04:28:01.524" v="3679" actId="165"/>
          <ac:spMkLst>
            <pc:docMk/>
            <pc:sldMk cId="2497932578" sldId="289"/>
            <ac:spMk id="31" creationId="{B7ABE4AB-471A-EC8D-1FCD-904AE1B1901E}"/>
          </ac:spMkLst>
        </pc:spChg>
        <pc:spChg chg="mod">
          <ac:chgData name="Trang Do" userId="1f6a371144d1ab6b" providerId="LiveId" clId="{8D174350-908B-FE40-B3C8-8B3229DA8696}" dt="2023-12-02T04:29:43.162" v="3705"/>
          <ac:spMkLst>
            <pc:docMk/>
            <pc:sldMk cId="2497932578" sldId="289"/>
            <ac:spMk id="39" creationId="{BF316059-4D16-7994-6178-7F82CCD8A45D}"/>
          </ac:spMkLst>
        </pc:spChg>
        <pc:spChg chg="mod">
          <ac:chgData name="Trang Do" userId="1f6a371144d1ab6b" providerId="LiveId" clId="{8D174350-908B-FE40-B3C8-8B3229DA8696}" dt="2023-12-02T04:29:43.162" v="3705"/>
          <ac:spMkLst>
            <pc:docMk/>
            <pc:sldMk cId="2497932578" sldId="289"/>
            <ac:spMk id="40" creationId="{B26EA629-54D0-3FCB-93CB-4551435FC37D}"/>
          </ac:spMkLst>
        </pc:spChg>
        <pc:spChg chg="mod">
          <ac:chgData name="Trang Do" userId="1f6a371144d1ab6b" providerId="LiveId" clId="{8D174350-908B-FE40-B3C8-8B3229DA8696}" dt="2023-12-02T04:29:53.249" v="3712" actId="20577"/>
          <ac:spMkLst>
            <pc:docMk/>
            <pc:sldMk cId="2497932578" sldId="289"/>
            <ac:spMk id="42" creationId="{D7B8BA88-2877-6669-8131-D63AC7E0B6C6}"/>
          </ac:spMkLst>
        </pc:spChg>
        <pc:spChg chg="mod">
          <ac:chgData name="Trang Do" userId="1f6a371144d1ab6b" providerId="LiveId" clId="{8D174350-908B-FE40-B3C8-8B3229DA8696}" dt="2023-12-02T04:29:43.162" v="3705"/>
          <ac:spMkLst>
            <pc:docMk/>
            <pc:sldMk cId="2497932578" sldId="289"/>
            <ac:spMk id="44" creationId="{5E7B0DEE-7E38-6D34-C650-D9BADE4FE30E}"/>
          </ac:spMkLst>
        </pc:spChg>
        <pc:spChg chg="mod">
          <ac:chgData name="Trang Do" userId="1f6a371144d1ab6b" providerId="LiveId" clId="{8D174350-908B-FE40-B3C8-8B3229DA8696}" dt="2023-12-02T04:29:43.162" v="3705"/>
          <ac:spMkLst>
            <pc:docMk/>
            <pc:sldMk cId="2497932578" sldId="289"/>
            <ac:spMk id="46" creationId="{984CB62E-4FC4-5522-955B-8D83324F825B}"/>
          </ac:spMkLst>
        </pc:spChg>
        <pc:spChg chg="mod">
          <ac:chgData name="Trang Do" userId="1f6a371144d1ab6b" providerId="LiveId" clId="{8D174350-908B-FE40-B3C8-8B3229DA8696}" dt="2023-12-02T04:29:43.162" v="3705"/>
          <ac:spMkLst>
            <pc:docMk/>
            <pc:sldMk cId="2497932578" sldId="289"/>
            <ac:spMk id="49" creationId="{988C0DE7-CB63-8A66-85CD-F2C253432172}"/>
          </ac:spMkLst>
        </pc:spChg>
        <pc:spChg chg="mod">
          <ac:chgData name="Trang Do" userId="1f6a371144d1ab6b" providerId="LiveId" clId="{8D174350-908B-FE40-B3C8-8B3229DA8696}" dt="2023-12-02T04:29:47.955" v="3708" actId="20577"/>
          <ac:spMkLst>
            <pc:docMk/>
            <pc:sldMk cId="2497932578" sldId="289"/>
            <ac:spMk id="50" creationId="{D3B30130-6DA2-E1A3-E7A8-838F4428E079}"/>
          </ac:spMkLst>
        </pc:spChg>
        <pc:spChg chg="mod">
          <ac:chgData name="Trang Do" userId="1f6a371144d1ab6b" providerId="LiveId" clId="{8D174350-908B-FE40-B3C8-8B3229DA8696}" dt="2023-12-02T04:29:43.162" v="3705"/>
          <ac:spMkLst>
            <pc:docMk/>
            <pc:sldMk cId="2497932578" sldId="289"/>
            <ac:spMk id="52" creationId="{1B950B02-5E60-18E8-63A0-FF834B1D41B5}"/>
          </ac:spMkLst>
        </pc:spChg>
        <pc:spChg chg="mod">
          <ac:chgData name="Trang Do" userId="1f6a371144d1ab6b" providerId="LiveId" clId="{8D174350-908B-FE40-B3C8-8B3229DA8696}" dt="2023-12-02T04:29:50.318" v="3710" actId="20577"/>
          <ac:spMkLst>
            <pc:docMk/>
            <pc:sldMk cId="2497932578" sldId="289"/>
            <ac:spMk id="54" creationId="{409E86F1-50B6-D20F-892D-1FF43493293B}"/>
          </ac:spMkLst>
        </pc:spChg>
        <pc:spChg chg="add mod">
          <ac:chgData name="Trang Do" userId="1f6a371144d1ab6b" providerId="LiveId" clId="{8D174350-908B-FE40-B3C8-8B3229DA8696}" dt="2023-12-02T04:30:37.503" v="3725" actId="1076"/>
          <ac:spMkLst>
            <pc:docMk/>
            <pc:sldMk cId="2497932578" sldId="289"/>
            <ac:spMk id="56" creationId="{A1919794-4B39-034B-AEB2-FE081DB0A972}"/>
          </ac:spMkLst>
        </pc:spChg>
        <pc:spChg chg="mod">
          <ac:chgData name="Trang Do" userId="1f6a371144d1ab6b" providerId="LiveId" clId="{8D174350-908B-FE40-B3C8-8B3229DA8696}" dt="2023-12-02T04:30:45.014" v="3726"/>
          <ac:spMkLst>
            <pc:docMk/>
            <pc:sldMk cId="2497932578" sldId="289"/>
            <ac:spMk id="59" creationId="{4983E937-8631-8D7E-73E9-FDFAAA0CC302}"/>
          </ac:spMkLst>
        </pc:spChg>
        <pc:spChg chg="mod">
          <ac:chgData name="Trang Do" userId="1f6a371144d1ab6b" providerId="LiveId" clId="{8D174350-908B-FE40-B3C8-8B3229DA8696}" dt="2023-12-02T04:30:45.014" v="3726"/>
          <ac:spMkLst>
            <pc:docMk/>
            <pc:sldMk cId="2497932578" sldId="289"/>
            <ac:spMk id="60" creationId="{E34CB482-EFC5-5B0B-B9A2-FF3EF6204AD6}"/>
          </ac:spMkLst>
        </pc:spChg>
        <pc:grpChg chg="add del mod">
          <ac:chgData name="Trang Do" userId="1f6a371144d1ab6b" providerId="LiveId" clId="{8D174350-908B-FE40-B3C8-8B3229DA8696}" dt="2023-12-02T04:28:01.524" v="3679" actId="165"/>
          <ac:grpSpMkLst>
            <pc:docMk/>
            <pc:sldMk cId="2497932578" sldId="289"/>
            <ac:grpSpMk id="7" creationId="{61768753-6700-0861-488B-873E228113D2}"/>
          </ac:grpSpMkLst>
        </pc:grpChg>
        <pc:grpChg chg="mod topLvl">
          <ac:chgData name="Trang Do" userId="1f6a371144d1ab6b" providerId="LiveId" clId="{8D174350-908B-FE40-B3C8-8B3229DA8696}" dt="2023-12-02T04:29:29.997" v="3702" actId="164"/>
          <ac:grpSpMkLst>
            <pc:docMk/>
            <pc:sldMk cId="2497932578" sldId="289"/>
            <ac:grpSpMk id="9" creationId="{B001D404-7ACA-8037-CEE8-23DB94741A08}"/>
          </ac:grpSpMkLst>
        </pc:grpChg>
        <pc:grpChg chg="mod topLvl">
          <ac:chgData name="Trang Do" userId="1f6a371144d1ab6b" providerId="LiveId" clId="{8D174350-908B-FE40-B3C8-8B3229DA8696}" dt="2023-12-02T04:29:29.997" v="3702" actId="164"/>
          <ac:grpSpMkLst>
            <pc:docMk/>
            <pc:sldMk cId="2497932578" sldId="289"/>
            <ac:grpSpMk id="10" creationId="{4E14C76D-3D6F-17E6-A10B-99DCBA71E1A9}"/>
          </ac:grpSpMkLst>
        </pc:grpChg>
        <pc:grpChg chg="mod topLvl">
          <ac:chgData name="Trang Do" userId="1f6a371144d1ab6b" providerId="LiveId" clId="{8D174350-908B-FE40-B3C8-8B3229DA8696}" dt="2023-12-02T04:29:29.997" v="3702" actId="164"/>
          <ac:grpSpMkLst>
            <pc:docMk/>
            <pc:sldMk cId="2497932578" sldId="289"/>
            <ac:grpSpMk id="11" creationId="{47800FE2-5BB7-1C31-B83F-04E216BA294D}"/>
          </ac:grpSpMkLst>
        </pc:grpChg>
        <pc:grpChg chg="mod topLvl">
          <ac:chgData name="Trang Do" userId="1f6a371144d1ab6b" providerId="LiveId" clId="{8D174350-908B-FE40-B3C8-8B3229DA8696}" dt="2023-12-02T04:29:29.997" v="3702" actId="164"/>
          <ac:grpSpMkLst>
            <pc:docMk/>
            <pc:sldMk cId="2497932578" sldId="289"/>
            <ac:grpSpMk id="13" creationId="{3124D7DC-8312-8977-5F9B-8FA808F5A53A}"/>
          </ac:grpSpMkLst>
        </pc:grpChg>
        <pc:grpChg chg="mod">
          <ac:chgData name="Trang Do" userId="1f6a371144d1ab6b" providerId="LiveId" clId="{8D174350-908B-FE40-B3C8-8B3229DA8696}" dt="2023-12-02T04:28:01.524" v="3679" actId="165"/>
          <ac:grpSpMkLst>
            <pc:docMk/>
            <pc:sldMk cId="2497932578" sldId="289"/>
            <ac:grpSpMk id="18" creationId="{85637987-D4C0-F73A-8FD9-58361E49C01D}"/>
          </ac:grpSpMkLst>
        </pc:grpChg>
        <pc:grpChg chg="mod">
          <ac:chgData name="Trang Do" userId="1f6a371144d1ab6b" providerId="LiveId" clId="{8D174350-908B-FE40-B3C8-8B3229DA8696}" dt="2023-12-02T04:28:01.524" v="3679" actId="165"/>
          <ac:grpSpMkLst>
            <pc:docMk/>
            <pc:sldMk cId="2497932578" sldId="289"/>
            <ac:grpSpMk id="22" creationId="{C7A38EDF-9EFE-07F7-D1EE-63E7C45F2895}"/>
          </ac:grpSpMkLst>
        </pc:grpChg>
        <pc:grpChg chg="mod">
          <ac:chgData name="Trang Do" userId="1f6a371144d1ab6b" providerId="LiveId" clId="{8D174350-908B-FE40-B3C8-8B3229DA8696}" dt="2023-12-02T04:28:01.524" v="3679" actId="165"/>
          <ac:grpSpMkLst>
            <pc:docMk/>
            <pc:sldMk cId="2497932578" sldId="289"/>
            <ac:grpSpMk id="25" creationId="{FBD53EFC-70C3-EBB8-0B70-674D4F81CE34}"/>
          </ac:grpSpMkLst>
        </pc:grpChg>
        <pc:grpChg chg="mod">
          <ac:chgData name="Trang Do" userId="1f6a371144d1ab6b" providerId="LiveId" clId="{8D174350-908B-FE40-B3C8-8B3229DA8696}" dt="2023-12-02T04:28:01.524" v="3679" actId="165"/>
          <ac:grpSpMkLst>
            <pc:docMk/>
            <pc:sldMk cId="2497932578" sldId="289"/>
            <ac:grpSpMk id="30" creationId="{43EA34B2-A27C-240F-98EE-4D6BEAE8BCC8}"/>
          </ac:grpSpMkLst>
        </pc:grpChg>
        <pc:grpChg chg="add mod">
          <ac:chgData name="Trang Do" userId="1f6a371144d1ab6b" providerId="LiveId" clId="{8D174350-908B-FE40-B3C8-8B3229DA8696}" dt="2023-12-02T04:30:24.183" v="3722" actId="1076"/>
          <ac:grpSpMkLst>
            <pc:docMk/>
            <pc:sldMk cId="2497932578" sldId="289"/>
            <ac:grpSpMk id="33" creationId="{21A3A16D-BB28-FDF9-9C04-EBBF842E693F}"/>
          </ac:grpSpMkLst>
        </pc:grpChg>
        <pc:grpChg chg="add mod">
          <ac:chgData name="Trang Do" userId="1f6a371144d1ab6b" providerId="LiveId" clId="{8D174350-908B-FE40-B3C8-8B3229DA8696}" dt="2023-12-02T04:30:58.143" v="3728" actId="1076"/>
          <ac:grpSpMkLst>
            <pc:docMk/>
            <pc:sldMk cId="2497932578" sldId="289"/>
            <ac:grpSpMk id="34" creationId="{AA27AAAF-3006-A1A0-7E16-30675935CF68}"/>
          </ac:grpSpMkLst>
        </pc:grpChg>
        <pc:grpChg chg="mod">
          <ac:chgData name="Trang Do" userId="1f6a371144d1ab6b" providerId="LiveId" clId="{8D174350-908B-FE40-B3C8-8B3229DA8696}" dt="2023-12-02T04:29:43.162" v="3705"/>
          <ac:grpSpMkLst>
            <pc:docMk/>
            <pc:sldMk cId="2497932578" sldId="289"/>
            <ac:grpSpMk id="35" creationId="{E94C1CD3-107C-0E05-1038-5A704976F7DA}"/>
          </ac:grpSpMkLst>
        </pc:grpChg>
        <pc:grpChg chg="mod">
          <ac:chgData name="Trang Do" userId="1f6a371144d1ab6b" providerId="LiveId" clId="{8D174350-908B-FE40-B3C8-8B3229DA8696}" dt="2023-12-02T04:29:43.162" v="3705"/>
          <ac:grpSpMkLst>
            <pc:docMk/>
            <pc:sldMk cId="2497932578" sldId="289"/>
            <ac:grpSpMk id="36" creationId="{C9F6D1F3-18B9-927B-DA9B-F18800F6E7EF}"/>
          </ac:grpSpMkLst>
        </pc:grpChg>
        <pc:grpChg chg="mod">
          <ac:chgData name="Trang Do" userId="1f6a371144d1ab6b" providerId="LiveId" clId="{8D174350-908B-FE40-B3C8-8B3229DA8696}" dt="2023-12-02T04:29:43.162" v="3705"/>
          <ac:grpSpMkLst>
            <pc:docMk/>
            <pc:sldMk cId="2497932578" sldId="289"/>
            <ac:grpSpMk id="37" creationId="{F706EB48-EF68-096F-6D8D-6CEFA06F0647}"/>
          </ac:grpSpMkLst>
        </pc:grpChg>
        <pc:grpChg chg="mod">
          <ac:chgData name="Trang Do" userId="1f6a371144d1ab6b" providerId="LiveId" clId="{8D174350-908B-FE40-B3C8-8B3229DA8696}" dt="2023-12-02T04:29:43.162" v="3705"/>
          <ac:grpSpMkLst>
            <pc:docMk/>
            <pc:sldMk cId="2497932578" sldId="289"/>
            <ac:grpSpMk id="38" creationId="{24BE0E7A-42EC-0CB0-CFD6-8F1FED4F3118}"/>
          </ac:grpSpMkLst>
        </pc:grpChg>
        <pc:grpChg chg="mod">
          <ac:chgData name="Trang Do" userId="1f6a371144d1ab6b" providerId="LiveId" clId="{8D174350-908B-FE40-B3C8-8B3229DA8696}" dt="2023-12-02T04:29:43.162" v="3705"/>
          <ac:grpSpMkLst>
            <pc:docMk/>
            <pc:sldMk cId="2497932578" sldId="289"/>
            <ac:grpSpMk id="41" creationId="{EDFF05F9-19AC-0FCD-5967-CA66BCBF12CF}"/>
          </ac:grpSpMkLst>
        </pc:grpChg>
        <pc:grpChg chg="mod">
          <ac:chgData name="Trang Do" userId="1f6a371144d1ab6b" providerId="LiveId" clId="{8D174350-908B-FE40-B3C8-8B3229DA8696}" dt="2023-12-02T04:29:43.162" v="3705"/>
          <ac:grpSpMkLst>
            <pc:docMk/>
            <pc:sldMk cId="2497932578" sldId="289"/>
            <ac:grpSpMk id="45" creationId="{4A09D118-4903-605A-FAAD-4FB677E5D0C7}"/>
          </ac:grpSpMkLst>
        </pc:grpChg>
        <pc:grpChg chg="mod">
          <ac:chgData name="Trang Do" userId="1f6a371144d1ab6b" providerId="LiveId" clId="{8D174350-908B-FE40-B3C8-8B3229DA8696}" dt="2023-12-02T04:29:43.162" v="3705"/>
          <ac:grpSpMkLst>
            <pc:docMk/>
            <pc:sldMk cId="2497932578" sldId="289"/>
            <ac:grpSpMk id="48" creationId="{EE8D01A2-9898-4739-9433-FB0E7AFC0B02}"/>
          </ac:grpSpMkLst>
        </pc:grpChg>
        <pc:grpChg chg="mod">
          <ac:chgData name="Trang Do" userId="1f6a371144d1ab6b" providerId="LiveId" clId="{8D174350-908B-FE40-B3C8-8B3229DA8696}" dt="2023-12-02T04:29:43.162" v="3705"/>
          <ac:grpSpMkLst>
            <pc:docMk/>
            <pc:sldMk cId="2497932578" sldId="289"/>
            <ac:grpSpMk id="53" creationId="{8194AF51-6366-D17B-08AE-D67A9B4F910C}"/>
          </ac:grpSpMkLst>
        </pc:grpChg>
        <pc:grpChg chg="add mod">
          <ac:chgData name="Trang Do" userId="1f6a371144d1ab6b" providerId="LiveId" clId="{8D174350-908B-FE40-B3C8-8B3229DA8696}" dt="2023-12-02T04:31:04.202" v="3729" actId="1076"/>
          <ac:grpSpMkLst>
            <pc:docMk/>
            <pc:sldMk cId="2497932578" sldId="289"/>
            <ac:grpSpMk id="57" creationId="{B0C4A4E7-CD43-8162-5DB0-190CB185FEB3}"/>
          </ac:grpSpMkLst>
        </pc:grpChg>
        <pc:grpChg chg="mod">
          <ac:chgData name="Trang Do" userId="1f6a371144d1ab6b" providerId="LiveId" clId="{8D174350-908B-FE40-B3C8-8B3229DA8696}" dt="2023-12-02T04:30:45.014" v="3726"/>
          <ac:grpSpMkLst>
            <pc:docMk/>
            <pc:sldMk cId="2497932578" sldId="289"/>
            <ac:grpSpMk id="58" creationId="{E97E3EF3-7C02-0E55-6AA6-0479DEB721A0}"/>
          </ac:grpSpMkLst>
        </pc:grpChg>
        <pc:cxnChg chg="mod">
          <ac:chgData name="Trang Do" userId="1f6a371144d1ab6b" providerId="LiveId" clId="{8D174350-908B-FE40-B3C8-8B3229DA8696}" dt="2023-12-02T04:28:01.524" v="3679" actId="165"/>
          <ac:cxnSpMkLst>
            <pc:docMk/>
            <pc:sldMk cId="2497932578" sldId="289"/>
            <ac:cxnSpMk id="20" creationId="{FE23CB0B-6595-4DAB-48A7-E9AE2E8D3D14}"/>
          </ac:cxnSpMkLst>
        </pc:cxnChg>
        <pc:cxnChg chg="mod">
          <ac:chgData name="Trang Do" userId="1f6a371144d1ab6b" providerId="LiveId" clId="{8D174350-908B-FE40-B3C8-8B3229DA8696}" dt="2023-12-02T04:28:01.524" v="3679" actId="165"/>
          <ac:cxnSpMkLst>
            <pc:docMk/>
            <pc:sldMk cId="2497932578" sldId="289"/>
            <ac:cxnSpMk id="24" creationId="{07F35C78-074B-D8E8-F224-2C94B4DFCEAB}"/>
          </ac:cxnSpMkLst>
        </pc:cxnChg>
        <pc:cxnChg chg="mod">
          <ac:chgData name="Trang Do" userId="1f6a371144d1ab6b" providerId="LiveId" clId="{8D174350-908B-FE40-B3C8-8B3229DA8696}" dt="2023-12-02T04:28:01.524" v="3679" actId="165"/>
          <ac:cxnSpMkLst>
            <pc:docMk/>
            <pc:sldMk cId="2497932578" sldId="289"/>
            <ac:cxnSpMk id="28" creationId="{73025ED0-D5C3-AFC2-94D7-16E4CBCBEE75}"/>
          </ac:cxnSpMkLst>
        </pc:cxnChg>
        <pc:cxnChg chg="mod">
          <ac:chgData name="Trang Do" userId="1f6a371144d1ab6b" providerId="LiveId" clId="{8D174350-908B-FE40-B3C8-8B3229DA8696}" dt="2023-12-02T04:28:01.524" v="3679" actId="165"/>
          <ac:cxnSpMkLst>
            <pc:docMk/>
            <pc:sldMk cId="2497932578" sldId="289"/>
            <ac:cxnSpMk id="32" creationId="{0F260EC4-F713-3B20-545D-BA447F8D59A4}"/>
          </ac:cxnSpMkLst>
        </pc:cxnChg>
        <pc:cxnChg chg="mod">
          <ac:chgData name="Trang Do" userId="1f6a371144d1ab6b" providerId="LiveId" clId="{8D174350-908B-FE40-B3C8-8B3229DA8696}" dt="2023-12-02T04:29:43.162" v="3705"/>
          <ac:cxnSpMkLst>
            <pc:docMk/>
            <pc:sldMk cId="2497932578" sldId="289"/>
            <ac:cxnSpMk id="43" creationId="{61CDA71A-12B8-DCAF-C929-6527B976F58B}"/>
          </ac:cxnSpMkLst>
        </pc:cxnChg>
        <pc:cxnChg chg="mod">
          <ac:chgData name="Trang Do" userId="1f6a371144d1ab6b" providerId="LiveId" clId="{8D174350-908B-FE40-B3C8-8B3229DA8696}" dt="2023-12-02T04:29:43.162" v="3705"/>
          <ac:cxnSpMkLst>
            <pc:docMk/>
            <pc:sldMk cId="2497932578" sldId="289"/>
            <ac:cxnSpMk id="47" creationId="{628C3103-35F3-CC04-CC83-6F94C70DE8F9}"/>
          </ac:cxnSpMkLst>
        </pc:cxnChg>
        <pc:cxnChg chg="mod">
          <ac:chgData name="Trang Do" userId="1f6a371144d1ab6b" providerId="LiveId" clId="{8D174350-908B-FE40-B3C8-8B3229DA8696}" dt="2023-12-02T04:29:43.162" v="3705"/>
          <ac:cxnSpMkLst>
            <pc:docMk/>
            <pc:sldMk cId="2497932578" sldId="289"/>
            <ac:cxnSpMk id="51" creationId="{F7222353-B07D-C9E9-B87D-C10C7FE18445}"/>
          </ac:cxnSpMkLst>
        </pc:cxnChg>
        <pc:cxnChg chg="mod">
          <ac:chgData name="Trang Do" userId="1f6a371144d1ab6b" providerId="LiveId" clId="{8D174350-908B-FE40-B3C8-8B3229DA8696}" dt="2023-12-02T04:29:43.162" v="3705"/>
          <ac:cxnSpMkLst>
            <pc:docMk/>
            <pc:sldMk cId="2497932578" sldId="289"/>
            <ac:cxnSpMk id="55" creationId="{ED1895CB-AF5C-F351-D293-87A465853B8F}"/>
          </ac:cxnSpMkLst>
        </pc:cxnChg>
        <pc:cxnChg chg="mod">
          <ac:chgData name="Trang Do" userId="1f6a371144d1ab6b" providerId="LiveId" clId="{8D174350-908B-FE40-B3C8-8B3229DA8696}" dt="2023-12-02T04:30:45.014" v="3726"/>
          <ac:cxnSpMkLst>
            <pc:docMk/>
            <pc:sldMk cId="2497932578" sldId="289"/>
            <ac:cxnSpMk id="61" creationId="{4670F48F-A567-3F77-5D80-B68C84860918}"/>
          </ac:cxnSpMkLst>
        </pc:cxnChg>
      </pc:sldChg>
      <pc:sldChg chg="addSp delSp modSp add mod modTransition modAnim">
        <pc:chgData name="Trang Do" userId="1f6a371144d1ab6b" providerId="LiveId" clId="{8D174350-908B-FE40-B3C8-8B3229DA8696}" dt="2023-12-03T09:56:54.188" v="6396"/>
        <pc:sldMkLst>
          <pc:docMk/>
          <pc:sldMk cId="598011086" sldId="290"/>
        </pc:sldMkLst>
        <pc:spChg chg="mod">
          <ac:chgData name="Trang Do" userId="1f6a371144d1ab6b" providerId="LiveId" clId="{8D174350-908B-FE40-B3C8-8B3229DA8696}" dt="2023-12-03T07:35:42.649" v="4520" actId="1076"/>
          <ac:spMkLst>
            <pc:docMk/>
            <pc:sldMk cId="598011086" sldId="290"/>
            <ac:spMk id="2" creationId="{00000000-0000-0000-0000-000000000000}"/>
          </ac:spMkLst>
        </pc:spChg>
        <pc:spChg chg="add mod">
          <ac:chgData name="Trang Do" userId="1f6a371144d1ab6b" providerId="LiveId" clId="{8D174350-908B-FE40-B3C8-8B3229DA8696}" dt="2023-12-03T08:12:24.884" v="4815" actId="1076"/>
          <ac:spMkLst>
            <pc:docMk/>
            <pc:sldMk cId="598011086" sldId="290"/>
            <ac:spMk id="4" creationId="{785984FB-9C0F-3A21-081C-FF99B0D8DDA0}"/>
          </ac:spMkLst>
        </pc:spChg>
        <pc:spChg chg="add mod">
          <ac:chgData name="Trang Do" userId="1f6a371144d1ab6b" providerId="LiveId" clId="{8D174350-908B-FE40-B3C8-8B3229DA8696}" dt="2023-12-03T07:35:29.174" v="4517" actId="1076"/>
          <ac:spMkLst>
            <pc:docMk/>
            <pc:sldMk cId="598011086" sldId="290"/>
            <ac:spMk id="11" creationId="{2394287A-9216-9483-4442-A8821BAE1A85}"/>
          </ac:spMkLst>
        </pc:spChg>
        <pc:spChg chg="del mod topLvl">
          <ac:chgData name="Trang Do" userId="1f6a371144d1ab6b" providerId="LiveId" clId="{8D174350-908B-FE40-B3C8-8B3229DA8696}" dt="2023-12-03T07:34:03.906" v="4465" actId="478"/>
          <ac:spMkLst>
            <pc:docMk/>
            <pc:sldMk cId="598011086" sldId="290"/>
            <ac:spMk id="17" creationId="{8B4A4025-94F9-8771-0FC5-CDD8949385A5}"/>
          </ac:spMkLst>
        </pc:spChg>
        <pc:spChg chg="mod">
          <ac:chgData name="Trang Do" userId="1f6a371144d1ab6b" providerId="LiveId" clId="{8D174350-908B-FE40-B3C8-8B3229DA8696}" dt="2023-12-03T07:32:34.303" v="4373" actId="165"/>
          <ac:spMkLst>
            <pc:docMk/>
            <pc:sldMk cId="598011086" sldId="290"/>
            <ac:spMk id="18" creationId="{C5B48DD1-1338-3999-E395-78117536638A}"/>
          </ac:spMkLst>
        </pc:spChg>
        <pc:spChg chg="mod">
          <ac:chgData name="Trang Do" userId="1f6a371144d1ab6b" providerId="LiveId" clId="{8D174350-908B-FE40-B3C8-8B3229DA8696}" dt="2023-12-03T07:32:34.303" v="4373" actId="165"/>
          <ac:spMkLst>
            <pc:docMk/>
            <pc:sldMk cId="598011086" sldId="290"/>
            <ac:spMk id="20" creationId="{0C9F9197-409D-8E30-3AF3-72B565075B08}"/>
          </ac:spMkLst>
        </pc:spChg>
        <pc:spChg chg="mod">
          <ac:chgData name="Trang Do" userId="1f6a371144d1ab6b" providerId="LiveId" clId="{8D174350-908B-FE40-B3C8-8B3229DA8696}" dt="2023-12-03T07:32:34.303" v="4373" actId="165"/>
          <ac:spMkLst>
            <pc:docMk/>
            <pc:sldMk cId="598011086" sldId="290"/>
            <ac:spMk id="22" creationId="{43ADDDA5-A18C-6D1A-2BC5-84E6877D507C}"/>
          </ac:spMkLst>
        </pc:spChg>
        <pc:spChg chg="mod">
          <ac:chgData name="Trang Do" userId="1f6a371144d1ab6b" providerId="LiveId" clId="{8D174350-908B-FE40-B3C8-8B3229DA8696}" dt="2023-12-03T07:32:40.899" v="4375" actId="20577"/>
          <ac:spMkLst>
            <pc:docMk/>
            <pc:sldMk cId="598011086" sldId="290"/>
            <ac:spMk id="24" creationId="{FA579863-4371-396E-3502-3EBDCCFAAE50}"/>
          </ac:spMkLst>
        </pc:spChg>
        <pc:spChg chg="mod topLvl">
          <ac:chgData name="Trang Do" userId="1f6a371144d1ab6b" providerId="LiveId" clId="{8D174350-908B-FE40-B3C8-8B3229DA8696}" dt="2023-12-03T07:34:13.085" v="4467" actId="164"/>
          <ac:spMkLst>
            <pc:docMk/>
            <pc:sldMk cId="598011086" sldId="290"/>
            <ac:spMk id="27" creationId="{B530EF85-9C1C-9395-FEC5-852F3661E4F2}"/>
          </ac:spMkLst>
        </pc:spChg>
        <pc:spChg chg="mod">
          <ac:chgData name="Trang Do" userId="1f6a371144d1ab6b" providerId="LiveId" clId="{8D174350-908B-FE40-B3C8-8B3229DA8696}" dt="2023-12-03T07:33:27.543" v="4407" actId="20577"/>
          <ac:spMkLst>
            <pc:docMk/>
            <pc:sldMk cId="598011086" sldId="290"/>
            <ac:spMk id="28" creationId="{E03DCDF8-CD89-34A3-3751-7445CE193CFF}"/>
          </ac:spMkLst>
        </pc:spChg>
        <pc:spChg chg="mod topLvl">
          <ac:chgData name="Trang Do" userId="1f6a371144d1ab6b" providerId="LiveId" clId="{8D174350-908B-FE40-B3C8-8B3229DA8696}" dt="2023-12-03T07:34:13.085" v="4467" actId="164"/>
          <ac:spMkLst>
            <pc:docMk/>
            <pc:sldMk cId="598011086" sldId="290"/>
            <ac:spMk id="30" creationId="{436BB357-BCA6-B88C-3CAD-196C908840AD}"/>
          </ac:spMkLst>
        </pc:spChg>
        <pc:spChg chg="del mod topLvl">
          <ac:chgData name="Trang Do" userId="1f6a371144d1ab6b" providerId="LiveId" clId="{8D174350-908B-FE40-B3C8-8B3229DA8696}" dt="2023-12-03T07:32:57.191" v="4382" actId="478"/>
          <ac:spMkLst>
            <pc:docMk/>
            <pc:sldMk cId="598011086" sldId="290"/>
            <ac:spMk id="32" creationId="{F2FE2D88-381E-FFBD-0189-241EF4A4524F}"/>
          </ac:spMkLst>
        </pc:spChg>
        <pc:spChg chg="mod">
          <ac:chgData name="Trang Do" userId="1f6a371144d1ab6b" providerId="LiveId" clId="{8D174350-908B-FE40-B3C8-8B3229DA8696}" dt="2023-12-03T07:34:55.408" v="4505" actId="14100"/>
          <ac:spMkLst>
            <pc:docMk/>
            <pc:sldMk cId="598011086" sldId="290"/>
            <ac:spMk id="36" creationId="{268DE841-D5FB-DA20-358C-86CF7DF4BE98}"/>
          </ac:spMkLst>
        </pc:spChg>
        <pc:spChg chg="mod">
          <ac:chgData name="Trang Do" userId="1f6a371144d1ab6b" providerId="LiveId" clId="{8D174350-908B-FE40-B3C8-8B3229DA8696}" dt="2023-12-03T07:34:33.710" v="4479" actId="14100"/>
          <ac:spMkLst>
            <pc:docMk/>
            <pc:sldMk cId="598011086" sldId="290"/>
            <ac:spMk id="38" creationId="{F1357755-34A4-3784-3DE8-4544FF412AB4}"/>
          </ac:spMkLst>
        </pc:spChg>
        <pc:spChg chg="mod">
          <ac:chgData name="Trang Do" userId="1f6a371144d1ab6b" providerId="LiveId" clId="{8D174350-908B-FE40-B3C8-8B3229DA8696}" dt="2023-12-03T07:34:39.319" v="4483" actId="20577"/>
          <ac:spMkLst>
            <pc:docMk/>
            <pc:sldMk cId="598011086" sldId="290"/>
            <ac:spMk id="39" creationId="{5F0F2670-A83A-BBB6-A20A-5572303FDB46}"/>
          </ac:spMkLst>
        </pc:spChg>
        <pc:spChg chg="add mod">
          <ac:chgData name="Trang Do" userId="1f6a371144d1ab6b" providerId="LiveId" clId="{8D174350-908B-FE40-B3C8-8B3229DA8696}" dt="2023-12-03T07:35:47.700" v="4521" actId="1076"/>
          <ac:spMkLst>
            <pc:docMk/>
            <pc:sldMk cId="598011086" sldId="290"/>
            <ac:spMk id="41" creationId="{D9B7E7A2-DED5-2929-B1EA-5E20C9B34F57}"/>
          </ac:spMkLst>
        </pc:spChg>
        <pc:spChg chg="add mod">
          <ac:chgData name="Trang Do" userId="1f6a371144d1ab6b" providerId="LiveId" clId="{8D174350-908B-FE40-B3C8-8B3229DA8696}" dt="2023-12-03T08:12:40.620" v="4820" actId="1076"/>
          <ac:spMkLst>
            <pc:docMk/>
            <pc:sldMk cId="598011086" sldId="290"/>
            <ac:spMk id="42" creationId="{88105AA0-D90A-AFBF-5C28-FE2C081B531C}"/>
          </ac:spMkLst>
        </pc:spChg>
        <pc:spChg chg="del mod">
          <ac:chgData name="Trang Do" userId="1f6a371144d1ab6b" providerId="LiveId" clId="{8D174350-908B-FE40-B3C8-8B3229DA8696}" dt="2023-12-02T07:53:47.781" v="4270" actId="478"/>
          <ac:spMkLst>
            <pc:docMk/>
            <pc:sldMk cId="598011086" sldId="290"/>
            <ac:spMk id="73" creationId="{054BD973-980F-C240-C9A2-CEB85DF5B188}"/>
          </ac:spMkLst>
        </pc:spChg>
        <pc:grpChg chg="add del mod">
          <ac:chgData name="Trang Do" userId="1f6a371144d1ab6b" providerId="LiveId" clId="{8D174350-908B-FE40-B3C8-8B3229DA8696}" dt="2023-12-03T07:32:34.303" v="4373" actId="165"/>
          <ac:grpSpMkLst>
            <pc:docMk/>
            <pc:sldMk cId="598011086" sldId="290"/>
            <ac:grpSpMk id="12" creationId="{D534A6B4-1022-FD11-85AE-DA2AD0827655}"/>
          </ac:grpSpMkLst>
        </pc:grpChg>
        <pc:grpChg chg="del mod topLvl">
          <ac:chgData name="Trang Do" userId="1f6a371144d1ab6b" providerId="LiveId" clId="{8D174350-908B-FE40-B3C8-8B3229DA8696}" dt="2023-12-03T07:32:57.191" v="4382" actId="478"/>
          <ac:grpSpMkLst>
            <pc:docMk/>
            <pc:sldMk cId="598011086" sldId="290"/>
            <ac:grpSpMk id="13" creationId="{31DBF883-40EB-57E4-8568-F0A83AFA83E8}"/>
          </ac:grpSpMkLst>
        </pc:grpChg>
        <pc:grpChg chg="del mod topLvl">
          <ac:chgData name="Trang Do" userId="1f6a371144d1ab6b" providerId="LiveId" clId="{8D174350-908B-FE40-B3C8-8B3229DA8696}" dt="2023-12-03T07:33:22.644" v="4403" actId="165"/>
          <ac:grpSpMkLst>
            <pc:docMk/>
            <pc:sldMk cId="598011086" sldId="290"/>
            <ac:grpSpMk id="14" creationId="{8018FF51-B6FB-FE4F-A739-03DB222A49A8}"/>
          </ac:grpSpMkLst>
        </pc:grpChg>
        <pc:grpChg chg="del mod topLvl">
          <ac:chgData name="Trang Do" userId="1f6a371144d1ab6b" providerId="LiveId" clId="{8D174350-908B-FE40-B3C8-8B3229DA8696}" dt="2023-12-03T07:32:50.227" v="4377" actId="478"/>
          <ac:grpSpMkLst>
            <pc:docMk/>
            <pc:sldMk cId="598011086" sldId="290"/>
            <ac:grpSpMk id="15" creationId="{3CAB43F7-D6A9-C37E-38D5-1DB9D7B805B5}"/>
          </ac:grpSpMkLst>
        </pc:grpChg>
        <pc:grpChg chg="del mod topLvl">
          <ac:chgData name="Trang Do" userId="1f6a371144d1ab6b" providerId="LiveId" clId="{8D174350-908B-FE40-B3C8-8B3229DA8696}" dt="2023-12-03T07:32:47.204" v="4376" actId="478"/>
          <ac:grpSpMkLst>
            <pc:docMk/>
            <pc:sldMk cId="598011086" sldId="290"/>
            <ac:grpSpMk id="16" creationId="{BE795606-FDA9-AD23-C7FB-1BE4C44598EC}"/>
          </ac:grpSpMkLst>
        </pc:grpChg>
        <pc:grpChg chg="mod">
          <ac:chgData name="Trang Do" userId="1f6a371144d1ab6b" providerId="LiveId" clId="{8D174350-908B-FE40-B3C8-8B3229DA8696}" dt="2023-12-03T07:32:34.303" v="4373" actId="165"/>
          <ac:grpSpMkLst>
            <pc:docMk/>
            <pc:sldMk cId="598011086" sldId="290"/>
            <ac:grpSpMk id="19" creationId="{EF840563-EFAD-15C6-A557-6E6C7F5157C0}"/>
          </ac:grpSpMkLst>
        </pc:grpChg>
        <pc:grpChg chg="mod">
          <ac:chgData name="Trang Do" userId="1f6a371144d1ab6b" providerId="LiveId" clId="{8D174350-908B-FE40-B3C8-8B3229DA8696}" dt="2023-12-03T07:32:34.303" v="4373" actId="165"/>
          <ac:grpSpMkLst>
            <pc:docMk/>
            <pc:sldMk cId="598011086" sldId="290"/>
            <ac:grpSpMk id="23" creationId="{86B2AC6F-B007-0177-2DED-F0DDE6198F0E}"/>
          </ac:grpSpMkLst>
        </pc:grpChg>
        <pc:grpChg chg="mod topLvl">
          <ac:chgData name="Trang Do" userId="1f6a371144d1ab6b" providerId="LiveId" clId="{8D174350-908B-FE40-B3C8-8B3229DA8696}" dt="2023-12-03T07:34:13.085" v="4467" actId="164"/>
          <ac:grpSpMkLst>
            <pc:docMk/>
            <pc:sldMk cId="598011086" sldId="290"/>
            <ac:grpSpMk id="26" creationId="{2756939D-B5BB-502F-7D2C-B13548B5C960}"/>
          </ac:grpSpMkLst>
        </pc:grpChg>
        <pc:grpChg chg="del mod">
          <ac:chgData name="Trang Do" userId="1f6a371144d1ab6b" providerId="LiveId" clId="{8D174350-908B-FE40-B3C8-8B3229DA8696}" dt="2023-12-03T07:32:39.060" v="4374" actId="478"/>
          <ac:grpSpMkLst>
            <pc:docMk/>
            <pc:sldMk cId="598011086" sldId="290"/>
            <ac:grpSpMk id="31" creationId="{DB5089DE-D443-982E-8EDE-5A433AC2B456}"/>
          </ac:grpSpMkLst>
        </pc:grpChg>
        <pc:grpChg chg="add mod">
          <ac:chgData name="Trang Do" userId="1f6a371144d1ab6b" providerId="LiveId" clId="{8D174350-908B-FE40-B3C8-8B3229DA8696}" dt="2023-12-03T07:35:37.816" v="4518" actId="1076"/>
          <ac:grpSpMkLst>
            <pc:docMk/>
            <pc:sldMk cId="598011086" sldId="290"/>
            <ac:grpSpMk id="34" creationId="{1AA2D812-476A-A410-50BB-F4B712C6F0BC}"/>
          </ac:grpSpMkLst>
        </pc:grpChg>
        <pc:grpChg chg="add mod">
          <ac:chgData name="Trang Do" userId="1f6a371144d1ab6b" providerId="LiveId" clId="{8D174350-908B-FE40-B3C8-8B3229DA8696}" dt="2023-12-03T07:35:55.815" v="4522" actId="1076"/>
          <ac:grpSpMkLst>
            <pc:docMk/>
            <pc:sldMk cId="598011086" sldId="290"/>
            <ac:grpSpMk id="35" creationId="{517B9D58-5E0B-C877-9B8F-CFC691076283}"/>
          </ac:grpSpMkLst>
        </pc:grpChg>
        <pc:grpChg chg="mod">
          <ac:chgData name="Trang Do" userId="1f6a371144d1ab6b" providerId="LiveId" clId="{8D174350-908B-FE40-B3C8-8B3229DA8696}" dt="2023-12-03T07:34:20.556" v="4469"/>
          <ac:grpSpMkLst>
            <pc:docMk/>
            <pc:sldMk cId="598011086" sldId="290"/>
            <ac:grpSpMk id="37" creationId="{DDE4923F-7CC9-96B2-FFCD-1FE71CBB8483}"/>
          </ac:grpSpMkLst>
        </pc:grpChg>
        <pc:cxnChg chg="mod">
          <ac:chgData name="Trang Do" userId="1f6a371144d1ab6b" providerId="LiveId" clId="{8D174350-908B-FE40-B3C8-8B3229DA8696}" dt="2023-12-03T07:32:34.303" v="4373" actId="165"/>
          <ac:cxnSpMkLst>
            <pc:docMk/>
            <pc:sldMk cId="598011086" sldId="290"/>
            <ac:cxnSpMk id="21" creationId="{F4240338-E199-C375-6B3C-4453C86A2448}"/>
          </ac:cxnSpMkLst>
        </pc:cxnChg>
        <pc:cxnChg chg="mod">
          <ac:chgData name="Trang Do" userId="1f6a371144d1ab6b" providerId="LiveId" clId="{8D174350-908B-FE40-B3C8-8B3229DA8696}" dt="2023-12-03T07:32:34.303" v="4373" actId="165"/>
          <ac:cxnSpMkLst>
            <pc:docMk/>
            <pc:sldMk cId="598011086" sldId="290"/>
            <ac:cxnSpMk id="25" creationId="{E4E3E946-CDB4-2EE7-BE21-78026A7091E9}"/>
          </ac:cxnSpMkLst>
        </pc:cxnChg>
        <pc:cxnChg chg="mod">
          <ac:chgData name="Trang Do" userId="1f6a371144d1ab6b" providerId="LiveId" clId="{8D174350-908B-FE40-B3C8-8B3229DA8696}" dt="2023-12-03T07:33:22.644" v="4403" actId="165"/>
          <ac:cxnSpMkLst>
            <pc:docMk/>
            <pc:sldMk cId="598011086" sldId="290"/>
            <ac:cxnSpMk id="29" creationId="{B72DFC24-98FF-A975-677E-32E3FBF02FCB}"/>
          </ac:cxnSpMkLst>
        </pc:cxnChg>
        <pc:cxnChg chg="del mod">
          <ac:chgData name="Trang Do" userId="1f6a371144d1ab6b" providerId="LiveId" clId="{8D174350-908B-FE40-B3C8-8B3229DA8696}" dt="2023-12-03T07:32:39.060" v="4374" actId="478"/>
          <ac:cxnSpMkLst>
            <pc:docMk/>
            <pc:sldMk cId="598011086" sldId="290"/>
            <ac:cxnSpMk id="33" creationId="{B759A53D-32C6-845D-5F23-16EE0A50A934}"/>
          </ac:cxnSpMkLst>
        </pc:cxnChg>
        <pc:cxnChg chg="mod">
          <ac:chgData name="Trang Do" userId="1f6a371144d1ab6b" providerId="LiveId" clId="{8D174350-908B-FE40-B3C8-8B3229DA8696}" dt="2023-12-03T07:34:20.556" v="4469"/>
          <ac:cxnSpMkLst>
            <pc:docMk/>
            <pc:sldMk cId="598011086" sldId="290"/>
            <ac:cxnSpMk id="40" creationId="{EC3E2D0D-0348-4115-3B2B-BE2A41B82C90}"/>
          </ac:cxnSpMkLst>
        </pc:cxnChg>
      </pc:sldChg>
      <pc:sldChg chg="addSp delSp modSp add mod modTransition modAnim">
        <pc:chgData name="Trang Do" userId="1f6a371144d1ab6b" providerId="LiveId" clId="{8D174350-908B-FE40-B3C8-8B3229DA8696}" dt="2023-12-03T09:56:54.188" v="6396"/>
        <pc:sldMkLst>
          <pc:docMk/>
          <pc:sldMk cId="1058175971" sldId="291"/>
        </pc:sldMkLst>
        <pc:spChg chg="add mod">
          <ac:chgData name="Trang Do" userId="1f6a371144d1ab6b" providerId="LiveId" clId="{8D174350-908B-FE40-B3C8-8B3229DA8696}" dt="2023-12-03T08:50:30.801" v="5048" actId="1076"/>
          <ac:spMkLst>
            <pc:docMk/>
            <pc:sldMk cId="1058175971" sldId="291"/>
            <ac:spMk id="3" creationId="{72F32FFA-6E6D-7E57-6261-312BE8B1FAA0}"/>
          </ac:spMkLst>
        </pc:spChg>
        <pc:spChg chg="add mod">
          <ac:chgData name="Trang Do" userId="1f6a371144d1ab6b" providerId="LiveId" clId="{8D174350-908B-FE40-B3C8-8B3229DA8696}" dt="2023-12-03T08:46:54.023" v="4944" actId="1076"/>
          <ac:spMkLst>
            <pc:docMk/>
            <pc:sldMk cId="1058175971" sldId="291"/>
            <ac:spMk id="4" creationId="{66540B04-2A7B-7268-6557-36628E93D678}"/>
          </ac:spMkLst>
        </pc:spChg>
        <pc:spChg chg="mod">
          <ac:chgData name="Trang Do" userId="1f6a371144d1ab6b" providerId="LiveId" clId="{8D174350-908B-FE40-B3C8-8B3229DA8696}" dt="2023-12-03T08:47:51.459" v="4955" actId="20577"/>
          <ac:spMkLst>
            <pc:docMk/>
            <pc:sldMk cId="1058175971" sldId="291"/>
            <ac:spMk id="6" creationId="{DF6F6623-6E3B-B587-6A5A-72CDA99B622A}"/>
          </ac:spMkLst>
        </pc:spChg>
        <pc:spChg chg="del">
          <ac:chgData name="Trang Do" userId="1f6a371144d1ab6b" providerId="LiveId" clId="{8D174350-908B-FE40-B3C8-8B3229DA8696}" dt="2023-12-03T08:30:17.722" v="4829" actId="478"/>
          <ac:spMkLst>
            <pc:docMk/>
            <pc:sldMk cId="1058175971" sldId="291"/>
            <ac:spMk id="7" creationId="{00000000-0000-0000-0000-000000000000}"/>
          </ac:spMkLst>
        </pc:spChg>
        <pc:spChg chg="mod">
          <ac:chgData name="Trang Do" userId="1f6a371144d1ab6b" providerId="LiveId" clId="{8D174350-908B-FE40-B3C8-8B3229DA8696}" dt="2023-12-03T08:49:56.707" v="5017" actId="14100"/>
          <ac:spMkLst>
            <pc:docMk/>
            <pc:sldMk cId="1058175971" sldId="291"/>
            <ac:spMk id="10" creationId="{735CCD82-1496-A78D-FEA2-7F9DDDB27719}"/>
          </ac:spMkLst>
        </pc:spChg>
        <pc:spChg chg="mod">
          <ac:chgData name="Trang Do" userId="1f6a371144d1ab6b" providerId="LiveId" clId="{8D174350-908B-FE40-B3C8-8B3229DA8696}" dt="2023-12-03T08:50:40.568" v="5050" actId="1076"/>
          <ac:spMkLst>
            <pc:docMk/>
            <pc:sldMk cId="1058175971" sldId="291"/>
            <ac:spMk id="11" creationId="{00000000-0000-0000-0000-000000000000}"/>
          </ac:spMkLst>
        </pc:spChg>
        <pc:spChg chg="mod">
          <ac:chgData name="Trang Do" userId="1f6a371144d1ab6b" providerId="LiveId" clId="{8D174350-908B-FE40-B3C8-8B3229DA8696}" dt="2023-12-03T08:48:33.216" v="4979"/>
          <ac:spMkLst>
            <pc:docMk/>
            <pc:sldMk cId="1058175971" sldId="291"/>
            <ac:spMk id="18" creationId="{1AA4F4D8-FEDD-A074-4A3F-6D862184289A}"/>
          </ac:spMkLst>
        </pc:spChg>
        <pc:spChg chg="mod">
          <ac:chgData name="Trang Do" userId="1f6a371144d1ab6b" providerId="LiveId" clId="{8D174350-908B-FE40-B3C8-8B3229DA8696}" dt="2023-12-03T08:50:10.214" v="5043" actId="20577"/>
          <ac:spMkLst>
            <pc:docMk/>
            <pc:sldMk cId="1058175971" sldId="291"/>
            <ac:spMk id="19" creationId="{E5942BFC-368E-D5DB-9C59-C2FE590789C9}"/>
          </ac:spMkLst>
        </pc:spChg>
        <pc:spChg chg="mod">
          <ac:chgData name="Trang Do" userId="1f6a371144d1ab6b" providerId="LiveId" clId="{8D174350-908B-FE40-B3C8-8B3229DA8696}" dt="2023-12-03T08:48:33.216" v="4979"/>
          <ac:spMkLst>
            <pc:docMk/>
            <pc:sldMk cId="1058175971" sldId="291"/>
            <ac:spMk id="23" creationId="{0CB922DC-1564-5B14-6800-D77374AD723B}"/>
          </ac:spMkLst>
        </pc:spChg>
        <pc:spChg chg="mod">
          <ac:chgData name="Trang Do" userId="1f6a371144d1ab6b" providerId="LiveId" clId="{8D174350-908B-FE40-B3C8-8B3229DA8696}" dt="2023-12-03T08:50:03.676" v="5039" actId="20577"/>
          <ac:spMkLst>
            <pc:docMk/>
            <pc:sldMk cId="1058175971" sldId="291"/>
            <ac:spMk id="24" creationId="{0F33E381-D27F-DE27-0256-A6BEF134034E}"/>
          </ac:spMkLst>
        </pc:spChg>
        <pc:spChg chg="mod">
          <ac:chgData name="Trang Do" userId="1f6a371144d1ab6b" providerId="LiveId" clId="{8D174350-908B-FE40-B3C8-8B3229DA8696}" dt="2023-12-03T08:50:19.300" v="5047" actId="14100"/>
          <ac:spMkLst>
            <pc:docMk/>
            <pc:sldMk cId="1058175971" sldId="291"/>
            <ac:spMk id="27" creationId="{B713DB9D-B259-32F2-A9FD-CF302D12B020}"/>
          </ac:spMkLst>
        </pc:spChg>
        <pc:grpChg chg="add mod">
          <ac:chgData name="Trang Do" userId="1f6a371144d1ab6b" providerId="LiveId" clId="{8D174350-908B-FE40-B3C8-8B3229DA8696}" dt="2023-12-03T08:50:30.801" v="5048" actId="1076"/>
          <ac:grpSpMkLst>
            <pc:docMk/>
            <pc:sldMk cId="1058175971" sldId="291"/>
            <ac:grpSpMk id="5" creationId="{E2630089-0AB6-2DB5-D468-1FDEA88EBBE2}"/>
          </ac:grpSpMkLst>
        </pc:grpChg>
        <pc:grpChg chg="add mod">
          <ac:chgData name="Trang Do" userId="1f6a371144d1ab6b" providerId="LiveId" clId="{8D174350-908B-FE40-B3C8-8B3229DA8696}" dt="2023-12-03T08:51:00.682" v="5053" actId="164"/>
          <ac:grpSpMkLst>
            <pc:docMk/>
            <pc:sldMk cId="1058175971" sldId="291"/>
            <ac:grpSpMk id="9" creationId="{E085DFE7-4291-5D05-EEB7-BB815D9A524A}"/>
          </ac:grpSpMkLst>
        </pc:grpChg>
        <pc:grpChg chg="mod">
          <ac:chgData name="Trang Do" userId="1f6a371144d1ab6b" providerId="LiveId" clId="{8D174350-908B-FE40-B3C8-8B3229DA8696}" dt="2023-12-03T08:50:40.568" v="5050" actId="1076"/>
          <ac:grpSpMkLst>
            <pc:docMk/>
            <pc:sldMk cId="1058175971" sldId="291"/>
            <ac:grpSpMk id="14" creationId="{D4479FCC-3D3A-1ECF-A31C-10EC3EBCE16B}"/>
          </ac:grpSpMkLst>
        </pc:grpChg>
        <pc:grpChg chg="add mod">
          <ac:chgData name="Trang Do" userId="1f6a371144d1ab6b" providerId="LiveId" clId="{8D174350-908B-FE40-B3C8-8B3229DA8696}" dt="2023-12-03T08:51:00.682" v="5053" actId="164"/>
          <ac:grpSpMkLst>
            <pc:docMk/>
            <pc:sldMk cId="1058175971" sldId="291"/>
            <ac:grpSpMk id="16" creationId="{BBB8CBBA-0EEC-A6CB-3DDB-1DFF958B6A72}"/>
          </ac:grpSpMkLst>
        </pc:grpChg>
        <pc:grpChg chg="mod">
          <ac:chgData name="Trang Do" userId="1f6a371144d1ab6b" providerId="LiveId" clId="{8D174350-908B-FE40-B3C8-8B3229DA8696}" dt="2023-12-03T08:48:33.216" v="4979"/>
          <ac:grpSpMkLst>
            <pc:docMk/>
            <pc:sldMk cId="1058175971" sldId="291"/>
            <ac:grpSpMk id="17" creationId="{A9D9304B-5A3C-F947-08EA-194374659CF0}"/>
          </ac:grpSpMkLst>
        </pc:grpChg>
        <pc:grpChg chg="add mod">
          <ac:chgData name="Trang Do" userId="1f6a371144d1ab6b" providerId="LiveId" clId="{8D174350-908B-FE40-B3C8-8B3229DA8696}" dt="2023-12-03T08:51:00.682" v="5053" actId="164"/>
          <ac:grpSpMkLst>
            <pc:docMk/>
            <pc:sldMk cId="1058175971" sldId="291"/>
            <ac:grpSpMk id="21" creationId="{DEA7ADCB-3649-136E-7566-4059A62C7182}"/>
          </ac:grpSpMkLst>
        </pc:grpChg>
        <pc:grpChg chg="mod">
          <ac:chgData name="Trang Do" userId="1f6a371144d1ab6b" providerId="LiveId" clId="{8D174350-908B-FE40-B3C8-8B3229DA8696}" dt="2023-12-03T08:48:33.216" v="4979"/>
          <ac:grpSpMkLst>
            <pc:docMk/>
            <pc:sldMk cId="1058175971" sldId="291"/>
            <ac:grpSpMk id="22" creationId="{28608648-BFBA-9101-C2F6-6780D0F38BC8}"/>
          </ac:grpSpMkLst>
        </pc:grpChg>
        <pc:grpChg chg="add mod">
          <ac:chgData name="Trang Do" userId="1f6a371144d1ab6b" providerId="LiveId" clId="{8D174350-908B-FE40-B3C8-8B3229DA8696}" dt="2023-12-03T08:50:30.801" v="5048" actId="1076"/>
          <ac:grpSpMkLst>
            <pc:docMk/>
            <pc:sldMk cId="1058175971" sldId="291"/>
            <ac:grpSpMk id="26" creationId="{C4C8E1FB-20FD-1627-FECA-B245E23C253F}"/>
          </ac:grpSpMkLst>
        </pc:grpChg>
        <pc:grpChg chg="add mod">
          <ac:chgData name="Trang Do" userId="1f6a371144d1ab6b" providerId="LiveId" clId="{8D174350-908B-FE40-B3C8-8B3229DA8696}" dt="2023-12-03T08:51:00.682" v="5053" actId="164"/>
          <ac:grpSpMkLst>
            <pc:docMk/>
            <pc:sldMk cId="1058175971" sldId="291"/>
            <ac:grpSpMk id="29" creationId="{F0DB1935-B51A-B297-4690-3ADD2E827DF4}"/>
          </ac:grpSpMkLst>
        </pc:grpChg>
        <pc:cxnChg chg="mod">
          <ac:chgData name="Trang Do" userId="1f6a371144d1ab6b" providerId="LiveId" clId="{8D174350-908B-FE40-B3C8-8B3229DA8696}" dt="2023-12-03T08:47:45.215" v="4950"/>
          <ac:cxnSpMkLst>
            <pc:docMk/>
            <pc:sldMk cId="1058175971" sldId="291"/>
            <ac:cxnSpMk id="8" creationId="{F27C62C1-5458-4952-919C-D9A46FA77A35}"/>
          </ac:cxnSpMkLst>
        </pc:cxnChg>
        <pc:cxnChg chg="mod">
          <ac:chgData name="Trang Do" userId="1f6a371144d1ab6b" providerId="LiveId" clId="{8D174350-908B-FE40-B3C8-8B3229DA8696}" dt="2023-12-03T08:48:33.216" v="4979"/>
          <ac:cxnSpMkLst>
            <pc:docMk/>
            <pc:sldMk cId="1058175971" sldId="291"/>
            <ac:cxnSpMk id="15" creationId="{24B5E9FA-D524-7A86-36BD-2D614302DD35}"/>
          </ac:cxnSpMkLst>
        </pc:cxnChg>
        <pc:cxnChg chg="mod">
          <ac:chgData name="Trang Do" userId="1f6a371144d1ab6b" providerId="LiveId" clId="{8D174350-908B-FE40-B3C8-8B3229DA8696}" dt="2023-12-03T08:48:33.216" v="4979"/>
          <ac:cxnSpMkLst>
            <pc:docMk/>
            <pc:sldMk cId="1058175971" sldId="291"/>
            <ac:cxnSpMk id="20" creationId="{6A9848C7-B9D5-8D6F-8052-7FE774B1A32B}"/>
          </ac:cxnSpMkLst>
        </pc:cxnChg>
        <pc:cxnChg chg="mod">
          <ac:chgData name="Trang Do" userId="1f6a371144d1ab6b" providerId="LiveId" clId="{8D174350-908B-FE40-B3C8-8B3229DA8696}" dt="2023-12-03T08:48:33.216" v="4979"/>
          <ac:cxnSpMkLst>
            <pc:docMk/>
            <pc:sldMk cId="1058175971" sldId="291"/>
            <ac:cxnSpMk id="25" creationId="{96ADB562-C263-B297-BADE-E8B3207CDDBC}"/>
          </ac:cxnSpMkLst>
        </pc:cxnChg>
        <pc:cxnChg chg="mod">
          <ac:chgData name="Trang Do" userId="1f6a371144d1ab6b" providerId="LiveId" clId="{8D174350-908B-FE40-B3C8-8B3229DA8696}" dt="2023-12-03T08:49:23.090" v="5004"/>
          <ac:cxnSpMkLst>
            <pc:docMk/>
            <pc:sldMk cId="1058175971" sldId="291"/>
            <ac:cxnSpMk id="28" creationId="{301663B3-7FD7-CFD0-59A4-B92C9BBFADC4}"/>
          </ac:cxnSpMkLst>
        </pc:cxnChg>
      </pc:sldChg>
      <pc:sldChg chg="addSp delSp modSp add mod ord modTransition delAnim">
        <pc:chgData name="Trang Do" userId="1f6a371144d1ab6b" providerId="LiveId" clId="{8D174350-908B-FE40-B3C8-8B3229DA8696}" dt="2023-12-03T09:56:54.188" v="6396"/>
        <pc:sldMkLst>
          <pc:docMk/>
          <pc:sldMk cId="4151901440" sldId="292"/>
        </pc:sldMkLst>
        <pc:spChg chg="add mod">
          <ac:chgData name="Trang Do" userId="1f6a371144d1ab6b" providerId="LiveId" clId="{8D174350-908B-FE40-B3C8-8B3229DA8696}" dt="2023-12-03T09:34:57.413" v="6015" actId="1076"/>
          <ac:spMkLst>
            <pc:docMk/>
            <pc:sldMk cId="4151901440" sldId="292"/>
            <ac:spMk id="10" creationId="{499489D5-7F37-B2BB-3E87-CE7ABFD10E38}"/>
          </ac:spMkLst>
        </pc:spChg>
        <pc:spChg chg="add mod">
          <ac:chgData name="Trang Do" userId="1f6a371144d1ab6b" providerId="LiveId" clId="{8D174350-908B-FE40-B3C8-8B3229DA8696}" dt="2023-12-03T09:34:52.597" v="6012" actId="1076"/>
          <ac:spMkLst>
            <pc:docMk/>
            <pc:sldMk cId="4151901440" sldId="292"/>
            <ac:spMk id="11" creationId="{842CC601-7DB9-46B8-7D54-09E883281ABE}"/>
          </ac:spMkLst>
        </pc:spChg>
        <pc:spChg chg="mod">
          <ac:chgData name="Trang Do" userId="1f6a371144d1ab6b" providerId="LiveId" clId="{8D174350-908B-FE40-B3C8-8B3229DA8696}" dt="2023-12-03T09:00:11.544" v="5362" actId="20577"/>
          <ac:spMkLst>
            <pc:docMk/>
            <pc:sldMk cId="4151901440" sldId="292"/>
            <ac:spMk id="13" creationId="{2E83F7DF-22C9-A556-843B-15BD2C430B15}"/>
          </ac:spMkLst>
        </pc:spChg>
        <pc:spChg chg="del">
          <ac:chgData name="Trang Do" userId="1f6a371144d1ab6b" providerId="LiveId" clId="{8D174350-908B-FE40-B3C8-8B3229DA8696}" dt="2023-12-03T08:59:56.066" v="5324" actId="478"/>
          <ac:spMkLst>
            <pc:docMk/>
            <pc:sldMk cId="4151901440" sldId="292"/>
            <ac:spMk id="14" creationId="{939A012A-F262-B9CC-1C1E-7AA930752A29}"/>
          </ac:spMkLst>
        </pc:spChg>
        <pc:spChg chg="del">
          <ac:chgData name="Trang Do" userId="1f6a371144d1ab6b" providerId="LiveId" clId="{8D174350-908B-FE40-B3C8-8B3229DA8696}" dt="2023-12-03T08:59:56.066" v="5324" actId="478"/>
          <ac:spMkLst>
            <pc:docMk/>
            <pc:sldMk cId="4151901440" sldId="292"/>
            <ac:spMk id="15" creationId="{E2930ED7-2E87-3EDE-A812-455DFA88BC24}"/>
          </ac:spMkLst>
        </pc:spChg>
      </pc:sldChg>
      <pc:sldChg chg="addSp modSp add mod ord modTransition modAnim">
        <pc:chgData name="Trang Do" userId="1f6a371144d1ab6b" providerId="LiveId" clId="{8D174350-908B-FE40-B3C8-8B3229DA8696}" dt="2023-12-03T09:56:54.188" v="6396"/>
        <pc:sldMkLst>
          <pc:docMk/>
          <pc:sldMk cId="1714269780" sldId="293"/>
        </pc:sldMkLst>
        <pc:spChg chg="mod modCrop">
          <ac:chgData name="Trang Do" userId="1f6a371144d1ab6b" providerId="LiveId" clId="{8D174350-908B-FE40-B3C8-8B3229DA8696}" dt="2023-12-03T09:06:51.835" v="5372" actId="1076"/>
          <ac:spMkLst>
            <pc:docMk/>
            <pc:sldMk cId="1714269780" sldId="293"/>
            <ac:spMk id="10" creationId="{00000000-0000-0000-0000-000000000000}"/>
          </ac:spMkLst>
        </pc:spChg>
        <pc:spChg chg="add mod">
          <ac:chgData name="Trang Do" userId="1f6a371144d1ab6b" providerId="LiveId" clId="{8D174350-908B-FE40-B3C8-8B3229DA8696}" dt="2023-12-03T09:07:24.055" v="5463" actId="1076"/>
          <ac:spMkLst>
            <pc:docMk/>
            <pc:sldMk cId="1714269780" sldId="293"/>
            <ac:spMk id="11" creationId="{0EF4C3E0-72A3-0CA9-FFE9-CE3A661C756E}"/>
          </ac:spMkLst>
        </pc:spChg>
      </pc:sldChg>
      <pc:sldChg chg="add del">
        <pc:chgData name="Trang Do" userId="1f6a371144d1ab6b" providerId="LiveId" clId="{8D174350-908B-FE40-B3C8-8B3229DA8696}" dt="2023-12-03T09:07:33.003" v="5464" actId="2696"/>
        <pc:sldMkLst>
          <pc:docMk/>
          <pc:sldMk cId="1078260295" sldId="294"/>
        </pc:sldMkLst>
      </pc:sldChg>
      <pc:sldChg chg="modSp add mod ord modTransition">
        <pc:chgData name="Trang Do" userId="1f6a371144d1ab6b" providerId="LiveId" clId="{8D174350-908B-FE40-B3C8-8B3229DA8696}" dt="2023-12-03T09:56:54.188" v="6396"/>
        <pc:sldMkLst>
          <pc:docMk/>
          <pc:sldMk cId="2381729981" sldId="294"/>
        </pc:sldMkLst>
        <pc:spChg chg="mod">
          <ac:chgData name="Trang Do" userId="1f6a371144d1ab6b" providerId="LiveId" clId="{8D174350-908B-FE40-B3C8-8B3229DA8696}" dt="2023-12-03T09:08:01.869" v="5502" actId="1076"/>
          <ac:spMkLst>
            <pc:docMk/>
            <pc:sldMk cId="2381729981" sldId="294"/>
            <ac:spMk id="11" creationId="{0EF4C3E0-72A3-0CA9-FFE9-CE3A661C756E}"/>
          </ac:spMkLst>
        </pc:spChg>
      </pc:sldChg>
      <pc:sldChg chg="modSp add mod ord modTransition modAnim">
        <pc:chgData name="Trang Do" userId="1f6a371144d1ab6b" providerId="LiveId" clId="{8D174350-908B-FE40-B3C8-8B3229DA8696}" dt="2023-12-03T09:56:54.188" v="6396"/>
        <pc:sldMkLst>
          <pc:docMk/>
          <pc:sldMk cId="1425812255" sldId="295"/>
        </pc:sldMkLst>
        <pc:spChg chg="mod">
          <ac:chgData name="Trang Do" userId="1f6a371144d1ab6b" providerId="LiveId" clId="{8D174350-908B-FE40-B3C8-8B3229DA8696}" dt="2023-12-03T09:09:01.911" v="5654" actId="1076"/>
          <ac:spMkLst>
            <pc:docMk/>
            <pc:sldMk cId="1425812255" sldId="295"/>
            <ac:spMk id="7" creationId="{00000000-0000-0000-0000-000000000000}"/>
          </ac:spMkLst>
        </pc:spChg>
        <pc:spChg chg="mod">
          <ac:chgData name="Trang Do" userId="1f6a371144d1ab6b" providerId="LiveId" clId="{8D174350-908B-FE40-B3C8-8B3229DA8696}" dt="2023-12-03T09:09:08.414" v="5655" actId="1076"/>
          <ac:spMkLst>
            <pc:docMk/>
            <pc:sldMk cId="1425812255" sldId="295"/>
            <ac:spMk id="8" creationId="{00000000-0000-0000-0000-000000000000}"/>
          </ac:spMkLst>
        </pc:spChg>
        <pc:spChg chg="mod">
          <ac:chgData name="Trang Do" userId="1f6a371144d1ab6b" providerId="LiveId" clId="{8D174350-908B-FE40-B3C8-8B3229DA8696}" dt="2023-12-03T09:09:13.988" v="5656" actId="1076"/>
          <ac:spMkLst>
            <pc:docMk/>
            <pc:sldMk cId="1425812255" sldId="295"/>
            <ac:spMk id="11" creationId="{0EF4C3E0-72A3-0CA9-FFE9-CE3A661C756E}"/>
          </ac:spMkLst>
        </pc:spChg>
      </pc:sldChg>
      <pc:sldChg chg="addSp delSp modSp add del mod ord modTransition addAnim delAnim modAnim">
        <pc:chgData name="Trang Do" userId="1f6a371144d1ab6b" providerId="LiveId" clId="{8D174350-908B-FE40-B3C8-8B3229DA8696}" dt="2023-12-03T09:56:54.188" v="6396"/>
        <pc:sldMkLst>
          <pc:docMk/>
          <pc:sldMk cId="3773012646" sldId="296"/>
        </pc:sldMkLst>
        <pc:spChg chg="mod">
          <ac:chgData name="Trang Do" userId="1f6a371144d1ab6b" providerId="LiveId" clId="{8D174350-908B-FE40-B3C8-8B3229DA8696}" dt="2023-12-03T09:48:44.577" v="6181"/>
          <ac:spMkLst>
            <pc:docMk/>
            <pc:sldMk cId="3773012646" sldId="296"/>
            <ac:spMk id="5" creationId="{81B9BCE1-16A4-BACE-851C-985B24032C40}"/>
          </ac:spMkLst>
        </pc:spChg>
        <pc:spChg chg="mod">
          <ac:chgData name="Trang Do" userId="1f6a371144d1ab6b" providerId="LiveId" clId="{8D174350-908B-FE40-B3C8-8B3229DA8696}" dt="2023-12-03T09:48:44.577" v="6181"/>
          <ac:spMkLst>
            <pc:docMk/>
            <pc:sldMk cId="3773012646" sldId="296"/>
            <ac:spMk id="9" creationId="{6A7DA568-48DE-B522-FCE7-289131F266B3}"/>
          </ac:spMkLst>
        </pc:spChg>
        <pc:spChg chg="del">
          <ac:chgData name="Trang Do" userId="1f6a371144d1ab6b" providerId="LiveId" clId="{8D174350-908B-FE40-B3C8-8B3229DA8696}" dt="2023-12-03T09:48:24.743" v="6180" actId="478"/>
          <ac:spMkLst>
            <pc:docMk/>
            <pc:sldMk cId="3773012646" sldId="296"/>
            <ac:spMk id="10" creationId="{00000000-0000-0000-0000-000000000000}"/>
          </ac:spMkLst>
        </pc:spChg>
        <pc:spChg chg="mod">
          <ac:chgData name="Trang Do" userId="1f6a371144d1ab6b" providerId="LiveId" clId="{8D174350-908B-FE40-B3C8-8B3229DA8696}" dt="2023-12-03T09:48:44.577" v="6181"/>
          <ac:spMkLst>
            <pc:docMk/>
            <pc:sldMk cId="3773012646" sldId="296"/>
            <ac:spMk id="13" creationId="{36571EC8-A103-A6CD-AB91-FF1238E274C7}"/>
          </ac:spMkLst>
        </pc:spChg>
        <pc:spChg chg="mod">
          <ac:chgData name="Trang Do" userId="1f6a371144d1ab6b" providerId="LiveId" clId="{8D174350-908B-FE40-B3C8-8B3229DA8696}" dt="2023-12-03T09:46:03.374" v="6146" actId="1076"/>
          <ac:spMkLst>
            <pc:docMk/>
            <pc:sldMk cId="3773012646" sldId="296"/>
            <ac:spMk id="14" creationId="{BAC1731B-479E-8342-6A57-7E3836D2B752}"/>
          </ac:spMkLst>
        </pc:spChg>
        <pc:spChg chg="del">
          <ac:chgData name="Trang Do" userId="1f6a371144d1ab6b" providerId="LiveId" clId="{8D174350-908B-FE40-B3C8-8B3229DA8696}" dt="2023-12-03T09:45:43.153" v="6138" actId="478"/>
          <ac:spMkLst>
            <pc:docMk/>
            <pc:sldMk cId="3773012646" sldId="296"/>
            <ac:spMk id="23" creationId="{92E114C7-479F-2A31-5832-578A428E6A06}"/>
          </ac:spMkLst>
        </pc:spChg>
        <pc:spChg chg="mod">
          <ac:chgData name="Trang Do" userId="1f6a371144d1ab6b" providerId="LiveId" clId="{8D174350-908B-FE40-B3C8-8B3229DA8696}" dt="2023-12-03T09:47:47.098" v="6161" actId="20577"/>
          <ac:spMkLst>
            <pc:docMk/>
            <pc:sldMk cId="3773012646" sldId="296"/>
            <ac:spMk id="24" creationId="{1400E2FE-76AA-161E-0D0A-EF9BB64285C4}"/>
          </ac:spMkLst>
        </pc:spChg>
        <pc:spChg chg="mod">
          <ac:chgData name="Trang Do" userId="1f6a371144d1ab6b" providerId="LiveId" clId="{8D174350-908B-FE40-B3C8-8B3229DA8696}" dt="2023-12-03T09:47:42.143" v="6156" actId="20577"/>
          <ac:spMkLst>
            <pc:docMk/>
            <pc:sldMk cId="3773012646" sldId="296"/>
            <ac:spMk id="26" creationId="{50EB7459-23F0-DB90-A28F-927DB575D7CC}"/>
          </ac:spMkLst>
        </pc:spChg>
        <pc:spChg chg="mod">
          <ac:chgData name="Trang Do" userId="1f6a371144d1ab6b" providerId="LiveId" clId="{8D174350-908B-FE40-B3C8-8B3229DA8696}" dt="2023-12-03T09:48:44.577" v="6181"/>
          <ac:spMkLst>
            <pc:docMk/>
            <pc:sldMk cId="3773012646" sldId="296"/>
            <ac:spMk id="28" creationId="{6218BFFD-0B40-BB52-77A5-F4A9307EC1E0}"/>
          </ac:spMkLst>
        </pc:spChg>
        <pc:spChg chg="mod">
          <ac:chgData name="Trang Do" userId="1f6a371144d1ab6b" providerId="LiveId" clId="{8D174350-908B-FE40-B3C8-8B3229DA8696}" dt="2023-12-03T09:49:21.327" v="6202" actId="20577"/>
          <ac:spMkLst>
            <pc:docMk/>
            <pc:sldMk cId="3773012646" sldId="296"/>
            <ac:spMk id="29" creationId="{FADB7AF2-3D7C-AFFD-E51A-EAA8306F12FB}"/>
          </ac:spMkLst>
        </pc:spChg>
        <pc:spChg chg="mod">
          <ac:chgData name="Trang Do" userId="1f6a371144d1ab6b" providerId="LiveId" clId="{8D174350-908B-FE40-B3C8-8B3229DA8696}" dt="2023-12-03T09:49:12.952" v="6191" actId="20577"/>
          <ac:spMkLst>
            <pc:docMk/>
            <pc:sldMk cId="3773012646" sldId="296"/>
            <ac:spMk id="31" creationId="{79C8F1BC-DA32-D812-7A37-94A865DA1BDF}"/>
          </ac:spMkLst>
        </pc:spChg>
        <pc:spChg chg="mod">
          <ac:chgData name="Trang Do" userId="1f6a371144d1ab6b" providerId="LiveId" clId="{8D174350-908B-FE40-B3C8-8B3229DA8696}" dt="2023-12-03T09:49:17.741" v="6198" actId="20577"/>
          <ac:spMkLst>
            <pc:docMk/>
            <pc:sldMk cId="3773012646" sldId="296"/>
            <ac:spMk id="33" creationId="{223AB2D9-32E2-0BE5-2921-08AAA53A3304}"/>
          </ac:spMkLst>
        </pc:spChg>
        <pc:spChg chg="mod">
          <ac:chgData name="Trang Do" userId="1f6a371144d1ab6b" providerId="LiveId" clId="{8D174350-908B-FE40-B3C8-8B3229DA8696}" dt="2023-12-03T09:48:44.577" v="6181"/>
          <ac:spMkLst>
            <pc:docMk/>
            <pc:sldMk cId="3773012646" sldId="296"/>
            <ac:spMk id="37" creationId="{17C6D9A9-C300-5E5E-AE65-F02E6E18BC9D}"/>
          </ac:spMkLst>
        </pc:spChg>
        <pc:spChg chg="mod">
          <ac:chgData name="Trang Do" userId="1f6a371144d1ab6b" providerId="LiveId" clId="{8D174350-908B-FE40-B3C8-8B3229DA8696}" dt="2023-12-03T09:47:56.375" v="6169" actId="20577"/>
          <ac:spMkLst>
            <pc:docMk/>
            <pc:sldMk cId="3773012646" sldId="296"/>
            <ac:spMk id="40" creationId="{DD675170-89EE-EE0E-439C-362E9BCC17D7}"/>
          </ac:spMkLst>
        </pc:spChg>
        <pc:spChg chg="mod">
          <ac:chgData name="Trang Do" userId="1f6a371144d1ab6b" providerId="LiveId" clId="{8D174350-908B-FE40-B3C8-8B3229DA8696}" dt="2023-12-03T09:48:10.181" v="6179" actId="20577"/>
          <ac:spMkLst>
            <pc:docMk/>
            <pc:sldMk cId="3773012646" sldId="296"/>
            <ac:spMk id="43" creationId="{BC452F75-61F0-8FBF-5875-560EE0B0EEBE}"/>
          </ac:spMkLst>
        </pc:spChg>
        <pc:spChg chg="mod">
          <ac:chgData name="Trang Do" userId="1f6a371144d1ab6b" providerId="LiveId" clId="{8D174350-908B-FE40-B3C8-8B3229DA8696}" dt="2023-12-03T09:48:01.376" v="6174" actId="20577"/>
          <ac:spMkLst>
            <pc:docMk/>
            <pc:sldMk cId="3773012646" sldId="296"/>
            <ac:spMk id="45" creationId="{A9852591-3A69-529D-4497-2C8109882650}"/>
          </ac:spMkLst>
        </pc:spChg>
        <pc:spChg chg="mod">
          <ac:chgData name="Trang Do" userId="1f6a371144d1ab6b" providerId="LiveId" clId="{8D174350-908B-FE40-B3C8-8B3229DA8696}" dt="2023-12-03T09:46:08.442" v="6147" actId="1076"/>
          <ac:spMkLst>
            <pc:docMk/>
            <pc:sldMk cId="3773012646" sldId="296"/>
            <ac:spMk id="46" creationId="{056D4C33-F75A-9A61-A369-99A56F2A7671}"/>
          </ac:spMkLst>
        </pc:spChg>
        <pc:spChg chg="mod">
          <ac:chgData name="Trang Do" userId="1f6a371144d1ab6b" providerId="LiveId" clId="{8D174350-908B-FE40-B3C8-8B3229DA8696}" dt="2023-12-03T09:48:44.577" v="6181"/>
          <ac:spMkLst>
            <pc:docMk/>
            <pc:sldMk cId="3773012646" sldId="296"/>
            <ac:spMk id="54" creationId="{7961B32C-6244-F75C-687E-D68C86293D93}"/>
          </ac:spMkLst>
        </pc:spChg>
        <pc:spChg chg="mod">
          <ac:chgData name="Trang Do" userId="1f6a371144d1ab6b" providerId="LiveId" clId="{8D174350-908B-FE40-B3C8-8B3229DA8696}" dt="2023-12-03T09:49:38.885" v="6208" actId="20577"/>
          <ac:spMkLst>
            <pc:docMk/>
            <pc:sldMk cId="3773012646" sldId="296"/>
            <ac:spMk id="61" creationId="{7A1FEDC0-84B4-AC97-A2B7-05F7883862F7}"/>
          </ac:spMkLst>
        </pc:spChg>
        <pc:spChg chg="mod">
          <ac:chgData name="Trang Do" userId="1f6a371144d1ab6b" providerId="LiveId" clId="{8D174350-908B-FE40-B3C8-8B3229DA8696}" dt="2023-12-03T09:49:43.618" v="6212" actId="20577"/>
          <ac:spMkLst>
            <pc:docMk/>
            <pc:sldMk cId="3773012646" sldId="296"/>
            <ac:spMk id="73" creationId="{42D0B8CF-C384-578A-B88C-B6C6CBD9B6BE}"/>
          </ac:spMkLst>
        </pc:spChg>
        <pc:spChg chg="mod">
          <ac:chgData name="Trang Do" userId="1f6a371144d1ab6b" providerId="LiveId" clId="{8D174350-908B-FE40-B3C8-8B3229DA8696}" dt="2023-12-03T09:48:44.577" v="6181"/>
          <ac:spMkLst>
            <pc:docMk/>
            <pc:sldMk cId="3773012646" sldId="296"/>
            <ac:spMk id="76" creationId="{DB6F94E0-7582-F833-0FCF-ACBA6AF6F982}"/>
          </ac:spMkLst>
        </pc:spChg>
        <pc:spChg chg="mod">
          <ac:chgData name="Trang Do" userId="1f6a371144d1ab6b" providerId="LiveId" clId="{8D174350-908B-FE40-B3C8-8B3229DA8696}" dt="2023-12-03T09:49:52.361" v="6220" actId="20577"/>
          <ac:spMkLst>
            <pc:docMk/>
            <pc:sldMk cId="3773012646" sldId="296"/>
            <ac:spMk id="97" creationId="{84E22059-CD98-D5A6-CC0B-A303E96A15C0}"/>
          </ac:spMkLst>
        </pc:spChg>
        <pc:grpChg chg="add mod">
          <ac:chgData name="Trang Do" userId="1f6a371144d1ab6b" providerId="LiveId" clId="{8D174350-908B-FE40-B3C8-8B3229DA8696}" dt="2023-12-03T09:49:04.225" v="6184" actId="1076"/>
          <ac:grpSpMkLst>
            <pc:docMk/>
            <pc:sldMk cId="3773012646" sldId="296"/>
            <ac:grpSpMk id="2" creationId="{FA4D03AF-803C-BE80-B867-B0CC756188A4}"/>
          </ac:grpSpMkLst>
        </pc:grpChg>
        <pc:grpChg chg="mod">
          <ac:chgData name="Trang Do" userId="1f6a371144d1ab6b" providerId="LiveId" clId="{8D174350-908B-FE40-B3C8-8B3229DA8696}" dt="2023-12-03T09:48:44.577" v="6181"/>
          <ac:grpSpMkLst>
            <pc:docMk/>
            <pc:sldMk cId="3773012646" sldId="296"/>
            <ac:grpSpMk id="4" creationId="{DE6F7FFA-2C66-20D2-92B1-DEEEABC47AB5}"/>
          </ac:grpSpMkLst>
        </pc:grpChg>
        <pc:grpChg chg="mod">
          <ac:chgData name="Trang Do" userId="1f6a371144d1ab6b" providerId="LiveId" clId="{8D174350-908B-FE40-B3C8-8B3229DA8696}" dt="2023-12-03T09:48:44.577" v="6181"/>
          <ac:grpSpMkLst>
            <pc:docMk/>
            <pc:sldMk cId="3773012646" sldId="296"/>
            <ac:grpSpMk id="6" creationId="{BC19D48C-1D04-4CA5-4D14-8A81B3A89764}"/>
          </ac:grpSpMkLst>
        </pc:grpChg>
        <pc:grpChg chg="mod">
          <ac:chgData name="Trang Do" userId="1f6a371144d1ab6b" providerId="LiveId" clId="{8D174350-908B-FE40-B3C8-8B3229DA8696}" dt="2023-12-03T09:48:44.577" v="6181"/>
          <ac:grpSpMkLst>
            <pc:docMk/>
            <pc:sldMk cId="3773012646" sldId="296"/>
            <ac:grpSpMk id="12" creationId="{21BFDA11-9020-9247-C195-0A1FE9396D24}"/>
          </ac:grpSpMkLst>
        </pc:grpChg>
        <pc:grpChg chg="mod">
          <ac:chgData name="Trang Do" userId="1f6a371144d1ab6b" providerId="LiveId" clId="{8D174350-908B-FE40-B3C8-8B3229DA8696}" dt="2023-12-03T09:48:44.577" v="6181"/>
          <ac:grpSpMkLst>
            <pc:docMk/>
            <pc:sldMk cId="3773012646" sldId="296"/>
            <ac:grpSpMk id="19" creationId="{BAF92101-1AF7-9FC0-6BC3-6D6F9E6CD6F8}"/>
          </ac:grpSpMkLst>
        </pc:grpChg>
        <pc:grpChg chg="add mod">
          <ac:chgData name="Trang Do" userId="1f6a371144d1ab6b" providerId="LiveId" clId="{8D174350-908B-FE40-B3C8-8B3229DA8696}" dt="2023-12-03T09:49:04.225" v="6184" actId="1076"/>
          <ac:grpSpMkLst>
            <pc:docMk/>
            <pc:sldMk cId="3773012646" sldId="296"/>
            <ac:grpSpMk id="35" creationId="{839059DE-9F44-2A67-1B89-C5A8E633ABCD}"/>
          </ac:grpSpMkLst>
        </pc:grpChg>
        <pc:grpChg chg="mod">
          <ac:chgData name="Trang Do" userId="1f6a371144d1ab6b" providerId="LiveId" clId="{8D174350-908B-FE40-B3C8-8B3229DA8696}" dt="2023-12-03T09:48:44.577" v="6181"/>
          <ac:grpSpMkLst>
            <pc:docMk/>
            <pc:sldMk cId="3773012646" sldId="296"/>
            <ac:grpSpMk id="36" creationId="{42B3C35C-F2CC-7D92-97CE-E592B37CAAB8}"/>
          </ac:grpSpMkLst>
        </pc:grpChg>
        <pc:grpChg chg="add del mod">
          <ac:chgData name="Trang Do" userId="1f6a371144d1ab6b" providerId="LiveId" clId="{8D174350-908B-FE40-B3C8-8B3229DA8696}" dt="2023-12-03T09:49:59.641" v="6221" actId="164"/>
          <ac:grpSpMkLst>
            <pc:docMk/>
            <pc:sldMk cId="3773012646" sldId="296"/>
            <ac:grpSpMk id="47" creationId="{E208306C-C1BB-1F6A-E2D1-7C2CE7D9963D}"/>
          </ac:grpSpMkLst>
        </pc:grpChg>
        <pc:grpChg chg="add del mod">
          <ac:chgData name="Trang Do" userId="1f6a371144d1ab6b" providerId="LiveId" clId="{8D174350-908B-FE40-B3C8-8B3229DA8696}" dt="2023-12-03T09:49:59.641" v="6221" actId="164"/>
          <ac:grpSpMkLst>
            <pc:docMk/>
            <pc:sldMk cId="3773012646" sldId="296"/>
            <ac:grpSpMk id="48" creationId="{ECF6E107-9303-B671-F651-EE9FF5E199E5}"/>
          </ac:grpSpMkLst>
        </pc:grpChg>
        <pc:grpChg chg="mod">
          <ac:chgData name="Trang Do" userId="1f6a371144d1ab6b" providerId="LiveId" clId="{8D174350-908B-FE40-B3C8-8B3229DA8696}" dt="2023-12-03T09:48:44.577" v="6181"/>
          <ac:grpSpMkLst>
            <pc:docMk/>
            <pc:sldMk cId="3773012646" sldId="296"/>
            <ac:grpSpMk id="49" creationId="{A532A0D9-224F-9D41-F6A9-068260D75E37}"/>
          </ac:grpSpMkLst>
        </pc:grpChg>
        <pc:grpChg chg="add del mod">
          <ac:chgData name="Trang Do" userId="1f6a371144d1ab6b" providerId="LiveId" clId="{8D174350-908B-FE40-B3C8-8B3229DA8696}" dt="2023-12-03T09:48:24.743" v="6180" actId="478"/>
          <ac:grpSpMkLst>
            <pc:docMk/>
            <pc:sldMk cId="3773012646" sldId="296"/>
            <ac:grpSpMk id="59" creationId="{990F9470-84BA-A885-0BF4-CA9EF9157396}"/>
          </ac:grpSpMkLst>
        </pc:grpChg>
        <pc:grpChg chg="add del mod">
          <ac:chgData name="Trang Do" userId="1f6a371144d1ab6b" providerId="LiveId" clId="{8D174350-908B-FE40-B3C8-8B3229DA8696}" dt="2023-12-03T09:48:24.743" v="6180" actId="478"/>
          <ac:grpSpMkLst>
            <pc:docMk/>
            <pc:sldMk cId="3773012646" sldId="296"/>
            <ac:grpSpMk id="60" creationId="{E7AB2ECD-4733-196E-6F97-88E2B8E2DF48}"/>
          </ac:grpSpMkLst>
        </pc:grpChg>
        <pc:grpChg chg="add del mod">
          <ac:chgData name="Trang Do" userId="1f6a371144d1ab6b" providerId="LiveId" clId="{8D174350-908B-FE40-B3C8-8B3229DA8696}" dt="2023-12-03T09:48:24.743" v="6180" actId="478"/>
          <ac:grpSpMkLst>
            <pc:docMk/>
            <pc:sldMk cId="3773012646" sldId="296"/>
            <ac:grpSpMk id="66" creationId="{E1D9A952-25A2-713D-A4E1-A5FD6C5001C7}"/>
          </ac:grpSpMkLst>
        </pc:grpChg>
        <pc:grpChg chg="add del">
          <ac:chgData name="Trang Do" userId="1f6a371144d1ab6b" providerId="LiveId" clId="{8D174350-908B-FE40-B3C8-8B3229DA8696}" dt="2023-12-03T09:48:24.743" v="6180" actId="478"/>
          <ac:grpSpMkLst>
            <pc:docMk/>
            <pc:sldMk cId="3773012646" sldId="296"/>
            <ac:grpSpMk id="67" creationId="{11377AE1-18A1-43BE-66F3-42671D461F83}"/>
          </ac:grpSpMkLst>
        </pc:grpChg>
        <pc:grpChg chg="add mod">
          <ac:chgData name="Trang Do" userId="1f6a371144d1ab6b" providerId="LiveId" clId="{8D174350-908B-FE40-B3C8-8B3229DA8696}" dt="2023-12-03T09:49:04.225" v="6184" actId="1076"/>
          <ac:grpSpMkLst>
            <pc:docMk/>
            <pc:sldMk cId="3773012646" sldId="296"/>
            <ac:grpSpMk id="75" creationId="{D23FF87F-5E12-789A-B491-1A67E7F099C5}"/>
          </ac:grpSpMkLst>
        </pc:grpChg>
        <pc:grpChg chg="add del">
          <ac:chgData name="Trang Do" userId="1f6a371144d1ab6b" providerId="LiveId" clId="{8D174350-908B-FE40-B3C8-8B3229DA8696}" dt="2023-12-03T09:48:24.743" v="6180" actId="478"/>
          <ac:grpSpMkLst>
            <pc:docMk/>
            <pc:sldMk cId="3773012646" sldId="296"/>
            <ac:grpSpMk id="77" creationId="{E995AC08-85F0-175F-863B-B51ED86A0B8F}"/>
          </ac:grpSpMkLst>
        </pc:grpChg>
        <pc:grpChg chg="add del">
          <ac:chgData name="Trang Do" userId="1f6a371144d1ab6b" providerId="LiveId" clId="{8D174350-908B-FE40-B3C8-8B3229DA8696}" dt="2023-12-03T09:48:24.743" v="6180" actId="478"/>
          <ac:grpSpMkLst>
            <pc:docMk/>
            <pc:sldMk cId="3773012646" sldId="296"/>
            <ac:grpSpMk id="86" creationId="{DBF90515-1BBB-7A4C-EC9B-5DE2DAAAC414}"/>
          </ac:grpSpMkLst>
        </pc:grpChg>
        <pc:grpChg chg="add del">
          <ac:chgData name="Trang Do" userId="1f6a371144d1ab6b" providerId="LiveId" clId="{8D174350-908B-FE40-B3C8-8B3229DA8696}" dt="2023-12-03T09:48:24.743" v="6180" actId="478"/>
          <ac:grpSpMkLst>
            <pc:docMk/>
            <pc:sldMk cId="3773012646" sldId="296"/>
            <ac:grpSpMk id="91" creationId="{F5593908-0541-FE98-8262-E00E5352FCBA}"/>
          </ac:grpSpMkLst>
        </pc:grpChg>
        <pc:grpChg chg="mod">
          <ac:chgData name="Trang Do" userId="1f6a371144d1ab6b" providerId="LiveId" clId="{8D174350-908B-FE40-B3C8-8B3229DA8696}" dt="2023-12-03T09:48:44.577" v="6181"/>
          <ac:grpSpMkLst>
            <pc:docMk/>
            <pc:sldMk cId="3773012646" sldId="296"/>
            <ac:grpSpMk id="96" creationId="{25DCBA6E-5A4C-55D3-3E8E-6619BD09AEAF}"/>
          </ac:grpSpMkLst>
        </pc:grpChg>
        <pc:grpChg chg="add mod">
          <ac:chgData name="Trang Do" userId="1f6a371144d1ab6b" providerId="LiveId" clId="{8D174350-908B-FE40-B3C8-8B3229DA8696}" dt="2023-12-03T09:49:59.641" v="6221" actId="164"/>
          <ac:grpSpMkLst>
            <pc:docMk/>
            <pc:sldMk cId="3773012646" sldId="296"/>
            <ac:grpSpMk id="99" creationId="{664DF4C1-0433-879E-6E60-B706FAE4C275}"/>
          </ac:grpSpMkLst>
        </pc:grpChg>
        <pc:cxnChg chg="mod">
          <ac:chgData name="Trang Do" userId="1f6a371144d1ab6b" providerId="LiveId" clId="{8D174350-908B-FE40-B3C8-8B3229DA8696}" dt="2023-12-03T09:48:44.577" v="6181"/>
          <ac:cxnSpMkLst>
            <pc:docMk/>
            <pc:sldMk cId="3773012646" sldId="296"/>
            <ac:cxnSpMk id="30" creationId="{70B8A51A-D057-F442-1175-96A9CB218C3E}"/>
          </ac:cxnSpMkLst>
        </pc:cxnChg>
        <pc:cxnChg chg="mod">
          <ac:chgData name="Trang Do" userId="1f6a371144d1ab6b" providerId="LiveId" clId="{8D174350-908B-FE40-B3C8-8B3229DA8696}" dt="2023-12-03T09:48:44.577" v="6181"/>
          <ac:cxnSpMkLst>
            <pc:docMk/>
            <pc:sldMk cId="3773012646" sldId="296"/>
            <ac:cxnSpMk id="32" creationId="{1FAA68FC-BB48-08DE-53A9-8B8080165C1F}"/>
          </ac:cxnSpMkLst>
        </pc:cxnChg>
        <pc:cxnChg chg="mod">
          <ac:chgData name="Trang Do" userId="1f6a371144d1ab6b" providerId="LiveId" clId="{8D174350-908B-FE40-B3C8-8B3229DA8696}" dt="2023-12-03T09:48:44.577" v="6181"/>
          <ac:cxnSpMkLst>
            <pc:docMk/>
            <pc:sldMk cId="3773012646" sldId="296"/>
            <ac:cxnSpMk id="34" creationId="{9B5F23C3-3DA1-EA4F-EBF0-819A21C9001B}"/>
          </ac:cxnSpMkLst>
        </pc:cxnChg>
        <pc:cxnChg chg="mod">
          <ac:chgData name="Trang Do" userId="1f6a371144d1ab6b" providerId="LiveId" clId="{8D174350-908B-FE40-B3C8-8B3229DA8696}" dt="2023-12-03T09:48:44.577" v="6181"/>
          <ac:cxnSpMkLst>
            <pc:docMk/>
            <pc:sldMk cId="3773012646" sldId="296"/>
            <ac:cxnSpMk id="72" creationId="{849A729E-5508-4408-61CF-C58BBA183EEF}"/>
          </ac:cxnSpMkLst>
        </pc:cxnChg>
        <pc:cxnChg chg="mod">
          <ac:chgData name="Trang Do" userId="1f6a371144d1ab6b" providerId="LiveId" clId="{8D174350-908B-FE40-B3C8-8B3229DA8696}" dt="2023-12-03T09:48:44.577" v="6181"/>
          <ac:cxnSpMkLst>
            <pc:docMk/>
            <pc:sldMk cId="3773012646" sldId="296"/>
            <ac:cxnSpMk id="74" creationId="{25750BFF-4E1A-3072-859F-481C68C53DE2}"/>
          </ac:cxnSpMkLst>
        </pc:cxnChg>
        <pc:cxnChg chg="mod">
          <ac:chgData name="Trang Do" userId="1f6a371144d1ab6b" providerId="LiveId" clId="{8D174350-908B-FE40-B3C8-8B3229DA8696}" dt="2023-12-03T09:48:44.577" v="6181"/>
          <ac:cxnSpMkLst>
            <pc:docMk/>
            <pc:sldMk cId="3773012646" sldId="296"/>
            <ac:cxnSpMk id="98" creationId="{F4A25262-F98B-8BCD-49B7-23C60735121F}"/>
          </ac:cxnSpMkLst>
        </pc:cxnChg>
      </pc:sldChg>
      <pc:sldChg chg="addSp delSp modSp add mod ord modTransition">
        <pc:chgData name="Trang Do" userId="1f6a371144d1ab6b" providerId="LiveId" clId="{8D174350-908B-FE40-B3C8-8B3229DA8696}" dt="2023-12-03T09:56:54.188" v="6396"/>
        <pc:sldMkLst>
          <pc:docMk/>
          <pc:sldMk cId="1518129947" sldId="297"/>
        </pc:sldMkLst>
        <pc:spChg chg="add mod">
          <ac:chgData name="Trang Do" userId="1f6a371144d1ab6b" providerId="LiveId" clId="{8D174350-908B-FE40-B3C8-8B3229DA8696}" dt="2023-12-03T09:36:57.982" v="6068" actId="1076"/>
          <ac:spMkLst>
            <pc:docMk/>
            <pc:sldMk cId="1518129947" sldId="297"/>
            <ac:spMk id="8" creationId="{77FACEBC-706A-4CE3-5274-2E76DAC87288}"/>
          </ac:spMkLst>
        </pc:spChg>
        <pc:spChg chg="del">
          <ac:chgData name="Trang Do" userId="1f6a371144d1ab6b" providerId="LiveId" clId="{8D174350-908B-FE40-B3C8-8B3229DA8696}" dt="2023-12-03T09:36:47.919" v="6065" actId="478"/>
          <ac:spMkLst>
            <pc:docMk/>
            <pc:sldMk cId="1518129947" sldId="297"/>
            <ac:spMk id="20" creationId="{EE99FCA4-D68E-68BA-0EB2-2ECA9A8AF731}"/>
          </ac:spMkLst>
        </pc:spChg>
      </pc:sldChg>
      <pc:sldChg chg="addSp delSp modSp add mod ord modTransition modAnim">
        <pc:chgData name="Trang Do" userId="1f6a371144d1ab6b" providerId="LiveId" clId="{8D174350-908B-FE40-B3C8-8B3229DA8696}" dt="2023-12-03T09:56:54.188" v="6396"/>
        <pc:sldMkLst>
          <pc:docMk/>
          <pc:sldMk cId="431291087" sldId="298"/>
        </pc:sldMkLst>
        <pc:spChg chg="del">
          <ac:chgData name="Trang Do" userId="1f6a371144d1ab6b" providerId="LiveId" clId="{8D174350-908B-FE40-B3C8-8B3229DA8696}" dt="2023-12-03T09:37:08.790" v="6070" actId="478"/>
          <ac:spMkLst>
            <pc:docMk/>
            <pc:sldMk cId="431291087" sldId="298"/>
            <ac:spMk id="8" creationId="{77FACEBC-706A-4CE3-5274-2E76DAC87288}"/>
          </ac:spMkLst>
        </pc:spChg>
        <pc:spChg chg="add mod">
          <ac:chgData name="Trang Do" userId="1f6a371144d1ab6b" providerId="LiveId" clId="{8D174350-908B-FE40-B3C8-8B3229DA8696}" dt="2023-12-03T09:37:16.162" v="6075" actId="1076"/>
          <ac:spMkLst>
            <pc:docMk/>
            <pc:sldMk cId="431291087" sldId="298"/>
            <ac:spMk id="9" creationId="{C8FE59FD-B887-42BC-8AEF-0CEC63A0DDCB}"/>
          </ac:spMkLst>
        </pc:spChg>
      </pc:sldChg>
      <pc:sldChg chg="add modTransition">
        <pc:chgData name="Trang Do" userId="1f6a371144d1ab6b" providerId="LiveId" clId="{8D174350-908B-FE40-B3C8-8B3229DA8696}" dt="2023-12-03T09:56:54.188" v="6396"/>
        <pc:sldMkLst>
          <pc:docMk/>
          <pc:sldMk cId="2951118868" sldId="299"/>
        </pc:sldMkLst>
      </pc:sldChg>
      <pc:sldChg chg="add ord modTransition">
        <pc:chgData name="Trang Do" userId="1f6a371144d1ab6b" providerId="LiveId" clId="{8D174350-908B-FE40-B3C8-8B3229DA8696}" dt="2023-12-03T09:56:54.188" v="6396"/>
        <pc:sldMkLst>
          <pc:docMk/>
          <pc:sldMk cId="718170480"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0853B6-B0C2-3740-8590-0A11FAAE1C2F}" type="datetimeFigureOut">
              <a:rPr lang="x-none" smtClean="0"/>
              <a:t>04/05/2025</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D0CE95-43AD-1D4D-BBAE-8AD2DBC9BAF6}" type="slidenum">
              <a:rPr lang="x-none" smtClean="0"/>
              <a:t>‹#›</a:t>
            </a:fld>
            <a:endParaRPr lang="x-none"/>
          </a:p>
        </p:txBody>
      </p:sp>
    </p:spTree>
    <p:extLst>
      <p:ext uri="{BB962C8B-B14F-4D97-AF65-F5344CB8AC3E}">
        <p14:creationId xmlns:p14="http://schemas.microsoft.com/office/powerpoint/2010/main" val="550570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mtClean="0"/>
              <a:t>Bấm</a:t>
            </a:r>
            <a:r>
              <a:rPr lang="vi-VN" baseline="0" smtClean="0"/>
              <a:t> vào các số để mở câu hỏi. Nếu HS trả đúng, bấm lại vào số đó lần hai. Sau khi trả lời hết, bấm dấu x để đến nội dung tiếp theo</a:t>
            </a:r>
            <a:endParaRPr lang="en-US"/>
          </a:p>
        </p:txBody>
      </p:sp>
      <p:sp>
        <p:nvSpPr>
          <p:cNvPr id="4" name="Slide Number Placeholder 3"/>
          <p:cNvSpPr>
            <a:spLocks noGrp="1"/>
          </p:cNvSpPr>
          <p:nvPr>
            <p:ph type="sldNum" sz="quarter" idx="10"/>
          </p:nvPr>
        </p:nvSpPr>
        <p:spPr/>
        <p:txBody>
          <a:bodyPr/>
          <a:lstStyle/>
          <a:p>
            <a:fld id="{04D0CE95-43AD-1D4D-BBAE-8AD2DBC9BAF6}" type="slidenum">
              <a:rPr lang="x-none" smtClean="0"/>
              <a:t>12</a:t>
            </a:fld>
            <a:endParaRPr lang="x-none"/>
          </a:p>
        </p:txBody>
      </p:sp>
    </p:spTree>
    <p:extLst>
      <p:ext uri="{BB962C8B-B14F-4D97-AF65-F5344CB8AC3E}">
        <p14:creationId xmlns:p14="http://schemas.microsoft.com/office/powerpoint/2010/main" val="2137512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5F81F9-2BFD-7B6A-542C-B6FF8C563928}"/>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 xmlns:a16="http://schemas.microsoft.com/office/drawing/2014/main" id="{EE51B331-1E3A-A37B-4B57-BDA24A34C10A}"/>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 xmlns:a16="http://schemas.microsoft.com/office/drawing/2014/main" id="{49C46131-528B-5A20-C0C6-12AC6CCDC32D}"/>
              </a:ext>
            </a:extLst>
          </p:cNvPr>
          <p:cNvSpPr>
            <a:spLocks noGrp="1"/>
          </p:cNvSpPr>
          <p:nvPr>
            <p:ph type="dt" sz="half" idx="10"/>
          </p:nvPr>
        </p:nvSpPr>
        <p:spPr/>
        <p:txBody>
          <a:bodyPr/>
          <a:lstStyle/>
          <a:p>
            <a:fld id="{48127CE9-62B2-4D3B-8929-47B8EDDB5F14}" type="datetimeFigureOut">
              <a:rPr lang="en-US" smtClean="0">
                <a:solidFill>
                  <a:prstClr val="black">
                    <a:tint val="75000"/>
                  </a:prstClr>
                </a:solidFill>
              </a:rPr>
              <a:pPr/>
              <a:t>5/4/2025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CDF7D7D-96AD-B17C-0B6C-510BFFFBD01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8AA2A9B-709F-EC80-BEC2-2C85E7888B8F}"/>
              </a:ext>
            </a:extLst>
          </p:cNvPr>
          <p:cNvSpPr>
            <a:spLocks noGrp="1"/>
          </p:cNvSpPr>
          <p:nvPr>
            <p:ph type="sldNum" sz="quarter" idx="12"/>
          </p:nvPr>
        </p:nvSpPr>
        <p:spPr/>
        <p:txBody>
          <a:bodyPr/>
          <a:lstStyle/>
          <a:p>
            <a:fld id="{A27C8AA5-EA3F-49F0-B2A0-EB8E1D4E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254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509EAB-B630-63E5-9FC6-61A457146B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D3BD7A3-307B-C929-91EF-282FA8A3DB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E3E3F8A-741C-F64A-1B33-E901FBD2EF3E}"/>
              </a:ext>
            </a:extLst>
          </p:cNvPr>
          <p:cNvSpPr>
            <a:spLocks noGrp="1"/>
          </p:cNvSpPr>
          <p:nvPr>
            <p:ph type="dt" sz="half" idx="10"/>
          </p:nvPr>
        </p:nvSpPr>
        <p:spPr/>
        <p:txBody>
          <a:bodyPr/>
          <a:lstStyle/>
          <a:p>
            <a:fld id="{48127CE9-62B2-4D3B-8929-47B8EDDB5F14}" type="datetimeFigureOut">
              <a:rPr lang="en-US" smtClean="0">
                <a:solidFill>
                  <a:prstClr val="black">
                    <a:tint val="75000"/>
                  </a:prstClr>
                </a:solidFill>
              </a:rPr>
              <a:pPr/>
              <a:t>5/4/2025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E9318FB-DCBA-73F9-21DE-6E913355003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6416F69-06C8-ACB3-66CA-92FE7DD21FDC}"/>
              </a:ext>
            </a:extLst>
          </p:cNvPr>
          <p:cNvSpPr>
            <a:spLocks noGrp="1"/>
          </p:cNvSpPr>
          <p:nvPr>
            <p:ph type="sldNum" sz="quarter" idx="12"/>
          </p:nvPr>
        </p:nvSpPr>
        <p:spPr/>
        <p:txBody>
          <a:bodyPr/>
          <a:lstStyle/>
          <a:p>
            <a:fld id="{A27C8AA5-EA3F-49F0-B2A0-EB8E1D4E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9132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360C2B-5066-4B20-A747-7DCB897F54CA}"/>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 xmlns:a16="http://schemas.microsoft.com/office/drawing/2014/main" id="{5D7B1209-76F7-1DA6-C081-053FF11DC3EB}"/>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0716324-4A8F-5138-6D9C-9798B3D1DAEA}"/>
              </a:ext>
            </a:extLst>
          </p:cNvPr>
          <p:cNvSpPr>
            <a:spLocks noGrp="1"/>
          </p:cNvSpPr>
          <p:nvPr>
            <p:ph type="dt" sz="half" idx="10"/>
          </p:nvPr>
        </p:nvSpPr>
        <p:spPr/>
        <p:txBody>
          <a:bodyPr/>
          <a:lstStyle/>
          <a:p>
            <a:fld id="{48127CE9-62B2-4D3B-8929-47B8EDDB5F14}" type="datetimeFigureOut">
              <a:rPr lang="en-US" smtClean="0">
                <a:solidFill>
                  <a:prstClr val="black">
                    <a:tint val="75000"/>
                  </a:prstClr>
                </a:solidFill>
              </a:rPr>
              <a:pPr/>
              <a:t>5/4/2025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76FE2087-FDBE-B394-73A3-1BE2185A77C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220D992-D403-5F4A-97C8-15003F45A066}"/>
              </a:ext>
            </a:extLst>
          </p:cNvPr>
          <p:cNvSpPr>
            <a:spLocks noGrp="1"/>
          </p:cNvSpPr>
          <p:nvPr>
            <p:ph type="sldNum" sz="quarter" idx="12"/>
          </p:nvPr>
        </p:nvSpPr>
        <p:spPr/>
        <p:txBody>
          <a:bodyPr/>
          <a:lstStyle/>
          <a:p>
            <a:fld id="{A27C8AA5-EA3F-49F0-B2A0-EB8E1D4E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33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40178D-5160-AC9F-7F4D-6A5E5E30AC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03CEDFE-B99C-7B53-90B3-6D57D713EF95}"/>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01F7B6C-D825-DF19-1679-DAD0E2B2A107}"/>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18E7A22-492E-6054-430A-8FDC9C3EC132}"/>
              </a:ext>
            </a:extLst>
          </p:cNvPr>
          <p:cNvSpPr>
            <a:spLocks noGrp="1"/>
          </p:cNvSpPr>
          <p:nvPr>
            <p:ph type="dt" sz="half" idx="10"/>
          </p:nvPr>
        </p:nvSpPr>
        <p:spPr/>
        <p:txBody>
          <a:bodyPr/>
          <a:lstStyle/>
          <a:p>
            <a:fld id="{48127CE9-62B2-4D3B-8929-47B8EDDB5F14}" type="datetimeFigureOut">
              <a:rPr lang="en-US" smtClean="0">
                <a:solidFill>
                  <a:prstClr val="black">
                    <a:tint val="75000"/>
                  </a:prstClr>
                </a:solidFill>
              </a:rPr>
              <a:pPr/>
              <a:t>5/4/2025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9F826EBF-3790-B58E-E681-3FF8DDC1E62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EAD2C108-BB8E-87A5-542B-445C78191896}"/>
              </a:ext>
            </a:extLst>
          </p:cNvPr>
          <p:cNvSpPr>
            <a:spLocks noGrp="1"/>
          </p:cNvSpPr>
          <p:nvPr>
            <p:ph type="sldNum" sz="quarter" idx="12"/>
          </p:nvPr>
        </p:nvSpPr>
        <p:spPr/>
        <p:txBody>
          <a:bodyPr/>
          <a:lstStyle/>
          <a:p>
            <a:fld id="{A27C8AA5-EA3F-49F0-B2A0-EB8E1D4E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785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D85CD2-394D-19C0-6C2E-DB3FCB2FE18D}"/>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7445CF5-534B-82DE-5F65-F5218A7817DC}"/>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2F28828-46AC-7BCD-9836-90F952C700B8}"/>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8C0423C-F9B4-D5B2-87F5-98CA80D70A57}"/>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097CD86-9AD8-A93A-97E8-3D30DF9A98A6}"/>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1CF1F83-F738-9760-DB03-9C808D05D2F9}"/>
              </a:ext>
            </a:extLst>
          </p:cNvPr>
          <p:cNvSpPr>
            <a:spLocks noGrp="1"/>
          </p:cNvSpPr>
          <p:nvPr>
            <p:ph type="dt" sz="half" idx="10"/>
          </p:nvPr>
        </p:nvSpPr>
        <p:spPr/>
        <p:txBody>
          <a:bodyPr/>
          <a:lstStyle/>
          <a:p>
            <a:fld id="{48127CE9-62B2-4D3B-8929-47B8EDDB5F14}" type="datetimeFigureOut">
              <a:rPr lang="en-US" smtClean="0">
                <a:solidFill>
                  <a:prstClr val="black">
                    <a:tint val="75000"/>
                  </a:prstClr>
                </a:solidFill>
              </a:rPr>
              <a:pPr/>
              <a:t>5/4/2025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805B2106-1F2C-483C-0E65-7AB3D9C8BF1F}"/>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49EF9BF-8847-1F4F-9269-4233FC9A1C38}"/>
              </a:ext>
            </a:extLst>
          </p:cNvPr>
          <p:cNvSpPr>
            <a:spLocks noGrp="1"/>
          </p:cNvSpPr>
          <p:nvPr>
            <p:ph type="sldNum" sz="quarter" idx="12"/>
          </p:nvPr>
        </p:nvSpPr>
        <p:spPr/>
        <p:txBody>
          <a:bodyPr/>
          <a:lstStyle/>
          <a:p>
            <a:fld id="{A27C8AA5-EA3F-49F0-B2A0-EB8E1D4E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390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0776ED-318E-FD20-AA72-B111044E6A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FF31CCF-D960-40AC-AAD1-B16B961D621B}"/>
              </a:ext>
            </a:extLst>
          </p:cNvPr>
          <p:cNvSpPr>
            <a:spLocks noGrp="1"/>
          </p:cNvSpPr>
          <p:nvPr>
            <p:ph type="dt" sz="half" idx="10"/>
          </p:nvPr>
        </p:nvSpPr>
        <p:spPr/>
        <p:txBody>
          <a:bodyPr/>
          <a:lstStyle/>
          <a:p>
            <a:fld id="{48127CE9-62B2-4D3B-8929-47B8EDDB5F14}" type="datetimeFigureOut">
              <a:rPr lang="en-US" smtClean="0">
                <a:solidFill>
                  <a:prstClr val="black">
                    <a:tint val="75000"/>
                  </a:prstClr>
                </a:solidFill>
              </a:rPr>
              <a:pPr/>
              <a:t>5/4/2025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EFF4232D-5D87-37F2-F6C7-9E70BD8DED8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61020B5-ED1D-E572-122C-370AF2A60DFE}"/>
              </a:ext>
            </a:extLst>
          </p:cNvPr>
          <p:cNvSpPr>
            <a:spLocks noGrp="1"/>
          </p:cNvSpPr>
          <p:nvPr>
            <p:ph type="sldNum" sz="quarter" idx="12"/>
          </p:nvPr>
        </p:nvSpPr>
        <p:spPr/>
        <p:txBody>
          <a:bodyPr/>
          <a:lstStyle/>
          <a:p>
            <a:fld id="{A27C8AA5-EA3F-49F0-B2A0-EB8E1D4E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048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C76BAD2-E3BF-5E2A-0704-D21F0AE39825}"/>
              </a:ext>
            </a:extLst>
          </p:cNvPr>
          <p:cNvSpPr>
            <a:spLocks noGrp="1"/>
          </p:cNvSpPr>
          <p:nvPr>
            <p:ph type="dt" sz="half" idx="10"/>
          </p:nvPr>
        </p:nvSpPr>
        <p:spPr/>
        <p:txBody>
          <a:bodyPr/>
          <a:lstStyle/>
          <a:p>
            <a:fld id="{48127CE9-62B2-4D3B-8929-47B8EDDB5F14}" type="datetimeFigureOut">
              <a:rPr lang="en-US" smtClean="0">
                <a:solidFill>
                  <a:prstClr val="black">
                    <a:tint val="75000"/>
                  </a:prstClr>
                </a:solidFill>
              </a:rPr>
              <a:pPr/>
              <a:t>5/4/2025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3066A4D-626C-6660-9ED0-167A09FA4127}"/>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885FD3F9-D4F8-926E-F9BE-EFCBD69EA266}"/>
              </a:ext>
            </a:extLst>
          </p:cNvPr>
          <p:cNvSpPr>
            <a:spLocks noGrp="1"/>
          </p:cNvSpPr>
          <p:nvPr>
            <p:ph type="sldNum" sz="quarter" idx="12"/>
          </p:nvPr>
        </p:nvSpPr>
        <p:spPr/>
        <p:txBody>
          <a:bodyPr/>
          <a:lstStyle/>
          <a:p>
            <a:fld id="{A27C8AA5-EA3F-49F0-B2A0-EB8E1D4E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166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A76FC8-ACDC-D245-7F1C-8FE0323667D0}"/>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 xmlns:a16="http://schemas.microsoft.com/office/drawing/2014/main" id="{E1E5FF21-6382-6129-B090-B7C7F5D056C2}"/>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72D01DC-AA3B-81AF-E905-6D99893EDE3A}"/>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 xmlns:a16="http://schemas.microsoft.com/office/drawing/2014/main" id="{07A184A6-3844-567F-9B9A-094F6920F75B}"/>
              </a:ext>
            </a:extLst>
          </p:cNvPr>
          <p:cNvSpPr>
            <a:spLocks noGrp="1"/>
          </p:cNvSpPr>
          <p:nvPr>
            <p:ph type="dt" sz="half" idx="10"/>
          </p:nvPr>
        </p:nvSpPr>
        <p:spPr/>
        <p:txBody>
          <a:bodyPr/>
          <a:lstStyle/>
          <a:p>
            <a:fld id="{48127CE9-62B2-4D3B-8929-47B8EDDB5F14}" type="datetimeFigureOut">
              <a:rPr lang="en-US" smtClean="0">
                <a:solidFill>
                  <a:prstClr val="black">
                    <a:tint val="75000"/>
                  </a:prstClr>
                </a:solidFill>
              </a:rPr>
              <a:pPr/>
              <a:t>5/4/2025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EE834F50-CF74-F4AA-C1B5-6D60236C071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E95BF490-BA6F-5ECB-3420-66E60409DE58}"/>
              </a:ext>
            </a:extLst>
          </p:cNvPr>
          <p:cNvSpPr>
            <a:spLocks noGrp="1"/>
          </p:cNvSpPr>
          <p:nvPr>
            <p:ph type="sldNum" sz="quarter" idx="12"/>
          </p:nvPr>
        </p:nvSpPr>
        <p:spPr/>
        <p:txBody>
          <a:bodyPr/>
          <a:lstStyle/>
          <a:p>
            <a:fld id="{A27C8AA5-EA3F-49F0-B2A0-EB8E1D4E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305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F8870C-E0DB-3025-A8E5-E756BB23CA6B}"/>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 xmlns:a16="http://schemas.microsoft.com/office/drawing/2014/main" id="{90D600EE-CBEB-9D11-3B92-ABB6E4728FFF}"/>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 xmlns:a16="http://schemas.microsoft.com/office/drawing/2014/main" id="{BC7C7A8C-3648-72F7-D813-66F795214D4F}"/>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 xmlns:a16="http://schemas.microsoft.com/office/drawing/2014/main" id="{12F18202-3CFB-182E-AEB9-ED3000D4B293}"/>
              </a:ext>
            </a:extLst>
          </p:cNvPr>
          <p:cNvSpPr>
            <a:spLocks noGrp="1"/>
          </p:cNvSpPr>
          <p:nvPr>
            <p:ph type="dt" sz="half" idx="10"/>
          </p:nvPr>
        </p:nvSpPr>
        <p:spPr/>
        <p:txBody>
          <a:bodyPr/>
          <a:lstStyle/>
          <a:p>
            <a:fld id="{48127CE9-62B2-4D3B-8929-47B8EDDB5F14}" type="datetimeFigureOut">
              <a:rPr lang="en-US" smtClean="0">
                <a:solidFill>
                  <a:prstClr val="black">
                    <a:tint val="75000"/>
                  </a:prstClr>
                </a:solidFill>
              </a:rPr>
              <a:pPr/>
              <a:t>5/4/2025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6D21FD3C-03EC-2A00-09F2-1A188CF5D68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F1C80CA4-2E01-4C4D-50BD-3E333B7D6072}"/>
              </a:ext>
            </a:extLst>
          </p:cNvPr>
          <p:cNvSpPr>
            <a:spLocks noGrp="1"/>
          </p:cNvSpPr>
          <p:nvPr>
            <p:ph type="sldNum" sz="quarter" idx="12"/>
          </p:nvPr>
        </p:nvSpPr>
        <p:spPr/>
        <p:txBody>
          <a:bodyPr/>
          <a:lstStyle/>
          <a:p>
            <a:fld id="{A27C8AA5-EA3F-49F0-B2A0-EB8E1D4E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05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7441EC-4E14-3281-7B22-19334025B5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96F4E9A-0E56-4D0F-8BF4-73F4C0EBB3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40EC1B0-7039-D8DC-DE46-1803D5EAA6A9}"/>
              </a:ext>
            </a:extLst>
          </p:cNvPr>
          <p:cNvSpPr>
            <a:spLocks noGrp="1"/>
          </p:cNvSpPr>
          <p:nvPr>
            <p:ph type="dt" sz="half" idx="10"/>
          </p:nvPr>
        </p:nvSpPr>
        <p:spPr/>
        <p:txBody>
          <a:bodyPr/>
          <a:lstStyle/>
          <a:p>
            <a:fld id="{48127CE9-62B2-4D3B-8929-47B8EDDB5F14}" type="datetimeFigureOut">
              <a:rPr lang="en-US" smtClean="0">
                <a:solidFill>
                  <a:prstClr val="black">
                    <a:tint val="75000"/>
                  </a:prstClr>
                </a:solidFill>
              </a:rPr>
              <a:pPr/>
              <a:t>5/4/2025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AFCB497-96BD-CAFE-2343-8AC8CE01511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77024E9-1B0E-BEC6-DA63-E87C459D0E44}"/>
              </a:ext>
            </a:extLst>
          </p:cNvPr>
          <p:cNvSpPr>
            <a:spLocks noGrp="1"/>
          </p:cNvSpPr>
          <p:nvPr>
            <p:ph type="sldNum" sz="quarter" idx="12"/>
          </p:nvPr>
        </p:nvSpPr>
        <p:spPr/>
        <p:txBody>
          <a:bodyPr/>
          <a:lstStyle/>
          <a:p>
            <a:fld id="{A27C8AA5-EA3F-49F0-B2A0-EB8E1D4E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085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0C804C5-CD25-AB2E-93B7-64BAF8C4364F}"/>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0270E19-4533-5701-669E-71041914E21C}"/>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3BD3E82-0CA3-A2D6-8276-AB410E0A21AA}"/>
              </a:ext>
            </a:extLst>
          </p:cNvPr>
          <p:cNvSpPr>
            <a:spLocks noGrp="1"/>
          </p:cNvSpPr>
          <p:nvPr>
            <p:ph type="dt" sz="half" idx="10"/>
          </p:nvPr>
        </p:nvSpPr>
        <p:spPr/>
        <p:txBody>
          <a:bodyPr/>
          <a:lstStyle/>
          <a:p>
            <a:fld id="{48127CE9-62B2-4D3B-8929-47B8EDDB5F14}" type="datetimeFigureOut">
              <a:rPr lang="en-US" smtClean="0">
                <a:solidFill>
                  <a:prstClr val="black">
                    <a:tint val="75000"/>
                  </a:prstClr>
                </a:solidFill>
              </a:rPr>
              <a:pPr/>
              <a:t>5/4/2025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B46DAF8-F0BA-F500-524C-04086C7A005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3E68D55-272E-BC2A-3274-6A491E95DD26}"/>
              </a:ext>
            </a:extLst>
          </p:cNvPr>
          <p:cNvSpPr>
            <a:spLocks noGrp="1"/>
          </p:cNvSpPr>
          <p:nvPr>
            <p:ph type="sldNum" sz="quarter" idx="12"/>
          </p:nvPr>
        </p:nvSpPr>
        <p:spPr/>
        <p:txBody>
          <a:bodyPr/>
          <a:lstStyle/>
          <a:p>
            <a:fld id="{A27C8AA5-EA3F-49F0-B2A0-EB8E1D4E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856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13BA015-FDE5-ED71-998F-8CAAC22E1416}"/>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1599B774-2C54-EFB6-B8B2-2C1313B893A0}"/>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E3A1A16-EEBE-F472-A77B-15173572B8A2}"/>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48127CE9-62B2-4D3B-8929-47B8EDDB5F14}" type="datetimeFigureOut">
              <a:rPr lang="en-US" smtClean="0">
                <a:solidFill>
                  <a:prstClr val="black">
                    <a:tint val="75000"/>
                  </a:prstClr>
                </a:solidFill>
              </a:rPr>
              <a:pPr/>
              <a:t>5/4/2025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3BE3CEA-CE47-EBD7-5852-C80466A5A7E7}"/>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60CAD04-8975-0510-C144-CFC4656B7AF5}"/>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A27C8AA5-EA3F-49F0-B2A0-EB8E1D4E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943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3.svg"/><Relationship Id="rId7" Type="http://schemas.openxmlformats.org/officeDocument/2006/relationships/image" Target="../media/image67.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5.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slideLayout" Target="../slideLayouts/slideLayout12.xml"/><Relationship Id="rId21" Type="http://schemas.openxmlformats.org/officeDocument/2006/relationships/slide" Target="slide17.xml"/><Relationship Id="rId7" Type="http://schemas.openxmlformats.org/officeDocument/2006/relationships/image" Target="../media/image22.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audio" Target="../media/media1.mp3"/><Relationship Id="rId16" Type="http://schemas.openxmlformats.org/officeDocument/2006/relationships/image" Target="../media/image28.png"/><Relationship Id="rId20" Type="http://schemas.openxmlformats.org/officeDocument/2006/relationships/slide" Target="slide14.xml"/><Relationship Id="rId1" Type="http://schemas.microsoft.com/office/2007/relationships/media" Target="../media/media1.mp3"/><Relationship Id="rId6" Type="http://schemas.openxmlformats.org/officeDocument/2006/relationships/image" Target="../media/image46.svg"/><Relationship Id="rId11" Type="http://schemas.openxmlformats.org/officeDocument/2006/relationships/image" Target="../media/image50.svg"/><Relationship Id="rId24" Type="http://schemas.openxmlformats.org/officeDocument/2006/relationships/slide" Target="slide18.xml"/><Relationship Id="rId5" Type="http://schemas.openxmlformats.org/officeDocument/2006/relationships/image" Target="../media/image21.png"/><Relationship Id="rId15" Type="http://schemas.openxmlformats.org/officeDocument/2006/relationships/image" Target="../media/image27.png"/><Relationship Id="rId23" Type="http://schemas.openxmlformats.org/officeDocument/2006/relationships/slide" Target="slide15.xml"/><Relationship Id="rId10" Type="http://schemas.openxmlformats.org/officeDocument/2006/relationships/image" Target="../media/image23.png"/><Relationship Id="rId19" Type="http://schemas.openxmlformats.org/officeDocument/2006/relationships/slide" Target="slide13.xml"/><Relationship Id="rId4" Type="http://schemas.openxmlformats.org/officeDocument/2006/relationships/notesSlide" Target="../notesSlides/notesSlide1.xml"/><Relationship Id="rId9" Type="http://schemas.openxmlformats.org/officeDocument/2006/relationships/image" Target="../media/image19.png"/><Relationship Id="rId14" Type="http://schemas.openxmlformats.org/officeDocument/2006/relationships/image" Target="../media/image26.png"/><Relationship Id="rId22" Type="http://schemas.openxmlformats.org/officeDocument/2006/relationships/slide" Target="slide16.xml"/></Relationships>
</file>

<file path=ppt/slides/_rels/slide13.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slide" Target="slide12.xml"/><Relationship Id="rId5" Type="http://schemas.openxmlformats.org/officeDocument/2006/relationships/image" Target="../media/image19.sv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slide" Target="slide12.xml"/><Relationship Id="rId5" Type="http://schemas.openxmlformats.org/officeDocument/2006/relationships/image" Target="../media/image19.sv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slide" Target="slide12.xml"/><Relationship Id="rId5" Type="http://schemas.openxmlformats.org/officeDocument/2006/relationships/image" Target="../media/image19.sv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slide" Target="slide12.xml"/><Relationship Id="rId5" Type="http://schemas.openxmlformats.org/officeDocument/2006/relationships/image" Target="../media/image19.sv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slide" Target="slide12.xml"/><Relationship Id="rId5" Type="http://schemas.openxmlformats.org/officeDocument/2006/relationships/image" Target="../media/image19.sv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5.png"/><Relationship Id="rId7"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png"/><Relationship Id="rId4" Type="http://schemas.openxmlformats.org/officeDocument/2006/relationships/image" Target="../media/image22.sv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4.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png"/><Relationship Id="rId4"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6.svg"/><Relationship Id="rId7" Type="http://schemas.openxmlformats.org/officeDocument/2006/relationships/image" Target="../media/image8.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6.svg"/><Relationship Id="rId7" Type="http://schemas.openxmlformats.org/officeDocument/2006/relationships/image" Target="../media/image8.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57.sv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12.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0.sv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4.svg"/><Relationship Id="rId10" Type="http://schemas.openxmlformats.org/officeDocument/2006/relationships/image" Target="../media/image61.svg"/><Relationship Id="rId4" Type="http://schemas.openxmlformats.org/officeDocument/2006/relationships/image" Target="../media/image2.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4E3"/>
        </a:solidFill>
        <a:effectLst/>
      </p:bgPr>
    </p:bg>
    <p:spTree>
      <p:nvGrpSpPr>
        <p:cNvPr id="1" name=""/>
        <p:cNvGrpSpPr/>
        <p:nvPr/>
      </p:nvGrpSpPr>
      <p:grpSpPr>
        <a:xfrm>
          <a:off x="0" y="0"/>
          <a:ext cx="0" cy="0"/>
          <a:chOff x="0" y="0"/>
          <a:chExt cx="0" cy="0"/>
        </a:xfrm>
      </p:grpSpPr>
      <p:sp>
        <p:nvSpPr>
          <p:cNvPr id="2" name="Freeform 2"/>
          <p:cNvSpPr/>
          <p:nvPr/>
        </p:nvSpPr>
        <p:spPr>
          <a:xfrm>
            <a:off x="0" y="7963394"/>
            <a:ext cx="18288000" cy="2344491"/>
          </a:xfrm>
          <a:custGeom>
            <a:avLst/>
            <a:gdLst/>
            <a:ahLst/>
            <a:cxnLst/>
            <a:rect l="l" t="t" r="r" b="b"/>
            <a:pathLst>
              <a:path w="19493181" h="4111289">
                <a:moveTo>
                  <a:pt x="0" y="0"/>
                </a:moveTo>
                <a:lnTo>
                  <a:pt x="19493181" y="0"/>
                </a:lnTo>
                <a:lnTo>
                  <a:pt x="19493181" y="4111289"/>
                </a:lnTo>
                <a:lnTo>
                  <a:pt x="0" y="411128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0" y="4498278"/>
            <a:ext cx="2708287" cy="4114800"/>
          </a:xfrm>
          <a:custGeom>
            <a:avLst/>
            <a:gdLst/>
            <a:ahLst/>
            <a:cxnLst/>
            <a:rect l="l" t="t" r="r" b="b"/>
            <a:pathLst>
              <a:path w="2708287" h="4114800">
                <a:moveTo>
                  <a:pt x="0" y="0"/>
                </a:moveTo>
                <a:lnTo>
                  <a:pt x="2708287" y="0"/>
                </a:lnTo>
                <a:lnTo>
                  <a:pt x="2708287"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5543913" y="6521159"/>
            <a:ext cx="1715387" cy="2606250"/>
          </a:xfrm>
          <a:custGeom>
            <a:avLst/>
            <a:gdLst/>
            <a:ahLst/>
            <a:cxnLst/>
            <a:rect l="l" t="t" r="r" b="b"/>
            <a:pathLst>
              <a:path w="1715387" h="2606250">
                <a:moveTo>
                  <a:pt x="0" y="0"/>
                </a:moveTo>
                <a:lnTo>
                  <a:pt x="1715387" y="0"/>
                </a:lnTo>
                <a:lnTo>
                  <a:pt x="1715387" y="2606250"/>
                </a:lnTo>
                <a:lnTo>
                  <a:pt x="0" y="260625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6572613" y="2670027"/>
            <a:ext cx="3322953" cy="1493226"/>
          </a:xfrm>
          <a:custGeom>
            <a:avLst/>
            <a:gdLst/>
            <a:ahLst/>
            <a:cxnLst/>
            <a:rect l="l" t="t" r="r" b="b"/>
            <a:pathLst>
              <a:path w="3322953" h="1493226">
                <a:moveTo>
                  <a:pt x="0" y="0"/>
                </a:moveTo>
                <a:lnTo>
                  <a:pt x="3322953" y="0"/>
                </a:lnTo>
                <a:lnTo>
                  <a:pt x="3322953" y="1493225"/>
                </a:lnTo>
                <a:lnTo>
                  <a:pt x="0" y="1493225"/>
                </a:lnTo>
                <a:lnTo>
                  <a:pt x="0" y="0"/>
                </a:lnTo>
                <a:close/>
              </a:path>
            </a:pathLst>
          </a:custGeom>
          <a:blipFill>
            <a:blip r:embed="rId6"/>
            <a:stretch>
              <a:fillRect/>
            </a:stretch>
          </a:blipFill>
        </p:spPr>
      </p:sp>
      <p:sp>
        <p:nvSpPr>
          <p:cNvPr id="6" name="Freeform 6"/>
          <p:cNvSpPr/>
          <p:nvPr/>
        </p:nvSpPr>
        <p:spPr>
          <a:xfrm>
            <a:off x="-1968809" y="0"/>
            <a:ext cx="3322953" cy="1493226"/>
          </a:xfrm>
          <a:custGeom>
            <a:avLst/>
            <a:gdLst/>
            <a:ahLst/>
            <a:cxnLst/>
            <a:rect l="l" t="t" r="r" b="b"/>
            <a:pathLst>
              <a:path w="3322953" h="1493226">
                <a:moveTo>
                  <a:pt x="0" y="0"/>
                </a:moveTo>
                <a:lnTo>
                  <a:pt x="3322952" y="0"/>
                </a:lnTo>
                <a:lnTo>
                  <a:pt x="3322952" y="1493226"/>
                </a:lnTo>
                <a:lnTo>
                  <a:pt x="0" y="1493226"/>
                </a:lnTo>
                <a:lnTo>
                  <a:pt x="0" y="0"/>
                </a:lnTo>
                <a:close/>
              </a:path>
            </a:pathLst>
          </a:custGeom>
          <a:blipFill>
            <a:blip r:embed="rId6"/>
            <a:stretch>
              <a:fillRect/>
            </a:stretch>
          </a:blipFill>
        </p:spPr>
      </p:sp>
      <p:sp>
        <p:nvSpPr>
          <p:cNvPr id="7" name="Freeform 7"/>
          <p:cNvSpPr/>
          <p:nvPr/>
        </p:nvSpPr>
        <p:spPr>
          <a:xfrm>
            <a:off x="620428" y="5265328"/>
            <a:ext cx="5204418" cy="4924681"/>
          </a:xfrm>
          <a:custGeom>
            <a:avLst/>
            <a:gdLst/>
            <a:ahLst/>
            <a:cxnLst/>
            <a:rect l="l" t="t" r="r" b="b"/>
            <a:pathLst>
              <a:path w="5204418" h="4924681">
                <a:moveTo>
                  <a:pt x="0" y="0"/>
                </a:moveTo>
                <a:lnTo>
                  <a:pt x="5204419" y="0"/>
                </a:lnTo>
                <a:lnTo>
                  <a:pt x="5204419" y="4924680"/>
                </a:lnTo>
                <a:lnTo>
                  <a:pt x="0" y="4924680"/>
                </a:lnTo>
                <a:lnTo>
                  <a:pt x="0" y="0"/>
                </a:lnTo>
                <a:close/>
              </a:path>
            </a:pathLst>
          </a:custGeom>
          <a:blipFill>
            <a:blip r:embed="rId7"/>
            <a:stretch>
              <a:fillRect/>
            </a:stretch>
          </a:blipFill>
        </p:spPr>
      </p:sp>
      <p:sp>
        <p:nvSpPr>
          <p:cNvPr id="8" name="TextBox 8"/>
          <p:cNvSpPr txBox="1"/>
          <p:nvPr/>
        </p:nvSpPr>
        <p:spPr>
          <a:xfrm>
            <a:off x="1620268" y="695637"/>
            <a:ext cx="15047463" cy="6647974"/>
          </a:xfrm>
          <a:prstGeom prst="rect">
            <a:avLst/>
          </a:prstGeom>
        </p:spPr>
        <p:txBody>
          <a:bodyPr wrap="square" lIns="0" tIns="0" rIns="0" bIns="0" rtlCol="0" anchor="t">
            <a:spAutoFit/>
          </a:bodyPr>
          <a:lstStyle/>
          <a:p>
            <a:pPr algn="ctr">
              <a:lnSpc>
                <a:spcPct val="150000"/>
              </a:lnSpc>
            </a:pPr>
            <a:r>
              <a:rPr lang="en-US" sz="9600" b="1" dirty="0">
                <a:solidFill>
                  <a:srgbClr val="C00000"/>
                </a:solidFill>
                <a:latin typeface="Arial" panose="020B0604020202020204" pitchFamily="34" charset="0"/>
                <a:cs typeface="Arial" panose="020B0604020202020204" pitchFamily="34" charset="0"/>
              </a:rPr>
              <a:t> BÀI 66</a:t>
            </a:r>
          </a:p>
          <a:p>
            <a:pPr algn="ctr">
              <a:lnSpc>
                <a:spcPct val="150000"/>
              </a:lnSpc>
            </a:pPr>
            <a:r>
              <a:rPr lang="en-US" sz="9600" b="1" dirty="0">
                <a:solidFill>
                  <a:srgbClr val="C00000"/>
                </a:solidFill>
                <a:latin typeface="Arial" panose="020B0604020202020204" pitchFamily="34" charset="0"/>
                <a:ea typeface="Michegar"/>
                <a:cs typeface="Arial" panose="020B0604020202020204" pitchFamily="34" charset="0"/>
              </a:rPr>
              <a:t>LUYỆN </a:t>
            </a:r>
            <a:r>
              <a:rPr lang="en-US" sz="9600" b="1">
                <a:solidFill>
                  <a:srgbClr val="C00000"/>
                </a:solidFill>
                <a:latin typeface="Arial" panose="020B0604020202020204" pitchFamily="34" charset="0"/>
                <a:ea typeface="Michegar"/>
                <a:cs typeface="Arial" panose="020B0604020202020204" pitchFamily="34" charset="0"/>
              </a:rPr>
              <a:t>TẬP </a:t>
            </a:r>
            <a:r>
              <a:rPr lang="en-US" sz="9600" b="1" smtClean="0">
                <a:solidFill>
                  <a:srgbClr val="C00000"/>
                </a:solidFill>
                <a:latin typeface="Arial" panose="020B0604020202020204" pitchFamily="34" charset="0"/>
                <a:ea typeface="Michegar"/>
                <a:cs typeface="Arial" panose="020B0604020202020204" pitchFamily="34" charset="0"/>
              </a:rPr>
              <a:t>CHUNG</a:t>
            </a:r>
            <a:endParaRPr lang="vi-VN" sz="9600" b="1" smtClean="0">
              <a:solidFill>
                <a:srgbClr val="C00000"/>
              </a:solidFill>
              <a:latin typeface="Arial" panose="020B0604020202020204" pitchFamily="34" charset="0"/>
              <a:ea typeface="Michegar"/>
              <a:cs typeface="Arial" panose="020B0604020202020204" pitchFamily="34" charset="0"/>
            </a:endParaRPr>
          </a:p>
          <a:p>
            <a:pPr algn="ctr">
              <a:lnSpc>
                <a:spcPct val="150000"/>
              </a:lnSpc>
            </a:pPr>
            <a:r>
              <a:rPr lang="vi-VN" sz="9600" b="1" smtClean="0">
                <a:solidFill>
                  <a:srgbClr val="C00000"/>
                </a:solidFill>
                <a:latin typeface="Arial" panose="020B0604020202020204" pitchFamily="34" charset="0"/>
                <a:ea typeface="Michegar"/>
                <a:cs typeface="Arial" panose="020B0604020202020204" pitchFamily="34" charset="0"/>
              </a:rPr>
              <a:t>(Tiết 3)</a:t>
            </a:r>
            <a:endParaRPr lang="en-US" sz="9600" b="1" dirty="0">
              <a:solidFill>
                <a:srgbClr val="C00000"/>
              </a:solidFill>
              <a:latin typeface="Arial" panose="020B0604020202020204" pitchFamily="34" charset="0"/>
              <a:ea typeface="Michegar"/>
              <a:cs typeface="Arial" panose="020B0604020202020204" pitchFamily="34" charset="0"/>
            </a:endParaRPr>
          </a:p>
        </p:txBody>
      </p:sp>
      <p:sp>
        <p:nvSpPr>
          <p:cNvPr id="9" name="Freeform 9"/>
          <p:cNvSpPr/>
          <p:nvPr/>
        </p:nvSpPr>
        <p:spPr>
          <a:xfrm>
            <a:off x="13051759" y="412978"/>
            <a:ext cx="3322953" cy="1493226"/>
          </a:xfrm>
          <a:custGeom>
            <a:avLst/>
            <a:gdLst/>
            <a:ahLst/>
            <a:cxnLst/>
            <a:rect l="l" t="t" r="r" b="b"/>
            <a:pathLst>
              <a:path w="3322953" h="1493226">
                <a:moveTo>
                  <a:pt x="0" y="0"/>
                </a:moveTo>
                <a:lnTo>
                  <a:pt x="3322953" y="0"/>
                </a:lnTo>
                <a:lnTo>
                  <a:pt x="3322953" y="1493225"/>
                </a:lnTo>
                <a:lnTo>
                  <a:pt x="0" y="1493225"/>
                </a:lnTo>
                <a:lnTo>
                  <a:pt x="0" y="0"/>
                </a:lnTo>
                <a:close/>
              </a:path>
            </a:pathLst>
          </a:custGeom>
          <a:blipFill>
            <a:blip r:embed="rId6"/>
            <a:stretch>
              <a:fillRect/>
            </a:stretch>
          </a:blipFill>
        </p:spPr>
      </p:sp>
      <p:sp>
        <p:nvSpPr>
          <p:cNvPr id="10" name="Freeform 10"/>
          <p:cNvSpPr/>
          <p:nvPr/>
        </p:nvSpPr>
        <p:spPr>
          <a:xfrm>
            <a:off x="1930865" y="1139690"/>
            <a:ext cx="2377708" cy="1068464"/>
          </a:xfrm>
          <a:custGeom>
            <a:avLst/>
            <a:gdLst/>
            <a:ahLst/>
            <a:cxnLst/>
            <a:rect l="l" t="t" r="r" b="b"/>
            <a:pathLst>
              <a:path w="2377708" h="1068464">
                <a:moveTo>
                  <a:pt x="0" y="0"/>
                </a:moveTo>
                <a:lnTo>
                  <a:pt x="2377708" y="0"/>
                </a:lnTo>
                <a:lnTo>
                  <a:pt x="2377708" y="1068463"/>
                </a:lnTo>
                <a:lnTo>
                  <a:pt x="0" y="1068463"/>
                </a:lnTo>
                <a:lnTo>
                  <a:pt x="0" y="0"/>
                </a:lnTo>
                <a:close/>
              </a:path>
            </a:pathLst>
          </a:custGeom>
          <a:blipFill>
            <a:blip r:embed="rId6"/>
            <a:stretch>
              <a:fillRect/>
            </a:stretch>
          </a:blipFill>
        </p:spPr>
      </p:sp>
      <p:sp>
        <p:nvSpPr>
          <p:cNvPr id="14" name="TextBox 14"/>
          <p:cNvSpPr txBox="1"/>
          <p:nvPr/>
        </p:nvSpPr>
        <p:spPr>
          <a:xfrm>
            <a:off x="8790587" y="7048219"/>
            <a:ext cx="4519439" cy="679450"/>
          </a:xfrm>
          <a:prstGeom prst="rect">
            <a:avLst/>
          </a:prstGeom>
        </p:spPr>
        <p:txBody>
          <a:bodyPr lIns="0" tIns="0" rIns="0" bIns="0" rtlCol="0" anchor="t">
            <a:spAutoFit/>
          </a:bodyPr>
          <a:lstStyle/>
          <a:p>
            <a:pPr algn="ctr">
              <a:lnSpc>
                <a:spcPts val="5599"/>
              </a:lnSpc>
            </a:pPr>
            <a:r>
              <a:rPr lang="en-US" sz="3999">
                <a:solidFill>
                  <a:srgbClr val="FEF3C6"/>
                </a:solidFill>
                <a:latin typeface="Roca Two"/>
              </a:rPr>
              <a:t> Team Borcelle  </a:t>
            </a:r>
          </a:p>
        </p:txBody>
      </p:sp>
    </p:spTree>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4E3"/>
        </a:solidFill>
        <a:effectLst/>
      </p:bgPr>
    </p:bg>
    <p:spTree>
      <p:nvGrpSpPr>
        <p:cNvPr id="1" name=""/>
        <p:cNvGrpSpPr/>
        <p:nvPr/>
      </p:nvGrpSpPr>
      <p:grpSpPr>
        <a:xfrm>
          <a:off x="0" y="0"/>
          <a:ext cx="0" cy="0"/>
          <a:chOff x="0" y="0"/>
          <a:chExt cx="0" cy="0"/>
        </a:xfrm>
      </p:grpSpPr>
      <p:sp>
        <p:nvSpPr>
          <p:cNvPr id="11" name="Freeform 11"/>
          <p:cNvSpPr/>
          <p:nvPr/>
        </p:nvSpPr>
        <p:spPr>
          <a:xfrm>
            <a:off x="11208036" y="7128541"/>
            <a:ext cx="2825109" cy="2302464"/>
          </a:xfrm>
          <a:custGeom>
            <a:avLst/>
            <a:gdLst/>
            <a:ahLst/>
            <a:cxnLst/>
            <a:rect l="l" t="t" r="r" b="b"/>
            <a:pathLst>
              <a:path w="2825109" h="2302464">
                <a:moveTo>
                  <a:pt x="0" y="0"/>
                </a:moveTo>
                <a:lnTo>
                  <a:pt x="2825109" y="0"/>
                </a:lnTo>
                <a:lnTo>
                  <a:pt x="2825109" y="2302463"/>
                </a:lnTo>
                <a:lnTo>
                  <a:pt x="0" y="230246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14" name="Group 13">
            <a:extLst>
              <a:ext uri="{FF2B5EF4-FFF2-40B4-BE49-F238E27FC236}">
                <a16:creationId xmlns="" xmlns:a16="http://schemas.microsoft.com/office/drawing/2014/main" id="{D4479FCC-3D3A-1ECF-A31C-10EC3EBCE16B}"/>
              </a:ext>
            </a:extLst>
          </p:cNvPr>
          <p:cNvGrpSpPr/>
          <p:nvPr/>
        </p:nvGrpSpPr>
        <p:grpSpPr>
          <a:xfrm>
            <a:off x="14878476" y="7008813"/>
            <a:ext cx="2559110" cy="2543374"/>
            <a:chOff x="1836204" y="4828233"/>
            <a:chExt cx="2559110" cy="2543374"/>
          </a:xfrm>
        </p:grpSpPr>
        <p:sp>
          <p:nvSpPr>
            <p:cNvPr id="12" name="Freeform 12"/>
            <p:cNvSpPr/>
            <p:nvPr/>
          </p:nvSpPr>
          <p:spPr>
            <a:xfrm>
              <a:off x="1870897" y="4828233"/>
              <a:ext cx="2524417" cy="1605109"/>
            </a:xfrm>
            <a:custGeom>
              <a:avLst/>
              <a:gdLst/>
              <a:ahLst/>
              <a:cxnLst/>
              <a:rect l="l" t="t" r="r" b="b"/>
              <a:pathLst>
                <a:path w="2524417" h="1605109">
                  <a:moveTo>
                    <a:pt x="0" y="0"/>
                  </a:moveTo>
                  <a:lnTo>
                    <a:pt x="2524418" y="0"/>
                  </a:lnTo>
                  <a:lnTo>
                    <a:pt x="2524418" y="1605109"/>
                  </a:lnTo>
                  <a:lnTo>
                    <a:pt x="0" y="160510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3" name="Freeform 13"/>
            <p:cNvSpPr/>
            <p:nvPr/>
          </p:nvSpPr>
          <p:spPr>
            <a:xfrm>
              <a:off x="1836204" y="5495077"/>
              <a:ext cx="1443364" cy="1876530"/>
            </a:xfrm>
            <a:custGeom>
              <a:avLst/>
              <a:gdLst/>
              <a:ahLst/>
              <a:cxnLst/>
              <a:rect l="l" t="t" r="r" b="b"/>
              <a:pathLst>
                <a:path w="1443364" h="1876530">
                  <a:moveTo>
                    <a:pt x="0" y="0"/>
                  </a:moveTo>
                  <a:lnTo>
                    <a:pt x="1443364" y="0"/>
                  </a:lnTo>
                  <a:lnTo>
                    <a:pt x="1443364" y="1876530"/>
                  </a:lnTo>
                  <a:lnTo>
                    <a:pt x="0" y="187653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sp>
        <p:nvSpPr>
          <p:cNvPr id="3" name="TextBox 2">
            <a:extLst>
              <a:ext uri="{FF2B5EF4-FFF2-40B4-BE49-F238E27FC236}">
                <a16:creationId xmlns="" xmlns:a16="http://schemas.microsoft.com/office/drawing/2014/main" id="{72F32FFA-6E6D-7E57-6261-312BE8B1FAA0}"/>
              </a:ext>
            </a:extLst>
          </p:cNvPr>
          <p:cNvSpPr txBox="1"/>
          <p:nvPr/>
        </p:nvSpPr>
        <p:spPr>
          <a:xfrm>
            <a:off x="2250118" y="1628773"/>
            <a:ext cx="13787764" cy="8187882"/>
          </a:xfrm>
          <a:prstGeom prst="rect">
            <a:avLst/>
          </a:prstGeom>
          <a:noFill/>
        </p:spPr>
        <p:txBody>
          <a:bodyPr wrap="square">
            <a:spAutoFit/>
          </a:bodyPr>
          <a:lstStyle/>
          <a:p>
            <a:pPr algn="just">
              <a:lnSpc>
                <a:spcPct val="150000"/>
              </a:lnSpc>
              <a:spcAft>
                <a:spcPts val="1000"/>
              </a:spcAft>
            </a:pPr>
            <a:r>
              <a:rPr lang="en-US" sz="4100" dirty="0">
                <a:effectLst/>
                <a:latin typeface="Arial" panose="020B0604020202020204" pitchFamily="34" charset="0"/>
                <a:ea typeface="SimSun" panose="02010600030101010101" pitchFamily="2" charset="-122"/>
                <a:cs typeface="Arial" panose="020B0604020202020204" pitchFamily="34" charset="0"/>
              </a:rPr>
              <a:t>8 </a:t>
            </a:r>
            <a:r>
              <a:rPr lang="en-US" sz="4100" dirty="0" err="1">
                <a:effectLst/>
                <a:latin typeface="Arial" panose="020B0604020202020204" pitchFamily="34" charset="0"/>
                <a:ea typeface="SimSun" panose="02010600030101010101" pitchFamily="2" charset="-122"/>
                <a:cs typeface="Arial" panose="020B0604020202020204" pitchFamily="34" charset="0"/>
              </a:rPr>
              <a:t>là</a:t>
            </a:r>
            <a:r>
              <a:rPr lang="en-US" sz="4100" dirty="0">
                <a:effectLst/>
                <a:latin typeface="Arial" panose="020B0604020202020204" pitchFamily="34" charset="0"/>
                <a:ea typeface="SimSun" panose="02010600030101010101" pitchFamily="2" charset="-122"/>
                <a:cs typeface="Arial" panose="020B0604020202020204" pitchFamily="34" charset="0"/>
              </a:rPr>
              <a:t> </a:t>
            </a:r>
            <a:r>
              <a:rPr lang="en-US" sz="4100" dirty="0" err="1">
                <a:effectLst/>
                <a:latin typeface="Arial" panose="020B0604020202020204" pitchFamily="34" charset="0"/>
                <a:ea typeface="SimSun" panose="02010600030101010101" pitchFamily="2" charset="-122"/>
                <a:cs typeface="Arial" panose="020B0604020202020204" pitchFamily="34" charset="0"/>
              </a:rPr>
              <a:t>mẫu</a:t>
            </a:r>
            <a:r>
              <a:rPr lang="en-US" sz="4100" dirty="0">
                <a:effectLst/>
                <a:latin typeface="Arial" panose="020B0604020202020204" pitchFamily="34" charset="0"/>
                <a:ea typeface="SimSun" panose="02010600030101010101" pitchFamily="2" charset="-122"/>
                <a:cs typeface="Arial" panose="020B0604020202020204" pitchFamily="34" charset="0"/>
              </a:rPr>
              <a:t> </a:t>
            </a:r>
            <a:r>
              <a:rPr lang="en-US" sz="4100" dirty="0" err="1">
                <a:effectLst/>
                <a:latin typeface="Arial" panose="020B0604020202020204" pitchFamily="34" charset="0"/>
                <a:ea typeface="SimSun" panose="02010600030101010101" pitchFamily="2" charset="-122"/>
                <a:cs typeface="Arial" panose="020B0604020202020204" pitchFamily="34" charset="0"/>
              </a:rPr>
              <a:t>số</a:t>
            </a:r>
            <a:r>
              <a:rPr lang="en-US" sz="4100" dirty="0">
                <a:effectLst/>
                <a:latin typeface="Arial" panose="020B0604020202020204" pitchFamily="34" charset="0"/>
                <a:ea typeface="SimSun" panose="02010600030101010101" pitchFamily="2" charset="-122"/>
                <a:cs typeface="Arial" panose="020B0604020202020204" pitchFamily="34" charset="0"/>
              </a:rPr>
              <a:t> </a:t>
            </a:r>
            <a:r>
              <a:rPr lang="en-US" sz="4100" dirty="0" err="1">
                <a:effectLst/>
                <a:latin typeface="Arial" panose="020B0604020202020204" pitchFamily="34" charset="0"/>
                <a:ea typeface="SimSun" panose="02010600030101010101" pitchFamily="2" charset="-122"/>
                <a:cs typeface="Arial" panose="020B0604020202020204" pitchFamily="34" charset="0"/>
              </a:rPr>
              <a:t>chung</a:t>
            </a:r>
            <a:endParaRPr lang="x-none" sz="4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1000"/>
              </a:spcAft>
            </a:pPr>
            <a:r>
              <a:rPr lang="en-US" sz="4100" dirty="0" err="1">
                <a:effectLst/>
                <a:latin typeface="Arial" panose="020B0604020202020204" pitchFamily="34" charset="0"/>
                <a:ea typeface="SimSun" panose="02010600030101010101" pitchFamily="2" charset="-122"/>
                <a:cs typeface="Arial" panose="020B0604020202020204" pitchFamily="34" charset="0"/>
              </a:rPr>
              <a:t>Phân</a:t>
            </a:r>
            <a:r>
              <a:rPr lang="en-US" sz="4100" dirty="0">
                <a:effectLst/>
                <a:latin typeface="Arial" panose="020B0604020202020204" pitchFamily="34" charset="0"/>
                <a:ea typeface="SimSun" panose="02010600030101010101" pitchFamily="2" charset="-122"/>
                <a:cs typeface="Arial" panose="020B0604020202020204" pitchFamily="34" charset="0"/>
              </a:rPr>
              <a:t> </a:t>
            </a:r>
            <a:r>
              <a:rPr lang="en-US" sz="4100" dirty="0" err="1">
                <a:effectLst/>
                <a:latin typeface="Arial" panose="020B0604020202020204" pitchFamily="34" charset="0"/>
                <a:ea typeface="SimSun" panose="02010600030101010101" pitchFamily="2" charset="-122"/>
                <a:cs typeface="Arial" panose="020B0604020202020204" pitchFamily="34" charset="0"/>
              </a:rPr>
              <a:t>số</a:t>
            </a:r>
            <a:r>
              <a:rPr lang="en-US" sz="4100" dirty="0">
                <a:effectLst/>
                <a:latin typeface="Arial" panose="020B0604020202020204" pitchFamily="34" charset="0"/>
                <a:ea typeface="SimSun" panose="02010600030101010101" pitchFamily="2" charset="-122"/>
                <a:cs typeface="Arial" panose="020B0604020202020204" pitchFamily="34" charset="0"/>
              </a:rPr>
              <a:t> 	 </a:t>
            </a:r>
            <a:r>
              <a:rPr lang="en-US" sz="4100" dirty="0" err="1">
                <a:effectLst/>
                <a:latin typeface="Arial" panose="020B0604020202020204" pitchFamily="34" charset="0"/>
                <a:ea typeface="SimSun" panose="02010600030101010101" pitchFamily="2" charset="-122"/>
                <a:cs typeface="Arial" panose="020B0604020202020204" pitchFamily="34" charset="0"/>
              </a:rPr>
              <a:t>không</a:t>
            </a:r>
            <a:r>
              <a:rPr lang="en-US" sz="4100" dirty="0">
                <a:effectLst/>
                <a:latin typeface="Arial" panose="020B0604020202020204" pitchFamily="34" charset="0"/>
                <a:ea typeface="SimSun" panose="02010600030101010101" pitchFamily="2" charset="-122"/>
                <a:cs typeface="Arial" panose="020B0604020202020204" pitchFamily="34" charset="0"/>
              </a:rPr>
              <a:t> </a:t>
            </a:r>
            <a:r>
              <a:rPr lang="en-US" sz="4100" dirty="0" err="1">
                <a:effectLst/>
                <a:latin typeface="Arial" panose="020B0604020202020204" pitchFamily="34" charset="0"/>
                <a:ea typeface="SimSun" panose="02010600030101010101" pitchFamily="2" charset="-122"/>
                <a:cs typeface="Arial" panose="020B0604020202020204" pitchFamily="34" charset="0"/>
              </a:rPr>
              <a:t>thể</a:t>
            </a:r>
            <a:r>
              <a:rPr lang="en-US" sz="4100" dirty="0">
                <a:effectLst/>
                <a:latin typeface="Arial" panose="020B0604020202020204" pitchFamily="34" charset="0"/>
                <a:ea typeface="SimSun" panose="02010600030101010101" pitchFamily="2" charset="-122"/>
                <a:cs typeface="Arial" panose="020B0604020202020204" pitchFamily="34" charset="0"/>
              </a:rPr>
              <a:t> </a:t>
            </a:r>
            <a:r>
              <a:rPr lang="en-US" sz="4100" dirty="0" err="1">
                <a:effectLst/>
                <a:latin typeface="Arial" panose="020B0604020202020204" pitchFamily="34" charset="0"/>
                <a:ea typeface="SimSun" panose="02010600030101010101" pitchFamily="2" charset="-122"/>
                <a:cs typeface="Arial" panose="020B0604020202020204" pitchFamily="34" charset="0"/>
              </a:rPr>
              <a:t>quy</a:t>
            </a:r>
            <a:r>
              <a:rPr lang="en-US" sz="4100" dirty="0">
                <a:effectLst/>
                <a:latin typeface="Arial" panose="020B0604020202020204" pitchFamily="34" charset="0"/>
                <a:ea typeface="SimSun" panose="02010600030101010101" pitchFamily="2" charset="-122"/>
                <a:cs typeface="Arial" panose="020B0604020202020204" pitchFamily="34" charset="0"/>
              </a:rPr>
              <a:t> </a:t>
            </a:r>
            <a:r>
              <a:rPr lang="en-US" sz="4100" dirty="0" err="1">
                <a:effectLst/>
                <a:latin typeface="Arial" panose="020B0604020202020204" pitchFamily="34" charset="0"/>
                <a:ea typeface="SimSun" panose="02010600030101010101" pitchFamily="2" charset="-122"/>
                <a:cs typeface="Arial" panose="020B0604020202020204" pitchFamily="34" charset="0"/>
              </a:rPr>
              <a:t>đồng</a:t>
            </a:r>
            <a:r>
              <a:rPr lang="en-US" sz="4100" dirty="0">
                <a:effectLst/>
                <a:latin typeface="Arial" panose="020B0604020202020204" pitchFamily="34" charset="0"/>
                <a:ea typeface="SimSun" panose="02010600030101010101" pitchFamily="2" charset="-122"/>
                <a:cs typeface="Arial" panose="020B0604020202020204" pitchFamily="34" charset="0"/>
              </a:rPr>
              <a:t> </a:t>
            </a:r>
            <a:r>
              <a:rPr lang="en-US" sz="4100" dirty="0" err="1">
                <a:effectLst/>
                <a:latin typeface="Arial" panose="020B0604020202020204" pitchFamily="34" charset="0"/>
                <a:ea typeface="SimSun" panose="02010600030101010101" pitchFamily="2" charset="-122"/>
                <a:cs typeface="Arial" panose="020B0604020202020204" pitchFamily="34" charset="0"/>
              </a:rPr>
              <a:t>thành</a:t>
            </a:r>
            <a:r>
              <a:rPr lang="en-US" sz="4100" dirty="0">
                <a:effectLst/>
                <a:latin typeface="Arial" panose="020B0604020202020204" pitchFamily="34" charset="0"/>
                <a:ea typeface="SimSun" panose="02010600030101010101" pitchFamily="2" charset="-122"/>
                <a:cs typeface="Arial" panose="020B0604020202020204" pitchFamily="34" charset="0"/>
              </a:rPr>
              <a:t> </a:t>
            </a:r>
            <a:r>
              <a:rPr lang="en-US" sz="4100" dirty="0" err="1">
                <a:effectLst/>
                <a:latin typeface="Arial" panose="020B0604020202020204" pitchFamily="34" charset="0"/>
                <a:ea typeface="SimSun" panose="02010600030101010101" pitchFamily="2" charset="-122"/>
                <a:cs typeface="Arial" panose="020B0604020202020204" pitchFamily="34" charset="0"/>
              </a:rPr>
              <a:t>phân</a:t>
            </a:r>
            <a:r>
              <a:rPr lang="en-US" sz="4100" dirty="0">
                <a:effectLst/>
                <a:latin typeface="Arial" panose="020B0604020202020204" pitchFamily="34" charset="0"/>
                <a:ea typeface="SimSun" panose="02010600030101010101" pitchFamily="2" charset="-122"/>
                <a:cs typeface="Arial" panose="020B0604020202020204" pitchFamily="34" charset="0"/>
              </a:rPr>
              <a:t> </a:t>
            </a:r>
            <a:r>
              <a:rPr lang="en-US" sz="4100" dirty="0" err="1">
                <a:effectLst/>
                <a:latin typeface="Arial" panose="020B0604020202020204" pitchFamily="34" charset="0"/>
                <a:ea typeface="SimSun" panose="02010600030101010101" pitchFamily="2" charset="-122"/>
                <a:cs typeface="Arial" panose="020B0604020202020204" pitchFamily="34" charset="0"/>
              </a:rPr>
              <a:t>số</a:t>
            </a:r>
            <a:r>
              <a:rPr lang="en-US" sz="4100" dirty="0">
                <a:effectLst/>
                <a:latin typeface="Arial" panose="020B0604020202020204" pitchFamily="34" charset="0"/>
                <a:ea typeface="SimSun" panose="02010600030101010101" pitchFamily="2" charset="-122"/>
                <a:cs typeface="Arial" panose="020B0604020202020204" pitchFamily="34" charset="0"/>
              </a:rPr>
              <a:t> </a:t>
            </a:r>
            <a:r>
              <a:rPr lang="en-US" sz="4100" dirty="0" err="1">
                <a:effectLst/>
                <a:latin typeface="Arial" panose="020B0604020202020204" pitchFamily="34" charset="0"/>
                <a:ea typeface="SimSun" panose="02010600030101010101" pitchFamily="2" charset="-122"/>
                <a:cs typeface="Arial" panose="020B0604020202020204" pitchFamily="34" charset="0"/>
              </a:rPr>
              <a:t>có</a:t>
            </a:r>
            <a:r>
              <a:rPr lang="en-US" sz="4100" dirty="0">
                <a:effectLst/>
                <a:latin typeface="Arial" panose="020B0604020202020204" pitchFamily="34" charset="0"/>
                <a:ea typeface="SimSun" panose="02010600030101010101" pitchFamily="2" charset="-122"/>
                <a:cs typeface="Arial" panose="020B0604020202020204" pitchFamily="34" charset="0"/>
              </a:rPr>
              <a:t> </a:t>
            </a:r>
            <a:r>
              <a:rPr lang="en-US" sz="4100" dirty="0" err="1">
                <a:effectLst/>
                <a:latin typeface="Arial" panose="020B0604020202020204" pitchFamily="34" charset="0"/>
                <a:ea typeface="SimSun" panose="02010600030101010101" pitchFamily="2" charset="-122"/>
                <a:cs typeface="Arial" panose="020B0604020202020204" pitchFamily="34" charset="0"/>
              </a:rPr>
              <a:t>mẫu</a:t>
            </a:r>
            <a:r>
              <a:rPr lang="en-US" sz="4100" dirty="0">
                <a:effectLst/>
                <a:latin typeface="Arial" panose="020B0604020202020204" pitchFamily="34" charset="0"/>
                <a:ea typeface="SimSun" panose="02010600030101010101" pitchFamily="2" charset="-122"/>
                <a:cs typeface="Arial" panose="020B0604020202020204" pitchFamily="34" charset="0"/>
              </a:rPr>
              <a:t> </a:t>
            </a:r>
            <a:r>
              <a:rPr lang="en-US" sz="4100" dirty="0" err="1">
                <a:effectLst/>
                <a:latin typeface="Arial" panose="020B0604020202020204" pitchFamily="34" charset="0"/>
                <a:ea typeface="SimSun" panose="02010600030101010101" pitchFamily="2" charset="-122"/>
                <a:cs typeface="Arial" panose="020B0604020202020204" pitchFamily="34" charset="0"/>
              </a:rPr>
              <a:t>số</a:t>
            </a:r>
            <a:r>
              <a:rPr lang="en-US" sz="4100" dirty="0">
                <a:effectLst/>
                <a:latin typeface="Arial" panose="020B0604020202020204" pitchFamily="34" charset="0"/>
                <a:ea typeface="SimSun" panose="02010600030101010101" pitchFamily="2" charset="-122"/>
                <a:cs typeface="Arial" panose="020B0604020202020204" pitchFamily="34" charset="0"/>
              </a:rPr>
              <a:t> </a:t>
            </a:r>
            <a:r>
              <a:rPr lang="en-US" sz="4100" dirty="0" err="1">
                <a:effectLst/>
                <a:latin typeface="Arial" panose="020B0604020202020204" pitchFamily="34" charset="0"/>
                <a:ea typeface="SimSun" panose="02010600030101010101" pitchFamily="2" charset="-122"/>
                <a:cs typeface="Arial" panose="020B0604020202020204" pitchFamily="34" charset="0"/>
              </a:rPr>
              <a:t>bằng</a:t>
            </a:r>
            <a:r>
              <a:rPr lang="en-US" sz="4100" dirty="0">
                <a:effectLst/>
                <a:latin typeface="Arial" panose="020B0604020202020204" pitchFamily="34" charset="0"/>
                <a:ea typeface="SimSun" panose="02010600030101010101" pitchFamily="2" charset="-122"/>
                <a:cs typeface="Arial" panose="020B0604020202020204" pitchFamily="34" charset="0"/>
              </a:rPr>
              <a:t>  8 </a:t>
            </a:r>
            <a:r>
              <a:rPr lang="en-US" sz="4100" dirty="0" err="1">
                <a:effectLst/>
                <a:latin typeface="Arial" panose="020B0604020202020204" pitchFamily="34" charset="0"/>
                <a:ea typeface="SimSun" panose="02010600030101010101" pitchFamily="2" charset="-122"/>
                <a:cs typeface="Arial" panose="020B0604020202020204" pitchFamily="34" charset="0"/>
              </a:rPr>
              <a:t>vì</a:t>
            </a:r>
            <a:r>
              <a:rPr lang="en-US" sz="4100" dirty="0">
                <a:effectLst/>
                <a:latin typeface="Arial" panose="020B0604020202020204" pitchFamily="34" charset="0"/>
                <a:ea typeface="SimSun" panose="02010600030101010101" pitchFamily="2" charset="-122"/>
                <a:cs typeface="Arial" panose="020B0604020202020204" pitchFamily="34" charset="0"/>
              </a:rPr>
              <a:t> 8 </a:t>
            </a:r>
            <a:r>
              <a:rPr lang="en-US" sz="4100" dirty="0" err="1">
                <a:effectLst/>
                <a:latin typeface="Arial" panose="020B0604020202020204" pitchFamily="34" charset="0"/>
                <a:ea typeface="SimSun" panose="02010600030101010101" pitchFamily="2" charset="-122"/>
                <a:cs typeface="Arial" panose="020B0604020202020204" pitchFamily="34" charset="0"/>
              </a:rPr>
              <a:t>không</a:t>
            </a:r>
            <a:r>
              <a:rPr lang="en-US" sz="4100" dirty="0">
                <a:effectLst/>
                <a:latin typeface="Arial" panose="020B0604020202020204" pitchFamily="34" charset="0"/>
                <a:ea typeface="SimSun" panose="02010600030101010101" pitchFamily="2" charset="-122"/>
                <a:cs typeface="Arial" panose="020B0604020202020204" pitchFamily="34" charset="0"/>
              </a:rPr>
              <a:t> chia </a:t>
            </a:r>
            <a:r>
              <a:rPr lang="en-US" sz="4100" dirty="0" err="1">
                <a:effectLst/>
                <a:latin typeface="Arial" panose="020B0604020202020204" pitchFamily="34" charset="0"/>
                <a:ea typeface="SimSun" panose="02010600030101010101" pitchFamily="2" charset="-122"/>
                <a:cs typeface="Arial" panose="020B0604020202020204" pitchFamily="34" charset="0"/>
              </a:rPr>
              <a:t>hết</a:t>
            </a:r>
            <a:r>
              <a:rPr lang="en-US" sz="4100" dirty="0">
                <a:effectLst/>
                <a:latin typeface="Arial" panose="020B0604020202020204" pitchFamily="34" charset="0"/>
                <a:ea typeface="SimSun" panose="02010600030101010101" pitchFamily="2" charset="-122"/>
                <a:cs typeface="Arial" panose="020B0604020202020204" pitchFamily="34" charset="0"/>
              </a:rPr>
              <a:t> </a:t>
            </a:r>
            <a:r>
              <a:rPr lang="en-US" sz="4100" dirty="0" err="1">
                <a:effectLst/>
                <a:latin typeface="Arial" panose="020B0604020202020204" pitchFamily="34" charset="0"/>
                <a:ea typeface="SimSun" panose="02010600030101010101" pitchFamily="2" charset="-122"/>
                <a:cs typeface="Arial" panose="020B0604020202020204" pitchFamily="34" charset="0"/>
              </a:rPr>
              <a:t>cho</a:t>
            </a:r>
            <a:r>
              <a:rPr lang="en-US" sz="4100" dirty="0">
                <a:effectLst/>
                <a:latin typeface="Arial" panose="020B0604020202020204" pitchFamily="34" charset="0"/>
                <a:ea typeface="SimSun" panose="02010600030101010101" pitchFamily="2" charset="-122"/>
                <a:cs typeface="Arial" panose="020B0604020202020204" pitchFamily="34" charset="0"/>
              </a:rPr>
              <a:t> 5.</a:t>
            </a:r>
            <a:endParaRPr lang="x-none" sz="4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4100" dirty="0" err="1">
                <a:effectLst/>
                <a:latin typeface="Arial" panose="020B0604020202020204" pitchFamily="34" charset="0"/>
                <a:ea typeface="SimSun" panose="02010600030101010101" pitchFamily="2" charset="-122"/>
                <a:cs typeface="Arial" panose="020B0604020202020204" pitchFamily="34" charset="0"/>
              </a:rPr>
              <a:t>Không</a:t>
            </a:r>
            <a:r>
              <a:rPr lang="en-US" sz="4100" dirty="0">
                <a:effectLst/>
                <a:latin typeface="Arial" panose="020B0604020202020204" pitchFamily="34" charset="0"/>
                <a:ea typeface="SimSun" panose="02010600030101010101" pitchFamily="2" charset="-122"/>
                <a:cs typeface="Arial" panose="020B0604020202020204" pitchFamily="34" charset="0"/>
              </a:rPr>
              <a:t> </a:t>
            </a:r>
            <a:r>
              <a:rPr lang="en-US" sz="4100" dirty="0" err="1">
                <a:effectLst/>
                <a:latin typeface="Arial" panose="020B0604020202020204" pitchFamily="34" charset="0"/>
                <a:ea typeface="SimSun" panose="02010600030101010101" pitchFamily="2" charset="-122"/>
                <a:cs typeface="Arial" panose="020B0604020202020204" pitchFamily="34" charset="0"/>
              </a:rPr>
              <a:t>thể</a:t>
            </a:r>
            <a:r>
              <a:rPr lang="en-US" sz="4100" dirty="0">
                <a:effectLst/>
                <a:latin typeface="Arial" panose="020B0604020202020204" pitchFamily="34" charset="0"/>
                <a:ea typeface="SimSun" panose="02010600030101010101" pitchFamily="2" charset="-122"/>
                <a:cs typeface="Arial" panose="020B0604020202020204" pitchFamily="34" charset="0"/>
              </a:rPr>
              <a:t> </a:t>
            </a:r>
            <a:r>
              <a:rPr lang="en-US" sz="4100" dirty="0" err="1">
                <a:effectLst/>
                <a:latin typeface="Arial" panose="020B0604020202020204" pitchFamily="34" charset="0"/>
                <a:ea typeface="SimSun" panose="02010600030101010101" pitchFamily="2" charset="-122"/>
                <a:cs typeface="Arial" panose="020B0604020202020204" pitchFamily="34" charset="0"/>
              </a:rPr>
              <a:t>kết</a:t>
            </a:r>
            <a:r>
              <a:rPr lang="en-US" sz="4100" dirty="0">
                <a:effectLst/>
                <a:latin typeface="Arial" panose="020B0604020202020204" pitchFamily="34" charset="0"/>
                <a:ea typeface="SimSun" panose="02010600030101010101" pitchFamily="2" charset="-122"/>
                <a:cs typeface="Arial" panose="020B0604020202020204" pitchFamily="34" charset="0"/>
              </a:rPr>
              <a:t> </a:t>
            </a:r>
            <a:r>
              <a:rPr lang="en-US" sz="4100" dirty="0" err="1">
                <a:effectLst/>
                <a:latin typeface="Arial" panose="020B0604020202020204" pitchFamily="34" charset="0"/>
                <a:ea typeface="SimSun" panose="02010600030101010101" pitchFamily="2" charset="-122"/>
                <a:cs typeface="Arial" panose="020B0604020202020204" pitchFamily="34" charset="0"/>
              </a:rPr>
              <a:t>luận</a:t>
            </a:r>
            <a:r>
              <a:rPr lang="en-US" sz="4100" dirty="0">
                <a:effectLst/>
                <a:latin typeface="Arial" panose="020B0604020202020204" pitchFamily="34" charset="0"/>
                <a:ea typeface="SimSun" panose="02010600030101010101" pitchFamily="2" charset="-122"/>
                <a:cs typeface="Arial" panose="020B0604020202020204" pitchFamily="34" charset="0"/>
              </a:rPr>
              <a:t> </a:t>
            </a:r>
            <a:r>
              <a:rPr lang="en-US" sz="4100" dirty="0" err="1">
                <a:effectLst/>
                <a:latin typeface="Arial" panose="020B0604020202020204" pitchFamily="34" charset="0"/>
                <a:ea typeface="SimSun" panose="02010600030101010101" pitchFamily="2" charset="-122"/>
                <a:cs typeface="Arial" panose="020B0604020202020204" pitchFamily="34" charset="0"/>
              </a:rPr>
              <a:t>Tèo</a:t>
            </a:r>
            <a:r>
              <a:rPr lang="en-US" sz="4100" dirty="0">
                <a:effectLst/>
                <a:latin typeface="Arial" panose="020B0604020202020204" pitchFamily="34" charset="0"/>
                <a:ea typeface="SimSun" panose="02010600030101010101" pitchFamily="2" charset="-122"/>
                <a:cs typeface="Arial" panose="020B0604020202020204" pitchFamily="34" charset="0"/>
              </a:rPr>
              <a:t> </a:t>
            </a:r>
            <a:r>
              <a:rPr lang="en-US" sz="4100" dirty="0" err="1">
                <a:effectLst/>
                <a:latin typeface="Arial" panose="020B0604020202020204" pitchFamily="34" charset="0"/>
                <a:ea typeface="SimSun" panose="02010600030101010101" pitchFamily="2" charset="-122"/>
                <a:cs typeface="Arial" panose="020B0604020202020204" pitchFamily="34" charset="0"/>
              </a:rPr>
              <a:t>lấy</a:t>
            </a:r>
            <a:r>
              <a:rPr lang="en-US" sz="4100" dirty="0">
                <a:effectLst/>
                <a:latin typeface="Arial" panose="020B0604020202020204" pitchFamily="34" charset="0"/>
                <a:ea typeface="SimSun" panose="02010600030101010101" pitchFamily="2" charset="-122"/>
                <a:cs typeface="Arial" panose="020B0604020202020204" pitchFamily="34" charset="0"/>
              </a:rPr>
              <a:t> </a:t>
            </a:r>
            <a:r>
              <a:rPr lang="en-US" sz="4100" dirty="0" err="1">
                <a:effectLst/>
                <a:latin typeface="Arial" panose="020B0604020202020204" pitchFamily="34" charset="0"/>
                <a:ea typeface="SimSun" panose="02010600030101010101" pitchFamily="2" charset="-122"/>
                <a:cs typeface="Arial" panose="020B0604020202020204" pitchFamily="34" charset="0"/>
              </a:rPr>
              <a:t>mấy</a:t>
            </a:r>
            <a:r>
              <a:rPr lang="en-US" sz="4100" dirty="0">
                <a:effectLst/>
                <a:latin typeface="Arial" panose="020B0604020202020204" pitchFamily="34" charset="0"/>
                <a:ea typeface="SimSun" panose="02010600030101010101" pitchFamily="2" charset="-122"/>
                <a:cs typeface="Arial" panose="020B0604020202020204" pitchFamily="34" charset="0"/>
              </a:rPr>
              <a:t> </a:t>
            </a:r>
            <a:r>
              <a:rPr lang="en-US" sz="4100" dirty="0" err="1">
                <a:effectLst/>
                <a:latin typeface="Arial" panose="020B0604020202020204" pitchFamily="34" charset="0"/>
                <a:ea typeface="SimSun" panose="02010600030101010101" pitchFamily="2" charset="-122"/>
                <a:cs typeface="Arial" panose="020B0604020202020204" pitchFamily="34" charset="0"/>
              </a:rPr>
              <a:t>phần</a:t>
            </a:r>
            <a:r>
              <a:rPr lang="en-US" sz="4100" dirty="0">
                <a:effectLst/>
                <a:latin typeface="Arial" panose="020B0604020202020204" pitchFamily="34" charset="0"/>
                <a:ea typeface="SimSun" panose="02010600030101010101" pitchFamily="2" charset="-122"/>
                <a:cs typeface="Arial" panose="020B0604020202020204" pitchFamily="34" charset="0"/>
              </a:rPr>
              <a:t> </a:t>
            </a:r>
            <a:r>
              <a:rPr lang="en-US" sz="4100" dirty="0" err="1">
                <a:effectLst/>
                <a:latin typeface="Arial" panose="020B0604020202020204" pitchFamily="34" charset="0"/>
                <a:ea typeface="SimSun" panose="02010600030101010101" pitchFamily="2" charset="-122"/>
                <a:cs typeface="Arial" panose="020B0604020202020204" pitchFamily="34" charset="0"/>
              </a:rPr>
              <a:t>miếng</a:t>
            </a:r>
            <a:r>
              <a:rPr lang="en-US" sz="4100" dirty="0">
                <a:effectLst/>
                <a:latin typeface="Arial" panose="020B0604020202020204" pitchFamily="34" charset="0"/>
                <a:ea typeface="SimSun" panose="02010600030101010101" pitchFamily="2" charset="-122"/>
                <a:cs typeface="Arial" panose="020B0604020202020204" pitchFamily="34" charset="0"/>
              </a:rPr>
              <a:t> bánh. </a:t>
            </a:r>
            <a:endParaRPr lang="x-none" sz="4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4100" dirty="0" err="1">
                <a:effectLst/>
                <a:latin typeface="Arial" panose="020B0604020202020204" pitchFamily="34" charset="0"/>
                <a:ea typeface="SimSun" panose="02010600030101010101" pitchFamily="2" charset="-122"/>
                <a:cs typeface="Arial" panose="020B0604020202020204" pitchFamily="34" charset="0"/>
              </a:rPr>
              <a:t>Phân</a:t>
            </a:r>
            <a:r>
              <a:rPr lang="en-US" sz="4100" dirty="0">
                <a:effectLst/>
                <a:latin typeface="Arial" panose="020B0604020202020204" pitchFamily="34" charset="0"/>
                <a:ea typeface="SimSun" panose="02010600030101010101" pitchFamily="2" charset="-122"/>
                <a:cs typeface="Arial" panose="020B0604020202020204" pitchFamily="34" charset="0"/>
              </a:rPr>
              <a:t> </a:t>
            </a:r>
            <a:r>
              <a:rPr lang="en-US" sz="4100" dirty="0" err="1">
                <a:effectLst/>
                <a:latin typeface="Arial" panose="020B0604020202020204" pitchFamily="34" charset="0"/>
                <a:ea typeface="SimSun" panose="02010600030101010101" pitchFamily="2" charset="-122"/>
                <a:cs typeface="Arial" panose="020B0604020202020204" pitchFamily="34" charset="0"/>
              </a:rPr>
              <a:t>số</a:t>
            </a:r>
            <a:r>
              <a:rPr lang="en-US" sz="4100" dirty="0">
                <a:effectLst/>
                <a:latin typeface="Arial" panose="020B0604020202020204" pitchFamily="34" charset="0"/>
                <a:ea typeface="SimSun" panose="02010600030101010101" pitchFamily="2" charset="-122"/>
                <a:cs typeface="Arial" panose="020B0604020202020204" pitchFamily="34" charset="0"/>
              </a:rPr>
              <a:t> 				      .</a:t>
            </a:r>
          </a:p>
          <a:p>
            <a:pPr algn="just">
              <a:lnSpc>
                <a:spcPct val="200000"/>
              </a:lnSpc>
              <a:spcAft>
                <a:spcPts val="1000"/>
              </a:spcAft>
            </a:pPr>
            <a:r>
              <a:rPr lang="en-US" sz="4100" dirty="0" err="1">
                <a:effectLst/>
                <a:latin typeface="Arial" panose="020B0604020202020204" pitchFamily="34" charset="0"/>
                <a:ea typeface="SimSun" panose="02010600030101010101" pitchFamily="2" charset="-122"/>
                <a:cs typeface="Arial" panose="020B0604020202020204" pitchFamily="34" charset="0"/>
              </a:rPr>
              <a:t>Tí</a:t>
            </a:r>
            <a:r>
              <a:rPr lang="en-US" sz="4100" dirty="0">
                <a:effectLst/>
                <a:latin typeface="Arial" panose="020B0604020202020204" pitchFamily="34" charset="0"/>
                <a:ea typeface="SimSun" panose="02010600030101010101" pitchFamily="2" charset="-122"/>
                <a:cs typeface="Arial" panose="020B0604020202020204" pitchFamily="34" charset="0"/>
              </a:rPr>
              <a:t> </a:t>
            </a:r>
            <a:r>
              <a:rPr lang="en-US" sz="4100" dirty="0" err="1">
                <a:effectLst/>
                <a:latin typeface="Arial" panose="020B0604020202020204" pitchFamily="34" charset="0"/>
                <a:ea typeface="SimSun" panose="02010600030101010101" pitchFamily="2" charset="-122"/>
                <a:cs typeface="Arial" panose="020B0604020202020204" pitchFamily="34" charset="0"/>
              </a:rPr>
              <a:t>lấy</a:t>
            </a:r>
            <a:r>
              <a:rPr lang="en-US" sz="4100" dirty="0">
                <a:effectLst/>
                <a:latin typeface="Arial" panose="020B0604020202020204" pitchFamily="34" charset="0"/>
                <a:ea typeface="SimSun" panose="02010600030101010101" pitchFamily="2" charset="-122"/>
                <a:cs typeface="Arial" panose="020B0604020202020204" pitchFamily="34" charset="0"/>
              </a:rPr>
              <a:t> 	  </a:t>
            </a:r>
            <a:r>
              <a:rPr lang="en-US" sz="4100" dirty="0" err="1">
                <a:effectLst/>
                <a:latin typeface="Arial" panose="020B0604020202020204" pitchFamily="34" charset="0"/>
                <a:ea typeface="SimSun" panose="02010600030101010101" pitchFamily="2" charset="-122"/>
                <a:cs typeface="Arial" panose="020B0604020202020204" pitchFamily="34" charset="0"/>
              </a:rPr>
              <a:t>số</a:t>
            </a:r>
            <a:r>
              <a:rPr lang="en-US" sz="4100" dirty="0">
                <a:effectLst/>
                <a:latin typeface="Arial" panose="020B0604020202020204" pitchFamily="34" charset="0"/>
                <a:ea typeface="SimSun" panose="02010600030101010101" pitchFamily="2" charset="-122"/>
                <a:cs typeface="Arial" panose="020B0604020202020204" pitchFamily="34" charset="0"/>
              </a:rPr>
              <a:t> </a:t>
            </a:r>
            <a:r>
              <a:rPr lang="en-US" sz="4100" dirty="0" err="1">
                <a:effectLst/>
                <a:latin typeface="Arial" panose="020B0604020202020204" pitchFamily="34" charset="0"/>
                <a:ea typeface="SimSun" panose="02010600030101010101" pitchFamily="2" charset="-122"/>
                <a:cs typeface="Arial" panose="020B0604020202020204" pitchFamily="34" charset="0"/>
              </a:rPr>
              <a:t>miếng</a:t>
            </a:r>
            <a:r>
              <a:rPr lang="en-US" sz="4100" dirty="0">
                <a:effectLst/>
                <a:latin typeface="Arial" panose="020B0604020202020204" pitchFamily="34" charset="0"/>
                <a:ea typeface="SimSun" panose="02010600030101010101" pitchFamily="2" charset="-122"/>
                <a:cs typeface="Arial" panose="020B0604020202020204" pitchFamily="34" charset="0"/>
              </a:rPr>
              <a:t> bánh </a:t>
            </a:r>
            <a:r>
              <a:rPr lang="en-US" sz="4100" dirty="0" err="1">
                <a:effectLst/>
                <a:latin typeface="Arial" panose="020B0604020202020204" pitchFamily="34" charset="0"/>
                <a:ea typeface="SimSun" panose="02010600030101010101" pitchFamily="2" charset="-122"/>
                <a:cs typeface="Arial" panose="020B0604020202020204" pitchFamily="34" charset="0"/>
              </a:rPr>
              <a:t>chưng</a:t>
            </a:r>
            <a:r>
              <a:rPr lang="en-US" sz="4100" dirty="0">
                <a:effectLst/>
                <a:latin typeface="Arial" panose="020B0604020202020204" pitchFamily="34" charset="0"/>
                <a:ea typeface="SimSun" panose="02010600030101010101" pitchFamily="2" charset="-122"/>
                <a:cs typeface="Arial" panose="020B0604020202020204" pitchFamily="34" charset="0"/>
              </a:rPr>
              <a:t>.</a:t>
            </a:r>
            <a:endParaRPr lang="x-none" sz="4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4100" dirty="0" err="1">
                <a:latin typeface="Arial" panose="020B0604020202020204" pitchFamily="34" charset="0"/>
                <a:ea typeface="SimSun" panose="02010600030101010101" pitchFamily="2" charset="-122"/>
                <a:cs typeface="Arial" panose="020B0604020202020204" pitchFamily="34" charset="0"/>
              </a:rPr>
              <a:t>Vậy</a:t>
            </a:r>
            <a:r>
              <a:rPr lang="en-US" sz="4100" dirty="0">
                <a:latin typeface="Arial" panose="020B0604020202020204" pitchFamily="34" charset="0"/>
                <a:ea typeface="SimSun" panose="02010600030101010101" pitchFamily="2" charset="-122"/>
                <a:cs typeface="Arial" panose="020B0604020202020204" pitchFamily="34" charset="0"/>
              </a:rPr>
              <a:t> </a:t>
            </a:r>
            <a:r>
              <a:rPr lang="en-US" sz="4100" dirty="0" err="1">
                <a:latin typeface="Arial" panose="020B0604020202020204" pitchFamily="34" charset="0"/>
                <a:ea typeface="SimSun" panose="02010600030101010101" pitchFamily="2" charset="-122"/>
                <a:cs typeface="Arial" panose="020B0604020202020204" pitchFamily="34" charset="0"/>
              </a:rPr>
              <a:t>b</a:t>
            </a:r>
            <a:r>
              <a:rPr lang="en-US" sz="4100" dirty="0" err="1">
                <a:effectLst/>
                <a:latin typeface="Arial" panose="020B0604020202020204" pitchFamily="34" charset="0"/>
                <a:ea typeface="SimSun" panose="02010600030101010101" pitchFamily="2" charset="-122"/>
                <a:cs typeface="Arial" panose="020B0604020202020204" pitchFamily="34" charset="0"/>
              </a:rPr>
              <a:t>ạn</a:t>
            </a:r>
            <a:r>
              <a:rPr lang="en-US" sz="4100" dirty="0">
                <a:effectLst/>
                <a:latin typeface="Arial" panose="020B0604020202020204" pitchFamily="34" charset="0"/>
                <a:ea typeface="SimSun" panose="02010600030101010101" pitchFamily="2" charset="-122"/>
                <a:cs typeface="Arial" panose="020B0604020202020204" pitchFamily="34" charset="0"/>
              </a:rPr>
              <a:t> </a:t>
            </a:r>
            <a:r>
              <a:rPr lang="en-US" sz="4100" dirty="0" err="1">
                <a:effectLst/>
                <a:latin typeface="Arial" panose="020B0604020202020204" pitchFamily="34" charset="0"/>
                <a:ea typeface="SimSun" panose="02010600030101010101" pitchFamily="2" charset="-122"/>
                <a:cs typeface="Arial" panose="020B0604020202020204" pitchFamily="34" charset="0"/>
              </a:rPr>
              <a:t>Tí</a:t>
            </a:r>
            <a:r>
              <a:rPr lang="en-US" sz="4100" dirty="0">
                <a:effectLst/>
                <a:latin typeface="Arial" panose="020B0604020202020204" pitchFamily="34" charset="0"/>
                <a:ea typeface="SimSun" panose="02010600030101010101" pitchFamily="2" charset="-122"/>
                <a:cs typeface="Arial" panose="020B0604020202020204" pitchFamily="34" charset="0"/>
              </a:rPr>
              <a:t> </a:t>
            </a:r>
            <a:r>
              <a:rPr lang="en-US" sz="4100" dirty="0" err="1">
                <a:effectLst/>
                <a:latin typeface="Arial" panose="020B0604020202020204" pitchFamily="34" charset="0"/>
                <a:ea typeface="SimSun" panose="02010600030101010101" pitchFamily="2" charset="-122"/>
                <a:cs typeface="Arial" panose="020B0604020202020204" pitchFamily="34" charset="0"/>
              </a:rPr>
              <a:t>nói</a:t>
            </a:r>
            <a:r>
              <a:rPr lang="en-US" sz="4100" dirty="0">
                <a:effectLst/>
                <a:latin typeface="Arial" panose="020B0604020202020204" pitchFamily="34" charset="0"/>
                <a:ea typeface="SimSun" panose="02010600030101010101" pitchFamily="2" charset="-122"/>
                <a:cs typeface="Arial" panose="020B0604020202020204" pitchFamily="34" charset="0"/>
              </a:rPr>
              <a:t> </a:t>
            </a:r>
            <a:r>
              <a:rPr lang="en-US" sz="4100" dirty="0" err="1">
                <a:effectLst/>
                <a:latin typeface="Arial" panose="020B0604020202020204" pitchFamily="34" charset="0"/>
                <a:ea typeface="SimSun" panose="02010600030101010101" pitchFamily="2" charset="-122"/>
                <a:cs typeface="Arial" panose="020B0604020202020204" pitchFamily="34" charset="0"/>
              </a:rPr>
              <a:t>sai</a:t>
            </a:r>
            <a:r>
              <a:rPr lang="en-US" sz="4100" dirty="0">
                <a:effectLst/>
                <a:latin typeface="Arial" panose="020B0604020202020204" pitchFamily="34" charset="0"/>
                <a:ea typeface="SimSun" panose="02010600030101010101" pitchFamily="2" charset="-122"/>
                <a:cs typeface="Arial" panose="020B0604020202020204" pitchFamily="34" charset="0"/>
              </a:rPr>
              <a:t>.  </a:t>
            </a:r>
            <a:endParaRPr lang="x-none" sz="41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 xmlns:a16="http://schemas.microsoft.com/office/drawing/2014/main" id="{66540B04-2A7B-7268-6557-36628E93D678}"/>
              </a:ext>
            </a:extLst>
          </p:cNvPr>
          <p:cNvSpPr txBox="1"/>
          <p:nvPr/>
        </p:nvSpPr>
        <p:spPr>
          <a:xfrm>
            <a:off x="5753100" y="470345"/>
            <a:ext cx="6781800" cy="982448"/>
          </a:xfrm>
          <a:prstGeom prst="rect">
            <a:avLst/>
          </a:prstGeom>
          <a:noFill/>
        </p:spPr>
        <p:txBody>
          <a:bodyPr wrap="square" rtlCol="0">
            <a:spAutoFit/>
          </a:bodyPr>
          <a:lstStyle/>
          <a:p>
            <a:pPr algn="ctr">
              <a:lnSpc>
                <a:spcPct val="150000"/>
              </a:lnSpc>
            </a:pPr>
            <a:r>
              <a:rPr lang="x-none" sz="4400" b="1" dirty="0">
                <a:latin typeface="Arial" panose="020B0604020202020204" pitchFamily="34" charset="0"/>
                <a:cs typeface="Arial" panose="020B0604020202020204" pitchFamily="34" charset="0"/>
              </a:rPr>
              <a:t>Bài tập 4 SGK – tr101</a:t>
            </a:r>
          </a:p>
        </p:txBody>
      </p:sp>
      <p:grpSp>
        <p:nvGrpSpPr>
          <p:cNvPr id="5" name="Group 4">
            <a:extLst>
              <a:ext uri="{FF2B5EF4-FFF2-40B4-BE49-F238E27FC236}">
                <a16:creationId xmlns="" xmlns:a16="http://schemas.microsoft.com/office/drawing/2014/main" id="{E2630089-0AB6-2DB5-D468-1FDEA88EBBE2}"/>
              </a:ext>
            </a:extLst>
          </p:cNvPr>
          <p:cNvGrpSpPr/>
          <p:nvPr/>
        </p:nvGrpSpPr>
        <p:grpSpPr>
          <a:xfrm>
            <a:off x="4459918" y="2827290"/>
            <a:ext cx="621043" cy="1461939"/>
            <a:chOff x="12026540" y="4275808"/>
            <a:chExt cx="531200" cy="1461939"/>
          </a:xfrm>
        </p:grpSpPr>
        <p:sp>
          <p:nvSpPr>
            <p:cNvPr id="6" name="TextBox 5">
              <a:extLst>
                <a:ext uri="{FF2B5EF4-FFF2-40B4-BE49-F238E27FC236}">
                  <a16:creationId xmlns="" xmlns:a16="http://schemas.microsoft.com/office/drawing/2014/main" id="{DF6F6623-6E3B-B587-6A5A-72CDA99B622A}"/>
                </a:ext>
              </a:extLst>
            </p:cNvPr>
            <p:cNvSpPr txBox="1"/>
            <p:nvPr/>
          </p:nvSpPr>
          <p:spPr>
            <a:xfrm>
              <a:off x="12026540" y="4275808"/>
              <a:ext cx="531200" cy="1461939"/>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1</a:t>
              </a:r>
            </a:p>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5</a:t>
              </a:r>
            </a:p>
          </p:txBody>
        </p:sp>
        <p:cxnSp>
          <p:nvCxnSpPr>
            <p:cNvPr id="8" name="Straight Connector 7">
              <a:extLst>
                <a:ext uri="{FF2B5EF4-FFF2-40B4-BE49-F238E27FC236}">
                  <a16:creationId xmlns="" xmlns:a16="http://schemas.microsoft.com/office/drawing/2014/main" id="{F27C62C1-5458-4952-919C-D9A46FA77A35}"/>
                </a:ext>
              </a:extLst>
            </p:cNvPr>
            <p:cNvCxnSpPr>
              <a:cxnSpLocks/>
            </p:cNvCxnSpPr>
            <p:nvPr/>
          </p:nvCxnSpPr>
          <p:spPr>
            <a:xfrm flipH="1">
              <a:off x="12026540" y="4997918"/>
              <a:ext cx="531200" cy="0"/>
            </a:xfrm>
            <a:prstGeom prst="line">
              <a:avLst/>
            </a:prstGeom>
          </p:spPr>
          <p:style>
            <a:lnRef idx="3">
              <a:schemeClr val="dk1"/>
            </a:lnRef>
            <a:fillRef idx="0">
              <a:schemeClr val="dk1"/>
            </a:fillRef>
            <a:effectRef idx="2">
              <a:schemeClr val="dk1"/>
            </a:effectRef>
            <a:fontRef idx="minor">
              <a:schemeClr val="tx1"/>
            </a:fontRef>
          </p:style>
        </p:cxnSp>
      </p:grpSp>
      <p:grpSp>
        <p:nvGrpSpPr>
          <p:cNvPr id="29" name="Group 28">
            <a:extLst>
              <a:ext uri="{FF2B5EF4-FFF2-40B4-BE49-F238E27FC236}">
                <a16:creationId xmlns="" xmlns:a16="http://schemas.microsoft.com/office/drawing/2014/main" id="{F0DB1935-B51A-B297-4690-3ADD2E827DF4}"/>
              </a:ext>
            </a:extLst>
          </p:cNvPr>
          <p:cNvGrpSpPr/>
          <p:nvPr/>
        </p:nvGrpSpPr>
        <p:grpSpPr>
          <a:xfrm>
            <a:off x="4478968" y="6300443"/>
            <a:ext cx="4110165" cy="1511706"/>
            <a:chOff x="4478968" y="6300443"/>
            <a:chExt cx="4110165" cy="1511706"/>
          </a:xfrm>
        </p:grpSpPr>
        <p:grpSp>
          <p:nvGrpSpPr>
            <p:cNvPr id="9" name="Group 8">
              <a:extLst>
                <a:ext uri="{FF2B5EF4-FFF2-40B4-BE49-F238E27FC236}">
                  <a16:creationId xmlns="" xmlns:a16="http://schemas.microsoft.com/office/drawing/2014/main" id="{E085DFE7-4291-5D05-EEB7-BB815D9A524A}"/>
                </a:ext>
              </a:extLst>
            </p:cNvPr>
            <p:cNvGrpSpPr/>
            <p:nvPr/>
          </p:nvGrpSpPr>
          <p:grpSpPr>
            <a:xfrm>
              <a:off x="4478968" y="6300443"/>
              <a:ext cx="621042" cy="1461939"/>
              <a:chOff x="12027158" y="4275808"/>
              <a:chExt cx="531200" cy="1461939"/>
            </a:xfrm>
          </p:grpSpPr>
          <p:sp>
            <p:nvSpPr>
              <p:cNvPr id="10" name="TextBox 9">
                <a:extLst>
                  <a:ext uri="{FF2B5EF4-FFF2-40B4-BE49-F238E27FC236}">
                    <a16:creationId xmlns="" xmlns:a16="http://schemas.microsoft.com/office/drawing/2014/main" id="{735CCD82-1496-A78D-FEA2-7F9DDDB27719}"/>
                  </a:ext>
                </a:extLst>
              </p:cNvPr>
              <p:cNvSpPr txBox="1"/>
              <p:nvPr/>
            </p:nvSpPr>
            <p:spPr>
              <a:xfrm>
                <a:off x="12027158" y="4275808"/>
                <a:ext cx="531200" cy="1461939"/>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1</a:t>
                </a:r>
              </a:p>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4</a:t>
                </a:r>
              </a:p>
            </p:txBody>
          </p:sp>
          <p:cxnSp>
            <p:nvCxnSpPr>
              <p:cNvPr id="15" name="Straight Connector 14">
                <a:extLst>
                  <a:ext uri="{FF2B5EF4-FFF2-40B4-BE49-F238E27FC236}">
                    <a16:creationId xmlns="" xmlns:a16="http://schemas.microsoft.com/office/drawing/2014/main" id="{24B5E9FA-D524-7A86-36BD-2D614302DD35}"/>
                  </a:ext>
                </a:extLst>
              </p:cNvPr>
              <p:cNvCxnSpPr>
                <a:cxnSpLocks/>
              </p:cNvCxnSpPr>
              <p:nvPr/>
            </p:nvCxnSpPr>
            <p:spPr>
              <a:xfrm flipH="1">
                <a:off x="12027158" y="4980275"/>
                <a:ext cx="531200" cy="0"/>
              </a:xfrm>
              <a:prstGeom prst="line">
                <a:avLst/>
              </a:prstGeom>
            </p:spPr>
            <p:style>
              <a:lnRef idx="3">
                <a:schemeClr val="dk1"/>
              </a:lnRef>
              <a:fillRef idx="0">
                <a:schemeClr val="dk1"/>
              </a:fillRef>
              <a:effectRef idx="2">
                <a:schemeClr val="dk1"/>
              </a:effectRef>
              <a:fontRef idx="minor">
                <a:schemeClr val="tx1"/>
              </a:fontRef>
            </p:style>
          </p:cxnSp>
        </p:grpSp>
        <p:grpSp>
          <p:nvGrpSpPr>
            <p:cNvPr id="16" name="Group 15">
              <a:extLst>
                <a:ext uri="{FF2B5EF4-FFF2-40B4-BE49-F238E27FC236}">
                  <a16:creationId xmlns="" xmlns:a16="http://schemas.microsoft.com/office/drawing/2014/main" id="{BBB8CBBA-0EEC-A6CB-3DDB-1DFF958B6A72}"/>
                </a:ext>
              </a:extLst>
            </p:cNvPr>
            <p:cNvGrpSpPr/>
            <p:nvPr/>
          </p:nvGrpSpPr>
          <p:grpSpPr>
            <a:xfrm>
              <a:off x="7250164" y="6350210"/>
              <a:ext cx="1338969" cy="1461939"/>
              <a:chOff x="15254840" y="8025769"/>
              <a:chExt cx="1338969" cy="1461939"/>
            </a:xfrm>
          </p:grpSpPr>
          <p:grpSp>
            <p:nvGrpSpPr>
              <p:cNvPr id="17" name="Group 16">
                <a:extLst>
                  <a:ext uri="{FF2B5EF4-FFF2-40B4-BE49-F238E27FC236}">
                    <a16:creationId xmlns="" xmlns:a16="http://schemas.microsoft.com/office/drawing/2014/main" id="{A9D9304B-5A3C-F947-08EA-194374659CF0}"/>
                  </a:ext>
                </a:extLst>
              </p:cNvPr>
              <p:cNvGrpSpPr/>
              <p:nvPr/>
            </p:nvGrpSpPr>
            <p:grpSpPr>
              <a:xfrm>
                <a:off x="15621797" y="8025769"/>
                <a:ext cx="972012" cy="1461939"/>
                <a:chOff x="11977285" y="4265748"/>
                <a:chExt cx="831398" cy="1461939"/>
              </a:xfrm>
            </p:grpSpPr>
            <p:sp>
              <p:nvSpPr>
                <p:cNvPr id="19" name="TextBox 18">
                  <a:extLst>
                    <a:ext uri="{FF2B5EF4-FFF2-40B4-BE49-F238E27FC236}">
                      <a16:creationId xmlns="" xmlns:a16="http://schemas.microsoft.com/office/drawing/2014/main" id="{E5942BFC-368E-D5DB-9C59-C2FE590789C9}"/>
                    </a:ext>
                  </a:extLst>
                </p:cNvPr>
                <p:cNvSpPr txBox="1"/>
                <p:nvPr/>
              </p:nvSpPr>
              <p:spPr>
                <a:xfrm>
                  <a:off x="11977285" y="4265748"/>
                  <a:ext cx="831398" cy="1461939"/>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2</a:t>
                  </a:r>
                </a:p>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8</a:t>
                  </a:r>
                </a:p>
              </p:txBody>
            </p:sp>
            <p:cxnSp>
              <p:nvCxnSpPr>
                <p:cNvPr id="20" name="Straight Connector 19">
                  <a:extLst>
                    <a:ext uri="{FF2B5EF4-FFF2-40B4-BE49-F238E27FC236}">
                      <a16:creationId xmlns="" xmlns:a16="http://schemas.microsoft.com/office/drawing/2014/main" id="{6A9848C7-B9D5-8D6F-8052-7FE774B1A32B}"/>
                    </a:ext>
                  </a:extLst>
                </p:cNvPr>
                <p:cNvCxnSpPr>
                  <a:cxnSpLocks/>
                </p:cNvCxnSpPr>
                <p:nvPr/>
              </p:nvCxnSpPr>
              <p:spPr>
                <a:xfrm flipH="1">
                  <a:off x="12061000" y="4969687"/>
                  <a:ext cx="667024" cy="0"/>
                </a:xfrm>
                <a:prstGeom prst="line">
                  <a:avLst/>
                </a:prstGeom>
              </p:spPr>
              <p:style>
                <a:lnRef idx="3">
                  <a:schemeClr val="dk1"/>
                </a:lnRef>
                <a:fillRef idx="0">
                  <a:schemeClr val="dk1"/>
                </a:fillRef>
                <a:effectRef idx="2">
                  <a:schemeClr val="dk1"/>
                </a:effectRef>
                <a:fontRef idx="minor">
                  <a:schemeClr val="tx1"/>
                </a:fontRef>
              </p:style>
            </p:cxnSp>
          </p:grpSp>
          <p:sp>
            <p:nvSpPr>
              <p:cNvPr id="18" name="TextBox 17">
                <a:extLst>
                  <a:ext uri="{FF2B5EF4-FFF2-40B4-BE49-F238E27FC236}">
                    <a16:creationId xmlns="" xmlns:a16="http://schemas.microsoft.com/office/drawing/2014/main" id="{1AA4F4D8-FEDD-A074-4A3F-6D862184289A}"/>
                  </a:ext>
                </a:extLst>
              </p:cNvPr>
              <p:cNvSpPr txBox="1"/>
              <p:nvPr/>
            </p:nvSpPr>
            <p:spPr>
              <a:xfrm>
                <a:off x="15254840" y="8360376"/>
                <a:ext cx="497747" cy="738664"/>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a:t>
                </a:r>
              </a:p>
            </p:txBody>
          </p:sp>
        </p:grpSp>
        <p:grpSp>
          <p:nvGrpSpPr>
            <p:cNvPr id="21" name="Group 20">
              <a:extLst>
                <a:ext uri="{FF2B5EF4-FFF2-40B4-BE49-F238E27FC236}">
                  <a16:creationId xmlns="" xmlns:a16="http://schemas.microsoft.com/office/drawing/2014/main" id="{DEA7ADCB-3649-136E-7566-4059A62C7182}"/>
                </a:ext>
              </a:extLst>
            </p:cNvPr>
            <p:cNvGrpSpPr/>
            <p:nvPr/>
          </p:nvGrpSpPr>
          <p:grpSpPr>
            <a:xfrm>
              <a:off x="4940594" y="6350210"/>
              <a:ext cx="2327081" cy="1461939"/>
              <a:chOff x="14084495" y="8035829"/>
              <a:chExt cx="1228565" cy="1461939"/>
            </a:xfrm>
          </p:grpSpPr>
          <p:grpSp>
            <p:nvGrpSpPr>
              <p:cNvPr id="22" name="Group 21">
                <a:extLst>
                  <a:ext uri="{FF2B5EF4-FFF2-40B4-BE49-F238E27FC236}">
                    <a16:creationId xmlns="" xmlns:a16="http://schemas.microsoft.com/office/drawing/2014/main" id="{28608648-BFBA-9101-C2F6-6780D0F38BC8}"/>
                  </a:ext>
                </a:extLst>
              </p:cNvPr>
              <p:cNvGrpSpPr/>
              <p:nvPr/>
            </p:nvGrpSpPr>
            <p:grpSpPr>
              <a:xfrm>
                <a:off x="14408479" y="8035829"/>
                <a:ext cx="904581" cy="1461939"/>
                <a:chOff x="11863203" y="4275808"/>
                <a:chExt cx="773721" cy="1461939"/>
              </a:xfrm>
            </p:grpSpPr>
            <p:sp>
              <p:nvSpPr>
                <p:cNvPr id="24" name="TextBox 23">
                  <a:extLst>
                    <a:ext uri="{FF2B5EF4-FFF2-40B4-BE49-F238E27FC236}">
                      <a16:creationId xmlns="" xmlns:a16="http://schemas.microsoft.com/office/drawing/2014/main" id="{0F33E381-D27F-DE27-0256-A6BEF134034E}"/>
                    </a:ext>
                  </a:extLst>
                </p:cNvPr>
                <p:cNvSpPr txBox="1"/>
                <p:nvPr/>
              </p:nvSpPr>
              <p:spPr>
                <a:xfrm>
                  <a:off x="11863203" y="4275808"/>
                  <a:ext cx="773721" cy="1461939"/>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1 x 2</a:t>
                  </a:r>
                </a:p>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4 x 2</a:t>
                  </a:r>
                </a:p>
              </p:txBody>
            </p:sp>
            <p:cxnSp>
              <p:nvCxnSpPr>
                <p:cNvPr id="25" name="Straight Connector 24">
                  <a:extLst>
                    <a:ext uri="{FF2B5EF4-FFF2-40B4-BE49-F238E27FC236}">
                      <a16:creationId xmlns="" xmlns:a16="http://schemas.microsoft.com/office/drawing/2014/main" id="{96ADB562-C263-B297-BADE-E8B3207CDDBC}"/>
                    </a:ext>
                  </a:extLst>
                </p:cNvPr>
                <p:cNvCxnSpPr>
                  <a:cxnSpLocks/>
                </p:cNvCxnSpPr>
                <p:nvPr/>
              </p:nvCxnSpPr>
              <p:spPr>
                <a:xfrm flipH="1">
                  <a:off x="11918998" y="4947194"/>
                  <a:ext cx="695155" cy="0"/>
                </a:xfrm>
                <a:prstGeom prst="line">
                  <a:avLst/>
                </a:prstGeom>
              </p:spPr>
              <p:style>
                <a:lnRef idx="3">
                  <a:schemeClr val="dk1"/>
                </a:lnRef>
                <a:fillRef idx="0">
                  <a:schemeClr val="dk1"/>
                </a:fillRef>
                <a:effectRef idx="2">
                  <a:schemeClr val="dk1"/>
                </a:effectRef>
                <a:fontRef idx="minor">
                  <a:schemeClr val="tx1"/>
                </a:fontRef>
              </p:style>
            </p:cxnSp>
          </p:grpSp>
          <p:sp>
            <p:nvSpPr>
              <p:cNvPr id="23" name="TextBox 22">
                <a:extLst>
                  <a:ext uri="{FF2B5EF4-FFF2-40B4-BE49-F238E27FC236}">
                    <a16:creationId xmlns="" xmlns:a16="http://schemas.microsoft.com/office/drawing/2014/main" id="{0CB922DC-1564-5B14-6800-D77374AD723B}"/>
                  </a:ext>
                </a:extLst>
              </p:cNvPr>
              <p:cNvSpPr txBox="1"/>
              <p:nvPr/>
            </p:nvSpPr>
            <p:spPr>
              <a:xfrm>
                <a:off x="14084495" y="8360376"/>
                <a:ext cx="497747" cy="738664"/>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a:t>
                </a:r>
              </a:p>
            </p:txBody>
          </p:sp>
        </p:grpSp>
      </p:grpSp>
      <p:grpSp>
        <p:nvGrpSpPr>
          <p:cNvPr id="26" name="Group 25">
            <a:extLst>
              <a:ext uri="{FF2B5EF4-FFF2-40B4-BE49-F238E27FC236}">
                <a16:creationId xmlns="" xmlns:a16="http://schemas.microsoft.com/office/drawing/2014/main" id="{C4C8E1FB-20FD-1627-FECA-B245E23C253F}"/>
              </a:ext>
            </a:extLst>
          </p:cNvPr>
          <p:cNvGrpSpPr/>
          <p:nvPr/>
        </p:nvGrpSpPr>
        <p:grpSpPr>
          <a:xfrm>
            <a:off x="3722079" y="7627890"/>
            <a:ext cx="621042" cy="1461939"/>
            <a:chOff x="12027158" y="4275808"/>
            <a:chExt cx="531200" cy="1461939"/>
          </a:xfrm>
        </p:grpSpPr>
        <p:sp>
          <p:nvSpPr>
            <p:cNvPr id="27" name="TextBox 26">
              <a:extLst>
                <a:ext uri="{FF2B5EF4-FFF2-40B4-BE49-F238E27FC236}">
                  <a16:creationId xmlns="" xmlns:a16="http://schemas.microsoft.com/office/drawing/2014/main" id="{B713DB9D-B259-32F2-A9FD-CF302D12B020}"/>
                </a:ext>
              </a:extLst>
            </p:cNvPr>
            <p:cNvSpPr txBox="1"/>
            <p:nvPr/>
          </p:nvSpPr>
          <p:spPr>
            <a:xfrm>
              <a:off x="12027158" y="4275808"/>
              <a:ext cx="531200" cy="1461939"/>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2</a:t>
              </a:r>
            </a:p>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8</a:t>
              </a:r>
            </a:p>
          </p:txBody>
        </p:sp>
        <p:cxnSp>
          <p:nvCxnSpPr>
            <p:cNvPr id="28" name="Straight Connector 27">
              <a:extLst>
                <a:ext uri="{FF2B5EF4-FFF2-40B4-BE49-F238E27FC236}">
                  <a16:creationId xmlns="" xmlns:a16="http://schemas.microsoft.com/office/drawing/2014/main" id="{301663B3-7FD7-CFD0-59A4-B92C9BBFADC4}"/>
                </a:ext>
              </a:extLst>
            </p:cNvPr>
            <p:cNvCxnSpPr>
              <a:cxnSpLocks/>
            </p:cNvCxnSpPr>
            <p:nvPr/>
          </p:nvCxnSpPr>
          <p:spPr>
            <a:xfrm flipH="1">
              <a:off x="12027158" y="4980275"/>
              <a:ext cx="531200" cy="0"/>
            </a:xfrm>
            <a:prstGeom prst="line">
              <a:avLst/>
            </a:prstGeom>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058175971"/>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linds(horizontal)">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linds(horizontal)">
                                      <p:cBhvr>
                                        <p:cTn id="33" dur="500"/>
                                        <p:tgtEl>
                                          <p:spTgt spid="3">
                                            <p:txEl>
                                              <p:pRg st="4" end="4"/>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linds(horizontal)">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blinds(horizontal)">
                                      <p:cBhvr>
                                        <p:cTn id="4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66000"/>
            <a:lum/>
          </a:blip>
          <a:srcRect/>
          <a:stretch>
            <a:fillRect/>
          </a:stretch>
        </a:blipFill>
        <a:effectLst/>
      </p:bgPr>
    </p:bg>
    <p:spTree>
      <p:nvGrpSpPr>
        <p:cNvPr id="1" name=""/>
        <p:cNvGrpSpPr/>
        <p:nvPr/>
      </p:nvGrpSpPr>
      <p:grpSpPr>
        <a:xfrm>
          <a:off x="0" y="0"/>
          <a:ext cx="0" cy="0"/>
          <a:chOff x="0" y="0"/>
          <a:chExt cx="0" cy="0"/>
        </a:xfrm>
      </p:grpSpPr>
      <p:sp>
        <p:nvSpPr>
          <p:cNvPr id="32" name="Title 1">
            <a:extLst>
              <a:ext uri="{FF2B5EF4-FFF2-40B4-BE49-F238E27FC236}">
                <a16:creationId xmlns="" xmlns:a16="http://schemas.microsoft.com/office/drawing/2014/main" id="{0835D0A6-8AEF-E606-08B4-2A50423E0103}"/>
              </a:ext>
            </a:extLst>
          </p:cNvPr>
          <p:cNvSpPr txBox="1">
            <a:spLocks/>
          </p:cNvSpPr>
          <p:nvPr/>
        </p:nvSpPr>
        <p:spPr>
          <a:xfrm>
            <a:off x="934779" y="3393016"/>
            <a:ext cx="9815115" cy="1988345"/>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30000"/>
              </a:lnSpc>
            </a:pPr>
            <a:r>
              <a:rPr lang="en-US" sz="10800" b="1" dirty="0">
                <a:solidFill>
                  <a:srgbClr val="002060"/>
                </a:solidFill>
                <a:latin typeface="Arial" panose="020B0604020202020204" pitchFamily="34" charset="0"/>
                <a:cs typeface="Arial" panose="020B0604020202020204" pitchFamily="34" charset="0"/>
              </a:rPr>
              <a:t>NHÀ SƯU TẬP ĐẠI DƯƠNG</a:t>
            </a:r>
          </a:p>
        </p:txBody>
      </p:sp>
      <p:pic>
        <p:nvPicPr>
          <p:cNvPr id="5" name="Tieng-song-bien-nhe-nhang-www_tiengdong_com (mp3cut.net)">
            <a:hlinkClick r:id="" action="ppaction://media"/>
            <a:extLst>
              <a:ext uri="{FF2B5EF4-FFF2-40B4-BE49-F238E27FC236}">
                <a16:creationId xmlns="" xmlns:a16="http://schemas.microsoft.com/office/drawing/2014/main" id="{5E82A2CC-288C-598B-6120-AB854F0D98B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82183" y="-881348"/>
            <a:ext cx="731045" cy="731045"/>
          </a:xfrm>
          <a:prstGeom prst="rect">
            <a:avLst/>
          </a:prstGeom>
        </p:spPr>
      </p:pic>
      <p:pic>
        <p:nvPicPr>
          <p:cNvPr id="2" name="Picture 1"/>
          <p:cNvPicPr>
            <a:picLocks noChangeAspect="1"/>
          </p:cNvPicPr>
          <p:nvPr/>
        </p:nvPicPr>
        <p:blipFill>
          <a:blip r:embed="rId6"/>
          <a:stretch>
            <a:fillRect/>
          </a:stretch>
        </p:blipFill>
        <p:spPr>
          <a:xfrm>
            <a:off x="135229" y="6180989"/>
            <a:ext cx="17987807" cy="4106012"/>
          </a:xfrm>
          <a:prstGeom prst="rect">
            <a:avLst/>
          </a:prstGeom>
        </p:spPr>
      </p:pic>
    </p:spTree>
    <p:extLst>
      <p:ext uri="{BB962C8B-B14F-4D97-AF65-F5344CB8AC3E}">
        <p14:creationId xmlns:p14="http://schemas.microsoft.com/office/powerpoint/2010/main" val="142394949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500" tmFilter="0, 0; .2, .5; .8, .5; 1, 0"/>
                                        <p:tgtEl>
                                          <p:spTgt spid="32"/>
                                        </p:tgtEl>
                                      </p:cBhvr>
                                    </p:animEffect>
                                    <p:animScale>
                                      <p:cBhvr>
                                        <p:cTn id="7" dur="250" autoRev="1" fill="hold"/>
                                        <p:tgtEl>
                                          <p:spTgt spid="32"/>
                                        </p:tgtEl>
                                      </p:cBhvr>
                                      <p:by x="105000" y="105000"/>
                                    </p:animScale>
                                  </p:childTnLst>
                                </p:cTn>
                              </p:par>
                              <p:par>
                                <p:cTn id="8" presetID="1" presetClass="mediacall" presetSubtype="0" fill="hold" nodeType="withEffect">
                                  <p:stCondLst>
                                    <p:cond delay="0"/>
                                  </p:stCondLst>
                                  <p:childTnLst>
                                    <p:cmd type="call" cmd="playFrom(0.0)">
                                      <p:cBhvr>
                                        <p:cTn id="9" dur="12515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5"/>
                </p:tgtEl>
              </p:cMediaNode>
            </p:audio>
          </p:childTnLst>
        </p:cTn>
      </p:par>
    </p:tnLst>
    <p:bldLst>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51" name="Picture 20">
            <a:extLst>
              <a:ext uri="{FF2B5EF4-FFF2-40B4-BE49-F238E27FC236}">
                <a16:creationId xmlns="" xmlns:a16="http://schemas.microsoft.com/office/drawing/2014/main" id="{023CA9D5-0DD5-236F-40D8-914060EBDDF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7755419" y="214386"/>
            <a:ext cx="2664333" cy="2743200"/>
          </a:xfrm>
          <a:prstGeom prst="rect">
            <a:avLst/>
          </a:prstGeom>
        </p:spPr>
      </p:pic>
      <p:pic>
        <p:nvPicPr>
          <p:cNvPr id="50" name="Picture 8">
            <a:extLst>
              <a:ext uri="{FF2B5EF4-FFF2-40B4-BE49-F238E27FC236}">
                <a16:creationId xmlns="" xmlns:a16="http://schemas.microsoft.com/office/drawing/2014/main" id="{F18A7A19-E8CD-630B-2956-66FB3D7457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2" y="575412"/>
            <a:ext cx="18287999" cy="4157568"/>
          </a:xfrm>
          <a:prstGeom prst="rect">
            <a:avLst/>
          </a:prstGeom>
        </p:spPr>
      </p:pic>
      <p:sp>
        <p:nvSpPr>
          <p:cNvPr id="2" name="Rectangle 1">
            <a:extLst>
              <a:ext uri="{FF2B5EF4-FFF2-40B4-BE49-F238E27FC236}">
                <a16:creationId xmlns="" xmlns:a16="http://schemas.microsoft.com/office/drawing/2014/main" id="{F66E24A6-6B41-9002-EE56-0C671E10D9DF}"/>
              </a:ext>
            </a:extLst>
          </p:cNvPr>
          <p:cNvSpPr/>
          <p:nvPr/>
        </p:nvSpPr>
        <p:spPr>
          <a:xfrm>
            <a:off x="1" y="3652063"/>
            <a:ext cx="18287999" cy="6634937"/>
          </a:xfrm>
          <a:custGeom>
            <a:avLst/>
            <a:gdLst>
              <a:gd name="connsiteX0" fmla="*/ 0 w 12191999"/>
              <a:gd name="connsiteY0" fmla="*/ 0 h 3314700"/>
              <a:gd name="connsiteX1" fmla="*/ 12191999 w 12191999"/>
              <a:gd name="connsiteY1" fmla="*/ 0 h 3314700"/>
              <a:gd name="connsiteX2" fmla="*/ 12191999 w 12191999"/>
              <a:gd name="connsiteY2" fmla="*/ 3314700 h 3314700"/>
              <a:gd name="connsiteX3" fmla="*/ 0 w 12191999"/>
              <a:gd name="connsiteY3" fmla="*/ 3314700 h 3314700"/>
              <a:gd name="connsiteX4" fmla="*/ 0 w 12191999"/>
              <a:gd name="connsiteY4" fmla="*/ 0 h 3314700"/>
              <a:gd name="connsiteX0" fmla="*/ 0 w 12191999"/>
              <a:gd name="connsiteY0" fmla="*/ 558800 h 3873500"/>
              <a:gd name="connsiteX1" fmla="*/ 1155700 w 12191999"/>
              <a:gd name="connsiteY1" fmla="*/ 0 h 3873500"/>
              <a:gd name="connsiteX2" fmla="*/ 12191999 w 12191999"/>
              <a:gd name="connsiteY2" fmla="*/ 558800 h 3873500"/>
              <a:gd name="connsiteX3" fmla="*/ 12191999 w 12191999"/>
              <a:gd name="connsiteY3" fmla="*/ 3873500 h 3873500"/>
              <a:gd name="connsiteX4" fmla="*/ 0 w 12191999"/>
              <a:gd name="connsiteY4" fmla="*/ 3873500 h 3873500"/>
              <a:gd name="connsiteX5" fmla="*/ 0 w 12191999"/>
              <a:gd name="connsiteY5"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12191999 w 12191999"/>
              <a:gd name="connsiteY3" fmla="*/ 558800 h 3873500"/>
              <a:gd name="connsiteX4" fmla="*/ 12191999 w 12191999"/>
              <a:gd name="connsiteY4" fmla="*/ 3873500 h 3873500"/>
              <a:gd name="connsiteX5" fmla="*/ 0 w 12191999"/>
              <a:gd name="connsiteY5" fmla="*/ 3873500 h 3873500"/>
              <a:gd name="connsiteX6" fmla="*/ 0 w 12191999"/>
              <a:gd name="connsiteY6"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12191999 w 12191999"/>
              <a:gd name="connsiteY4" fmla="*/ 558800 h 3873500"/>
              <a:gd name="connsiteX5" fmla="*/ 12191999 w 12191999"/>
              <a:gd name="connsiteY5" fmla="*/ 3873500 h 3873500"/>
              <a:gd name="connsiteX6" fmla="*/ 0 w 12191999"/>
              <a:gd name="connsiteY6" fmla="*/ 3873500 h 3873500"/>
              <a:gd name="connsiteX7" fmla="*/ 0 w 12191999"/>
              <a:gd name="connsiteY7"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12191999 w 12191999"/>
              <a:gd name="connsiteY5" fmla="*/ 558800 h 3873500"/>
              <a:gd name="connsiteX6" fmla="*/ 12191999 w 12191999"/>
              <a:gd name="connsiteY6" fmla="*/ 3873500 h 3873500"/>
              <a:gd name="connsiteX7" fmla="*/ 0 w 12191999"/>
              <a:gd name="connsiteY7" fmla="*/ 3873500 h 3873500"/>
              <a:gd name="connsiteX8" fmla="*/ 0 w 12191999"/>
              <a:gd name="connsiteY8"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12191999 w 12191999"/>
              <a:gd name="connsiteY6" fmla="*/ 558800 h 3873500"/>
              <a:gd name="connsiteX7" fmla="*/ 12191999 w 12191999"/>
              <a:gd name="connsiteY7" fmla="*/ 3873500 h 3873500"/>
              <a:gd name="connsiteX8" fmla="*/ 0 w 12191999"/>
              <a:gd name="connsiteY8" fmla="*/ 3873500 h 3873500"/>
              <a:gd name="connsiteX9" fmla="*/ 0 w 12191999"/>
              <a:gd name="connsiteY9"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2191999 w 12191999"/>
              <a:gd name="connsiteY7" fmla="*/ 558800 h 3873500"/>
              <a:gd name="connsiteX8" fmla="*/ 12191999 w 12191999"/>
              <a:gd name="connsiteY8" fmla="*/ 3873500 h 3873500"/>
              <a:gd name="connsiteX9" fmla="*/ 0 w 12191999"/>
              <a:gd name="connsiteY9" fmla="*/ 3873500 h 3873500"/>
              <a:gd name="connsiteX10" fmla="*/ 0 w 12191999"/>
              <a:gd name="connsiteY10"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1557000 w 12191999"/>
              <a:gd name="connsiteY7" fmla="*/ 774700 h 3873500"/>
              <a:gd name="connsiteX8" fmla="*/ 12191999 w 12191999"/>
              <a:gd name="connsiteY8" fmla="*/ 558800 h 3873500"/>
              <a:gd name="connsiteX9" fmla="*/ 12191999 w 12191999"/>
              <a:gd name="connsiteY9" fmla="*/ 3873500 h 3873500"/>
              <a:gd name="connsiteX10" fmla="*/ 0 w 12191999"/>
              <a:gd name="connsiteY10" fmla="*/ 3873500 h 3873500"/>
              <a:gd name="connsiteX11" fmla="*/ 0 w 12191999"/>
              <a:gd name="connsiteY11"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143500 w 12191999"/>
              <a:gd name="connsiteY4" fmla="*/ 647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88900 h 3403600"/>
              <a:gd name="connsiteX1" fmla="*/ 1117600 w 12191999"/>
              <a:gd name="connsiteY1" fmla="*/ 87562 h 3403600"/>
              <a:gd name="connsiteX2" fmla="*/ 2755900 w 12191999"/>
              <a:gd name="connsiteY2" fmla="*/ 381000 h 3403600"/>
              <a:gd name="connsiteX3" fmla="*/ 4165600 w 12191999"/>
              <a:gd name="connsiteY3" fmla="*/ 0 h 3403600"/>
              <a:gd name="connsiteX4" fmla="*/ 5143500 w 12191999"/>
              <a:gd name="connsiteY4" fmla="*/ 177800 h 3403600"/>
              <a:gd name="connsiteX5" fmla="*/ 5969000 w 12191999"/>
              <a:gd name="connsiteY5" fmla="*/ 25400 h 3403600"/>
              <a:gd name="connsiteX6" fmla="*/ 7137400 w 12191999"/>
              <a:gd name="connsiteY6" fmla="*/ 63500 h 3403600"/>
              <a:gd name="connsiteX7" fmla="*/ 9690100 w 12191999"/>
              <a:gd name="connsiteY7" fmla="*/ 317500 h 3403600"/>
              <a:gd name="connsiteX8" fmla="*/ 11557000 w 12191999"/>
              <a:gd name="connsiteY8" fmla="*/ 304800 h 3403600"/>
              <a:gd name="connsiteX9" fmla="*/ 12191999 w 12191999"/>
              <a:gd name="connsiteY9" fmla="*/ 88900 h 3403600"/>
              <a:gd name="connsiteX10" fmla="*/ 12191999 w 12191999"/>
              <a:gd name="connsiteY10" fmla="*/ 3403600 h 3403600"/>
              <a:gd name="connsiteX11" fmla="*/ 0 w 12191999"/>
              <a:gd name="connsiteY11" fmla="*/ 3403600 h 3403600"/>
              <a:gd name="connsiteX12" fmla="*/ 0 w 12191999"/>
              <a:gd name="connsiteY12"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1557000 w 12191999"/>
              <a:gd name="connsiteY9" fmla="*/ 304800 h 3403600"/>
              <a:gd name="connsiteX10" fmla="*/ 12191999 w 12191999"/>
              <a:gd name="connsiteY10" fmla="*/ 88900 h 3403600"/>
              <a:gd name="connsiteX11" fmla="*/ 12191999 w 12191999"/>
              <a:gd name="connsiteY11" fmla="*/ 3403600 h 3403600"/>
              <a:gd name="connsiteX12" fmla="*/ 0 w 12191999"/>
              <a:gd name="connsiteY12" fmla="*/ 3403600 h 3403600"/>
              <a:gd name="connsiteX13" fmla="*/ 0 w 12191999"/>
              <a:gd name="connsiteY13"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198100 w 12191999"/>
              <a:gd name="connsiteY9" fmla="*/ 238012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2191999 w 12191999"/>
              <a:gd name="connsiteY11" fmla="*/ 152423 h 3467123"/>
              <a:gd name="connsiteX12" fmla="*/ 12191999 w 12191999"/>
              <a:gd name="connsiteY12" fmla="*/ 3467123 h 3467123"/>
              <a:gd name="connsiteX13" fmla="*/ 0 w 12191999"/>
              <a:gd name="connsiteY13" fmla="*/ 3467123 h 3467123"/>
              <a:gd name="connsiteX14" fmla="*/ 0 w 12191999"/>
              <a:gd name="connsiteY14" fmla="*/ 152423 h 3467123"/>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 name="connsiteX0" fmla="*/ 0 w 12191999"/>
              <a:gd name="connsiteY0" fmla="*/ 152423 h 3467123"/>
              <a:gd name="connsiteX1" fmla="*/ 330200 w 12191999"/>
              <a:gd name="connsiteY1" fmla="*/ 351307 h 3467123"/>
              <a:gd name="connsiteX2" fmla="*/ 1371600 w 12191999"/>
              <a:gd name="connsiteY2" fmla="*/ 121221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3467123">
                <a:moveTo>
                  <a:pt x="0" y="152423"/>
                </a:moveTo>
                <a:cubicBezTo>
                  <a:pt x="93133" y="152353"/>
                  <a:pt x="237067" y="351377"/>
                  <a:pt x="330200" y="351307"/>
                </a:cubicBezTo>
                <a:lnTo>
                  <a:pt x="1371600" y="121221"/>
                </a:lnTo>
                <a:cubicBezTo>
                  <a:pt x="1905000" y="155088"/>
                  <a:pt x="2222500" y="410656"/>
                  <a:pt x="2755900" y="444523"/>
                </a:cubicBezTo>
                <a:cubicBezTo>
                  <a:pt x="3213100" y="427590"/>
                  <a:pt x="3708400" y="80456"/>
                  <a:pt x="4165600" y="63523"/>
                </a:cubicBezTo>
                <a:cubicBezTo>
                  <a:pt x="4470400" y="67756"/>
                  <a:pt x="4838700" y="237090"/>
                  <a:pt x="5143500" y="241323"/>
                </a:cubicBezTo>
                <a:cubicBezTo>
                  <a:pt x="5444067" y="296356"/>
                  <a:pt x="5693833" y="150306"/>
                  <a:pt x="5969000" y="88923"/>
                </a:cubicBezTo>
                <a:cubicBezTo>
                  <a:pt x="6244167" y="27540"/>
                  <a:pt x="6555317" y="278460"/>
                  <a:pt x="7175500" y="276343"/>
                </a:cubicBezTo>
                <a:cubicBezTo>
                  <a:pt x="7552267" y="272110"/>
                  <a:pt x="8373533" y="136389"/>
                  <a:pt x="8750300" y="132156"/>
                </a:cubicBezTo>
                <a:cubicBezTo>
                  <a:pt x="9321800" y="171196"/>
                  <a:pt x="9886950" y="303652"/>
                  <a:pt x="10198100" y="301535"/>
                </a:cubicBezTo>
                <a:cubicBezTo>
                  <a:pt x="10509250" y="299418"/>
                  <a:pt x="10847917" y="33182"/>
                  <a:pt x="11125200" y="0"/>
                </a:cubicBezTo>
                <a:cubicBezTo>
                  <a:pt x="11370733" y="34147"/>
                  <a:pt x="11603567" y="267387"/>
                  <a:pt x="11849100" y="301534"/>
                </a:cubicBezTo>
                <a:lnTo>
                  <a:pt x="12191999" y="152423"/>
                </a:lnTo>
                <a:lnTo>
                  <a:pt x="12191999" y="3467123"/>
                </a:lnTo>
                <a:lnTo>
                  <a:pt x="0" y="3467123"/>
                </a:lnTo>
                <a:lnTo>
                  <a:pt x="0" y="152423"/>
                </a:lnTo>
                <a:close/>
              </a:path>
            </a:pathLst>
          </a:custGeom>
          <a:solidFill>
            <a:srgbClr val="FFEEA6"/>
          </a:solidFill>
          <a:ln>
            <a:solidFill>
              <a:srgbClr val="FFE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pic>
        <p:nvPicPr>
          <p:cNvPr id="5" name="Tieng-song-bien-nhe-nhang-www_tiengdong_com (mp3cut.net)">
            <a:hlinkClick r:id="" action="ppaction://media"/>
            <a:extLst>
              <a:ext uri="{FF2B5EF4-FFF2-40B4-BE49-F238E27FC236}">
                <a16:creationId xmlns="" xmlns:a16="http://schemas.microsoft.com/office/drawing/2014/main" id="{5E82A2CC-288C-598B-6120-AB854F0D98B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482183" y="-881348"/>
            <a:ext cx="731045" cy="731045"/>
          </a:xfrm>
          <a:prstGeom prst="rect">
            <a:avLst/>
          </a:prstGeom>
        </p:spPr>
      </p:pic>
      <p:grpSp>
        <p:nvGrpSpPr>
          <p:cNvPr id="52" name="Group 51">
            <a:extLst>
              <a:ext uri="{FF2B5EF4-FFF2-40B4-BE49-F238E27FC236}">
                <a16:creationId xmlns="" xmlns:a16="http://schemas.microsoft.com/office/drawing/2014/main" id="{20AE71EA-CB1F-08EF-8C17-999003364EBD}"/>
              </a:ext>
            </a:extLst>
          </p:cNvPr>
          <p:cNvGrpSpPr/>
          <p:nvPr/>
        </p:nvGrpSpPr>
        <p:grpSpPr>
          <a:xfrm flipH="1">
            <a:off x="18859518" y="249637"/>
            <a:ext cx="9627989" cy="2910107"/>
            <a:chOff x="11265112" y="208348"/>
            <a:chExt cx="6418659" cy="1940071"/>
          </a:xfrm>
        </p:grpSpPr>
        <p:grpSp>
          <p:nvGrpSpPr>
            <p:cNvPr id="53" name="Group 52">
              <a:extLst>
                <a:ext uri="{FF2B5EF4-FFF2-40B4-BE49-F238E27FC236}">
                  <a16:creationId xmlns="" xmlns:a16="http://schemas.microsoft.com/office/drawing/2014/main" id="{22E06263-E085-7812-D402-175515A11E1F}"/>
                </a:ext>
              </a:extLst>
            </p:cNvPr>
            <p:cNvGrpSpPr/>
            <p:nvPr/>
          </p:nvGrpSpPr>
          <p:grpSpPr>
            <a:xfrm>
              <a:off x="13181693" y="208348"/>
              <a:ext cx="4502078" cy="1940071"/>
              <a:chOff x="2844902" y="822114"/>
              <a:chExt cx="4502078" cy="1940071"/>
            </a:xfrm>
          </p:grpSpPr>
          <p:pic>
            <p:nvPicPr>
              <p:cNvPr id="55" name="Picture 22">
                <a:extLst>
                  <a:ext uri="{FF2B5EF4-FFF2-40B4-BE49-F238E27FC236}">
                    <a16:creationId xmlns="" xmlns:a16="http://schemas.microsoft.com/office/drawing/2014/main" id="{F300F0C1-5B07-A232-C161-AC3C342C72A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174335">
                <a:off x="5797314" y="1652060"/>
                <a:ext cx="1549666" cy="1110125"/>
              </a:xfrm>
              <a:prstGeom prst="rect">
                <a:avLst/>
              </a:prstGeom>
            </p:spPr>
          </p:pic>
          <p:pic>
            <p:nvPicPr>
              <p:cNvPr id="56" name="Picture 22">
                <a:extLst>
                  <a:ext uri="{FF2B5EF4-FFF2-40B4-BE49-F238E27FC236}">
                    <a16:creationId xmlns="" xmlns:a16="http://schemas.microsoft.com/office/drawing/2014/main" id="{73355E02-477E-4D94-50DD-A9259DA812D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174335">
                <a:off x="2844902" y="822114"/>
                <a:ext cx="903147" cy="633894"/>
              </a:xfrm>
              <a:prstGeom prst="rect">
                <a:avLst/>
              </a:prstGeom>
            </p:spPr>
          </p:pic>
        </p:grpSp>
        <p:pic>
          <p:nvPicPr>
            <p:cNvPr id="54" name="Picture 22">
              <a:extLst>
                <a:ext uri="{FF2B5EF4-FFF2-40B4-BE49-F238E27FC236}">
                  <a16:creationId xmlns="" xmlns:a16="http://schemas.microsoft.com/office/drawing/2014/main" id="{D7CF5151-5D60-9BDA-AF7D-98F145387B7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174335">
              <a:off x="11265112" y="1208958"/>
              <a:ext cx="1095353" cy="768798"/>
            </a:xfrm>
            <a:prstGeom prst="rect">
              <a:avLst/>
            </a:prstGeom>
          </p:spPr>
        </p:pic>
      </p:grpSp>
      <p:grpSp>
        <p:nvGrpSpPr>
          <p:cNvPr id="57" name="Group 56">
            <a:extLst>
              <a:ext uri="{FF2B5EF4-FFF2-40B4-BE49-F238E27FC236}">
                <a16:creationId xmlns="" xmlns:a16="http://schemas.microsoft.com/office/drawing/2014/main" id="{F353B625-6247-C32F-7D03-7DA9134EB4AC}"/>
              </a:ext>
            </a:extLst>
          </p:cNvPr>
          <p:cNvGrpSpPr/>
          <p:nvPr/>
        </p:nvGrpSpPr>
        <p:grpSpPr>
          <a:xfrm>
            <a:off x="-6413257" y="809093"/>
            <a:ext cx="6277235" cy="2030552"/>
            <a:chOff x="1132596" y="240919"/>
            <a:chExt cx="4184823" cy="1353701"/>
          </a:xfrm>
        </p:grpSpPr>
        <p:pic>
          <p:nvPicPr>
            <p:cNvPr id="58" name="Picture 22">
              <a:extLst>
                <a:ext uri="{FF2B5EF4-FFF2-40B4-BE49-F238E27FC236}">
                  <a16:creationId xmlns="" xmlns:a16="http://schemas.microsoft.com/office/drawing/2014/main" id="{FABA9242-DA35-264E-087F-C156816E836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174335">
              <a:off x="1132596" y="484495"/>
              <a:ext cx="1549666" cy="1110125"/>
            </a:xfrm>
            <a:prstGeom prst="rect">
              <a:avLst/>
            </a:prstGeom>
          </p:spPr>
        </p:pic>
        <p:pic>
          <p:nvPicPr>
            <p:cNvPr id="59" name="Picture 22">
              <a:extLst>
                <a:ext uri="{FF2B5EF4-FFF2-40B4-BE49-F238E27FC236}">
                  <a16:creationId xmlns="" xmlns:a16="http://schemas.microsoft.com/office/drawing/2014/main" id="{821AA6BD-B7B9-8D6B-A2B5-6C0E4810D29E}"/>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174335">
              <a:off x="4222066" y="240919"/>
              <a:ext cx="1095353" cy="768798"/>
            </a:xfrm>
            <a:prstGeom prst="rect">
              <a:avLst/>
            </a:prstGeom>
          </p:spPr>
        </p:pic>
      </p:grpSp>
      <p:pic>
        <p:nvPicPr>
          <p:cNvPr id="105" name="Picture 104">
            <a:extLst>
              <a:ext uri="{FF2B5EF4-FFF2-40B4-BE49-F238E27FC236}">
                <a16:creationId xmlns="" xmlns:a16="http://schemas.microsoft.com/office/drawing/2014/main" id="{21DD4A2D-8DDC-BA89-DB8C-D82F37995088}"/>
              </a:ext>
            </a:extLst>
          </p:cNvPr>
          <p:cNvPicPr>
            <a:picLocks noChangeAspect="1"/>
          </p:cNvPicPr>
          <p:nvPr/>
        </p:nvPicPr>
        <p:blipFill>
          <a:blip r:embed="rId14"/>
          <a:stretch>
            <a:fillRect/>
          </a:stretch>
        </p:blipFill>
        <p:spPr>
          <a:xfrm>
            <a:off x="589155" y="4677624"/>
            <a:ext cx="3634320" cy="3498276"/>
          </a:xfrm>
          <a:prstGeom prst="rect">
            <a:avLst/>
          </a:prstGeom>
        </p:spPr>
      </p:pic>
      <p:pic>
        <p:nvPicPr>
          <p:cNvPr id="106" name="Picture 105">
            <a:extLst>
              <a:ext uri="{FF2B5EF4-FFF2-40B4-BE49-F238E27FC236}">
                <a16:creationId xmlns="" xmlns:a16="http://schemas.microsoft.com/office/drawing/2014/main" id="{BF2552B6-BC61-7E2A-E573-EC4B0077E548}"/>
              </a:ext>
            </a:extLst>
          </p:cNvPr>
          <p:cNvPicPr>
            <a:picLocks noChangeAspect="1"/>
          </p:cNvPicPr>
          <p:nvPr/>
        </p:nvPicPr>
        <p:blipFill>
          <a:blip r:embed="rId15"/>
          <a:stretch>
            <a:fillRect/>
          </a:stretch>
        </p:blipFill>
        <p:spPr>
          <a:xfrm>
            <a:off x="3972401" y="6712133"/>
            <a:ext cx="3447263" cy="3313389"/>
          </a:xfrm>
          <a:prstGeom prst="rect">
            <a:avLst/>
          </a:prstGeom>
        </p:spPr>
      </p:pic>
      <p:pic>
        <p:nvPicPr>
          <p:cNvPr id="111" name="Picture 110">
            <a:extLst>
              <a:ext uri="{FF2B5EF4-FFF2-40B4-BE49-F238E27FC236}">
                <a16:creationId xmlns="" xmlns:a16="http://schemas.microsoft.com/office/drawing/2014/main" id="{A92E6541-A4B6-FEF8-58B4-AE2F1427A238}"/>
              </a:ext>
            </a:extLst>
          </p:cNvPr>
          <p:cNvPicPr>
            <a:picLocks noChangeAspect="1"/>
          </p:cNvPicPr>
          <p:nvPr/>
        </p:nvPicPr>
        <p:blipFill>
          <a:blip r:embed="rId16"/>
          <a:stretch>
            <a:fillRect/>
          </a:stretch>
        </p:blipFill>
        <p:spPr>
          <a:xfrm>
            <a:off x="14061503" y="4843257"/>
            <a:ext cx="3646598" cy="3058869"/>
          </a:xfrm>
          <a:prstGeom prst="rect">
            <a:avLst/>
          </a:prstGeom>
        </p:spPr>
      </p:pic>
      <p:pic>
        <p:nvPicPr>
          <p:cNvPr id="112" name="Picture 111">
            <a:extLst>
              <a:ext uri="{FF2B5EF4-FFF2-40B4-BE49-F238E27FC236}">
                <a16:creationId xmlns="" xmlns:a16="http://schemas.microsoft.com/office/drawing/2014/main" id="{5C33712D-DA96-9F45-45BE-A43B914DA9BE}"/>
              </a:ext>
            </a:extLst>
          </p:cNvPr>
          <p:cNvPicPr>
            <a:picLocks noChangeAspect="1"/>
          </p:cNvPicPr>
          <p:nvPr/>
        </p:nvPicPr>
        <p:blipFill>
          <a:blip r:embed="rId17"/>
          <a:stretch>
            <a:fillRect/>
          </a:stretch>
        </p:blipFill>
        <p:spPr>
          <a:xfrm>
            <a:off x="10484610" y="6600088"/>
            <a:ext cx="3329409" cy="3151625"/>
          </a:xfrm>
          <a:prstGeom prst="rect">
            <a:avLst/>
          </a:prstGeom>
        </p:spPr>
      </p:pic>
      <p:pic>
        <p:nvPicPr>
          <p:cNvPr id="114" name="Picture 113">
            <a:extLst>
              <a:ext uri="{FF2B5EF4-FFF2-40B4-BE49-F238E27FC236}">
                <a16:creationId xmlns="" xmlns:a16="http://schemas.microsoft.com/office/drawing/2014/main" id="{6115D8DD-BF9A-3F4E-37F3-BCFB10371C4D}"/>
              </a:ext>
            </a:extLst>
          </p:cNvPr>
          <p:cNvPicPr>
            <a:picLocks noChangeAspect="1"/>
          </p:cNvPicPr>
          <p:nvPr/>
        </p:nvPicPr>
        <p:blipFill>
          <a:blip r:embed="rId18"/>
          <a:stretch>
            <a:fillRect/>
          </a:stretch>
        </p:blipFill>
        <p:spPr>
          <a:xfrm>
            <a:off x="6458887" y="4350821"/>
            <a:ext cx="4174448" cy="2627274"/>
          </a:xfrm>
          <a:prstGeom prst="rect">
            <a:avLst/>
          </a:prstGeom>
        </p:spPr>
      </p:pic>
      <p:pic>
        <p:nvPicPr>
          <p:cNvPr id="121" name="Picture 120">
            <a:hlinkClick r:id="rId19" action="ppaction://hlinksldjump"/>
            <a:extLst>
              <a:ext uri="{FF2B5EF4-FFF2-40B4-BE49-F238E27FC236}">
                <a16:creationId xmlns="" xmlns:a16="http://schemas.microsoft.com/office/drawing/2014/main" id="{0FD225F6-AC63-665C-08CB-E2C239103C8A}"/>
              </a:ext>
            </a:extLst>
          </p:cNvPr>
          <p:cNvPicPr>
            <a:picLocks noChangeAspect="1"/>
          </p:cNvPicPr>
          <p:nvPr/>
        </p:nvPicPr>
        <p:blipFill>
          <a:blip r:embed="rId14"/>
          <a:stretch>
            <a:fillRect/>
          </a:stretch>
        </p:blipFill>
        <p:spPr>
          <a:xfrm>
            <a:off x="597014" y="4677624"/>
            <a:ext cx="3634320" cy="3498276"/>
          </a:xfrm>
          <a:prstGeom prst="rect">
            <a:avLst/>
          </a:prstGeom>
        </p:spPr>
      </p:pic>
      <p:pic>
        <p:nvPicPr>
          <p:cNvPr id="122" name="Picture 121">
            <a:hlinkClick r:id="rId20" action="ppaction://hlinksldjump"/>
            <a:extLst>
              <a:ext uri="{FF2B5EF4-FFF2-40B4-BE49-F238E27FC236}">
                <a16:creationId xmlns="" xmlns:a16="http://schemas.microsoft.com/office/drawing/2014/main" id="{ABFE73D6-3E21-E598-13A0-E98BE04C3A9C}"/>
              </a:ext>
            </a:extLst>
          </p:cNvPr>
          <p:cNvPicPr>
            <a:picLocks noChangeAspect="1"/>
          </p:cNvPicPr>
          <p:nvPr/>
        </p:nvPicPr>
        <p:blipFill>
          <a:blip r:embed="rId15"/>
          <a:stretch>
            <a:fillRect/>
          </a:stretch>
        </p:blipFill>
        <p:spPr>
          <a:xfrm>
            <a:off x="3972403" y="6717578"/>
            <a:ext cx="3447263" cy="3313389"/>
          </a:xfrm>
          <a:prstGeom prst="rect">
            <a:avLst/>
          </a:prstGeom>
        </p:spPr>
      </p:pic>
      <p:pic>
        <p:nvPicPr>
          <p:cNvPr id="127" name="Picture 126">
            <a:hlinkClick r:id="rId21" action="ppaction://hlinksldjump"/>
            <a:extLst>
              <a:ext uri="{FF2B5EF4-FFF2-40B4-BE49-F238E27FC236}">
                <a16:creationId xmlns="" xmlns:a16="http://schemas.microsoft.com/office/drawing/2014/main" id="{156F15F4-C2C6-61FB-0F43-EDB370D8581F}"/>
              </a:ext>
            </a:extLst>
          </p:cNvPr>
          <p:cNvPicPr>
            <a:picLocks noChangeAspect="1"/>
          </p:cNvPicPr>
          <p:nvPr/>
        </p:nvPicPr>
        <p:blipFill>
          <a:blip r:embed="rId16"/>
          <a:stretch>
            <a:fillRect/>
          </a:stretch>
        </p:blipFill>
        <p:spPr>
          <a:xfrm>
            <a:off x="14044390" y="4842708"/>
            <a:ext cx="3646598" cy="3058869"/>
          </a:xfrm>
          <a:prstGeom prst="rect">
            <a:avLst/>
          </a:prstGeom>
        </p:spPr>
      </p:pic>
      <p:pic>
        <p:nvPicPr>
          <p:cNvPr id="128" name="Picture 127">
            <a:hlinkClick r:id="rId22" action="ppaction://hlinksldjump"/>
            <a:extLst>
              <a:ext uri="{FF2B5EF4-FFF2-40B4-BE49-F238E27FC236}">
                <a16:creationId xmlns="" xmlns:a16="http://schemas.microsoft.com/office/drawing/2014/main" id="{60EEC060-6B3E-09C2-E1A7-A3EFD362C8A6}"/>
              </a:ext>
            </a:extLst>
          </p:cNvPr>
          <p:cNvPicPr>
            <a:picLocks noChangeAspect="1"/>
          </p:cNvPicPr>
          <p:nvPr/>
        </p:nvPicPr>
        <p:blipFill>
          <a:blip r:embed="rId17"/>
          <a:stretch>
            <a:fillRect/>
          </a:stretch>
        </p:blipFill>
        <p:spPr>
          <a:xfrm>
            <a:off x="10484610" y="6600088"/>
            <a:ext cx="3329409" cy="3151625"/>
          </a:xfrm>
          <a:prstGeom prst="rect">
            <a:avLst/>
          </a:prstGeom>
        </p:spPr>
      </p:pic>
      <p:pic>
        <p:nvPicPr>
          <p:cNvPr id="130" name="Picture 129">
            <a:hlinkClick r:id="rId23" action="ppaction://hlinksldjump"/>
            <a:extLst>
              <a:ext uri="{FF2B5EF4-FFF2-40B4-BE49-F238E27FC236}">
                <a16:creationId xmlns="" xmlns:a16="http://schemas.microsoft.com/office/drawing/2014/main" id="{60417259-B179-A5A6-BAE0-5EF348E4A13B}"/>
              </a:ext>
            </a:extLst>
          </p:cNvPr>
          <p:cNvPicPr>
            <a:picLocks noChangeAspect="1"/>
          </p:cNvPicPr>
          <p:nvPr/>
        </p:nvPicPr>
        <p:blipFill>
          <a:blip r:embed="rId18"/>
          <a:stretch>
            <a:fillRect/>
          </a:stretch>
        </p:blipFill>
        <p:spPr>
          <a:xfrm>
            <a:off x="6458888" y="4317668"/>
            <a:ext cx="4174448" cy="2627274"/>
          </a:xfrm>
          <a:prstGeom prst="rect">
            <a:avLst/>
          </a:prstGeom>
        </p:spPr>
      </p:pic>
      <p:sp>
        <p:nvSpPr>
          <p:cNvPr id="133" name="Multiplication Sign 132">
            <a:hlinkClick r:id="rId24" action="ppaction://hlinksldjump"/>
            <a:extLst>
              <a:ext uri="{FF2B5EF4-FFF2-40B4-BE49-F238E27FC236}">
                <a16:creationId xmlns="" xmlns:a16="http://schemas.microsoft.com/office/drawing/2014/main" id="{1B62F2F8-2EA4-CFB6-A4C1-E8535C359EA8}"/>
              </a:ext>
            </a:extLst>
          </p:cNvPr>
          <p:cNvSpPr/>
          <p:nvPr/>
        </p:nvSpPr>
        <p:spPr>
          <a:xfrm>
            <a:off x="16793901" y="68501"/>
            <a:ext cx="1371600" cy="1371600"/>
          </a:xfrm>
          <a:prstGeom prst="mathMultiply">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700">
              <a:solidFill>
                <a:prstClr val="white"/>
              </a:solidFill>
            </a:endParaRPr>
          </a:p>
        </p:txBody>
      </p:sp>
    </p:spTree>
    <p:extLst>
      <p:ext uri="{BB962C8B-B14F-4D97-AF65-F5344CB8AC3E}">
        <p14:creationId xmlns:p14="http://schemas.microsoft.com/office/powerpoint/2010/main" val="204845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5152" fill="hold"/>
                                        <p:tgtEl>
                                          <p:spTgt spid="5"/>
                                        </p:tgtEl>
                                      </p:cBhvr>
                                    </p:cmd>
                                  </p:childTnLst>
                                </p:cTn>
                              </p:par>
                              <p:par>
                                <p:cTn id="7" presetID="2" presetClass="entr" presetSubtype="2" repeatCount="indefinite" fill="hold" nodeType="withEffect">
                                  <p:stCondLst>
                                    <p:cond delay="0"/>
                                  </p:stCondLst>
                                  <p:childTnLst>
                                    <p:set>
                                      <p:cBhvr>
                                        <p:cTn id="8" dur="1" fill="hold">
                                          <p:stCondLst>
                                            <p:cond delay="0"/>
                                          </p:stCondLst>
                                        </p:cTn>
                                        <p:tgtEl>
                                          <p:spTgt spid="57"/>
                                        </p:tgtEl>
                                        <p:attrNameLst>
                                          <p:attrName>style.visibility</p:attrName>
                                        </p:attrNameLst>
                                      </p:cBhvr>
                                      <p:to>
                                        <p:strVal val="visible"/>
                                      </p:to>
                                    </p:set>
                                    <p:anim calcmode="lin" valueType="num">
                                      <p:cBhvr additive="base">
                                        <p:cTn id="9" dur="9000" fill="hold"/>
                                        <p:tgtEl>
                                          <p:spTgt spid="57"/>
                                        </p:tgtEl>
                                        <p:attrNameLst>
                                          <p:attrName>ppt_x</p:attrName>
                                        </p:attrNameLst>
                                      </p:cBhvr>
                                      <p:tavLst>
                                        <p:tav tm="0">
                                          <p:val>
                                            <p:strVal val="1+#ppt_w/2"/>
                                          </p:val>
                                        </p:tav>
                                        <p:tav tm="100000">
                                          <p:val>
                                            <p:strVal val="#ppt_x"/>
                                          </p:val>
                                        </p:tav>
                                      </p:tavLst>
                                    </p:anim>
                                    <p:anim calcmode="lin" valueType="num">
                                      <p:cBhvr additive="base">
                                        <p:cTn id="10" dur="9000" fill="hold"/>
                                        <p:tgtEl>
                                          <p:spTgt spid="57"/>
                                        </p:tgtEl>
                                        <p:attrNameLst>
                                          <p:attrName>ppt_y</p:attrName>
                                        </p:attrNameLst>
                                      </p:cBhvr>
                                      <p:tavLst>
                                        <p:tav tm="0">
                                          <p:val>
                                            <p:strVal val="#ppt_y"/>
                                          </p:val>
                                        </p:tav>
                                        <p:tav tm="100000">
                                          <p:val>
                                            <p:strVal val="#ppt_y"/>
                                          </p:val>
                                        </p:tav>
                                      </p:tavLst>
                                    </p:anim>
                                  </p:childTnLst>
                                </p:cTn>
                              </p:par>
                              <p:par>
                                <p:cTn id="11" presetID="2" presetClass="entr" presetSubtype="8" repeatCount="indefinite"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15000" fill="hold"/>
                                        <p:tgtEl>
                                          <p:spTgt spid="52"/>
                                        </p:tgtEl>
                                        <p:attrNameLst>
                                          <p:attrName>ppt_x</p:attrName>
                                        </p:attrNameLst>
                                      </p:cBhvr>
                                      <p:tavLst>
                                        <p:tav tm="0">
                                          <p:val>
                                            <p:strVal val="0-#ppt_w/2"/>
                                          </p:val>
                                        </p:tav>
                                        <p:tav tm="100000">
                                          <p:val>
                                            <p:strVal val="#ppt_x"/>
                                          </p:val>
                                        </p:tav>
                                      </p:tavLst>
                                    </p:anim>
                                    <p:anim calcmode="lin" valueType="num">
                                      <p:cBhvr additive="base">
                                        <p:cTn id="14" dur="15000" fill="hold"/>
                                        <p:tgtEl>
                                          <p:spTgt spid="52"/>
                                        </p:tgtEl>
                                        <p:attrNameLst>
                                          <p:attrName>ppt_y</p:attrName>
                                        </p:attrNameLst>
                                      </p:cBhvr>
                                      <p:tavLst>
                                        <p:tav tm="0">
                                          <p:val>
                                            <p:strVal val="#ppt_y"/>
                                          </p:val>
                                        </p:tav>
                                        <p:tav tm="100000">
                                          <p:val>
                                            <p:strVal val="#ppt_y"/>
                                          </p:val>
                                        </p:tav>
                                      </p:tavLst>
                                    </p:anim>
                                  </p:childTnLst>
                                </p:cTn>
                              </p:par>
                              <p:par>
                                <p:cTn id="15" presetID="8" presetClass="emph" presetSubtype="0" repeatCount="indefinite" fill="hold" nodeType="withEffect">
                                  <p:stCondLst>
                                    <p:cond delay="0"/>
                                  </p:stCondLst>
                                  <p:childTnLst>
                                    <p:animRot by="21600000">
                                      <p:cBhvr>
                                        <p:cTn id="16" dur="6000" fill="hold"/>
                                        <p:tgtEl>
                                          <p:spTgt spid="51"/>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105"/>
                                        </p:tgtEl>
                                        <p:attrNameLst>
                                          <p:attrName>r</p:attrName>
                                        </p:attrNameLst>
                                      </p:cBhvr>
                                    </p:animRot>
                                    <p:animRot by="-240000">
                                      <p:cBhvr>
                                        <p:cTn id="19" dur="400" fill="hold">
                                          <p:stCondLst>
                                            <p:cond delay="400"/>
                                          </p:stCondLst>
                                        </p:cTn>
                                        <p:tgtEl>
                                          <p:spTgt spid="105"/>
                                        </p:tgtEl>
                                        <p:attrNameLst>
                                          <p:attrName>r</p:attrName>
                                        </p:attrNameLst>
                                      </p:cBhvr>
                                    </p:animRot>
                                    <p:animRot by="240000">
                                      <p:cBhvr>
                                        <p:cTn id="20" dur="400" fill="hold">
                                          <p:stCondLst>
                                            <p:cond delay="800"/>
                                          </p:stCondLst>
                                        </p:cTn>
                                        <p:tgtEl>
                                          <p:spTgt spid="105"/>
                                        </p:tgtEl>
                                        <p:attrNameLst>
                                          <p:attrName>r</p:attrName>
                                        </p:attrNameLst>
                                      </p:cBhvr>
                                    </p:animRot>
                                    <p:animRot by="-240000">
                                      <p:cBhvr>
                                        <p:cTn id="21" dur="400" fill="hold">
                                          <p:stCondLst>
                                            <p:cond delay="1200"/>
                                          </p:stCondLst>
                                        </p:cTn>
                                        <p:tgtEl>
                                          <p:spTgt spid="105"/>
                                        </p:tgtEl>
                                        <p:attrNameLst>
                                          <p:attrName>r</p:attrName>
                                        </p:attrNameLst>
                                      </p:cBhvr>
                                    </p:animRot>
                                    <p:animRot by="120000">
                                      <p:cBhvr>
                                        <p:cTn id="22" dur="400" fill="hold">
                                          <p:stCondLst>
                                            <p:cond delay="1600"/>
                                          </p:stCondLst>
                                        </p:cTn>
                                        <p:tgtEl>
                                          <p:spTgt spid="10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106"/>
                                        </p:tgtEl>
                                        <p:attrNameLst>
                                          <p:attrName>r</p:attrName>
                                        </p:attrNameLst>
                                      </p:cBhvr>
                                    </p:animRot>
                                    <p:animRot by="-240000">
                                      <p:cBhvr>
                                        <p:cTn id="25" dur="400" fill="hold">
                                          <p:stCondLst>
                                            <p:cond delay="400"/>
                                          </p:stCondLst>
                                        </p:cTn>
                                        <p:tgtEl>
                                          <p:spTgt spid="106"/>
                                        </p:tgtEl>
                                        <p:attrNameLst>
                                          <p:attrName>r</p:attrName>
                                        </p:attrNameLst>
                                      </p:cBhvr>
                                    </p:animRot>
                                    <p:animRot by="240000">
                                      <p:cBhvr>
                                        <p:cTn id="26" dur="400" fill="hold">
                                          <p:stCondLst>
                                            <p:cond delay="800"/>
                                          </p:stCondLst>
                                        </p:cTn>
                                        <p:tgtEl>
                                          <p:spTgt spid="106"/>
                                        </p:tgtEl>
                                        <p:attrNameLst>
                                          <p:attrName>r</p:attrName>
                                        </p:attrNameLst>
                                      </p:cBhvr>
                                    </p:animRot>
                                    <p:animRot by="-240000">
                                      <p:cBhvr>
                                        <p:cTn id="27" dur="400" fill="hold">
                                          <p:stCondLst>
                                            <p:cond delay="1200"/>
                                          </p:stCondLst>
                                        </p:cTn>
                                        <p:tgtEl>
                                          <p:spTgt spid="106"/>
                                        </p:tgtEl>
                                        <p:attrNameLst>
                                          <p:attrName>r</p:attrName>
                                        </p:attrNameLst>
                                      </p:cBhvr>
                                    </p:animRot>
                                    <p:animRot by="120000">
                                      <p:cBhvr>
                                        <p:cTn id="28" dur="400" fill="hold">
                                          <p:stCondLst>
                                            <p:cond delay="1600"/>
                                          </p:stCondLst>
                                        </p:cTn>
                                        <p:tgtEl>
                                          <p:spTgt spid="106"/>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200" fill="hold">
                                          <p:stCondLst>
                                            <p:cond delay="0"/>
                                          </p:stCondLst>
                                        </p:cTn>
                                        <p:tgtEl>
                                          <p:spTgt spid="111"/>
                                        </p:tgtEl>
                                        <p:attrNameLst>
                                          <p:attrName>r</p:attrName>
                                        </p:attrNameLst>
                                      </p:cBhvr>
                                    </p:animRot>
                                    <p:animRot by="-240000">
                                      <p:cBhvr>
                                        <p:cTn id="31" dur="400" fill="hold">
                                          <p:stCondLst>
                                            <p:cond delay="400"/>
                                          </p:stCondLst>
                                        </p:cTn>
                                        <p:tgtEl>
                                          <p:spTgt spid="111"/>
                                        </p:tgtEl>
                                        <p:attrNameLst>
                                          <p:attrName>r</p:attrName>
                                        </p:attrNameLst>
                                      </p:cBhvr>
                                    </p:animRot>
                                    <p:animRot by="240000">
                                      <p:cBhvr>
                                        <p:cTn id="32" dur="400" fill="hold">
                                          <p:stCondLst>
                                            <p:cond delay="800"/>
                                          </p:stCondLst>
                                        </p:cTn>
                                        <p:tgtEl>
                                          <p:spTgt spid="111"/>
                                        </p:tgtEl>
                                        <p:attrNameLst>
                                          <p:attrName>r</p:attrName>
                                        </p:attrNameLst>
                                      </p:cBhvr>
                                    </p:animRot>
                                    <p:animRot by="-240000">
                                      <p:cBhvr>
                                        <p:cTn id="33" dur="400" fill="hold">
                                          <p:stCondLst>
                                            <p:cond delay="1200"/>
                                          </p:stCondLst>
                                        </p:cTn>
                                        <p:tgtEl>
                                          <p:spTgt spid="111"/>
                                        </p:tgtEl>
                                        <p:attrNameLst>
                                          <p:attrName>r</p:attrName>
                                        </p:attrNameLst>
                                      </p:cBhvr>
                                    </p:animRot>
                                    <p:animRot by="120000">
                                      <p:cBhvr>
                                        <p:cTn id="34" dur="400" fill="hold">
                                          <p:stCondLst>
                                            <p:cond delay="1600"/>
                                          </p:stCondLst>
                                        </p:cTn>
                                        <p:tgtEl>
                                          <p:spTgt spid="111"/>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200" fill="hold">
                                          <p:stCondLst>
                                            <p:cond delay="0"/>
                                          </p:stCondLst>
                                        </p:cTn>
                                        <p:tgtEl>
                                          <p:spTgt spid="112"/>
                                        </p:tgtEl>
                                        <p:attrNameLst>
                                          <p:attrName>r</p:attrName>
                                        </p:attrNameLst>
                                      </p:cBhvr>
                                    </p:animRot>
                                    <p:animRot by="-240000">
                                      <p:cBhvr>
                                        <p:cTn id="37" dur="400" fill="hold">
                                          <p:stCondLst>
                                            <p:cond delay="400"/>
                                          </p:stCondLst>
                                        </p:cTn>
                                        <p:tgtEl>
                                          <p:spTgt spid="112"/>
                                        </p:tgtEl>
                                        <p:attrNameLst>
                                          <p:attrName>r</p:attrName>
                                        </p:attrNameLst>
                                      </p:cBhvr>
                                    </p:animRot>
                                    <p:animRot by="240000">
                                      <p:cBhvr>
                                        <p:cTn id="38" dur="400" fill="hold">
                                          <p:stCondLst>
                                            <p:cond delay="800"/>
                                          </p:stCondLst>
                                        </p:cTn>
                                        <p:tgtEl>
                                          <p:spTgt spid="112"/>
                                        </p:tgtEl>
                                        <p:attrNameLst>
                                          <p:attrName>r</p:attrName>
                                        </p:attrNameLst>
                                      </p:cBhvr>
                                    </p:animRot>
                                    <p:animRot by="-240000">
                                      <p:cBhvr>
                                        <p:cTn id="39" dur="400" fill="hold">
                                          <p:stCondLst>
                                            <p:cond delay="1200"/>
                                          </p:stCondLst>
                                        </p:cTn>
                                        <p:tgtEl>
                                          <p:spTgt spid="112"/>
                                        </p:tgtEl>
                                        <p:attrNameLst>
                                          <p:attrName>r</p:attrName>
                                        </p:attrNameLst>
                                      </p:cBhvr>
                                    </p:animRot>
                                    <p:animRot by="120000">
                                      <p:cBhvr>
                                        <p:cTn id="40" dur="400" fill="hold">
                                          <p:stCondLst>
                                            <p:cond delay="1600"/>
                                          </p:stCondLst>
                                        </p:cTn>
                                        <p:tgtEl>
                                          <p:spTgt spid="112"/>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200" fill="hold">
                                          <p:stCondLst>
                                            <p:cond delay="0"/>
                                          </p:stCondLst>
                                        </p:cTn>
                                        <p:tgtEl>
                                          <p:spTgt spid="114"/>
                                        </p:tgtEl>
                                        <p:attrNameLst>
                                          <p:attrName>r</p:attrName>
                                        </p:attrNameLst>
                                      </p:cBhvr>
                                    </p:animRot>
                                    <p:animRot by="-240000">
                                      <p:cBhvr>
                                        <p:cTn id="43" dur="400" fill="hold">
                                          <p:stCondLst>
                                            <p:cond delay="400"/>
                                          </p:stCondLst>
                                        </p:cTn>
                                        <p:tgtEl>
                                          <p:spTgt spid="114"/>
                                        </p:tgtEl>
                                        <p:attrNameLst>
                                          <p:attrName>r</p:attrName>
                                        </p:attrNameLst>
                                      </p:cBhvr>
                                    </p:animRot>
                                    <p:animRot by="240000">
                                      <p:cBhvr>
                                        <p:cTn id="44" dur="400" fill="hold">
                                          <p:stCondLst>
                                            <p:cond delay="800"/>
                                          </p:stCondLst>
                                        </p:cTn>
                                        <p:tgtEl>
                                          <p:spTgt spid="114"/>
                                        </p:tgtEl>
                                        <p:attrNameLst>
                                          <p:attrName>r</p:attrName>
                                        </p:attrNameLst>
                                      </p:cBhvr>
                                    </p:animRot>
                                    <p:animRot by="-240000">
                                      <p:cBhvr>
                                        <p:cTn id="45" dur="400" fill="hold">
                                          <p:stCondLst>
                                            <p:cond delay="1200"/>
                                          </p:stCondLst>
                                        </p:cTn>
                                        <p:tgtEl>
                                          <p:spTgt spid="114"/>
                                        </p:tgtEl>
                                        <p:attrNameLst>
                                          <p:attrName>r</p:attrName>
                                        </p:attrNameLst>
                                      </p:cBhvr>
                                    </p:animRot>
                                    <p:animRot by="120000">
                                      <p:cBhvr>
                                        <p:cTn id="46" dur="400" fill="hold">
                                          <p:stCondLst>
                                            <p:cond delay="1600"/>
                                          </p:stCondLst>
                                        </p:cTn>
                                        <p:tgtEl>
                                          <p:spTgt spid="114"/>
                                        </p:tgtEl>
                                        <p:attrNameLst>
                                          <p:attrName>r</p:attrName>
                                        </p:attrNameLst>
                                      </p:cBhvr>
                                    </p:animRot>
                                  </p:childTnLst>
                                </p:cTn>
                              </p:par>
                              <p:par>
                                <p:cTn id="47" presetID="32" presetClass="emph" presetSubtype="0" repeatCount="indefinite" fill="hold" nodeType="withEffect">
                                  <p:stCondLst>
                                    <p:cond delay="0"/>
                                  </p:stCondLst>
                                  <p:childTnLst>
                                    <p:animRot by="120000">
                                      <p:cBhvr>
                                        <p:cTn id="48" dur="200" fill="hold">
                                          <p:stCondLst>
                                            <p:cond delay="0"/>
                                          </p:stCondLst>
                                        </p:cTn>
                                        <p:tgtEl>
                                          <p:spTgt spid="121"/>
                                        </p:tgtEl>
                                        <p:attrNameLst>
                                          <p:attrName>r</p:attrName>
                                        </p:attrNameLst>
                                      </p:cBhvr>
                                    </p:animRot>
                                    <p:animRot by="-240000">
                                      <p:cBhvr>
                                        <p:cTn id="49" dur="400" fill="hold">
                                          <p:stCondLst>
                                            <p:cond delay="400"/>
                                          </p:stCondLst>
                                        </p:cTn>
                                        <p:tgtEl>
                                          <p:spTgt spid="121"/>
                                        </p:tgtEl>
                                        <p:attrNameLst>
                                          <p:attrName>r</p:attrName>
                                        </p:attrNameLst>
                                      </p:cBhvr>
                                    </p:animRot>
                                    <p:animRot by="240000">
                                      <p:cBhvr>
                                        <p:cTn id="50" dur="400" fill="hold">
                                          <p:stCondLst>
                                            <p:cond delay="800"/>
                                          </p:stCondLst>
                                        </p:cTn>
                                        <p:tgtEl>
                                          <p:spTgt spid="121"/>
                                        </p:tgtEl>
                                        <p:attrNameLst>
                                          <p:attrName>r</p:attrName>
                                        </p:attrNameLst>
                                      </p:cBhvr>
                                    </p:animRot>
                                    <p:animRot by="-240000">
                                      <p:cBhvr>
                                        <p:cTn id="51" dur="400" fill="hold">
                                          <p:stCondLst>
                                            <p:cond delay="1200"/>
                                          </p:stCondLst>
                                        </p:cTn>
                                        <p:tgtEl>
                                          <p:spTgt spid="121"/>
                                        </p:tgtEl>
                                        <p:attrNameLst>
                                          <p:attrName>r</p:attrName>
                                        </p:attrNameLst>
                                      </p:cBhvr>
                                    </p:animRot>
                                    <p:animRot by="120000">
                                      <p:cBhvr>
                                        <p:cTn id="52" dur="400" fill="hold">
                                          <p:stCondLst>
                                            <p:cond delay="1600"/>
                                          </p:stCondLst>
                                        </p:cTn>
                                        <p:tgtEl>
                                          <p:spTgt spid="121"/>
                                        </p:tgtEl>
                                        <p:attrNameLst>
                                          <p:attrName>r</p:attrName>
                                        </p:attrNameLst>
                                      </p:cBhvr>
                                    </p:animRot>
                                  </p:childTnLst>
                                </p:cTn>
                              </p:par>
                              <p:par>
                                <p:cTn id="53" presetID="32" presetClass="emph" presetSubtype="0" repeatCount="indefinite" fill="hold" nodeType="withEffect">
                                  <p:stCondLst>
                                    <p:cond delay="0"/>
                                  </p:stCondLst>
                                  <p:childTnLst>
                                    <p:animRot by="120000">
                                      <p:cBhvr>
                                        <p:cTn id="54" dur="200" fill="hold">
                                          <p:stCondLst>
                                            <p:cond delay="0"/>
                                          </p:stCondLst>
                                        </p:cTn>
                                        <p:tgtEl>
                                          <p:spTgt spid="122"/>
                                        </p:tgtEl>
                                        <p:attrNameLst>
                                          <p:attrName>r</p:attrName>
                                        </p:attrNameLst>
                                      </p:cBhvr>
                                    </p:animRot>
                                    <p:animRot by="-240000">
                                      <p:cBhvr>
                                        <p:cTn id="55" dur="400" fill="hold">
                                          <p:stCondLst>
                                            <p:cond delay="400"/>
                                          </p:stCondLst>
                                        </p:cTn>
                                        <p:tgtEl>
                                          <p:spTgt spid="122"/>
                                        </p:tgtEl>
                                        <p:attrNameLst>
                                          <p:attrName>r</p:attrName>
                                        </p:attrNameLst>
                                      </p:cBhvr>
                                    </p:animRot>
                                    <p:animRot by="240000">
                                      <p:cBhvr>
                                        <p:cTn id="56" dur="400" fill="hold">
                                          <p:stCondLst>
                                            <p:cond delay="800"/>
                                          </p:stCondLst>
                                        </p:cTn>
                                        <p:tgtEl>
                                          <p:spTgt spid="122"/>
                                        </p:tgtEl>
                                        <p:attrNameLst>
                                          <p:attrName>r</p:attrName>
                                        </p:attrNameLst>
                                      </p:cBhvr>
                                    </p:animRot>
                                    <p:animRot by="-240000">
                                      <p:cBhvr>
                                        <p:cTn id="57" dur="400" fill="hold">
                                          <p:stCondLst>
                                            <p:cond delay="1200"/>
                                          </p:stCondLst>
                                        </p:cTn>
                                        <p:tgtEl>
                                          <p:spTgt spid="122"/>
                                        </p:tgtEl>
                                        <p:attrNameLst>
                                          <p:attrName>r</p:attrName>
                                        </p:attrNameLst>
                                      </p:cBhvr>
                                    </p:animRot>
                                    <p:animRot by="120000">
                                      <p:cBhvr>
                                        <p:cTn id="58" dur="400" fill="hold">
                                          <p:stCondLst>
                                            <p:cond delay="1600"/>
                                          </p:stCondLst>
                                        </p:cTn>
                                        <p:tgtEl>
                                          <p:spTgt spid="122"/>
                                        </p:tgtEl>
                                        <p:attrNameLst>
                                          <p:attrName>r</p:attrName>
                                        </p:attrNameLst>
                                      </p:cBhvr>
                                    </p:animRot>
                                  </p:childTnLst>
                                </p:cTn>
                              </p:par>
                              <p:par>
                                <p:cTn id="59" presetID="32" presetClass="emph" presetSubtype="0" repeatCount="indefinite" fill="hold" nodeType="withEffect">
                                  <p:stCondLst>
                                    <p:cond delay="0"/>
                                  </p:stCondLst>
                                  <p:childTnLst>
                                    <p:animRot by="120000">
                                      <p:cBhvr>
                                        <p:cTn id="60" dur="200" fill="hold">
                                          <p:stCondLst>
                                            <p:cond delay="0"/>
                                          </p:stCondLst>
                                        </p:cTn>
                                        <p:tgtEl>
                                          <p:spTgt spid="127"/>
                                        </p:tgtEl>
                                        <p:attrNameLst>
                                          <p:attrName>r</p:attrName>
                                        </p:attrNameLst>
                                      </p:cBhvr>
                                    </p:animRot>
                                    <p:animRot by="-240000">
                                      <p:cBhvr>
                                        <p:cTn id="61" dur="400" fill="hold">
                                          <p:stCondLst>
                                            <p:cond delay="400"/>
                                          </p:stCondLst>
                                        </p:cTn>
                                        <p:tgtEl>
                                          <p:spTgt spid="127"/>
                                        </p:tgtEl>
                                        <p:attrNameLst>
                                          <p:attrName>r</p:attrName>
                                        </p:attrNameLst>
                                      </p:cBhvr>
                                    </p:animRot>
                                    <p:animRot by="240000">
                                      <p:cBhvr>
                                        <p:cTn id="62" dur="400" fill="hold">
                                          <p:stCondLst>
                                            <p:cond delay="800"/>
                                          </p:stCondLst>
                                        </p:cTn>
                                        <p:tgtEl>
                                          <p:spTgt spid="127"/>
                                        </p:tgtEl>
                                        <p:attrNameLst>
                                          <p:attrName>r</p:attrName>
                                        </p:attrNameLst>
                                      </p:cBhvr>
                                    </p:animRot>
                                    <p:animRot by="-240000">
                                      <p:cBhvr>
                                        <p:cTn id="63" dur="400" fill="hold">
                                          <p:stCondLst>
                                            <p:cond delay="1200"/>
                                          </p:stCondLst>
                                        </p:cTn>
                                        <p:tgtEl>
                                          <p:spTgt spid="127"/>
                                        </p:tgtEl>
                                        <p:attrNameLst>
                                          <p:attrName>r</p:attrName>
                                        </p:attrNameLst>
                                      </p:cBhvr>
                                    </p:animRot>
                                    <p:animRot by="120000">
                                      <p:cBhvr>
                                        <p:cTn id="64" dur="400" fill="hold">
                                          <p:stCondLst>
                                            <p:cond delay="1600"/>
                                          </p:stCondLst>
                                        </p:cTn>
                                        <p:tgtEl>
                                          <p:spTgt spid="127"/>
                                        </p:tgtEl>
                                        <p:attrNameLst>
                                          <p:attrName>r</p:attrName>
                                        </p:attrNameLst>
                                      </p:cBhvr>
                                    </p:animRot>
                                  </p:childTnLst>
                                </p:cTn>
                              </p:par>
                              <p:par>
                                <p:cTn id="65" presetID="32" presetClass="emph" presetSubtype="0" repeatCount="indefinite" fill="hold" nodeType="withEffect">
                                  <p:stCondLst>
                                    <p:cond delay="0"/>
                                  </p:stCondLst>
                                  <p:childTnLst>
                                    <p:animRot by="120000">
                                      <p:cBhvr>
                                        <p:cTn id="66" dur="200" fill="hold">
                                          <p:stCondLst>
                                            <p:cond delay="0"/>
                                          </p:stCondLst>
                                        </p:cTn>
                                        <p:tgtEl>
                                          <p:spTgt spid="128"/>
                                        </p:tgtEl>
                                        <p:attrNameLst>
                                          <p:attrName>r</p:attrName>
                                        </p:attrNameLst>
                                      </p:cBhvr>
                                    </p:animRot>
                                    <p:animRot by="-240000">
                                      <p:cBhvr>
                                        <p:cTn id="67" dur="400" fill="hold">
                                          <p:stCondLst>
                                            <p:cond delay="400"/>
                                          </p:stCondLst>
                                        </p:cTn>
                                        <p:tgtEl>
                                          <p:spTgt spid="128"/>
                                        </p:tgtEl>
                                        <p:attrNameLst>
                                          <p:attrName>r</p:attrName>
                                        </p:attrNameLst>
                                      </p:cBhvr>
                                    </p:animRot>
                                    <p:animRot by="240000">
                                      <p:cBhvr>
                                        <p:cTn id="68" dur="400" fill="hold">
                                          <p:stCondLst>
                                            <p:cond delay="800"/>
                                          </p:stCondLst>
                                        </p:cTn>
                                        <p:tgtEl>
                                          <p:spTgt spid="128"/>
                                        </p:tgtEl>
                                        <p:attrNameLst>
                                          <p:attrName>r</p:attrName>
                                        </p:attrNameLst>
                                      </p:cBhvr>
                                    </p:animRot>
                                    <p:animRot by="-240000">
                                      <p:cBhvr>
                                        <p:cTn id="69" dur="400" fill="hold">
                                          <p:stCondLst>
                                            <p:cond delay="1200"/>
                                          </p:stCondLst>
                                        </p:cTn>
                                        <p:tgtEl>
                                          <p:spTgt spid="128"/>
                                        </p:tgtEl>
                                        <p:attrNameLst>
                                          <p:attrName>r</p:attrName>
                                        </p:attrNameLst>
                                      </p:cBhvr>
                                    </p:animRot>
                                    <p:animRot by="120000">
                                      <p:cBhvr>
                                        <p:cTn id="70" dur="400" fill="hold">
                                          <p:stCondLst>
                                            <p:cond delay="1600"/>
                                          </p:stCondLst>
                                        </p:cTn>
                                        <p:tgtEl>
                                          <p:spTgt spid="128"/>
                                        </p:tgtEl>
                                        <p:attrNameLst>
                                          <p:attrName>r</p:attrName>
                                        </p:attrNameLst>
                                      </p:cBhvr>
                                    </p:animRot>
                                  </p:childTnLst>
                                </p:cTn>
                              </p:par>
                              <p:par>
                                <p:cTn id="71" presetID="32" presetClass="emph" presetSubtype="0" repeatCount="indefinite" fill="hold" nodeType="withEffect">
                                  <p:stCondLst>
                                    <p:cond delay="0"/>
                                  </p:stCondLst>
                                  <p:childTnLst>
                                    <p:animRot by="120000">
                                      <p:cBhvr>
                                        <p:cTn id="72" dur="200" fill="hold">
                                          <p:stCondLst>
                                            <p:cond delay="0"/>
                                          </p:stCondLst>
                                        </p:cTn>
                                        <p:tgtEl>
                                          <p:spTgt spid="130"/>
                                        </p:tgtEl>
                                        <p:attrNameLst>
                                          <p:attrName>r</p:attrName>
                                        </p:attrNameLst>
                                      </p:cBhvr>
                                    </p:animRot>
                                    <p:animRot by="-240000">
                                      <p:cBhvr>
                                        <p:cTn id="73" dur="400" fill="hold">
                                          <p:stCondLst>
                                            <p:cond delay="400"/>
                                          </p:stCondLst>
                                        </p:cTn>
                                        <p:tgtEl>
                                          <p:spTgt spid="130"/>
                                        </p:tgtEl>
                                        <p:attrNameLst>
                                          <p:attrName>r</p:attrName>
                                        </p:attrNameLst>
                                      </p:cBhvr>
                                    </p:animRot>
                                    <p:animRot by="240000">
                                      <p:cBhvr>
                                        <p:cTn id="74" dur="400" fill="hold">
                                          <p:stCondLst>
                                            <p:cond delay="800"/>
                                          </p:stCondLst>
                                        </p:cTn>
                                        <p:tgtEl>
                                          <p:spTgt spid="130"/>
                                        </p:tgtEl>
                                        <p:attrNameLst>
                                          <p:attrName>r</p:attrName>
                                        </p:attrNameLst>
                                      </p:cBhvr>
                                    </p:animRot>
                                    <p:animRot by="-240000">
                                      <p:cBhvr>
                                        <p:cTn id="75" dur="400" fill="hold">
                                          <p:stCondLst>
                                            <p:cond delay="1200"/>
                                          </p:stCondLst>
                                        </p:cTn>
                                        <p:tgtEl>
                                          <p:spTgt spid="130"/>
                                        </p:tgtEl>
                                        <p:attrNameLst>
                                          <p:attrName>r</p:attrName>
                                        </p:attrNameLst>
                                      </p:cBhvr>
                                    </p:animRot>
                                    <p:animRot by="120000">
                                      <p:cBhvr>
                                        <p:cTn id="76" dur="400" fill="hold">
                                          <p:stCondLst>
                                            <p:cond delay="1600"/>
                                          </p:stCondLst>
                                        </p:cTn>
                                        <p:tgtEl>
                                          <p:spTgt spid="1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7" fill="hold" display="0">
                  <p:stCondLst>
                    <p:cond delay="indefinite"/>
                  </p:stCondLst>
                  <p:endCondLst>
                    <p:cond evt="onStopAudio" delay="0">
                      <p:tgtEl>
                        <p:sldTgt/>
                      </p:tgtEl>
                    </p:cond>
                  </p:endCondLst>
                </p:cTn>
                <p:tgtEl>
                  <p:spTgt spid="5"/>
                </p:tgtEl>
              </p:cMediaNode>
            </p:audio>
            <p:seq concurrent="1" nextAc="seek">
              <p:cTn id="78" restart="whenNotActive" fill="hold" evtFilter="cancelBubble" nodeType="interactiveSeq">
                <p:stCondLst>
                  <p:cond evt="onClick" delay="0">
                    <p:tgtEl>
                      <p:spTgt spid="121"/>
                    </p:tgtEl>
                  </p:cond>
                </p:stCondLst>
                <p:endSync evt="end" delay="0">
                  <p:rtn val="all"/>
                </p:endSync>
                <p:childTnLst>
                  <p:par>
                    <p:cTn id="79" fill="hold">
                      <p:stCondLst>
                        <p:cond delay="0"/>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121"/>
                                        </p:tgtEl>
                                      </p:cBhvr>
                                    </p:animEffect>
                                    <p:set>
                                      <p:cBhvr>
                                        <p:cTn id="83" dur="1" fill="hold">
                                          <p:stCondLst>
                                            <p:cond delay="499"/>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84" restart="whenNotActive" fill="hold" evtFilter="cancelBubble" nodeType="interactiveSeq">
                <p:stCondLst>
                  <p:cond evt="onClick" delay="0">
                    <p:tgtEl>
                      <p:spTgt spid="122"/>
                    </p:tgtEl>
                  </p:cond>
                </p:stCondLst>
                <p:endSync evt="end" delay="0">
                  <p:rtn val="all"/>
                </p:endSync>
                <p:childTnLst>
                  <p:par>
                    <p:cTn id="85" fill="hold">
                      <p:stCondLst>
                        <p:cond delay="0"/>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122"/>
                                        </p:tgtEl>
                                      </p:cBhvr>
                                    </p:animEffect>
                                    <p:set>
                                      <p:cBhvr>
                                        <p:cTn id="89" dur="1" fill="hold">
                                          <p:stCondLst>
                                            <p:cond delay="499"/>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seq concurrent="1" nextAc="seek">
              <p:cTn id="90" restart="whenNotActive" fill="hold" evtFilter="cancelBubble" nodeType="interactiveSeq">
                <p:stCondLst>
                  <p:cond evt="onClick" delay="0">
                    <p:tgtEl>
                      <p:spTgt spid="127"/>
                    </p:tgtEl>
                  </p:cond>
                </p:stCondLst>
                <p:endSync evt="end" delay="0">
                  <p:rtn val="all"/>
                </p:endSync>
                <p:childTnLst>
                  <p:par>
                    <p:cTn id="91" fill="hold">
                      <p:stCondLst>
                        <p:cond delay="0"/>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500"/>
                                        <p:tgtEl>
                                          <p:spTgt spid="127"/>
                                        </p:tgtEl>
                                      </p:cBhvr>
                                    </p:animEffect>
                                    <p:set>
                                      <p:cBhvr>
                                        <p:cTn id="95" dur="1" fill="hold">
                                          <p:stCondLst>
                                            <p:cond delay="499"/>
                                          </p:stCondLst>
                                        </p:cTn>
                                        <p:tgtEl>
                                          <p:spTgt spid="127"/>
                                        </p:tgtEl>
                                        <p:attrNameLst>
                                          <p:attrName>style.visibility</p:attrName>
                                        </p:attrNameLst>
                                      </p:cBhvr>
                                      <p:to>
                                        <p:strVal val="hidden"/>
                                      </p:to>
                                    </p:set>
                                  </p:childTnLst>
                                </p:cTn>
                              </p:par>
                            </p:childTnLst>
                          </p:cTn>
                        </p:par>
                      </p:childTnLst>
                    </p:cTn>
                  </p:par>
                </p:childTnLst>
              </p:cTn>
              <p:nextCondLst>
                <p:cond evt="onClick" delay="0">
                  <p:tgtEl>
                    <p:spTgt spid="127"/>
                  </p:tgtEl>
                </p:cond>
              </p:nextCondLst>
            </p:seq>
            <p:seq concurrent="1" nextAc="seek">
              <p:cTn id="96" restart="whenNotActive" fill="hold" evtFilter="cancelBubble" nodeType="interactiveSeq">
                <p:stCondLst>
                  <p:cond evt="onClick" delay="0">
                    <p:tgtEl>
                      <p:spTgt spid="128"/>
                    </p:tgtEl>
                  </p:cond>
                </p:stCondLst>
                <p:endSync evt="end" delay="0">
                  <p:rtn val="all"/>
                </p:endSync>
                <p:childTnLst>
                  <p:par>
                    <p:cTn id="97" fill="hold">
                      <p:stCondLst>
                        <p:cond delay="0"/>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500"/>
                                        <p:tgtEl>
                                          <p:spTgt spid="128"/>
                                        </p:tgtEl>
                                      </p:cBhvr>
                                    </p:animEffect>
                                    <p:set>
                                      <p:cBhvr>
                                        <p:cTn id="101" dur="1" fill="hold">
                                          <p:stCondLst>
                                            <p:cond delay="499"/>
                                          </p:stCondLst>
                                        </p:cTn>
                                        <p:tgtEl>
                                          <p:spTgt spid="128"/>
                                        </p:tgtEl>
                                        <p:attrNameLst>
                                          <p:attrName>style.visibility</p:attrName>
                                        </p:attrNameLst>
                                      </p:cBhvr>
                                      <p:to>
                                        <p:strVal val="hidden"/>
                                      </p:to>
                                    </p:set>
                                  </p:childTnLst>
                                </p:cTn>
                              </p:par>
                            </p:childTnLst>
                          </p:cTn>
                        </p:par>
                      </p:childTnLst>
                    </p:cTn>
                  </p:par>
                </p:childTnLst>
              </p:cTn>
              <p:nextCondLst>
                <p:cond evt="onClick" delay="0">
                  <p:tgtEl>
                    <p:spTgt spid="128"/>
                  </p:tgtEl>
                </p:cond>
              </p:nextCondLst>
            </p:seq>
            <p:seq concurrent="1" nextAc="seek">
              <p:cTn id="102" restart="whenNotActive" fill="hold" evtFilter="cancelBubble" nodeType="interactiveSeq">
                <p:stCondLst>
                  <p:cond evt="onClick" delay="0">
                    <p:tgtEl>
                      <p:spTgt spid="130"/>
                    </p:tgtEl>
                  </p:cond>
                </p:stCondLst>
                <p:endSync evt="end" delay="0">
                  <p:rtn val="all"/>
                </p:endSync>
                <p:childTnLst>
                  <p:par>
                    <p:cTn id="103" fill="hold">
                      <p:stCondLst>
                        <p:cond delay="0"/>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130"/>
                                        </p:tgtEl>
                                      </p:cBhvr>
                                    </p:animEffect>
                                    <p:set>
                                      <p:cBhvr>
                                        <p:cTn id="107" dur="1" fill="hold">
                                          <p:stCondLst>
                                            <p:cond delay="499"/>
                                          </p:stCondLst>
                                        </p:cTn>
                                        <p:tgtEl>
                                          <p:spTgt spid="130"/>
                                        </p:tgtEl>
                                        <p:attrNameLst>
                                          <p:attrName>style.visibility</p:attrName>
                                        </p:attrNameLst>
                                      </p:cBhvr>
                                      <p:to>
                                        <p:strVal val="hidden"/>
                                      </p:to>
                                    </p:set>
                                  </p:childTnLst>
                                </p:cTn>
                              </p:par>
                            </p:childTnLst>
                          </p:cTn>
                        </p:par>
                      </p:childTnLst>
                    </p:cTn>
                  </p:par>
                </p:childTnLst>
              </p:cTn>
              <p:nextCondLst>
                <p:cond evt="onClick" delay="0">
                  <p:tgtEl>
                    <p:spTgt spid="130"/>
                  </p:tgtEl>
                </p:cond>
              </p:nextCondLst>
            </p:seq>
            <p:seq concurrent="1" nextAc="seek">
              <p:cTn id="108" restart="whenNotActive" fill="hold" evtFilter="cancelBubble" nodeType="interactiveSeq">
                <p:stCondLst>
                  <p:cond evt="onClick" delay="0">
                    <p:tgtEl>
                      <p:spTgt spid="105"/>
                    </p:tgtEl>
                  </p:cond>
                </p:stCondLst>
                <p:endSync evt="end" delay="0">
                  <p:rtn val="all"/>
                </p:endSync>
                <p:childTnLst>
                  <p:par>
                    <p:cTn id="109" fill="hold">
                      <p:stCondLst>
                        <p:cond delay="0"/>
                      </p:stCondLst>
                      <p:childTnLst>
                        <p:par>
                          <p:cTn id="110" fill="hold">
                            <p:stCondLst>
                              <p:cond delay="0"/>
                            </p:stCondLst>
                            <p:childTnLst>
                              <p:par>
                                <p:cTn id="111" presetID="49" presetClass="exit" presetSubtype="0" accel="100000" fill="hold" nodeType="clickEffect">
                                  <p:stCondLst>
                                    <p:cond delay="0"/>
                                  </p:stCondLst>
                                  <p:childTnLst>
                                    <p:anim calcmode="lin" valueType="num">
                                      <p:cBhvr>
                                        <p:cTn id="112" dur="500"/>
                                        <p:tgtEl>
                                          <p:spTgt spid="105"/>
                                        </p:tgtEl>
                                        <p:attrNameLst>
                                          <p:attrName>ppt_w</p:attrName>
                                        </p:attrNameLst>
                                      </p:cBhvr>
                                      <p:tavLst>
                                        <p:tav tm="0">
                                          <p:val>
                                            <p:strVal val="ppt_w"/>
                                          </p:val>
                                        </p:tav>
                                        <p:tav tm="100000">
                                          <p:val>
                                            <p:fltVal val="0"/>
                                          </p:val>
                                        </p:tav>
                                      </p:tavLst>
                                    </p:anim>
                                    <p:anim calcmode="lin" valueType="num">
                                      <p:cBhvr>
                                        <p:cTn id="113" dur="500"/>
                                        <p:tgtEl>
                                          <p:spTgt spid="105"/>
                                        </p:tgtEl>
                                        <p:attrNameLst>
                                          <p:attrName>ppt_h</p:attrName>
                                        </p:attrNameLst>
                                      </p:cBhvr>
                                      <p:tavLst>
                                        <p:tav tm="0">
                                          <p:val>
                                            <p:strVal val="ppt_h"/>
                                          </p:val>
                                        </p:tav>
                                        <p:tav tm="100000">
                                          <p:val>
                                            <p:fltVal val="0"/>
                                          </p:val>
                                        </p:tav>
                                      </p:tavLst>
                                    </p:anim>
                                    <p:anim calcmode="lin" valueType="num">
                                      <p:cBhvr>
                                        <p:cTn id="114" dur="500"/>
                                        <p:tgtEl>
                                          <p:spTgt spid="105"/>
                                        </p:tgtEl>
                                        <p:attrNameLst>
                                          <p:attrName>style.rotation</p:attrName>
                                        </p:attrNameLst>
                                      </p:cBhvr>
                                      <p:tavLst>
                                        <p:tav tm="0">
                                          <p:val>
                                            <p:fltVal val="0"/>
                                          </p:val>
                                        </p:tav>
                                        <p:tav tm="100000">
                                          <p:val>
                                            <p:fltVal val="360"/>
                                          </p:val>
                                        </p:tav>
                                      </p:tavLst>
                                    </p:anim>
                                    <p:animEffect transition="out" filter="fade">
                                      <p:cBhvr>
                                        <p:cTn id="115" dur="500"/>
                                        <p:tgtEl>
                                          <p:spTgt spid="105"/>
                                        </p:tgtEl>
                                      </p:cBhvr>
                                    </p:animEffect>
                                    <p:set>
                                      <p:cBhvr>
                                        <p:cTn id="116" dur="1" fill="hold">
                                          <p:stCondLst>
                                            <p:cond delay="499"/>
                                          </p:stCondLst>
                                        </p:cTn>
                                        <p:tgtEl>
                                          <p:spTgt spid="105"/>
                                        </p:tgtEl>
                                        <p:attrNameLst>
                                          <p:attrName>style.visibility</p:attrName>
                                        </p:attrNameLst>
                                      </p:cBhvr>
                                      <p:to>
                                        <p:strVal val="hidden"/>
                                      </p:to>
                                    </p:set>
                                  </p:childTnLst>
                                </p:cTn>
                              </p:par>
                            </p:childTnLst>
                          </p:cTn>
                        </p:par>
                      </p:childTnLst>
                    </p:cTn>
                  </p:par>
                </p:childTnLst>
              </p:cTn>
              <p:nextCondLst>
                <p:cond evt="onClick" delay="0">
                  <p:tgtEl>
                    <p:spTgt spid="105"/>
                  </p:tgtEl>
                </p:cond>
              </p:nextCondLst>
            </p:seq>
            <p:seq concurrent="1" nextAc="seek">
              <p:cTn id="117" restart="whenNotActive" fill="hold" evtFilter="cancelBubble" nodeType="interactiveSeq">
                <p:stCondLst>
                  <p:cond evt="onClick" delay="0">
                    <p:tgtEl>
                      <p:spTgt spid="106"/>
                    </p:tgtEl>
                  </p:cond>
                </p:stCondLst>
                <p:endSync evt="end" delay="0">
                  <p:rtn val="all"/>
                </p:endSync>
                <p:childTnLst>
                  <p:par>
                    <p:cTn id="118" fill="hold">
                      <p:stCondLst>
                        <p:cond delay="0"/>
                      </p:stCondLst>
                      <p:childTnLst>
                        <p:par>
                          <p:cTn id="119" fill="hold">
                            <p:stCondLst>
                              <p:cond delay="0"/>
                            </p:stCondLst>
                            <p:childTnLst>
                              <p:par>
                                <p:cTn id="120" presetID="49" presetClass="exit" presetSubtype="0" accel="100000" fill="hold" nodeType="clickEffect">
                                  <p:stCondLst>
                                    <p:cond delay="0"/>
                                  </p:stCondLst>
                                  <p:childTnLst>
                                    <p:anim calcmode="lin" valueType="num">
                                      <p:cBhvr>
                                        <p:cTn id="121" dur="500"/>
                                        <p:tgtEl>
                                          <p:spTgt spid="106"/>
                                        </p:tgtEl>
                                        <p:attrNameLst>
                                          <p:attrName>ppt_w</p:attrName>
                                        </p:attrNameLst>
                                      </p:cBhvr>
                                      <p:tavLst>
                                        <p:tav tm="0">
                                          <p:val>
                                            <p:strVal val="ppt_w"/>
                                          </p:val>
                                        </p:tav>
                                        <p:tav tm="100000">
                                          <p:val>
                                            <p:fltVal val="0"/>
                                          </p:val>
                                        </p:tav>
                                      </p:tavLst>
                                    </p:anim>
                                    <p:anim calcmode="lin" valueType="num">
                                      <p:cBhvr>
                                        <p:cTn id="122" dur="500"/>
                                        <p:tgtEl>
                                          <p:spTgt spid="106"/>
                                        </p:tgtEl>
                                        <p:attrNameLst>
                                          <p:attrName>ppt_h</p:attrName>
                                        </p:attrNameLst>
                                      </p:cBhvr>
                                      <p:tavLst>
                                        <p:tav tm="0">
                                          <p:val>
                                            <p:strVal val="ppt_h"/>
                                          </p:val>
                                        </p:tav>
                                        <p:tav tm="100000">
                                          <p:val>
                                            <p:fltVal val="0"/>
                                          </p:val>
                                        </p:tav>
                                      </p:tavLst>
                                    </p:anim>
                                    <p:anim calcmode="lin" valueType="num">
                                      <p:cBhvr>
                                        <p:cTn id="123" dur="500"/>
                                        <p:tgtEl>
                                          <p:spTgt spid="106"/>
                                        </p:tgtEl>
                                        <p:attrNameLst>
                                          <p:attrName>style.rotation</p:attrName>
                                        </p:attrNameLst>
                                      </p:cBhvr>
                                      <p:tavLst>
                                        <p:tav tm="0">
                                          <p:val>
                                            <p:fltVal val="0"/>
                                          </p:val>
                                        </p:tav>
                                        <p:tav tm="100000">
                                          <p:val>
                                            <p:fltVal val="360"/>
                                          </p:val>
                                        </p:tav>
                                      </p:tavLst>
                                    </p:anim>
                                    <p:animEffect transition="out" filter="fade">
                                      <p:cBhvr>
                                        <p:cTn id="124" dur="500"/>
                                        <p:tgtEl>
                                          <p:spTgt spid="106"/>
                                        </p:tgtEl>
                                      </p:cBhvr>
                                    </p:animEffect>
                                    <p:set>
                                      <p:cBhvr>
                                        <p:cTn id="125" dur="1" fill="hold">
                                          <p:stCondLst>
                                            <p:cond delay="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126" restart="whenNotActive" fill="hold" evtFilter="cancelBubble" nodeType="interactiveSeq">
                <p:stCondLst>
                  <p:cond evt="onClick" delay="0">
                    <p:tgtEl>
                      <p:spTgt spid="111"/>
                    </p:tgtEl>
                  </p:cond>
                </p:stCondLst>
                <p:endSync evt="end" delay="0">
                  <p:rtn val="all"/>
                </p:endSync>
                <p:childTnLst>
                  <p:par>
                    <p:cTn id="127" fill="hold">
                      <p:stCondLst>
                        <p:cond delay="0"/>
                      </p:stCondLst>
                      <p:childTnLst>
                        <p:par>
                          <p:cTn id="128" fill="hold">
                            <p:stCondLst>
                              <p:cond delay="0"/>
                            </p:stCondLst>
                            <p:childTnLst>
                              <p:par>
                                <p:cTn id="129" presetID="49" presetClass="exit" presetSubtype="0" accel="100000" fill="hold" nodeType="clickEffect">
                                  <p:stCondLst>
                                    <p:cond delay="0"/>
                                  </p:stCondLst>
                                  <p:childTnLst>
                                    <p:anim calcmode="lin" valueType="num">
                                      <p:cBhvr>
                                        <p:cTn id="130" dur="500"/>
                                        <p:tgtEl>
                                          <p:spTgt spid="111"/>
                                        </p:tgtEl>
                                        <p:attrNameLst>
                                          <p:attrName>ppt_w</p:attrName>
                                        </p:attrNameLst>
                                      </p:cBhvr>
                                      <p:tavLst>
                                        <p:tav tm="0">
                                          <p:val>
                                            <p:strVal val="ppt_w"/>
                                          </p:val>
                                        </p:tav>
                                        <p:tav tm="100000">
                                          <p:val>
                                            <p:fltVal val="0"/>
                                          </p:val>
                                        </p:tav>
                                      </p:tavLst>
                                    </p:anim>
                                    <p:anim calcmode="lin" valueType="num">
                                      <p:cBhvr>
                                        <p:cTn id="131" dur="500"/>
                                        <p:tgtEl>
                                          <p:spTgt spid="111"/>
                                        </p:tgtEl>
                                        <p:attrNameLst>
                                          <p:attrName>ppt_h</p:attrName>
                                        </p:attrNameLst>
                                      </p:cBhvr>
                                      <p:tavLst>
                                        <p:tav tm="0">
                                          <p:val>
                                            <p:strVal val="ppt_h"/>
                                          </p:val>
                                        </p:tav>
                                        <p:tav tm="100000">
                                          <p:val>
                                            <p:fltVal val="0"/>
                                          </p:val>
                                        </p:tav>
                                      </p:tavLst>
                                    </p:anim>
                                    <p:anim calcmode="lin" valueType="num">
                                      <p:cBhvr>
                                        <p:cTn id="132" dur="500"/>
                                        <p:tgtEl>
                                          <p:spTgt spid="111"/>
                                        </p:tgtEl>
                                        <p:attrNameLst>
                                          <p:attrName>style.rotation</p:attrName>
                                        </p:attrNameLst>
                                      </p:cBhvr>
                                      <p:tavLst>
                                        <p:tav tm="0">
                                          <p:val>
                                            <p:fltVal val="0"/>
                                          </p:val>
                                        </p:tav>
                                        <p:tav tm="100000">
                                          <p:val>
                                            <p:fltVal val="360"/>
                                          </p:val>
                                        </p:tav>
                                      </p:tavLst>
                                    </p:anim>
                                    <p:animEffect transition="out" filter="fade">
                                      <p:cBhvr>
                                        <p:cTn id="133" dur="500"/>
                                        <p:tgtEl>
                                          <p:spTgt spid="111"/>
                                        </p:tgtEl>
                                      </p:cBhvr>
                                    </p:animEffect>
                                    <p:set>
                                      <p:cBhvr>
                                        <p:cTn id="134" dur="1" fill="hold">
                                          <p:stCondLst>
                                            <p:cond delay="4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135" restart="whenNotActive" fill="hold" evtFilter="cancelBubble" nodeType="interactiveSeq">
                <p:stCondLst>
                  <p:cond evt="onClick" delay="0">
                    <p:tgtEl>
                      <p:spTgt spid="112"/>
                    </p:tgtEl>
                  </p:cond>
                </p:stCondLst>
                <p:endSync evt="end" delay="0">
                  <p:rtn val="all"/>
                </p:endSync>
                <p:childTnLst>
                  <p:par>
                    <p:cTn id="136" fill="hold">
                      <p:stCondLst>
                        <p:cond delay="0"/>
                      </p:stCondLst>
                      <p:childTnLst>
                        <p:par>
                          <p:cTn id="137" fill="hold">
                            <p:stCondLst>
                              <p:cond delay="0"/>
                            </p:stCondLst>
                            <p:childTnLst>
                              <p:par>
                                <p:cTn id="138" presetID="49" presetClass="exit" presetSubtype="0" accel="100000" fill="hold" nodeType="clickEffect">
                                  <p:stCondLst>
                                    <p:cond delay="0"/>
                                  </p:stCondLst>
                                  <p:childTnLst>
                                    <p:anim calcmode="lin" valueType="num">
                                      <p:cBhvr>
                                        <p:cTn id="139" dur="500"/>
                                        <p:tgtEl>
                                          <p:spTgt spid="112"/>
                                        </p:tgtEl>
                                        <p:attrNameLst>
                                          <p:attrName>ppt_w</p:attrName>
                                        </p:attrNameLst>
                                      </p:cBhvr>
                                      <p:tavLst>
                                        <p:tav tm="0">
                                          <p:val>
                                            <p:strVal val="ppt_w"/>
                                          </p:val>
                                        </p:tav>
                                        <p:tav tm="100000">
                                          <p:val>
                                            <p:fltVal val="0"/>
                                          </p:val>
                                        </p:tav>
                                      </p:tavLst>
                                    </p:anim>
                                    <p:anim calcmode="lin" valueType="num">
                                      <p:cBhvr>
                                        <p:cTn id="140" dur="500"/>
                                        <p:tgtEl>
                                          <p:spTgt spid="112"/>
                                        </p:tgtEl>
                                        <p:attrNameLst>
                                          <p:attrName>ppt_h</p:attrName>
                                        </p:attrNameLst>
                                      </p:cBhvr>
                                      <p:tavLst>
                                        <p:tav tm="0">
                                          <p:val>
                                            <p:strVal val="ppt_h"/>
                                          </p:val>
                                        </p:tav>
                                        <p:tav tm="100000">
                                          <p:val>
                                            <p:fltVal val="0"/>
                                          </p:val>
                                        </p:tav>
                                      </p:tavLst>
                                    </p:anim>
                                    <p:anim calcmode="lin" valueType="num">
                                      <p:cBhvr>
                                        <p:cTn id="141" dur="500"/>
                                        <p:tgtEl>
                                          <p:spTgt spid="112"/>
                                        </p:tgtEl>
                                        <p:attrNameLst>
                                          <p:attrName>style.rotation</p:attrName>
                                        </p:attrNameLst>
                                      </p:cBhvr>
                                      <p:tavLst>
                                        <p:tav tm="0">
                                          <p:val>
                                            <p:fltVal val="0"/>
                                          </p:val>
                                        </p:tav>
                                        <p:tav tm="100000">
                                          <p:val>
                                            <p:fltVal val="360"/>
                                          </p:val>
                                        </p:tav>
                                      </p:tavLst>
                                    </p:anim>
                                    <p:animEffect transition="out" filter="fade">
                                      <p:cBhvr>
                                        <p:cTn id="142" dur="500"/>
                                        <p:tgtEl>
                                          <p:spTgt spid="112"/>
                                        </p:tgtEl>
                                      </p:cBhvr>
                                    </p:animEffect>
                                    <p:set>
                                      <p:cBhvr>
                                        <p:cTn id="143" dur="1" fill="hold">
                                          <p:stCondLst>
                                            <p:cond delay="4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144" restart="whenNotActive" fill="hold" evtFilter="cancelBubble" nodeType="interactiveSeq">
                <p:stCondLst>
                  <p:cond evt="onClick" delay="0">
                    <p:tgtEl>
                      <p:spTgt spid="114"/>
                    </p:tgtEl>
                  </p:cond>
                </p:stCondLst>
                <p:endSync evt="end" delay="0">
                  <p:rtn val="all"/>
                </p:endSync>
                <p:childTnLst>
                  <p:par>
                    <p:cTn id="145" fill="hold">
                      <p:stCondLst>
                        <p:cond delay="0"/>
                      </p:stCondLst>
                      <p:childTnLst>
                        <p:par>
                          <p:cTn id="146" fill="hold">
                            <p:stCondLst>
                              <p:cond delay="0"/>
                            </p:stCondLst>
                            <p:childTnLst>
                              <p:par>
                                <p:cTn id="147" presetID="49" presetClass="exit" presetSubtype="0" accel="100000" fill="hold" nodeType="clickEffect">
                                  <p:stCondLst>
                                    <p:cond delay="0"/>
                                  </p:stCondLst>
                                  <p:childTnLst>
                                    <p:anim calcmode="lin" valueType="num">
                                      <p:cBhvr>
                                        <p:cTn id="148" dur="500"/>
                                        <p:tgtEl>
                                          <p:spTgt spid="114"/>
                                        </p:tgtEl>
                                        <p:attrNameLst>
                                          <p:attrName>ppt_w</p:attrName>
                                        </p:attrNameLst>
                                      </p:cBhvr>
                                      <p:tavLst>
                                        <p:tav tm="0">
                                          <p:val>
                                            <p:strVal val="ppt_w"/>
                                          </p:val>
                                        </p:tav>
                                        <p:tav tm="100000">
                                          <p:val>
                                            <p:fltVal val="0"/>
                                          </p:val>
                                        </p:tav>
                                      </p:tavLst>
                                    </p:anim>
                                    <p:anim calcmode="lin" valueType="num">
                                      <p:cBhvr>
                                        <p:cTn id="149" dur="500"/>
                                        <p:tgtEl>
                                          <p:spTgt spid="114"/>
                                        </p:tgtEl>
                                        <p:attrNameLst>
                                          <p:attrName>ppt_h</p:attrName>
                                        </p:attrNameLst>
                                      </p:cBhvr>
                                      <p:tavLst>
                                        <p:tav tm="0">
                                          <p:val>
                                            <p:strVal val="ppt_h"/>
                                          </p:val>
                                        </p:tav>
                                        <p:tav tm="100000">
                                          <p:val>
                                            <p:fltVal val="0"/>
                                          </p:val>
                                        </p:tav>
                                      </p:tavLst>
                                    </p:anim>
                                    <p:anim calcmode="lin" valueType="num">
                                      <p:cBhvr>
                                        <p:cTn id="150" dur="500"/>
                                        <p:tgtEl>
                                          <p:spTgt spid="114"/>
                                        </p:tgtEl>
                                        <p:attrNameLst>
                                          <p:attrName>style.rotation</p:attrName>
                                        </p:attrNameLst>
                                      </p:cBhvr>
                                      <p:tavLst>
                                        <p:tav tm="0">
                                          <p:val>
                                            <p:fltVal val="0"/>
                                          </p:val>
                                        </p:tav>
                                        <p:tav tm="100000">
                                          <p:val>
                                            <p:fltVal val="360"/>
                                          </p:val>
                                        </p:tav>
                                      </p:tavLst>
                                    </p:anim>
                                    <p:animEffect transition="out" filter="fade">
                                      <p:cBhvr>
                                        <p:cTn id="151" dur="500"/>
                                        <p:tgtEl>
                                          <p:spTgt spid="114"/>
                                        </p:tgtEl>
                                      </p:cBhvr>
                                    </p:animEffect>
                                    <p:set>
                                      <p:cBhvr>
                                        <p:cTn id="152" dur="1" fill="hold">
                                          <p:stCondLst>
                                            <p:cond delay="4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50" name="Picture 8">
            <a:extLst>
              <a:ext uri="{FF2B5EF4-FFF2-40B4-BE49-F238E27FC236}">
                <a16:creationId xmlns="" xmlns:a16="http://schemas.microsoft.com/office/drawing/2014/main" id="{F18A7A19-E8CD-630B-2956-66FB3D74579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 y="575412"/>
            <a:ext cx="18287999" cy="4157568"/>
          </a:xfrm>
          <a:prstGeom prst="rect">
            <a:avLst/>
          </a:prstGeom>
        </p:spPr>
      </p:pic>
      <p:sp>
        <p:nvSpPr>
          <p:cNvPr id="2" name="Rectangle 1">
            <a:extLst>
              <a:ext uri="{FF2B5EF4-FFF2-40B4-BE49-F238E27FC236}">
                <a16:creationId xmlns="" xmlns:a16="http://schemas.microsoft.com/office/drawing/2014/main" id="{F66E24A6-6B41-9002-EE56-0C671E10D9DF}"/>
              </a:ext>
            </a:extLst>
          </p:cNvPr>
          <p:cNvSpPr>
            <a:spLocks noGrp="1" noRot="1" noMove="1" noResize="1" noEditPoints="1" noAdjustHandles="1" noChangeArrowheads="1" noChangeShapeType="1"/>
          </p:cNvSpPr>
          <p:nvPr/>
        </p:nvSpPr>
        <p:spPr>
          <a:xfrm>
            <a:off x="1" y="3652063"/>
            <a:ext cx="18287999" cy="6634937"/>
          </a:xfrm>
          <a:custGeom>
            <a:avLst/>
            <a:gdLst>
              <a:gd name="connsiteX0" fmla="*/ 0 w 12191999"/>
              <a:gd name="connsiteY0" fmla="*/ 0 h 3314700"/>
              <a:gd name="connsiteX1" fmla="*/ 12191999 w 12191999"/>
              <a:gd name="connsiteY1" fmla="*/ 0 h 3314700"/>
              <a:gd name="connsiteX2" fmla="*/ 12191999 w 12191999"/>
              <a:gd name="connsiteY2" fmla="*/ 3314700 h 3314700"/>
              <a:gd name="connsiteX3" fmla="*/ 0 w 12191999"/>
              <a:gd name="connsiteY3" fmla="*/ 3314700 h 3314700"/>
              <a:gd name="connsiteX4" fmla="*/ 0 w 12191999"/>
              <a:gd name="connsiteY4" fmla="*/ 0 h 3314700"/>
              <a:gd name="connsiteX0" fmla="*/ 0 w 12191999"/>
              <a:gd name="connsiteY0" fmla="*/ 558800 h 3873500"/>
              <a:gd name="connsiteX1" fmla="*/ 1155700 w 12191999"/>
              <a:gd name="connsiteY1" fmla="*/ 0 h 3873500"/>
              <a:gd name="connsiteX2" fmla="*/ 12191999 w 12191999"/>
              <a:gd name="connsiteY2" fmla="*/ 558800 h 3873500"/>
              <a:gd name="connsiteX3" fmla="*/ 12191999 w 12191999"/>
              <a:gd name="connsiteY3" fmla="*/ 3873500 h 3873500"/>
              <a:gd name="connsiteX4" fmla="*/ 0 w 12191999"/>
              <a:gd name="connsiteY4" fmla="*/ 3873500 h 3873500"/>
              <a:gd name="connsiteX5" fmla="*/ 0 w 12191999"/>
              <a:gd name="connsiteY5"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12191999 w 12191999"/>
              <a:gd name="connsiteY3" fmla="*/ 558800 h 3873500"/>
              <a:gd name="connsiteX4" fmla="*/ 12191999 w 12191999"/>
              <a:gd name="connsiteY4" fmla="*/ 3873500 h 3873500"/>
              <a:gd name="connsiteX5" fmla="*/ 0 w 12191999"/>
              <a:gd name="connsiteY5" fmla="*/ 3873500 h 3873500"/>
              <a:gd name="connsiteX6" fmla="*/ 0 w 12191999"/>
              <a:gd name="connsiteY6"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12191999 w 12191999"/>
              <a:gd name="connsiteY4" fmla="*/ 558800 h 3873500"/>
              <a:gd name="connsiteX5" fmla="*/ 12191999 w 12191999"/>
              <a:gd name="connsiteY5" fmla="*/ 3873500 h 3873500"/>
              <a:gd name="connsiteX6" fmla="*/ 0 w 12191999"/>
              <a:gd name="connsiteY6" fmla="*/ 3873500 h 3873500"/>
              <a:gd name="connsiteX7" fmla="*/ 0 w 12191999"/>
              <a:gd name="connsiteY7"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12191999 w 12191999"/>
              <a:gd name="connsiteY5" fmla="*/ 558800 h 3873500"/>
              <a:gd name="connsiteX6" fmla="*/ 12191999 w 12191999"/>
              <a:gd name="connsiteY6" fmla="*/ 3873500 h 3873500"/>
              <a:gd name="connsiteX7" fmla="*/ 0 w 12191999"/>
              <a:gd name="connsiteY7" fmla="*/ 3873500 h 3873500"/>
              <a:gd name="connsiteX8" fmla="*/ 0 w 12191999"/>
              <a:gd name="connsiteY8"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12191999 w 12191999"/>
              <a:gd name="connsiteY6" fmla="*/ 558800 h 3873500"/>
              <a:gd name="connsiteX7" fmla="*/ 12191999 w 12191999"/>
              <a:gd name="connsiteY7" fmla="*/ 3873500 h 3873500"/>
              <a:gd name="connsiteX8" fmla="*/ 0 w 12191999"/>
              <a:gd name="connsiteY8" fmla="*/ 3873500 h 3873500"/>
              <a:gd name="connsiteX9" fmla="*/ 0 w 12191999"/>
              <a:gd name="connsiteY9"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2191999 w 12191999"/>
              <a:gd name="connsiteY7" fmla="*/ 558800 h 3873500"/>
              <a:gd name="connsiteX8" fmla="*/ 12191999 w 12191999"/>
              <a:gd name="connsiteY8" fmla="*/ 3873500 h 3873500"/>
              <a:gd name="connsiteX9" fmla="*/ 0 w 12191999"/>
              <a:gd name="connsiteY9" fmla="*/ 3873500 h 3873500"/>
              <a:gd name="connsiteX10" fmla="*/ 0 w 12191999"/>
              <a:gd name="connsiteY10"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1557000 w 12191999"/>
              <a:gd name="connsiteY7" fmla="*/ 774700 h 3873500"/>
              <a:gd name="connsiteX8" fmla="*/ 12191999 w 12191999"/>
              <a:gd name="connsiteY8" fmla="*/ 558800 h 3873500"/>
              <a:gd name="connsiteX9" fmla="*/ 12191999 w 12191999"/>
              <a:gd name="connsiteY9" fmla="*/ 3873500 h 3873500"/>
              <a:gd name="connsiteX10" fmla="*/ 0 w 12191999"/>
              <a:gd name="connsiteY10" fmla="*/ 3873500 h 3873500"/>
              <a:gd name="connsiteX11" fmla="*/ 0 w 12191999"/>
              <a:gd name="connsiteY11"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143500 w 12191999"/>
              <a:gd name="connsiteY4" fmla="*/ 647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88900 h 3403600"/>
              <a:gd name="connsiteX1" fmla="*/ 1117600 w 12191999"/>
              <a:gd name="connsiteY1" fmla="*/ 87562 h 3403600"/>
              <a:gd name="connsiteX2" fmla="*/ 2755900 w 12191999"/>
              <a:gd name="connsiteY2" fmla="*/ 381000 h 3403600"/>
              <a:gd name="connsiteX3" fmla="*/ 4165600 w 12191999"/>
              <a:gd name="connsiteY3" fmla="*/ 0 h 3403600"/>
              <a:gd name="connsiteX4" fmla="*/ 5143500 w 12191999"/>
              <a:gd name="connsiteY4" fmla="*/ 177800 h 3403600"/>
              <a:gd name="connsiteX5" fmla="*/ 5969000 w 12191999"/>
              <a:gd name="connsiteY5" fmla="*/ 25400 h 3403600"/>
              <a:gd name="connsiteX6" fmla="*/ 7137400 w 12191999"/>
              <a:gd name="connsiteY6" fmla="*/ 63500 h 3403600"/>
              <a:gd name="connsiteX7" fmla="*/ 9690100 w 12191999"/>
              <a:gd name="connsiteY7" fmla="*/ 317500 h 3403600"/>
              <a:gd name="connsiteX8" fmla="*/ 11557000 w 12191999"/>
              <a:gd name="connsiteY8" fmla="*/ 304800 h 3403600"/>
              <a:gd name="connsiteX9" fmla="*/ 12191999 w 12191999"/>
              <a:gd name="connsiteY9" fmla="*/ 88900 h 3403600"/>
              <a:gd name="connsiteX10" fmla="*/ 12191999 w 12191999"/>
              <a:gd name="connsiteY10" fmla="*/ 3403600 h 3403600"/>
              <a:gd name="connsiteX11" fmla="*/ 0 w 12191999"/>
              <a:gd name="connsiteY11" fmla="*/ 3403600 h 3403600"/>
              <a:gd name="connsiteX12" fmla="*/ 0 w 12191999"/>
              <a:gd name="connsiteY12"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1557000 w 12191999"/>
              <a:gd name="connsiteY9" fmla="*/ 304800 h 3403600"/>
              <a:gd name="connsiteX10" fmla="*/ 12191999 w 12191999"/>
              <a:gd name="connsiteY10" fmla="*/ 88900 h 3403600"/>
              <a:gd name="connsiteX11" fmla="*/ 12191999 w 12191999"/>
              <a:gd name="connsiteY11" fmla="*/ 3403600 h 3403600"/>
              <a:gd name="connsiteX12" fmla="*/ 0 w 12191999"/>
              <a:gd name="connsiteY12" fmla="*/ 3403600 h 3403600"/>
              <a:gd name="connsiteX13" fmla="*/ 0 w 12191999"/>
              <a:gd name="connsiteY13"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198100 w 12191999"/>
              <a:gd name="connsiteY9" fmla="*/ 238012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2191999 w 12191999"/>
              <a:gd name="connsiteY11" fmla="*/ 152423 h 3467123"/>
              <a:gd name="connsiteX12" fmla="*/ 12191999 w 12191999"/>
              <a:gd name="connsiteY12" fmla="*/ 3467123 h 3467123"/>
              <a:gd name="connsiteX13" fmla="*/ 0 w 12191999"/>
              <a:gd name="connsiteY13" fmla="*/ 3467123 h 3467123"/>
              <a:gd name="connsiteX14" fmla="*/ 0 w 12191999"/>
              <a:gd name="connsiteY14" fmla="*/ 152423 h 3467123"/>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 name="connsiteX0" fmla="*/ 0 w 12191999"/>
              <a:gd name="connsiteY0" fmla="*/ 152423 h 3467123"/>
              <a:gd name="connsiteX1" fmla="*/ 330200 w 12191999"/>
              <a:gd name="connsiteY1" fmla="*/ 351307 h 3467123"/>
              <a:gd name="connsiteX2" fmla="*/ 1371600 w 12191999"/>
              <a:gd name="connsiteY2" fmla="*/ 121221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3467123">
                <a:moveTo>
                  <a:pt x="0" y="152423"/>
                </a:moveTo>
                <a:cubicBezTo>
                  <a:pt x="93133" y="152353"/>
                  <a:pt x="237067" y="351377"/>
                  <a:pt x="330200" y="351307"/>
                </a:cubicBezTo>
                <a:lnTo>
                  <a:pt x="1371600" y="121221"/>
                </a:lnTo>
                <a:cubicBezTo>
                  <a:pt x="1905000" y="155088"/>
                  <a:pt x="2222500" y="410656"/>
                  <a:pt x="2755900" y="444523"/>
                </a:cubicBezTo>
                <a:cubicBezTo>
                  <a:pt x="3213100" y="427590"/>
                  <a:pt x="3708400" y="80456"/>
                  <a:pt x="4165600" y="63523"/>
                </a:cubicBezTo>
                <a:cubicBezTo>
                  <a:pt x="4470400" y="67756"/>
                  <a:pt x="4838700" y="237090"/>
                  <a:pt x="5143500" y="241323"/>
                </a:cubicBezTo>
                <a:cubicBezTo>
                  <a:pt x="5444067" y="296356"/>
                  <a:pt x="5693833" y="150306"/>
                  <a:pt x="5969000" y="88923"/>
                </a:cubicBezTo>
                <a:cubicBezTo>
                  <a:pt x="6244167" y="27540"/>
                  <a:pt x="6555317" y="278460"/>
                  <a:pt x="7175500" y="276343"/>
                </a:cubicBezTo>
                <a:cubicBezTo>
                  <a:pt x="7552267" y="272110"/>
                  <a:pt x="8373533" y="136389"/>
                  <a:pt x="8750300" y="132156"/>
                </a:cubicBezTo>
                <a:cubicBezTo>
                  <a:pt x="9321800" y="171196"/>
                  <a:pt x="9886950" y="303652"/>
                  <a:pt x="10198100" y="301535"/>
                </a:cubicBezTo>
                <a:cubicBezTo>
                  <a:pt x="10509250" y="299418"/>
                  <a:pt x="10847917" y="33182"/>
                  <a:pt x="11125200" y="0"/>
                </a:cubicBezTo>
                <a:cubicBezTo>
                  <a:pt x="11370733" y="34147"/>
                  <a:pt x="11603567" y="267387"/>
                  <a:pt x="11849100" y="301534"/>
                </a:cubicBezTo>
                <a:lnTo>
                  <a:pt x="12191999" y="152423"/>
                </a:lnTo>
                <a:lnTo>
                  <a:pt x="12191999" y="3467123"/>
                </a:lnTo>
                <a:lnTo>
                  <a:pt x="0" y="3467123"/>
                </a:lnTo>
                <a:lnTo>
                  <a:pt x="0" y="152423"/>
                </a:lnTo>
                <a:close/>
              </a:path>
            </a:pathLst>
          </a:custGeom>
          <a:solidFill>
            <a:srgbClr val="FFEEA6"/>
          </a:solidFill>
          <a:ln>
            <a:solidFill>
              <a:srgbClr val="FFE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noProof="1">
              <a:solidFill>
                <a:prstClr val="black"/>
              </a:solidFill>
              <a:cs typeface="Arial" panose="020B0604020202020204" pitchFamily="34" charset="0"/>
            </a:endParaRPr>
          </a:p>
        </p:txBody>
      </p:sp>
      <p:grpSp>
        <p:nvGrpSpPr>
          <p:cNvPr id="11" name="Group 10"/>
          <p:cNvGrpSpPr/>
          <p:nvPr/>
        </p:nvGrpSpPr>
        <p:grpSpPr>
          <a:xfrm>
            <a:off x="1001921" y="899015"/>
            <a:ext cx="16279586" cy="3020390"/>
            <a:chOff x="1001921" y="899015"/>
            <a:chExt cx="16279586" cy="3020390"/>
          </a:xfrm>
        </p:grpSpPr>
        <p:sp>
          <p:nvSpPr>
            <p:cNvPr id="35" name="Rectangle: Rounded Corners 34">
              <a:extLst>
                <a:ext uri="{FF2B5EF4-FFF2-40B4-BE49-F238E27FC236}">
                  <a16:creationId xmlns="" xmlns:a16="http://schemas.microsoft.com/office/drawing/2014/main" id="{DF90C372-A858-AA21-3A9F-93AD2BB7CB50}"/>
                </a:ext>
              </a:extLst>
            </p:cNvPr>
            <p:cNvSpPr/>
            <p:nvPr/>
          </p:nvSpPr>
          <p:spPr>
            <a:xfrm>
              <a:off x="1001921" y="899015"/>
              <a:ext cx="16279586" cy="30203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vi-VN" sz="4800" b="1" noProof="1">
                  <a:solidFill>
                    <a:srgbClr val="C00000"/>
                  </a:solidFill>
                  <a:latin typeface="Arial" panose="020B0604020202020204" pitchFamily="34" charset="0"/>
                  <a:cs typeface="Arial" panose="020B0604020202020204" pitchFamily="34" charset="0"/>
                </a:rPr>
                <a:t>Câu </a:t>
              </a:r>
              <a:r>
                <a:rPr lang="en-US" sz="4800" b="1" noProof="1" smtClean="0">
                  <a:solidFill>
                    <a:srgbClr val="C00000"/>
                  </a:solidFill>
                  <a:latin typeface="Arial" panose="020B0604020202020204" pitchFamily="34" charset="0"/>
                  <a:cs typeface="Arial" panose="020B0604020202020204" pitchFamily="34" charset="0"/>
                </a:rPr>
                <a:t>1:</a:t>
              </a:r>
              <a:r>
                <a:rPr lang="vi-VN" sz="4800" b="1" noProof="1" smtClean="0">
                  <a:solidFill>
                    <a:srgbClr val="C00000"/>
                  </a:solidFill>
                  <a:latin typeface="Arial" panose="020B0604020202020204" pitchFamily="34" charset="0"/>
                  <a:cs typeface="Arial" panose="020B0604020202020204" pitchFamily="34" charset="0"/>
                </a:rPr>
                <a:t> </a:t>
              </a:r>
              <a:r>
                <a:rPr lang="vi-VN" sz="4800" noProof="1" smtClean="0">
                  <a:solidFill>
                    <a:prstClr val="black"/>
                  </a:solidFill>
                  <a:latin typeface="Arial" panose="020B0604020202020204" pitchFamily="34" charset="0"/>
                  <a:cs typeface="Arial" panose="020B0604020202020204" pitchFamily="34" charset="0"/>
                </a:rPr>
                <a:t>Tính giá trị biểu thức </a:t>
              </a:r>
              <a:endParaRPr lang="vi-VN" sz="4800" noProof="1">
                <a:solidFill>
                  <a:prstClr val="black"/>
                </a:solidFill>
                <a:latin typeface="Arial" panose="020B0604020202020204" pitchFamily="34" charset="0"/>
                <a:cs typeface="Arial" panose="020B0604020202020204" pitchFamily="34" charset="0"/>
              </a:endParaRPr>
            </a:p>
          </p:txBody>
        </p:sp>
        <p:grpSp>
          <p:nvGrpSpPr>
            <p:cNvPr id="7" name="Group 6"/>
            <p:cNvGrpSpPr/>
            <p:nvPr/>
          </p:nvGrpSpPr>
          <p:grpSpPr>
            <a:xfrm>
              <a:off x="6477000" y="1994465"/>
              <a:ext cx="5310833" cy="1657598"/>
              <a:chOff x="6477000" y="1994465"/>
              <a:chExt cx="5310833" cy="1657598"/>
            </a:xfrm>
          </p:grpSpPr>
          <p:grpSp>
            <p:nvGrpSpPr>
              <p:cNvPr id="3" name="Group 2"/>
              <p:cNvGrpSpPr/>
              <p:nvPr/>
            </p:nvGrpSpPr>
            <p:grpSpPr>
              <a:xfrm>
                <a:off x="6477000" y="2005458"/>
                <a:ext cx="779837" cy="1646605"/>
                <a:chOff x="7391400" y="2033262"/>
                <a:chExt cx="779837" cy="1646605"/>
              </a:xfrm>
            </p:grpSpPr>
            <p:sp>
              <p:nvSpPr>
                <p:cNvPr id="8" name="TextBox 7">
                  <a:extLst>
                    <a:ext uri="{FF2B5EF4-FFF2-40B4-BE49-F238E27FC236}">
                      <a16:creationId xmlns="" xmlns:a16="http://schemas.microsoft.com/office/drawing/2014/main" id="{E5942BFC-368E-D5DB-9C59-C2FE590789C9}"/>
                    </a:ext>
                  </a:extLst>
                </p:cNvPr>
                <p:cNvSpPr txBox="1"/>
                <p:nvPr/>
              </p:nvSpPr>
              <p:spPr>
                <a:xfrm>
                  <a:off x="7391400" y="2033262"/>
                  <a:ext cx="779837" cy="1646605"/>
                </a:xfrm>
                <a:prstGeom prst="rect">
                  <a:avLst/>
                </a:prstGeom>
                <a:noFill/>
              </p:spPr>
              <p:txBody>
                <a:bodyPr wrap="square">
                  <a:spAutoFit/>
                </a:bodyPr>
                <a:lstStyle/>
                <a:p>
                  <a:pPr algn="ctr">
                    <a:spcBef>
                      <a:spcPts val="300"/>
                    </a:spcBef>
                    <a:spcAft>
                      <a:spcPts val="300"/>
                    </a:spcAft>
                  </a:pPr>
                  <a:r>
                    <a:rPr lang="vi-VN" sz="4800" dirty="0" smtClean="0">
                      <a:solidFill>
                        <a:prstClr val="black"/>
                      </a:solidFill>
                      <a:latin typeface="Arial" panose="020B0604020202020204" pitchFamily="34" charset="0"/>
                      <a:ea typeface="Calibri" panose="020F0502020204030204" pitchFamily="34" charset="0"/>
                      <a:cs typeface="Arial" panose="020B0604020202020204" pitchFamily="34" charset="0"/>
                    </a:rPr>
                    <a:t>3</a:t>
                  </a:r>
                  <a:endParaRPr lang="en-US" sz="4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ctr">
                    <a:spcBef>
                      <a:spcPts val="300"/>
                    </a:spcBef>
                    <a:spcAft>
                      <a:spcPts val="300"/>
                    </a:spcAft>
                  </a:pPr>
                  <a:r>
                    <a:rPr lang="vi-VN" sz="4800" dirty="0" smtClean="0">
                      <a:solidFill>
                        <a:prstClr val="black"/>
                      </a:solidFill>
                      <a:latin typeface="Arial" panose="020B0604020202020204" pitchFamily="34" charset="0"/>
                      <a:ea typeface="Calibri" panose="020F0502020204030204" pitchFamily="34" charset="0"/>
                      <a:cs typeface="Arial" panose="020B0604020202020204" pitchFamily="34" charset="0"/>
                    </a:rPr>
                    <a:t>4</a:t>
                  </a:r>
                  <a:endParaRPr lang="en-US" sz="4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cxnSp>
              <p:nvCxnSpPr>
                <p:cNvPr id="9" name="Straight Connector 8">
                  <a:extLst>
                    <a:ext uri="{FF2B5EF4-FFF2-40B4-BE49-F238E27FC236}">
                      <a16:creationId xmlns="" xmlns:a16="http://schemas.microsoft.com/office/drawing/2014/main" id="{6A9848C7-B9D5-8D6F-8052-7FE774B1A32B}"/>
                    </a:ext>
                  </a:extLst>
                </p:cNvPr>
                <p:cNvCxnSpPr>
                  <a:cxnSpLocks/>
                </p:cNvCxnSpPr>
                <p:nvPr/>
              </p:nvCxnSpPr>
              <p:spPr>
                <a:xfrm flipH="1">
                  <a:off x="7391400" y="2857500"/>
                  <a:ext cx="779837" cy="0"/>
                </a:xfrm>
                <a:prstGeom prst="line">
                  <a:avLst/>
                </a:prstGeom>
                <a:noFill/>
                <a:ln w="38100" cap="flat" cmpd="sng" algn="ctr">
                  <a:solidFill>
                    <a:sysClr val="windowText" lastClr="000000"/>
                  </a:solidFill>
                  <a:prstDash val="solid"/>
                </a:ln>
                <a:effectLst/>
              </p:spPr>
            </p:cxnSp>
          </p:grpSp>
          <p:sp>
            <p:nvSpPr>
              <p:cNvPr id="5" name="TextBox 4"/>
              <p:cNvSpPr txBox="1"/>
              <p:nvPr/>
            </p:nvSpPr>
            <p:spPr>
              <a:xfrm>
                <a:off x="7537396" y="2409210"/>
                <a:ext cx="685800" cy="830997"/>
              </a:xfrm>
              <a:prstGeom prst="rect">
                <a:avLst/>
              </a:prstGeom>
              <a:noFill/>
            </p:spPr>
            <p:txBody>
              <a:bodyPr wrap="square" rtlCol="0">
                <a:spAutoFit/>
              </a:bodyPr>
              <a:lstStyle/>
              <a:p>
                <a:pPr algn="ctr"/>
                <a:r>
                  <a:rPr lang="en-US" sz="4800" smtClean="0">
                    <a:latin typeface="Arial" panose="020B0604020202020204" pitchFamily="34" charset="0"/>
                    <a:cs typeface="Arial" panose="020B0604020202020204" pitchFamily="34" charset="0"/>
                  </a:rPr>
                  <a:t>×</a:t>
                </a:r>
                <a:endParaRPr lang="en-US" sz="4800">
                  <a:latin typeface="Arial" panose="020B0604020202020204" pitchFamily="34" charset="0"/>
                  <a:cs typeface="Arial" panose="020B0604020202020204" pitchFamily="34" charset="0"/>
                </a:endParaRPr>
              </a:p>
            </p:txBody>
          </p:sp>
          <p:grpSp>
            <p:nvGrpSpPr>
              <p:cNvPr id="12" name="Group 11"/>
              <p:cNvGrpSpPr/>
              <p:nvPr/>
            </p:nvGrpSpPr>
            <p:grpSpPr>
              <a:xfrm>
                <a:off x="8751795" y="2005458"/>
                <a:ext cx="779837" cy="1646605"/>
                <a:chOff x="7391400" y="2033262"/>
                <a:chExt cx="779837" cy="1646605"/>
              </a:xfrm>
            </p:grpSpPr>
            <p:sp>
              <p:nvSpPr>
                <p:cNvPr id="13" name="TextBox 12">
                  <a:extLst>
                    <a:ext uri="{FF2B5EF4-FFF2-40B4-BE49-F238E27FC236}">
                      <a16:creationId xmlns="" xmlns:a16="http://schemas.microsoft.com/office/drawing/2014/main" id="{E5942BFC-368E-D5DB-9C59-C2FE590789C9}"/>
                    </a:ext>
                  </a:extLst>
                </p:cNvPr>
                <p:cNvSpPr txBox="1"/>
                <p:nvPr/>
              </p:nvSpPr>
              <p:spPr>
                <a:xfrm>
                  <a:off x="7391400" y="2033262"/>
                  <a:ext cx="779837" cy="1646605"/>
                </a:xfrm>
                <a:prstGeom prst="rect">
                  <a:avLst/>
                </a:prstGeom>
                <a:noFill/>
              </p:spPr>
              <p:txBody>
                <a:bodyPr wrap="square">
                  <a:spAutoFit/>
                </a:bodyPr>
                <a:lstStyle/>
                <a:p>
                  <a:pPr algn="ctr">
                    <a:spcBef>
                      <a:spcPts val="300"/>
                    </a:spcBef>
                    <a:spcAft>
                      <a:spcPts val="300"/>
                    </a:spcAft>
                  </a:pPr>
                  <a:r>
                    <a:rPr lang="vi-VN" sz="4800" dirty="0">
                      <a:solidFill>
                        <a:prstClr val="black"/>
                      </a:solidFill>
                      <a:latin typeface="Arial" panose="020B0604020202020204" pitchFamily="34" charset="0"/>
                      <a:ea typeface="Calibri" panose="020F0502020204030204" pitchFamily="34" charset="0"/>
                      <a:cs typeface="Arial" panose="020B0604020202020204" pitchFamily="34" charset="0"/>
                    </a:rPr>
                    <a:t>5</a:t>
                  </a:r>
                  <a:endParaRPr lang="en-US" sz="4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ctr">
                    <a:spcBef>
                      <a:spcPts val="300"/>
                    </a:spcBef>
                    <a:spcAft>
                      <a:spcPts val="300"/>
                    </a:spcAft>
                  </a:pPr>
                  <a:r>
                    <a:rPr lang="vi-VN" sz="4800" dirty="0">
                      <a:solidFill>
                        <a:prstClr val="black"/>
                      </a:solidFill>
                      <a:latin typeface="Arial" panose="020B0604020202020204" pitchFamily="34" charset="0"/>
                      <a:ea typeface="Calibri" panose="020F0502020204030204" pitchFamily="34" charset="0"/>
                      <a:cs typeface="Arial" panose="020B0604020202020204" pitchFamily="34" charset="0"/>
                    </a:rPr>
                    <a:t>2</a:t>
                  </a:r>
                  <a:endParaRPr lang="en-US" sz="4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cxnSp>
              <p:nvCxnSpPr>
                <p:cNvPr id="14" name="Straight Connector 13">
                  <a:extLst>
                    <a:ext uri="{FF2B5EF4-FFF2-40B4-BE49-F238E27FC236}">
                      <a16:creationId xmlns="" xmlns:a16="http://schemas.microsoft.com/office/drawing/2014/main" id="{6A9848C7-B9D5-8D6F-8052-7FE774B1A32B}"/>
                    </a:ext>
                  </a:extLst>
                </p:cNvPr>
                <p:cNvCxnSpPr>
                  <a:cxnSpLocks/>
                </p:cNvCxnSpPr>
                <p:nvPr/>
              </p:nvCxnSpPr>
              <p:spPr>
                <a:xfrm flipH="1">
                  <a:off x="7391400" y="2857500"/>
                  <a:ext cx="779837" cy="0"/>
                </a:xfrm>
                <a:prstGeom prst="line">
                  <a:avLst/>
                </a:prstGeom>
                <a:noFill/>
                <a:ln w="38100" cap="flat" cmpd="sng" algn="ctr">
                  <a:solidFill>
                    <a:sysClr val="windowText" lastClr="000000"/>
                  </a:solidFill>
                  <a:prstDash val="solid"/>
                </a:ln>
                <a:effectLst/>
              </p:spPr>
            </p:cxnSp>
          </p:grpSp>
          <p:sp>
            <p:nvSpPr>
              <p:cNvPr id="15" name="TextBox 14"/>
              <p:cNvSpPr txBox="1"/>
              <p:nvPr/>
            </p:nvSpPr>
            <p:spPr>
              <a:xfrm>
                <a:off x="9717331" y="2375013"/>
                <a:ext cx="685800" cy="830997"/>
              </a:xfrm>
              <a:prstGeom prst="rect">
                <a:avLst/>
              </a:prstGeom>
              <a:noFill/>
            </p:spPr>
            <p:txBody>
              <a:bodyPr wrap="square" rtlCol="0">
                <a:spAutoFit/>
              </a:bodyPr>
              <a:lstStyle/>
              <a:p>
                <a:pPr algn="ctr"/>
                <a:r>
                  <a:rPr lang="en-US" sz="4800">
                    <a:latin typeface="Arial" panose="020B0604020202020204" pitchFamily="34" charset="0"/>
                    <a:cs typeface="Arial" panose="020B0604020202020204" pitchFamily="34" charset="0"/>
                  </a:rPr>
                  <a:t>‒</a:t>
                </a:r>
              </a:p>
            </p:txBody>
          </p:sp>
          <p:grpSp>
            <p:nvGrpSpPr>
              <p:cNvPr id="16" name="Group 15"/>
              <p:cNvGrpSpPr/>
              <p:nvPr/>
            </p:nvGrpSpPr>
            <p:grpSpPr>
              <a:xfrm>
                <a:off x="10625213" y="1994465"/>
                <a:ext cx="779837" cy="1646605"/>
                <a:chOff x="7391400" y="2033262"/>
                <a:chExt cx="779837" cy="1646605"/>
              </a:xfrm>
            </p:grpSpPr>
            <p:sp>
              <p:nvSpPr>
                <p:cNvPr id="17" name="TextBox 16">
                  <a:extLst>
                    <a:ext uri="{FF2B5EF4-FFF2-40B4-BE49-F238E27FC236}">
                      <a16:creationId xmlns="" xmlns:a16="http://schemas.microsoft.com/office/drawing/2014/main" id="{E5942BFC-368E-D5DB-9C59-C2FE590789C9}"/>
                    </a:ext>
                  </a:extLst>
                </p:cNvPr>
                <p:cNvSpPr txBox="1"/>
                <p:nvPr/>
              </p:nvSpPr>
              <p:spPr>
                <a:xfrm>
                  <a:off x="7391400" y="2033262"/>
                  <a:ext cx="779837" cy="1646605"/>
                </a:xfrm>
                <a:prstGeom prst="rect">
                  <a:avLst/>
                </a:prstGeom>
                <a:noFill/>
              </p:spPr>
              <p:txBody>
                <a:bodyPr wrap="square">
                  <a:spAutoFit/>
                </a:bodyPr>
                <a:lstStyle/>
                <a:p>
                  <a:pPr algn="ctr">
                    <a:spcBef>
                      <a:spcPts val="300"/>
                    </a:spcBef>
                    <a:spcAft>
                      <a:spcPts val="300"/>
                    </a:spcAft>
                  </a:pPr>
                  <a:r>
                    <a:rPr lang="vi-VN" sz="4800" dirty="0" smtClean="0">
                      <a:solidFill>
                        <a:prstClr val="black"/>
                      </a:solidFill>
                      <a:latin typeface="Arial" panose="020B0604020202020204" pitchFamily="34" charset="0"/>
                      <a:ea typeface="Calibri" panose="020F0502020204030204" pitchFamily="34" charset="0"/>
                      <a:cs typeface="Arial" panose="020B0604020202020204" pitchFamily="34" charset="0"/>
                    </a:rPr>
                    <a:t>3</a:t>
                  </a:r>
                  <a:endParaRPr lang="en-US" sz="4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ctr">
                    <a:spcBef>
                      <a:spcPts val="300"/>
                    </a:spcBef>
                    <a:spcAft>
                      <a:spcPts val="300"/>
                    </a:spcAft>
                  </a:pPr>
                  <a:r>
                    <a:rPr lang="vi-VN" sz="4800" dirty="0">
                      <a:solidFill>
                        <a:prstClr val="black"/>
                      </a:solidFill>
                      <a:latin typeface="Arial" panose="020B0604020202020204" pitchFamily="34" charset="0"/>
                      <a:ea typeface="Calibri" panose="020F0502020204030204" pitchFamily="34" charset="0"/>
                      <a:cs typeface="Arial" panose="020B0604020202020204" pitchFamily="34" charset="0"/>
                    </a:rPr>
                    <a:t>2</a:t>
                  </a:r>
                  <a:endParaRPr lang="en-US" sz="4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cxnSp>
              <p:nvCxnSpPr>
                <p:cNvPr id="18" name="Straight Connector 17">
                  <a:extLst>
                    <a:ext uri="{FF2B5EF4-FFF2-40B4-BE49-F238E27FC236}">
                      <a16:creationId xmlns="" xmlns:a16="http://schemas.microsoft.com/office/drawing/2014/main" id="{6A9848C7-B9D5-8D6F-8052-7FE774B1A32B}"/>
                    </a:ext>
                  </a:extLst>
                </p:cNvPr>
                <p:cNvCxnSpPr>
                  <a:cxnSpLocks/>
                </p:cNvCxnSpPr>
                <p:nvPr/>
              </p:nvCxnSpPr>
              <p:spPr>
                <a:xfrm flipH="1">
                  <a:off x="7391400" y="2857500"/>
                  <a:ext cx="779837" cy="0"/>
                </a:xfrm>
                <a:prstGeom prst="line">
                  <a:avLst/>
                </a:prstGeom>
                <a:noFill/>
                <a:ln w="38100" cap="flat" cmpd="sng" algn="ctr">
                  <a:solidFill>
                    <a:sysClr val="windowText" lastClr="000000"/>
                  </a:solidFill>
                  <a:prstDash val="solid"/>
                </a:ln>
                <a:effectLst/>
              </p:spPr>
            </p:cxnSp>
          </p:grpSp>
          <p:sp>
            <p:nvSpPr>
              <p:cNvPr id="6" name="Left Bracket 5"/>
              <p:cNvSpPr/>
              <p:nvPr/>
            </p:nvSpPr>
            <p:spPr>
              <a:xfrm>
                <a:off x="8389434" y="2054193"/>
                <a:ext cx="321403" cy="1472635"/>
              </a:xfrm>
              <a:prstGeom prst="leftBracket">
                <a:avLst>
                  <a:gd name="adj" fmla="val 122278"/>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Left Bracket 20"/>
              <p:cNvSpPr/>
              <p:nvPr/>
            </p:nvSpPr>
            <p:spPr>
              <a:xfrm flipH="1">
                <a:off x="11466430" y="2054192"/>
                <a:ext cx="321403" cy="1472635"/>
              </a:xfrm>
              <a:prstGeom prst="leftBracket">
                <a:avLst>
                  <a:gd name="adj" fmla="val 122278"/>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9" name="Group 18"/>
          <p:cNvGrpSpPr/>
          <p:nvPr/>
        </p:nvGrpSpPr>
        <p:grpSpPr>
          <a:xfrm>
            <a:off x="1001921" y="4649936"/>
            <a:ext cx="16279586" cy="3020390"/>
            <a:chOff x="1001921" y="4649936"/>
            <a:chExt cx="16279586" cy="3020390"/>
          </a:xfrm>
        </p:grpSpPr>
        <p:sp>
          <p:nvSpPr>
            <p:cNvPr id="34" name="Rectangle: Rounded Corners 33">
              <a:extLst>
                <a:ext uri="{FF2B5EF4-FFF2-40B4-BE49-F238E27FC236}">
                  <a16:creationId xmlns="" xmlns:a16="http://schemas.microsoft.com/office/drawing/2014/main" id="{5F915C09-B224-DACB-BD0C-69B69833DDC1}"/>
                </a:ext>
              </a:extLst>
            </p:cNvPr>
            <p:cNvSpPr/>
            <p:nvPr/>
          </p:nvSpPr>
          <p:spPr>
            <a:xfrm>
              <a:off x="1001921" y="4649936"/>
              <a:ext cx="16279586" cy="30203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5400" noProof="1">
                <a:solidFill>
                  <a:prstClr val="black"/>
                </a:solidFill>
                <a:latin typeface="Arial" panose="020B0604020202020204" pitchFamily="34" charset="0"/>
                <a:cs typeface="Arial" panose="020B0604020202020204" pitchFamily="34" charset="0"/>
              </a:endParaRPr>
            </a:p>
          </p:txBody>
        </p:sp>
        <p:grpSp>
          <p:nvGrpSpPr>
            <p:cNvPr id="10" name="Group 9"/>
            <p:cNvGrpSpPr/>
            <p:nvPr/>
          </p:nvGrpSpPr>
          <p:grpSpPr>
            <a:xfrm>
              <a:off x="8710837" y="5298668"/>
              <a:ext cx="779837" cy="2015936"/>
              <a:chOff x="8751795" y="5288216"/>
              <a:chExt cx="779837" cy="2015936"/>
            </a:xfrm>
          </p:grpSpPr>
          <p:sp>
            <p:nvSpPr>
              <p:cNvPr id="23" name="TextBox 22">
                <a:extLst>
                  <a:ext uri="{FF2B5EF4-FFF2-40B4-BE49-F238E27FC236}">
                    <a16:creationId xmlns="" xmlns:a16="http://schemas.microsoft.com/office/drawing/2014/main" id="{E5942BFC-368E-D5DB-9C59-C2FE590789C9}"/>
                  </a:ext>
                </a:extLst>
              </p:cNvPr>
              <p:cNvSpPr txBox="1"/>
              <p:nvPr/>
            </p:nvSpPr>
            <p:spPr>
              <a:xfrm>
                <a:off x="8751795" y="5288216"/>
                <a:ext cx="779837" cy="2015936"/>
              </a:xfrm>
              <a:prstGeom prst="rect">
                <a:avLst/>
              </a:prstGeom>
              <a:noFill/>
            </p:spPr>
            <p:txBody>
              <a:bodyPr wrap="square">
                <a:spAutoFit/>
              </a:bodyPr>
              <a:lstStyle/>
              <a:p>
                <a:pPr algn="ctr">
                  <a:spcBef>
                    <a:spcPts val="300"/>
                  </a:spcBef>
                  <a:spcAft>
                    <a:spcPts val="300"/>
                  </a:spcAft>
                </a:pPr>
                <a:r>
                  <a:rPr lang="vi-VN" sz="6000" b="1"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3</a:t>
                </a:r>
                <a:endParaRPr lang="en-US" sz="60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spcBef>
                    <a:spcPts val="300"/>
                  </a:spcBef>
                  <a:spcAft>
                    <a:spcPts val="300"/>
                  </a:spcAft>
                </a:pPr>
                <a:r>
                  <a:rPr lang="vi-VN" sz="6000" b="1"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4</a:t>
                </a:r>
                <a:endParaRPr lang="en-US" sz="60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p:txBody>
          </p:sp>
          <p:cxnSp>
            <p:nvCxnSpPr>
              <p:cNvPr id="24" name="Straight Connector 23">
                <a:extLst>
                  <a:ext uri="{FF2B5EF4-FFF2-40B4-BE49-F238E27FC236}">
                    <a16:creationId xmlns="" xmlns:a16="http://schemas.microsoft.com/office/drawing/2014/main" id="{6A9848C7-B9D5-8D6F-8052-7FE774B1A32B}"/>
                  </a:ext>
                </a:extLst>
              </p:cNvPr>
              <p:cNvCxnSpPr>
                <a:cxnSpLocks/>
              </p:cNvCxnSpPr>
              <p:nvPr/>
            </p:nvCxnSpPr>
            <p:spPr>
              <a:xfrm flipH="1">
                <a:off x="8751795" y="6256436"/>
                <a:ext cx="779837" cy="0"/>
              </a:xfrm>
              <a:prstGeom prst="line">
                <a:avLst/>
              </a:prstGeom>
              <a:noFill/>
              <a:ln w="57150" cap="flat" cmpd="sng" algn="ctr">
                <a:solidFill>
                  <a:schemeClr val="accent1"/>
                </a:solidFill>
                <a:prstDash val="solid"/>
              </a:ln>
              <a:effectLst/>
            </p:spPr>
          </p:cxnSp>
        </p:grpSp>
      </p:grpSp>
      <p:pic>
        <p:nvPicPr>
          <p:cNvPr id="37" name="Picture 4">
            <a:extLst>
              <a:ext uri="{FF2B5EF4-FFF2-40B4-BE49-F238E27FC236}">
                <a16:creationId xmlns="" xmlns:a16="http://schemas.microsoft.com/office/drawing/2014/main" id="{3B6B7FD7-2E9E-E9F0-1FAF-BE73FA4D22B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575" y="7030572"/>
            <a:ext cx="4628442" cy="3286194"/>
          </a:xfrm>
          <a:prstGeom prst="rect">
            <a:avLst/>
          </a:prstGeom>
        </p:spPr>
      </p:pic>
      <p:pic>
        <p:nvPicPr>
          <p:cNvPr id="4" name="Picture 3">
            <a:hlinkClick r:id="rId6" action="ppaction://hlinksldjump"/>
            <a:extLst>
              <a:ext uri="{FF2B5EF4-FFF2-40B4-BE49-F238E27FC236}">
                <a16:creationId xmlns="" xmlns:a16="http://schemas.microsoft.com/office/drawing/2014/main" id="{D22FC818-3E29-27E4-90FD-28C396F2847A}"/>
              </a:ext>
            </a:extLst>
          </p:cNvPr>
          <p:cNvPicPr>
            <a:picLocks noChangeAspect="1"/>
          </p:cNvPicPr>
          <p:nvPr/>
        </p:nvPicPr>
        <p:blipFill>
          <a:blip r:embed="rId7"/>
          <a:stretch>
            <a:fillRect/>
          </a:stretch>
        </p:blipFill>
        <p:spPr>
          <a:xfrm>
            <a:off x="15039765" y="7402984"/>
            <a:ext cx="3557325" cy="2898899"/>
          </a:xfrm>
          <a:prstGeom prst="rect">
            <a:avLst/>
          </a:prstGeom>
        </p:spPr>
      </p:pic>
    </p:spTree>
    <p:extLst>
      <p:ext uri="{BB962C8B-B14F-4D97-AF65-F5344CB8AC3E}">
        <p14:creationId xmlns:p14="http://schemas.microsoft.com/office/powerpoint/2010/main" val="1178745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50" name="Picture 8">
            <a:extLst>
              <a:ext uri="{FF2B5EF4-FFF2-40B4-BE49-F238E27FC236}">
                <a16:creationId xmlns="" xmlns:a16="http://schemas.microsoft.com/office/drawing/2014/main" id="{F18A7A19-E8CD-630B-2956-66FB3D74579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 y="575412"/>
            <a:ext cx="18287999" cy="4157568"/>
          </a:xfrm>
          <a:prstGeom prst="rect">
            <a:avLst/>
          </a:prstGeom>
        </p:spPr>
      </p:pic>
      <p:sp>
        <p:nvSpPr>
          <p:cNvPr id="2" name="Rectangle 1">
            <a:extLst>
              <a:ext uri="{FF2B5EF4-FFF2-40B4-BE49-F238E27FC236}">
                <a16:creationId xmlns="" xmlns:a16="http://schemas.microsoft.com/office/drawing/2014/main" id="{F66E24A6-6B41-9002-EE56-0C671E10D9DF}"/>
              </a:ext>
            </a:extLst>
          </p:cNvPr>
          <p:cNvSpPr>
            <a:spLocks noGrp="1" noRot="1" noMove="1" noResize="1" noEditPoints="1" noAdjustHandles="1" noChangeArrowheads="1" noChangeShapeType="1"/>
          </p:cNvSpPr>
          <p:nvPr/>
        </p:nvSpPr>
        <p:spPr>
          <a:xfrm>
            <a:off x="1" y="3652063"/>
            <a:ext cx="18287999" cy="6634937"/>
          </a:xfrm>
          <a:custGeom>
            <a:avLst/>
            <a:gdLst>
              <a:gd name="connsiteX0" fmla="*/ 0 w 12191999"/>
              <a:gd name="connsiteY0" fmla="*/ 0 h 3314700"/>
              <a:gd name="connsiteX1" fmla="*/ 12191999 w 12191999"/>
              <a:gd name="connsiteY1" fmla="*/ 0 h 3314700"/>
              <a:gd name="connsiteX2" fmla="*/ 12191999 w 12191999"/>
              <a:gd name="connsiteY2" fmla="*/ 3314700 h 3314700"/>
              <a:gd name="connsiteX3" fmla="*/ 0 w 12191999"/>
              <a:gd name="connsiteY3" fmla="*/ 3314700 h 3314700"/>
              <a:gd name="connsiteX4" fmla="*/ 0 w 12191999"/>
              <a:gd name="connsiteY4" fmla="*/ 0 h 3314700"/>
              <a:gd name="connsiteX0" fmla="*/ 0 w 12191999"/>
              <a:gd name="connsiteY0" fmla="*/ 558800 h 3873500"/>
              <a:gd name="connsiteX1" fmla="*/ 1155700 w 12191999"/>
              <a:gd name="connsiteY1" fmla="*/ 0 h 3873500"/>
              <a:gd name="connsiteX2" fmla="*/ 12191999 w 12191999"/>
              <a:gd name="connsiteY2" fmla="*/ 558800 h 3873500"/>
              <a:gd name="connsiteX3" fmla="*/ 12191999 w 12191999"/>
              <a:gd name="connsiteY3" fmla="*/ 3873500 h 3873500"/>
              <a:gd name="connsiteX4" fmla="*/ 0 w 12191999"/>
              <a:gd name="connsiteY4" fmla="*/ 3873500 h 3873500"/>
              <a:gd name="connsiteX5" fmla="*/ 0 w 12191999"/>
              <a:gd name="connsiteY5"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12191999 w 12191999"/>
              <a:gd name="connsiteY3" fmla="*/ 558800 h 3873500"/>
              <a:gd name="connsiteX4" fmla="*/ 12191999 w 12191999"/>
              <a:gd name="connsiteY4" fmla="*/ 3873500 h 3873500"/>
              <a:gd name="connsiteX5" fmla="*/ 0 w 12191999"/>
              <a:gd name="connsiteY5" fmla="*/ 3873500 h 3873500"/>
              <a:gd name="connsiteX6" fmla="*/ 0 w 12191999"/>
              <a:gd name="connsiteY6"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12191999 w 12191999"/>
              <a:gd name="connsiteY4" fmla="*/ 558800 h 3873500"/>
              <a:gd name="connsiteX5" fmla="*/ 12191999 w 12191999"/>
              <a:gd name="connsiteY5" fmla="*/ 3873500 h 3873500"/>
              <a:gd name="connsiteX6" fmla="*/ 0 w 12191999"/>
              <a:gd name="connsiteY6" fmla="*/ 3873500 h 3873500"/>
              <a:gd name="connsiteX7" fmla="*/ 0 w 12191999"/>
              <a:gd name="connsiteY7"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12191999 w 12191999"/>
              <a:gd name="connsiteY5" fmla="*/ 558800 h 3873500"/>
              <a:gd name="connsiteX6" fmla="*/ 12191999 w 12191999"/>
              <a:gd name="connsiteY6" fmla="*/ 3873500 h 3873500"/>
              <a:gd name="connsiteX7" fmla="*/ 0 w 12191999"/>
              <a:gd name="connsiteY7" fmla="*/ 3873500 h 3873500"/>
              <a:gd name="connsiteX8" fmla="*/ 0 w 12191999"/>
              <a:gd name="connsiteY8"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12191999 w 12191999"/>
              <a:gd name="connsiteY6" fmla="*/ 558800 h 3873500"/>
              <a:gd name="connsiteX7" fmla="*/ 12191999 w 12191999"/>
              <a:gd name="connsiteY7" fmla="*/ 3873500 h 3873500"/>
              <a:gd name="connsiteX8" fmla="*/ 0 w 12191999"/>
              <a:gd name="connsiteY8" fmla="*/ 3873500 h 3873500"/>
              <a:gd name="connsiteX9" fmla="*/ 0 w 12191999"/>
              <a:gd name="connsiteY9"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2191999 w 12191999"/>
              <a:gd name="connsiteY7" fmla="*/ 558800 h 3873500"/>
              <a:gd name="connsiteX8" fmla="*/ 12191999 w 12191999"/>
              <a:gd name="connsiteY8" fmla="*/ 3873500 h 3873500"/>
              <a:gd name="connsiteX9" fmla="*/ 0 w 12191999"/>
              <a:gd name="connsiteY9" fmla="*/ 3873500 h 3873500"/>
              <a:gd name="connsiteX10" fmla="*/ 0 w 12191999"/>
              <a:gd name="connsiteY10"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1557000 w 12191999"/>
              <a:gd name="connsiteY7" fmla="*/ 774700 h 3873500"/>
              <a:gd name="connsiteX8" fmla="*/ 12191999 w 12191999"/>
              <a:gd name="connsiteY8" fmla="*/ 558800 h 3873500"/>
              <a:gd name="connsiteX9" fmla="*/ 12191999 w 12191999"/>
              <a:gd name="connsiteY9" fmla="*/ 3873500 h 3873500"/>
              <a:gd name="connsiteX10" fmla="*/ 0 w 12191999"/>
              <a:gd name="connsiteY10" fmla="*/ 3873500 h 3873500"/>
              <a:gd name="connsiteX11" fmla="*/ 0 w 12191999"/>
              <a:gd name="connsiteY11"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143500 w 12191999"/>
              <a:gd name="connsiteY4" fmla="*/ 647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88900 h 3403600"/>
              <a:gd name="connsiteX1" fmla="*/ 1117600 w 12191999"/>
              <a:gd name="connsiteY1" fmla="*/ 87562 h 3403600"/>
              <a:gd name="connsiteX2" fmla="*/ 2755900 w 12191999"/>
              <a:gd name="connsiteY2" fmla="*/ 381000 h 3403600"/>
              <a:gd name="connsiteX3" fmla="*/ 4165600 w 12191999"/>
              <a:gd name="connsiteY3" fmla="*/ 0 h 3403600"/>
              <a:gd name="connsiteX4" fmla="*/ 5143500 w 12191999"/>
              <a:gd name="connsiteY4" fmla="*/ 177800 h 3403600"/>
              <a:gd name="connsiteX5" fmla="*/ 5969000 w 12191999"/>
              <a:gd name="connsiteY5" fmla="*/ 25400 h 3403600"/>
              <a:gd name="connsiteX6" fmla="*/ 7137400 w 12191999"/>
              <a:gd name="connsiteY6" fmla="*/ 63500 h 3403600"/>
              <a:gd name="connsiteX7" fmla="*/ 9690100 w 12191999"/>
              <a:gd name="connsiteY7" fmla="*/ 317500 h 3403600"/>
              <a:gd name="connsiteX8" fmla="*/ 11557000 w 12191999"/>
              <a:gd name="connsiteY8" fmla="*/ 304800 h 3403600"/>
              <a:gd name="connsiteX9" fmla="*/ 12191999 w 12191999"/>
              <a:gd name="connsiteY9" fmla="*/ 88900 h 3403600"/>
              <a:gd name="connsiteX10" fmla="*/ 12191999 w 12191999"/>
              <a:gd name="connsiteY10" fmla="*/ 3403600 h 3403600"/>
              <a:gd name="connsiteX11" fmla="*/ 0 w 12191999"/>
              <a:gd name="connsiteY11" fmla="*/ 3403600 h 3403600"/>
              <a:gd name="connsiteX12" fmla="*/ 0 w 12191999"/>
              <a:gd name="connsiteY12"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1557000 w 12191999"/>
              <a:gd name="connsiteY9" fmla="*/ 304800 h 3403600"/>
              <a:gd name="connsiteX10" fmla="*/ 12191999 w 12191999"/>
              <a:gd name="connsiteY10" fmla="*/ 88900 h 3403600"/>
              <a:gd name="connsiteX11" fmla="*/ 12191999 w 12191999"/>
              <a:gd name="connsiteY11" fmla="*/ 3403600 h 3403600"/>
              <a:gd name="connsiteX12" fmla="*/ 0 w 12191999"/>
              <a:gd name="connsiteY12" fmla="*/ 3403600 h 3403600"/>
              <a:gd name="connsiteX13" fmla="*/ 0 w 12191999"/>
              <a:gd name="connsiteY13"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198100 w 12191999"/>
              <a:gd name="connsiteY9" fmla="*/ 238012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2191999 w 12191999"/>
              <a:gd name="connsiteY11" fmla="*/ 152423 h 3467123"/>
              <a:gd name="connsiteX12" fmla="*/ 12191999 w 12191999"/>
              <a:gd name="connsiteY12" fmla="*/ 3467123 h 3467123"/>
              <a:gd name="connsiteX13" fmla="*/ 0 w 12191999"/>
              <a:gd name="connsiteY13" fmla="*/ 3467123 h 3467123"/>
              <a:gd name="connsiteX14" fmla="*/ 0 w 12191999"/>
              <a:gd name="connsiteY14" fmla="*/ 152423 h 3467123"/>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 name="connsiteX0" fmla="*/ 0 w 12191999"/>
              <a:gd name="connsiteY0" fmla="*/ 152423 h 3467123"/>
              <a:gd name="connsiteX1" fmla="*/ 330200 w 12191999"/>
              <a:gd name="connsiteY1" fmla="*/ 351307 h 3467123"/>
              <a:gd name="connsiteX2" fmla="*/ 1371600 w 12191999"/>
              <a:gd name="connsiteY2" fmla="*/ 121221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3467123">
                <a:moveTo>
                  <a:pt x="0" y="152423"/>
                </a:moveTo>
                <a:cubicBezTo>
                  <a:pt x="93133" y="152353"/>
                  <a:pt x="237067" y="351377"/>
                  <a:pt x="330200" y="351307"/>
                </a:cubicBezTo>
                <a:lnTo>
                  <a:pt x="1371600" y="121221"/>
                </a:lnTo>
                <a:cubicBezTo>
                  <a:pt x="1905000" y="155088"/>
                  <a:pt x="2222500" y="410656"/>
                  <a:pt x="2755900" y="444523"/>
                </a:cubicBezTo>
                <a:cubicBezTo>
                  <a:pt x="3213100" y="427590"/>
                  <a:pt x="3708400" y="80456"/>
                  <a:pt x="4165600" y="63523"/>
                </a:cubicBezTo>
                <a:cubicBezTo>
                  <a:pt x="4470400" y="67756"/>
                  <a:pt x="4838700" y="237090"/>
                  <a:pt x="5143500" y="241323"/>
                </a:cubicBezTo>
                <a:cubicBezTo>
                  <a:pt x="5444067" y="296356"/>
                  <a:pt x="5693833" y="150306"/>
                  <a:pt x="5969000" y="88923"/>
                </a:cubicBezTo>
                <a:cubicBezTo>
                  <a:pt x="6244167" y="27540"/>
                  <a:pt x="6555317" y="278460"/>
                  <a:pt x="7175500" y="276343"/>
                </a:cubicBezTo>
                <a:cubicBezTo>
                  <a:pt x="7552267" y="272110"/>
                  <a:pt x="8373533" y="136389"/>
                  <a:pt x="8750300" y="132156"/>
                </a:cubicBezTo>
                <a:cubicBezTo>
                  <a:pt x="9321800" y="171196"/>
                  <a:pt x="9886950" y="303652"/>
                  <a:pt x="10198100" y="301535"/>
                </a:cubicBezTo>
                <a:cubicBezTo>
                  <a:pt x="10509250" y="299418"/>
                  <a:pt x="10847917" y="33182"/>
                  <a:pt x="11125200" y="0"/>
                </a:cubicBezTo>
                <a:cubicBezTo>
                  <a:pt x="11370733" y="34147"/>
                  <a:pt x="11603567" y="267387"/>
                  <a:pt x="11849100" y="301534"/>
                </a:cubicBezTo>
                <a:lnTo>
                  <a:pt x="12191999" y="152423"/>
                </a:lnTo>
                <a:lnTo>
                  <a:pt x="12191999" y="3467123"/>
                </a:lnTo>
                <a:lnTo>
                  <a:pt x="0" y="3467123"/>
                </a:lnTo>
                <a:lnTo>
                  <a:pt x="0" y="152423"/>
                </a:lnTo>
                <a:close/>
              </a:path>
            </a:pathLst>
          </a:custGeom>
          <a:solidFill>
            <a:srgbClr val="FFEEA6"/>
          </a:solidFill>
          <a:ln>
            <a:solidFill>
              <a:srgbClr val="FFE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noProof="1">
              <a:solidFill>
                <a:prstClr val="black"/>
              </a:solidFill>
              <a:cs typeface="Arial" panose="020B0604020202020204" pitchFamily="34" charset="0"/>
            </a:endParaRPr>
          </a:p>
        </p:txBody>
      </p:sp>
      <p:grpSp>
        <p:nvGrpSpPr>
          <p:cNvPr id="25" name="Group 24"/>
          <p:cNvGrpSpPr/>
          <p:nvPr/>
        </p:nvGrpSpPr>
        <p:grpSpPr>
          <a:xfrm>
            <a:off x="1001921" y="899015"/>
            <a:ext cx="16279586" cy="3020390"/>
            <a:chOff x="1001921" y="899015"/>
            <a:chExt cx="16279586" cy="3020390"/>
          </a:xfrm>
        </p:grpSpPr>
        <p:sp>
          <p:nvSpPr>
            <p:cNvPr id="35" name="Rectangle: Rounded Corners 34">
              <a:extLst>
                <a:ext uri="{FF2B5EF4-FFF2-40B4-BE49-F238E27FC236}">
                  <a16:creationId xmlns="" xmlns:a16="http://schemas.microsoft.com/office/drawing/2014/main" id="{DF90C372-A858-AA21-3A9F-93AD2BB7CB50}"/>
                </a:ext>
              </a:extLst>
            </p:cNvPr>
            <p:cNvSpPr/>
            <p:nvPr/>
          </p:nvSpPr>
          <p:spPr>
            <a:xfrm>
              <a:off x="1001921" y="899015"/>
              <a:ext cx="16279586" cy="30203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vi-VN" sz="4800" b="1" noProof="1">
                  <a:solidFill>
                    <a:srgbClr val="C00000"/>
                  </a:solidFill>
                  <a:latin typeface="Arial" panose="020B0604020202020204" pitchFamily="34" charset="0"/>
                  <a:cs typeface="Arial" panose="020B0604020202020204" pitchFamily="34" charset="0"/>
                </a:rPr>
                <a:t>Câu 2</a:t>
              </a:r>
              <a:r>
                <a:rPr lang="en-US" sz="4800" b="1" noProof="1" smtClean="0">
                  <a:solidFill>
                    <a:srgbClr val="C00000"/>
                  </a:solidFill>
                  <a:latin typeface="Arial" panose="020B0604020202020204" pitchFamily="34" charset="0"/>
                  <a:cs typeface="Arial" panose="020B0604020202020204" pitchFamily="34" charset="0"/>
                </a:rPr>
                <a:t>:</a:t>
              </a:r>
              <a:r>
                <a:rPr lang="vi-VN" sz="4800" b="1" noProof="1" smtClean="0">
                  <a:solidFill>
                    <a:srgbClr val="C00000"/>
                  </a:solidFill>
                  <a:latin typeface="Arial" panose="020B0604020202020204" pitchFamily="34" charset="0"/>
                  <a:cs typeface="Arial" panose="020B0604020202020204" pitchFamily="34" charset="0"/>
                </a:rPr>
                <a:t> </a:t>
              </a:r>
              <a:r>
                <a:rPr lang="vi-VN" sz="4800" noProof="1" smtClean="0">
                  <a:solidFill>
                    <a:prstClr val="black"/>
                  </a:solidFill>
                  <a:latin typeface="Arial" panose="020B0604020202020204" pitchFamily="34" charset="0"/>
                  <a:cs typeface="Arial" panose="020B0604020202020204" pitchFamily="34" charset="0"/>
                </a:rPr>
                <a:t>Tính bằng cách thuận tiện </a:t>
              </a:r>
              <a:endParaRPr lang="vi-VN" sz="4800" noProof="1">
                <a:solidFill>
                  <a:prstClr val="black"/>
                </a:solidFill>
                <a:latin typeface="Arial" panose="020B0604020202020204" pitchFamily="34" charset="0"/>
                <a:cs typeface="Arial" panose="020B0604020202020204" pitchFamily="34" charset="0"/>
              </a:endParaRPr>
            </a:p>
          </p:txBody>
        </p:sp>
        <p:grpSp>
          <p:nvGrpSpPr>
            <p:cNvPr id="11" name="Group 10"/>
            <p:cNvGrpSpPr/>
            <p:nvPr/>
          </p:nvGrpSpPr>
          <p:grpSpPr>
            <a:xfrm>
              <a:off x="6477000" y="1995892"/>
              <a:ext cx="4664012" cy="1656171"/>
              <a:chOff x="6477000" y="1995892"/>
              <a:chExt cx="4664012" cy="1656171"/>
            </a:xfrm>
          </p:grpSpPr>
          <p:grpSp>
            <p:nvGrpSpPr>
              <p:cNvPr id="3" name="Group 2"/>
              <p:cNvGrpSpPr/>
              <p:nvPr/>
            </p:nvGrpSpPr>
            <p:grpSpPr>
              <a:xfrm>
                <a:off x="6477000" y="2005458"/>
                <a:ext cx="779837" cy="1646605"/>
                <a:chOff x="7391400" y="2033262"/>
                <a:chExt cx="779837" cy="1646605"/>
              </a:xfrm>
            </p:grpSpPr>
            <p:sp>
              <p:nvSpPr>
                <p:cNvPr id="8" name="TextBox 7">
                  <a:extLst>
                    <a:ext uri="{FF2B5EF4-FFF2-40B4-BE49-F238E27FC236}">
                      <a16:creationId xmlns="" xmlns:a16="http://schemas.microsoft.com/office/drawing/2014/main" id="{E5942BFC-368E-D5DB-9C59-C2FE590789C9}"/>
                    </a:ext>
                  </a:extLst>
                </p:cNvPr>
                <p:cNvSpPr txBox="1"/>
                <p:nvPr/>
              </p:nvSpPr>
              <p:spPr>
                <a:xfrm>
                  <a:off x="7391400" y="2033262"/>
                  <a:ext cx="779837" cy="1646605"/>
                </a:xfrm>
                <a:prstGeom prst="rect">
                  <a:avLst/>
                </a:prstGeom>
                <a:noFill/>
              </p:spPr>
              <p:txBody>
                <a:bodyPr wrap="square">
                  <a:spAutoFit/>
                </a:bodyPr>
                <a:lstStyle/>
                <a:p>
                  <a:pPr algn="ctr">
                    <a:spcBef>
                      <a:spcPts val="300"/>
                    </a:spcBef>
                    <a:spcAft>
                      <a:spcPts val="300"/>
                    </a:spcAft>
                  </a:pPr>
                  <a:r>
                    <a:rPr lang="vi-VN" sz="4800" dirty="0">
                      <a:solidFill>
                        <a:prstClr val="black"/>
                      </a:solidFill>
                      <a:latin typeface="Arial" panose="020B0604020202020204" pitchFamily="34" charset="0"/>
                      <a:ea typeface="Calibri" panose="020F0502020204030204" pitchFamily="34" charset="0"/>
                      <a:cs typeface="Arial" panose="020B0604020202020204" pitchFamily="34" charset="0"/>
                    </a:rPr>
                    <a:t>7</a:t>
                  </a:r>
                  <a:endParaRPr lang="en-US" sz="4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ctr">
                    <a:spcBef>
                      <a:spcPts val="300"/>
                    </a:spcBef>
                    <a:spcAft>
                      <a:spcPts val="300"/>
                    </a:spcAft>
                  </a:pPr>
                  <a:r>
                    <a:rPr lang="vi-VN" sz="4800" dirty="0">
                      <a:solidFill>
                        <a:prstClr val="black"/>
                      </a:solidFill>
                      <a:latin typeface="Arial" panose="020B0604020202020204" pitchFamily="34" charset="0"/>
                      <a:ea typeface="Calibri" panose="020F0502020204030204" pitchFamily="34" charset="0"/>
                      <a:cs typeface="Arial" panose="020B0604020202020204" pitchFamily="34" charset="0"/>
                    </a:rPr>
                    <a:t>9</a:t>
                  </a:r>
                  <a:endParaRPr lang="en-US" sz="4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cxnSp>
              <p:nvCxnSpPr>
                <p:cNvPr id="9" name="Straight Connector 8">
                  <a:extLst>
                    <a:ext uri="{FF2B5EF4-FFF2-40B4-BE49-F238E27FC236}">
                      <a16:creationId xmlns="" xmlns:a16="http://schemas.microsoft.com/office/drawing/2014/main" id="{6A9848C7-B9D5-8D6F-8052-7FE774B1A32B}"/>
                    </a:ext>
                  </a:extLst>
                </p:cNvPr>
                <p:cNvCxnSpPr>
                  <a:cxnSpLocks/>
                </p:cNvCxnSpPr>
                <p:nvPr/>
              </p:nvCxnSpPr>
              <p:spPr>
                <a:xfrm flipH="1">
                  <a:off x="7391400" y="2857500"/>
                  <a:ext cx="779837" cy="0"/>
                </a:xfrm>
                <a:prstGeom prst="line">
                  <a:avLst/>
                </a:prstGeom>
                <a:noFill/>
                <a:ln w="38100" cap="flat" cmpd="sng" algn="ctr">
                  <a:solidFill>
                    <a:sysClr val="windowText" lastClr="000000"/>
                  </a:solidFill>
                  <a:prstDash val="solid"/>
                </a:ln>
                <a:effectLst/>
              </p:spPr>
            </p:cxnSp>
          </p:grpSp>
          <p:sp>
            <p:nvSpPr>
              <p:cNvPr id="5" name="TextBox 4"/>
              <p:cNvSpPr txBox="1"/>
              <p:nvPr/>
            </p:nvSpPr>
            <p:spPr>
              <a:xfrm>
                <a:off x="7447047" y="2409210"/>
                <a:ext cx="685800" cy="830997"/>
              </a:xfrm>
              <a:prstGeom prst="rect">
                <a:avLst/>
              </a:prstGeom>
              <a:noFill/>
            </p:spPr>
            <p:txBody>
              <a:bodyPr wrap="square" rtlCol="0">
                <a:spAutoFit/>
              </a:bodyPr>
              <a:lstStyle/>
              <a:p>
                <a:pPr algn="ctr"/>
                <a:r>
                  <a:rPr lang="en-US" sz="4800" smtClean="0">
                    <a:latin typeface="Arial" panose="020B0604020202020204" pitchFamily="34" charset="0"/>
                    <a:cs typeface="Arial" panose="020B0604020202020204" pitchFamily="34" charset="0"/>
                  </a:rPr>
                  <a:t>×</a:t>
                </a:r>
                <a:endParaRPr lang="en-US" sz="4800">
                  <a:latin typeface="Arial" panose="020B0604020202020204" pitchFamily="34" charset="0"/>
                  <a:cs typeface="Arial" panose="020B0604020202020204" pitchFamily="34" charset="0"/>
                </a:endParaRPr>
              </a:p>
            </p:txBody>
          </p:sp>
          <p:grpSp>
            <p:nvGrpSpPr>
              <p:cNvPr id="12" name="Group 11"/>
              <p:cNvGrpSpPr/>
              <p:nvPr/>
            </p:nvGrpSpPr>
            <p:grpSpPr>
              <a:xfrm>
                <a:off x="8349448" y="2005458"/>
                <a:ext cx="866924" cy="1646605"/>
                <a:chOff x="7331674" y="2033262"/>
                <a:chExt cx="866924" cy="1646605"/>
              </a:xfrm>
            </p:grpSpPr>
            <p:sp>
              <p:nvSpPr>
                <p:cNvPr id="13" name="TextBox 12">
                  <a:extLst>
                    <a:ext uri="{FF2B5EF4-FFF2-40B4-BE49-F238E27FC236}">
                      <a16:creationId xmlns="" xmlns:a16="http://schemas.microsoft.com/office/drawing/2014/main" id="{E5942BFC-368E-D5DB-9C59-C2FE590789C9}"/>
                    </a:ext>
                  </a:extLst>
                </p:cNvPr>
                <p:cNvSpPr txBox="1"/>
                <p:nvPr/>
              </p:nvSpPr>
              <p:spPr>
                <a:xfrm>
                  <a:off x="7331674" y="2033262"/>
                  <a:ext cx="866924" cy="1646605"/>
                </a:xfrm>
                <a:prstGeom prst="rect">
                  <a:avLst/>
                </a:prstGeom>
                <a:noFill/>
              </p:spPr>
              <p:txBody>
                <a:bodyPr wrap="square">
                  <a:spAutoFit/>
                </a:bodyPr>
                <a:lstStyle/>
                <a:p>
                  <a:pPr algn="ctr">
                    <a:spcBef>
                      <a:spcPts val="300"/>
                    </a:spcBef>
                    <a:spcAft>
                      <a:spcPts val="300"/>
                    </a:spcAft>
                  </a:pPr>
                  <a:r>
                    <a:rPr lang="vi-VN" sz="4800" smtClean="0">
                      <a:solidFill>
                        <a:prstClr val="black"/>
                      </a:solidFill>
                      <a:latin typeface="Arial" panose="020B0604020202020204" pitchFamily="34" charset="0"/>
                      <a:ea typeface="Calibri" panose="020F0502020204030204" pitchFamily="34" charset="0"/>
                      <a:cs typeface="Arial" panose="020B0604020202020204" pitchFamily="34" charset="0"/>
                    </a:rPr>
                    <a:t>15</a:t>
                  </a:r>
                  <a:endParaRPr lang="en-US" sz="4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ctr">
                    <a:spcBef>
                      <a:spcPts val="300"/>
                    </a:spcBef>
                    <a:spcAft>
                      <a:spcPts val="300"/>
                    </a:spcAft>
                  </a:pPr>
                  <a:r>
                    <a:rPr lang="vi-VN" sz="4800" smtClean="0">
                      <a:solidFill>
                        <a:prstClr val="black"/>
                      </a:solidFill>
                      <a:latin typeface="Arial" panose="020B0604020202020204" pitchFamily="34" charset="0"/>
                      <a:ea typeface="Calibri" panose="020F0502020204030204" pitchFamily="34" charset="0"/>
                      <a:cs typeface="Arial" panose="020B0604020202020204" pitchFamily="34" charset="0"/>
                    </a:rPr>
                    <a:t>28</a:t>
                  </a:r>
                  <a:endParaRPr lang="en-US" sz="4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cxnSp>
              <p:nvCxnSpPr>
                <p:cNvPr id="14" name="Straight Connector 13">
                  <a:extLst>
                    <a:ext uri="{FF2B5EF4-FFF2-40B4-BE49-F238E27FC236}">
                      <a16:creationId xmlns="" xmlns:a16="http://schemas.microsoft.com/office/drawing/2014/main" id="{6A9848C7-B9D5-8D6F-8052-7FE774B1A32B}"/>
                    </a:ext>
                  </a:extLst>
                </p:cNvPr>
                <p:cNvCxnSpPr>
                  <a:cxnSpLocks/>
                </p:cNvCxnSpPr>
                <p:nvPr/>
              </p:nvCxnSpPr>
              <p:spPr>
                <a:xfrm flipH="1">
                  <a:off x="7391400" y="2857500"/>
                  <a:ext cx="779837" cy="0"/>
                </a:xfrm>
                <a:prstGeom prst="line">
                  <a:avLst/>
                </a:prstGeom>
                <a:noFill/>
                <a:ln w="38100" cap="flat" cmpd="sng" algn="ctr">
                  <a:solidFill>
                    <a:sysClr val="windowText" lastClr="000000"/>
                  </a:solidFill>
                  <a:prstDash val="solid"/>
                </a:ln>
                <a:effectLst/>
              </p:spPr>
            </p:cxnSp>
          </p:grpSp>
          <p:sp>
            <p:nvSpPr>
              <p:cNvPr id="15" name="TextBox 14"/>
              <p:cNvSpPr txBox="1"/>
              <p:nvPr/>
            </p:nvSpPr>
            <p:spPr>
              <a:xfrm>
                <a:off x="9432973" y="2395523"/>
                <a:ext cx="685800" cy="830997"/>
              </a:xfrm>
              <a:prstGeom prst="rect">
                <a:avLst/>
              </a:prstGeom>
              <a:noFill/>
            </p:spPr>
            <p:txBody>
              <a:bodyPr wrap="square" rtlCol="0">
                <a:spAutoFit/>
              </a:bodyPr>
              <a:lstStyle/>
              <a:p>
                <a:pPr algn="ctr"/>
                <a:r>
                  <a:rPr lang="en-US" sz="4800" smtClean="0">
                    <a:latin typeface="Arial" panose="020B0604020202020204" pitchFamily="34" charset="0"/>
                    <a:cs typeface="Arial" panose="020B0604020202020204" pitchFamily="34" charset="0"/>
                  </a:rPr>
                  <a:t>×</a:t>
                </a:r>
                <a:endParaRPr lang="en-US" sz="4800">
                  <a:latin typeface="Arial" panose="020B0604020202020204" pitchFamily="34" charset="0"/>
                  <a:cs typeface="Arial" panose="020B0604020202020204" pitchFamily="34" charset="0"/>
                </a:endParaRPr>
              </a:p>
            </p:txBody>
          </p:sp>
          <p:grpSp>
            <p:nvGrpSpPr>
              <p:cNvPr id="16" name="Group 15"/>
              <p:cNvGrpSpPr/>
              <p:nvPr/>
            </p:nvGrpSpPr>
            <p:grpSpPr>
              <a:xfrm>
                <a:off x="10361175" y="1995892"/>
                <a:ext cx="779837" cy="1646605"/>
                <a:chOff x="7391400" y="2033262"/>
                <a:chExt cx="779837" cy="1646605"/>
              </a:xfrm>
            </p:grpSpPr>
            <p:sp>
              <p:nvSpPr>
                <p:cNvPr id="17" name="TextBox 16">
                  <a:extLst>
                    <a:ext uri="{FF2B5EF4-FFF2-40B4-BE49-F238E27FC236}">
                      <a16:creationId xmlns="" xmlns:a16="http://schemas.microsoft.com/office/drawing/2014/main" id="{E5942BFC-368E-D5DB-9C59-C2FE590789C9}"/>
                    </a:ext>
                  </a:extLst>
                </p:cNvPr>
                <p:cNvSpPr txBox="1"/>
                <p:nvPr/>
              </p:nvSpPr>
              <p:spPr>
                <a:xfrm>
                  <a:off x="7391400" y="2033262"/>
                  <a:ext cx="779837" cy="1646605"/>
                </a:xfrm>
                <a:prstGeom prst="rect">
                  <a:avLst/>
                </a:prstGeom>
                <a:noFill/>
              </p:spPr>
              <p:txBody>
                <a:bodyPr wrap="square">
                  <a:spAutoFit/>
                </a:bodyPr>
                <a:lstStyle/>
                <a:p>
                  <a:pPr algn="ctr">
                    <a:spcBef>
                      <a:spcPts val="300"/>
                    </a:spcBef>
                    <a:spcAft>
                      <a:spcPts val="300"/>
                    </a:spcAft>
                  </a:pPr>
                  <a:r>
                    <a:rPr lang="vi-VN" sz="4800" dirty="0">
                      <a:solidFill>
                        <a:prstClr val="black"/>
                      </a:solidFill>
                      <a:latin typeface="Arial" panose="020B0604020202020204" pitchFamily="34" charset="0"/>
                      <a:ea typeface="Calibri" panose="020F0502020204030204" pitchFamily="34" charset="0"/>
                      <a:cs typeface="Arial" panose="020B0604020202020204" pitchFamily="34" charset="0"/>
                    </a:rPr>
                    <a:t>9</a:t>
                  </a:r>
                  <a:endParaRPr lang="en-US" sz="4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ctr">
                    <a:spcBef>
                      <a:spcPts val="300"/>
                    </a:spcBef>
                    <a:spcAft>
                      <a:spcPts val="300"/>
                    </a:spcAft>
                  </a:pPr>
                  <a:r>
                    <a:rPr lang="vi-VN" sz="4800" dirty="0" smtClean="0">
                      <a:solidFill>
                        <a:prstClr val="black"/>
                      </a:solidFill>
                      <a:latin typeface="Arial" panose="020B0604020202020204" pitchFamily="34" charset="0"/>
                      <a:ea typeface="Calibri" panose="020F0502020204030204" pitchFamily="34" charset="0"/>
                      <a:cs typeface="Arial" panose="020B0604020202020204" pitchFamily="34" charset="0"/>
                    </a:rPr>
                    <a:t>7</a:t>
                  </a:r>
                  <a:endParaRPr lang="en-US" sz="4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cxnSp>
              <p:nvCxnSpPr>
                <p:cNvPr id="18" name="Straight Connector 17">
                  <a:extLst>
                    <a:ext uri="{FF2B5EF4-FFF2-40B4-BE49-F238E27FC236}">
                      <a16:creationId xmlns="" xmlns:a16="http://schemas.microsoft.com/office/drawing/2014/main" id="{6A9848C7-B9D5-8D6F-8052-7FE774B1A32B}"/>
                    </a:ext>
                  </a:extLst>
                </p:cNvPr>
                <p:cNvCxnSpPr>
                  <a:cxnSpLocks/>
                </p:cNvCxnSpPr>
                <p:nvPr/>
              </p:nvCxnSpPr>
              <p:spPr>
                <a:xfrm flipH="1">
                  <a:off x="7391400" y="2857500"/>
                  <a:ext cx="779837" cy="0"/>
                </a:xfrm>
                <a:prstGeom prst="line">
                  <a:avLst/>
                </a:prstGeom>
                <a:noFill/>
                <a:ln w="38100" cap="flat" cmpd="sng" algn="ctr">
                  <a:solidFill>
                    <a:sysClr val="windowText" lastClr="000000"/>
                  </a:solidFill>
                  <a:prstDash val="solid"/>
                </a:ln>
                <a:effectLst/>
              </p:spPr>
            </p:cxnSp>
          </p:grpSp>
        </p:grpSp>
      </p:grpSp>
      <p:grpSp>
        <p:nvGrpSpPr>
          <p:cNvPr id="26" name="Group 25"/>
          <p:cNvGrpSpPr/>
          <p:nvPr/>
        </p:nvGrpSpPr>
        <p:grpSpPr>
          <a:xfrm>
            <a:off x="1001921" y="4649936"/>
            <a:ext cx="16279586" cy="3020390"/>
            <a:chOff x="1001921" y="4649936"/>
            <a:chExt cx="16279586" cy="3020390"/>
          </a:xfrm>
        </p:grpSpPr>
        <p:sp>
          <p:nvSpPr>
            <p:cNvPr id="34" name="Rectangle: Rounded Corners 33">
              <a:extLst>
                <a:ext uri="{FF2B5EF4-FFF2-40B4-BE49-F238E27FC236}">
                  <a16:creationId xmlns="" xmlns:a16="http://schemas.microsoft.com/office/drawing/2014/main" id="{5F915C09-B224-DACB-BD0C-69B69833DDC1}"/>
                </a:ext>
              </a:extLst>
            </p:cNvPr>
            <p:cNvSpPr/>
            <p:nvPr/>
          </p:nvSpPr>
          <p:spPr>
            <a:xfrm>
              <a:off x="1001921" y="4649936"/>
              <a:ext cx="16279586" cy="30203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5400" noProof="1">
                <a:solidFill>
                  <a:prstClr val="black"/>
                </a:solidFill>
                <a:latin typeface="Arial" panose="020B0604020202020204" pitchFamily="34" charset="0"/>
                <a:cs typeface="Arial" panose="020B0604020202020204" pitchFamily="34" charset="0"/>
              </a:endParaRPr>
            </a:p>
          </p:txBody>
        </p:sp>
        <p:grpSp>
          <p:nvGrpSpPr>
            <p:cNvPr id="10" name="Group 9"/>
            <p:cNvGrpSpPr/>
            <p:nvPr/>
          </p:nvGrpSpPr>
          <p:grpSpPr>
            <a:xfrm>
              <a:off x="8239610" y="5193685"/>
              <a:ext cx="1118963" cy="2015936"/>
              <a:chOff x="8751795" y="5288216"/>
              <a:chExt cx="1118963" cy="2015936"/>
            </a:xfrm>
          </p:grpSpPr>
          <p:sp>
            <p:nvSpPr>
              <p:cNvPr id="23" name="TextBox 22">
                <a:extLst>
                  <a:ext uri="{FF2B5EF4-FFF2-40B4-BE49-F238E27FC236}">
                    <a16:creationId xmlns="" xmlns:a16="http://schemas.microsoft.com/office/drawing/2014/main" id="{E5942BFC-368E-D5DB-9C59-C2FE590789C9}"/>
                  </a:ext>
                </a:extLst>
              </p:cNvPr>
              <p:cNvSpPr txBox="1"/>
              <p:nvPr/>
            </p:nvSpPr>
            <p:spPr>
              <a:xfrm>
                <a:off x="8751795" y="5288216"/>
                <a:ext cx="1118963" cy="2015936"/>
              </a:xfrm>
              <a:prstGeom prst="rect">
                <a:avLst/>
              </a:prstGeom>
              <a:noFill/>
            </p:spPr>
            <p:txBody>
              <a:bodyPr wrap="square">
                <a:spAutoFit/>
              </a:bodyPr>
              <a:lstStyle/>
              <a:p>
                <a:pPr algn="ctr">
                  <a:spcBef>
                    <a:spcPts val="300"/>
                  </a:spcBef>
                  <a:spcAft>
                    <a:spcPts val="300"/>
                  </a:spcAft>
                </a:pPr>
                <a:r>
                  <a:rPr lang="vi-VN" sz="6000" b="1"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15</a:t>
                </a:r>
                <a:endParaRPr lang="en-US" sz="60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spcBef>
                    <a:spcPts val="300"/>
                  </a:spcBef>
                  <a:spcAft>
                    <a:spcPts val="300"/>
                  </a:spcAft>
                </a:pPr>
                <a:r>
                  <a:rPr lang="vi-VN" sz="6000" b="1"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28</a:t>
                </a:r>
                <a:endParaRPr lang="en-US" sz="60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p:txBody>
          </p:sp>
          <p:cxnSp>
            <p:nvCxnSpPr>
              <p:cNvPr id="24" name="Straight Connector 23">
                <a:extLst>
                  <a:ext uri="{FF2B5EF4-FFF2-40B4-BE49-F238E27FC236}">
                    <a16:creationId xmlns="" xmlns:a16="http://schemas.microsoft.com/office/drawing/2014/main" id="{6A9848C7-B9D5-8D6F-8052-7FE774B1A32B}"/>
                  </a:ext>
                </a:extLst>
              </p:cNvPr>
              <p:cNvCxnSpPr>
                <a:cxnSpLocks/>
                <a:stCxn id="23" idx="3"/>
                <a:endCxn id="23" idx="1"/>
              </p:cNvCxnSpPr>
              <p:nvPr/>
            </p:nvCxnSpPr>
            <p:spPr>
              <a:xfrm flipH="1">
                <a:off x="8751795" y="6296184"/>
                <a:ext cx="1118963" cy="0"/>
              </a:xfrm>
              <a:prstGeom prst="line">
                <a:avLst/>
              </a:prstGeom>
              <a:noFill/>
              <a:ln w="57150" cap="flat" cmpd="sng" algn="ctr">
                <a:solidFill>
                  <a:schemeClr val="accent1"/>
                </a:solidFill>
                <a:prstDash val="solid"/>
              </a:ln>
              <a:effectLst/>
            </p:spPr>
          </p:cxnSp>
        </p:grpSp>
      </p:grpSp>
      <p:pic>
        <p:nvPicPr>
          <p:cNvPr id="37" name="Picture 4">
            <a:extLst>
              <a:ext uri="{FF2B5EF4-FFF2-40B4-BE49-F238E27FC236}">
                <a16:creationId xmlns="" xmlns:a16="http://schemas.microsoft.com/office/drawing/2014/main" id="{3B6B7FD7-2E9E-E9F0-1FAF-BE73FA4D22B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575" y="7030572"/>
            <a:ext cx="4628442" cy="3286194"/>
          </a:xfrm>
          <a:prstGeom prst="rect">
            <a:avLst/>
          </a:prstGeom>
        </p:spPr>
      </p:pic>
      <p:pic>
        <p:nvPicPr>
          <p:cNvPr id="4" name="Picture 3">
            <a:hlinkClick r:id="rId6" action="ppaction://hlinksldjump"/>
            <a:extLst>
              <a:ext uri="{FF2B5EF4-FFF2-40B4-BE49-F238E27FC236}">
                <a16:creationId xmlns="" xmlns:a16="http://schemas.microsoft.com/office/drawing/2014/main" id="{D22FC818-3E29-27E4-90FD-28C396F2847A}"/>
              </a:ext>
            </a:extLst>
          </p:cNvPr>
          <p:cNvPicPr>
            <a:picLocks noChangeAspect="1"/>
          </p:cNvPicPr>
          <p:nvPr/>
        </p:nvPicPr>
        <p:blipFill>
          <a:blip r:embed="rId7"/>
          <a:stretch>
            <a:fillRect/>
          </a:stretch>
        </p:blipFill>
        <p:spPr>
          <a:xfrm>
            <a:off x="15039765" y="7402984"/>
            <a:ext cx="3557325" cy="2898899"/>
          </a:xfrm>
          <a:prstGeom prst="rect">
            <a:avLst/>
          </a:prstGeom>
        </p:spPr>
      </p:pic>
    </p:spTree>
    <p:extLst>
      <p:ext uri="{BB962C8B-B14F-4D97-AF65-F5344CB8AC3E}">
        <p14:creationId xmlns:p14="http://schemas.microsoft.com/office/powerpoint/2010/main" val="30506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50" name="Picture 8">
            <a:extLst>
              <a:ext uri="{FF2B5EF4-FFF2-40B4-BE49-F238E27FC236}">
                <a16:creationId xmlns="" xmlns:a16="http://schemas.microsoft.com/office/drawing/2014/main" id="{F18A7A19-E8CD-630B-2956-66FB3D74579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 y="575412"/>
            <a:ext cx="18287999" cy="4157568"/>
          </a:xfrm>
          <a:prstGeom prst="rect">
            <a:avLst/>
          </a:prstGeom>
        </p:spPr>
      </p:pic>
      <p:sp>
        <p:nvSpPr>
          <p:cNvPr id="2" name="Rectangle 1">
            <a:extLst>
              <a:ext uri="{FF2B5EF4-FFF2-40B4-BE49-F238E27FC236}">
                <a16:creationId xmlns="" xmlns:a16="http://schemas.microsoft.com/office/drawing/2014/main" id="{F66E24A6-6B41-9002-EE56-0C671E10D9DF}"/>
              </a:ext>
            </a:extLst>
          </p:cNvPr>
          <p:cNvSpPr>
            <a:spLocks noGrp="1" noRot="1" noMove="1" noResize="1" noEditPoints="1" noAdjustHandles="1" noChangeArrowheads="1" noChangeShapeType="1"/>
          </p:cNvSpPr>
          <p:nvPr/>
        </p:nvSpPr>
        <p:spPr>
          <a:xfrm>
            <a:off x="1" y="3652063"/>
            <a:ext cx="18287999" cy="6634937"/>
          </a:xfrm>
          <a:custGeom>
            <a:avLst/>
            <a:gdLst>
              <a:gd name="connsiteX0" fmla="*/ 0 w 12191999"/>
              <a:gd name="connsiteY0" fmla="*/ 0 h 3314700"/>
              <a:gd name="connsiteX1" fmla="*/ 12191999 w 12191999"/>
              <a:gd name="connsiteY1" fmla="*/ 0 h 3314700"/>
              <a:gd name="connsiteX2" fmla="*/ 12191999 w 12191999"/>
              <a:gd name="connsiteY2" fmla="*/ 3314700 h 3314700"/>
              <a:gd name="connsiteX3" fmla="*/ 0 w 12191999"/>
              <a:gd name="connsiteY3" fmla="*/ 3314700 h 3314700"/>
              <a:gd name="connsiteX4" fmla="*/ 0 w 12191999"/>
              <a:gd name="connsiteY4" fmla="*/ 0 h 3314700"/>
              <a:gd name="connsiteX0" fmla="*/ 0 w 12191999"/>
              <a:gd name="connsiteY0" fmla="*/ 558800 h 3873500"/>
              <a:gd name="connsiteX1" fmla="*/ 1155700 w 12191999"/>
              <a:gd name="connsiteY1" fmla="*/ 0 h 3873500"/>
              <a:gd name="connsiteX2" fmla="*/ 12191999 w 12191999"/>
              <a:gd name="connsiteY2" fmla="*/ 558800 h 3873500"/>
              <a:gd name="connsiteX3" fmla="*/ 12191999 w 12191999"/>
              <a:gd name="connsiteY3" fmla="*/ 3873500 h 3873500"/>
              <a:gd name="connsiteX4" fmla="*/ 0 w 12191999"/>
              <a:gd name="connsiteY4" fmla="*/ 3873500 h 3873500"/>
              <a:gd name="connsiteX5" fmla="*/ 0 w 12191999"/>
              <a:gd name="connsiteY5"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12191999 w 12191999"/>
              <a:gd name="connsiteY3" fmla="*/ 558800 h 3873500"/>
              <a:gd name="connsiteX4" fmla="*/ 12191999 w 12191999"/>
              <a:gd name="connsiteY4" fmla="*/ 3873500 h 3873500"/>
              <a:gd name="connsiteX5" fmla="*/ 0 w 12191999"/>
              <a:gd name="connsiteY5" fmla="*/ 3873500 h 3873500"/>
              <a:gd name="connsiteX6" fmla="*/ 0 w 12191999"/>
              <a:gd name="connsiteY6"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12191999 w 12191999"/>
              <a:gd name="connsiteY4" fmla="*/ 558800 h 3873500"/>
              <a:gd name="connsiteX5" fmla="*/ 12191999 w 12191999"/>
              <a:gd name="connsiteY5" fmla="*/ 3873500 h 3873500"/>
              <a:gd name="connsiteX6" fmla="*/ 0 w 12191999"/>
              <a:gd name="connsiteY6" fmla="*/ 3873500 h 3873500"/>
              <a:gd name="connsiteX7" fmla="*/ 0 w 12191999"/>
              <a:gd name="connsiteY7"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12191999 w 12191999"/>
              <a:gd name="connsiteY5" fmla="*/ 558800 h 3873500"/>
              <a:gd name="connsiteX6" fmla="*/ 12191999 w 12191999"/>
              <a:gd name="connsiteY6" fmla="*/ 3873500 h 3873500"/>
              <a:gd name="connsiteX7" fmla="*/ 0 w 12191999"/>
              <a:gd name="connsiteY7" fmla="*/ 3873500 h 3873500"/>
              <a:gd name="connsiteX8" fmla="*/ 0 w 12191999"/>
              <a:gd name="connsiteY8"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12191999 w 12191999"/>
              <a:gd name="connsiteY6" fmla="*/ 558800 h 3873500"/>
              <a:gd name="connsiteX7" fmla="*/ 12191999 w 12191999"/>
              <a:gd name="connsiteY7" fmla="*/ 3873500 h 3873500"/>
              <a:gd name="connsiteX8" fmla="*/ 0 w 12191999"/>
              <a:gd name="connsiteY8" fmla="*/ 3873500 h 3873500"/>
              <a:gd name="connsiteX9" fmla="*/ 0 w 12191999"/>
              <a:gd name="connsiteY9"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2191999 w 12191999"/>
              <a:gd name="connsiteY7" fmla="*/ 558800 h 3873500"/>
              <a:gd name="connsiteX8" fmla="*/ 12191999 w 12191999"/>
              <a:gd name="connsiteY8" fmla="*/ 3873500 h 3873500"/>
              <a:gd name="connsiteX9" fmla="*/ 0 w 12191999"/>
              <a:gd name="connsiteY9" fmla="*/ 3873500 h 3873500"/>
              <a:gd name="connsiteX10" fmla="*/ 0 w 12191999"/>
              <a:gd name="connsiteY10"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1557000 w 12191999"/>
              <a:gd name="connsiteY7" fmla="*/ 774700 h 3873500"/>
              <a:gd name="connsiteX8" fmla="*/ 12191999 w 12191999"/>
              <a:gd name="connsiteY8" fmla="*/ 558800 h 3873500"/>
              <a:gd name="connsiteX9" fmla="*/ 12191999 w 12191999"/>
              <a:gd name="connsiteY9" fmla="*/ 3873500 h 3873500"/>
              <a:gd name="connsiteX10" fmla="*/ 0 w 12191999"/>
              <a:gd name="connsiteY10" fmla="*/ 3873500 h 3873500"/>
              <a:gd name="connsiteX11" fmla="*/ 0 w 12191999"/>
              <a:gd name="connsiteY11"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143500 w 12191999"/>
              <a:gd name="connsiteY4" fmla="*/ 647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88900 h 3403600"/>
              <a:gd name="connsiteX1" fmla="*/ 1117600 w 12191999"/>
              <a:gd name="connsiteY1" fmla="*/ 87562 h 3403600"/>
              <a:gd name="connsiteX2" fmla="*/ 2755900 w 12191999"/>
              <a:gd name="connsiteY2" fmla="*/ 381000 h 3403600"/>
              <a:gd name="connsiteX3" fmla="*/ 4165600 w 12191999"/>
              <a:gd name="connsiteY3" fmla="*/ 0 h 3403600"/>
              <a:gd name="connsiteX4" fmla="*/ 5143500 w 12191999"/>
              <a:gd name="connsiteY4" fmla="*/ 177800 h 3403600"/>
              <a:gd name="connsiteX5" fmla="*/ 5969000 w 12191999"/>
              <a:gd name="connsiteY5" fmla="*/ 25400 h 3403600"/>
              <a:gd name="connsiteX6" fmla="*/ 7137400 w 12191999"/>
              <a:gd name="connsiteY6" fmla="*/ 63500 h 3403600"/>
              <a:gd name="connsiteX7" fmla="*/ 9690100 w 12191999"/>
              <a:gd name="connsiteY7" fmla="*/ 317500 h 3403600"/>
              <a:gd name="connsiteX8" fmla="*/ 11557000 w 12191999"/>
              <a:gd name="connsiteY8" fmla="*/ 304800 h 3403600"/>
              <a:gd name="connsiteX9" fmla="*/ 12191999 w 12191999"/>
              <a:gd name="connsiteY9" fmla="*/ 88900 h 3403600"/>
              <a:gd name="connsiteX10" fmla="*/ 12191999 w 12191999"/>
              <a:gd name="connsiteY10" fmla="*/ 3403600 h 3403600"/>
              <a:gd name="connsiteX11" fmla="*/ 0 w 12191999"/>
              <a:gd name="connsiteY11" fmla="*/ 3403600 h 3403600"/>
              <a:gd name="connsiteX12" fmla="*/ 0 w 12191999"/>
              <a:gd name="connsiteY12"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1557000 w 12191999"/>
              <a:gd name="connsiteY9" fmla="*/ 304800 h 3403600"/>
              <a:gd name="connsiteX10" fmla="*/ 12191999 w 12191999"/>
              <a:gd name="connsiteY10" fmla="*/ 88900 h 3403600"/>
              <a:gd name="connsiteX11" fmla="*/ 12191999 w 12191999"/>
              <a:gd name="connsiteY11" fmla="*/ 3403600 h 3403600"/>
              <a:gd name="connsiteX12" fmla="*/ 0 w 12191999"/>
              <a:gd name="connsiteY12" fmla="*/ 3403600 h 3403600"/>
              <a:gd name="connsiteX13" fmla="*/ 0 w 12191999"/>
              <a:gd name="connsiteY13"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198100 w 12191999"/>
              <a:gd name="connsiteY9" fmla="*/ 238012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2191999 w 12191999"/>
              <a:gd name="connsiteY11" fmla="*/ 152423 h 3467123"/>
              <a:gd name="connsiteX12" fmla="*/ 12191999 w 12191999"/>
              <a:gd name="connsiteY12" fmla="*/ 3467123 h 3467123"/>
              <a:gd name="connsiteX13" fmla="*/ 0 w 12191999"/>
              <a:gd name="connsiteY13" fmla="*/ 3467123 h 3467123"/>
              <a:gd name="connsiteX14" fmla="*/ 0 w 12191999"/>
              <a:gd name="connsiteY14" fmla="*/ 152423 h 3467123"/>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 name="connsiteX0" fmla="*/ 0 w 12191999"/>
              <a:gd name="connsiteY0" fmla="*/ 152423 h 3467123"/>
              <a:gd name="connsiteX1" fmla="*/ 330200 w 12191999"/>
              <a:gd name="connsiteY1" fmla="*/ 351307 h 3467123"/>
              <a:gd name="connsiteX2" fmla="*/ 1371600 w 12191999"/>
              <a:gd name="connsiteY2" fmla="*/ 121221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3467123">
                <a:moveTo>
                  <a:pt x="0" y="152423"/>
                </a:moveTo>
                <a:cubicBezTo>
                  <a:pt x="93133" y="152353"/>
                  <a:pt x="237067" y="351377"/>
                  <a:pt x="330200" y="351307"/>
                </a:cubicBezTo>
                <a:lnTo>
                  <a:pt x="1371600" y="121221"/>
                </a:lnTo>
                <a:cubicBezTo>
                  <a:pt x="1905000" y="155088"/>
                  <a:pt x="2222500" y="410656"/>
                  <a:pt x="2755900" y="444523"/>
                </a:cubicBezTo>
                <a:cubicBezTo>
                  <a:pt x="3213100" y="427590"/>
                  <a:pt x="3708400" y="80456"/>
                  <a:pt x="4165600" y="63523"/>
                </a:cubicBezTo>
                <a:cubicBezTo>
                  <a:pt x="4470400" y="67756"/>
                  <a:pt x="4838700" y="237090"/>
                  <a:pt x="5143500" y="241323"/>
                </a:cubicBezTo>
                <a:cubicBezTo>
                  <a:pt x="5444067" y="296356"/>
                  <a:pt x="5693833" y="150306"/>
                  <a:pt x="5969000" y="88923"/>
                </a:cubicBezTo>
                <a:cubicBezTo>
                  <a:pt x="6244167" y="27540"/>
                  <a:pt x="6555317" y="278460"/>
                  <a:pt x="7175500" y="276343"/>
                </a:cubicBezTo>
                <a:cubicBezTo>
                  <a:pt x="7552267" y="272110"/>
                  <a:pt x="8373533" y="136389"/>
                  <a:pt x="8750300" y="132156"/>
                </a:cubicBezTo>
                <a:cubicBezTo>
                  <a:pt x="9321800" y="171196"/>
                  <a:pt x="9886950" y="303652"/>
                  <a:pt x="10198100" y="301535"/>
                </a:cubicBezTo>
                <a:cubicBezTo>
                  <a:pt x="10509250" y="299418"/>
                  <a:pt x="10847917" y="33182"/>
                  <a:pt x="11125200" y="0"/>
                </a:cubicBezTo>
                <a:cubicBezTo>
                  <a:pt x="11370733" y="34147"/>
                  <a:pt x="11603567" y="267387"/>
                  <a:pt x="11849100" y="301534"/>
                </a:cubicBezTo>
                <a:lnTo>
                  <a:pt x="12191999" y="152423"/>
                </a:lnTo>
                <a:lnTo>
                  <a:pt x="12191999" y="3467123"/>
                </a:lnTo>
                <a:lnTo>
                  <a:pt x="0" y="3467123"/>
                </a:lnTo>
                <a:lnTo>
                  <a:pt x="0" y="152423"/>
                </a:lnTo>
                <a:close/>
              </a:path>
            </a:pathLst>
          </a:custGeom>
          <a:solidFill>
            <a:srgbClr val="FFEEA6"/>
          </a:solidFill>
          <a:ln>
            <a:solidFill>
              <a:srgbClr val="FFE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noProof="1">
              <a:solidFill>
                <a:prstClr val="black"/>
              </a:solidFill>
              <a:cs typeface="Arial" panose="020B0604020202020204" pitchFamily="34" charset="0"/>
            </a:endParaRPr>
          </a:p>
        </p:txBody>
      </p:sp>
      <p:grpSp>
        <p:nvGrpSpPr>
          <p:cNvPr id="19" name="Group 18"/>
          <p:cNvGrpSpPr/>
          <p:nvPr/>
        </p:nvGrpSpPr>
        <p:grpSpPr>
          <a:xfrm>
            <a:off x="1001921" y="4649936"/>
            <a:ext cx="16279586" cy="3020390"/>
            <a:chOff x="1001921" y="4649936"/>
            <a:chExt cx="16279586" cy="3020390"/>
          </a:xfrm>
        </p:grpSpPr>
        <p:sp>
          <p:nvSpPr>
            <p:cNvPr id="34" name="Rectangle: Rounded Corners 33">
              <a:extLst>
                <a:ext uri="{FF2B5EF4-FFF2-40B4-BE49-F238E27FC236}">
                  <a16:creationId xmlns="" xmlns:a16="http://schemas.microsoft.com/office/drawing/2014/main" id="{5F915C09-B224-DACB-BD0C-69B69833DDC1}"/>
                </a:ext>
              </a:extLst>
            </p:cNvPr>
            <p:cNvSpPr/>
            <p:nvPr/>
          </p:nvSpPr>
          <p:spPr>
            <a:xfrm>
              <a:off x="1001921" y="4649936"/>
              <a:ext cx="16279586" cy="30203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5400" noProof="1">
                <a:solidFill>
                  <a:prstClr val="black"/>
                </a:solidFill>
                <a:latin typeface="Arial" panose="020B0604020202020204" pitchFamily="34" charset="0"/>
                <a:cs typeface="Arial" panose="020B0604020202020204" pitchFamily="34" charset="0"/>
              </a:endParaRPr>
            </a:p>
          </p:txBody>
        </p:sp>
        <p:grpSp>
          <p:nvGrpSpPr>
            <p:cNvPr id="10" name="Group 9"/>
            <p:cNvGrpSpPr/>
            <p:nvPr/>
          </p:nvGrpSpPr>
          <p:grpSpPr>
            <a:xfrm>
              <a:off x="8239610" y="5193685"/>
              <a:ext cx="1118963" cy="2015936"/>
              <a:chOff x="8751795" y="5288216"/>
              <a:chExt cx="1118963" cy="2015936"/>
            </a:xfrm>
          </p:grpSpPr>
          <p:sp>
            <p:nvSpPr>
              <p:cNvPr id="23" name="TextBox 22">
                <a:extLst>
                  <a:ext uri="{FF2B5EF4-FFF2-40B4-BE49-F238E27FC236}">
                    <a16:creationId xmlns="" xmlns:a16="http://schemas.microsoft.com/office/drawing/2014/main" id="{E5942BFC-368E-D5DB-9C59-C2FE590789C9}"/>
                  </a:ext>
                </a:extLst>
              </p:cNvPr>
              <p:cNvSpPr txBox="1"/>
              <p:nvPr/>
            </p:nvSpPr>
            <p:spPr>
              <a:xfrm>
                <a:off x="8751795" y="5288216"/>
                <a:ext cx="1118963" cy="2015936"/>
              </a:xfrm>
              <a:prstGeom prst="rect">
                <a:avLst/>
              </a:prstGeom>
              <a:noFill/>
            </p:spPr>
            <p:txBody>
              <a:bodyPr wrap="square">
                <a:spAutoFit/>
              </a:bodyPr>
              <a:lstStyle/>
              <a:p>
                <a:pPr algn="ctr">
                  <a:spcBef>
                    <a:spcPts val="300"/>
                  </a:spcBef>
                  <a:spcAft>
                    <a:spcPts val="300"/>
                  </a:spcAft>
                </a:pPr>
                <a:r>
                  <a:rPr lang="vi-VN" sz="6000" b="1"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19</a:t>
                </a:r>
                <a:endParaRPr lang="en-US" sz="60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spcBef>
                    <a:spcPts val="300"/>
                  </a:spcBef>
                  <a:spcAft>
                    <a:spcPts val="300"/>
                  </a:spcAft>
                </a:pPr>
                <a:r>
                  <a:rPr lang="vi-VN" sz="6000" b="1"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23</a:t>
                </a:r>
                <a:endParaRPr lang="en-US" sz="60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p:txBody>
          </p:sp>
          <p:cxnSp>
            <p:nvCxnSpPr>
              <p:cNvPr id="24" name="Straight Connector 23">
                <a:extLst>
                  <a:ext uri="{FF2B5EF4-FFF2-40B4-BE49-F238E27FC236}">
                    <a16:creationId xmlns="" xmlns:a16="http://schemas.microsoft.com/office/drawing/2014/main" id="{6A9848C7-B9D5-8D6F-8052-7FE774B1A32B}"/>
                  </a:ext>
                </a:extLst>
              </p:cNvPr>
              <p:cNvCxnSpPr>
                <a:cxnSpLocks/>
                <a:stCxn id="23" idx="3"/>
                <a:endCxn id="23" idx="1"/>
              </p:cNvCxnSpPr>
              <p:nvPr/>
            </p:nvCxnSpPr>
            <p:spPr>
              <a:xfrm flipH="1">
                <a:off x="8751795" y="6296184"/>
                <a:ext cx="1118963" cy="0"/>
              </a:xfrm>
              <a:prstGeom prst="line">
                <a:avLst/>
              </a:prstGeom>
              <a:noFill/>
              <a:ln w="57150" cap="flat" cmpd="sng" algn="ctr">
                <a:solidFill>
                  <a:schemeClr val="accent1"/>
                </a:solidFill>
                <a:prstDash val="solid"/>
              </a:ln>
              <a:effectLst/>
            </p:spPr>
          </p:cxnSp>
        </p:grpSp>
      </p:grpSp>
      <p:grpSp>
        <p:nvGrpSpPr>
          <p:cNvPr id="7" name="Group 6"/>
          <p:cNvGrpSpPr/>
          <p:nvPr/>
        </p:nvGrpSpPr>
        <p:grpSpPr>
          <a:xfrm>
            <a:off x="1001921" y="899015"/>
            <a:ext cx="16279586" cy="3020390"/>
            <a:chOff x="1001921" y="899015"/>
            <a:chExt cx="16279586" cy="3020390"/>
          </a:xfrm>
        </p:grpSpPr>
        <p:sp>
          <p:nvSpPr>
            <p:cNvPr id="35" name="Rectangle: Rounded Corners 34">
              <a:extLst>
                <a:ext uri="{FF2B5EF4-FFF2-40B4-BE49-F238E27FC236}">
                  <a16:creationId xmlns="" xmlns:a16="http://schemas.microsoft.com/office/drawing/2014/main" id="{DF90C372-A858-AA21-3A9F-93AD2BB7CB50}"/>
                </a:ext>
              </a:extLst>
            </p:cNvPr>
            <p:cNvSpPr/>
            <p:nvPr/>
          </p:nvSpPr>
          <p:spPr>
            <a:xfrm>
              <a:off x="1001921" y="899015"/>
              <a:ext cx="16279586" cy="30203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vi-VN" sz="4800" b="1" noProof="1">
                  <a:solidFill>
                    <a:srgbClr val="C00000"/>
                  </a:solidFill>
                  <a:latin typeface="Arial" panose="020B0604020202020204" pitchFamily="34" charset="0"/>
                  <a:cs typeface="Arial" panose="020B0604020202020204" pitchFamily="34" charset="0"/>
                </a:rPr>
                <a:t>Câu </a:t>
              </a:r>
              <a:r>
                <a:rPr lang="vi-VN" sz="4800" b="1" noProof="1" smtClean="0">
                  <a:solidFill>
                    <a:srgbClr val="C00000"/>
                  </a:solidFill>
                  <a:latin typeface="Arial" panose="020B0604020202020204" pitchFamily="34" charset="0"/>
                  <a:cs typeface="Arial" panose="020B0604020202020204" pitchFamily="34" charset="0"/>
                </a:rPr>
                <a:t>3</a:t>
              </a:r>
              <a:r>
                <a:rPr lang="en-US" sz="4800" b="1" noProof="1" smtClean="0">
                  <a:solidFill>
                    <a:srgbClr val="C00000"/>
                  </a:solidFill>
                  <a:latin typeface="Arial" panose="020B0604020202020204" pitchFamily="34" charset="0"/>
                  <a:cs typeface="Arial" panose="020B0604020202020204" pitchFamily="34" charset="0"/>
                </a:rPr>
                <a:t>:</a:t>
              </a:r>
              <a:r>
                <a:rPr lang="vi-VN" sz="4800" b="1" noProof="1" smtClean="0">
                  <a:solidFill>
                    <a:srgbClr val="C00000"/>
                  </a:solidFill>
                  <a:latin typeface="Arial" panose="020B0604020202020204" pitchFamily="34" charset="0"/>
                  <a:cs typeface="Arial" panose="020B0604020202020204" pitchFamily="34" charset="0"/>
                </a:rPr>
                <a:t> </a:t>
              </a:r>
              <a:r>
                <a:rPr lang="vi-VN" sz="4800" noProof="1" smtClean="0">
                  <a:solidFill>
                    <a:prstClr val="black"/>
                  </a:solidFill>
                  <a:latin typeface="Arial" panose="020B0604020202020204" pitchFamily="34" charset="0"/>
                  <a:cs typeface="Arial" panose="020B0604020202020204" pitchFamily="34" charset="0"/>
                </a:rPr>
                <a:t>Tính bằng cách thuận tiện </a:t>
              </a:r>
              <a:endParaRPr lang="vi-VN" sz="4800" noProof="1">
                <a:solidFill>
                  <a:prstClr val="black"/>
                </a:solidFill>
                <a:latin typeface="Arial" panose="020B0604020202020204" pitchFamily="34" charset="0"/>
                <a:cs typeface="Arial" panose="020B0604020202020204" pitchFamily="34" charset="0"/>
              </a:endParaRPr>
            </a:p>
          </p:txBody>
        </p:sp>
        <p:grpSp>
          <p:nvGrpSpPr>
            <p:cNvPr id="6" name="Group 5"/>
            <p:cNvGrpSpPr/>
            <p:nvPr/>
          </p:nvGrpSpPr>
          <p:grpSpPr>
            <a:xfrm>
              <a:off x="5402769" y="1979932"/>
              <a:ext cx="6792644" cy="1676372"/>
              <a:chOff x="4814624" y="1975691"/>
              <a:chExt cx="6792644" cy="1676372"/>
            </a:xfrm>
          </p:grpSpPr>
          <p:grpSp>
            <p:nvGrpSpPr>
              <p:cNvPr id="3" name="Group 2"/>
              <p:cNvGrpSpPr/>
              <p:nvPr/>
            </p:nvGrpSpPr>
            <p:grpSpPr>
              <a:xfrm>
                <a:off x="6775692" y="2005458"/>
                <a:ext cx="779837" cy="1646605"/>
                <a:chOff x="7391400" y="2033262"/>
                <a:chExt cx="779837" cy="1646605"/>
              </a:xfrm>
            </p:grpSpPr>
            <p:sp>
              <p:nvSpPr>
                <p:cNvPr id="8" name="TextBox 7">
                  <a:extLst>
                    <a:ext uri="{FF2B5EF4-FFF2-40B4-BE49-F238E27FC236}">
                      <a16:creationId xmlns="" xmlns:a16="http://schemas.microsoft.com/office/drawing/2014/main" id="{E5942BFC-368E-D5DB-9C59-C2FE590789C9}"/>
                    </a:ext>
                  </a:extLst>
                </p:cNvPr>
                <p:cNvSpPr txBox="1"/>
                <p:nvPr/>
              </p:nvSpPr>
              <p:spPr>
                <a:xfrm>
                  <a:off x="7391400" y="2033262"/>
                  <a:ext cx="779837" cy="1646605"/>
                </a:xfrm>
                <a:prstGeom prst="rect">
                  <a:avLst/>
                </a:prstGeom>
                <a:noFill/>
              </p:spPr>
              <p:txBody>
                <a:bodyPr wrap="square">
                  <a:spAutoFit/>
                </a:bodyPr>
                <a:lstStyle/>
                <a:p>
                  <a:pPr algn="ctr">
                    <a:spcBef>
                      <a:spcPts val="300"/>
                    </a:spcBef>
                    <a:spcAft>
                      <a:spcPts val="300"/>
                    </a:spcAft>
                  </a:pPr>
                  <a:r>
                    <a:rPr lang="vi-VN" sz="4800" dirty="0" smtClean="0">
                      <a:solidFill>
                        <a:prstClr val="black"/>
                      </a:solidFill>
                      <a:latin typeface="Arial" panose="020B0604020202020204" pitchFamily="34" charset="0"/>
                      <a:ea typeface="Calibri" panose="020F0502020204030204" pitchFamily="34" charset="0"/>
                      <a:cs typeface="Arial" panose="020B0604020202020204" pitchFamily="34" charset="0"/>
                    </a:rPr>
                    <a:t>2</a:t>
                  </a:r>
                  <a:endParaRPr lang="en-US" sz="4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ctr">
                    <a:spcBef>
                      <a:spcPts val="300"/>
                    </a:spcBef>
                    <a:spcAft>
                      <a:spcPts val="300"/>
                    </a:spcAft>
                  </a:pPr>
                  <a:r>
                    <a:rPr lang="vi-VN" sz="4800" dirty="0">
                      <a:solidFill>
                        <a:prstClr val="black"/>
                      </a:solidFill>
                      <a:latin typeface="Arial" panose="020B0604020202020204" pitchFamily="34" charset="0"/>
                      <a:ea typeface="Calibri" panose="020F0502020204030204" pitchFamily="34" charset="0"/>
                      <a:cs typeface="Arial" panose="020B0604020202020204" pitchFamily="34" charset="0"/>
                    </a:rPr>
                    <a:t>9</a:t>
                  </a:r>
                  <a:endParaRPr lang="en-US" sz="4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cxnSp>
              <p:nvCxnSpPr>
                <p:cNvPr id="9" name="Straight Connector 8">
                  <a:extLst>
                    <a:ext uri="{FF2B5EF4-FFF2-40B4-BE49-F238E27FC236}">
                      <a16:creationId xmlns="" xmlns:a16="http://schemas.microsoft.com/office/drawing/2014/main" id="{6A9848C7-B9D5-8D6F-8052-7FE774B1A32B}"/>
                    </a:ext>
                  </a:extLst>
                </p:cNvPr>
                <p:cNvCxnSpPr>
                  <a:cxnSpLocks/>
                </p:cNvCxnSpPr>
                <p:nvPr/>
              </p:nvCxnSpPr>
              <p:spPr>
                <a:xfrm flipH="1">
                  <a:off x="7391400" y="2857500"/>
                  <a:ext cx="779837" cy="0"/>
                </a:xfrm>
                <a:prstGeom prst="line">
                  <a:avLst/>
                </a:prstGeom>
                <a:noFill/>
                <a:ln w="38100" cap="flat" cmpd="sng" algn="ctr">
                  <a:solidFill>
                    <a:sysClr val="windowText" lastClr="000000"/>
                  </a:solidFill>
                  <a:prstDash val="solid"/>
                </a:ln>
                <a:effectLst/>
              </p:spPr>
            </p:cxnSp>
          </p:grpSp>
          <p:sp>
            <p:nvSpPr>
              <p:cNvPr id="5" name="TextBox 4"/>
              <p:cNvSpPr txBox="1"/>
              <p:nvPr/>
            </p:nvSpPr>
            <p:spPr>
              <a:xfrm>
                <a:off x="5905621" y="2390685"/>
                <a:ext cx="685800" cy="830997"/>
              </a:xfrm>
              <a:prstGeom prst="rect">
                <a:avLst/>
              </a:prstGeom>
              <a:noFill/>
            </p:spPr>
            <p:txBody>
              <a:bodyPr wrap="square" rtlCol="0">
                <a:spAutoFit/>
              </a:bodyPr>
              <a:lstStyle/>
              <a:p>
                <a:pPr algn="ctr"/>
                <a:r>
                  <a:rPr lang="en-US" sz="4800" smtClean="0">
                    <a:latin typeface="Arial" panose="020B0604020202020204" pitchFamily="34" charset="0"/>
                    <a:cs typeface="Arial" panose="020B0604020202020204" pitchFamily="34" charset="0"/>
                  </a:rPr>
                  <a:t>×</a:t>
                </a:r>
                <a:endParaRPr lang="en-US" sz="4800">
                  <a:latin typeface="Arial" panose="020B0604020202020204" pitchFamily="34" charset="0"/>
                  <a:cs typeface="Arial" panose="020B0604020202020204" pitchFamily="34" charset="0"/>
                </a:endParaRPr>
              </a:p>
            </p:txBody>
          </p:sp>
          <p:grpSp>
            <p:nvGrpSpPr>
              <p:cNvPr id="12" name="Group 11"/>
              <p:cNvGrpSpPr/>
              <p:nvPr/>
            </p:nvGrpSpPr>
            <p:grpSpPr>
              <a:xfrm>
                <a:off x="4814624" y="1984899"/>
                <a:ext cx="866924" cy="1646605"/>
                <a:chOff x="7331674" y="2033262"/>
                <a:chExt cx="866924" cy="1646605"/>
              </a:xfrm>
            </p:grpSpPr>
            <p:sp>
              <p:nvSpPr>
                <p:cNvPr id="13" name="TextBox 12">
                  <a:extLst>
                    <a:ext uri="{FF2B5EF4-FFF2-40B4-BE49-F238E27FC236}">
                      <a16:creationId xmlns="" xmlns:a16="http://schemas.microsoft.com/office/drawing/2014/main" id="{E5942BFC-368E-D5DB-9C59-C2FE590789C9}"/>
                    </a:ext>
                  </a:extLst>
                </p:cNvPr>
                <p:cNvSpPr txBox="1"/>
                <p:nvPr/>
              </p:nvSpPr>
              <p:spPr>
                <a:xfrm>
                  <a:off x="7331674" y="2033262"/>
                  <a:ext cx="866924" cy="1646605"/>
                </a:xfrm>
                <a:prstGeom prst="rect">
                  <a:avLst/>
                </a:prstGeom>
                <a:noFill/>
              </p:spPr>
              <p:txBody>
                <a:bodyPr wrap="square">
                  <a:spAutoFit/>
                </a:bodyPr>
                <a:lstStyle/>
                <a:p>
                  <a:pPr algn="ctr">
                    <a:spcBef>
                      <a:spcPts val="300"/>
                    </a:spcBef>
                    <a:spcAft>
                      <a:spcPts val="300"/>
                    </a:spcAft>
                  </a:pPr>
                  <a:r>
                    <a:rPr lang="vi-VN" sz="4800" smtClean="0">
                      <a:solidFill>
                        <a:prstClr val="black"/>
                      </a:solidFill>
                      <a:latin typeface="Arial" panose="020B0604020202020204" pitchFamily="34" charset="0"/>
                      <a:ea typeface="Calibri" panose="020F0502020204030204" pitchFamily="34" charset="0"/>
                      <a:cs typeface="Arial" panose="020B0604020202020204" pitchFamily="34" charset="0"/>
                    </a:rPr>
                    <a:t>19</a:t>
                  </a:r>
                  <a:endParaRPr lang="en-US" sz="4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ctr">
                    <a:spcBef>
                      <a:spcPts val="300"/>
                    </a:spcBef>
                    <a:spcAft>
                      <a:spcPts val="300"/>
                    </a:spcAft>
                  </a:pPr>
                  <a:r>
                    <a:rPr lang="vi-VN" sz="4800" smtClean="0">
                      <a:solidFill>
                        <a:prstClr val="black"/>
                      </a:solidFill>
                      <a:latin typeface="Arial" panose="020B0604020202020204" pitchFamily="34" charset="0"/>
                      <a:ea typeface="Calibri" panose="020F0502020204030204" pitchFamily="34" charset="0"/>
                      <a:cs typeface="Arial" panose="020B0604020202020204" pitchFamily="34" charset="0"/>
                    </a:rPr>
                    <a:t>23</a:t>
                  </a:r>
                  <a:endParaRPr lang="en-US" sz="4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cxnSp>
              <p:nvCxnSpPr>
                <p:cNvPr id="14" name="Straight Connector 13">
                  <a:extLst>
                    <a:ext uri="{FF2B5EF4-FFF2-40B4-BE49-F238E27FC236}">
                      <a16:creationId xmlns="" xmlns:a16="http://schemas.microsoft.com/office/drawing/2014/main" id="{6A9848C7-B9D5-8D6F-8052-7FE774B1A32B}"/>
                    </a:ext>
                  </a:extLst>
                </p:cNvPr>
                <p:cNvCxnSpPr>
                  <a:cxnSpLocks/>
                </p:cNvCxnSpPr>
                <p:nvPr/>
              </p:nvCxnSpPr>
              <p:spPr>
                <a:xfrm flipH="1">
                  <a:off x="7391400" y="2857500"/>
                  <a:ext cx="779837" cy="0"/>
                </a:xfrm>
                <a:prstGeom prst="line">
                  <a:avLst/>
                </a:prstGeom>
                <a:noFill/>
                <a:ln w="38100" cap="flat" cmpd="sng" algn="ctr">
                  <a:solidFill>
                    <a:sysClr val="windowText" lastClr="000000"/>
                  </a:solidFill>
                  <a:prstDash val="solid"/>
                </a:ln>
                <a:effectLst/>
              </p:spPr>
            </p:cxnSp>
          </p:grpSp>
          <p:sp>
            <p:nvSpPr>
              <p:cNvPr id="15" name="TextBox 14"/>
              <p:cNvSpPr txBox="1"/>
              <p:nvPr/>
            </p:nvSpPr>
            <p:spPr>
              <a:xfrm>
                <a:off x="9806546" y="2395069"/>
                <a:ext cx="685800" cy="830997"/>
              </a:xfrm>
              <a:prstGeom prst="rect">
                <a:avLst/>
              </a:prstGeom>
              <a:noFill/>
            </p:spPr>
            <p:txBody>
              <a:bodyPr wrap="square" rtlCol="0">
                <a:spAutoFit/>
              </a:bodyPr>
              <a:lstStyle/>
              <a:p>
                <a:pPr algn="ctr"/>
                <a:r>
                  <a:rPr lang="en-US" sz="4800" smtClean="0">
                    <a:latin typeface="Arial" panose="020B0604020202020204" pitchFamily="34" charset="0"/>
                    <a:cs typeface="Arial" panose="020B0604020202020204" pitchFamily="34" charset="0"/>
                  </a:rPr>
                  <a:t>×</a:t>
                </a:r>
                <a:endParaRPr lang="en-US" sz="4800">
                  <a:latin typeface="Arial" panose="020B0604020202020204" pitchFamily="34" charset="0"/>
                  <a:cs typeface="Arial" panose="020B0604020202020204" pitchFamily="34" charset="0"/>
                </a:endParaRPr>
              </a:p>
            </p:txBody>
          </p:sp>
          <p:grpSp>
            <p:nvGrpSpPr>
              <p:cNvPr id="16" name="Group 15"/>
              <p:cNvGrpSpPr/>
              <p:nvPr/>
            </p:nvGrpSpPr>
            <p:grpSpPr>
              <a:xfrm>
                <a:off x="8866363" y="1975692"/>
                <a:ext cx="779837" cy="1646605"/>
                <a:chOff x="7391400" y="2033262"/>
                <a:chExt cx="779837" cy="1646605"/>
              </a:xfrm>
            </p:grpSpPr>
            <p:sp>
              <p:nvSpPr>
                <p:cNvPr id="17" name="TextBox 16">
                  <a:extLst>
                    <a:ext uri="{FF2B5EF4-FFF2-40B4-BE49-F238E27FC236}">
                      <a16:creationId xmlns="" xmlns:a16="http://schemas.microsoft.com/office/drawing/2014/main" id="{E5942BFC-368E-D5DB-9C59-C2FE590789C9}"/>
                    </a:ext>
                  </a:extLst>
                </p:cNvPr>
                <p:cNvSpPr txBox="1"/>
                <p:nvPr/>
              </p:nvSpPr>
              <p:spPr>
                <a:xfrm>
                  <a:off x="7391400" y="2033262"/>
                  <a:ext cx="779837" cy="1646605"/>
                </a:xfrm>
                <a:prstGeom prst="rect">
                  <a:avLst/>
                </a:prstGeom>
                <a:noFill/>
              </p:spPr>
              <p:txBody>
                <a:bodyPr wrap="square">
                  <a:spAutoFit/>
                </a:bodyPr>
                <a:lstStyle/>
                <a:p>
                  <a:pPr algn="ctr">
                    <a:spcBef>
                      <a:spcPts val="300"/>
                    </a:spcBef>
                    <a:spcAft>
                      <a:spcPts val="300"/>
                    </a:spcAft>
                  </a:pPr>
                  <a:r>
                    <a:rPr lang="vi-VN" sz="4800" dirty="0" smtClean="0">
                      <a:solidFill>
                        <a:prstClr val="black"/>
                      </a:solidFill>
                      <a:latin typeface="Arial" panose="020B0604020202020204" pitchFamily="34" charset="0"/>
                      <a:ea typeface="Calibri" panose="020F0502020204030204" pitchFamily="34" charset="0"/>
                      <a:cs typeface="Arial" panose="020B0604020202020204" pitchFamily="34" charset="0"/>
                    </a:rPr>
                    <a:t>7</a:t>
                  </a:r>
                  <a:endParaRPr lang="en-US" sz="4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ctr">
                    <a:spcBef>
                      <a:spcPts val="300"/>
                    </a:spcBef>
                    <a:spcAft>
                      <a:spcPts val="300"/>
                    </a:spcAft>
                  </a:pPr>
                  <a:r>
                    <a:rPr lang="vi-VN" sz="4800" dirty="0">
                      <a:solidFill>
                        <a:prstClr val="black"/>
                      </a:solidFill>
                      <a:latin typeface="Arial" panose="020B0604020202020204" pitchFamily="34" charset="0"/>
                      <a:ea typeface="Calibri" panose="020F0502020204030204" pitchFamily="34" charset="0"/>
                      <a:cs typeface="Arial" panose="020B0604020202020204" pitchFamily="34" charset="0"/>
                    </a:rPr>
                    <a:t>9</a:t>
                  </a:r>
                  <a:endParaRPr lang="en-US" sz="4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cxnSp>
              <p:nvCxnSpPr>
                <p:cNvPr id="18" name="Straight Connector 17">
                  <a:extLst>
                    <a:ext uri="{FF2B5EF4-FFF2-40B4-BE49-F238E27FC236}">
                      <a16:creationId xmlns="" xmlns:a16="http://schemas.microsoft.com/office/drawing/2014/main" id="{6A9848C7-B9D5-8D6F-8052-7FE774B1A32B}"/>
                    </a:ext>
                  </a:extLst>
                </p:cNvPr>
                <p:cNvCxnSpPr>
                  <a:cxnSpLocks/>
                </p:cNvCxnSpPr>
                <p:nvPr/>
              </p:nvCxnSpPr>
              <p:spPr>
                <a:xfrm flipH="1">
                  <a:off x="7391400" y="2857500"/>
                  <a:ext cx="779837" cy="0"/>
                </a:xfrm>
                <a:prstGeom prst="line">
                  <a:avLst/>
                </a:prstGeom>
                <a:noFill/>
                <a:ln w="38100" cap="flat" cmpd="sng" algn="ctr">
                  <a:solidFill>
                    <a:sysClr val="windowText" lastClr="000000"/>
                  </a:solidFill>
                  <a:prstDash val="solid"/>
                </a:ln>
                <a:effectLst/>
              </p:spPr>
            </p:cxnSp>
          </p:grpSp>
          <p:sp>
            <p:nvSpPr>
              <p:cNvPr id="25" name="TextBox 24"/>
              <p:cNvSpPr txBox="1"/>
              <p:nvPr/>
            </p:nvSpPr>
            <p:spPr>
              <a:xfrm>
                <a:off x="7924321" y="2390684"/>
                <a:ext cx="685800" cy="830997"/>
              </a:xfrm>
              <a:prstGeom prst="rect">
                <a:avLst/>
              </a:prstGeom>
              <a:noFill/>
            </p:spPr>
            <p:txBody>
              <a:bodyPr wrap="square" rtlCol="0">
                <a:spAutoFit/>
              </a:bodyPr>
              <a:lstStyle/>
              <a:p>
                <a:pPr algn="ctr"/>
                <a:r>
                  <a:rPr lang="vi-VN" sz="4800">
                    <a:latin typeface="Arial" panose="020B0604020202020204" pitchFamily="34" charset="0"/>
                    <a:cs typeface="Arial" panose="020B0604020202020204" pitchFamily="34" charset="0"/>
                  </a:rPr>
                  <a:t>+</a:t>
                </a:r>
                <a:endParaRPr lang="en-US" sz="4800">
                  <a:latin typeface="Arial" panose="020B0604020202020204" pitchFamily="34" charset="0"/>
                  <a:cs typeface="Arial" panose="020B0604020202020204" pitchFamily="34" charset="0"/>
                </a:endParaRPr>
              </a:p>
            </p:txBody>
          </p:sp>
          <p:grpSp>
            <p:nvGrpSpPr>
              <p:cNvPr id="26" name="Group 25"/>
              <p:cNvGrpSpPr/>
              <p:nvPr/>
            </p:nvGrpSpPr>
            <p:grpSpPr>
              <a:xfrm>
                <a:off x="10740344" y="1975691"/>
                <a:ext cx="866924" cy="1646605"/>
                <a:chOff x="7331674" y="2033262"/>
                <a:chExt cx="866924" cy="1646605"/>
              </a:xfrm>
            </p:grpSpPr>
            <p:sp>
              <p:nvSpPr>
                <p:cNvPr id="27" name="TextBox 26">
                  <a:extLst>
                    <a:ext uri="{FF2B5EF4-FFF2-40B4-BE49-F238E27FC236}">
                      <a16:creationId xmlns="" xmlns:a16="http://schemas.microsoft.com/office/drawing/2014/main" id="{E5942BFC-368E-D5DB-9C59-C2FE590789C9}"/>
                    </a:ext>
                  </a:extLst>
                </p:cNvPr>
                <p:cNvSpPr txBox="1"/>
                <p:nvPr/>
              </p:nvSpPr>
              <p:spPr>
                <a:xfrm>
                  <a:off x="7331674" y="2033262"/>
                  <a:ext cx="866924" cy="1646605"/>
                </a:xfrm>
                <a:prstGeom prst="rect">
                  <a:avLst/>
                </a:prstGeom>
                <a:noFill/>
              </p:spPr>
              <p:txBody>
                <a:bodyPr wrap="square">
                  <a:spAutoFit/>
                </a:bodyPr>
                <a:lstStyle/>
                <a:p>
                  <a:pPr algn="ctr">
                    <a:spcBef>
                      <a:spcPts val="300"/>
                    </a:spcBef>
                    <a:spcAft>
                      <a:spcPts val="300"/>
                    </a:spcAft>
                  </a:pPr>
                  <a:r>
                    <a:rPr lang="vi-VN" sz="4800" smtClean="0">
                      <a:solidFill>
                        <a:prstClr val="black"/>
                      </a:solidFill>
                      <a:latin typeface="Arial" panose="020B0604020202020204" pitchFamily="34" charset="0"/>
                      <a:ea typeface="Calibri" panose="020F0502020204030204" pitchFamily="34" charset="0"/>
                      <a:cs typeface="Arial" panose="020B0604020202020204" pitchFamily="34" charset="0"/>
                    </a:rPr>
                    <a:t>19</a:t>
                  </a:r>
                  <a:endParaRPr lang="en-US" sz="4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ctr">
                    <a:spcBef>
                      <a:spcPts val="300"/>
                    </a:spcBef>
                    <a:spcAft>
                      <a:spcPts val="300"/>
                    </a:spcAft>
                  </a:pPr>
                  <a:r>
                    <a:rPr lang="vi-VN" sz="4800" smtClean="0">
                      <a:solidFill>
                        <a:prstClr val="black"/>
                      </a:solidFill>
                      <a:latin typeface="Arial" panose="020B0604020202020204" pitchFamily="34" charset="0"/>
                      <a:ea typeface="Calibri" panose="020F0502020204030204" pitchFamily="34" charset="0"/>
                      <a:cs typeface="Arial" panose="020B0604020202020204" pitchFamily="34" charset="0"/>
                    </a:rPr>
                    <a:t>23</a:t>
                  </a:r>
                  <a:endParaRPr lang="en-US" sz="4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cxnSp>
              <p:nvCxnSpPr>
                <p:cNvPr id="28" name="Straight Connector 27">
                  <a:extLst>
                    <a:ext uri="{FF2B5EF4-FFF2-40B4-BE49-F238E27FC236}">
                      <a16:creationId xmlns="" xmlns:a16="http://schemas.microsoft.com/office/drawing/2014/main" id="{6A9848C7-B9D5-8D6F-8052-7FE774B1A32B}"/>
                    </a:ext>
                  </a:extLst>
                </p:cNvPr>
                <p:cNvCxnSpPr>
                  <a:cxnSpLocks/>
                </p:cNvCxnSpPr>
                <p:nvPr/>
              </p:nvCxnSpPr>
              <p:spPr>
                <a:xfrm flipH="1">
                  <a:off x="7391400" y="2857500"/>
                  <a:ext cx="779837" cy="0"/>
                </a:xfrm>
                <a:prstGeom prst="line">
                  <a:avLst/>
                </a:prstGeom>
                <a:noFill/>
                <a:ln w="38100" cap="flat" cmpd="sng" algn="ctr">
                  <a:solidFill>
                    <a:sysClr val="windowText" lastClr="000000"/>
                  </a:solidFill>
                  <a:prstDash val="solid"/>
                </a:ln>
                <a:effectLst/>
              </p:spPr>
            </p:cxnSp>
          </p:grpSp>
        </p:grpSp>
      </p:grpSp>
      <p:pic>
        <p:nvPicPr>
          <p:cNvPr id="37" name="Picture 4">
            <a:extLst>
              <a:ext uri="{FF2B5EF4-FFF2-40B4-BE49-F238E27FC236}">
                <a16:creationId xmlns="" xmlns:a16="http://schemas.microsoft.com/office/drawing/2014/main" id="{3B6B7FD7-2E9E-E9F0-1FAF-BE73FA4D22B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575" y="7030572"/>
            <a:ext cx="4628442" cy="3286194"/>
          </a:xfrm>
          <a:prstGeom prst="rect">
            <a:avLst/>
          </a:prstGeom>
        </p:spPr>
      </p:pic>
      <p:pic>
        <p:nvPicPr>
          <p:cNvPr id="4" name="Picture 3">
            <a:hlinkClick r:id="rId6" action="ppaction://hlinksldjump"/>
            <a:extLst>
              <a:ext uri="{FF2B5EF4-FFF2-40B4-BE49-F238E27FC236}">
                <a16:creationId xmlns="" xmlns:a16="http://schemas.microsoft.com/office/drawing/2014/main" id="{D22FC818-3E29-27E4-90FD-28C396F2847A}"/>
              </a:ext>
            </a:extLst>
          </p:cNvPr>
          <p:cNvPicPr>
            <a:picLocks noChangeAspect="1"/>
          </p:cNvPicPr>
          <p:nvPr/>
        </p:nvPicPr>
        <p:blipFill>
          <a:blip r:embed="rId7"/>
          <a:stretch>
            <a:fillRect/>
          </a:stretch>
        </p:blipFill>
        <p:spPr>
          <a:xfrm>
            <a:off x="15039765" y="7402984"/>
            <a:ext cx="3557325" cy="2898899"/>
          </a:xfrm>
          <a:prstGeom prst="rect">
            <a:avLst/>
          </a:prstGeom>
        </p:spPr>
      </p:pic>
    </p:spTree>
    <p:extLst>
      <p:ext uri="{BB962C8B-B14F-4D97-AF65-F5344CB8AC3E}">
        <p14:creationId xmlns:p14="http://schemas.microsoft.com/office/powerpoint/2010/main" val="37698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50" name="Picture 8">
            <a:extLst>
              <a:ext uri="{FF2B5EF4-FFF2-40B4-BE49-F238E27FC236}">
                <a16:creationId xmlns="" xmlns:a16="http://schemas.microsoft.com/office/drawing/2014/main" id="{F18A7A19-E8CD-630B-2956-66FB3D74579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 y="575412"/>
            <a:ext cx="18287999" cy="4157568"/>
          </a:xfrm>
          <a:prstGeom prst="rect">
            <a:avLst/>
          </a:prstGeom>
        </p:spPr>
      </p:pic>
      <p:sp>
        <p:nvSpPr>
          <p:cNvPr id="2" name="Rectangle 1">
            <a:extLst>
              <a:ext uri="{FF2B5EF4-FFF2-40B4-BE49-F238E27FC236}">
                <a16:creationId xmlns="" xmlns:a16="http://schemas.microsoft.com/office/drawing/2014/main" id="{F66E24A6-6B41-9002-EE56-0C671E10D9DF}"/>
              </a:ext>
            </a:extLst>
          </p:cNvPr>
          <p:cNvSpPr>
            <a:spLocks noGrp="1" noRot="1" noMove="1" noResize="1" noEditPoints="1" noAdjustHandles="1" noChangeArrowheads="1" noChangeShapeType="1"/>
          </p:cNvSpPr>
          <p:nvPr/>
        </p:nvSpPr>
        <p:spPr>
          <a:xfrm>
            <a:off x="1" y="3652063"/>
            <a:ext cx="18287999" cy="6634937"/>
          </a:xfrm>
          <a:custGeom>
            <a:avLst/>
            <a:gdLst>
              <a:gd name="connsiteX0" fmla="*/ 0 w 12191999"/>
              <a:gd name="connsiteY0" fmla="*/ 0 h 3314700"/>
              <a:gd name="connsiteX1" fmla="*/ 12191999 w 12191999"/>
              <a:gd name="connsiteY1" fmla="*/ 0 h 3314700"/>
              <a:gd name="connsiteX2" fmla="*/ 12191999 w 12191999"/>
              <a:gd name="connsiteY2" fmla="*/ 3314700 h 3314700"/>
              <a:gd name="connsiteX3" fmla="*/ 0 w 12191999"/>
              <a:gd name="connsiteY3" fmla="*/ 3314700 h 3314700"/>
              <a:gd name="connsiteX4" fmla="*/ 0 w 12191999"/>
              <a:gd name="connsiteY4" fmla="*/ 0 h 3314700"/>
              <a:gd name="connsiteX0" fmla="*/ 0 w 12191999"/>
              <a:gd name="connsiteY0" fmla="*/ 558800 h 3873500"/>
              <a:gd name="connsiteX1" fmla="*/ 1155700 w 12191999"/>
              <a:gd name="connsiteY1" fmla="*/ 0 h 3873500"/>
              <a:gd name="connsiteX2" fmla="*/ 12191999 w 12191999"/>
              <a:gd name="connsiteY2" fmla="*/ 558800 h 3873500"/>
              <a:gd name="connsiteX3" fmla="*/ 12191999 w 12191999"/>
              <a:gd name="connsiteY3" fmla="*/ 3873500 h 3873500"/>
              <a:gd name="connsiteX4" fmla="*/ 0 w 12191999"/>
              <a:gd name="connsiteY4" fmla="*/ 3873500 h 3873500"/>
              <a:gd name="connsiteX5" fmla="*/ 0 w 12191999"/>
              <a:gd name="connsiteY5"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12191999 w 12191999"/>
              <a:gd name="connsiteY3" fmla="*/ 558800 h 3873500"/>
              <a:gd name="connsiteX4" fmla="*/ 12191999 w 12191999"/>
              <a:gd name="connsiteY4" fmla="*/ 3873500 h 3873500"/>
              <a:gd name="connsiteX5" fmla="*/ 0 w 12191999"/>
              <a:gd name="connsiteY5" fmla="*/ 3873500 h 3873500"/>
              <a:gd name="connsiteX6" fmla="*/ 0 w 12191999"/>
              <a:gd name="connsiteY6"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12191999 w 12191999"/>
              <a:gd name="connsiteY4" fmla="*/ 558800 h 3873500"/>
              <a:gd name="connsiteX5" fmla="*/ 12191999 w 12191999"/>
              <a:gd name="connsiteY5" fmla="*/ 3873500 h 3873500"/>
              <a:gd name="connsiteX6" fmla="*/ 0 w 12191999"/>
              <a:gd name="connsiteY6" fmla="*/ 3873500 h 3873500"/>
              <a:gd name="connsiteX7" fmla="*/ 0 w 12191999"/>
              <a:gd name="connsiteY7"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12191999 w 12191999"/>
              <a:gd name="connsiteY5" fmla="*/ 558800 h 3873500"/>
              <a:gd name="connsiteX6" fmla="*/ 12191999 w 12191999"/>
              <a:gd name="connsiteY6" fmla="*/ 3873500 h 3873500"/>
              <a:gd name="connsiteX7" fmla="*/ 0 w 12191999"/>
              <a:gd name="connsiteY7" fmla="*/ 3873500 h 3873500"/>
              <a:gd name="connsiteX8" fmla="*/ 0 w 12191999"/>
              <a:gd name="connsiteY8"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12191999 w 12191999"/>
              <a:gd name="connsiteY6" fmla="*/ 558800 h 3873500"/>
              <a:gd name="connsiteX7" fmla="*/ 12191999 w 12191999"/>
              <a:gd name="connsiteY7" fmla="*/ 3873500 h 3873500"/>
              <a:gd name="connsiteX8" fmla="*/ 0 w 12191999"/>
              <a:gd name="connsiteY8" fmla="*/ 3873500 h 3873500"/>
              <a:gd name="connsiteX9" fmla="*/ 0 w 12191999"/>
              <a:gd name="connsiteY9"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2191999 w 12191999"/>
              <a:gd name="connsiteY7" fmla="*/ 558800 h 3873500"/>
              <a:gd name="connsiteX8" fmla="*/ 12191999 w 12191999"/>
              <a:gd name="connsiteY8" fmla="*/ 3873500 h 3873500"/>
              <a:gd name="connsiteX9" fmla="*/ 0 w 12191999"/>
              <a:gd name="connsiteY9" fmla="*/ 3873500 h 3873500"/>
              <a:gd name="connsiteX10" fmla="*/ 0 w 12191999"/>
              <a:gd name="connsiteY10"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1557000 w 12191999"/>
              <a:gd name="connsiteY7" fmla="*/ 774700 h 3873500"/>
              <a:gd name="connsiteX8" fmla="*/ 12191999 w 12191999"/>
              <a:gd name="connsiteY8" fmla="*/ 558800 h 3873500"/>
              <a:gd name="connsiteX9" fmla="*/ 12191999 w 12191999"/>
              <a:gd name="connsiteY9" fmla="*/ 3873500 h 3873500"/>
              <a:gd name="connsiteX10" fmla="*/ 0 w 12191999"/>
              <a:gd name="connsiteY10" fmla="*/ 3873500 h 3873500"/>
              <a:gd name="connsiteX11" fmla="*/ 0 w 12191999"/>
              <a:gd name="connsiteY11"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143500 w 12191999"/>
              <a:gd name="connsiteY4" fmla="*/ 647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88900 h 3403600"/>
              <a:gd name="connsiteX1" fmla="*/ 1117600 w 12191999"/>
              <a:gd name="connsiteY1" fmla="*/ 87562 h 3403600"/>
              <a:gd name="connsiteX2" fmla="*/ 2755900 w 12191999"/>
              <a:gd name="connsiteY2" fmla="*/ 381000 h 3403600"/>
              <a:gd name="connsiteX3" fmla="*/ 4165600 w 12191999"/>
              <a:gd name="connsiteY3" fmla="*/ 0 h 3403600"/>
              <a:gd name="connsiteX4" fmla="*/ 5143500 w 12191999"/>
              <a:gd name="connsiteY4" fmla="*/ 177800 h 3403600"/>
              <a:gd name="connsiteX5" fmla="*/ 5969000 w 12191999"/>
              <a:gd name="connsiteY5" fmla="*/ 25400 h 3403600"/>
              <a:gd name="connsiteX6" fmla="*/ 7137400 w 12191999"/>
              <a:gd name="connsiteY6" fmla="*/ 63500 h 3403600"/>
              <a:gd name="connsiteX7" fmla="*/ 9690100 w 12191999"/>
              <a:gd name="connsiteY7" fmla="*/ 317500 h 3403600"/>
              <a:gd name="connsiteX8" fmla="*/ 11557000 w 12191999"/>
              <a:gd name="connsiteY8" fmla="*/ 304800 h 3403600"/>
              <a:gd name="connsiteX9" fmla="*/ 12191999 w 12191999"/>
              <a:gd name="connsiteY9" fmla="*/ 88900 h 3403600"/>
              <a:gd name="connsiteX10" fmla="*/ 12191999 w 12191999"/>
              <a:gd name="connsiteY10" fmla="*/ 3403600 h 3403600"/>
              <a:gd name="connsiteX11" fmla="*/ 0 w 12191999"/>
              <a:gd name="connsiteY11" fmla="*/ 3403600 h 3403600"/>
              <a:gd name="connsiteX12" fmla="*/ 0 w 12191999"/>
              <a:gd name="connsiteY12"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1557000 w 12191999"/>
              <a:gd name="connsiteY9" fmla="*/ 304800 h 3403600"/>
              <a:gd name="connsiteX10" fmla="*/ 12191999 w 12191999"/>
              <a:gd name="connsiteY10" fmla="*/ 88900 h 3403600"/>
              <a:gd name="connsiteX11" fmla="*/ 12191999 w 12191999"/>
              <a:gd name="connsiteY11" fmla="*/ 3403600 h 3403600"/>
              <a:gd name="connsiteX12" fmla="*/ 0 w 12191999"/>
              <a:gd name="connsiteY12" fmla="*/ 3403600 h 3403600"/>
              <a:gd name="connsiteX13" fmla="*/ 0 w 12191999"/>
              <a:gd name="connsiteY13"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198100 w 12191999"/>
              <a:gd name="connsiteY9" fmla="*/ 238012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2191999 w 12191999"/>
              <a:gd name="connsiteY11" fmla="*/ 152423 h 3467123"/>
              <a:gd name="connsiteX12" fmla="*/ 12191999 w 12191999"/>
              <a:gd name="connsiteY12" fmla="*/ 3467123 h 3467123"/>
              <a:gd name="connsiteX13" fmla="*/ 0 w 12191999"/>
              <a:gd name="connsiteY13" fmla="*/ 3467123 h 3467123"/>
              <a:gd name="connsiteX14" fmla="*/ 0 w 12191999"/>
              <a:gd name="connsiteY14" fmla="*/ 152423 h 3467123"/>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 name="connsiteX0" fmla="*/ 0 w 12191999"/>
              <a:gd name="connsiteY0" fmla="*/ 152423 h 3467123"/>
              <a:gd name="connsiteX1" fmla="*/ 330200 w 12191999"/>
              <a:gd name="connsiteY1" fmla="*/ 351307 h 3467123"/>
              <a:gd name="connsiteX2" fmla="*/ 1371600 w 12191999"/>
              <a:gd name="connsiteY2" fmla="*/ 121221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3467123">
                <a:moveTo>
                  <a:pt x="0" y="152423"/>
                </a:moveTo>
                <a:cubicBezTo>
                  <a:pt x="93133" y="152353"/>
                  <a:pt x="237067" y="351377"/>
                  <a:pt x="330200" y="351307"/>
                </a:cubicBezTo>
                <a:lnTo>
                  <a:pt x="1371600" y="121221"/>
                </a:lnTo>
                <a:cubicBezTo>
                  <a:pt x="1905000" y="155088"/>
                  <a:pt x="2222500" y="410656"/>
                  <a:pt x="2755900" y="444523"/>
                </a:cubicBezTo>
                <a:cubicBezTo>
                  <a:pt x="3213100" y="427590"/>
                  <a:pt x="3708400" y="80456"/>
                  <a:pt x="4165600" y="63523"/>
                </a:cubicBezTo>
                <a:cubicBezTo>
                  <a:pt x="4470400" y="67756"/>
                  <a:pt x="4838700" y="237090"/>
                  <a:pt x="5143500" y="241323"/>
                </a:cubicBezTo>
                <a:cubicBezTo>
                  <a:pt x="5444067" y="296356"/>
                  <a:pt x="5693833" y="150306"/>
                  <a:pt x="5969000" y="88923"/>
                </a:cubicBezTo>
                <a:cubicBezTo>
                  <a:pt x="6244167" y="27540"/>
                  <a:pt x="6555317" y="278460"/>
                  <a:pt x="7175500" y="276343"/>
                </a:cubicBezTo>
                <a:cubicBezTo>
                  <a:pt x="7552267" y="272110"/>
                  <a:pt x="8373533" y="136389"/>
                  <a:pt x="8750300" y="132156"/>
                </a:cubicBezTo>
                <a:cubicBezTo>
                  <a:pt x="9321800" y="171196"/>
                  <a:pt x="9886950" y="303652"/>
                  <a:pt x="10198100" y="301535"/>
                </a:cubicBezTo>
                <a:cubicBezTo>
                  <a:pt x="10509250" y="299418"/>
                  <a:pt x="10847917" y="33182"/>
                  <a:pt x="11125200" y="0"/>
                </a:cubicBezTo>
                <a:cubicBezTo>
                  <a:pt x="11370733" y="34147"/>
                  <a:pt x="11603567" y="267387"/>
                  <a:pt x="11849100" y="301534"/>
                </a:cubicBezTo>
                <a:lnTo>
                  <a:pt x="12191999" y="152423"/>
                </a:lnTo>
                <a:lnTo>
                  <a:pt x="12191999" y="3467123"/>
                </a:lnTo>
                <a:lnTo>
                  <a:pt x="0" y="3467123"/>
                </a:lnTo>
                <a:lnTo>
                  <a:pt x="0" y="152423"/>
                </a:lnTo>
                <a:close/>
              </a:path>
            </a:pathLst>
          </a:custGeom>
          <a:solidFill>
            <a:srgbClr val="FFEEA6"/>
          </a:solidFill>
          <a:ln>
            <a:solidFill>
              <a:srgbClr val="FFE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noProof="1">
              <a:solidFill>
                <a:prstClr val="black"/>
              </a:solidFill>
              <a:cs typeface="Arial" panose="020B0604020202020204" pitchFamily="34" charset="0"/>
            </a:endParaRPr>
          </a:p>
        </p:txBody>
      </p:sp>
      <p:sp>
        <p:nvSpPr>
          <p:cNvPr id="34" name="Rectangle: Rounded Corners 33">
            <a:extLst>
              <a:ext uri="{FF2B5EF4-FFF2-40B4-BE49-F238E27FC236}">
                <a16:creationId xmlns="" xmlns:a16="http://schemas.microsoft.com/office/drawing/2014/main" id="{5F915C09-B224-DACB-BD0C-69B69833DDC1}"/>
              </a:ext>
            </a:extLst>
          </p:cNvPr>
          <p:cNvSpPr/>
          <p:nvPr/>
        </p:nvSpPr>
        <p:spPr>
          <a:xfrm>
            <a:off x="1001921" y="5295900"/>
            <a:ext cx="16279586" cy="23744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noProof="1" smtClean="0">
                <a:solidFill>
                  <a:schemeClr val="accent5">
                    <a:lumMod val="75000"/>
                  </a:schemeClr>
                </a:solidFill>
                <a:latin typeface="Arial" panose="020B0604020202020204" pitchFamily="34" charset="0"/>
                <a:cs typeface="Arial" panose="020B0604020202020204" pitchFamily="34" charset="0"/>
              </a:rPr>
              <a:t>326 lượt khách</a:t>
            </a:r>
            <a:endParaRPr lang="vi-VN" sz="5400" b="1" noProof="1">
              <a:solidFill>
                <a:schemeClr val="accent5">
                  <a:lumMod val="75000"/>
                </a:schemeClr>
              </a:solidFill>
              <a:latin typeface="Arial" panose="020B0604020202020204" pitchFamily="34" charset="0"/>
              <a:cs typeface="Arial" panose="020B0604020202020204" pitchFamily="34" charset="0"/>
            </a:endParaRPr>
          </a:p>
        </p:txBody>
      </p:sp>
      <p:pic>
        <p:nvPicPr>
          <p:cNvPr id="37" name="Picture 4">
            <a:extLst>
              <a:ext uri="{FF2B5EF4-FFF2-40B4-BE49-F238E27FC236}">
                <a16:creationId xmlns="" xmlns:a16="http://schemas.microsoft.com/office/drawing/2014/main" id="{3B6B7FD7-2E9E-E9F0-1FAF-BE73FA4D22B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575" y="7030572"/>
            <a:ext cx="4628442" cy="3286194"/>
          </a:xfrm>
          <a:prstGeom prst="rect">
            <a:avLst/>
          </a:prstGeom>
        </p:spPr>
      </p:pic>
      <p:pic>
        <p:nvPicPr>
          <p:cNvPr id="4" name="Picture 3">
            <a:hlinkClick r:id="rId6" action="ppaction://hlinksldjump"/>
            <a:extLst>
              <a:ext uri="{FF2B5EF4-FFF2-40B4-BE49-F238E27FC236}">
                <a16:creationId xmlns="" xmlns:a16="http://schemas.microsoft.com/office/drawing/2014/main" id="{D22FC818-3E29-27E4-90FD-28C396F2847A}"/>
              </a:ext>
            </a:extLst>
          </p:cNvPr>
          <p:cNvPicPr>
            <a:picLocks noChangeAspect="1"/>
          </p:cNvPicPr>
          <p:nvPr/>
        </p:nvPicPr>
        <p:blipFill>
          <a:blip r:embed="rId7"/>
          <a:stretch>
            <a:fillRect/>
          </a:stretch>
        </p:blipFill>
        <p:spPr>
          <a:xfrm>
            <a:off x="15039765" y="7402984"/>
            <a:ext cx="3557325" cy="2898899"/>
          </a:xfrm>
          <a:prstGeom prst="rect">
            <a:avLst/>
          </a:prstGeom>
        </p:spPr>
      </p:pic>
      <p:grpSp>
        <p:nvGrpSpPr>
          <p:cNvPr id="11" name="Group 10"/>
          <p:cNvGrpSpPr/>
          <p:nvPr/>
        </p:nvGrpSpPr>
        <p:grpSpPr>
          <a:xfrm>
            <a:off x="1001921" y="899014"/>
            <a:ext cx="16279586" cy="4168286"/>
            <a:chOff x="1001921" y="899014"/>
            <a:chExt cx="16279586" cy="4168286"/>
          </a:xfrm>
        </p:grpSpPr>
        <p:sp>
          <p:nvSpPr>
            <p:cNvPr id="35" name="Rectangle: Rounded Corners 34">
              <a:extLst>
                <a:ext uri="{FF2B5EF4-FFF2-40B4-BE49-F238E27FC236}">
                  <a16:creationId xmlns="" xmlns:a16="http://schemas.microsoft.com/office/drawing/2014/main" id="{DF90C372-A858-AA21-3A9F-93AD2BB7CB50}"/>
                </a:ext>
              </a:extLst>
            </p:cNvPr>
            <p:cNvSpPr/>
            <p:nvPr/>
          </p:nvSpPr>
          <p:spPr>
            <a:xfrm>
              <a:off x="1001921" y="899014"/>
              <a:ext cx="16279586" cy="41682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pPr>
              <a:r>
                <a:rPr lang="vi-VN" sz="4000" b="1" noProof="1">
                  <a:solidFill>
                    <a:srgbClr val="C00000"/>
                  </a:solidFill>
                  <a:latin typeface="Arial" panose="020B0604020202020204" pitchFamily="34" charset="0"/>
                  <a:cs typeface="Arial" panose="020B0604020202020204" pitchFamily="34" charset="0"/>
                </a:rPr>
                <a:t>Câu 4</a:t>
              </a:r>
              <a:r>
                <a:rPr lang="en-US" sz="4000" b="1" noProof="1" smtClean="0">
                  <a:solidFill>
                    <a:srgbClr val="C00000"/>
                  </a:solidFill>
                  <a:latin typeface="Arial" panose="020B0604020202020204" pitchFamily="34" charset="0"/>
                  <a:cs typeface="Arial" panose="020B0604020202020204" pitchFamily="34" charset="0"/>
                </a:rPr>
                <a:t>:</a:t>
              </a:r>
              <a:r>
                <a:rPr lang="vi-VN" sz="4000" b="1" noProof="1" smtClean="0">
                  <a:solidFill>
                    <a:srgbClr val="C00000"/>
                  </a:solidFill>
                  <a:latin typeface="Arial" panose="020B0604020202020204" pitchFamily="34" charset="0"/>
                  <a:cs typeface="Arial" panose="020B0604020202020204" pitchFamily="34" charset="0"/>
                </a:rPr>
                <a:t> </a:t>
              </a:r>
              <a:r>
                <a:rPr lang="vi-VN" sz="4000" noProof="1" smtClean="0">
                  <a:solidFill>
                    <a:prstClr val="black"/>
                  </a:solidFill>
                  <a:latin typeface="Arial" panose="020B0604020202020204" pitchFamily="34" charset="0"/>
                  <a:cs typeface="Arial" panose="020B0604020202020204" pitchFamily="34" charset="0"/>
                </a:rPr>
                <a:t>Tuần trước số lượt khách tham quan vường bách thú là 489 lượt. Do thời tiết không thuận lợi nên tuần này số lượt khách tham quan chỉ bằng        số lượt khách tham quan của tuần trước. Tính số lượt khách tham quan tuần này.</a:t>
              </a:r>
              <a:endParaRPr lang="vi-VN" sz="4000" noProof="1">
                <a:solidFill>
                  <a:prstClr val="black"/>
                </a:solidFill>
                <a:latin typeface="Arial" panose="020B0604020202020204" pitchFamily="34" charset="0"/>
                <a:cs typeface="Arial" panose="020B0604020202020204" pitchFamily="34" charset="0"/>
              </a:endParaRPr>
            </a:p>
          </p:txBody>
        </p:sp>
        <p:grpSp>
          <p:nvGrpSpPr>
            <p:cNvPr id="7" name="Group 6"/>
            <p:cNvGrpSpPr/>
            <p:nvPr/>
          </p:nvGrpSpPr>
          <p:grpSpPr>
            <a:xfrm>
              <a:off x="4800600" y="2913866"/>
              <a:ext cx="779837" cy="1400383"/>
              <a:chOff x="6477000" y="2005458"/>
              <a:chExt cx="779837" cy="1400383"/>
            </a:xfrm>
          </p:grpSpPr>
          <p:sp>
            <p:nvSpPr>
              <p:cNvPr id="29" name="TextBox 28">
                <a:extLst>
                  <a:ext uri="{FF2B5EF4-FFF2-40B4-BE49-F238E27FC236}">
                    <a16:creationId xmlns="" xmlns:a16="http://schemas.microsoft.com/office/drawing/2014/main" id="{E5942BFC-368E-D5DB-9C59-C2FE590789C9}"/>
                  </a:ext>
                </a:extLst>
              </p:cNvPr>
              <p:cNvSpPr txBox="1"/>
              <p:nvPr/>
            </p:nvSpPr>
            <p:spPr>
              <a:xfrm>
                <a:off x="6477000" y="2005458"/>
                <a:ext cx="779837" cy="1400383"/>
              </a:xfrm>
              <a:prstGeom prst="rect">
                <a:avLst/>
              </a:prstGeom>
              <a:noFill/>
            </p:spPr>
            <p:txBody>
              <a:bodyPr wrap="square">
                <a:spAutoFit/>
              </a:bodyPr>
              <a:lstStyle/>
              <a:p>
                <a:pPr algn="ctr">
                  <a:spcBef>
                    <a:spcPts val="300"/>
                  </a:spcBef>
                  <a:spcAft>
                    <a:spcPts val="300"/>
                  </a:spcAft>
                </a:pPr>
                <a:r>
                  <a:rPr lang="vi-VN"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2</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ctr">
                  <a:spcBef>
                    <a:spcPts val="300"/>
                  </a:spcBef>
                  <a:spcAft>
                    <a:spcPts val="300"/>
                  </a:spcAft>
                </a:pPr>
                <a:r>
                  <a:rPr lang="vi-VN"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3</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cxnSp>
            <p:nvCxnSpPr>
              <p:cNvPr id="30" name="Straight Connector 29">
                <a:extLst>
                  <a:ext uri="{FF2B5EF4-FFF2-40B4-BE49-F238E27FC236}">
                    <a16:creationId xmlns="" xmlns:a16="http://schemas.microsoft.com/office/drawing/2014/main" id="{6A9848C7-B9D5-8D6F-8052-7FE774B1A32B}"/>
                  </a:ext>
                </a:extLst>
              </p:cNvPr>
              <p:cNvCxnSpPr>
                <a:cxnSpLocks/>
              </p:cNvCxnSpPr>
              <p:nvPr/>
            </p:nvCxnSpPr>
            <p:spPr>
              <a:xfrm flipH="1">
                <a:off x="6477000" y="2705100"/>
                <a:ext cx="779837" cy="0"/>
              </a:xfrm>
              <a:prstGeom prst="line">
                <a:avLst/>
              </a:prstGeom>
              <a:noFill/>
              <a:ln w="38100" cap="flat" cmpd="sng" algn="ctr">
                <a:solidFill>
                  <a:sysClr val="windowText" lastClr="000000"/>
                </a:solidFill>
                <a:prstDash val="solid"/>
              </a:ln>
              <a:effectLst/>
            </p:spPr>
          </p:cxnSp>
        </p:grpSp>
      </p:grpSp>
    </p:spTree>
    <p:extLst>
      <p:ext uri="{BB962C8B-B14F-4D97-AF65-F5344CB8AC3E}">
        <p14:creationId xmlns:p14="http://schemas.microsoft.com/office/powerpoint/2010/main" val="2785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50" name="Picture 8">
            <a:extLst>
              <a:ext uri="{FF2B5EF4-FFF2-40B4-BE49-F238E27FC236}">
                <a16:creationId xmlns="" xmlns:a16="http://schemas.microsoft.com/office/drawing/2014/main" id="{F18A7A19-E8CD-630B-2956-66FB3D74579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 y="575412"/>
            <a:ext cx="18287999" cy="4157568"/>
          </a:xfrm>
          <a:prstGeom prst="rect">
            <a:avLst/>
          </a:prstGeom>
        </p:spPr>
      </p:pic>
      <p:sp>
        <p:nvSpPr>
          <p:cNvPr id="2" name="Rectangle 1">
            <a:extLst>
              <a:ext uri="{FF2B5EF4-FFF2-40B4-BE49-F238E27FC236}">
                <a16:creationId xmlns="" xmlns:a16="http://schemas.microsoft.com/office/drawing/2014/main" id="{F66E24A6-6B41-9002-EE56-0C671E10D9DF}"/>
              </a:ext>
            </a:extLst>
          </p:cNvPr>
          <p:cNvSpPr>
            <a:spLocks noGrp="1" noRot="1" noMove="1" noResize="1" noEditPoints="1" noAdjustHandles="1" noChangeArrowheads="1" noChangeShapeType="1"/>
          </p:cNvSpPr>
          <p:nvPr/>
        </p:nvSpPr>
        <p:spPr>
          <a:xfrm>
            <a:off x="1" y="3652063"/>
            <a:ext cx="18287999" cy="6634937"/>
          </a:xfrm>
          <a:custGeom>
            <a:avLst/>
            <a:gdLst>
              <a:gd name="connsiteX0" fmla="*/ 0 w 12191999"/>
              <a:gd name="connsiteY0" fmla="*/ 0 h 3314700"/>
              <a:gd name="connsiteX1" fmla="*/ 12191999 w 12191999"/>
              <a:gd name="connsiteY1" fmla="*/ 0 h 3314700"/>
              <a:gd name="connsiteX2" fmla="*/ 12191999 w 12191999"/>
              <a:gd name="connsiteY2" fmla="*/ 3314700 h 3314700"/>
              <a:gd name="connsiteX3" fmla="*/ 0 w 12191999"/>
              <a:gd name="connsiteY3" fmla="*/ 3314700 h 3314700"/>
              <a:gd name="connsiteX4" fmla="*/ 0 w 12191999"/>
              <a:gd name="connsiteY4" fmla="*/ 0 h 3314700"/>
              <a:gd name="connsiteX0" fmla="*/ 0 w 12191999"/>
              <a:gd name="connsiteY0" fmla="*/ 558800 h 3873500"/>
              <a:gd name="connsiteX1" fmla="*/ 1155700 w 12191999"/>
              <a:gd name="connsiteY1" fmla="*/ 0 h 3873500"/>
              <a:gd name="connsiteX2" fmla="*/ 12191999 w 12191999"/>
              <a:gd name="connsiteY2" fmla="*/ 558800 h 3873500"/>
              <a:gd name="connsiteX3" fmla="*/ 12191999 w 12191999"/>
              <a:gd name="connsiteY3" fmla="*/ 3873500 h 3873500"/>
              <a:gd name="connsiteX4" fmla="*/ 0 w 12191999"/>
              <a:gd name="connsiteY4" fmla="*/ 3873500 h 3873500"/>
              <a:gd name="connsiteX5" fmla="*/ 0 w 12191999"/>
              <a:gd name="connsiteY5"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12191999 w 12191999"/>
              <a:gd name="connsiteY3" fmla="*/ 558800 h 3873500"/>
              <a:gd name="connsiteX4" fmla="*/ 12191999 w 12191999"/>
              <a:gd name="connsiteY4" fmla="*/ 3873500 h 3873500"/>
              <a:gd name="connsiteX5" fmla="*/ 0 w 12191999"/>
              <a:gd name="connsiteY5" fmla="*/ 3873500 h 3873500"/>
              <a:gd name="connsiteX6" fmla="*/ 0 w 12191999"/>
              <a:gd name="connsiteY6"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12191999 w 12191999"/>
              <a:gd name="connsiteY4" fmla="*/ 558800 h 3873500"/>
              <a:gd name="connsiteX5" fmla="*/ 12191999 w 12191999"/>
              <a:gd name="connsiteY5" fmla="*/ 3873500 h 3873500"/>
              <a:gd name="connsiteX6" fmla="*/ 0 w 12191999"/>
              <a:gd name="connsiteY6" fmla="*/ 3873500 h 3873500"/>
              <a:gd name="connsiteX7" fmla="*/ 0 w 12191999"/>
              <a:gd name="connsiteY7"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12191999 w 12191999"/>
              <a:gd name="connsiteY5" fmla="*/ 558800 h 3873500"/>
              <a:gd name="connsiteX6" fmla="*/ 12191999 w 12191999"/>
              <a:gd name="connsiteY6" fmla="*/ 3873500 h 3873500"/>
              <a:gd name="connsiteX7" fmla="*/ 0 w 12191999"/>
              <a:gd name="connsiteY7" fmla="*/ 3873500 h 3873500"/>
              <a:gd name="connsiteX8" fmla="*/ 0 w 12191999"/>
              <a:gd name="connsiteY8"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12191999 w 12191999"/>
              <a:gd name="connsiteY6" fmla="*/ 558800 h 3873500"/>
              <a:gd name="connsiteX7" fmla="*/ 12191999 w 12191999"/>
              <a:gd name="connsiteY7" fmla="*/ 3873500 h 3873500"/>
              <a:gd name="connsiteX8" fmla="*/ 0 w 12191999"/>
              <a:gd name="connsiteY8" fmla="*/ 3873500 h 3873500"/>
              <a:gd name="connsiteX9" fmla="*/ 0 w 12191999"/>
              <a:gd name="connsiteY9"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2191999 w 12191999"/>
              <a:gd name="connsiteY7" fmla="*/ 558800 h 3873500"/>
              <a:gd name="connsiteX8" fmla="*/ 12191999 w 12191999"/>
              <a:gd name="connsiteY8" fmla="*/ 3873500 h 3873500"/>
              <a:gd name="connsiteX9" fmla="*/ 0 w 12191999"/>
              <a:gd name="connsiteY9" fmla="*/ 3873500 h 3873500"/>
              <a:gd name="connsiteX10" fmla="*/ 0 w 12191999"/>
              <a:gd name="connsiteY10"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1557000 w 12191999"/>
              <a:gd name="connsiteY7" fmla="*/ 774700 h 3873500"/>
              <a:gd name="connsiteX8" fmla="*/ 12191999 w 12191999"/>
              <a:gd name="connsiteY8" fmla="*/ 558800 h 3873500"/>
              <a:gd name="connsiteX9" fmla="*/ 12191999 w 12191999"/>
              <a:gd name="connsiteY9" fmla="*/ 3873500 h 3873500"/>
              <a:gd name="connsiteX10" fmla="*/ 0 w 12191999"/>
              <a:gd name="connsiteY10" fmla="*/ 3873500 h 3873500"/>
              <a:gd name="connsiteX11" fmla="*/ 0 w 12191999"/>
              <a:gd name="connsiteY11"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143500 w 12191999"/>
              <a:gd name="connsiteY4" fmla="*/ 647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88900 h 3403600"/>
              <a:gd name="connsiteX1" fmla="*/ 1117600 w 12191999"/>
              <a:gd name="connsiteY1" fmla="*/ 87562 h 3403600"/>
              <a:gd name="connsiteX2" fmla="*/ 2755900 w 12191999"/>
              <a:gd name="connsiteY2" fmla="*/ 381000 h 3403600"/>
              <a:gd name="connsiteX3" fmla="*/ 4165600 w 12191999"/>
              <a:gd name="connsiteY3" fmla="*/ 0 h 3403600"/>
              <a:gd name="connsiteX4" fmla="*/ 5143500 w 12191999"/>
              <a:gd name="connsiteY4" fmla="*/ 177800 h 3403600"/>
              <a:gd name="connsiteX5" fmla="*/ 5969000 w 12191999"/>
              <a:gd name="connsiteY5" fmla="*/ 25400 h 3403600"/>
              <a:gd name="connsiteX6" fmla="*/ 7137400 w 12191999"/>
              <a:gd name="connsiteY6" fmla="*/ 63500 h 3403600"/>
              <a:gd name="connsiteX7" fmla="*/ 9690100 w 12191999"/>
              <a:gd name="connsiteY7" fmla="*/ 317500 h 3403600"/>
              <a:gd name="connsiteX8" fmla="*/ 11557000 w 12191999"/>
              <a:gd name="connsiteY8" fmla="*/ 304800 h 3403600"/>
              <a:gd name="connsiteX9" fmla="*/ 12191999 w 12191999"/>
              <a:gd name="connsiteY9" fmla="*/ 88900 h 3403600"/>
              <a:gd name="connsiteX10" fmla="*/ 12191999 w 12191999"/>
              <a:gd name="connsiteY10" fmla="*/ 3403600 h 3403600"/>
              <a:gd name="connsiteX11" fmla="*/ 0 w 12191999"/>
              <a:gd name="connsiteY11" fmla="*/ 3403600 h 3403600"/>
              <a:gd name="connsiteX12" fmla="*/ 0 w 12191999"/>
              <a:gd name="connsiteY12"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1557000 w 12191999"/>
              <a:gd name="connsiteY9" fmla="*/ 304800 h 3403600"/>
              <a:gd name="connsiteX10" fmla="*/ 12191999 w 12191999"/>
              <a:gd name="connsiteY10" fmla="*/ 88900 h 3403600"/>
              <a:gd name="connsiteX11" fmla="*/ 12191999 w 12191999"/>
              <a:gd name="connsiteY11" fmla="*/ 3403600 h 3403600"/>
              <a:gd name="connsiteX12" fmla="*/ 0 w 12191999"/>
              <a:gd name="connsiteY12" fmla="*/ 3403600 h 3403600"/>
              <a:gd name="connsiteX13" fmla="*/ 0 w 12191999"/>
              <a:gd name="connsiteY13"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198100 w 12191999"/>
              <a:gd name="connsiteY9" fmla="*/ 238012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2191999 w 12191999"/>
              <a:gd name="connsiteY11" fmla="*/ 152423 h 3467123"/>
              <a:gd name="connsiteX12" fmla="*/ 12191999 w 12191999"/>
              <a:gd name="connsiteY12" fmla="*/ 3467123 h 3467123"/>
              <a:gd name="connsiteX13" fmla="*/ 0 w 12191999"/>
              <a:gd name="connsiteY13" fmla="*/ 3467123 h 3467123"/>
              <a:gd name="connsiteX14" fmla="*/ 0 w 12191999"/>
              <a:gd name="connsiteY14" fmla="*/ 152423 h 3467123"/>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 name="connsiteX0" fmla="*/ 0 w 12191999"/>
              <a:gd name="connsiteY0" fmla="*/ 152423 h 3467123"/>
              <a:gd name="connsiteX1" fmla="*/ 330200 w 12191999"/>
              <a:gd name="connsiteY1" fmla="*/ 351307 h 3467123"/>
              <a:gd name="connsiteX2" fmla="*/ 1371600 w 12191999"/>
              <a:gd name="connsiteY2" fmla="*/ 121221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3467123">
                <a:moveTo>
                  <a:pt x="0" y="152423"/>
                </a:moveTo>
                <a:cubicBezTo>
                  <a:pt x="93133" y="152353"/>
                  <a:pt x="237067" y="351377"/>
                  <a:pt x="330200" y="351307"/>
                </a:cubicBezTo>
                <a:lnTo>
                  <a:pt x="1371600" y="121221"/>
                </a:lnTo>
                <a:cubicBezTo>
                  <a:pt x="1905000" y="155088"/>
                  <a:pt x="2222500" y="410656"/>
                  <a:pt x="2755900" y="444523"/>
                </a:cubicBezTo>
                <a:cubicBezTo>
                  <a:pt x="3213100" y="427590"/>
                  <a:pt x="3708400" y="80456"/>
                  <a:pt x="4165600" y="63523"/>
                </a:cubicBezTo>
                <a:cubicBezTo>
                  <a:pt x="4470400" y="67756"/>
                  <a:pt x="4838700" y="237090"/>
                  <a:pt x="5143500" y="241323"/>
                </a:cubicBezTo>
                <a:cubicBezTo>
                  <a:pt x="5444067" y="296356"/>
                  <a:pt x="5693833" y="150306"/>
                  <a:pt x="5969000" y="88923"/>
                </a:cubicBezTo>
                <a:cubicBezTo>
                  <a:pt x="6244167" y="27540"/>
                  <a:pt x="6555317" y="278460"/>
                  <a:pt x="7175500" y="276343"/>
                </a:cubicBezTo>
                <a:cubicBezTo>
                  <a:pt x="7552267" y="272110"/>
                  <a:pt x="8373533" y="136389"/>
                  <a:pt x="8750300" y="132156"/>
                </a:cubicBezTo>
                <a:cubicBezTo>
                  <a:pt x="9321800" y="171196"/>
                  <a:pt x="9886950" y="303652"/>
                  <a:pt x="10198100" y="301535"/>
                </a:cubicBezTo>
                <a:cubicBezTo>
                  <a:pt x="10509250" y="299418"/>
                  <a:pt x="10847917" y="33182"/>
                  <a:pt x="11125200" y="0"/>
                </a:cubicBezTo>
                <a:cubicBezTo>
                  <a:pt x="11370733" y="34147"/>
                  <a:pt x="11603567" y="267387"/>
                  <a:pt x="11849100" y="301534"/>
                </a:cubicBezTo>
                <a:lnTo>
                  <a:pt x="12191999" y="152423"/>
                </a:lnTo>
                <a:lnTo>
                  <a:pt x="12191999" y="3467123"/>
                </a:lnTo>
                <a:lnTo>
                  <a:pt x="0" y="3467123"/>
                </a:lnTo>
                <a:lnTo>
                  <a:pt x="0" y="152423"/>
                </a:lnTo>
                <a:close/>
              </a:path>
            </a:pathLst>
          </a:custGeom>
          <a:solidFill>
            <a:srgbClr val="FFEEA6"/>
          </a:solidFill>
          <a:ln>
            <a:solidFill>
              <a:srgbClr val="FFE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noProof="1">
              <a:solidFill>
                <a:prstClr val="black"/>
              </a:solidFill>
              <a:cs typeface="Arial" panose="020B0604020202020204" pitchFamily="34" charset="0"/>
            </a:endParaRPr>
          </a:p>
        </p:txBody>
      </p:sp>
      <p:sp>
        <p:nvSpPr>
          <p:cNvPr id="34" name="Rectangle: Rounded Corners 33">
            <a:extLst>
              <a:ext uri="{FF2B5EF4-FFF2-40B4-BE49-F238E27FC236}">
                <a16:creationId xmlns="" xmlns:a16="http://schemas.microsoft.com/office/drawing/2014/main" id="{5F915C09-B224-DACB-BD0C-69B69833DDC1}"/>
              </a:ext>
            </a:extLst>
          </p:cNvPr>
          <p:cNvSpPr/>
          <p:nvPr/>
        </p:nvSpPr>
        <p:spPr>
          <a:xfrm>
            <a:off x="1001921" y="5295900"/>
            <a:ext cx="16279586" cy="23744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noProof="1" smtClean="0">
                <a:solidFill>
                  <a:schemeClr val="accent5">
                    <a:lumMod val="75000"/>
                  </a:schemeClr>
                </a:solidFill>
                <a:latin typeface="Arial" panose="020B0604020202020204" pitchFamily="34" charset="0"/>
                <a:cs typeface="Arial" panose="020B0604020202020204" pitchFamily="34" charset="0"/>
              </a:rPr>
              <a:t>4 cốc</a:t>
            </a:r>
            <a:endParaRPr lang="vi-VN" sz="5400" b="1" noProof="1">
              <a:solidFill>
                <a:schemeClr val="accent5">
                  <a:lumMod val="75000"/>
                </a:schemeClr>
              </a:solidFill>
              <a:latin typeface="Arial" panose="020B0604020202020204" pitchFamily="34" charset="0"/>
              <a:cs typeface="Arial" panose="020B0604020202020204" pitchFamily="34" charset="0"/>
            </a:endParaRPr>
          </a:p>
        </p:txBody>
      </p:sp>
      <p:pic>
        <p:nvPicPr>
          <p:cNvPr id="37" name="Picture 4">
            <a:extLst>
              <a:ext uri="{FF2B5EF4-FFF2-40B4-BE49-F238E27FC236}">
                <a16:creationId xmlns="" xmlns:a16="http://schemas.microsoft.com/office/drawing/2014/main" id="{3B6B7FD7-2E9E-E9F0-1FAF-BE73FA4D22B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575" y="7030572"/>
            <a:ext cx="4628442" cy="3286194"/>
          </a:xfrm>
          <a:prstGeom prst="rect">
            <a:avLst/>
          </a:prstGeom>
        </p:spPr>
      </p:pic>
      <p:pic>
        <p:nvPicPr>
          <p:cNvPr id="4" name="Picture 3">
            <a:hlinkClick r:id="rId6" action="ppaction://hlinksldjump"/>
            <a:extLst>
              <a:ext uri="{FF2B5EF4-FFF2-40B4-BE49-F238E27FC236}">
                <a16:creationId xmlns="" xmlns:a16="http://schemas.microsoft.com/office/drawing/2014/main" id="{D22FC818-3E29-27E4-90FD-28C396F2847A}"/>
              </a:ext>
            </a:extLst>
          </p:cNvPr>
          <p:cNvPicPr>
            <a:picLocks noChangeAspect="1"/>
          </p:cNvPicPr>
          <p:nvPr/>
        </p:nvPicPr>
        <p:blipFill>
          <a:blip r:embed="rId7"/>
          <a:stretch>
            <a:fillRect/>
          </a:stretch>
        </p:blipFill>
        <p:spPr>
          <a:xfrm>
            <a:off x="15039765" y="7402984"/>
            <a:ext cx="3557325" cy="2898899"/>
          </a:xfrm>
          <a:prstGeom prst="rect">
            <a:avLst/>
          </a:prstGeom>
        </p:spPr>
      </p:pic>
      <p:grpSp>
        <p:nvGrpSpPr>
          <p:cNvPr id="3" name="Group 2"/>
          <p:cNvGrpSpPr/>
          <p:nvPr/>
        </p:nvGrpSpPr>
        <p:grpSpPr>
          <a:xfrm>
            <a:off x="1001921" y="899014"/>
            <a:ext cx="16279586" cy="4168286"/>
            <a:chOff x="1001921" y="899014"/>
            <a:chExt cx="16279586" cy="4168286"/>
          </a:xfrm>
        </p:grpSpPr>
        <p:sp>
          <p:nvSpPr>
            <p:cNvPr id="35" name="Rectangle: Rounded Corners 34">
              <a:extLst>
                <a:ext uri="{FF2B5EF4-FFF2-40B4-BE49-F238E27FC236}">
                  <a16:creationId xmlns="" xmlns:a16="http://schemas.microsoft.com/office/drawing/2014/main" id="{DF90C372-A858-AA21-3A9F-93AD2BB7CB50}"/>
                </a:ext>
              </a:extLst>
            </p:cNvPr>
            <p:cNvSpPr/>
            <p:nvPr/>
          </p:nvSpPr>
          <p:spPr>
            <a:xfrm>
              <a:off x="1001921" y="899014"/>
              <a:ext cx="16279586" cy="41682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70000"/>
                </a:lnSpc>
              </a:pPr>
              <a:r>
                <a:rPr lang="vi-VN" sz="4800" b="1" noProof="1">
                  <a:solidFill>
                    <a:srgbClr val="C00000"/>
                  </a:solidFill>
                  <a:latin typeface="Arial" panose="020B0604020202020204" pitchFamily="34" charset="0"/>
                  <a:cs typeface="Arial" panose="020B0604020202020204" pitchFamily="34" charset="0"/>
                </a:rPr>
                <a:t>Câu </a:t>
              </a:r>
              <a:r>
                <a:rPr lang="vi-VN" sz="4800" b="1" noProof="1" smtClean="0">
                  <a:solidFill>
                    <a:srgbClr val="C00000"/>
                  </a:solidFill>
                  <a:latin typeface="Arial" panose="020B0604020202020204" pitchFamily="34" charset="0"/>
                  <a:cs typeface="Arial" panose="020B0604020202020204" pitchFamily="34" charset="0"/>
                </a:rPr>
                <a:t>5</a:t>
              </a:r>
              <a:r>
                <a:rPr lang="en-US" sz="4800" b="1" noProof="1" smtClean="0">
                  <a:solidFill>
                    <a:srgbClr val="C00000"/>
                  </a:solidFill>
                  <a:latin typeface="Arial" panose="020B0604020202020204" pitchFamily="34" charset="0"/>
                  <a:cs typeface="Arial" panose="020B0604020202020204" pitchFamily="34" charset="0"/>
                </a:rPr>
                <a:t>:</a:t>
              </a:r>
              <a:r>
                <a:rPr lang="vi-VN" sz="4800" b="1" noProof="1" smtClean="0">
                  <a:solidFill>
                    <a:srgbClr val="C00000"/>
                  </a:solidFill>
                  <a:latin typeface="Arial" panose="020B0604020202020204" pitchFamily="34" charset="0"/>
                  <a:cs typeface="Arial" panose="020B0604020202020204" pitchFamily="34" charset="0"/>
                </a:rPr>
                <a:t> </a:t>
              </a:r>
              <a:r>
                <a:rPr lang="vi-VN" sz="4800" noProof="1" smtClean="0">
                  <a:solidFill>
                    <a:prstClr val="black"/>
                  </a:solidFill>
                  <a:latin typeface="Arial" panose="020B0604020202020204" pitchFamily="34" charset="0"/>
                  <a:cs typeface="Arial" panose="020B0604020202020204" pitchFamily="34" charset="0"/>
                </a:rPr>
                <a:t>Chị Yến rót      bình nước cam ra cốc, sao cho lượng nước cam mỗi cốc bằng      bình nước cam. Hỏi chị Yến rót được mấy cốc nước cam như thế?</a:t>
              </a:r>
              <a:endParaRPr lang="vi-VN" sz="4800" noProof="1">
                <a:solidFill>
                  <a:prstClr val="black"/>
                </a:solidFill>
                <a:latin typeface="Arial" panose="020B0604020202020204" pitchFamily="34" charset="0"/>
                <a:cs typeface="Arial" panose="020B0604020202020204" pitchFamily="34" charset="0"/>
              </a:endParaRPr>
            </a:p>
          </p:txBody>
        </p:sp>
        <p:grpSp>
          <p:nvGrpSpPr>
            <p:cNvPr id="7" name="Group 6"/>
            <p:cNvGrpSpPr/>
            <p:nvPr/>
          </p:nvGrpSpPr>
          <p:grpSpPr>
            <a:xfrm>
              <a:off x="7010400" y="1155732"/>
              <a:ext cx="779837" cy="1523494"/>
              <a:chOff x="6477000" y="1959576"/>
              <a:chExt cx="779837" cy="1523494"/>
            </a:xfrm>
          </p:grpSpPr>
          <p:sp>
            <p:nvSpPr>
              <p:cNvPr id="29" name="TextBox 28">
                <a:extLst>
                  <a:ext uri="{FF2B5EF4-FFF2-40B4-BE49-F238E27FC236}">
                    <a16:creationId xmlns="" xmlns:a16="http://schemas.microsoft.com/office/drawing/2014/main" id="{E5942BFC-368E-D5DB-9C59-C2FE590789C9}"/>
                  </a:ext>
                </a:extLst>
              </p:cNvPr>
              <p:cNvSpPr txBox="1"/>
              <p:nvPr/>
            </p:nvSpPr>
            <p:spPr>
              <a:xfrm>
                <a:off x="6477000" y="1959576"/>
                <a:ext cx="779837" cy="1523494"/>
              </a:xfrm>
              <a:prstGeom prst="rect">
                <a:avLst/>
              </a:prstGeom>
              <a:noFill/>
            </p:spPr>
            <p:txBody>
              <a:bodyPr wrap="square">
                <a:spAutoFit/>
              </a:bodyPr>
              <a:lstStyle/>
              <a:p>
                <a:pPr algn="ctr">
                  <a:spcBef>
                    <a:spcPts val="300"/>
                  </a:spcBef>
                  <a:spcAft>
                    <a:spcPts val="300"/>
                  </a:spcAft>
                </a:pPr>
                <a:r>
                  <a:rPr lang="vi-VN" sz="4400" dirty="0" smtClean="0">
                    <a:solidFill>
                      <a:prstClr val="black"/>
                    </a:solidFill>
                    <a:latin typeface="Arial" panose="020B0604020202020204" pitchFamily="34" charset="0"/>
                    <a:ea typeface="Calibri" panose="020F0502020204030204" pitchFamily="34" charset="0"/>
                    <a:cs typeface="Arial" panose="020B0604020202020204" pitchFamily="34" charset="0"/>
                  </a:rPr>
                  <a:t>2</a:t>
                </a:r>
                <a:endParaRPr lang="en-US" sz="4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ctr">
                  <a:spcBef>
                    <a:spcPts val="300"/>
                  </a:spcBef>
                  <a:spcAft>
                    <a:spcPts val="300"/>
                  </a:spcAft>
                </a:pPr>
                <a:r>
                  <a:rPr lang="vi-VN" sz="4400" dirty="0" smtClean="0">
                    <a:solidFill>
                      <a:prstClr val="black"/>
                    </a:solidFill>
                    <a:latin typeface="Arial" panose="020B0604020202020204" pitchFamily="34" charset="0"/>
                    <a:ea typeface="Calibri" panose="020F0502020204030204" pitchFamily="34" charset="0"/>
                    <a:cs typeface="Arial" panose="020B0604020202020204" pitchFamily="34" charset="0"/>
                  </a:rPr>
                  <a:t>3</a:t>
                </a:r>
                <a:endParaRPr lang="en-US" sz="44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cxnSp>
            <p:nvCxnSpPr>
              <p:cNvPr id="30" name="Straight Connector 29">
                <a:extLst>
                  <a:ext uri="{FF2B5EF4-FFF2-40B4-BE49-F238E27FC236}">
                    <a16:creationId xmlns="" xmlns:a16="http://schemas.microsoft.com/office/drawing/2014/main" id="{6A9848C7-B9D5-8D6F-8052-7FE774B1A32B}"/>
                  </a:ext>
                </a:extLst>
              </p:cNvPr>
              <p:cNvCxnSpPr>
                <a:cxnSpLocks/>
              </p:cNvCxnSpPr>
              <p:nvPr/>
            </p:nvCxnSpPr>
            <p:spPr>
              <a:xfrm flipH="1">
                <a:off x="6477000" y="2705100"/>
                <a:ext cx="779837" cy="0"/>
              </a:xfrm>
              <a:prstGeom prst="line">
                <a:avLst/>
              </a:prstGeom>
              <a:noFill/>
              <a:ln w="38100" cap="flat" cmpd="sng" algn="ctr">
                <a:solidFill>
                  <a:sysClr val="windowText" lastClr="000000"/>
                </a:solidFill>
                <a:prstDash val="solid"/>
              </a:ln>
              <a:effectLst/>
            </p:spPr>
          </p:cxnSp>
        </p:grpSp>
        <p:grpSp>
          <p:nvGrpSpPr>
            <p:cNvPr id="11" name="Group 10"/>
            <p:cNvGrpSpPr/>
            <p:nvPr/>
          </p:nvGrpSpPr>
          <p:grpSpPr>
            <a:xfrm>
              <a:off x="10287000" y="2403898"/>
              <a:ext cx="779837" cy="1523494"/>
              <a:chOff x="6477000" y="1959576"/>
              <a:chExt cx="779837" cy="1523494"/>
            </a:xfrm>
          </p:grpSpPr>
          <p:sp>
            <p:nvSpPr>
              <p:cNvPr id="12" name="TextBox 11">
                <a:extLst>
                  <a:ext uri="{FF2B5EF4-FFF2-40B4-BE49-F238E27FC236}">
                    <a16:creationId xmlns="" xmlns:a16="http://schemas.microsoft.com/office/drawing/2014/main" id="{E5942BFC-368E-D5DB-9C59-C2FE590789C9}"/>
                  </a:ext>
                </a:extLst>
              </p:cNvPr>
              <p:cNvSpPr txBox="1"/>
              <p:nvPr/>
            </p:nvSpPr>
            <p:spPr>
              <a:xfrm>
                <a:off x="6477000" y="1959576"/>
                <a:ext cx="779837" cy="1523494"/>
              </a:xfrm>
              <a:prstGeom prst="rect">
                <a:avLst/>
              </a:prstGeom>
              <a:noFill/>
            </p:spPr>
            <p:txBody>
              <a:bodyPr wrap="square">
                <a:spAutoFit/>
              </a:bodyPr>
              <a:lstStyle/>
              <a:p>
                <a:pPr algn="ctr">
                  <a:spcBef>
                    <a:spcPts val="300"/>
                  </a:spcBef>
                  <a:spcAft>
                    <a:spcPts val="300"/>
                  </a:spcAft>
                </a:pPr>
                <a:r>
                  <a:rPr lang="vi-VN" sz="4400" dirty="0">
                    <a:solidFill>
                      <a:prstClr val="black"/>
                    </a:solidFill>
                    <a:latin typeface="Arial" panose="020B0604020202020204" pitchFamily="34" charset="0"/>
                    <a:ea typeface="Calibri" panose="020F0502020204030204" pitchFamily="34" charset="0"/>
                    <a:cs typeface="Arial" panose="020B0604020202020204" pitchFamily="34" charset="0"/>
                  </a:rPr>
                  <a:t>1</a:t>
                </a:r>
                <a:endParaRPr lang="en-US" sz="4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ctr">
                  <a:spcBef>
                    <a:spcPts val="300"/>
                  </a:spcBef>
                  <a:spcAft>
                    <a:spcPts val="300"/>
                  </a:spcAft>
                </a:pPr>
                <a:r>
                  <a:rPr lang="vi-VN" sz="4400" dirty="0">
                    <a:solidFill>
                      <a:prstClr val="black"/>
                    </a:solidFill>
                    <a:latin typeface="Arial" panose="020B0604020202020204" pitchFamily="34" charset="0"/>
                    <a:ea typeface="Calibri" panose="020F0502020204030204" pitchFamily="34" charset="0"/>
                    <a:cs typeface="Arial" panose="020B0604020202020204" pitchFamily="34" charset="0"/>
                  </a:rPr>
                  <a:t>6</a:t>
                </a:r>
                <a:endParaRPr lang="en-US" sz="44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cxnSp>
            <p:nvCxnSpPr>
              <p:cNvPr id="13" name="Straight Connector 12">
                <a:extLst>
                  <a:ext uri="{FF2B5EF4-FFF2-40B4-BE49-F238E27FC236}">
                    <a16:creationId xmlns="" xmlns:a16="http://schemas.microsoft.com/office/drawing/2014/main" id="{6A9848C7-B9D5-8D6F-8052-7FE774B1A32B}"/>
                  </a:ext>
                </a:extLst>
              </p:cNvPr>
              <p:cNvCxnSpPr>
                <a:cxnSpLocks/>
              </p:cNvCxnSpPr>
              <p:nvPr/>
            </p:nvCxnSpPr>
            <p:spPr>
              <a:xfrm flipH="1">
                <a:off x="6477000" y="2705100"/>
                <a:ext cx="779837" cy="0"/>
              </a:xfrm>
              <a:prstGeom prst="line">
                <a:avLst/>
              </a:prstGeom>
              <a:noFill/>
              <a:ln w="38100" cap="flat" cmpd="sng" algn="ctr">
                <a:solidFill>
                  <a:sysClr val="windowText" lastClr="000000"/>
                </a:solidFill>
                <a:prstDash val="solid"/>
              </a:ln>
              <a:effectLst/>
            </p:spPr>
          </p:cxnSp>
        </p:grpSp>
      </p:grpSp>
    </p:spTree>
    <p:extLst>
      <p:ext uri="{BB962C8B-B14F-4D97-AF65-F5344CB8AC3E}">
        <p14:creationId xmlns:p14="http://schemas.microsoft.com/office/powerpoint/2010/main" val="312488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4E3"/>
        </a:solidFill>
        <a:effectLst/>
      </p:bgPr>
    </p:bg>
    <p:spTree>
      <p:nvGrpSpPr>
        <p:cNvPr id="1" name=""/>
        <p:cNvGrpSpPr/>
        <p:nvPr/>
      </p:nvGrpSpPr>
      <p:grpSpPr>
        <a:xfrm>
          <a:off x="0" y="0"/>
          <a:ext cx="0" cy="0"/>
          <a:chOff x="0" y="0"/>
          <a:chExt cx="0" cy="0"/>
        </a:xfrm>
      </p:grpSpPr>
      <p:sp>
        <p:nvSpPr>
          <p:cNvPr id="2" name="Freeform 2"/>
          <p:cNvSpPr/>
          <p:nvPr/>
        </p:nvSpPr>
        <p:spPr>
          <a:xfrm>
            <a:off x="16151951" y="2781883"/>
            <a:ext cx="3322953" cy="1493226"/>
          </a:xfrm>
          <a:custGeom>
            <a:avLst/>
            <a:gdLst/>
            <a:ahLst/>
            <a:cxnLst/>
            <a:rect l="l" t="t" r="r" b="b"/>
            <a:pathLst>
              <a:path w="3322953" h="1493226">
                <a:moveTo>
                  <a:pt x="0" y="0"/>
                </a:moveTo>
                <a:lnTo>
                  <a:pt x="3322953" y="0"/>
                </a:lnTo>
                <a:lnTo>
                  <a:pt x="3322953" y="1493226"/>
                </a:lnTo>
                <a:lnTo>
                  <a:pt x="0" y="1493226"/>
                </a:lnTo>
                <a:lnTo>
                  <a:pt x="0" y="0"/>
                </a:lnTo>
                <a:close/>
              </a:path>
            </a:pathLst>
          </a:custGeom>
          <a:blipFill>
            <a:blip r:embed="rId2"/>
            <a:stretch>
              <a:fillRect/>
            </a:stretch>
          </a:blipFill>
        </p:spPr>
      </p:sp>
      <p:sp>
        <p:nvSpPr>
          <p:cNvPr id="3" name="Freeform 3"/>
          <p:cNvSpPr/>
          <p:nvPr/>
        </p:nvSpPr>
        <p:spPr>
          <a:xfrm>
            <a:off x="-1968809" y="0"/>
            <a:ext cx="3322953" cy="1493226"/>
          </a:xfrm>
          <a:custGeom>
            <a:avLst/>
            <a:gdLst/>
            <a:ahLst/>
            <a:cxnLst/>
            <a:rect l="l" t="t" r="r" b="b"/>
            <a:pathLst>
              <a:path w="3322953" h="1493226">
                <a:moveTo>
                  <a:pt x="0" y="0"/>
                </a:moveTo>
                <a:lnTo>
                  <a:pt x="3322952" y="0"/>
                </a:lnTo>
                <a:lnTo>
                  <a:pt x="3322952" y="1493226"/>
                </a:lnTo>
                <a:lnTo>
                  <a:pt x="0" y="1493226"/>
                </a:lnTo>
                <a:lnTo>
                  <a:pt x="0" y="0"/>
                </a:lnTo>
                <a:close/>
              </a:path>
            </a:pathLst>
          </a:custGeom>
          <a:blipFill>
            <a:blip r:embed="rId2"/>
            <a:stretch>
              <a:fillRect/>
            </a:stretch>
          </a:blipFill>
        </p:spPr>
      </p:sp>
      <p:sp>
        <p:nvSpPr>
          <p:cNvPr id="4" name="Freeform 4"/>
          <p:cNvSpPr/>
          <p:nvPr/>
        </p:nvSpPr>
        <p:spPr>
          <a:xfrm>
            <a:off x="13328697" y="419100"/>
            <a:ext cx="3322953" cy="1493226"/>
          </a:xfrm>
          <a:custGeom>
            <a:avLst/>
            <a:gdLst/>
            <a:ahLst/>
            <a:cxnLst/>
            <a:rect l="l" t="t" r="r" b="b"/>
            <a:pathLst>
              <a:path w="3322953" h="1493226">
                <a:moveTo>
                  <a:pt x="0" y="0"/>
                </a:moveTo>
                <a:lnTo>
                  <a:pt x="3322953" y="0"/>
                </a:lnTo>
                <a:lnTo>
                  <a:pt x="3322953" y="1493225"/>
                </a:lnTo>
                <a:lnTo>
                  <a:pt x="0" y="1493225"/>
                </a:lnTo>
                <a:lnTo>
                  <a:pt x="0" y="0"/>
                </a:lnTo>
                <a:close/>
              </a:path>
            </a:pathLst>
          </a:custGeom>
          <a:blipFill>
            <a:blip r:embed="rId2"/>
            <a:stretch>
              <a:fillRect/>
            </a:stretch>
          </a:blipFill>
        </p:spPr>
      </p:sp>
      <p:grpSp>
        <p:nvGrpSpPr>
          <p:cNvPr id="13" name="Group 12">
            <a:extLst>
              <a:ext uri="{FF2B5EF4-FFF2-40B4-BE49-F238E27FC236}">
                <a16:creationId xmlns="" xmlns:a16="http://schemas.microsoft.com/office/drawing/2014/main" id="{79EF9D75-E131-275C-AABF-0A73B4F47BE4}"/>
              </a:ext>
            </a:extLst>
          </p:cNvPr>
          <p:cNvGrpSpPr/>
          <p:nvPr/>
        </p:nvGrpSpPr>
        <p:grpSpPr>
          <a:xfrm>
            <a:off x="-275957" y="6097117"/>
            <a:ext cx="8825573" cy="4189883"/>
            <a:chOff x="-1053173" y="3622204"/>
            <a:chExt cx="14691928" cy="6974896"/>
          </a:xfrm>
        </p:grpSpPr>
        <p:sp>
          <p:nvSpPr>
            <p:cNvPr id="5" name="Freeform 5"/>
            <p:cNvSpPr/>
            <p:nvPr/>
          </p:nvSpPr>
          <p:spPr>
            <a:xfrm>
              <a:off x="-521631" y="7919500"/>
              <a:ext cx="14160386" cy="2677600"/>
            </a:xfrm>
            <a:custGeom>
              <a:avLst/>
              <a:gdLst/>
              <a:ahLst/>
              <a:cxnLst/>
              <a:rect l="l" t="t" r="r" b="b"/>
              <a:pathLst>
                <a:path w="14160386" h="2677600">
                  <a:moveTo>
                    <a:pt x="0" y="0"/>
                  </a:moveTo>
                  <a:lnTo>
                    <a:pt x="14160385" y="0"/>
                  </a:lnTo>
                  <a:lnTo>
                    <a:pt x="14160385" y="2677600"/>
                  </a:lnTo>
                  <a:lnTo>
                    <a:pt x="0" y="26776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a:off x="-1053173" y="3622204"/>
              <a:ext cx="4134110" cy="6281107"/>
            </a:xfrm>
            <a:custGeom>
              <a:avLst/>
              <a:gdLst/>
              <a:ahLst/>
              <a:cxnLst/>
              <a:rect l="l" t="t" r="r" b="b"/>
              <a:pathLst>
                <a:path w="4134110" h="6281107">
                  <a:moveTo>
                    <a:pt x="0" y="0"/>
                  </a:moveTo>
                  <a:lnTo>
                    <a:pt x="4134110" y="0"/>
                  </a:lnTo>
                  <a:lnTo>
                    <a:pt x="4134110" y="6281107"/>
                  </a:lnTo>
                  <a:lnTo>
                    <a:pt x="0" y="628110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a:off x="2457547" y="4520388"/>
              <a:ext cx="3542942" cy="5382923"/>
            </a:xfrm>
            <a:custGeom>
              <a:avLst/>
              <a:gdLst/>
              <a:ahLst/>
              <a:cxnLst/>
              <a:rect l="l" t="t" r="r" b="b"/>
              <a:pathLst>
                <a:path w="3542942" h="5382923">
                  <a:moveTo>
                    <a:pt x="0" y="0"/>
                  </a:moveTo>
                  <a:lnTo>
                    <a:pt x="3542942" y="0"/>
                  </a:lnTo>
                  <a:lnTo>
                    <a:pt x="3542942" y="5382923"/>
                  </a:lnTo>
                  <a:lnTo>
                    <a:pt x="0" y="538292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Freeform 9"/>
            <p:cNvSpPr/>
            <p:nvPr/>
          </p:nvSpPr>
          <p:spPr>
            <a:xfrm>
              <a:off x="5582319" y="5993227"/>
              <a:ext cx="2573546" cy="3910084"/>
            </a:xfrm>
            <a:custGeom>
              <a:avLst/>
              <a:gdLst/>
              <a:ahLst/>
              <a:cxnLst/>
              <a:rect l="l" t="t" r="r" b="b"/>
              <a:pathLst>
                <a:path w="2573546" h="3910084">
                  <a:moveTo>
                    <a:pt x="0" y="0"/>
                  </a:moveTo>
                  <a:lnTo>
                    <a:pt x="2573546" y="0"/>
                  </a:lnTo>
                  <a:lnTo>
                    <a:pt x="2573546" y="3910084"/>
                  </a:lnTo>
                  <a:lnTo>
                    <a:pt x="0" y="391008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0" name="Freeform 10"/>
            <p:cNvSpPr/>
            <p:nvPr/>
          </p:nvSpPr>
          <p:spPr>
            <a:xfrm>
              <a:off x="8501872" y="5611353"/>
              <a:ext cx="3340516" cy="1501118"/>
            </a:xfrm>
            <a:custGeom>
              <a:avLst/>
              <a:gdLst/>
              <a:ahLst/>
              <a:cxnLst/>
              <a:rect l="l" t="t" r="r" b="b"/>
              <a:pathLst>
                <a:path w="1661476" h="746613">
                  <a:moveTo>
                    <a:pt x="0" y="0"/>
                  </a:moveTo>
                  <a:lnTo>
                    <a:pt x="1661477" y="0"/>
                  </a:lnTo>
                  <a:lnTo>
                    <a:pt x="1661477" y="746613"/>
                  </a:lnTo>
                  <a:lnTo>
                    <a:pt x="0" y="746613"/>
                  </a:lnTo>
                  <a:lnTo>
                    <a:pt x="0" y="0"/>
                  </a:lnTo>
                  <a:close/>
                </a:path>
              </a:pathLst>
            </a:custGeom>
            <a:blipFill>
              <a:blip r:embed="rId2"/>
              <a:stretch>
                <a:fillRect/>
              </a:stretch>
            </a:blipFill>
          </p:spPr>
        </p:sp>
      </p:grpSp>
      <p:sp>
        <p:nvSpPr>
          <p:cNvPr id="11" name="Freeform 11"/>
          <p:cNvSpPr/>
          <p:nvPr/>
        </p:nvSpPr>
        <p:spPr>
          <a:xfrm>
            <a:off x="856874" y="3069456"/>
            <a:ext cx="4399121" cy="4999548"/>
          </a:xfrm>
          <a:custGeom>
            <a:avLst/>
            <a:gdLst/>
            <a:ahLst/>
            <a:cxnLst/>
            <a:rect l="l" t="t" r="r" b="b"/>
            <a:pathLst>
              <a:path w="7300452" h="4114800">
                <a:moveTo>
                  <a:pt x="0" y="0"/>
                </a:moveTo>
                <a:lnTo>
                  <a:pt x="7300452" y="0"/>
                </a:lnTo>
                <a:lnTo>
                  <a:pt x="7300452" y="4114800"/>
                </a:lnTo>
                <a:lnTo>
                  <a:pt x="0" y="411480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4" name="Freeform 11">
            <a:extLst>
              <a:ext uri="{FF2B5EF4-FFF2-40B4-BE49-F238E27FC236}">
                <a16:creationId xmlns="" xmlns:a16="http://schemas.microsoft.com/office/drawing/2014/main" id="{8453C679-B066-714B-B284-505620EE98BE}"/>
              </a:ext>
            </a:extLst>
          </p:cNvPr>
          <p:cNvSpPr/>
          <p:nvPr/>
        </p:nvSpPr>
        <p:spPr>
          <a:xfrm>
            <a:off x="6112584" y="3083609"/>
            <a:ext cx="4544154" cy="4999548"/>
          </a:xfrm>
          <a:custGeom>
            <a:avLst/>
            <a:gdLst/>
            <a:ahLst/>
            <a:cxnLst/>
            <a:rect l="l" t="t" r="r" b="b"/>
            <a:pathLst>
              <a:path w="7300452" h="4114800">
                <a:moveTo>
                  <a:pt x="0" y="0"/>
                </a:moveTo>
                <a:lnTo>
                  <a:pt x="7300452" y="0"/>
                </a:lnTo>
                <a:lnTo>
                  <a:pt x="7300452" y="4114800"/>
                </a:lnTo>
                <a:lnTo>
                  <a:pt x="0" y="411480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5" name="Freeform 11">
            <a:extLst>
              <a:ext uri="{FF2B5EF4-FFF2-40B4-BE49-F238E27FC236}">
                <a16:creationId xmlns="" xmlns:a16="http://schemas.microsoft.com/office/drawing/2014/main" id="{BF2C76E7-0955-F733-3E04-1B42B78F92E9}"/>
              </a:ext>
            </a:extLst>
          </p:cNvPr>
          <p:cNvSpPr/>
          <p:nvPr/>
        </p:nvSpPr>
        <p:spPr>
          <a:xfrm>
            <a:off x="11586524" y="3018256"/>
            <a:ext cx="6253265" cy="5274444"/>
          </a:xfrm>
          <a:custGeom>
            <a:avLst/>
            <a:gdLst/>
            <a:ahLst/>
            <a:cxnLst/>
            <a:rect l="l" t="t" r="r" b="b"/>
            <a:pathLst>
              <a:path w="7300452" h="4114800">
                <a:moveTo>
                  <a:pt x="0" y="0"/>
                </a:moveTo>
                <a:lnTo>
                  <a:pt x="7300452" y="0"/>
                </a:lnTo>
                <a:lnTo>
                  <a:pt x="7300452" y="4114800"/>
                </a:lnTo>
                <a:lnTo>
                  <a:pt x="0" y="411480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grpSp>
        <p:nvGrpSpPr>
          <p:cNvPr id="16" name="Group 15">
            <a:extLst>
              <a:ext uri="{FF2B5EF4-FFF2-40B4-BE49-F238E27FC236}">
                <a16:creationId xmlns="" xmlns:a16="http://schemas.microsoft.com/office/drawing/2014/main" id="{6EEC73F0-BA8A-F6A7-11EE-F1FFD36EABB4}"/>
              </a:ext>
            </a:extLst>
          </p:cNvPr>
          <p:cNvGrpSpPr/>
          <p:nvPr/>
        </p:nvGrpSpPr>
        <p:grpSpPr>
          <a:xfrm>
            <a:off x="4159479" y="1093930"/>
            <a:ext cx="10282474" cy="1538485"/>
            <a:chOff x="3581400" y="1007473"/>
            <a:chExt cx="10282474" cy="1538485"/>
          </a:xfrm>
        </p:grpSpPr>
        <p:sp>
          <p:nvSpPr>
            <p:cNvPr id="17" name="Freeform 6">
              <a:extLst>
                <a:ext uri="{FF2B5EF4-FFF2-40B4-BE49-F238E27FC236}">
                  <a16:creationId xmlns="" xmlns:a16="http://schemas.microsoft.com/office/drawing/2014/main" id="{F90A2F30-E0BC-19D6-DD1A-89980ED4CE16}"/>
                </a:ext>
              </a:extLst>
            </p:cNvPr>
            <p:cNvSpPr/>
            <p:nvPr/>
          </p:nvSpPr>
          <p:spPr>
            <a:xfrm>
              <a:off x="3581400" y="1240081"/>
              <a:ext cx="10282474" cy="1305877"/>
            </a:xfrm>
            <a:custGeom>
              <a:avLst/>
              <a:gdLst/>
              <a:ahLst/>
              <a:cxnLst/>
              <a:rect l="l" t="t" r="r" b="b"/>
              <a:pathLst>
                <a:path w="1721681" h="343935">
                  <a:moveTo>
                    <a:pt x="60400" y="0"/>
                  </a:moveTo>
                  <a:lnTo>
                    <a:pt x="1661281" y="0"/>
                  </a:lnTo>
                  <a:cubicBezTo>
                    <a:pt x="1694639" y="0"/>
                    <a:pt x="1721681" y="27042"/>
                    <a:pt x="1721681" y="60400"/>
                  </a:cubicBezTo>
                  <a:lnTo>
                    <a:pt x="1721681" y="283534"/>
                  </a:lnTo>
                  <a:cubicBezTo>
                    <a:pt x="1721681" y="316893"/>
                    <a:pt x="1694639" y="343935"/>
                    <a:pt x="1661281" y="343935"/>
                  </a:cubicBezTo>
                  <a:lnTo>
                    <a:pt x="60400" y="343935"/>
                  </a:lnTo>
                  <a:cubicBezTo>
                    <a:pt x="27042" y="343935"/>
                    <a:pt x="0" y="316893"/>
                    <a:pt x="0" y="283534"/>
                  </a:cubicBezTo>
                  <a:lnTo>
                    <a:pt x="0" y="60400"/>
                  </a:lnTo>
                  <a:cubicBezTo>
                    <a:pt x="0" y="27042"/>
                    <a:pt x="27042" y="0"/>
                    <a:pt x="60400" y="0"/>
                  </a:cubicBezTo>
                  <a:close/>
                </a:path>
              </a:pathLst>
            </a:custGeom>
            <a:solidFill>
              <a:srgbClr val="AF5733"/>
            </a:solidFill>
            <a:ln w="38100" cap="rnd">
              <a:solidFill>
                <a:srgbClr val="495324"/>
              </a:solidFill>
              <a:prstDash val="solid"/>
              <a:round/>
            </a:ln>
          </p:spPr>
        </p:sp>
        <p:sp>
          <p:nvSpPr>
            <p:cNvPr id="18" name="TextBox 12">
              <a:extLst>
                <a:ext uri="{FF2B5EF4-FFF2-40B4-BE49-F238E27FC236}">
                  <a16:creationId xmlns="" xmlns:a16="http://schemas.microsoft.com/office/drawing/2014/main" id="{4672FBD1-58BC-8050-D29E-4A8ABF178B07}"/>
                </a:ext>
              </a:extLst>
            </p:cNvPr>
            <p:cNvSpPr txBox="1"/>
            <p:nvPr/>
          </p:nvSpPr>
          <p:spPr>
            <a:xfrm>
              <a:off x="3712061" y="1007473"/>
              <a:ext cx="10021152" cy="1456617"/>
            </a:xfrm>
            <a:prstGeom prst="rect">
              <a:avLst/>
            </a:prstGeom>
          </p:spPr>
          <p:txBody>
            <a:bodyPr wrap="square" lIns="0" tIns="0" rIns="0" bIns="0" rtlCol="0" anchor="t">
              <a:spAutoFit/>
            </a:bodyPr>
            <a:lstStyle/>
            <a:p>
              <a:pPr algn="ctr">
                <a:lnSpc>
                  <a:spcPct val="150000"/>
                </a:lnSpc>
              </a:pPr>
              <a:r>
                <a:rPr lang="en-US" sz="7200" b="1" dirty="0">
                  <a:solidFill>
                    <a:srgbClr val="FEF3C6"/>
                  </a:solidFill>
                  <a:latin typeface="Arial" panose="020B0604020202020204" pitchFamily="34" charset="0"/>
                  <a:cs typeface="Arial" panose="020B0604020202020204" pitchFamily="34" charset="0"/>
                </a:rPr>
                <a:t>HƯỚNG DẪN VỀ NHÀ</a:t>
              </a:r>
            </a:p>
          </p:txBody>
        </p:sp>
      </p:grpSp>
      <p:sp>
        <p:nvSpPr>
          <p:cNvPr id="19" name="TextBox 9">
            <a:extLst>
              <a:ext uri="{FF2B5EF4-FFF2-40B4-BE49-F238E27FC236}">
                <a16:creationId xmlns="" xmlns:a16="http://schemas.microsoft.com/office/drawing/2014/main" id="{D0FC90A7-C32F-B605-AC42-2BB6DCFCA7B1}"/>
              </a:ext>
            </a:extLst>
          </p:cNvPr>
          <p:cNvSpPr txBox="1"/>
          <p:nvPr/>
        </p:nvSpPr>
        <p:spPr>
          <a:xfrm>
            <a:off x="1530840" y="4058826"/>
            <a:ext cx="2855803" cy="2921441"/>
          </a:xfrm>
          <a:prstGeom prst="rect">
            <a:avLst/>
          </a:prstGeom>
        </p:spPr>
        <p:txBody>
          <a:bodyPr wrap="square" lIns="0" tIns="0" rIns="0" bIns="0" rtlCol="0" anchor="t">
            <a:spAutoFit/>
          </a:bodyPr>
          <a:lstStyle/>
          <a:p>
            <a:pPr algn="ctr">
              <a:lnSpc>
                <a:spcPct val="150000"/>
              </a:lnSpc>
            </a:pPr>
            <a:r>
              <a:rPr lang="en-US" sz="4400" dirty="0" err="1">
                <a:latin typeface="Arial" panose="020B0604020202020204" pitchFamily="34" charset="0"/>
                <a:cs typeface="Arial" panose="020B0604020202020204" pitchFamily="34" charset="0"/>
              </a:rPr>
              <a:t>Ôn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a:t>
            </a:r>
          </a:p>
          <a:p>
            <a:pPr algn="ctr">
              <a:lnSpc>
                <a:spcPct val="150000"/>
              </a:lnSpc>
            </a:pPr>
            <a:r>
              <a:rPr lang="en-US" sz="4400" dirty="0" err="1">
                <a:latin typeface="Arial" panose="020B0604020202020204" pitchFamily="34" charset="0"/>
                <a:cs typeface="Arial" panose="020B0604020202020204" pitchFamily="34" charset="0"/>
              </a:rPr>
              <a:t>kiến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p>
        </p:txBody>
      </p:sp>
      <p:sp>
        <p:nvSpPr>
          <p:cNvPr id="20" name="TextBox 9">
            <a:extLst>
              <a:ext uri="{FF2B5EF4-FFF2-40B4-BE49-F238E27FC236}">
                <a16:creationId xmlns="" xmlns:a16="http://schemas.microsoft.com/office/drawing/2014/main" id="{760B85DF-0CA9-4260-B084-5223A1388260}"/>
              </a:ext>
            </a:extLst>
          </p:cNvPr>
          <p:cNvSpPr txBox="1"/>
          <p:nvPr/>
        </p:nvSpPr>
        <p:spPr>
          <a:xfrm>
            <a:off x="6785476" y="4080072"/>
            <a:ext cx="3313470" cy="2921441"/>
          </a:xfrm>
          <a:prstGeom prst="rect">
            <a:avLst/>
          </a:prstGeom>
        </p:spPr>
        <p:txBody>
          <a:bodyPr wrap="square" lIns="0" tIns="0" rIns="0" bIns="0" rtlCol="0" anchor="t">
            <a:spAutoFit/>
          </a:bodyPr>
          <a:lstStyle/>
          <a:p>
            <a:pPr algn="ctr">
              <a:lnSpc>
                <a:spcPct val="150000"/>
              </a:lnSpc>
            </a:pPr>
            <a:r>
              <a:rPr lang="en-US" sz="4400" dirty="0" err="1">
                <a:latin typeface="Arial" panose="020B0604020202020204" pitchFamily="34" charset="0"/>
                <a:cs typeface="Arial" panose="020B0604020202020204" pitchFamily="34" charset="0"/>
              </a:rPr>
              <a:t>Hoàn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thành</a:t>
            </a:r>
            <a:r>
              <a:rPr lang="en-US" sz="4400" dirty="0">
                <a:latin typeface="Arial" panose="020B0604020202020204" pitchFamily="34" charset="0"/>
                <a:cs typeface="Arial" panose="020B0604020202020204" pitchFamily="34" charset="0"/>
              </a:rPr>
              <a:t> </a:t>
            </a:r>
          </a:p>
          <a:p>
            <a:pPr algn="ctr">
              <a:lnSpc>
                <a:spcPct val="150000"/>
              </a:lnSpc>
            </a:pPr>
            <a:r>
              <a:rPr lang="en-US" sz="4400" dirty="0" err="1">
                <a:latin typeface="Arial" panose="020B0604020202020204" pitchFamily="34" charset="0"/>
                <a:cs typeface="Arial" panose="020B0604020202020204" pitchFamily="34" charset="0"/>
              </a:rPr>
              <a:t>bài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SBT</a:t>
            </a:r>
          </a:p>
        </p:txBody>
      </p:sp>
      <p:sp>
        <p:nvSpPr>
          <p:cNvPr id="21" name="TextBox 9">
            <a:extLst>
              <a:ext uri="{FF2B5EF4-FFF2-40B4-BE49-F238E27FC236}">
                <a16:creationId xmlns="" xmlns:a16="http://schemas.microsoft.com/office/drawing/2014/main" id="{02513EF6-5E4A-D054-0C67-AFCBAD7D1745}"/>
              </a:ext>
            </a:extLst>
          </p:cNvPr>
          <p:cNvSpPr txBox="1"/>
          <p:nvPr/>
        </p:nvSpPr>
        <p:spPr>
          <a:xfrm>
            <a:off x="12257541" y="4057309"/>
            <a:ext cx="5082993" cy="2921441"/>
          </a:xfrm>
          <a:prstGeom prst="rect">
            <a:avLst/>
          </a:prstGeom>
        </p:spPr>
        <p:txBody>
          <a:bodyPr wrap="square" lIns="0" tIns="0" rIns="0" bIns="0" rtlCol="0" anchor="t">
            <a:spAutoFit/>
          </a:bodyPr>
          <a:lstStyle/>
          <a:p>
            <a:pPr algn="ctr">
              <a:lnSpc>
                <a:spcPct val="150000"/>
              </a:lnSpc>
            </a:pPr>
            <a:r>
              <a:rPr lang="en-US" sz="4400" dirty="0" err="1">
                <a:latin typeface="Arial" panose="020B0604020202020204" pitchFamily="34" charset="0"/>
                <a:cs typeface="Arial" panose="020B0604020202020204" pitchFamily="34" charset="0"/>
              </a:rPr>
              <a:t>Đọc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chuẩn</a:t>
            </a:r>
            <a:r>
              <a:rPr lang="en-US" sz="4400" dirty="0">
                <a:latin typeface="Arial" panose="020B0604020202020204" pitchFamily="34" charset="0"/>
                <a:cs typeface="Arial" panose="020B0604020202020204" pitchFamily="34" charset="0"/>
              </a:rPr>
              <a:t> </a:t>
            </a:r>
          </a:p>
          <a:p>
            <a:pPr algn="ctr">
              <a:lnSpc>
                <a:spcPct val="150000"/>
              </a:lnSpc>
            </a:pPr>
            <a:r>
              <a:rPr lang="en-US" sz="4400" dirty="0" err="1">
                <a:latin typeface="Arial" panose="020B0604020202020204" pitchFamily="34" charset="0"/>
                <a:cs typeface="Arial" panose="020B0604020202020204" pitchFamily="34" charset="0"/>
              </a:rPr>
              <a:t>bị</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trước</a:t>
            </a:r>
            <a:r>
              <a:rPr lang="en-US" sz="4400"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Bài</a:t>
            </a:r>
            <a:r>
              <a:rPr lang="en-US" sz="4400" b="1" dirty="0">
                <a:latin typeface="Arial" panose="020B0604020202020204" pitchFamily="34" charset="0"/>
                <a:cs typeface="Arial" panose="020B0604020202020204" pitchFamily="34" charset="0"/>
              </a:rPr>
              <a:t> 67 – </a:t>
            </a:r>
            <a:r>
              <a:rPr lang="en-US" sz="4400" b="1" dirty="0" err="1">
                <a:latin typeface="Arial" panose="020B0604020202020204" pitchFamily="34" charset="0"/>
                <a:cs typeface="Arial" panose="020B0604020202020204" pitchFamily="34" charset="0"/>
              </a:rPr>
              <a:t>Ôn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số</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tự</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nhiên</a:t>
            </a:r>
            <a:r>
              <a:rPr lang="en-US" sz="4400" b="1" dirty="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dissolve">
                                      <p:cBhvr>
                                        <p:cTn id="15" dur="500"/>
                                        <p:tgtEl>
                                          <p:spTgt spid="20"/>
                                        </p:tgtEl>
                                      </p:cBhvr>
                                    </p:animEffect>
                                  </p:childTnLst>
                                </p:cTn>
                              </p:par>
                              <p:par>
                                <p:cTn id="16" presetID="9"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par>
                                <p:cTn id="24" presetID="9"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4E3"/>
        </a:solidFill>
        <a:effectLst/>
      </p:bgPr>
    </p:bg>
    <p:spTree>
      <p:nvGrpSpPr>
        <p:cNvPr id="1" name=""/>
        <p:cNvGrpSpPr/>
        <p:nvPr/>
      </p:nvGrpSpPr>
      <p:grpSpPr>
        <a:xfrm>
          <a:off x="0" y="0"/>
          <a:ext cx="0" cy="0"/>
          <a:chOff x="0" y="0"/>
          <a:chExt cx="0" cy="0"/>
        </a:xfrm>
      </p:grpSpPr>
      <p:sp>
        <p:nvSpPr>
          <p:cNvPr id="2" name="Freeform 2"/>
          <p:cNvSpPr/>
          <p:nvPr/>
        </p:nvSpPr>
        <p:spPr>
          <a:xfrm>
            <a:off x="0" y="6521159"/>
            <a:ext cx="18288000" cy="3857105"/>
          </a:xfrm>
          <a:custGeom>
            <a:avLst/>
            <a:gdLst/>
            <a:ahLst/>
            <a:cxnLst/>
            <a:rect l="l" t="t" r="r" b="b"/>
            <a:pathLst>
              <a:path w="19493181" h="4111289">
                <a:moveTo>
                  <a:pt x="0" y="0"/>
                </a:moveTo>
                <a:lnTo>
                  <a:pt x="19493181" y="0"/>
                </a:lnTo>
                <a:lnTo>
                  <a:pt x="19493181" y="4111289"/>
                </a:lnTo>
                <a:lnTo>
                  <a:pt x="0" y="411128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0" y="4498278"/>
            <a:ext cx="2708287" cy="4114800"/>
          </a:xfrm>
          <a:custGeom>
            <a:avLst/>
            <a:gdLst/>
            <a:ahLst/>
            <a:cxnLst/>
            <a:rect l="l" t="t" r="r" b="b"/>
            <a:pathLst>
              <a:path w="2708287" h="4114800">
                <a:moveTo>
                  <a:pt x="0" y="0"/>
                </a:moveTo>
                <a:lnTo>
                  <a:pt x="2708287" y="0"/>
                </a:lnTo>
                <a:lnTo>
                  <a:pt x="2708287"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5543913" y="6521159"/>
            <a:ext cx="1715387" cy="2606250"/>
          </a:xfrm>
          <a:custGeom>
            <a:avLst/>
            <a:gdLst/>
            <a:ahLst/>
            <a:cxnLst/>
            <a:rect l="l" t="t" r="r" b="b"/>
            <a:pathLst>
              <a:path w="1715387" h="2606250">
                <a:moveTo>
                  <a:pt x="0" y="0"/>
                </a:moveTo>
                <a:lnTo>
                  <a:pt x="1715387" y="0"/>
                </a:lnTo>
                <a:lnTo>
                  <a:pt x="1715387" y="2606250"/>
                </a:lnTo>
                <a:lnTo>
                  <a:pt x="0" y="260625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6572613" y="2670027"/>
            <a:ext cx="3322953" cy="1493226"/>
          </a:xfrm>
          <a:custGeom>
            <a:avLst/>
            <a:gdLst/>
            <a:ahLst/>
            <a:cxnLst/>
            <a:rect l="l" t="t" r="r" b="b"/>
            <a:pathLst>
              <a:path w="3322953" h="1493226">
                <a:moveTo>
                  <a:pt x="0" y="0"/>
                </a:moveTo>
                <a:lnTo>
                  <a:pt x="3322953" y="0"/>
                </a:lnTo>
                <a:lnTo>
                  <a:pt x="3322953" y="1493225"/>
                </a:lnTo>
                <a:lnTo>
                  <a:pt x="0" y="1493225"/>
                </a:lnTo>
                <a:lnTo>
                  <a:pt x="0" y="0"/>
                </a:lnTo>
                <a:close/>
              </a:path>
            </a:pathLst>
          </a:custGeom>
          <a:blipFill>
            <a:blip r:embed="rId6"/>
            <a:stretch>
              <a:fillRect/>
            </a:stretch>
          </a:blipFill>
        </p:spPr>
      </p:sp>
      <p:sp>
        <p:nvSpPr>
          <p:cNvPr id="6" name="Freeform 6"/>
          <p:cNvSpPr/>
          <p:nvPr/>
        </p:nvSpPr>
        <p:spPr>
          <a:xfrm>
            <a:off x="-1968809" y="0"/>
            <a:ext cx="3322953" cy="1493226"/>
          </a:xfrm>
          <a:custGeom>
            <a:avLst/>
            <a:gdLst/>
            <a:ahLst/>
            <a:cxnLst/>
            <a:rect l="l" t="t" r="r" b="b"/>
            <a:pathLst>
              <a:path w="3322953" h="1493226">
                <a:moveTo>
                  <a:pt x="0" y="0"/>
                </a:moveTo>
                <a:lnTo>
                  <a:pt x="3322952" y="0"/>
                </a:lnTo>
                <a:lnTo>
                  <a:pt x="3322952" y="1493226"/>
                </a:lnTo>
                <a:lnTo>
                  <a:pt x="0" y="1493226"/>
                </a:lnTo>
                <a:lnTo>
                  <a:pt x="0" y="0"/>
                </a:lnTo>
                <a:close/>
              </a:path>
            </a:pathLst>
          </a:custGeom>
          <a:blipFill>
            <a:blip r:embed="rId6"/>
            <a:stretch>
              <a:fillRect/>
            </a:stretch>
          </a:blipFill>
        </p:spPr>
      </p:sp>
      <p:sp>
        <p:nvSpPr>
          <p:cNvPr id="7" name="Freeform 7"/>
          <p:cNvSpPr/>
          <p:nvPr/>
        </p:nvSpPr>
        <p:spPr>
          <a:xfrm>
            <a:off x="1229450" y="5180975"/>
            <a:ext cx="5204418" cy="4924681"/>
          </a:xfrm>
          <a:custGeom>
            <a:avLst/>
            <a:gdLst/>
            <a:ahLst/>
            <a:cxnLst/>
            <a:rect l="l" t="t" r="r" b="b"/>
            <a:pathLst>
              <a:path w="5204418" h="4924681">
                <a:moveTo>
                  <a:pt x="0" y="0"/>
                </a:moveTo>
                <a:lnTo>
                  <a:pt x="5204419" y="0"/>
                </a:lnTo>
                <a:lnTo>
                  <a:pt x="5204419" y="4924680"/>
                </a:lnTo>
                <a:lnTo>
                  <a:pt x="0" y="4924680"/>
                </a:lnTo>
                <a:lnTo>
                  <a:pt x="0" y="0"/>
                </a:lnTo>
                <a:close/>
              </a:path>
            </a:pathLst>
          </a:custGeom>
          <a:blipFill>
            <a:blip r:embed="rId7"/>
            <a:stretch>
              <a:fillRect/>
            </a:stretch>
          </a:blipFill>
        </p:spPr>
      </p:sp>
      <p:sp>
        <p:nvSpPr>
          <p:cNvPr id="8" name="Freeform 8"/>
          <p:cNvSpPr/>
          <p:nvPr/>
        </p:nvSpPr>
        <p:spPr>
          <a:xfrm>
            <a:off x="508706" y="2210592"/>
            <a:ext cx="3322953" cy="1493226"/>
          </a:xfrm>
          <a:custGeom>
            <a:avLst/>
            <a:gdLst/>
            <a:ahLst/>
            <a:cxnLst/>
            <a:rect l="l" t="t" r="r" b="b"/>
            <a:pathLst>
              <a:path w="3322953" h="1493226">
                <a:moveTo>
                  <a:pt x="0" y="0"/>
                </a:moveTo>
                <a:lnTo>
                  <a:pt x="3322953" y="0"/>
                </a:lnTo>
                <a:lnTo>
                  <a:pt x="3322953" y="1493225"/>
                </a:lnTo>
                <a:lnTo>
                  <a:pt x="0" y="1493225"/>
                </a:lnTo>
                <a:lnTo>
                  <a:pt x="0" y="0"/>
                </a:lnTo>
                <a:close/>
              </a:path>
            </a:pathLst>
          </a:custGeom>
          <a:blipFill>
            <a:blip r:embed="rId6"/>
            <a:stretch>
              <a:fillRect/>
            </a:stretch>
          </a:blipFill>
        </p:spPr>
      </p:sp>
      <p:sp>
        <p:nvSpPr>
          <p:cNvPr id="9" name="Freeform 9"/>
          <p:cNvSpPr/>
          <p:nvPr/>
        </p:nvSpPr>
        <p:spPr>
          <a:xfrm>
            <a:off x="14023899" y="5487215"/>
            <a:ext cx="2377708" cy="1068464"/>
          </a:xfrm>
          <a:custGeom>
            <a:avLst/>
            <a:gdLst/>
            <a:ahLst/>
            <a:cxnLst/>
            <a:rect l="l" t="t" r="r" b="b"/>
            <a:pathLst>
              <a:path w="2377708" h="1068464">
                <a:moveTo>
                  <a:pt x="0" y="0"/>
                </a:moveTo>
                <a:lnTo>
                  <a:pt x="2377708" y="0"/>
                </a:lnTo>
                <a:lnTo>
                  <a:pt x="2377708" y="1068463"/>
                </a:lnTo>
                <a:lnTo>
                  <a:pt x="0" y="1068463"/>
                </a:lnTo>
                <a:lnTo>
                  <a:pt x="0" y="0"/>
                </a:lnTo>
                <a:close/>
              </a:path>
            </a:pathLst>
          </a:custGeom>
          <a:blipFill>
            <a:blip r:embed="rId6"/>
            <a:stretch>
              <a:fillRect/>
            </a:stretch>
          </a:blipFill>
        </p:spPr>
      </p:sp>
      <p:sp>
        <p:nvSpPr>
          <p:cNvPr id="10" name="Freeform 10"/>
          <p:cNvSpPr/>
          <p:nvPr/>
        </p:nvSpPr>
        <p:spPr>
          <a:xfrm>
            <a:off x="15773400" y="250317"/>
            <a:ext cx="2215342" cy="3444238"/>
          </a:xfrm>
          <a:custGeom>
            <a:avLst/>
            <a:gdLst/>
            <a:ahLst/>
            <a:cxnLst/>
            <a:rect l="l" t="t" r="r" b="b"/>
            <a:pathLst>
              <a:path w="10779454" h="4446525">
                <a:moveTo>
                  <a:pt x="0" y="0"/>
                </a:moveTo>
                <a:lnTo>
                  <a:pt x="10779454" y="0"/>
                </a:lnTo>
                <a:lnTo>
                  <a:pt x="10779454" y="4446525"/>
                </a:lnTo>
                <a:lnTo>
                  <a:pt x="0" y="4446525"/>
                </a:lnTo>
                <a:lnTo>
                  <a:pt x="0" y="0"/>
                </a:lnTo>
                <a:close/>
              </a:path>
            </a:pathLst>
          </a:custGeom>
          <a:blipFill>
            <a:blip r:embed="rId8"/>
            <a:stretch>
              <a:fillRect l="-276902"/>
            </a:stretch>
          </a:blipFill>
        </p:spPr>
        <p:txBody>
          <a:bodyPr/>
          <a:lstStyle/>
          <a:p>
            <a:endParaRPr lang="x-none" dirty="0"/>
          </a:p>
        </p:txBody>
      </p:sp>
      <p:sp>
        <p:nvSpPr>
          <p:cNvPr id="11" name="TextBox 10">
            <a:extLst>
              <a:ext uri="{FF2B5EF4-FFF2-40B4-BE49-F238E27FC236}">
                <a16:creationId xmlns="" xmlns:a16="http://schemas.microsoft.com/office/drawing/2014/main" id="{0EF4C3E0-72A3-0CA9-FFE9-CE3A661C756E}"/>
              </a:ext>
            </a:extLst>
          </p:cNvPr>
          <p:cNvSpPr txBox="1"/>
          <p:nvPr/>
        </p:nvSpPr>
        <p:spPr>
          <a:xfrm>
            <a:off x="2973326" y="1038667"/>
            <a:ext cx="12341348" cy="5311775"/>
          </a:xfrm>
          <a:prstGeom prst="rect">
            <a:avLst/>
          </a:prstGeom>
        </p:spPr>
        <p:txBody>
          <a:bodyPr wrap="square" lIns="0" tIns="0" rIns="0" bIns="0" rtlCol="0" anchor="t">
            <a:spAutoFit/>
          </a:bodyPr>
          <a:lstStyle/>
          <a:p>
            <a:pPr algn="ctr">
              <a:lnSpc>
                <a:spcPct val="150000"/>
              </a:lnSpc>
            </a:pPr>
            <a:r>
              <a:rPr lang="en-US" sz="8000" b="1" dirty="0">
                <a:solidFill>
                  <a:srgbClr val="14163C"/>
                </a:solidFill>
                <a:latin typeface="Arial" panose="020B0604020202020204" pitchFamily="34" charset="0"/>
                <a:cs typeface="Arial" panose="020B0604020202020204" pitchFamily="34" charset="0"/>
              </a:rPr>
              <a:t>TRÂN TRỌNG CẢM ƠN SỰ QUAN TÂM THEO DÕI CỦA CÁC EM</a:t>
            </a:r>
          </a:p>
        </p:txBody>
      </p:sp>
    </p:spTree>
    <p:extLst>
      <p:ext uri="{BB962C8B-B14F-4D97-AF65-F5344CB8AC3E}">
        <p14:creationId xmlns:p14="http://schemas.microsoft.com/office/powerpoint/2010/main" val="142581225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4E3"/>
        </a:solidFill>
        <a:effectLst/>
      </p:bgPr>
    </p:bg>
    <p:spTree>
      <p:nvGrpSpPr>
        <p:cNvPr id="1" name=""/>
        <p:cNvGrpSpPr/>
        <p:nvPr/>
      </p:nvGrpSpPr>
      <p:grpSpPr>
        <a:xfrm>
          <a:off x="0" y="0"/>
          <a:ext cx="0" cy="0"/>
          <a:chOff x="0" y="0"/>
          <a:chExt cx="0" cy="0"/>
        </a:xfrm>
      </p:grpSpPr>
      <p:sp>
        <p:nvSpPr>
          <p:cNvPr id="2" name="Freeform 2"/>
          <p:cNvSpPr/>
          <p:nvPr/>
        </p:nvSpPr>
        <p:spPr>
          <a:xfrm>
            <a:off x="16151951" y="2781883"/>
            <a:ext cx="3322953" cy="1493226"/>
          </a:xfrm>
          <a:custGeom>
            <a:avLst/>
            <a:gdLst/>
            <a:ahLst/>
            <a:cxnLst/>
            <a:rect l="l" t="t" r="r" b="b"/>
            <a:pathLst>
              <a:path w="3322953" h="1493226">
                <a:moveTo>
                  <a:pt x="0" y="0"/>
                </a:moveTo>
                <a:lnTo>
                  <a:pt x="3322953" y="0"/>
                </a:lnTo>
                <a:lnTo>
                  <a:pt x="3322953" y="1493226"/>
                </a:lnTo>
                <a:lnTo>
                  <a:pt x="0" y="1493226"/>
                </a:lnTo>
                <a:lnTo>
                  <a:pt x="0" y="0"/>
                </a:lnTo>
                <a:close/>
              </a:path>
            </a:pathLst>
          </a:custGeom>
          <a:blipFill>
            <a:blip r:embed="rId2"/>
            <a:stretch>
              <a:fillRect/>
            </a:stretch>
          </a:blipFill>
        </p:spPr>
      </p:sp>
      <p:sp>
        <p:nvSpPr>
          <p:cNvPr id="3" name="Freeform 3"/>
          <p:cNvSpPr/>
          <p:nvPr/>
        </p:nvSpPr>
        <p:spPr>
          <a:xfrm>
            <a:off x="-1968809" y="0"/>
            <a:ext cx="3322953" cy="1493226"/>
          </a:xfrm>
          <a:custGeom>
            <a:avLst/>
            <a:gdLst/>
            <a:ahLst/>
            <a:cxnLst/>
            <a:rect l="l" t="t" r="r" b="b"/>
            <a:pathLst>
              <a:path w="3322953" h="1493226">
                <a:moveTo>
                  <a:pt x="0" y="0"/>
                </a:moveTo>
                <a:lnTo>
                  <a:pt x="3322952" y="0"/>
                </a:lnTo>
                <a:lnTo>
                  <a:pt x="3322952" y="1493226"/>
                </a:lnTo>
                <a:lnTo>
                  <a:pt x="0" y="1493226"/>
                </a:lnTo>
                <a:lnTo>
                  <a:pt x="0" y="0"/>
                </a:lnTo>
                <a:close/>
              </a:path>
            </a:pathLst>
          </a:custGeom>
          <a:blipFill>
            <a:blip r:embed="rId2"/>
            <a:stretch>
              <a:fillRect/>
            </a:stretch>
          </a:blipFill>
        </p:spPr>
      </p:sp>
      <p:sp>
        <p:nvSpPr>
          <p:cNvPr id="4" name="Freeform 4"/>
          <p:cNvSpPr/>
          <p:nvPr/>
        </p:nvSpPr>
        <p:spPr>
          <a:xfrm>
            <a:off x="3235609" y="1288658"/>
            <a:ext cx="3322953" cy="1493226"/>
          </a:xfrm>
          <a:custGeom>
            <a:avLst/>
            <a:gdLst/>
            <a:ahLst/>
            <a:cxnLst/>
            <a:rect l="l" t="t" r="r" b="b"/>
            <a:pathLst>
              <a:path w="3322953" h="1493226">
                <a:moveTo>
                  <a:pt x="0" y="0"/>
                </a:moveTo>
                <a:lnTo>
                  <a:pt x="3322953" y="0"/>
                </a:lnTo>
                <a:lnTo>
                  <a:pt x="3322953" y="1493225"/>
                </a:lnTo>
                <a:lnTo>
                  <a:pt x="0" y="1493225"/>
                </a:lnTo>
                <a:lnTo>
                  <a:pt x="0" y="0"/>
                </a:lnTo>
                <a:close/>
              </a:path>
            </a:pathLst>
          </a:custGeom>
          <a:blipFill>
            <a:blip r:embed="rId2"/>
            <a:stretch>
              <a:fillRect/>
            </a:stretch>
          </a:blipFill>
        </p:spPr>
      </p:sp>
      <p:sp>
        <p:nvSpPr>
          <p:cNvPr id="8" name="Freeform 8"/>
          <p:cNvSpPr/>
          <p:nvPr/>
        </p:nvSpPr>
        <p:spPr>
          <a:xfrm>
            <a:off x="-521631" y="7919500"/>
            <a:ext cx="14160386" cy="2677600"/>
          </a:xfrm>
          <a:custGeom>
            <a:avLst/>
            <a:gdLst/>
            <a:ahLst/>
            <a:cxnLst/>
            <a:rect l="l" t="t" r="r" b="b"/>
            <a:pathLst>
              <a:path w="14160386" h="2677600">
                <a:moveTo>
                  <a:pt x="0" y="0"/>
                </a:moveTo>
                <a:lnTo>
                  <a:pt x="14160385" y="0"/>
                </a:lnTo>
                <a:lnTo>
                  <a:pt x="14160385" y="2677600"/>
                </a:lnTo>
                <a:lnTo>
                  <a:pt x="0" y="26776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9" name="Freeform 9"/>
          <p:cNvSpPr/>
          <p:nvPr/>
        </p:nvSpPr>
        <p:spPr>
          <a:xfrm>
            <a:off x="-1053173" y="3622204"/>
            <a:ext cx="4134110" cy="6281107"/>
          </a:xfrm>
          <a:custGeom>
            <a:avLst/>
            <a:gdLst/>
            <a:ahLst/>
            <a:cxnLst/>
            <a:rect l="l" t="t" r="r" b="b"/>
            <a:pathLst>
              <a:path w="4134110" h="6281107">
                <a:moveTo>
                  <a:pt x="0" y="0"/>
                </a:moveTo>
                <a:lnTo>
                  <a:pt x="4134110" y="0"/>
                </a:lnTo>
                <a:lnTo>
                  <a:pt x="4134110" y="6281107"/>
                </a:lnTo>
                <a:lnTo>
                  <a:pt x="0" y="628110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3" name="TextBox 13"/>
          <p:cNvSpPr txBox="1"/>
          <p:nvPr/>
        </p:nvSpPr>
        <p:spPr>
          <a:xfrm>
            <a:off x="8306112" y="2376718"/>
            <a:ext cx="6537023" cy="4376526"/>
          </a:xfrm>
          <a:prstGeom prst="rect">
            <a:avLst/>
          </a:prstGeom>
        </p:spPr>
        <p:txBody>
          <a:bodyPr lIns="50800" tIns="50800" rIns="50800" bIns="50800" rtlCol="0" anchor="ctr"/>
          <a:lstStyle/>
          <a:p>
            <a:pPr algn="ctr">
              <a:lnSpc>
                <a:spcPts val="2659"/>
              </a:lnSpc>
            </a:pPr>
            <a:endParaRPr/>
          </a:p>
        </p:txBody>
      </p:sp>
      <p:sp>
        <p:nvSpPr>
          <p:cNvPr id="14" name="Freeform 14"/>
          <p:cNvSpPr/>
          <p:nvPr/>
        </p:nvSpPr>
        <p:spPr>
          <a:xfrm>
            <a:off x="10580835" y="8185837"/>
            <a:ext cx="14160386" cy="2677600"/>
          </a:xfrm>
          <a:custGeom>
            <a:avLst/>
            <a:gdLst/>
            <a:ahLst/>
            <a:cxnLst/>
            <a:rect l="l" t="t" r="r" b="b"/>
            <a:pathLst>
              <a:path w="14160386" h="2677600">
                <a:moveTo>
                  <a:pt x="0" y="0"/>
                </a:moveTo>
                <a:lnTo>
                  <a:pt x="14160385" y="0"/>
                </a:lnTo>
                <a:lnTo>
                  <a:pt x="14160385" y="2677600"/>
                </a:lnTo>
                <a:lnTo>
                  <a:pt x="0" y="26776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5" name="Freeform 15"/>
          <p:cNvSpPr/>
          <p:nvPr/>
        </p:nvSpPr>
        <p:spPr>
          <a:xfrm>
            <a:off x="2457547" y="4520388"/>
            <a:ext cx="3542942" cy="5382923"/>
          </a:xfrm>
          <a:custGeom>
            <a:avLst/>
            <a:gdLst/>
            <a:ahLst/>
            <a:cxnLst/>
            <a:rect l="l" t="t" r="r" b="b"/>
            <a:pathLst>
              <a:path w="3542942" h="5382923">
                <a:moveTo>
                  <a:pt x="0" y="0"/>
                </a:moveTo>
                <a:lnTo>
                  <a:pt x="3542942" y="0"/>
                </a:lnTo>
                <a:lnTo>
                  <a:pt x="3542942" y="5382923"/>
                </a:lnTo>
                <a:lnTo>
                  <a:pt x="0" y="538292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6" name="Freeform 16"/>
          <p:cNvSpPr/>
          <p:nvPr/>
        </p:nvSpPr>
        <p:spPr>
          <a:xfrm>
            <a:off x="5582319" y="5993227"/>
            <a:ext cx="2573546" cy="3910084"/>
          </a:xfrm>
          <a:custGeom>
            <a:avLst/>
            <a:gdLst/>
            <a:ahLst/>
            <a:cxnLst/>
            <a:rect l="l" t="t" r="r" b="b"/>
            <a:pathLst>
              <a:path w="2573546" h="3910084">
                <a:moveTo>
                  <a:pt x="0" y="0"/>
                </a:moveTo>
                <a:lnTo>
                  <a:pt x="2573546" y="0"/>
                </a:lnTo>
                <a:lnTo>
                  <a:pt x="2573546" y="3910084"/>
                </a:lnTo>
                <a:lnTo>
                  <a:pt x="0" y="391008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7" name="Freeform 17"/>
          <p:cNvSpPr/>
          <p:nvPr/>
        </p:nvSpPr>
        <p:spPr>
          <a:xfrm>
            <a:off x="6000489" y="4269735"/>
            <a:ext cx="1661476" cy="746613"/>
          </a:xfrm>
          <a:custGeom>
            <a:avLst/>
            <a:gdLst/>
            <a:ahLst/>
            <a:cxnLst/>
            <a:rect l="l" t="t" r="r" b="b"/>
            <a:pathLst>
              <a:path w="1661476" h="746613">
                <a:moveTo>
                  <a:pt x="0" y="0"/>
                </a:moveTo>
                <a:lnTo>
                  <a:pt x="1661477" y="0"/>
                </a:lnTo>
                <a:lnTo>
                  <a:pt x="1661477" y="746613"/>
                </a:lnTo>
                <a:lnTo>
                  <a:pt x="0" y="746613"/>
                </a:lnTo>
                <a:lnTo>
                  <a:pt x="0" y="0"/>
                </a:lnTo>
                <a:close/>
              </a:path>
            </a:pathLst>
          </a:custGeom>
          <a:blipFill>
            <a:blip r:embed="rId2"/>
            <a:stretch>
              <a:fillRect/>
            </a:stretch>
          </a:blipFill>
        </p:spPr>
      </p:sp>
      <p:grpSp>
        <p:nvGrpSpPr>
          <p:cNvPr id="33" name="Group 32">
            <a:extLst>
              <a:ext uri="{FF2B5EF4-FFF2-40B4-BE49-F238E27FC236}">
                <a16:creationId xmlns="" xmlns:a16="http://schemas.microsoft.com/office/drawing/2014/main" id="{6B137E7B-FF78-FBD9-87B6-A00BF3143C1D}"/>
              </a:ext>
            </a:extLst>
          </p:cNvPr>
          <p:cNvGrpSpPr/>
          <p:nvPr/>
        </p:nvGrpSpPr>
        <p:grpSpPr>
          <a:xfrm>
            <a:off x="7543800" y="2209138"/>
            <a:ext cx="7738964" cy="3553516"/>
            <a:chOff x="7543800" y="2209138"/>
            <a:chExt cx="7738964" cy="3553516"/>
          </a:xfrm>
        </p:grpSpPr>
        <p:sp>
          <p:nvSpPr>
            <p:cNvPr id="31" name="Freeform 27">
              <a:extLst>
                <a:ext uri="{FF2B5EF4-FFF2-40B4-BE49-F238E27FC236}">
                  <a16:creationId xmlns="" xmlns:a16="http://schemas.microsoft.com/office/drawing/2014/main" id="{4C2CF325-B465-E089-2A6A-A4F5BA8F50FA}"/>
                </a:ext>
              </a:extLst>
            </p:cNvPr>
            <p:cNvSpPr/>
            <p:nvPr/>
          </p:nvSpPr>
          <p:spPr>
            <a:xfrm>
              <a:off x="7543800" y="2209138"/>
              <a:ext cx="7738964" cy="3553516"/>
            </a:xfrm>
            <a:custGeom>
              <a:avLst/>
              <a:gdLst/>
              <a:ahLst/>
              <a:cxnLst/>
              <a:rect l="l" t="t" r="r" b="b"/>
              <a:pathLst>
                <a:path w="1339882" h="263151">
                  <a:moveTo>
                    <a:pt x="77611" y="0"/>
                  </a:moveTo>
                  <a:lnTo>
                    <a:pt x="1262270" y="0"/>
                  </a:lnTo>
                  <a:cubicBezTo>
                    <a:pt x="1282854" y="0"/>
                    <a:pt x="1302595" y="8177"/>
                    <a:pt x="1317150" y="22732"/>
                  </a:cubicBezTo>
                  <a:cubicBezTo>
                    <a:pt x="1331705" y="37287"/>
                    <a:pt x="1339882" y="57028"/>
                    <a:pt x="1339882" y="77611"/>
                  </a:cubicBezTo>
                  <a:lnTo>
                    <a:pt x="1339882" y="185539"/>
                  </a:lnTo>
                  <a:cubicBezTo>
                    <a:pt x="1339882" y="206123"/>
                    <a:pt x="1331705" y="225864"/>
                    <a:pt x="1317150" y="240419"/>
                  </a:cubicBezTo>
                  <a:cubicBezTo>
                    <a:pt x="1302595" y="254974"/>
                    <a:pt x="1282854" y="263151"/>
                    <a:pt x="1262270" y="263151"/>
                  </a:cubicBezTo>
                  <a:lnTo>
                    <a:pt x="77611" y="263151"/>
                  </a:lnTo>
                  <a:cubicBezTo>
                    <a:pt x="57028" y="263151"/>
                    <a:pt x="37287" y="254974"/>
                    <a:pt x="22732" y="240419"/>
                  </a:cubicBezTo>
                  <a:cubicBezTo>
                    <a:pt x="8177" y="225864"/>
                    <a:pt x="0" y="206123"/>
                    <a:pt x="0" y="185539"/>
                  </a:cubicBezTo>
                  <a:lnTo>
                    <a:pt x="0" y="77611"/>
                  </a:lnTo>
                  <a:cubicBezTo>
                    <a:pt x="0" y="57028"/>
                    <a:pt x="8177" y="37287"/>
                    <a:pt x="22732" y="22732"/>
                  </a:cubicBezTo>
                  <a:cubicBezTo>
                    <a:pt x="37287" y="8177"/>
                    <a:pt x="57028" y="0"/>
                    <a:pt x="77611" y="0"/>
                  </a:cubicBezTo>
                  <a:close/>
                </a:path>
              </a:pathLst>
            </a:custGeom>
            <a:solidFill>
              <a:srgbClr val="FEF3C6"/>
            </a:solidFill>
            <a:ln w="38100" cap="rnd">
              <a:solidFill>
                <a:srgbClr val="495324"/>
              </a:solidFill>
              <a:prstDash val="solid"/>
              <a:round/>
            </a:ln>
          </p:spPr>
        </p:sp>
        <p:sp>
          <p:nvSpPr>
            <p:cNvPr id="32" name="TextBox 29">
              <a:extLst>
                <a:ext uri="{FF2B5EF4-FFF2-40B4-BE49-F238E27FC236}">
                  <a16:creationId xmlns="" xmlns:a16="http://schemas.microsoft.com/office/drawing/2014/main" id="{F476F76E-DE18-0F9D-E1EA-998F4AF429DA}"/>
                </a:ext>
              </a:extLst>
            </p:cNvPr>
            <p:cNvSpPr txBox="1"/>
            <p:nvPr/>
          </p:nvSpPr>
          <p:spPr>
            <a:xfrm>
              <a:off x="8246146" y="2283989"/>
              <a:ext cx="6334272" cy="3118611"/>
            </a:xfrm>
            <a:prstGeom prst="rect">
              <a:avLst/>
            </a:prstGeom>
          </p:spPr>
          <p:txBody>
            <a:bodyPr wrap="square" lIns="0" tIns="0" rIns="0" bIns="0" rtlCol="0" anchor="t">
              <a:spAutoFit/>
            </a:bodyPr>
            <a:lstStyle/>
            <a:p>
              <a:pPr algn="ctr">
                <a:lnSpc>
                  <a:spcPct val="150000"/>
                </a:lnSpc>
              </a:pPr>
              <a:r>
                <a:rPr lang="en-US" sz="7200" b="1" dirty="0">
                  <a:solidFill>
                    <a:srgbClr val="495324"/>
                  </a:solidFill>
                  <a:latin typeface="Arial" panose="020B0604020202020204" pitchFamily="34" charset="0"/>
                  <a:cs typeface="Arial" panose="020B0604020202020204" pitchFamily="34" charset="0"/>
                </a:rPr>
                <a:t>HOẠT ĐỘNG </a:t>
              </a:r>
            </a:p>
            <a:p>
              <a:pPr algn="ctr">
                <a:lnSpc>
                  <a:spcPct val="150000"/>
                </a:lnSpc>
              </a:pPr>
              <a:r>
                <a:rPr lang="en-US" sz="7200" b="1" dirty="0">
                  <a:solidFill>
                    <a:srgbClr val="495324"/>
                  </a:solidFill>
                  <a:latin typeface="Arial" panose="020B0604020202020204" pitchFamily="34" charset="0"/>
                  <a:cs typeface="Arial" panose="020B0604020202020204" pitchFamily="34" charset="0"/>
                </a:rPr>
                <a:t>LUYỆN TẬP</a:t>
              </a:r>
            </a:p>
          </p:txBody>
        </p:sp>
      </p:grpSp>
    </p:spTree>
    <p:extLst>
      <p:ext uri="{BB962C8B-B14F-4D97-AF65-F5344CB8AC3E}">
        <p14:creationId xmlns:p14="http://schemas.microsoft.com/office/powerpoint/2010/main" val="2951118868"/>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4E3"/>
        </a:solidFill>
        <a:effectLst/>
      </p:bgPr>
    </p:bg>
    <p:spTree>
      <p:nvGrpSpPr>
        <p:cNvPr id="1" name=""/>
        <p:cNvGrpSpPr/>
        <p:nvPr/>
      </p:nvGrpSpPr>
      <p:grpSpPr>
        <a:xfrm>
          <a:off x="0" y="0"/>
          <a:ext cx="0" cy="0"/>
          <a:chOff x="0" y="0"/>
          <a:chExt cx="0" cy="0"/>
        </a:xfrm>
      </p:grpSpPr>
      <p:sp>
        <p:nvSpPr>
          <p:cNvPr id="4" name="Freeform 4"/>
          <p:cNvSpPr/>
          <p:nvPr/>
        </p:nvSpPr>
        <p:spPr>
          <a:xfrm flipH="1">
            <a:off x="15795165" y="0"/>
            <a:ext cx="2492835" cy="2681329"/>
          </a:xfrm>
          <a:custGeom>
            <a:avLst/>
            <a:gdLst/>
            <a:ahLst/>
            <a:cxnLst/>
            <a:rect l="l" t="t" r="r" b="b"/>
            <a:pathLst>
              <a:path w="2492835" h="2681329">
                <a:moveTo>
                  <a:pt x="2492835" y="0"/>
                </a:moveTo>
                <a:lnTo>
                  <a:pt x="0" y="0"/>
                </a:lnTo>
                <a:lnTo>
                  <a:pt x="0" y="2681329"/>
                </a:lnTo>
                <a:lnTo>
                  <a:pt x="2492835" y="2681329"/>
                </a:lnTo>
                <a:lnTo>
                  <a:pt x="2492835"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0" name="Freeform 5">
            <a:extLst>
              <a:ext uri="{FF2B5EF4-FFF2-40B4-BE49-F238E27FC236}">
                <a16:creationId xmlns="" xmlns:a16="http://schemas.microsoft.com/office/drawing/2014/main" id="{FCA62AF7-4A28-9AB6-CAC7-16DE94BD8F46}"/>
              </a:ext>
            </a:extLst>
          </p:cNvPr>
          <p:cNvSpPr/>
          <p:nvPr/>
        </p:nvSpPr>
        <p:spPr>
          <a:xfrm>
            <a:off x="14122661" y="-132090"/>
            <a:ext cx="3322953" cy="1493226"/>
          </a:xfrm>
          <a:custGeom>
            <a:avLst/>
            <a:gdLst/>
            <a:ahLst/>
            <a:cxnLst/>
            <a:rect l="l" t="t" r="r" b="b"/>
            <a:pathLst>
              <a:path w="3322953" h="1493226">
                <a:moveTo>
                  <a:pt x="0" y="0"/>
                </a:moveTo>
                <a:lnTo>
                  <a:pt x="3322953" y="0"/>
                </a:lnTo>
                <a:lnTo>
                  <a:pt x="3322953" y="1493225"/>
                </a:lnTo>
                <a:lnTo>
                  <a:pt x="0" y="1493225"/>
                </a:lnTo>
                <a:lnTo>
                  <a:pt x="0" y="0"/>
                </a:lnTo>
                <a:close/>
              </a:path>
            </a:pathLst>
          </a:custGeom>
          <a:blipFill>
            <a:blip r:embed="rId4"/>
            <a:stretch>
              <a:fillRect/>
            </a:stretch>
          </a:blipFill>
        </p:spPr>
      </p:sp>
      <p:sp>
        <p:nvSpPr>
          <p:cNvPr id="11" name="Freeform 6">
            <a:extLst>
              <a:ext uri="{FF2B5EF4-FFF2-40B4-BE49-F238E27FC236}">
                <a16:creationId xmlns="" xmlns:a16="http://schemas.microsoft.com/office/drawing/2014/main" id="{87A4DE58-1FE5-2B12-6FA8-1669868606AB}"/>
              </a:ext>
            </a:extLst>
          </p:cNvPr>
          <p:cNvSpPr/>
          <p:nvPr/>
        </p:nvSpPr>
        <p:spPr>
          <a:xfrm>
            <a:off x="-349974" y="342900"/>
            <a:ext cx="3322953" cy="1493226"/>
          </a:xfrm>
          <a:custGeom>
            <a:avLst/>
            <a:gdLst/>
            <a:ahLst/>
            <a:cxnLst/>
            <a:rect l="l" t="t" r="r" b="b"/>
            <a:pathLst>
              <a:path w="3322953" h="1493226">
                <a:moveTo>
                  <a:pt x="0" y="0"/>
                </a:moveTo>
                <a:lnTo>
                  <a:pt x="3322952" y="0"/>
                </a:lnTo>
                <a:lnTo>
                  <a:pt x="3322952" y="1493226"/>
                </a:lnTo>
                <a:lnTo>
                  <a:pt x="0" y="1493226"/>
                </a:lnTo>
                <a:lnTo>
                  <a:pt x="0" y="0"/>
                </a:lnTo>
                <a:close/>
              </a:path>
            </a:pathLst>
          </a:custGeom>
          <a:blipFill>
            <a:blip r:embed="rId4"/>
            <a:stretch>
              <a:fillRect/>
            </a:stretch>
          </a:blipFill>
        </p:spPr>
        <p:txBody>
          <a:bodyPr/>
          <a:lstStyle/>
          <a:p>
            <a:endParaRPr lang="x-none" dirty="0"/>
          </a:p>
        </p:txBody>
      </p:sp>
      <p:sp>
        <p:nvSpPr>
          <p:cNvPr id="5" name="TextBox 15">
            <a:extLst>
              <a:ext uri="{FF2B5EF4-FFF2-40B4-BE49-F238E27FC236}">
                <a16:creationId xmlns="" xmlns:a16="http://schemas.microsoft.com/office/drawing/2014/main" id="{7C135378-3E6C-D3DE-ACEB-3C40E81F9E1C}"/>
              </a:ext>
            </a:extLst>
          </p:cNvPr>
          <p:cNvSpPr txBox="1"/>
          <p:nvPr/>
        </p:nvSpPr>
        <p:spPr>
          <a:xfrm>
            <a:off x="3882663" y="239091"/>
            <a:ext cx="10669536" cy="2921441"/>
          </a:xfrm>
          <a:prstGeom prst="rect">
            <a:avLst/>
          </a:prstGeom>
        </p:spPr>
        <p:txBody>
          <a:bodyPr wrap="square" lIns="0" tIns="0" rIns="0" bIns="0" rtlCol="0" anchor="t">
            <a:spAutoFit/>
          </a:bodyPr>
          <a:lstStyle/>
          <a:p>
            <a:pPr algn="ctr">
              <a:lnSpc>
                <a:spcPct val="150000"/>
              </a:lnSpc>
            </a:pPr>
            <a:r>
              <a:rPr lang="en-US" sz="4400" b="1" dirty="0" err="1">
                <a:solidFill>
                  <a:srgbClr val="AF5733"/>
                </a:solidFill>
                <a:latin typeface="Arial" panose="020B0604020202020204" pitchFamily="34" charset="0"/>
                <a:cs typeface="Arial" panose="020B0604020202020204" pitchFamily="34" charset="0"/>
              </a:rPr>
              <a:t>Bài</a:t>
            </a:r>
            <a:r>
              <a:rPr lang="en-US" sz="4400" b="1" dirty="0">
                <a:solidFill>
                  <a:srgbClr val="AF5733"/>
                </a:solidFill>
                <a:latin typeface="Arial" panose="020B0604020202020204" pitchFamily="34" charset="0"/>
                <a:cs typeface="Arial" panose="020B0604020202020204" pitchFamily="34" charset="0"/>
              </a:rPr>
              <a:t> </a:t>
            </a:r>
            <a:r>
              <a:rPr lang="en-US" sz="4400" b="1" dirty="0" err="1">
                <a:solidFill>
                  <a:srgbClr val="AF5733"/>
                </a:solidFill>
                <a:latin typeface="Arial" panose="020B0604020202020204" pitchFamily="34" charset="0"/>
                <a:cs typeface="Arial" panose="020B0604020202020204" pitchFamily="34" charset="0"/>
              </a:rPr>
              <a:t>tập</a:t>
            </a:r>
            <a:r>
              <a:rPr lang="en-US" sz="4400" b="1" dirty="0">
                <a:solidFill>
                  <a:srgbClr val="AF5733"/>
                </a:solidFill>
                <a:latin typeface="Arial" panose="020B0604020202020204" pitchFamily="34" charset="0"/>
                <a:cs typeface="Arial" panose="020B0604020202020204" pitchFamily="34" charset="0"/>
              </a:rPr>
              <a:t> 1 SGK – tr100</a:t>
            </a:r>
          </a:p>
          <a:p>
            <a:pPr algn="ctr">
              <a:lnSpc>
                <a:spcPct val="150000"/>
              </a:lnSpc>
            </a:pPr>
            <a:r>
              <a:rPr lang="en-US" sz="4200" dirty="0" err="1">
                <a:solidFill>
                  <a:srgbClr val="AF5733"/>
                </a:solidFill>
                <a:latin typeface="Arial" panose="020B0604020202020204" pitchFamily="34" charset="0"/>
                <a:cs typeface="Arial" panose="020B0604020202020204" pitchFamily="34" charset="0"/>
              </a:rPr>
              <a:t>Chọn</a:t>
            </a:r>
            <a:r>
              <a:rPr lang="en-US" sz="4200" dirty="0">
                <a:solidFill>
                  <a:srgbClr val="AF5733"/>
                </a:solidFill>
                <a:latin typeface="Arial" panose="020B0604020202020204" pitchFamily="34" charset="0"/>
                <a:cs typeface="Arial" panose="020B0604020202020204" pitchFamily="34" charset="0"/>
              </a:rPr>
              <a:t> </a:t>
            </a:r>
            <a:r>
              <a:rPr lang="en-US" sz="4200" dirty="0" err="1">
                <a:solidFill>
                  <a:srgbClr val="AF5733"/>
                </a:solidFill>
                <a:latin typeface="Arial" panose="020B0604020202020204" pitchFamily="34" charset="0"/>
                <a:cs typeface="Arial" panose="020B0604020202020204" pitchFamily="34" charset="0"/>
              </a:rPr>
              <a:t>câu</a:t>
            </a:r>
            <a:r>
              <a:rPr lang="en-US" sz="4200" dirty="0">
                <a:solidFill>
                  <a:srgbClr val="AF5733"/>
                </a:solidFill>
                <a:latin typeface="Arial" panose="020B0604020202020204" pitchFamily="34" charset="0"/>
                <a:cs typeface="Arial" panose="020B0604020202020204" pitchFamily="34" charset="0"/>
              </a:rPr>
              <a:t> </a:t>
            </a:r>
            <a:r>
              <a:rPr lang="en-US" sz="4200" dirty="0" err="1">
                <a:solidFill>
                  <a:srgbClr val="AF5733"/>
                </a:solidFill>
                <a:latin typeface="Arial" panose="020B0604020202020204" pitchFamily="34" charset="0"/>
                <a:cs typeface="Arial" panose="020B0604020202020204" pitchFamily="34" charset="0"/>
              </a:rPr>
              <a:t>trả</a:t>
            </a:r>
            <a:r>
              <a:rPr lang="en-US" sz="4200" dirty="0">
                <a:solidFill>
                  <a:srgbClr val="AF5733"/>
                </a:solidFill>
                <a:latin typeface="Arial" panose="020B0604020202020204" pitchFamily="34" charset="0"/>
                <a:cs typeface="Arial" panose="020B0604020202020204" pitchFamily="34" charset="0"/>
              </a:rPr>
              <a:t> </a:t>
            </a:r>
            <a:r>
              <a:rPr lang="en-US" sz="4200" dirty="0" err="1">
                <a:solidFill>
                  <a:srgbClr val="AF5733"/>
                </a:solidFill>
                <a:latin typeface="Arial" panose="020B0604020202020204" pitchFamily="34" charset="0"/>
                <a:cs typeface="Arial" panose="020B0604020202020204" pitchFamily="34" charset="0"/>
              </a:rPr>
              <a:t>lời</a:t>
            </a:r>
            <a:r>
              <a:rPr lang="en-US" sz="4200" dirty="0">
                <a:solidFill>
                  <a:srgbClr val="AF5733"/>
                </a:solidFill>
                <a:latin typeface="Arial" panose="020B0604020202020204" pitchFamily="34" charset="0"/>
                <a:cs typeface="Arial" panose="020B0604020202020204" pitchFamily="34" charset="0"/>
              </a:rPr>
              <a:t> </a:t>
            </a:r>
            <a:r>
              <a:rPr lang="en-US" sz="4200" dirty="0" err="1">
                <a:solidFill>
                  <a:srgbClr val="AF5733"/>
                </a:solidFill>
                <a:latin typeface="Arial" panose="020B0604020202020204" pitchFamily="34" charset="0"/>
                <a:cs typeface="Arial" panose="020B0604020202020204" pitchFamily="34" charset="0"/>
              </a:rPr>
              <a:t>đúng</a:t>
            </a:r>
            <a:r>
              <a:rPr lang="en-US" sz="4400" b="1" dirty="0">
                <a:solidFill>
                  <a:srgbClr val="AF5733"/>
                </a:solidFill>
                <a:latin typeface="Arial" panose="020B0604020202020204" pitchFamily="34" charset="0"/>
                <a:cs typeface="Arial" panose="020B0604020202020204" pitchFamily="34" charset="0"/>
              </a:rPr>
              <a:t>.</a:t>
            </a:r>
          </a:p>
          <a:p>
            <a:pPr algn="ctr">
              <a:lnSpc>
                <a:spcPct val="150000"/>
              </a:lnSpc>
            </a:pPr>
            <a:r>
              <a:rPr lang="en-US" sz="4200" dirty="0" err="1">
                <a:solidFill>
                  <a:srgbClr val="AF5733"/>
                </a:solidFill>
                <a:latin typeface="Arial" panose="020B0604020202020204" pitchFamily="34" charset="0"/>
                <a:cs typeface="Arial" panose="020B0604020202020204" pitchFamily="34" charset="0"/>
              </a:rPr>
              <a:t>Biểu</a:t>
            </a:r>
            <a:r>
              <a:rPr lang="en-US" sz="4200" dirty="0">
                <a:solidFill>
                  <a:srgbClr val="AF5733"/>
                </a:solidFill>
                <a:latin typeface="Arial" panose="020B0604020202020204" pitchFamily="34" charset="0"/>
                <a:cs typeface="Arial" panose="020B0604020202020204" pitchFamily="34" charset="0"/>
              </a:rPr>
              <a:t> </a:t>
            </a:r>
            <a:r>
              <a:rPr lang="en-US" sz="4200" dirty="0" err="1">
                <a:solidFill>
                  <a:srgbClr val="AF5733"/>
                </a:solidFill>
                <a:latin typeface="Arial" panose="020B0604020202020204" pitchFamily="34" charset="0"/>
                <a:cs typeface="Arial" panose="020B0604020202020204" pitchFamily="34" charset="0"/>
              </a:rPr>
              <a:t>thức</a:t>
            </a:r>
            <a:r>
              <a:rPr lang="en-US" sz="4200" dirty="0">
                <a:solidFill>
                  <a:srgbClr val="AF5733"/>
                </a:solidFill>
                <a:latin typeface="Arial" panose="020B0604020202020204" pitchFamily="34" charset="0"/>
                <a:cs typeface="Arial" panose="020B0604020202020204" pitchFamily="34" charset="0"/>
              </a:rPr>
              <a:t> </a:t>
            </a:r>
            <a:r>
              <a:rPr lang="en-US" sz="4200" dirty="0" err="1">
                <a:solidFill>
                  <a:srgbClr val="AF5733"/>
                </a:solidFill>
                <a:latin typeface="Arial" panose="020B0604020202020204" pitchFamily="34" charset="0"/>
                <a:cs typeface="Arial" panose="020B0604020202020204" pitchFamily="34" charset="0"/>
              </a:rPr>
              <a:t>nào</a:t>
            </a:r>
            <a:r>
              <a:rPr lang="en-US" sz="4200" dirty="0">
                <a:solidFill>
                  <a:srgbClr val="AF5733"/>
                </a:solidFill>
                <a:latin typeface="Arial" panose="020B0604020202020204" pitchFamily="34" charset="0"/>
                <a:cs typeface="Arial" panose="020B0604020202020204" pitchFamily="34" charset="0"/>
              </a:rPr>
              <a:t> </a:t>
            </a:r>
            <a:r>
              <a:rPr lang="en-US" sz="4200" dirty="0" err="1">
                <a:solidFill>
                  <a:srgbClr val="AF5733"/>
                </a:solidFill>
                <a:latin typeface="Arial" panose="020B0604020202020204" pitchFamily="34" charset="0"/>
                <a:cs typeface="Arial" panose="020B0604020202020204" pitchFamily="34" charset="0"/>
              </a:rPr>
              <a:t>sau</a:t>
            </a:r>
            <a:r>
              <a:rPr lang="en-US" sz="4200" dirty="0">
                <a:solidFill>
                  <a:srgbClr val="AF5733"/>
                </a:solidFill>
                <a:latin typeface="Arial" panose="020B0604020202020204" pitchFamily="34" charset="0"/>
                <a:cs typeface="Arial" panose="020B0604020202020204" pitchFamily="34" charset="0"/>
              </a:rPr>
              <a:t> </a:t>
            </a:r>
            <a:r>
              <a:rPr lang="en-US" sz="4200" dirty="0" err="1">
                <a:solidFill>
                  <a:srgbClr val="AF5733"/>
                </a:solidFill>
                <a:latin typeface="Arial" panose="020B0604020202020204" pitchFamily="34" charset="0"/>
                <a:cs typeface="Arial" panose="020B0604020202020204" pitchFamily="34" charset="0"/>
              </a:rPr>
              <a:t>đây</a:t>
            </a:r>
            <a:r>
              <a:rPr lang="en-US" sz="4200" dirty="0">
                <a:solidFill>
                  <a:srgbClr val="AF5733"/>
                </a:solidFill>
                <a:latin typeface="Arial" panose="020B0604020202020204" pitchFamily="34" charset="0"/>
                <a:cs typeface="Arial" panose="020B0604020202020204" pitchFamily="34" charset="0"/>
              </a:rPr>
              <a:t> </a:t>
            </a:r>
            <a:r>
              <a:rPr lang="en-US" sz="4200" dirty="0" err="1">
                <a:solidFill>
                  <a:srgbClr val="AF5733"/>
                </a:solidFill>
                <a:latin typeface="Arial" panose="020B0604020202020204" pitchFamily="34" charset="0"/>
                <a:cs typeface="Arial" panose="020B0604020202020204" pitchFamily="34" charset="0"/>
              </a:rPr>
              <a:t>có</a:t>
            </a:r>
            <a:r>
              <a:rPr lang="en-US" sz="4200" dirty="0">
                <a:solidFill>
                  <a:srgbClr val="AF5733"/>
                </a:solidFill>
                <a:latin typeface="Arial" panose="020B0604020202020204" pitchFamily="34" charset="0"/>
                <a:cs typeface="Arial" panose="020B0604020202020204" pitchFamily="34" charset="0"/>
              </a:rPr>
              <a:t> </a:t>
            </a:r>
            <a:r>
              <a:rPr lang="en-US" sz="4200" dirty="0" err="1">
                <a:solidFill>
                  <a:srgbClr val="AF5733"/>
                </a:solidFill>
                <a:latin typeface="Arial" panose="020B0604020202020204" pitchFamily="34" charset="0"/>
                <a:cs typeface="Arial" panose="020B0604020202020204" pitchFamily="34" charset="0"/>
              </a:rPr>
              <a:t>giá</a:t>
            </a:r>
            <a:r>
              <a:rPr lang="en-US" sz="4200" dirty="0">
                <a:solidFill>
                  <a:srgbClr val="AF5733"/>
                </a:solidFill>
                <a:latin typeface="Arial" panose="020B0604020202020204" pitchFamily="34" charset="0"/>
                <a:cs typeface="Arial" panose="020B0604020202020204" pitchFamily="34" charset="0"/>
              </a:rPr>
              <a:t> </a:t>
            </a:r>
            <a:r>
              <a:rPr lang="en-US" sz="4200" dirty="0" err="1">
                <a:solidFill>
                  <a:srgbClr val="AF5733"/>
                </a:solidFill>
                <a:latin typeface="Arial" panose="020B0604020202020204" pitchFamily="34" charset="0"/>
                <a:cs typeface="Arial" panose="020B0604020202020204" pitchFamily="34" charset="0"/>
              </a:rPr>
              <a:t>trị</a:t>
            </a:r>
            <a:r>
              <a:rPr lang="en-US" sz="4200" dirty="0">
                <a:solidFill>
                  <a:srgbClr val="AF5733"/>
                </a:solidFill>
                <a:latin typeface="Arial" panose="020B0604020202020204" pitchFamily="34" charset="0"/>
                <a:cs typeface="Arial" panose="020B0604020202020204" pitchFamily="34" charset="0"/>
              </a:rPr>
              <a:t> </a:t>
            </a:r>
            <a:r>
              <a:rPr lang="en-US" sz="4200" dirty="0" err="1">
                <a:solidFill>
                  <a:srgbClr val="AF5733"/>
                </a:solidFill>
                <a:latin typeface="Arial" panose="020B0604020202020204" pitchFamily="34" charset="0"/>
                <a:cs typeface="Arial" panose="020B0604020202020204" pitchFamily="34" charset="0"/>
              </a:rPr>
              <a:t>lớn</a:t>
            </a:r>
            <a:r>
              <a:rPr lang="en-US" sz="4200" dirty="0">
                <a:solidFill>
                  <a:srgbClr val="AF5733"/>
                </a:solidFill>
                <a:latin typeface="Arial" panose="020B0604020202020204" pitchFamily="34" charset="0"/>
                <a:cs typeface="Arial" panose="020B0604020202020204" pitchFamily="34" charset="0"/>
              </a:rPr>
              <a:t> </a:t>
            </a:r>
            <a:r>
              <a:rPr lang="en-US" sz="4200" dirty="0" err="1">
                <a:solidFill>
                  <a:srgbClr val="AF5733"/>
                </a:solidFill>
                <a:latin typeface="Arial" panose="020B0604020202020204" pitchFamily="34" charset="0"/>
                <a:cs typeface="Arial" panose="020B0604020202020204" pitchFamily="34" charset="0"/>
              </a:rPr>
              <a:t>nhất</a:t>
            </a:r>
            <a:r>
              <a:rPr lang="en-US" sz="4200" dirty="0">
                <a:solidFill>
                  <a:srgbClr val="AF5733"/>
                </a:solidFill>
                <a:latin typeface="Arial" panose="020B0604020202020204" pitchFamily="34" charset="0"/>
                <a:cs typeface="Arial" panose="020B0604020202020204" pitchFamily="34" charset="0"/>
              </a:rPr>
              <a:t>? </a:t>
            </a:r>
          </a:p>
        </p:txBody>
      </p:sp>
      <p:sp>
        <p:nvSpPr>
          <p:cNvPr id="6" name="Freeform 6">
            <a:extLst>
              <a:ext uri="{FF2B5EF4-FFF2-40B4-BE49-F238E27FC236}">
                <a16:creationId xmlns="" xmlns:a16="http://schemas.microsoft.com/office/drawing/2014/main" id="{5F7E27AB-EC01-13B4-4A41-4981B647F687}"/>
              </a:ext>
            </a:extLst>
          </p:cNvPr>
          <p:cNvSpPr/>
          <p:nvPr/>
        </p:nvSpPr>
        <p:spPr>
          <a:xfrm>
            <a:off x="303501" y="3597185"/>
            <a:ext cx="8743948" cy="4225933"/>
          </a:xfrm>
          <a:custGeom>
            <a:avLst/>
            <a:gdLst/>
            <a:ahLst/>
            <a:cxnLst/>
            <a:rect l="l" t="t" r="r" b="b"/>
            <a:pathLst>
              <a:path w="4211888" h="5950547">
                <a:moveTo>
                  <a:pt x="0" y="0"/>
                </a:moveTo>
                <a:lnTo>
                  <a:pt x="4211888" y="0"/>
                </a:lnTo>
                <a:lnTo>
                  <a:pt x="4211888" y="5950547"/>
                </a:lnTo>
                <a:lnTo>
                  <a:pt x="0" y="5950547"/>
                </a:lnTo>
                <a:lnTo>
                  <a:pt x="0" y="0"/>
                </a:lnTo>
                <a:close/>
              </a:path>
            </a:pathLst>
          </a:custGeom>
          <a:blipFill>
            <a:blip r:embed="rId5"/>
            <a:stretch>
              <a:fillRect l="-16003" t="-271623" r="-17504" b="-9908"/>
            </a:stretch>
          </a:blipFill>
        </p:spPr>
        <p:txBody>
          <a:bodyPr/>
          <a:lstStyle/>
          <a:p>
            <a:endParaRPr lang="x-none" dirty="0"/>
          </a:p>
        </p:txBody>
      </p:sp>
      <p:grpSp>
        <p:nvGrpSpPr>
          <p:cNvPr id="38" name="Group 37">
            <a:extLst>
              <a:ext uri="{FF2B5EF4-FFF2-40B4-BE49-F238E27FC236}">
                <a16:creationId xmlns="" xmlns:a16="http://schemas.microsoft.com/office/drawing/2014/main" id="{B4D8DBD4-B5F1-CF91-9477-9C792994FCB3}"/>
              </a:ext>
            </a:extLst>
          </p:cNvPr>
          <p:cNvGrpSpPr/>
          <p:nvPr/>
        </p:nvGrpSpPr>
        <p:grpSpPr>
          <a:xfrm>
            <a:off x="9389465" y="3448379"/>
            <a:ext cx="7518020" cy="1469571"/>
            <a:chOff x="10118503" y="3868786"/>
            <a:chExt cx="7518020" cy="1469571"/>
          </a:xfrm>
        </p:grpSpPr>
        <p:grpSp>
          <p:nvGrpSpPr>
            <p:cNvPr id="8" name="Group 7">
              <a:extLst>
                <a:ext uri="{FF2B5EF4-FFF2-40B4-BE49-F238E27FC236}">
                  <a16:creationId xmlns="" xmlns:a16="http://schemas.microsoft.com/office/drawing/2014/main" id="{0D69C3BF-CBAB-EE97-BBA3-BD49E7767231}"/>
                </a:ext>
              </a:extLst>
            </p:cNvPr>
            <p:cNvGrpSpPr/>
            <p:nvPr/>
          </p:nvGrpSpPr>
          <p:grpSpPr>
            <a:xfrm>
              <a:off x="13011296" y="3868786"/>
              <a:ext cx="2093820" cy="1461939"/>
              <a:chOff x="12345010" y="5661079"/>
              <a:chExt cx="994771" cy="1461939"/>
            </a:xfrm>
          </p:grpSpPr>
          <p:sp>
            <p:nvSpPr>
              <p:cNvPr id="28" name="TextBox 27">
                <a:extLst>
                  <a:ext uri="{FF2B5EF4-FFF2-40B4-BE49-F238E27FC236}">
                    <a16:creationId xmlns="" xmlns:a16="http://schemas.microsoft.com/office/drawing/2014/main" id="{6A586E1F-4B3F-3C42-F48F-F6F05E1A0D85}"/>
                  </a:ext>
                </a:extLst>
              </p:cNvPr>
              <p:cNvSpPr txBox="1"/>
              <p:nvPr/>
            </p:nvSpPr>
            <p:spPr>
              <a:xfrm>
                <a:off x="12345010" y="6007329"/>
                <a:ext cx="168201" cy="738664"/>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a:t>
                </a:r>
              </a:p>
            </p:txBody>
          </p:sp>
          <p:grpSp>
            <p:nvGrpSpPr>
              <p:cNvPr id="29" name="Group 28">
                <a:extLst>
                  <a:ext uri="{FF2B5EF4-FFF2-40B4-BE49-F238E27FC236}">
                    <a16:creationId xmlns="" xmlns:a16="http://schemas.microsoft.com/office/drawing/2014/main" id="{2B85A7A5-1B8C-03B3-B2C2-392FDF36EA32}"/>
                  </a:ext>
                </a:extLst>
              </p:cNvPr>
              <p:cNvGrpSpPr/>
              <p:nvPr/>
            </p:nvGrpSpPr>
            <p:grpSpPr>
              <a:xfrm>
                <a:off x="12546823" y="5661079"/>
                <a:ext cx="792958" cy="1461939"/>
                <a:chOff x="12027158" y="4284569"/>
                <a:chExt cx="531200" cy="1461939"/>
              </a:xfrm>
            </p:grpSpPr>
            <p:sp>
              <p:nvSpPr>
                <p:cNvPr id="30" name="TextBox 29">
                  <a:extLst>
                    <a:ext uri="{FF2B5EF4-FFF2-40B4-BE49-F238E27FC236}">
                      <a16:creationId xmlns="" xmlns:a16="http://schemas.microsoft.com/office/drawing/2014/main" id="{A02F4433-E19A-3980-C31E-3AA401EBF881}"/>
                    </a:ext>
                  </a:extLst>
                </p:cNvPr>
                <p:cNvSpPr txBox="1"/>
                <p:nvPr/>
              </p:nvSpPr>
              <p:spPr>
                <a:xfrm>
                  <a:off x="12027158" y="4284569"/>
                  <a:ext cx="531200" cy="1461939"/>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15 x 2</a:t>
                  </a:r>
                </a:p>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3</a:t>
                  </a:r>
                </a:p>
              </p:txBody>
            </p:sp>
            <p:cxnSp>
              <p:nvCxnSpPr>
                <p:cNvPr id="31" name="Straight Connector 30">
                  <a:extLst>
                    <a:ext uri="{FF2B5EF4-FFF2-40B4-BE49-F238E27FC236}">
                      <a16:creationId xmlns="" xmlns:a16="http://schemas.microsoft.com/office/drawing/2014/main" id="{8E74E5BC-D4CA-F46F-B0DE-AB774F3B4D06}"/>
                    </a:ext>
                  </a:extLst>
                </p:cNvPr>
                <p:cNvCxnSpPr>
                  <a:cxnSpLocks/>
                </p:cNvCxnSpPr>
                <p:nvPr/>
              </p:nvCxnSpPr>
              <p:spPr>
                <a:xfrm flipH="1">
                  <a:off x="12027158" y="5000151"/>
                  <a:ext cx="531200"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24" name="Group 23">
              <a:extLst>
                <a:ext uri="{FF2B5EF4-FFF2-40B4-BE49-F238E27FC236}">
                  <a16:creationId xmlns="" xmlns:a16="http://schemas.microsoft.com/office/drawing/2014/main" id="{9D10C0B0-09BE-00CC-61B5-9089E8ECC571}"/>
                </a:ext>
              </a:extLst>
            </p:cNvPr>
            <p:cNvGrpSpPr/>
            <p:nvPr/>
          </p:nvGrpSpPr>
          <p:grpSpPr>
            <a:xfrm>
              <a:off x="11985342" y="3868786"/>
              <a:ext cx="978831" cy="1461939"/>
              <a:chOff x="12048141" y="4284568"/>
              <a:chExt cx="531200" cy="1461939"/>
            </a:xfrm>
          </p:grpSpPr>
          <p:sp>
            <p:nvSpPr>
              <p:cNvPr id="26" name="TextBox 25">
                <a:extLst>
                  <a:ext uri="{FF2B5EF4-FFF2-40B4-BE49-F238E27FC236}">
                    <a16:creationId xmlns="" xmlns:a16="http://schemas.microsoft.com/office/drawing/2014/main" id="{34913294-DDBF-9B19-122E-BDB56C4823C8}"/>
                  </a:ext>
                </a:extLst>
              </p:cNvPr>
              <p:cNvSpPr txBox="1"/>
              <p:nvPr/>
            </p:nvSpPr>
            <p:spPr>
              <a:xfrm>
                <a:off x="12048141" y="4284568"/>
                <a:ext cx="518961" cy="1461939"/>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2</a:t>
                </a:r>
              </a:p>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3</a:t>
                </a:r>
              </a:p>
            </p:txBody>
          </p:sp>
          <p:cxnSp>
            <p:nvCxnSpPr>
              <p:cNvPr id="27" name="Straight Connector 26">
                <a:extLst>
                  <a:ext uri="{FF2B5EF4-FFF2-40B4-BE49-F238E27FC236}">
                    <a16:creationId xmlns="" xmlns:a16="http://schemas.microsoft.com/office/drawing/2014/main" id="{3B51FE9A-BEAD-4ACC-F6D9-3926E92E02CA}"/>
                  </a:ext>
                </a:extLst>
              </p:cNvPr>
              <p:cNvCxnSpPr>
                <a:cxnSpLocks/>
              </p:cNvCxnSpPr>
              <p:nvPr/>
            </p:nvCxnSpPr>
            <p:spPr>
              <a:xfrm flipH="1">
                <a:off x="12048141" y="5000150"/>
                <a:ext cx="531200" cy="0"/>
              </a:xfrm>
              <a:prstGeom prst="line">
                <a:avLst/>
              </a:prstGeom>
            </p:spPr>
            <p:style>
              <a:lnRef idx="3">
                <a:schemeClr val="dk1"/>
              </a:lnRef>
              <a:fillRef idx="0">
                <a:schemeClr val="dk1"/>
              </a:fillRef>
              <a:effectRef idx="2">
                <a:schemeClr val="dk1"/>
              </a:effectRef>
              <a:fontRef idx="minor">
                <a:schemeClr val="tx1"/>
              </a:fontRef>
            </p:style>
          </p:cxnSp>
        </p:grpSp>
        <p:sp>
          <p:nvSpPr>
            <p:cNvPr id="25" name="TextBox 24">
              <a:extLst>
                <a:ext uri="{FF2B5EF4-FFF2-40B4-BE49-F238E27FC236}">
                  <a16:creationId xmlns="" xmlns:a16="http://schemas.microsoft.com/office/drawing/2014/main" id="{560A4C4C-309F-01C4-1261-FFF5CA7C7493}"/>
                </a:ext>
              </a:extLst>
            </p:cNvPr>
            <p:cNvSpPr txBox="1"/>
            <p:nvPr/>
          </p:nvSpPr>
          <p:spPr>
            <a:xfrm>
              <a:off x="10118503" y="4215036"/>
              <a:ext cx="1844286" cy="738664"/>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A. 15 x </a:t>
              </a:r>
            </a:p>
          </p:txBody>
        </p:sp>
        <p:grpSp>
          <p:nvGrpSpPr>
            <p:cNvPr id="32" name="Group 31">
              <a:extLst>
                <a:ext uri="{FF2B5EF4-FFF2-40B4-BE49-F238E27FC236}">
                  <a16:creationId xmlns="" xmlns:a16="http://schemas.microsoft.com/office/drawing/2014/main" id="{4C00937A-66D1-5817-56C6-A66C6A5B1D0F}"/>
                </a:ext>
              </a:extLst>
            </p:cNvPr>
            <p:cNvGrpSpPr/>
            <p:nvPr/>
          </p:nvGrpSpPr>
          <p:grpSpPr>
            <a:xfrm>
              <a:off x="15105116" y="3876418"/>
              <a:ext cx="1251706" cy="1461939"/>
              <a:chOff x="12088075" y="5661079"/>
              <a:chExt cx="1251706" cy="1461939"/>
            </a:xfrm>
          </p:grpSpPr>
          <p:sp>
            <p:nvSpPr>
              <p:cNvPr id="33" name="TextBox 32">
                <a:extLst>
                  <a:ext uri="{FF2B5EF4-FFF2-40B4-BE49-F238E27FC236}">
                    <a16:creationId xmlns="" xmlns:a16="http://schemas.microsoft.com/office/drawing/2014/main" id="{C2D89EDB-792C-31EF-D68B-39D3075754FF}"/>
                  </a:ext>
                </a:extLst>
              </p:cNvPr>
              <p:cNvSpPr txBox="1"/>
              <p:nvPr/>
            </p:nvSpPr>
            <p:spPr>
              <a:xfrm>
                <a:off x="12088075" y="6008734"/>
                <a:ext cx="363140" cy="738664"/>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a:t>
                </a:r>
              </a:p>
            </p:txBody>
          </p:sp>
          <p:grpSp>
            <p:nvGrpSpPr>
              <p:cNvPr id="34" name="Group 33">
                <a:extLst>
                  <a:ext uri="{FF2B5EF4-FFF2-40B4-BE49-F238E27FC236}">
                    <a16:creationId xmlns="" xmlns:a16="http://schemas.microsoft.com/office/drawing/2014/main" id="{CC0F3EF7-8870-179B-1FD3-EFF7DF196B1A}"/>
                  </a:ext>
                </a:extLst>
              </p:cNvPr>
              <p:cNvGrpSpPr/>
              <p:nvPr/>
            </p:nvGrpSpPr>
            <p:grpSpPr>
              <a:xfrm>
                <a:off x="12546823" y="5661079"/>
                <a:ext cx="792958" cy="1461939"/>
                <a:chOff x="12027158" y="4284569"/>
                <a:chExt cx="531200" cy="1461939"/>
              </a:xfrm>
            </p:grpSpPr>
            <p:sp>
              <p:nvSpPr>
                <p:cNvPr id="35" name="TextBox 34">
                  <a:extLst>
                    <a:ext uri="{FF2B5EF4-FFF2-40B4-BE49-F238E27FC236}">
                      <a16:creationId xmlns="" xmlns:a16="http://schemas.microsoft.com/office/drawing/2014/main" id="{5CFA916E-DD63-F9DB-CF9A-BEC72D84542F}"/>
                    </a:ext>
                  </a:extLst>
                </p:cNvPr>
                <p:cNvSpPr txBox="1"/>
                <p:nvPr/>
              </p:nvSpPr>
              <p:spPr>
                <a:xfrm>
                  <a:off x="12027158" y="4284569"/>
                  <a:ext cx="531200" cy="1461939"/>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30</a:t>
                  </a:r>
                </a:p>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3</a:t>
                  </a:r>
                </a:p>
              </p:txBody>
            </p:sp>
            <p:cxnSp>
              <p:nvCxnSpPr>
                <p:cNvPr id="36" name="Straight Connector 35">
                  <a:extLst>
                    <a:ext uri="{FF2B5EF4-FFF2-40B4-BE49-F238E27FC236}">
                      <a16:creationId xmlns="" xmlns:a16="http://schemas.microsoft.com/office/drawing/2014/main" id="{3FEBC796-6965-4491-35E2-BE0ACDEBBE9B}"/>
                    </a:ext>
                  </a:extLst>
                </p:cNvPr>
                <p:cNvCxnSpPr>
                  <a:cxnSpLocks/>
                </p:cNvCxnSpPr>
                <p:nvPr/>
              </p:nvCxnSpPr>
              <p:spPr>
                <a:xfrm flipH="1">
                  <a:off x="12027158" y="5000151"/>
                  <a:ext cx="531200" cy="0"/>
                </a:xfrm>
                <a:prstGeom prst="line">
                  <a:avLst/>
                </a:prstGeom>
              </p:spPr>
              <p:style>
                <a:lnRef idx="3">
                  <a:schemeClr val="dk1"/>
                </a:lnRef>
                <a:fillRef idx="0">
                  <a:schemeClr val="dk1"/>
                </a:fillRef>
                <a:effectRef idx="2">
                  <a:schemeClr val="dk1"/>
                </a:effectRef>
                <a:fontRef idx="minor">
                  <a:schemeClr val="tx1"/>
                </a:fontRef>
              </p:style>
            </p:cxnSp>
          </p:grpSp>
        </p:grpSp>
        <p:sp>
          <p:nvSpPr>
            <p:cNvPr id="37" name="TextBox 36">
              <a:extLst>
                <a:ext uri="{FF2B5EF4-FFF2-40B4-BE49-F238E27FC236}">
                  <a16:creationId xmlns="" xmlns:a16="http://schemas.microsoft.com/office/drawing/2014/main" id="{4CF334C3-8821-7DD6-E489-9874E8C5F7C0}"/>
                </a:ext>
              </a:extLst>
            </p:cNvPr>
            <p:cNvSpPr txBox="1"/>
            <p:nvPr/>
          </p:nvSpPr>
          <p:spPr>
            <a:xfrm>
              <a:off x="16356822" y="4215036"/>
              <a:ext cx="1279701" cy="738664"/>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 10</a:t>
              </a:r>
            </a:p>
          </p:txBody>
        </p:sp>
      </p:grpSp>
      <p:grpSp>
        <p:nvGrpSpPr>
          <p:cNvPr id="39" name="Group 38">
            <a:extLst>
              <a:ext uri="{FF2B5EF4-FFF2-40B4-BE49-F238E27FC236}">
                <a16:creationId xmlns="" xmlns:a16="http://schemas.microsoft.com/office/drawing/2014/main" id="{1762CB0D-42F4-36AC-E89C-2DBFC72108C9}"/>
              </a:ext>
            </a:extLst>
          </p:cNvPr>
          <p:cNvGrpSpPr/>
          <p:nvPr/>
        </p:nvGrpSpPr>
        <p:grpSpPr>
          <a:xfrm>
            <a:off x="13303212" y="5147595"/>
            <a:ext cx="4109745" cy="1461940"/>
            <a:chOff x="2375040" y="4604309"/>
            <a:chExt cx="4109745" cy="1461940"/>
          </a:xfrm>
        </p:grpSpPr>
        <p:grpSp>
          <p:nvGrpSpPr>
            <p:cNvPr id="40" name="Group 39">
              <a:extLst>
                <a:ext uri="{FF2B5EF4-FFF2-40B4-BE49-F238E27FC236}">
                  <a16:creationId xmlns="" xmlns:a16="http://schemas.microsoft.com/office/drawing/2014/main" id="{27CD9864-ED03-13B3-84D7-74FD971A22E5}"/>
                </a:ext>
              </a:extLst>
            </p:cNvPr>
            <p:cNvGrpSpPr/>
            <p:nvPr/>
          </p:nvGrpSpPr>
          <p:grpSpPr>
            <a:xfrm>
              <a:off x="4567251" y="4604309"/>
              <a:ext cx="972012" cy="1461939"/>
              <a:chOff x="11977285" y="4265748"/>
              <a:chExt cx="831398" cy="1461939"/>
            </a:xfrm>
          </p:grpSpPr>
          <p:sp>
            <p:nvSpPr>
              <p:cNvPr id="51" name="TextBox 50">
                <a:extLst>
                  <a:ext uri="{FF2B5EF4-FFF2-40B4-BE49-F238E27FC236}">
                    <a16:creationId xmlns="" xmlns:a16="http://schemas.microsoft.com/office/drawing/2014/main" id="{4666A3FF-8A4D-CDB0-F842-D77FB81B945E}"/>
                  </a:ext>
                </a:extLst>
              </p:cNvPr>
              <p:cNvSpPr txBox="1"/>
              <p:nvPr/>
            </p:nvSpPr>
            <p:spPr>
              <a:xfrm>
                <a:off x="11977285" y="4265748"/>
                <a:ext cx="831398" cy="1461939"/>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1</a:t>
                </a:r>
              </a:p>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6</a:t>
                </a:r>
              </a:p>
            </p:txBody>
          </p:sp>
          <p:cxnSp>
            <p:nvCxnSpPr>
              <p:cNvPr id="52" name="Straight Connector 51">
                <a:extLst>
                  <a:ext uri="{FF2B5EF4-FFF2-40B4-BE49-F238E27FC236}">
                    <a16:creationId xmlns="" xmlns:a16="http://schemas.microsoft.com/office/drawing/2014/main" id="{52D0F7C3-F48B-DA3E-7F8B-CBC0A86D5702}"/>
                  </a:ext>
                </a:extLst>
              </p:cNvPr>
              <p:cNvCxnSpPr>
                <a:cxnSpLocks/>
              </p:cNvCxnSpPr>
              <p:nvPr/>
            </p:nvCxnSpPr>
            <p:spPr>
              <a:xfrm flipH="1">
                <a:off x="12061000" y="4986901"/>
                <a:ext cx="667024" cy="0"/>
              </a:xfrm>
              <a:prstGeom prst="line">
                <a:avLst/>
              </a:prstGeom>
            </p:spPr>
            <p:style>
              <a:lnRef idx="3">
                <a:schemeClr val="dk1"/>
              </a:lnRef>
              <a:fillRef idx="0">
                <a:schemeClr val="dk1"/>
              </a:fillRef>
              <a:effectRef idx="2">
                <a:schemeClr val="dk1"/>
              </a:effectRef>
              <a:fontRef idx="minor">
                <a:schemeClr val="tx1"/>
              </a:fontRef>
            </p:style>
          </p:cxnSp>
        </p:grpSp>
        <p:sp>
          <p:nvSpPr>
            <p:cNvPr id="41" name="TextBox 40">
              <a:extLst>
                <a:ext uri="{FF2B5EF4-FFF2-40B4-BE49-F238E27FC236}">
                  <a16:creationId xmlns="" xmlns:a16="http://schemas.microsoft.com/office/drawing/2014/main" id="{E39A9D4A-58B2-14FA-4DE7-99FE01BA0BBD}"/>
                </a:ext>
              </a:extLst>
            </p:cNvPr>
            <p:cNvSpPr txBox="1"/>
            <p:nvPr/>
          </p:nvSpPr>
          <p:spPr>
            <a:xfrm>
              <a:off x="4140000" y="4938917"/>
              <a:ext cx="497747" cy="738664"/>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a:t>
              </a:r>
            </a:p>
          </p:txBody>
        </p:sp>
        <p:grpSp>
          <p:nvGrpSpPr>
            <p:cNvPr id="42" name="Group 41">
              <a:extLst>
                <a:ext uri="{FF2B5EF4-FFF2-40B4-BE49-F238E27FC236}">
                  <a16:creationId xmlns="" xmlns:a16="http://schemas.microsoft.com/office/drawing/2014/main" id="{FF8E47A9-5BF3-135F-A609-8EE59899E668}"/>
                </a:ext>
              </a:extLst>
            </p:cNvPr>
            <p:cNvGrpSpPr/>
            <p:nvPr/>
          </p:nvGrpSpPr>
          <p:grpSpPr>
            <a:xfrm>
              <a:off x="3199188" y="4604310"/>
              <a:ext cx="972012" cy="1461939"/>
              <a:chOff x="11977285" y="4265748"/>
              <a:chExt cx="831398" cy="1461939"/>
            </a:xfrm>
          </p:grpSpPr>
          <p:sp>
            <p:nvSpPr>
              <p:cNvPr id="49" name="TextBox 48">
                <a:extLst>
                  <a:ext uri="{FF2B5EF4-FFF2-40B4-BE49-F238E27FC236}">
                    <a16:creationId xmlns="" xmlns:a16="http://schemas.microsoft.com/office/drawing/2014/main" id="{48DFF1D2-12B3-1098-AB39-411FBD72042C}"/>
                  </a:ext>
                </a:extLst>
              </p:cNvPr>
              <p:cNvSpPr txBox="1"/>
              <p:nvPr/>
            </p:nvSpPr>
            <p:spPr>
              <a:xfrm>
                <a:off x="11977285" y="4265748"/>
                <a:ext cx="831398" cy="1461939"/>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4</a:t>
                </a:r>
              </a:p>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6</a:t>
                </a:r>
              </a:p>
            </p:txBody>
          </p:sp>
          <p:cxnSp>
            <p:nvCxnSpPr>
              <p:cNvPr id="50" name="Straight Connector 49">
                <a:extLst>
                  <a:ext uri="{FF2B5EF4-FFF2-40B4-BE49-F238E27FC236}">
                    <a16:creationId xmlns="" xmlns:a16="http://schemas.microsoft.com/office/drawing/2014/main" id="{AA210934-65C6-CD05-60E9-ED86A8C2734B}"/>
                  </a:ext>
                </a:extLst>
              </p:cNvPr>
              <p:cNvCxnSpPr>
                <a:cxnSpLocks/>
              </p:cNvCxnSpPr>
              <p:nvPr/>
            </p:nvCxnSpPr>
            <p:spPr>
              <a:xfrm flipH="1">
                <a:off x="12061000" y="4986901"/>
                <a:ext cx="667024" cy="0"/>
              </a:xfrm>
              <a:prstGeom prst="line">
                <a:avLst/>
              </a:prstGeom>
            </p:spPr>
            <p:style>
              <a:lnRef idx="3">
                <a:schemeClr val="dk1"/>
              </a:lnRef>
              <a:fillRef idx="0">
                <a:schemeClr val="dk1"/>
              </a:fillRef>
              <a:effectRef idx="2">
                <a:schemeClr val="dk1"/>
              </a:effectRef>
              <a:fontRef idx="minor">
                <a:schemeClr val="tx1"/>
              </a:fontRef>
            </p:style>
          </p:cxnSp>
        </p:grpSp>
        <p:sp>
          <p:nvSpPr>
            <p:cNvPr id="43" name="TextBox 42">
              <a:extLst>
                <a:ext uri="{FF2B5EF4-FFF2-40B4-BE49-F238E27FC236}">
                  <a16:creationId xmlns="" xmlns:a16="http://schemas.microsoft.com/office/drawing/2014/main" id="{A4140A8E-CC35-42A9-1BE0-F88853C677CD}"/>
                </a:ext>
              </a:extLst>
            </p:cNvPr>
            <p:cNvSpPr txBox="1"/>
            <p:nvPr/>
          </p:nvSpPr>
          <p:spPr>
            <a:xfrm>
              <a:off x="2375040" y="4918374"/>
              <a:ext cx="740092" cy="738664"/>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a:t>
              </a:r>
            </a:p>
          </p:txBody>
        </p:sp>
        <p:sp>
          <p:nvSpPr>
            <p:cNvPr id="45" name="TextBox 44">
              <a:extLst>
                <a:ext uri="{FF2B5EF4-FFF2-40B4-BE49-F238E27FC236}">
                  <a16:creationId xmlns="" xmlns:a16="http://schemas.microsoft.com/office/drawing/2014/main" id="{DD708E75-1D77-7DD1-B895-B9C6FC78E42D}"/>
                </a:ext>
              </a:extLst>
            </p:cNvPr>
            <p:cNvSpPr txBox="1"/>
            <p:nvPr/>
          </p:nvSpPr>
          <p:spPr>
            <a:xfrm>
              <a:off x="5629199" y="4918374"/>
              <a:ext cx="855586" cy="738664"/>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 5</a:t>
              </a:r>
            </a:p>
          </p:txBody>
        </p:sp>
        <p:sp>
          <p:nvSpPr>
            <p:cNvPr id="46" name="Double Bracket 45">
              <a:extLst>
                <a:ext uri="{FF2B5EF4-FFF2-40B4-BE49-F238E27FC236}">
                  <a16:creationId xmlns="" xmlns:a16="http://schemas.microsoft.com/office/drawing/2014/main" id="{44BDAACD-A755-7DBE-DC7C-860F993CD736}"/>
                </a:ext>
              </a:extLst>
            </p:cNvPr>
            <p:cNvSpPr/>
            <p:nvPr/>
          </p:nvSpPr>
          <p:spPr>
            <a:xfrm>
              <a:off x="3189119" y="4664238"/>
              <a:ext cx="2450033" cy="1273121"/>
            </a:xfrm>
            <a:prstGeom prst="bracketPair">
              <a:avLst>
                <a:gd name="adj" fmla="val 19475"/>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sz="4200">
                <a:latin typeface="Arial" panose="020B0604020202020204" pitchFamily="34" charset="0"/>
                <a:cs typeface="Arial" panose="020B0604020202020204" pitchFamily="34" charset="0"/>
              </a:endParaRPr>
            </a:p>
          </p:txBody>
        </p:sp>
      </p:grpSp>
      <p:grpSp>
        <p:nvGrpSpPr>
          <p:cNvPr id="53" name="Group 52">
            <a:extLst>
              <a:ext uri="{FF2B5EF4-FFF2-40B4-BE49-F238E27FC236}">
                <a16:creationId xmlns="" xmlns:a16="http://schemas.microsoft.com/office/drawing/2014/main" id="{BA1D92AA-20C2-9BFF-0DC5-EFC363819924}"/>
              </a:ext>
            </a:extLst>
          </p:cNvPr>
          <p:cNvGrpSpPr/>
          <p:nvPr/>
        </p:nvGrpSpPr>
        <p:grpSpPr>
          <a:xfrm>
            <a:off x="9737462" y="6725889"/>
            <a:ext cx="5267609" cy="1471279"/>
            <a:chOff x="2363121" y="6264214"/>
            <a:chExt cx="5267609" cy="1471279"/>
          </a:xfrm>
        </p:grpSpPr>
        <p:grpSp>
          <p:nvGrpSpPr>
            <p:cNvPr id="54" name="Group 53">
              <a:extLst>
                <a:ext uri="{FF2B5EF4-FFF2-40B4-BE49-F238E27FC236}">
                  <a16:creationId xmlns="" xmlns:a16="http://schemas.microsoft.com/office/drawing/2014/main" id="{E57244D4-DDFB-96FF-1D28-CA27F61419DB}"/>
                </a:ext>
              </a:extLst>
            </p:cNvPr>
            <p:cNvGrpSpPr/>
            <p:nvPr/>
          </p:nvGrpSpPr>
          <p:grpSpPr>
            <a:xfrm>
              <a:off x="2363121" y="6264214"/>
              <a:ext cx="2718970" cy="1461939"/>
              <a:chOff x="11788692" y="2645974"/>
              <a:chExt cx="2718970" cy="1461939"/>
            </a:xfrm>
          </p:grpSpPr>
          <p:grpSp>
            <p:nvGrpSpPr>
              <p:cNvPr id="64" name="Group 63">
                <a:extLst>
                  <a:ext uri="{FF2B5EF4-FFF2-40B4-BE49-F238E27FC236}">
                    <a16:creationId xmlns="" xmlns:a16="http://schemas.microsoft.com/office/drawing/2014/main" id="{CD14DBAD-8646-85DA-2386-5D16F5416BE0}"/>
                  </a:ext>
                </a:extLst>
              </p:cNvPr>
              <p:cNvGrpSpPr/>
              <p:nvPr/>
            </p:nvGrpSpPr>
            <p:grpSpPr>
              <a:xfrm>
                <a:off x="13672432" y="2645974"/>
                <a:ext cx="835230" cy="1461939"/>
                <a:chOff x="11977285" y="4265748"/>
                <a:chExt cx="831398" cy="1461939"/>
              </a:xfrm>
            </p:grpSpPr>
            <p:sp>
              <p:nvSpPr>
                <p:cNvPr id="70" name="TextBox 69">
                  <a:extLst>
                    <a:ext uri="{FF2B5EF4-FFF2-40B4-BE49-F238E27FC236}">
                      <a16:creationId xmlns="" xmlns:a16="http://schemas.microsoft.com/office/drawing/2014/main" id="{782EA35F-42EC-DB79-2A17-9411A3BAD2BA}"/>
                    </a:ext>
                  </a:extLst>
                </p:cNvPr>
                <p:cNvSpPr txBox="1"/>
                <p:nvPr/>
              </p:nvSpPr>
              <p:spPr>
                <a:xfrm>
                  <a:off x="11977285" y="4265748"/>
                  <a:ext cx="831398" cy="1461939"/>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5</a:t>
                  </a:r>
                </a:p>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1</a:t>
                  </a:r>
                </a:p>
              </p:txBody>
            </p:sp>
            <p:cxnSp>
              <p:nvCxnSpPr>
                <p:cNvPr id="71" name="Straight Connector 70">
                  <a:extLst>
                    <a:ext uri="{FF2B5EF4-FFF2-40B4-BE49-F238E27FC236}">
                      <a16:creationId xmlns="" xmlns:a16="http://schemas.microsoft.com/office/drawing/2014/main" id="{7705DC99-0398-8F8F-CFD8-F3A43F87888A}"/>
                    </a:ext>
                  </a:extLst>
                </p:cNvPr>
                <p:cNvCxnSpPr>
                  <a:cxnSpLocks/>
                </p:cNvCxnSpPr>
                <p:nvPr/>
              </p:nvCxnSpPr>
              <p:spPr>
                <a:xfrm flipH="1">
                  <a:off x="12061000" y="4986901"/>
                  <a:ext cx="667024" cy="0"/>
                </a:xfrm>
                <a:prstGeom prst="line">
                  <a:avLst/>
                </a:prstGeom>
              </p:spPr>
              <p:style>
                <a:lnRef idx="3">
                  <a:schemeClr val="dk1"/>
                </a:lnRef>
                <a:fillRef idx="0">
                  <a:schemeClr val="dk1"/>
                </a:fillRef>
                <a:effectRef idx="2">
                  <a:schemeClr val="dk1"/>
                </a:effectRef>
                <a:fontRef idx="minor">
                  <a:schemeClr val="tx1"/>
                </a:fontRef>
              </p:style>
            </p:cxnSp>
          </p:grpSp>
          <p:sp>
            <p:nvSpPr>
              <p:cNvPr id="65" name="TextBox 64">
                <a:extLst>
                  <a:ext uri="{FF2B5EF4-FFF2-40B4-BE49-F238E27FC236}">
                    <a16:creationId xmlns="" xmlns:a16="http://schemas.microsoft.com/office/drawing/2014/main" id="{6B865DBC-5C91-3FD5-D665-20DA4E2D03FD}"/>
                  </a:ext>
                </a:extLst>
              </p:cNvPr>
              <p:cNvSpPr txBox="1"/>
              <p:nvPr/>
            </p:nvSpPr>
            <p:spPr>
              <a:xfrm>
                <a:off x="13234461" y="2980580"/>
                <a:ext cx="497747" cy="738664"/>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a:t>
                </a:r>
              </a:p>
            </p:txBody>
          </p:sp>
          <p:grpSp>
            <p:nvGrpSpPr>
              <p:cNvPr id="66" name="Group 65">
                <a:extLst>
                  <a:ext uri="{FF2B5EF4-FFF2-40B4-BE49-F238E27FC236}">
                    <a16:creationId xmlns="" xmlns:a16="http://schemas.microsoft.com/office/drawing/2014/main" id="{3714AA65-EBA1-C5DC-AA38-8BECD74BB894}"/>
                  </a:ext>
                </a:extLst>
              </p:cNvPr>
              <p:cNvGrpSpPr/>
              <p:nvPr/>
            </p:nvGrpSpPr>
            <p:grpSpPr>
              <a:xfrm>
                <a:off x="12438998" y="2645974"/>
                <a:ext cx="855586" cy="1461939"/>
                <a:chOff x="11977285" y="4265748"/>
                <a:chExt cx="831398" cy="1461939"/>
              </a:xfrm>
            </p:grpSpPr>
            <p:sp>
              <p:nvSpPr>
                <p:cNvPr id="68" name="TextBox 67">
                  <a:extLst>
                    <a:ext uri="{FF2B5EF4-FFF2-40B4-BE49-F238E27FC236}">
                      <a16:creationId xmlns="" xmlns:a16="http://schemas.microsoft.com/office/drawing/2014/main" id="{A12F0B02-987F-4794-E11A-DF3EAF17AF5D}"/>
                    </a:ext>
                  </a:extLst>
                </p:cNvPr>
                <p:cNvSpPr txBox="1"/>
                <p:nvPr/>
              </p:nvSpPr>
              <p:spPr>
                <a:xfrm>
                  <a:off x="11977285" y="4265748"/>
                  <a:ext cx="831398" cy="1461939"/>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3</a:t>
                  </a:r>
                </a:p>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6</a:t>
                  </a:r>
                </a:p>
              </p:txBody>
            </p:sp>
            <p:cxnSp>
              <p:nvCxnSpPr>
                <p:cNvPr id="69" name="Straight Connector 68">
                  <a:extLst>
                    <a:ext uri="{FF2B5EF4-FFF2-40B4-BE49-F238E27FC236}">
                      <a16:creationId xmlns="" xmlns:a16="http://schemas.microsoft.com/office/drawing/2014/main" id="{C3969F60-884F-167F-FBD2-5751460ABF28}"/>
                    </a:ext>
                  </a:extLst>
                </p:cNvPr>
                <p:cNvCxnSpPr>
                  <a:cxnSpLocks/>
                </p:cNvCxnSpPr>
                <p:nvPr/>
              </p:nvCxnSpPr>
              <p:spPr>
                <a:xfrm flipH="1">
                  <a:off x="12061000" y="4986901"/>
                  <a:ext cx="667024" cy="0"/>
                </a:xfrm>
                <a:prstGeom prst="line">
                  <a:avLst/>
                </a:prstGeom>
              </p:spPr>
              <p:style>
                <a:lnRef idx="3">
                  <a:schemeClr val="dk1"/>
                </a:lnRef>
                <a:fillRef idx="0">
                  <a:schemeClr val="dk1"/>
                </a:fillRef>
                <a:effectRef idx="2">
                  <a:schemeClr val="dk1"/>
                </a:effectRef>
                <a:fontRef idx="minor">
                  <a:schemeClr val="tx1"/>
                </a:fontRef>
              </p:style>
            </p:cxnSp>
          </p:grpSp>
          <p:sp>
            <p:nvSpPr>
              <p:cNvPr id="67" name="TextBox 66">
                <a:extLst>
                  <a:ext uri="{FF2B5EF4-FFF2-40B4-BE49-F238E27FC236}">
                    <a16:creationId xmlns="" xmlns:a16="http://schemas.microsoft.com/office/drawing/2014/main" id="{10042A1F-49B7-A365-6298-6A29A60BE994}"/>
                  </a:ext>
                </a:extLst>
              </p:cNvPr>
              <p:cNvSpPr txBox="1"/>
              <p:nvPr/>
            </p:nvSpPr>
            <p:spPr>
              <a:xfrm>
                <a:off x="11788692" y="2980579"/>
                <a:ext cx="779837" cy="738664"/>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a:t>
                </a:r>
              </a:p>
            </p:txBody>
          </p:sp>
        </p:grpSp>
        <p:grpSp>
          <p:nvGrpSpPr>
            <p:cNvPr id="55" name="Group 54">
              <a:extLst>
                <a:ext uri="{FF2B5EF4-FFF2-40B4-BE49-F238E27FC236}">
                  <a16:creationId xmlns="" xmlns:a16="http://schemas.microsoft.com/office/drawing/2014/main" id="{35E373D8-59E9-E768-F3BD-AC9ABE8D2351}"/>
                </a:ext>
              </a:extLst>
            </p:cNvPr>
            <p:cNvGrpSpPr/>
            <p:nvPr/>
          </p:nvGrpSpPr>
          <p:grpSpPr>
            <a:xfrm>
              <a:off x="4911760" y="6273554"/>
              <a:ext cx="2718970" cy="1461939"/>
              <a:chOff x="11788692" y="2645974"/>
              <a:chExt cx="2718970" cy="1461939"/>
            </a:xfrm>
          </p:grpSpPr>
          <p:grpSp>
            <p:nvGrpSpPr>
              <p:cNvPr id="56" name="Group 55">
                <a:extLst>
                  <a:ext uri="{FF2B5EF4-FFF2-40B4-BE49-F238E27FC236}">
                    <a16:creationId xmlns="" xmlns:a16="http://schemas.microsoft.com/office/drawing/2014/main" id="{38B35698-7ABA-01D6-A7A2-4FB910C76ACF}"/>
                  </a:ext>
                </a:extLst>
              </p:cNvPr>
              <p:cNvGrpSpPr/>
              <p:nvPr/>
            </p:nvGrpSpPr>
            <p:grpSpPr>
              <a:xfrm>
                <a:off x="13672432" y="2645974"/>
                <a:ext cx="835230" cy="1461939"/>
                <a:chOff x="11977285" y="4265748"/>
                <a:chExt cx="831398" cy="1461939"/>
              </a:xfrm>
            </p:grpSpPr>
            <p:sp>
              <p:nvSpPr>
                <p:cNvPr id="62" name="TextBox 61">
                  <a:extLst>
                    <a:ext uri="{FF2B5EF4-FFF2-40B4-BE49-F238E27FC236}">
                      <a16:creationId xmlns="" xmlns:a16="http://schemas.microsoft.com/office/drawing/2014/main" id="{CFF89098-9E54-5167-CED7-556E2700EC7C}"/>
                    </a:ext>
                  </a:extLst>
                </p:cNvPr>
                <p:cNvSpPr txBox="1"/>
                <p:nvPr/>
              </p:nvSpPr>
              <p:spPr>
                <a:xfrm>
                  <a:off x="11977285" y="4265748"/>
                  <a:ext cx="831398" cy="1461939"/>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1</a:t>
                  </a:r>
                </a:p>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5</a:t>
                  </a:r>
                </a:p>
              </p:txBody>
            </p:sp>
            <p:cxnSp>
              <p:nvCxnSpPr>
                <p:cNvPr id="63" name="Straight Connector 62">
                  <a:extLst>
                    <a:ext uri="{FF2B5EF4-FFF2-40B4-BE49-F238E27FC236}">
                      <a16:creationId xmlns="" xmlns:a16="http://schemas.microsoft.com/office/drawing/2014/main" id="{24B613F2-128D-2358-ECDB-447F7B2D9C9B}"/>
                    </a:ext>
                  </a:extLst>
                </p:cNvPr>
                <p:cNvCxnSpPr>
                  <a:cxnSpLocks/>
                </p:cNvCxnSpPr>
                <p:nvPr/>
              </p:nvCxnSpPr>
              <p:spPr>
                <a:xfrm flipH="1">
                  <a:off x="12061000" y="4986901"/>
                  <a:ext cx="667024" cy="0"/>
                </a:xfrm>
                <a:prstGeom prst="line">
                  <a:avLst/>
                </a:prstGeom>
              </p:spPr>
              <p:style>
                <a:lnRef idx="3">
                  <a:schemeClr val="dk1"/>
                </a:lnRef>
                <a:fillRef idx="0">
                  <a:schemeClr val="dk1"/>
                </a:fillRef>
                <a:effectRef idx="2">
                  <a:schemeClr val="dk1"/>
                </a:effectRef>
                <a:fontRef idx="minor">
                  <a:schemeClr val="tx1"/>
                </a:fontRef>
              </p:style>
            </p:cxnSp>
          </p:grpSp>
          <p:sp>
            <p:nvSpPr>
              <p:cNvPr id="57" name="TextBox 56">
                <a:extLst>
                  <a:ext uri="{FF2B5EF4-FFF2-40B4-BE49-F238E27FC236}">
                    <a16:creationId xmlns="" xmlns:a16="http://schemas.microsoft.com/office/drawing/2014/main" id="{B2A766C7-87CD-2E0C-43E3-7C51BF50A434}"/>
                  </a:ext>
                </a:extLst>
              </p:cNvPr>
              <p:cNvSpPr txBox="1"/>
              <p:nvPr/>
            </p:nvSpPr>
            <p:spPr>
              <a:xfrm>
                <a:off x="13234461" y="2980580"/>
                <a:ext cx="497747" cy="738664"/>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x</a:t>
                </a:r>
              </a:p>
            </p:txBody>
          </p:sp>
          <p:grpSp>
            <p:nvGrpSpPr>
              <p:cNvPr id="58" name="Group 57">
                <a:extLst>
                  <a:ext uri="{FF2B5EF4-FFF2-40B4-BE49-F238E27FC236}">
                    <a16:creationId xmlns="" xmlns:a16="http://schemas.microsoft.com/office/drawing/2014/main" id="{3A5E88C9-E99C-F8A1-EB1F-D0E27AC2BD5C}"/>
                  </a:ext>
                </a:extLst>
              </p:cNvPr>
              <p:cNvGrpSpPr/>
              <p:nvPr/>
            </p:nvGrpSpPr>
            <p:grpSpPr>
              <a:xfrm>
                <a:off x="12438998" y="2645974"/>
                <a:ext cx="855586" cy="1461939"/>
                <a:chOff x="11977285" y="4265748"/>
                <a:chExt cx="831398" cy="1461939"/>
              </a:xfrm>
            </p:grpSpPr>
            <p:sp>
              <p:nvSpPr>
                <p:cNvPr id="60" name="TextBox 59">
                  <a:extLst>
                    <a:ext uri="{FF2B5EF4-FFF2-40B4-BE49-F238E27FC236}">
                      <a16:creationId xmlns="" xmlns:a16="http://schemas.microsoft.com/office/drawing/2014/main" id="{56CBC5C9-A15E-20F9-7AE4-ABD7DBA22F7B}"/>
                    </a:ext>
                  </a:extLst>
                </p:cNvPr>
                <p:cNvSpPr txBox="1"/>
                <p:nvPr/>
              </p:nvSpPr>
              <p:spPr>
                <a:xfrm>
                  <a:off x="11977285" y="4265748"/>
                  <a:ext cx="831398" cy="1461939"/>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1</a:t>
                  </a:r>
                </a:p>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2</a:t>
                  </a:r>
                </a:p>
              </p:txBody>
            </p:sp>
            <p:cxnSp>
              <p:nvCxnSpPr>
                <p:cNvPr id="61" name="Straight Connector 60">
                  <a:extLst>
                    <a:ext uri="{FF2B5EF4-FFF2-40B4-BE49-F238E27FC236}">
                      <a16:creationId xmlns="" xmlns:a16="http://schemas.microsoft.com/office/drawing/2014/main" id="{371262E3-F2FA-5065-310E-BDB59ED8A734}"/>
                    </a:ext>
                  </a:extLst>
                </p:cNvPr>
                <p:cNvCxnSpPr>
                  <a:cxnSpLocks/>
                </p:cNvCxnSpPr>
                <p:nvPr/>
              </p:nvCxnSpPr>
              <p:spPr>
                <a:xfrm flipH="1">
                  <a:off x="12061000" y="4986901"/>
                  <a:ext cx="667024" cy="0"/>
                </a:xfrm>
                <a:prstGeom prst="line">
                  <a:avLst/>
                </a:prstGeom>
              </p:spPr>
              <p:style>
                <a:lnRef idx="3">
                  <a:schemeClr val="dk1"/>
                </a:lnRef>
                <a:fillRef idx="0">
                  <a:schemeClr val="dk1"/>
                </a:fillRef>
                <a:effectRef idx="2">
                  <a:schemeClr val="dk1"/>
                </a:effectRef>
                <a:fontRef idx="minor">
                  <a:schemeClr val="tx1"/>
                </a:fontRef>
              </p:style>
            </p:cxnSp>
          </p:grpSp>
          <p:sp>
            <p:nvSpPr>
              <p:cNvPr id="59" name="TextBox 58">
                <a:extLst>
                  <a:ext uri="{FF2B5EF4-FFF2-40B4-BE49-F238E27FC236}">
                    <a16:creationId xmlns="" xmlns:a16="http://schemas.microsoft.com/office/drawing/2014/main" id="{F1D4AA38-572E-F811-CEB1-6BE6410D9475}"/>
                  </a:ext>
                </a:extLst>
              </p:cNvPr>
              <p:cNvSpPr txBox="1"/>
              <p:nvPr/>
            </p:nvSpPr>
            <p:spPr>
              <a:xfrm>
                <a:off x="11788692" y="2980579"/>
                <a:ext cx="779837" cy="738664"/>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a:t>
                </a:r>
              </a:p>
            </p:txBody>
          </p:sp>
        </p:grpSp>
      </p:grpSp>
      <p:grpSp>
        <p:nvGrpSpPr>
          <p:cNvPr id="133" name="Group 132">
            <a:extLst>
              <a:ext uri="{FF2B5EF4-FFF2-40B4-BE49-F238E27FC236}">
                <a16:creationId xmlns="" xmlns:a16="http://schemas.microsoft.com/office/drawing/2014/main" id="{EA72C274-E3EB-4EAA-D1BD-C52936E49BB6}"/>
              </a:ext>
            </a:extLst>
          </p:cNvPr>
          <p:cNvGrpSpPr/>
          <p:nvPr/>
        </p:nvGrpSpPr>
        <p:grpSpPr>
          <a:xfrm>
            <a:off x="14948365" y="6716072"/>
            <a:ext cx="1193657" cy="1461939"/>
            <a:chOff x="15067092" y="10588008"/>
            <a:chExt cx="1193657" cy="1461939"/>
          </a:xfrm>
        </p:grpSpPr>
        <p:sp>
          <p:nvSpPr>
            <p:cNvPr id="80" name="TextBox 79">
              <a:extLst>
                <a:ext uri="{FF2B5EF4-FFF2-40B4-BE49-F238E27FC236}">
                  <a16:creationId xmlns="" xmlns:a16="http://schemas.microsoft.com/office/drawing/2014/main" id="{0CED8DD9-089F-E307-6C90-5423FC236C9D}"/>
                </a:ext>
              </a:extLst>
            </p:cNvPr>
            <p:cNvSpPr txBox="1"/>
            <p:nvPr/>
          </p:nvSpPr>
          <p:spPr>
            <a:xfrm>
              <a:off x="15067092" y="10971709"/>
              <a:ext cx="424221" cy="738664"/>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a:t>
              </a:r>
            </a:p>
          </p:txBody>
        </p:sp>
        <p:grpSp>
          <p:nvGrpSpPr>
            <p:cNvPr id="81" name="Group 80">
              <a:extLst>
                <a:ext uri="{FF2B5EF4-FFF2-40B4-BE49-F238E27FC236}">
                  <a16:creationId xmlns="" xmlns:a16="http://schemas.microsoft.com/office/drawing/2014/main" id="{ECEDBDD1-9FEB-5B4C-5B5B-9EC2D555927B}"/>
                </a:ext>
              </a:extLst>
            </p:cNvPr>
            <p:cNvGrpSpPr/>
            <p:nvPr/>
          </p:nvGrpSpPr>
          <p:grpSpPr>
            <a:xfrm>
              <a:off x="15405162" y="10588008"/>
              <a:ext cx="855587" cy="1461939"/>
              <a:chOff x="11977285" y="4265748"/>
              <a:chExt cx="831398" cy="1461939"/>
            </a:xfrm>
          </p:grpSpPr>
          <p:sp>
            <p:nvSpPr>
              <p:cNvPr id="82" name="TextBox 81">
                <a:extLst>
                  <a:ext uri="{FF2B5EF4-FFF2-40B4-BE49-F238E27FC236}">
                    <a16:creationId xmlns="" xmlns:a16="http://schemas.microsoft.com/office/drawing/2014/main" id="{73ABE8B8-214C-EED3-BE41-2FB6558E7B25}"/>
                  </a:ext>
                </a:extLst>
              </p:cNvPr>
              <p:cNvSpPr txBox="1"/>
              <p:nvPr/>
            </p:nvSpPr>
            <p:spPr>
              <a:xfrm>
                <a:off x="11977285" y="4265748"/>
                <a:ext cx="831398" cy="1461939"/>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1</a:t>
                </a:r>
              </a:p>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10</a:t>
                </a:r>
              </a:p>
            </p:txBody>
          </p:sp>
          <p:cxnSp>
            <p:nvCxnSpPr>
              <p:cNvPr id="83" name="Straight Connector 82">
                <a:extLst>
                  <a:ext uri="{FF2B5EF4-FFF2-40B4-BE49-F238E27FC236}">
                    <a16:creationId xmlns="" xmlns:a16="http://schemas.microsoft.com/office/drawing/2014/main" id="{A1F02CC8-AADC-CB8A-946F-2BBC55156CF6}"/>
                  </a:ext>
                </a:extLst>
              </p:cNvPr>
              <p:cNvCxnSpPr>
                <a:cxnSpLocks/>
              </p:cNvCxnSpPr>
              <p:nvPr/>
            </p:nvCxnSpPr>
            <p:spPr>
              <a:xfrm flipH="1">
                <a:off x="12061000" y="4986901"/>
                <a:ext cx="667024"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74" name="Group 73">
            <a:extLst>
              <a:ext uri="{FF2B5EF4-FFF2-40B4-BE49-F238E27FC236}">
                <a16:creationId xmlns="" xmlns:a16="http://schemas.microsoft.com/office/drawing/2014/main" id="{9571D230-3EE1-33E2-7FF0-CEB475D3F43E}"/>
              </a:ext>
            </a:extLst>
          </p:cNvPr>
          <p:cNvGrpSpPr/>
          <p:nvPr/>
        </p:nvGrpSpPr>
        <p:grpSpPr>
          <a:xfrm>
            <a:off x="14552199" y="8462969"/>
            <a:ext cx="2565762" cy="1461939"/>
            <a:chOff x="12947518" y="7353541"/>
            <a:chExt cx="2565762" cy="1461939"/>
          </a:xfrm>
        </p:grpSpPr>
        <p:sp>
          <p:nvSpPr>
            <p:cNvPr id="75" name="TextBox 74">
              <a:extLst>
                <a:ext uri="{FF2B5EF4-FFF2-40B4-BE49-F238E27FC236}">
                  <a16:creationId xmlns="" xmlns:a16="http://schemas.microsoft.com/office/drawing/2014/main" id="{E3085A39-2AAC-A17E-7E0B-DAFCBAB6AA2D}"/>
                </a:ext>
              </a:extLst>
            </p:cNvPr>
            <p:cNvSpPr txBox="1"/>
            <p:nvPr/>
          </p:nvSpPr>
          <p:spPr>
            <a:xfrm>
              <a:off x="12947518" y="7701391"/>
              <a:ext cx="497747" cy="738664"/>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a:t>
              </a:r>
            </a:p>
          </p:txBody>
        </p:sp>
        <p:grpSp>
          <p:nvGrpSpPr>
            <p:cNvPr id="76" name="Group 75">
              <a:extLst>
                <a:ext uri="{FF2B5EF4-FFF2-40B4-BE49-F238E27FC236}">
                  <a16:creationId xmlns="" xmlns:a16="http://schemas.microsoft.com/office/drawing/2014/main" id="{B90A82F4-C78B-37D6-EAA2-333EFB130E50}"/>
                </a:ext>
              </a:extLst>
            </p:cNvPr>
            <p:cNvGrpSpPr/>
            <p:nvPr/>
          </p:nvGrpSpPr>
          <p:grpSpPr>
            <a:xfrm>
              <a:off x="13391428" y="7353541"/>
              <a:ext cx="930259" cy="1461939"/>
              <a:chOff x="11977285" y="4265748"/>
              <a:chExt cx="831398" cy="1461939"/>
            </a:xfrm>
          </p:grpSpPr>
          <p:sp>
            <p:nvSpPr>
              <p:cNvPr id="78" name="TextBox 77">
                <a:extLst>
                  <a:ext uri="{FF2B5EF4-FFF2-40B4-BE49-F238E27FC236}">
                    <a16:creationId xmlns="" xmlns:a16="http://schemas.microsoft.com/office/drawing/2014/main" id="{A2EBA276-FFDB-1359-E458-E9D5AEC66368}"/>
                  </a:ext>
                </a:extLst>
              </p:cNvPr>
              <p:cNvSpPr txBox="1"/>
              <p:nvPr/>
            </p:nvSpPr>
            <p:spPr>
              <a:xfrm>
                <a:off x="11977285" y="4265748"/>
                <a:ext cx="831398" cy="1461939"/>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14</a:t>
                </a:r>
              </a:p>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1</a:t>
                </a:r>
              </a:p>
            </p:txBody>
          </p:sp>
          <p:cxnSp>
            <p:nvCxnSpPr>
              <p:cNvPr id="79" name="Straight Connector 78">
                <a:extLst>
                  <a:ext uri="{FF2B5EF4-FFF2-40B4-BE49-F238E27FC236}">
                    <a16:creationId xmlns="" xmlns:a16="http://schemas.microsoft.com/office/drawing/2014/main" id="{9DC16C88-F7C6-8258-8806-9996E9074888}"/>
                  </a:ext>
                </a:extLst>
              </p:cNvPr>
              <p:cNvCxnSpPr>
                <a:cxnSpLocks/>
              </p:cNvCxnSpPr>
              <p:nvPr/>
            </p:nvCxnSpPr>
            <p:spPr>
              <a:xfrm flipH="1">
                <a:off x="12061000" y="4986901"/>
                <a:ext cx="667024" cy="0"/>
              </a:xfrm>
              <a:prstGeom prst="line">
                <a:avLst/>
              </a:prstGeom>
            </p:spPr>
            <p:style>
              <a:lnRef idx="3">
                <a:schemeClr val="dk1"/>
              </a:lnRef>
              <a:fillRef idx="0">
                <a:schemeClr val="dk1"/>
              </a:fillRef>
              <a:effectRef idx="2">
                <a:schemeClr val="dk1"/>
              </a:effectRef>
              <a:fontRef idx="minor">
                <a:schemeClr val="tx1"/>
              </a:fontRef>
            </p:style>
          </p:cxnSp>
        </p:grpSp>
        <p:sp>
          <p:nvSpPr>
            <p:cNvPr id="77" name="TextBox 76">
              <a:extLst>
                <a:ext uri="{FF2B5EF4-FFF2-40B4-BE49-F238E27FC236}">
                  <a16:creationId xmlns="" xmlns:a16="http://schemas.microsoft.com/office/drawing/2014/main" id="{7585EAA3-9C5F-2D4F-D29B-67CE60A44A78}"/>
                </a:ext>
              </a:extLst>
            </p:cNvPr>
            <p:cNvSpPr txBox="1"/>
            <p:nvPr/>
          </p:nvSpPr>
          <p:spPr>
            <a:xfrm>
              <a:off x="14267850" y="7724058"/>
              <a:ext cx="1245430" cy="738664"/>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 14</a:t>
              </a:r>
            </a:p>
          </p:txBody>
        </p:sp>
      </p:grpSp>
      <p:grpSp>
        <p:nvGrpSpPr>
          <p:cNvPr id="84" name="Group 83">
            <a:extLst>
              <a:ext uri="{FF2B5EF4-FFF2-40B4-BE49-F238E27FC236}">
                <a16:creationId xmlns="" xmlns:a16="http://schemas.microsoft.com/office/drawing/2014/main" id="{FE7DB41A-6979-3952-4667-F939148B16E6}"/>
              </a:ext>
            </a:extLst>
          </p:cNvPr>
          <p:cNvGrpSpPr/>
          <p:nvPr/>
        </p:nvGrpSpPr>
        <p:grpSpPr>
          <a:xfrm>
            <a:off x="9389465" y="5116256"/>
            <a:ext cx="4070416" cy="1461940"/>
            <a:chOff x="2288682" y="2903621"/>
            <a:chExt cx="4070416" cy="1461940"/>
          </a:xfrm>
        </p:grpSpPr>
        <p:grpSp>
          <p:nvGrpSpPr>
            <p:cNvPr id="85" name="Group 84">
              <a:extLst>
                <a:ext uri="{FF2B5EF4-FFF2-40B4-BE49-F238E27FC236}">
                  <a16:creationId xmlns="" xmlns:a16="http://schemas.microsoft.com/office/drawing/2014/main" id="{E4F09D2B-A0CA-3524-A3B0-F8A04D10160E}"/>
                </a:ext>
              </a:extLst>
            </p:cNvPr>
            <p:cNvGrpSpPr/>
            <p:nvPr/>
          </p:nvGrpSpPr>
          <p:grpSpPr>
            <a:xfrm>
              <a:off x="4477147" y="2903621"/>
              <a:ext cx="972012" cy="1461939"/>
              <a:chOff x="11977285" y="4265748"/>
              <a:chExt cx="831398" cy="1461939"/>
            </a:xfrm>
          </p:grpSpPr>
          <p:sp>
            <p:nvSpPr>
              <p:cNvPr id="97" name="TextBox 96">
                <a:extLst>
                  <a:ext uri="{FF2B5EF4-FFF2-40B4-BE49-F238E27FC236}">
                    <a16:creationId xmlns="" xmlns:a16="http://schemas.microsoft.com/office/drawing/2014/main" id="{BF7C55A8-93BC-1B07-3C48-3D61434C3428}"/>
                  </a:ext>
                </a:extLst>
              </p:cNvPr>
              <p:cNvSpPr txBox="1"/>
              <p:nvPr/>
            </p:nvSpPr>
            <p:spPr>
              <a:xfrm>
                <a:off x="11977285" y="4265748"/>
                <a:ext cx="831398" cy="1461939"/>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1</a:t>
                </a:r>
              </a:p>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6</a:t>
                </a:r>
              </a:p>
            </p:txBody>
          </p:sp>
          <p:cxnSp>
            <p:nvCxnSpPr>
              <p:cNvPr id="98" name="Straight Connector 97">
                <a:extLst>
                  <a:ext uri="{FF2B5EF4-FFF2-40B4-BE49-F238E27FC236}">
                    <a16:creationId xmlns="" xmlns:a16="http://schemas.microsoft.com/office/drawing/2014/main" id="{6CA67D39-F046-6FFB-D134-30B438B5251B}"/>
                  </a:ext>
                </a:extLst>
              </p:cNvPr>
              <p:cNvCxnSpPr>
                <a:cxnSpLocks/>
              </p:cNvCxnSpPr>
              <p:nvPr/>
            </p:nvCxnSpPr>
            <p:spPr>
              <a:xfrm flipH="1">
                <a:off x="12061000" y="4986901"/>
                <a:ext cx="667024" cy="0"/>
              </a:xfrm>
              <a:prstGeom prst="line">
                <a:avLst/>
              </a:prstGeom>
            </p:spPr>
            <p:style>
              <a:lnRef idx="3">
                <a:schemeClr val="dk1"/>
              </a:lnRef>
              <a:fillRef idx="0">
                <a:schemeClr val="dk1"/>
              </a:fillRef>
              <a:effectRef idx="2">
                <a:schemeClr val="dk1"/>
              </a:effectRef>
              <a:fontRef idx="minor">
                <a:schemeClr val="tx1"/>
              </a:fontRef>
            </p:style>
          </p:cxnSp>
        </p:grpSp>
        <p:sp>
          <p:nvSpPr>
            <p:cNvPr id="86" name="TextBox 85">
              <a:extLst>
                <a:ext uri="{FF2B5EF4-FFF2-40B4-BE49-F238E27FC236}">
                  <a16:creationId xmlns="" xmlns:a16="http://schemas.microsoft.com/office/drawing/2014/main" id="{E463AB1F-6F99-A298-09C3-4C4511B7D26C}"/>
                </a:ext>
              </a:extLst>
            </p:cNvPr>
            <p:cNvSpPr txBox="1"/>
            <p:nvPr/>
          </p:nvSpPr>
          <p:spPr>
            <a:xfrm>
              <a:off x="4049896" y="3238229"/>
              <a:ext cx="497747" cy="738664"/>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a:t>
              </a:r>
            </a:p>
          </p:txBody>
        </p:sp>
        <p:grpSp>
          <p:nvGrpSpPr>
            <p:cNvPr id="87" name="Group 86">
              <a:extLst>
                <a:ext uri="{FF2B5EF4-FFF2-40B4-BE49-F238E27FC236}">
                  <a16:creationId xmlns="" xmlns:a16="http://schemas.microsoft.com/office/drawing/2014/main" id="{EFDDFF39-8EC4-DB7A-C2A2-9424C7ABD78C}"/>
                </a:ext>
              </a:extLst>
            </p:cNvPr>
            <p:cNvGrpSpPr/>
            <p:nvPr/>
          </p:nvGrpSpPr>
          <p:grpSpPr>
            <a:xfrm>
              <a:off x="3109084" y="2903622"/>
              <a:ext cx="972012" cy="1461939"/>
              <a:chOff x="11977285" y="4265748"/>
              <a:chExt cx="831398" cy="1461939"/>
            </a:xfrm>
          </p:grpSpPr>
          <p:sp>
            <p:nvSpPr>
              <p:cNvPr id="95" name="TextBox 94">
                <a:extLst>
                  <a:ext uri="{FF2B5EF4-FFF2-40B4-BE49-F238E27FC236}">
                    <a16:creationId xmlns="" xmlns:a16="http://schemas.microsoft.com/office/drawing/2014/main" id="{DB7AD9C6-17C6-7D28-BC71-C0B301243877}"/>
                  </a:ext>
                </a:extLst>
              </p:cNvPr>
              <p:cNvSpPr txBox="1"/>
              <p:nvPr/>
            </p:nvSpPr>
            <p:spPr>
              <a:xfrm>
                <a:off x="11977285" y="4265748"/>
                <a:ext cx="831398" cy="1461939"/>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2</a:t>
                </a:r>
              </a:p>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3</a:t>
                </a:r>
              </a:p>
            </p:txBody>
          </p:sp>
          <p:cxnSp>
            <p:nvCxnSpPr>
              <p:cNvPr id="96" name="Straight Connector 95">
                <a:extLst>
                  <a:ext uri="{FF2B5EF4-FFF2-40B4-BE49-F238E27FC236}">
                    <a16:creationId xmlns="" xmlns:a16="http://schemas.microsoft.com/office/drawing/2014/main" id="{8DA1F8CF-895A-0465-F9F1-7718B15BA05C}"/>
                  </a:ext>
                </a:extLst>
              </p:cNvPr>
              <p:cNvCxnSpPr>
                <a:cxnSpLocks/>
              </p:cNvCxnSpPr>
              <p:nvPr/>
            </p:nvCxnSpPr>
            <p:spPr>
              <a:xfrm flipH="1">
                <a:off x="12061000" y="4986901"/>
                <a:ext cx="667024" cy="0"/>
              </a:xfrm>
              <a:prstGeom prst="line">
                <a:avLst/>
              </a:prstGeom>
            </p:spPr>
            <p:style>
              <a:lnRef idx="3">
                <a:schemeClr val="dk1"/>
              </a:lnRef>
              <a:fillRef idx="0">
                <a:schemeClr val="dk1"/>
              </a:fillRef>
              <a:effectRef idx="2">
                <a:schemeClr val="dk1"/>
              </a:effectRef>
              <a:fontRef idx="minor">
                <a:schemeClr val="tx1"/>
              </a:fontRef>
            </p:style>
          </p:cxnSp>
        </p:grpSp>
        <p:sp>
          <p:nvSpPr>
            <p:cNvPr id="92" name="TextBox 91">
              <a:extLst>
                <a:ext uri="{FF2B5EF4-FFF2-40B4-BE49-F238E27FC236}">
                  <a16:creationId xmlns="" xmlns:a16="http://schemas.microsoft.com/office/drawing/2014/main" id="{EE646720-2492-817C-C670-2C110338A162}"/>
                </a:ext>
              </a:extLst>
            </p:cNvPr>
            <p:cNvSpPr txBox="1"/>
            <p:nvPr/>
          </p:nvSpPr>
          <p:spPr>
            <a:xfrm>
              <a:off x="5578087" y="3217686"/>
              <a:ext cx="781011" cy="738664"/>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 5</a:t>
              </a:r>
            </a:p>
          </p:txBody>
        </p:sp>
        <p:sp>
          <p:nvSpPr>
            <p:cNvPr id="89" name="Double Bracket 88">
              <a:extLst>
                <a:ext uri="{FF2B5EF4-FFF2-40B4-BE49-F238E27FC236}">
                  <a16:creationId xmlns="" xmlns:a16="http://schemas.microsoft.com/office/drawing/2014/main" id="{CC20C7D7-F9A7-9880-9215-12DC2ADBD3FA}"/>
                </a:ext>
              </a:extLst>
            </p:cNvPr>
            <p:cNvSpPr/>
            <p:nvPr/>
          </p:nvSpPr>
          <p:spPr>
            <a:xfrm>
              <a:off x="3099015" y="2963550"/>
              <a:ext cx="2450033" cy="1273121"/>
            </a:xfrm>
            <a:prstGeom prst="bracketPair">
              <a:avLst>
                <a:gd name="adj" fmla="val 19475"/>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sz="4200">
                <a:latin typeface="Arial" panose="020B0604020202020204" pitchFamily="34" charset="0"/>
                <a:cs typeface="Arial" panose="020B0604020202020204" pitchFamily="34" charset="0"/>
              </a:endParaRPr>
            </a:p>
          </p:txBody>
        </p:sp>
        <p:sp>
          <p:nvSpPr>
            <p:cNvPr id="90" name="TextBox 89">
              <a:extLst>
                <a:ext uri="{FF2B5EF4-FFF2-40B4-BE49-F238E27FC236}">
                  <a16:creationId xmlns="" xmlns:a16="http://schemas.microsoft.com/office/drawing/2014/main" id="{92C7A7D3-C36A-22BF-A593-D52BBDB6B68A}"/>
                </a:ext>
              </a:extLst>
            </p:cNvPr>
            <p:cNvSpPr txBox="1"/>
            <p:nvPr/>
          </p:nvSpPr>
          <p:spPr>
            <a:xfrm>
              <a:off x="2288682" y="3217686"/>
              <a:ext cx="699992" cy="738664"/>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B.</a:t>
              </a:r>
            </a:p>
          </p:txBody>
        </p:sp>
      </p:grpSp>
      <p:grpSp>
        <p:nvGrpSpPr>
          <p:cNvPr id="99" name="Group 98">
            <a:extLst>
              <a:ext uri="{FF2B5EF4-FFF2-40B4-BE49-F238E27FC236}">
                <a16:creationId xmlns="" xmlns:a16="http://schemas.microsoft.com/office/drawing/2014/main" id="{CF9E2175-33F3-BD02-B8F4-97A685994A7C}"/>
              </a:ext>
            </a:extLst>
          </p:cNvPr>
          <p:cNvGrpSpPr/>
          <p:nvPr/>
        </p:nvGrpSpPr>
        <p:grpSpPr>
          <a:xfrm>
            <a:off x="4857633" y="8422291"/>
            <a:ext cx="4589551" cy="1465385"/>
            <a:chOff x="2184103" y="2900176"/>
            <a:chExt cx="4589551" cy="1465385"/>
          </a:xfrm>
        </p:grpSpPr>
        <p:grpSp>
          <p:nvGrpSpPr>
            <p:cNvPr id="100" name="Group 99">
              <a:extLst>
                <a:ext uri="{FF2B5EF4-FFF2-40B4-BE49-F238E27FC236}">
                  <a16:creationId xmlns="" xmlns:a16="http://schemas.microsoft.com/office/drawing/2014/main" id="{E4F3F0C3-1038-2EFE-172F-374083D5CA1F}"/>
                </a:ext>
              </a:extLst>
            </p:cNvPr>
            <p:cNvGrpSpPr/>
            <p:nvPr/>
          </p:nvGrpSpPr>
          <p:grpSpPr>
            <a:xfrm>
              <a:off x="4477147" y="2903621"/>
              <a:ext cx="972012" cy="1461939"/>
              <a:chOff x="11977285" y="4265748"/>
              <a:chExt cx="831398" cy="1461939"/>
            </a:xfrm>
          </p:grpSpPr>
          <p:sp>
            <p:nvSpPr>
              <p:cNvPr id="112" name="TextBox 111">
                <a:extLst>
                  <a:ext uri="{FF2B5EF4-FFF2-40B4-BE49-F238E27FC236}">
                    <a16:creationId xmlns="" xmlns:a16="http://schemas.microsoft.com/office/drawing/2014/main" id="{C7D901F6-584C-7574-6BEB-0EA9A7414FF8}"/>
                  </a:ext>
                </a:extLst>
              </p:cNvPr>
              <p:cNvSpPr txBox="1"/>
              <p:nvPr/>
            </p:nvSpPr>
            <p:spPr>
              <a:xfrm>
                <a:off x="11977285" y="4265748"/>
                <a:ext cx="831398" cy="1461939"/>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8</a:t>
                </a:r>
              </a:p>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3</a:t>
                </a:r>
              </a:p>
            </p:txBody>
          </p:sp>
          <p:cxnSp>
            <p:nvCxnSpPr>
              <p:cNvPr id="113" name="Straight Connector 112">
                <a:extLst>
                  <a:ext uri="{FF2B5EF4-FFF2-40B4-BE49-F238E27FC236}">
                    <a16:creationId xmlns="" xmlns:a16="http://schemas.microsoft.com/office/drawing/2014/main" id="{F2756607-BB36-7CF3-F8E0-96EFF6AB4158}"/>
                  </a:ext>
                </a:extLst>
              </p:cNvPr>
              <p:cNvCxnSpPr>
                <a:cxnSpLocks/>
              </p:cNvCxnSpPr>
              <p:nvPr/>
            </p:nvCxnSpPr>
            <p:spPr>
              <a:xfrm flipH="1">
                <a:off x="12061000" y="4986901"/>
                <a:ext cx="667024" cy="0"/>
              </a:xfrm>
              <a:prstGeom prst="line">
                <a:avLst/>
              </a:prstGeom>
            </p:spPr>
            <p:style>
              <a:lnRef idx="3">
                <a:schemeClr val="dk1"/>
              </a:lnRef>
              <a:fillRef idx="0">
                <a:schemeClr val="dk1"/>
              </a:fillRef>
              <a:effectRef idx="2">
                <a:schemeClr val="dk1"/>
              </a:effectRef>
              <a:fontRef idx="minor">
                <a:schemeClr val="tx1"/>
              </a:fontRef>
            </p:style>
          </p:cxnSp>
        </p:grpSp>
        <p:sp>
          <p:nvSpPr>
            <p:cNvPr id="101" name="TextBox 100">
              <a:extLst>
                <a:ext uri="{FF2B5EF4-FFF2-40B4-BE49-F238E27FC236}">
                  <a16:creationId xmlns="" xmlns:a16="http://schemas.microsoft.com/office/drawing/2014/main" id="{3D7ED439-7EFC-93D9-A61C-A5C95C069A20}"/>
                </a:ext>
              </a:extLst>
            </p:cNvPr>
            <p:cNvSpPr txBox="1"/>
            <p:nvPr/>
          </p:nvSpPr>
          <p:spPr>
            <a:xfrm>
              <a:off x="4049896" y="3238229"/>
              <a:ext cx="497747" cy="738664"/>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x</a:t>
              </a:r>
            </a:p>
          </p:txBody>
        </p:sp>
        <p:grpSp>
          <p:nvGrpSpPr>
            <p:cNvPr id="102" name="Group 101">
              <a:extLst>
                <a:ext uri="{FF2B5EF4-FFF2-40B4-BE49-F238E27FC236}">
                  <a16:creationId xmlns="" xmlns:a16="http://schemas.microsoft.com/office/drawing/2014/main" id="{0155C0BC-EE9A-4BE0-BFE0-FA1A8D68ABEF}"/>
                </a:ext>
              </a:extLst>
            </p:cNvPr>
            <p:cNvGrpSpPr/>
            <p:nvPr/>
          </p:nvGrpSpPr>
          <p:grpSpPr>
            <a:xfrm>
              <a:off x="3109084" y="2903622"/>
              <a:ext cx="972012" cy="1461939"/>
              <a:chOff x="11977285" y="4265748"/>
              <a:chExt cx="831398" cy="1461939"/>
            </a:xfrm>
          </p:grpSpPr>
          <p:sp>
            <p:nvSpPr>
              <p:cNvPr id="110" name="TextBox 109">
                <a:extLst>
                  <a:ext uri="{FF2B5EF4-FFF2-40B4-BE49-F238E27FC236}">
                    <a16:creationId xmlns="" xmlns:a16="http://schemas.microsoft.com/office/drawing/2014/main" id="{F4FFC8B1-FC3A-C6C2-A1E9-91554685E4FB}"/>
                  </a:ext>
                </a:extLst>
              </p:cNvPr>
              <p:cNvSpPr txBox="1"/>
              <p:nvPr/>
            </p:nvSpPr>
            <p:spPr>
              <a:xfrm>
                <a:off x="11977285" y="4265748"/>
                <a:ext cx="831398" cy="1461939"/>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7</a:t>
                </a:r>
              </a:p>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4</a:t>
                </a:r>
              </a:p>
            </p:txBody>
          </p:sp>
          <p:cxnSp>
            <p:nvCxnSpPr>
              <p:cNvPr id="111" name="Straight Connector 110">
                <a:extLst>
                  <a:ext uri="{FF2B5EF4-FFF2-40B4-BE49-F238E27FC236}">
                    <a16:creationId xmlns="" xmlns:a16="http://schemas.microsoft.com/office/drawing/2014/main" id="{1FC77D64-163C-29FE-40F0-D329F742380F}"/>
                  </a:ext>
                </a:extLst>
              </p:cNvPr>
              <p:cNvCxnSpPr>
                <a:cxnSpLocks/>
              </p:cNvCxnSpPr>
              <p:nvPr/>
            </p:nvCxnSpPr>
            <p:spPr>
              <a:xfrm flipH="1">
                <a:off x="12061000" y="4986901"/>
                <a:ext cx="667024" cy="0"/>
              </a:xfrm>
              <a:prstGeom prst="line">
                <a:avLst/>
              </a:prstGeom>
            </p:spPr>
            <p:style>
              <a:lnRef idx="3">
                <a:schemeClr val="dk1"/>
              </a:lnRef>
              <a:fillRef idx="0">
                <a:schemeClr val="dk1"/>
              </a:fillRef>
              <a:effectRef idx="2">
                <a:schemeClr val="dk1"/>
              </a:effectRef>
              <a:fontRef idx="minor">
                <a:schemeClr val="tx1"/>
              </a:fontRef>
            </p:style>
          </p:cxnSp>
        </p:grpSp>
        <p:grpSp>
          <p:nvGrpSpPr>
            <p:cNvPr id="103" name="Group 102">
              <a:extLst>
                <a:ext uri="{FF2B5EF4-FFF2-40B4-BE49-F238E27FC236}">
                  <a16:creationId xmlns="" xmlns:a16="http://schemas.microsoft.com/office/drawing/2014/main" id="{EEF53E20-3102-5252-92F4-6A6D4A0ED9EE}"/>
                </a:ext>
              </a:extLst>
            </p:cNvPr>
            <p:cNvGrpSpPr/>
            <p:nvPr/>
          </p:nvGrpSpPr>
          <p:grpSpPr>
            <a:xfrm>
              <a:off x="5578087" y="2900176"/>
              <a:ext cx="1195567" cy="1461939"/>
              <a:chOff x="5578087" y="2900176"/>
              <a:chExt cx="1195567" cy="1461939"/>
            </a:xfrm>
          </p:grpSpPr>
          <p:grpSp>
            <p:nvGrpSpPr>
              <p:cNvPr id="106" name="Group 105">
                <a:extLst>
                  <a:ext uri="{FF2B5EF4-FFF2-40B4-BE49-F238E27FC236}">
                    <a16:creationId xmlns="" xmlns:a16="http://schemas.microsoft.com/office/drawing/2014/main" id="{2C9DDDDF-5436-39C5-D606-B0B8085DA459}"/>
                  </a:ext>
                </a:extLst>
              </p:cNvPr>
              <p:cNvGrpSpPr/>
              <p:nvPr/>
            </p:nvGrpSpPr>
            <p:grpSpPr>
              <a:xfrm>
                <a:off x="5801642" y="2900176"/>
                <a:ext cx="972012" cy="1461939"/>
                <a:chOff x="11977285" y="4265748"/>
                <a:chExt cx="831398" cy="1461939"/>
              </a:xfrm>
            </p:grpSpPr>
            <p:sp>
              <p:nvSpPr>
                <p:cNvPr id="108" name="TextBox 107">
                  <a:extLst>
                    <a:ext uri="{FF2B5EF4-FFF2-40B4-BE49-F238E27FC236}">
                      <a16:creationId xmlns="" xmlns:a16="http://schemas.microsoft.com/office/drawing/2014/main" id="{134DBF82-EB69-084F-B1B8-427629FF7962}"/>
                    </a:ext>
                  </a:extLst>
                </p:cNvPr>
                <p:cNvSpPr txBox="1"/>
                <p:nvPr/>
              </p:nvSpPr>
              <p:spPr>
                <a:xfrm>
                  <a:off x="11977285" y="4265748"/>
                  <a:ext cx="831398" cy="1461939"/>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1</a:t>
                  </a:r>
                </a:p>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3</a:t>
                  </a:r>
                </a:p>
              </p:txBody>
            </p:sp>
            <p:cxnSp>
              <p:nvCxnSpPr>
                <p:cNvPr id="109" name="Straight Connector 108">
                  <a:extLst>
                    <a:ext uri="{FF2B5EF4-FFF2-40B4-BE49-F238E27FC236}">
                      <a16:creationId xmlns="" xmlns:a16="http://schemas.microsoft.com/office/drawing/2014/main" id="{1641B52C-C4A6-3D69-1050-18C38BF8BC11}"/>
                    </a:ext>
                  </a:extLst>
                </p:cNvPr>
                <p:cNvCxnSpPr>
                  <a:cxnSpLocks/>
                </p:cNvCxnSpPr>
                <p:nvPr/>
              </p:nvCxnSpPr>
              <p:spPr>
                <a:xfrm flipH="1">
                  <a:off x="12061000" y="4986901"/>
                  <a:ext cx="667024" cy="0"/>
                </a:xfrm>
                <a:prstGeom prst="line">
                  <a:avLst/>
                </a:prstGeom>
              </p:spPr>
              <p:style>
                <a:lnRef idx="3">
                  <a:schemeClr val="dk1"/>
                </a:lnRef>
                <a:fillRef idx="0">
                  <a:schemeClr val="dk1"/>
                </a:fillRef>
                <a:effectRef idx="2">
                  <a:schemeClr val="dk1"/>
                </a:effectRef>
                <a:fontRef idx="minor">
                  <a:schemeClr val="tx1"/>
                </a:fontRef>
              </p:style>
            </p:cxnSp>
          </p:grpSp>
          <p:sp>
            <p:nvSpPr>
              <p:cNvPr id="107" name="TextBox 106">
                <a:extLst>
                  <a:ext uri="{FF2B5EF4-FFF2-40B4-BE49-F238E27FC236}">
                    <a16:creationId xmlns="" xmlns:a16="http://schemas.microsoft.com/office/drawing/2014/main" id="{BF9C0942-46E1-F465-88C3-F655F5C221B0}"/>
                  </a:ext>
                </a:extLst>
              </p:cNvPr>
              <p:cNvSpPr txBox="1"/>
              <p:nvPr/>
            </p:nvSpPr>
            <p:spPr>
              <a:xfrm>
                <a:off x="5578087" y="3217686"/>
                <a:ext cx="299984" cy="738664"/>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a:t>
                </a:r>
              </a:p>
            </p:txBody>
          </p:sp>
        </p:grpSp>
        <p:sp>
          <p:nvSpPr>
            <p:cNvPr id="104" name="Double Bracket 103">
              <a:extLst>
                <a:ext uri="{FF2B5EF4-FFF2-40B4-BE49-F238E27FC236}">
                  <a16:creationId xmlns="" xmlns:a16="http://schemas.microsoft.com/office/drawing/2014/main" id="{BFDCB22D-1FF6-1C96-CEE5-F64DDBC51EAA}"/>
                </a:ext>
              </a:extLst>
            </p:cNvPr>
            <p:cNvSpPr/>
            <p:nvPr/>
          </p:nvSpPr>
          <p:spPr>
            <a:xfrm>
              <a:off x="3099015" y="2963550"/>
              <a:ext cx="2450033" cy="1273121"/>
            </a:xfrm>
            <a:prstGeom prst="bracketPair">
              <a:avLst>
                <a:gd name="adj" fmla="val 19475"/>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sz="4200">
                <a:latin typeface="Arial" panose="020B0604020202020204" pitchFamily="34" charset="0"/>
                <a:cs typeface="Arial" panose="020B0604020202020204" pitchFamily="34" charset="0"/>
              </a:endParaRPr>
            </a:p>
          </p:txBody>
        </p:sp>
        <p:sp>
          <p:nvSpPr>
            <p:cNvPr id="105" name="TextBox 104">
              <a:extLst>
                <a:ext uri="{FF2B5EF4-FFF2-40B4-BE49-F238E27FC236}">
                  <a16:creationId xmlns="" xmlns:a16="http://schemas.microsoft.com/office/drawing/2014/main" id="{C781DA95-A62F-F903-0A48-A9DCC584E0E3}"/>
                </a:ext>
              </a:extLst>
            </p:cNvPr>
            <p:cNvSpPr txBox="1"/>
            <p:nvPr/>
          </p:nvSpPr>
          <p:spPr>
            <a:xfrm>
              <a:off x="2184103" y="3217686"/>
              <a:ext cx="804571" cy="738664"/>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C.</a:t>
              </a:r>
            </a:p>
          </p:txBody>
        </p:sp>
      </p:grpSp>
      <p:grpSp>
        <p:nvGrpSpPr>
          <p:cNvPr id="115" name="Group 114">
            <a:extLst>
              <a:ext uri="{FF2B5EF4-FFF2-40B4-BE49-F238E27FC236}">
                <a16:creationId xmlns="" xmlns:a16="http://schemas.microsoft.com/office/drawing/2014/main" id="{8F2BDC23-6097-0DC2-0219-F380FDE6082E}"/>
              </a:ext>
            </a:extLst>
          </p:cNvPr>
          <p:cNvGrpSpPr/>
          <p:nvPr/>
        </p:nvGrpSpPr>
        <p:grpSpPr>
          <a:xfrm>
            <a:off x="9256433" y="8462969"/>
            <a:ext cx="2718970" cy="1461939"/>
            <a:chOff x="11788692" y="2645974"/>
            <a:chExt cx="2718970" cy="1461939"/>
          </a:xfrm>
        </p:grpSpPr>
        <p:grpSp>
          <p:nvGrpSpPr>
            <p:cNvPr id="125" name="Group 124">
              <a:extLst>
                <a:ext uri="{FF2B5EF4-FFF2-40B4-BE49-F238E27FC236}">
                  <a16:creationId xmlns="" xmlns:a16="http://schemas.microsoft.com/office/drawing/2014/main" id="{9136FE22-F7DA-4BC2-26CC-D484B853D34A}"/>
                </a:ext>
              </a:extLst>
            </p:cNvPr>
            <p:cNvGrpSpPr/>
            <p:nvPr/>
          </p:nvGrpSpPr>
          <p:grpSpPr>
            <a:xfrm>
              <a:off x="13672432" y="2645974"/>
              <a:ext cx="835230" cy="1461939"/>
              <a:chOff x="11977285" y="4265748"/>
              <a:chExt cx="831398" cy="1461939"/>
            </a:xfrm>
          </p:grpSpPr>
          <p:sp>
            <p:nvSpPr>
              <p:cNvPr id="131" name="TextBox 130">
                <a:extLst>
                  <a:ext uri="{FF2B5EF4-FFF2-40B4-BE49-F238E27FC236}">
                    <a16:creationId xmlns="" xmlns:a16="http://schemas.microsoft.com/office/drawing/2014/main" id="{F1440412-F801-194E-FCE7-4F7C2131982D}"/>
                  </a:ext>
                </a:extLst>
              </p:cNvPr>
              <p:cNvSpPr txBox="1"/>
              <p:nvPr/>
            </p:nvSpPr>
            <p:spPr>
              <a:xfrm>
                <a:off x="11977285" y="4265748"/>
                <a:ext cx="831398" cy="1461939"/>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1</a:t>
                </a:r>
              </a:p>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3</a:t>
                </a:r>
              </a:p>
            </p:txBody>
          </p:sp>
          <p:cxnSp>
            <p:nvCxnSpPr>
              <p:cNvPr id="132" name="Straight Connector 131">
                <a:extLst>
                  <a:ext uri="{FF2B5EF4-FFF2-40B4-BE49-F238E27FC236}">
                    <a16:creationId xmlns="" xmlns:a16="http://schemas.microsoft.com/office/drawing/2014/main" id="{2F154467-2442-6B02-B28C-F6E2EC82A254}"/>
                  </a:ext>
                </a:extLst>
              </p:cNvPr>
              <p:cNvCxnSpPr>
                <a:cxnSpLocks/>
              </p:cNvCxnSpPr>
              <p:nvPr/>
            </p:nvCxnSpPr>
            <p:spPr>
              <a:xfrm flipH="1">
                <a:off x="12061000" y="4986901"/>
                <a:ext cx="667024" cy="0"/>
              </a:xfrm>
              <a:prstGeom prst="line">
                <a:avLst/>
              </a:prstGeom>
            </p:spPr>
            <p:style>
              <a:lnRef idx="3">
                <a:schemeClr val="dk1"/>
              </a:lnRef>
              <a:fillRef idx="0">
                <a:schemeClr val="dk1"/>
              </a:fillRef>
              <a:effectRef idx="2">
                <a:schemeClr val="dk1"/>
              </a:effectRef>
              <a:fontRef idx="minor">
                <a:schemeClr val="tx1"/>
              </a:fontRef>
            </p:style>
          </p:cxnSp>
        </p:grpSp>
        <p:sp>
          <p:nvSpPr>
            <p:cNvPr id="126" name="TextBox 125">
              <a:extLst>
                <a:ext uri="{FF2B5EF4-FFF2-40B4-BE49-F238E27FC236}">
                  <a16:creationId xmlns="" xmlns:a16="http://schemas.microsoft.com/office/drawing/2014/main" id="{D42A3CFB-A049-7F22-4CB9-12720B6E6ADF}"/>
                </a:ext>
              </a:extLst>
            </p:cNvPr>
            <p:cNvSpPr txBox="1"/>
            <p:nvPr/>
          </p:nvSpPr>
          <p:spPr>
            <a:xfrm>
              <a:off x="13234461" y="2980580"/>
              <a:ext cx="497747" cy="738664"/>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a:t>
              </a:r>
            </a:p>
          </p:txBody>
        </p:sp>
        <p:grpSp>
          <p:nvGrpSpPr>
            <p:cNvPr id="127" name="Group 126">
              <a:extLst>
                <a:ext uri="{FF2B5EF4-FFF2-40B4-BE49-F238E27FC236}">
                  <a16:creationId xmlns="" xmlns:a16="http://schemas.microsoft.com/office/drawing/2014/main" id="{3822D2C0-6209-DC0C-8545-6B7705675558}"/>
                </a:ext>
              </a:extLst>
            </p:cNvPr>
            <p:cNvGrpSpPr/>
            <p:nvPr/>
          </p:nvGrpSpPr>
          <p:grpSpPr>
            <a:xfrm>
              <a:off x="12438998" y="2645974"/>
              <a:ext cx="855586" cy="1461939"/>
              <a:chOff x="11977285" y="4265748"/>
              <a:chExt cx="831398" cy="1461939"/>
            </a:xfrm>
          </p:grpSpPr>
          <p:sp>
            <p:nvSpPr>
              <p:cNvPr id="129" name="TextBox 128">
                <a:extLst>
                  <a:ext uri="{FF2B5EF4-FFF2-40B4-BE49-F238E27FC236}">
                    <a16:creationId xmlns="" xmlns:a16="http://schemas.microsoft.com/office/drawing/2014/main" id="{E93A8BA2-E318-8C31-F911-70A0C21C5FD0}"/>
                  </a:ext>
                </a:extLst>
              </p:cNvPr>
              <p:cNvSpPr txBox="1"/>
              <p:nvPr/>
            </p:nvSpPr>
            <p:spPr>
              <a:xfrm>
                <a:off x="11977285" y="4265748"/>
                <a:ext cx="831398" cy="1461939"/>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14</a:t>
                </a:r>
              </a:p>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3</a:t>
                </a:r>
              </a:p>
            </p:txBody>
          </p:sp>
          <p:cxnSp>
            <p:nvCxnSpPr>
              <p:cNvPr id="130" name="Straight Connector 129">
                <a:extLst>
                  <a:ext uri="{FF2B5EF4-FFF2-40B4-BE49-F238E27FC236}">
                    <a16:creationId xmlns="" xmlns:a16="http://schemas.microsoft.com/office/drawing/2014/main" id="{92EDCF1B-0D09-B6BF-D381-9222085C2D40}"/>
                  </a:ext>
                </a:extLst>
              </p:cNvPr>
              <p:cNvCxnSpPr>
                <a:cxnSpLocks/>
              </p:cNvCxnSpPr>
              <p:nvPr/>
            </p:nvCxnSpPr>
            <p:spPr>
              <a:xfrm flipH="1">
                <a:off x="12061000" y="4986901"/>
                <a:ext cx="667024" cy="0"/>
              </a:xfrm>
              <a:prstGeom prst="line">
                <a:avLst/>
              </a:prstGeom>
            </p:spPr>
            <p:style>
              <a:lnRef idx="3">
                <a:schemeClr val="dk1"/>
              </a:lnRef>
              <a:fillRef idx="0">
                <a:schemeClr val="dk1"/>
              </a:fillRef>
              <a:effectRef idx="2">
                <a:schemeClr val="dk1"/>
              </a:effectRef>
              <a:fontRef idx="minor">
                <a:schemeClr val="tx1"/>
              </a:fontRef>
            </p:style>
          </p:cxnSp>
        </p:grpSp>
        <p:sp>
          <p:nvSpPr>
            <p:cNvPr id="128" name="TextBox 127">
              <a:extLst>
                <a:ext uri="{FF2B5EF4-FFF2-40B4-BE49-F238E27FC236}">
                  <a16:creationId xmlns="" xmlns:a16="http://schemas.microsoft.com/office/drawing/2014/main" id="{73297C4A-5721-637E-FBB4-598293E8B870}"/>
                </a:ext>
              </a:extLst>
            </p:cNvPr>
            <p:cNvSpPr txBox="1"/>
            <p:nvPr/>
          </p:nvSpPr>
          <p:spPr>
            <a:xfrm>
              <a:off x="11788692" y="2980579"/>
              <a:ext cx="779837" cy="738664"/>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a:t>
              </a:r>
            </a:p>
          </p:txBody>
        </p:sp>
      </p:grpSp>
      <p:grpSp>
        <p:nvGrpSpPr>
          <p:cNvPr id="116" name="Group 115">
            <a:extLst>
              <a:ext uri="{FF2B5EF4-FFF2-40B4-BE49-F238E27FC236}">
                <a16:creationId xmlns="" xmlns:a16="http://schemas.microsoft.com/office/drawing/2014/main" id="{E1058532-CEB0-23B5-6C78-0E4A8E925F78}"/>
              </a:ext>
            </a:extLst>
          </p:cNvPr>
          <p:cNvGrpSpPr/>
          <p:nvPr/>
        </p:nvGrpSpPr>
        <p:grpSpPr>
          <a:xfrm>
            <a:off x="11855248" y="8471848"/>
            <a:ext cx="2718970" cy="1461939"/>
            <a:chOff x="11788692" y="2645974"/>
            <a:chExt cx="2718970" cy="1461939"/>
          </a:xfrm>
        </p:grpSpPr>
        <p:grpSp>
          <p:nvGrpSpPr>
            <p:cNvPr id="117" name="Group 116">
              <a:extLst>
                <a:ext uri="{FF2B5EF4-FFF2-40B4-BE49-F238E27FC236}">
                  <a16:creationId xmlns="" xmlns:a16="http://schemas.microsoft.com/office/drawing/2014/main" id="{C43B3C14-B5AD-4BB5-2D25-8F73A17EFB3E}"/>
                </a:ext>
              </a:extLst>
            </p:cNvPr>
            <p:cNvGrpSpPr/>
            <p:nvPr/>
          </p:nvGrpSpPr>
          <p:grpSpPr>
            <a:xfrm>
              <a:off x="13672432" y="2645974"/>
              <a:ext cx="835230" cy="1461939"/>
              <a:chOff x="11977285" y="4265748"/>
              <a:chExt cx="831398" cy="1461939"/>
            </a:xfrm>
          </p:grpSpPr>
          <p:sp>
            <p:nvSpPr>
              <p:cNvPr id="123" name="TextBox 122">
                <a:extLst>
                  <a:ext uri="{FF2B5EF4-FFF2-40B4-BE49-F238E27FC236}">
                    <a16:creationId xmlns="" xmlns:a16="http://schemas.microsoft.com/office/drawing/2014/main" id="{0F086239-A7BA-47FF-A9E0-12F8C2A06092}"/>
                  </a:ext>
                </a:extLst>
              </p:cNvPr>
              <p:cNvSpPr txBox="1"/>
              <p:nvPr/>
            </p:nvSpPr>
            <p:spPr>
              <a:xfrm>
                <a:off x="11977285" y="4265748"/>
                <a:ext cx="831398" cy="1461939"/>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3</a:t>
                </a:r>
              </a:p>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1</a:t>
                </a:r>
              </a:p>
            </p:txBody>
          </p:sp>
          <p:cxnSp>
            <p:nvCxnSpPr>
              <p:cNvPr id="124" name="Straight Connector 123">
                <a:extLst>
                  <a:ext uri="{FF2B5EF4-FFF2-40B4-BE49-F238E27FC236}">
                    <a16:creationId xmlns="" xmlns:a16="http://schemas.microsoft.com/office/drawing/2014/main" id="{F0326431-B017-8392-80F1-38966BEBA413}"/>
                  </a:ext>
                </a:extLst>
              </p:cNvPr>
              <p:cNvCxnSpPr>
                <a:cxnSpLocks/>
              </p:cNvCxnSpPr>
              <p:nvPr/>
            </p:nvCxnSpPr>
            <p:spPr>
              <a:xfrm flipH="1">
                <a:off x="12061000" y="4986901"/>
                <a:ext cx="667024" cy="0"/>
              </a:xfrm>
              <a:prstGeom prst="line">
                <a:avLst/>
              </a:prstGeom>
            </p:spPr>
            <p:style>
              <a:lnRef idx="3">
                <a:schemeClr val="dk1"/>
              </a:lnRef>
              <a:fillRef idx="0">
                <a:schemeClr val="dk1"/>
              </a:fillRef>
              <a:effectRef idx="2">
                <a:schemeClr val="dk1"/>
              </a:effectRef>
              <a:fontRef idx="minor">
                <a:schemeClr val="tx1"/>
              </a:fontRef>
            </p:style>
          </p:cxnSp>
        </p:grpSp>
        <p:sp>
          <p:nvSpPr>
            <p:cNvPr id="118" name="TextBox 117">
              <a:extLst>
                <a:ext uri="{FF2B5EF4-FFF2-40B4-BE49-F238E27FC236}">
                  <a16:creationId xmlns="" xmlns:a16="http://schemas.microsoft.com/office/drawing/2014/main" id="{7BA738C5-20B2-5409-A8AE-F2DCFBC8346F}"/>
                </a:ext>
              </a:extLst>
            </p:cNvPr>
            <p:cNvSpPr txBox="1"/>
            <p:nvPr/>
          </p:nvSpPr>
          <p:spPr>
            <a:xfrm>
              <a:off x="13234461" y="2980580"/>
              <a:ext cx="497747" cy="738664"/>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x</a:t>
              </a:r>
            </a:p>
          </p:txBody>
        </p:sp>
        <p:grpSp>
          <p:nvGrpSpPr>
            <p:cNvPr id="119" name="Group 118">
              <a:extLst>
                <a:ext uri="{FF2B5EF4-FFF2-40B4-BE49-F238E27FC236}">
                  <a16:creationId xmlns="" xmlns:a16="http://schemas.microsoft.com/office/drawing/2014/main" id="{B7E970EF-C2DB-46D6-8458-5D11A6ED13F8}"/>
                </a:ext>
              </a:extLst>
            </p:cNvPr>
            <p:cNvGrpSpPr/>
            <p:nvPr/>
          </p:nvGrpSpPr>
          <p:grpSpPr>
            <a:xfrm>
              <a:off x="12438998" y="2645974"/>
              <a:ext cx="855586" cy="1461939"/>
              <a:chOff x="11977285" y="4265748"/>
              <a:chExt cx="831398" cy="1461939"/>
            </a:xfrm>
          </p:grpSpPr>
          <p:sp>
            <p:nvSpPr>
              <p:cNvPr id="121" name="TextBox 120">
                <a:extLst>
                  <a:ext uri="{FF2B5EF4-FFF2-40B4-BE49-F238E27FC236}">
                    <a16:creationId xmlns="" xmlns:a16="http://schemas.microsoft.com/office/drawing/2014/main" id="{B635E1F6-AE49-111A-745F-04F33513A0E5}"/>
                  </a:ext>
                </a:extLst>
              </p:cNvPr>
              <p:cNvSpPr txBox="1"/>
              <p:nvPr/>
            </p:nvSpPr>
            <p:spPr>
              <a:xfrm>
                <a:off x="11977285" y="4265748"/>
                <a:ext cx="831398" cy="1461939"/>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14</a:t>
                </a:r>
              </a:p>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3</a:t>
                </a:r>
              </a:p>
            </p:txBody>
          </p:sp>
          <p:cxnSp>
            <p:nvCxnSpPr>
              <p:cNvPr id="122" name="Straight Connector 121">
                <a:extLst>
                  <a:ext uri="{FF2B5EF4-FFF2-40B4-BE49-F238E27FC236}">
                    <a16:creationId xmlns="" xmlns:a16="http://schemas.microsoft.com/office/drawing/2014/main" id="{10071A07-8435-DEDF-5D79-913FF6350A6A}"/>
                  </a:ext>
                </a:extLst>
              </p:cNvPr>
              <p:cNvCxnSpPr>
                <a:cxnSpLocks/>
              </p:cNvCxnSpPr>
              <p:nvPr/>
            </p:nvCxnSpPr>
            <p:spPr>
              <a:xfrm flipH="1">
                <a:off x="12061000" y="4986901"/>
                <a:ext cx="667024" cy="0"/>
              </a:xfrm>
              <a:prstGeom prst="line">
                <a:avLst/>
              </a:prstGeom>
            </p:spPr>
            <p:style>
              <a:lnRef idx="3">
                <a:schemeClr val="dk1"/>
              </a:lnRef>
              <a:fillRef idx="0">
                <a:schemeClr val="dk1"/>
              </a:fillRef>
              <a:effectRef idx="2">
                <a:schemeClr val="dk1"/>
              </a:effectRef>
              <a:fontRef idx="minor">
                <a:schemeClr val="tx1"/>
              </a:fontRef>
            </p:style>
          </p:cxnSp>
        </p:grpSp>
        <p:sp>
          <p:nvSpPr>
            <p:cNvPr id="120" name="TextBox 119">
              <a:extLst>
                <a:ext uri="{FF2B5EF4-FFF2-40B4-BE49-F238E27FC236}">
                  <a16:creationId xmlns="" xmlns:a16="http://schemas.microsoft.com/office/drawing/2014/main" id="{53498196-33E4-63DC-643D-B790DB6C0F6C}"/>
                </a:ext>
              </a:extLst>
            </p:cNvPr>
            <p:cNvSpPr txBox="1"/>
            <p:nvPr/>
          </p:nvSpPr>
          <p:spPr>
            <a:xfrm>
              <a:off x="11788692" y="2980579"/>
              <a:ext cx="779837" cy="738664"/>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a:t>
              </a:r>
            </a:p>
          </p:txBody>
        </p:sp>
      </p:grpSp>
      <p:sp>
        <p:nvSpPr>
          <p:cNvPr id="134" name="Oval 133">
            <a:extLst>
              <a:ext uri="{FF2B5EF4-FFF2-40B4-BE49-F238E27FC236}">
                <a16:creationId xmlns="" xmlns:a16="http://schemas.microsoft.com/office/drawing/2014/main" id="{AF2E3CFE-4253-6867-34BC-BC5D80BFDF2D}"/>
              </a:ext>
            </a:extLst>
          </p:cNvPr>
          <p:cNvSpPr/>
          <p:nvPr/>
        </p:nvSpPr>
        <p:spPr>
          <a:xfrm>
            <a:off x="6040593" y="5430095"/>
            <a:ext cx="1239463" cy="1239463"/>
          </a:xfrm>
          <a:prstGeom prst="ellipse">
            <a:avLst/>
          </a:prstGeom>
          <a:noFill/>
          <a:ln w="635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x-none"/>
          </a:p>
        </p:txBody>
      </p:sp>
    </p:spTree>
    <p:extLst>
      <p:ext uri="{BB962C8B-B14F-4D97-AF65-F5344CB8AC3E}">
        <p14:creationId xmlns:p14="http://schemas.microsoft.com/office/powerpoint/2010/main" val="23495830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wipe(left)">
                                      <p:cBhvr>
                                        <p:cTn id="20" dur="500"/>
                                        <p:tgtEl>
                                          <p:spTgt spid="8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3"/>
                                        </p:tgtEl>
                                        <p:attrNameLst>
                                          <p:attrName>style.visibility</p:attrName>
                                        </p:attrNameLst>
                                      </p:cBhvr>
                                      <p:to>
                                        <p:strVal val="visible"/>
                                      </p:to>
                                    </p:set>
                                    <p:animEffect transition="in" filter="wipe(left)">
                                      <p:cBhvr>
                                        <p:cTn id="35" dur="500"/>
                                        <p:tgtEl>
                                          <p:spTgt spid="1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99"/>
                                        </p:tgtEl>
                                        <p:attrNameLst>
                                          <p:attrName>style.visibility</p:attrName>
                                        </p:attrNameLst>
                                      </p:cBhvr>
                                      <p:to>
                                        <p:strVal val="visible"/>
                                      </p:to>
                                    </p:set>
                                    <p:animEffect transition="in" filter="wipe(left)">
                                      <p:cBhvr>
                                        <p:cTn id="40" dur="500"/>
                                        <p:tgtEl>
                                          <p:spTgt spid="9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15"/>
                                        </p:tgtEl>
                                        <p:attrNameLst>
                                          <p:attrName>style.visibility</p:attrName>
                                        </p:attrNameLst>
                                      </p:cBhvr>
                                      <p:to>
                                        <p:strVal val="visible"/>
                                      </p:to>
                                    </p:set>
                                    <p:animEffect transition="in" filter="wipe(left)">
                                      <p:cBhvr>
                                        <p:cTn id="45" dur="500"/>
                                        <p:tgtEl>
                                          <p:spTgt spid="1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16"/>
                                        </p:tgtEl>
                                        <p:attrNameLst>
                                          <p:attrName>style.visibility</p:attrName>
                                        </p:attrNameLst>
                                      </p:cBhvr>
                                      <p:to>
                                        <p:strVal val="visible"/>
                                      </p:to>
                                    </p:set>
                                    <p:animEffect transition="in" filter="wipe(left)">
                                      <p:cBhvr>
                                        <p:cTn id="50" dur="500"/>
                                        <p:tgtEl>
                                          <p:spTgt spid="11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left)">
                                      <p:cBhvr>
                                        <p:cTn id="55" dur="500"/>
                                        <p:tgtEl>
                                          <p:spTgt spid="74"/>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barn(inVertical)">
                                      <p:cBhvr>
                                        <p:cTn id="60"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D36A"/>
        </a:solidFill>
        <a:effectLst/>
      </p:bgPr>
    </p:bg>
    <p:spTree>
      <p:nvGrpSpPr>
        <p:cNvPr id="1" name=""/>
        <p:cNvGrpSpPr/>
        <p:nvPr/>
      </p:nvGrpSpPr>
      <p:grpSpPr>
        <a:xfrm>
          <a:off x="0" y="0"/>
          <a:ext cx="0" cy="0"/>
          <a:chOff x="0" y="0"/>
          <a:chExt cx="0" cy="0"/>
        </a:xfrm>
      </p:grpSpPr>
      <p:sp>
        <p:nvSpPr>
          <p:cNvPr id="2" name="Freeform 2"/>
          <p:cNvSpPr/>
          <p:nvPr/>
        </p:nvSpPr>
        <p:spPr>
          <a:xfrm>
            <a:off x="382299" y="414058"/>
            <a:ext cx="17523401" cy="9458884"/>
          </a:xfrm>
          <a:custGeom>
            <a:avLst/>
            <a:gdLst/>
            <a:ahLst/>
            <a:cxnLst/>
            <a:rect l="l" t="t" r="r" b="b"/>
            <a:pathLst>
              <a:path w="14239568" h="5902948">
                <a:moveTo>
                  <a:pt x="0" y="0"/>
                </a:moveTo>
                <a:lnTo>
                  <a:pt x="14239568" y="0"/>
                </a:lnTo>
                <a:lnTo>
                  <a:pt x="14239568" y="5902948"/>
                </a:lnTo>
                <a:lnTo>
                  <a:pt x="0" y="590294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a:extLst>
              <a:ext uri="{FF2B5EF4-FFF2-40B4-BE49-F238E27FC236}">
                <a16:creationId xmlns="" xmlns:a16="http://schemas.microsoft.com/office/drawing/2014/main" id="{56BCDFD6-DB4A-FCE9-0A31-11046C37870D}"/>
              </a:ext>
            </a:extLst>
          </p:cNvPr>
          <p:cNvSpPr/>
          <p:nvPr/>
        </p:nvSpPr>
        <p:spPr>
          <a:xfrm flipH="1">
            <a:off x="208442" y="277007"/>
            <a:ext cx="2492835" cy="2681329"/>
          </a:xfrm>
          <a:custGeom>
            <a:avLst/>
            <a:gdLst/>
            <a:ahLst/>
            <a:cxnLst/>
            <a:rect l="l" t="t" r="r" b="b"/>
            <a:pathLst>
              <a:path w="2492835" h="2681329">
                <a:moveTo>
                  <a:pt x="2492836" y="0"/>
                </a:moveTo>
                <a:lnTo>
                  <a:pt x="0" y="0"/>
                </a:lnTo>
                <a:lnTo>
                  <a:pt x="0" y="2681329"/>
                </a:lnTo>
                <a:lnTo>
                  <a:pt x="2492836" y="2681329"/>
                </a:lnTo>
                <a:lnTo>
                  <a:pt x="2492836"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74" name="Group 73">
            <a:extLst>
              <a:ext uri="{FF2B5EF4-FFF2-40B4-BE49-F238E27FC236}">
                <a16:creationId xmlns="" xmlns:a16="http://schemas.microsoft.com/office/drawing/2014/main" id="{69B81E65-DF20-1CBC-5F0D-12916FCEA110}"/>
              </a:ext>
            </a:extLst>
          </p:cNvPr>
          <p:cNvGrpSpPr/>
          <p:nvPr/>
        </p:nvGrpSpPr>
        <p:grpSpPr>
          <a:xfrm>
            <a:off x="91505" y="9501247"/>
            <a:ext cx="1965895" cy="984786"/>
            <a:chOff x="91505" y="8353845"/>
            <a:chExt cx="4256414" cy="2132188"/>
          </a:xfrm>
        </p:grpSpPr>
        <p:sp>
          <p:nvSpPr>
            <p:cNvPr id="5" name="Freeform 7">
              <a:extLst>
                <a:ext uri="{FF2B5EF4-FFF2-40B4-BE49-F238E27FC236}">
                  <a16:creationId xmlns="" xmlns:a16="http://schemas.microsoft.com/office/drawing/2014/main" id="{7808B87C-9D0D-AE03-A6EA-1A81628CDA97}"/>
                </a:ext>
              </a:extLst>
            </p:cNvPr>
            <p:cNvSpPr/>
            <p:nvPr/>
          </p:nvSpPr>
          <p:spPr>
            <a:xfrm rot="-832657">
              <a:off x="91505" y="8353845"/>
              <a:ext cx="1636865" cy="1808691"/>
            </a:xfrm>
            <a:custGeom>
              <a:avLst/>
              <a:gdLst/>
              <a:ahLst/>
              <a:cxnLst/>
              <a:rect l="l" t="t" r="r" b="b"/>
              <a:pathLst>
                <a:path w="2986878" h="3300418">
                  <a:moveTo>
                    <a:pt x="0" y="0"/>
                  </a:moveTo>
                  <a:lnTo>
                    <a:pt x="2986878" y="0"/>
                  </a:lnTo>
                  <a:lnTo>
                    <a:pt x="2986878" y="3300418"/>
                  </a:lnTo>
                  <a:lnTo>
                    <a:pt x="0" y="330041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9">
              <a:extLst>
                <a:ext uri="{FF2B5EF4-FFF2-40B4-BE49-F238E27FC236}">
                  <a16:creationId xmlns="" xmlns:a16="http://schemas.microsoft.com/office/drawing/2014/main" id="{8FCEA24D-B36F-7C73-09E8-DF7D8A5AF8F3}"/>
                </a:ext>
              </a:extLst>
            </p:cNvPr>
            <p:cNvSpPr/>
            <p:nvPr/>
          </p:nvSpPr>
          <p:spPr>
            <a:xfrm rot="1856098">
              <a:off x="2419576" y="8355267"/>
              <a:ext cx="1928343" cy="2130766"/>
            </a:xfrm>
            <a:custGeom>
              <a:avLst/>
              <a:gdLst/>
              <a:ahLst/>
              <a:cxnLst/>
              <a:rect l="l" t="t" r="r" b="b"/>
              <a:pathLst>
                <a:path w="2986878" h="3300418">
                  <a:moveTo>
                    <a:pt x="0" y="0"/>
                  </a:moveTo>
                  <a:lnTo>
                    <a:pt x="2986878" y="0"/>
                  </a:lnTo>
                  <a:lnTo>
                    <a:pt x="2986878" y="3300417"/>
                  </a:lnTo>
                  <a:lnTo>
                    <a:pt x="0" y="330041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sp>
        <p:nvSpPr>
          <p:cNvPr id="7" name="Freeform 4">
            <a:extLst>
              <a:ext uri="{FF2B5EF4-FFF2-40B4-BE49-F238E27FC236}">
                <a16:creationId xmlns="" xmlns:a16="http://schemas.microsoft.com/office/drawing/2014/main" id="{65CBB12F-67EE-61D6-2EFF-EC81234E715D}"/>
              </a:ext>
            </a:extLst>
          </p:cNvPr>
          <p:cNvSpPr/>
          <p:nvPr/>
        </p:nvSpPr>
        <p:spPr>
          <a:xfrm flipH="1">
            <a:off x="15605609" y="238685"/>
            <a:ext cx="2492835" cy="2681329"/>
          </a:xfrm>
          <a:custGeom>
            <a:avLst/>
            <a:gdLst/>
            <a:ahLst/>
            <a:cxnLst/>
            <a:rect l="l" t="t" r="r" b="b"/>
            <a:pathLst>
              <a:path w="2492835" h="2681329">
                <a:moveTo>
                  <a:pt x="2492835" y="0"/>
                </a:moveTo>
                <a:lnTo>
                  <a:pt x="0" y="0"/>
                </a:lnTo>
                <a:lnTo>
                  <a:pt x="0" y="2681329"/>
                </a:lnTo>
                <a:lnTo>
                  <a:pt x="2492835" y="2681329"/>
                </a:lnTo>
                <a:lnTo>
                  <a:pt x="2492835"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8">
            <a:extLst>
              <a:ext uri="{FF2B5EF4-FFF2-40B4-BE49-F238E27FC236}">
                <a16:creationId xmlns="" xmlns:a16="http://schemas.microsoft.com/office/drawing/2014/main" id="{A450B9D9-6A81-444F-EECD-8CB43259BE8B}"/>
              </a:ext>
            </a:extLst>
          </p:cNvPr>
          <p:cNvSpPr/>
          <p:nvPr/>
        </p:nvSpPr>
        <p:spPr>
          <a:xfrm rot="-832657">
            <a:off x="16679833" y="8669392"/>
            <a:ext cx="1182769" cy="1306927"/>
          </a:xfrm>
          <a:custGeom>
            <a:avLst/>
            <a:gdLst/>
            <a:ahLst/>
            <a:cxnLst/>
            <a:rect l="l" t="t" r="r" b="b"/>
            <a:pathLst>
              <a:path w="2986878" h="3300418">
                <a:moveTo>
                  <a:pt x="0" y="0"/>
                </a:moveTo>
                <a:lnTo>
                  <a:pt x="2986878" y="0"/>
                </a:lnTo>
                <a:lnTo>
                  <a:pt x="2986878" y="3300418"/>
                </a:lnTo>
                <a:lnTo>
                  <a:pt x="0" y="330041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6">
            <a:extLst>
              <a:ext uri="{FF2B5EF4-FFF2-40B4-BE49-F238E27FC236}">
                <a16:creationId xmlns="" xmlns:a16="http://schemas.microsoft.com/office/drawing/2014/main" id="{0572A35C-3853-6B79-0DC8-0CA18CF98A2D}"/>
              </a:ext>
            </a:extLst>
          </p:cNvPr>
          <p:cNvSpPr/>
          <p:nvPr/>
        </p:nvSpPr>
        <p:spPr>
          <a:xfrm>
            <a:off x="-213481" y="0"/>
            <a:ext cx="3322953" cy="1493226"/>
          </a:xfrm>
          <a:custGeom>
            <a:avLst/>
            <a:gdLst/>
            <a:ahLst/>
            <a:cxnLst/>
            <a:rect l="l" t="t" r="r" b="b"/>
            <a:pathLst>
              <a:path w="3322953" h="1493226">
                <a:moveTo>
                  <a:pt x="0" y="0"/>
                </a:moveTo>
                <a:lnTo>
                  <a:pt x="3322952" y="0"/>
                </a:lnTo>
                <a:lnTo>
                  <a:pt x="3322952" y="1493226"/>
                </a:lnTo>
                <a:lnTo>
                  <a:pt x="0" y="1493226"/>
                </a:lnTo>
                <a:lnTo>
                  <a:pt x="0" y="0"/>
                </a:lnTo>
                <a:close/>
              </a:path>
            </a:pathLst>
          </a:custGeom>
          <a:blipFill>
            <a:blip r:embed="rId8"/>
            <a:stretch>
              <a:fillRect/>
            </a:stretch>
          </a:blipFill>
        </p:spPr>
        <p:txBody>
          <a:bodyPr/>
          <a:lstStyle/>
          <a:p>
            <a:endParaRPr lang="x-none" dirty="0"/>
          </a:p>
        </p:txBody>
      </p:sp>
      <p:grpSp>
        <p:nvGrpSpPr>
          <p:cNvPr id="69" name="Group 68">
            <a:extLst>
              <a:ext uri="{FF2B5EF4-FFF2-40B4-BE49-F238E27FC236}">
                <a16:creationId xmlns="" xmlns:a16="http://schemas.microsoft.com/office/drawing/2014/main" id="{7B39C232-C77D-E44E-D62C-52F6D59F0EFF}"/>
              </a:ext>
            </a:extLst>
          </p:cNvPr>
          <p:cNvGrpSpPr/>
          <p:nvPr/>
        </p:nvGrpSpPr>
        <p:grpSpPr>
          <a:xfrm>
            <a:off x="5898111" y="314491"/>
            <a:ext cx="6781800" cy="2039549"/>
            <a:chOff x="5280218" y="787093"/>
            <a:chExt cx="6781800" cy="2039549"/>
          </a:xfrm>
        </p:grpSpPr>
        <p:sp>
          <p:nvSpPr>
            <p:cNvPr id="70" name="TextBox 69">
              <a:extLst>
                <a:ext uri="{FF2B5EF4-FFF2-40B4-BE49-F238E27FC236}">
                  <a16:creationId xmlns="" xmlns:a16="http://schemas.microsoft.com/office/drawing/2014/main" id="{7614E758-E27B-4489-8991-8288A19B6DCF}"/>
                </a:ext>
              </a:extLst>
            </p:cNvPr>
            <p:cNvSpPr txBox="1"/>
            <p:nvPr/>
          </p:nvSpPr>
          <p:spPr>
            <a:xfrm>
              <a:off x="5280218" y="787093"/>
              <a:ext cx="6781800" cy="982448"/>
            </a:xfrm>
            <a:prstGeom prst="rect">
              <a:avLst/>
            </a:prstGeom>
            <a:noFill/>
          </p:spPr>
          <p:txBody>
            <a:bodyPr wrap="square" rtlCol="0">
              <a:spAutoFit/>
            </a:bodyPr>
            <a:lstStyle/>
            <a:p>
              <a:pPr algn="ctr">
                <a:lnSpc>
                  <a:spcPct val="150000"/>
                </a:lnSpc>
              </a:pPr>
              <a:r>
                <a:rPr lang="x-none" sz="4400" b="1" dirty="0">
                  <a:latin typeface="Arial" panose="020B0604020202020204" pitchFamily="34" charset="0"/>
                  <a:cs typeface="Arial" panose="020B0604020202020204" pitchFamily="34" charset="0"/>
                </a:rPr>
                <a:t>Bài tập 2 SGK – tr101</a:t>
              </a:r>
            </a:p>
          </p:txBody>
        </p:sp>
        <p:sp>
          <p:nvSpPr>
            <p:cNvPr id="71" name="Rounded Rectangle 70">
              <a:extLst>
                <a:ext uri="{FF2B5EF4-FFF2-40B4-BE49-F238E27FC236}">
                  <a16:creationId xmlns="" xmlns:a16="http://schemas.microsoft.com/office/drawing/2014/main" id="{CFD705B8-33FD-670F-3CE1-1CD8E25E1CAD}"/>
                </a:ext>
              </a:extLst>
            </p:cNvPr>
            <p:cNvSpPr/>
            <p:nvPr/>
          </p:nvSpPr>
          <p:spPr>
            <a:xfrm>
              <a:off x="7961135" y="2007708"/>
              <a:ext cx="1311082" cy="818934"/>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latin typeface="Arial" panose="020B0604020202020204" pitchFamily="34" charset="0"/>
                  <a:cs typeface="Arial" panose="020B0604020202020204" pitchFamily="34" charset="0"/>
                </a:rPr>
                <a:t>Số ? </a:t>
              </a:r>
            </a:p>
          </p:txBody>
        </p:sp>
      </p:grpSp>
      <p:grpSp>
        <p:nvGrpSpPr>
          <p:cNvPr id="83" name="Group 82">
            <a:extLst>
              <a:ext uri="{FF2B5EF4-FFF2-40B4-BE49-F238E27FC236}">
                <a16:creationId xmlns="" xmlns:a16="http://schemas.microsoft.com/office/drawing/2014/main" id="{5B07A794-816C-8D87-4699-BFAB2CA47292}"/>
              </a:ext>
            </a:extLst>
          </p:cNvPr>
          <p:cNvGrpSpPr/>
          <p:nvPr/>
        </p:nvGrpSpPr>
        <p:grpSpPr>
          <a:xfrm>
            <a:off x="1531522" y="2592207"/>
            <a:ext cx="15369011" cy="2387992"/>
            <a:chOff x="1531522" y="2592207"/>
            <a:chExt cx="15369011" cy="2387992"/>
          </a:xfrm>
        </p:grpSpPr>
        <p:sp>
          <p:nvSpPr>
            <p:cNvPr id="73" name="TextBox 72">
              <a:extLst>
                <a:ext uri="{FF2B5EF4-FFF2-40B4-BE49-F238E27FC236}">
                  <a16:creationId xmlns="" xmlns:a16="http://schemas.microsoft.com/office/drawing/2014/main" id="{054BD973-980F-C240-C9A2-CEB85DF5B188}"/>
                </a:ext>
              </a:extLst>
            </p:cNvPr>
            <p:cNvSpPr txBox="1"/>
            <p:nvPr/>
          </p:nvSpPr>
          <p:spPr>
            <a:xfrm>
              <a:off x="1531522" y="2592207"/>
              <a:ext cx="15369011" cy="1911549"/>
            </a:xfrm>
            <a:prstGeom prst="rect">
              <a:avLst/>
            </a:prstGeom>
            <a:noFill/>
          </p:spPr>
          <p:txBody>
            <a:bodyPr wrap="square">
              <a:spAutoFit/>
            </a:bodyPr>
            <a:lstStyle/>
            <a:p>
              <a:pPr algn="just">
                <a:lnSpc>
                  <a:spcPct val="150000"/>
                </a:lnSpc>
                <a:spcAft>
                  <a:spcPts val="1000"/>
                </a:spcAft>
              </a:pPr>
              <a:r>
                <a:rPr lang="en-US" sz="4200" dirty="0" err="1">
                  <a:effectLst/>
                  <a:latin typeface="Arial" panose="020B0604020202020204" pitchFamily="34" charset="0"/>
                  <a:ea typeface="Calibri" panose="020F0502020204030204" pitchFamily="34" charset="0"/>
                  <a:cs typeface="Arial" panose="020B0604020202020204" pitchFamily="34" charset="0"/>
                </a:rPr>
                <a:t>Công</a:t>
              </a:r>
              <a:r>
                <a:rPr lang="en-US" sz="4200" dirty="0">
                  <a:effectLst/>
                  <a:latin typeface="Arial" panose="020B0604020202020204" pitchFamily="34" charset="0"/>
                  <a:ea typeface="Calibri" panose="020F0502020204030204" pitchFamily="34" charset="0"/>
                  <a:cs typeface="Arial" panose="020B0604020202020204" pitchFamily="34" charset="0"/>
                </a:rPr>
                <a:t> ty Kim </a:t>
              </a:r>
              <a:r>
                <a:rPr lang="en-US" sz="4200" dirty="0" err="1">
                  <a:effectLst/>
                  <a:latin typeface="Arial" panose="020B0604020202020204" pitchFamily="34" charset="0"/>
                  <a:ea typeface="Calibri" panose="020F0502020204030204" pitchFamily="34" charset="0"/>
                  <a:cs typeface="Arial" panose="020B0604020202020204" pitchFamily="34" charset="0"/>
                </a:rPr>
                <a:t>Sơn</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nhận</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được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đơn</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hàng</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làm</a:t>
              </a:r>
              <a:r>
                <a:rPr lang="en-US" sz="4200" dirty="0">
                  <a:effectLst/>
                  <a:latin typeface="Arial" panose="020B0604020202020204" pitchFamily="34" charset="0"/>
                  <a:ea typeface="Calibri" panose="020F0502020204030204" pitchFamily="34" charset="0"/>
                  <a:cs typeface="Arial" panose="020B0604020202020204" pitchFamily="34" charset="0"/>
                </a:rPr>
                <a:t> 1000 </a:t>
              </a:r>
              <a:r>
                <a:rPr lang="en-US" sz="4200" dirty="0" err="1">
                  <a:effectLst/>
                  <a:latin typeface="Arial" panose="020B0604020202020204" pitchFamily="34" charset="0"/>
                  <a:ea typeface="Calibri" panose="020F0502020204030204" pitchFamily="34" charset="0"/>
                  <a:cs typeface="Arial" panose="020B0604020202020204" pitchFamily="34" charset="0"/>
                </a:rPr>
                <a:t>chiếc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hộp</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cói</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trong</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đó</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tổ</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của</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bác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Diễm</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nhận</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đan</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đơn</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hàng</a:t>
              </a:r>
              <a:r>
                <a:rPr lang="en-US" sz="4200" dirty="0">
                  <a:effectLst/>
                  <a:latin typeface="Arial" panose="020B0604020202020204" pitchFamily="34" charset="0"/>
                  <a:ea typeface="SimSun" panose="02010600030101010101" pitchFamily="2" charset="-122"/>
                  <a:cs typeface="Arial" panose="020B0604020202020204" pitchFamily="34" charset="0"/>
                </a:rPr>
                <a:t>. </a:t>
              </a:r>
              <a:endParaRPr lang="x-none" sz="42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77" name="Group 76">
              <a:extLst>
                <a:ext uri="{FF2B5EF4-FFF2-40B4-BE49-F238E27FC236}">
                  <a16:creationId xmlns="" xmlns:a16="http://schemas.microsoft.com/office/drawing/2014/main" id="{39B0E35D-559D-C971-71AA-89FD7C16C817}"/>
                </a:ext>
              </a:extLst>
            </p:cNvPr>
            <p:cNvGrpSpPr/>
            <p:nvPr/>
          </p:nvGrpSpPr>
          <p:grpSpPr>
            <a:xfrm>
              <a:off x="10210800" y="3518260"/>
              <a:ext cx="621042" cy="1461939"/>
              <a:chOff x="12027158" y="4275808"/>
              <a:chExt cx="531200" cy="1461939"/>
            </a:xfrm>
          </p:grpSpPr>
          <p:sp>
            <p:nvSpPr>
              <p:cNvPr id="78" name="TextBox 77">
                <a:extLst>
                  <a:ext uri="{FF2B5EF4-FFF2-40B4-BE49-F238E27FC236}">
                    <a16:creationId xmlns="" xmlns:a16="http://schemas.microsoft.com/office/drawing/2014/main" id="{32F5B450-E68B-2AFC-3C5A-A7B6C4C490DC}"/>
                  </a:ext>
                </a:extLst>
              </p:cNvPr>
              <p:cNvSpPr txBox="1"/>
              <p:nvPr/>
            </p:nvSpPr>
            <p:spPr>
              <a:xfrm>
                <a:off x="12089490" y="4275808"/>
                <a:ext cx="425742" cy="1461939"/>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1</a:t>
                </a:r>
              </a:p>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4</a:t>
                </a:r>
              </a:p>
            </p:txBody>
          </p:sp>
          <p:cxnSp>
            <p:nvCxnSpPr>
              <p:cNvPr id="79" name="Straight Connector 78">
                <a:extLst>
                  <a:ext uri="{FF2B5EF4-FFF2-40B4-BE49-F238E27FC236}">
                    <a16:creationId xmlns="" xmlns:a16="http://schemas.microsoft.com/office/drawing/2014/main" id="{41884986-3F10-EAE5-4F86-6918E33E1364}"/>
                  </a:ext>
                </a:extLst>
              </p:cNvPr>
              <p:cNvCxnSpPr>
                <a:cxnSpLocks/>
              </p:cNvCxnSpPr>
              <p:nvPr/>
            </p:nvCxnSpPr>
            <p:spPr>
              <a:xfrm flipH="1">
                <a:off x="12027158" y="4980275"/>
                <a:ext cx="531200"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86" name="Group 85">
            <a:extLst>
              <a:ext uri="{FF2B5EF4-FFF2-40B4-BE49-F238E27FC236}">
                <a16:creationId xmlns="" xmlns:a16="http://schemas.microsoft.com/office/drawing/2014/main" id="{D74BF615-4B8C-E104-2E93-C66DC68E1C0A}"/>
              </a:ext>
            </a:extLst>
          </p:cNvPr>
          <p:cNvGrpSpPr/>
          <p:nvPr/>
        </p:nvGrpSpPr>
        <p:grpSpPr>
          <a:xfrm>
            <a:off x="1483015" y="5076273"/>
            <a:ext cx="15369011" cy="4246582"/>
            <a:chOff x="1483015" y="5076273"/>
            <a:chExt cx="15369011" cy="4246582"/>
          </a:xfrm>
        </p:grpSpPr>
        <p:sp>
          <p:nvSpPr>
            <p:cNvPr id="76" name="TextBox 75">
              <a:extLst>
                <a:ext uri="{FF2B5EF4-FFF2-40B4-BE49-F238E27FC236}">
                  <a16:creationId xmlns="" xmlns:a16="http://schemas.microsoft.com/office/drawing/2014/main" id="{2F896E1F-9355-152F-513B-25364956D6E4}"/>
                </a:ext>
              </a:extLst>
            </p:cNvPr>
            <p:cNvSpPr txBox="1"/>
            <p:nvPr/>
          </p:nvSpPr>
          <p:spPr>
            <a:xfrm>
              <a:off x="1483015" y="5098163"/>
              <a:ext cx="15369011" cy="4107022"/>
            </a:xfrm>
            <a:prstGeom prst="rect">
              <a:avLst/>
            </a:prstGeom>
            <a:noFill/>
          </p:spPr>
          <p:txBody>
            <a:bodyPr wrap="square">
              <a:spAutoFit/>
            </a:bodyPr>
            <a:lstStyle/>
            <a:p>
              <a:pPr algn="just">
                <a:lnSpc>
                  <a:spcPct val="150000"/>
                </a:lnSpc>
                <a:spcAft>
                  <a:spcPts val="1000"/>
                </a:spcAft>
              </a:pPr>
              <a:r>
                <a:rPr lang="en-US" sz="4200" dirty="0">
                  <a:effectLst/>
                  <a:latin typeface="Arial" panose="020B0604020202020204" pitchFamily="34" charset="0"/>
                  <a:ea typeface="Calibri" panose="020F0502020204030204" pitchFamily="34" charset="0"/>
                  <a:cs typeface="Arial" panose="020B0604020202020204" pitchFamily="34" charset="0"/>
                </a:rPr>
                <a:t>a) </a:t>
              </a:r>
              <a:r>
                <a:rPr lang="en-US" sz="4200" dirty="0" err="1">
                  <a:effectLst/>
                  <a:latin typeface="Arial" panose="020B0604020202020204" pitchFamily="34" charset="0"/>
                  <a:ea typeface="Calibri" panose="020F0502020204030204" pitchFamily="34" charset="0"/>
                  <a:cs typeface="Arial" panose="020B0604020202020204" pitchFamily="34" charset="0"/>
                </a:rPr>
                <a:t>Tổ</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của</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bác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Diễm</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nhận</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đan</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chiếc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hộp</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cói</a:t>
              </a:r>
              <a:r>
                <a:rPr lang="en-US" sz="4200" dirty="0">
                  <a:effectLst/>
                  <a:latin typeface="Arial" panose="020B0604020202020204" pitchFamily="34" charset="0"/>
                  <a:ea typeface="Calibri" panose="020F0502020204030204" pitchFamily="34" charset="0"/>
                  <a:cs typeface="Arial" panose="020B0604020202020204" pitchFamily="34" charset="0"/>
                </a:rPr>
                <a:t>.</a:t>
              </a:r>
              <a:endParaRPr lang="x-none" sz="4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4200" dirty="0">
                  <a:effectLst/>
                  <a:latin typeface="Arial" panose="020B0604020202020204" pitchFamily="34" charset="0"/>
                  <a:ea typeface="Calibri" panose="020F0502020204030204" pitchFamily="34" charset="0"/>
                  <a:cs typeface="Arial" panose="020B0604020202020204" pitchFamily="34" charset="0"/>
                </a:rPr>
                <a:t>b) Sau </a:t>
              </a:r>
              <a:r>
                <a:rPr lang="en-US" sz="4200" dirty="0" err="1">
                  <a:effectLst/>
                  <a:latin typeface="Arial" panose="020B0604020202020204" pitchFamily="34" charset="0"/>
                  <a:ea typeface="Calibri" panose="020F0502020204030204" pitchFamily="34" charset="0"/>
                  <a:cs typeface="Arial" panose="020B0604020202020204" pitchFamily="34" charset="0"/>
                </a:rPr>
                <a:t>khi</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làm</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xong</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toàn</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bộ</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số</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hộp</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cói</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của</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tổ</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bác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Diễm</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được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một</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rô-bốt</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chuyển</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đến</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kho</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Biết</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mỗi</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hộp</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cói</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nặng</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a:effectLst/>
                  <a:latin typeface="Arial" panose="020B0604020202020204" pitchFamily="34" charset="0"/>
                  <a:ea typeface="SimSun" panose="02010600030101010101" pitchFamily="2" charset="-122"/>
                  <a:cs typeface="Arial" panose="020B0604020202020204" pitchFamily="34" charset="0"/>
                </a:rPr>
                <a:t>kg. </a:t>
              </a:r>
            </a:p>
            <a:p>
              <a:pPr algn="just">
                <a:lnSpc>
                  <a:spcPct val="150000"/>
                </a:lnSpc>
                <a:spcAft>
                  <a:spcPts val="1000"/>
                </a:spcAft>
              </a:pPr>
              <a:r>
                <a:rPr lang="en-US" sz="4200" dirty="0" err="1">
                  <a:effectLst/>
                  <a:latin typeface="Arial" panose="020B0604020202020204" pitchFamily="34" charset="0"/>
                  <a:ea typeface="SimSun" panose="02010600030101010101" pitchFamily="2" charset="-122"/>
                  <a:cs typeface="Arial" panose="020B0604020202020204" pitchFamily="34" charset="0"/>
                </a:rPr>
                <a:t>Vậy</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rô-bốt</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đã</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chuyển</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tất</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cả</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a:latin typeface="Arial" panose="020B0604020202020204" pitchFamily="34" charset="0"/>
                  <a:ea typeface="SimSun" panose="02010600030101010101" pitchFamily="2" charset="-122"/>
                  <a:cs typeface="Arial" panose="020B0604020202020204" pitchFamily="34" charset="0"/>
                </a:rPr>
                <a:t>	   </a:t>
              </a:r>
              <a:r>
                <a:rPr lang="en-US" sz="4200" dirty="0">
                  <a:effectLst/>
                  <a:latin typeface="Arial" panose="020B0604020202020204" pitchFamily="34" charset="0"/>
                  <a:ea typeface="SimSun" panose="02010600030101010101" pitchFamily="2" charset="-122"/>
                  <a:cs typeface="Arial" panose="020B0604020202020204" pitchFamily="34" charset="0"/>
                </a:rPr>
                <a:t> kg. </a:t>
              </a:r>
              <a:endParaRPr lang="x-none" sz="42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80" name="Group 79">
              <a:extLst>
                <a:ext uri="{FF2B5EF4-FFF2-40B4-BE49-F238E27FC236}">
                  <a16:creationId xmlns="" xmlns:a16="http://schemas.microsoft.com/office/drawing/2014/main" id="{B93FA8AC-5193-F40B-4A80-B85C8F2A8A19}"/>
                </a:ext>
              </a:extLst>
            </p:cNvPr>
            <p:cNvGrpSpPr/>
            <p:nvPr/>
          </p:nvGrpSpPr>
          <p:grpSpPr>
            <a:xfrm>
              <a:off x="13563600" y="7087554"/>
              <a:ext cx="621042" cy="1461939"/>
              <a:chOff x="12027158" y="4275808"/>
              <a:chExt cx="531200" cy="1461939"/>
            </a:xfrm>
          </p:grpSpPr>
          <p:sp>
            <p:nvSpPr>
              <p:cNvPr id="81" name="TextBox 80">
                <a:extLst>
                  <a:ext uri="{FF2B5EF4-FFF2-40B4-BE49-F238E27FC236}">
                    <a16:creationId xmlns="" xmlns:a16="http://schemas.microsoft.com/office/drawing/2014/main" id="{8980FACB-3358-DF78-9CB5-5550F228DFFA}"/>
                  </a:ext>
                </a:extLst>
              </p:cNvPr>
              <p:cNvSpPr txBox="1"/>
              <p:nvPr/>
            </p:nvSpPr>
            <p:spPr>
              <a:xfrm>
                <a:off x="12089490" y="4275808"/>
                <a:ext cx="425742" cy="1461939"/>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3</a:t>
                </a:r>
              </a:p>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2</a:t>
                </a:r>
              </a:p>
            </p:txBody>
          </p:sp>
          <p:cxnSp>
            <p:nvCxnSpPr>
              <p:cNvPr id="82" name="Straight Connector 81">
                <a:extLst>
                  <a:ext uri="{FF2B5EF4-FFF2-40B4-BE49-F238E27FC236}">
                    <a16:creationId xmlns="" xmlns:a16="http://schemas.microsoft.com/office/drawing/2014/main" id="{F550BE9D-5E51-E1EA-6B70-52C0BA33018D}"/>
                  </a:ext>
                </a:extLst>
              </p:cNvPr>
              <p:cNvCxnSpPr>
                <a:cxnSpLocks/>
              </p:cNvCxnSpPr>
              <p:nvPr/>
            </p:nvCxnSpPr>
            <p:spPr>
              <a:xfrm flipH="1">
                <a:off x="12027158" y="4980275"/>
                <a:ext cx="531200" cy="0"/>
              </a:xfrm>
              <a:prstGeom prst="line">
                <a:avLst/>
              </a:prstGeom>
            </p:spPr>
            <p:style>
              <a:lnRef idx="3">
                <a:schemeClr val="dk1"/>
              </a:lnRef>
              <a:fillRef idx="0">
                <a:schemeClr val="dk1"/>
              </a:fillRef>
              <a:effectRef idx="2">
                <a:schemeClr val="dk1"/>
              </a:effectRef>
              <a:fontRef idx="minor">
                <a:schemeClr val="tx1"/>
              </a:fontRef>
            </p:style>
          </p:cxnSp>
        </p:grpSp>
        <p:sp>
          <p:nvSpPr>
            <p:cNvPr id="84" name="Rounded Rectangle 83">
              <a:extLst>
                <a:ext uri="{FF2B5EF4-FFF2-40B4-BE49-F238E27FC236}">
                  <a16:creationId xmlns="" xmlns:a16="http://schemas.microsoft.com/office/drawing/2014/main" id="{5D4C3A0F-942C-7870-AB08-F2DC505083E0}"/>
                </a:ext>
              </a:extLst>
            </p:cNvPr>
            <p:cNvSpPr/>
            <p:nvPr/>
          </p:nvSpPr>
          <p:spPr>
            <a:xfrm>
              <a:off x="8758965" y="5076273"/>
              <a:ext cx="1098488" cy="1052928"/>
            </a:xfrm>
            <a:prstGeom prst="roundRect">
              <a:avLst>
                <a:gd name="adj" fmla="val 5743"/>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x-none" sz="4200" b="1" dirty="0">
                  <a:solidFill>
                    <a:srgbClr val="C00000"/>
                  </a:solidFill>
                  <a:latin typeface="Arial" panose="020B0604020202020204" pitchFamily="34" charset="0"/>
                  <a:cs typeface="Arial" panose="020B0604020202020204" pitchFamily="34" charset="0"/>
                </a:rPr>
                <a:t>? </a:t>
              </a:r>
            </a:p>
          </p:txBody>
        </p:sp>
        <p:sp>
          <p:nvSpPr>
            <p:cNvPr id="85" name="Rounded Rectangle 84">
              <a:extLst>
                <a:ext uri="{FF2B5EF4-FFF2-40B4-BE49-F238E27FC236}">
                  <a16:creationId xmlns="" xmlns:a16="http://schemas.microsoft.com/office/drawing/2014/main" id="{193FC235-4991-9E6B-82A0-A32F473AA550}"/>
                </a:ext>
              </a:extLst>
            </p:cNvPr>
            <p:cNvSpPr/>
            <p:nvPr/>
          </p:nvSpPr>
          <p:spPr>
            <a:xfrm>
              <a:off x="8216526" y="8269927"/>
              <a:ext cx="1098488" cy="1052928"/>
            </a:xfrm>
            <a:prstGeom prst="roundRect">
              <a:avLst>
                <a:gd name="adj" fmla="val 5743"/>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x-none" sz="4200" b="1" dirty="0">
                  <a:solidFill>
                    <a:srgbClr val="C00000"/>
                  </a:solidFill>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3487539523"/>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D36A"/>
        </a:solidFill>
        <a:effectLst/>
      </p:bgPr>
    </p:bg>
    <p:spTree>
      <p:nvGrpSpPr>
        <p:cNvPr id="1" name=""/>
        <p:cNvGrpSpPr/>
        <p:nvPr/>
      </p:nvGrpSpPr>
      <p:grpSpPr>
        <a:xfrm>
          <a:off x="0" y="0"/>
          <a:ext cx="0" cy="0"/>
          <a:chOff x="0" y="0"/>
          <a:chExt cx="0" cy="0"/>
        </a:xfrm>
      </p:grpSpPr>
      <p:sp>
        <p:nvSpPr>
          <p:cNvPr id="2" name="Freeform 2"/>
          <p:cNvSpPr/>
          <p:nvPr/>
        </p:nvSpPr>
        <p:spPr>
          <a:xfrm>
            <a:off x="382299" y="414058"/>
            <a:ext cx="17523401" cy="9458884"/>
          </a:xfrm>
          <a:custGeom>
            <a:avLst/>
            <a:gdLst/>
            <a:ahLst/>
            <a:cxnLst/>
            <a:rect l="l" t="t" r="r" b="b"/>
            <a:pathLst>
              <a:path w="14239568" h="5902948">
                <a:moveTo>
                  <a:pt x="0" y="0"/>
                </a:moveTo>
                <a:lnTo>
                  <a:pt x="14239568" y="0"/>
                </a:lnTo>
                <a:lnTo>
                  <a:pt x="14239568" y="5902948"/>
                </a:lnTo>
                <a:lnTo>
                  <a:pt x="0" y="590294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a:extLst>
              <a:ext uri="{FF2B5EF4-FFF2-40B4-BE49-F238E27FC236}">
                <a16:creationId xmlns="" xmlns:a16="http://schemas.microsoft.com/office/drawing/2014/main" id="{56BCDFD6-DB4A-FCE9-0A31-11046C37870D}"/>
              </a:ext>
            </a:extLst>
          </p:cNvPr>
          <p:cNvSpPr/>
          <p:nvPr/>
        </p:nvSpPr>
        <p:spPr>
          <a:xfrm flipH="1">
            <a:off x="208442" y="277007"/>
            <a:ext cx="2492835" cy="2681329"/>
          </a:xfrm>
          <a:custGeom>
            <a:avLst/>
            <a:gdLst/>
            <a:ahLst/>
            <a:cxnLst/>
            <a:rect l="l" t="t" r="r" b="b"/>
            <a:pathLst>
              <a:path w="2492835" h="2681329">
                <a:moveTo>
                  <a:pt x="2492836" y="0"/>
                </a:moveTo>
                <a:lnTo>
                  <a:pt x="0" y="0"/>
                </a:lnTo>
                <a:lnTo>
                  <a:pt x="0" y="2681329"/>
                </a:lnTo>
                <a:lnTo>
                  <a:pt x="2492836" y="2681329"/>
                </a:lnTo>
                <a:lnTo>
                  <a:pt x="2492836"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74" name="Group 73">
            <a:extLst>
              <a:ext uri="{FF2B5EF4-FFF2-40B4-BE49-F238E27FC236}">
                <a16:creationId xmlns="" xmlns:a16="http://schemas.microsoft.com/office/drawing/2014/main" id="{69B81E65-DF20-1CBC-5F0D-12916FCEA110}"/>
              </a:ext>
            </a:extLst>
          </p:cNvPr>
          <p:cNvGrpSpPr/>
          <p:nvPr/>
        </p:nvGrpSpPr>
        <p:grpSpPr>
          <a:xfrm>
            <a:off x="91505" y="9501247"/>
            <a:ext cx="1965895" cy="984786"/>
            <a:chOff x="91505" y="8353845"/>
            <a:chExt cx="4256414" cy="2132188"/>
          </a:xfrm>
        </p:grpSpPr>
        <p:sp>
          <p:nvSpPr>
            <p:cNvPr id="5" name="Freeform 7">
              <a:extLst>
                <a:ext uri="{FF2B5EF4-FFF2-40B4-BE49-F238E27FC236}">
                  <a16:creationId xmlns="" xmlns:a16="http://schemas.microsoft.com/office/drawing/2014/main" id="{7808B87C-9D0D-AE03-A6EA-1A81628CDA97}"/>
                </a:ext>
              </a:extLst>
            </p:cNvPr>
            <p:cNvSpPr/>
            <p:nvPr/>
          </p:nvSpPr>
          <p:spPr>
            <a:xfrm rot="-832657">
              <a:off x="91505" y="8353845"/>
              <a:ext cx="1636865" cy="1808691"/>
            </a:xfrm>
            <a:custGeom>
              <a:avLst/>
              <a:gdLst/>
              <a:ahLst/>
              <a:cxnLst/>
              <a:rect l="l" t="t" r="r" b="b"/>
              <a:pathLst>
                <a:path w="2986878" h="3300418">
                  <a:moveTo>
                    <a:pt x="0" y="0"/>
                  </a:moveTo>
                  <a:lnTo>
                    <a:pt x="2986878" y="0"/>
                  </a:lnTo>
                  <a:lnTo>
                    <a:pt x="2986878" y="3300418"/>
                  </a:lnTo>
                  <a:lnTo>
                    <a:pt x="0" y="330041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9">
              <a:extLst>
                <a:ext uri="{FF2B5EF4-FFF2-40B4-BE49-F238E27FC236}">
                  <a16:creationId xmlns="" xmlns:a16="http://schemas.microsoft.com/office/drawing/2014/main" id="{8FCEA24D-B36F-7C73-09E8-DF7D8A5AF8F3}"/>
                </a:ext>
              </a:extLst>
            </p:cNvPr>
            <p:cNvSpPr/>
            <p:nvPr/>
          </p:nvSpPr>
          <p:spPr>
            <a:xfrm rot="1856098">
              <a:off x="2419576" y="8355267"/>
              <a:ext cx="1928343" cy="2130766"/>
            </a:xfrm>
            <a:custGeom>
              <a:avLst/>
              <a:gdLst/>
              <a:ahLst/>
              <a:cxnLst/>
              <a:rect l="l" t="t" r="r" b="b"/>
              <a:pathLst>
                <a:path w="2986878" h="3300418">
                  <a:moveTo>
                    <a:pt x="0" y="0"/>
                  </a:moveTo>
                  <a:lnTo>
                    <a:pt x="2986878" y="0"/>
                  </a:lnTo>
                  <a:lnTo>
                    <a:pt x="2986878" y="3300417"/>
                  </a:lnTo>
                  <a:lnTo>
                    <a:pt x="0" y="330041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sp>
        <p:nvSpPr>
          <p:cNvPr id="7" name="Freeform 4">
            <a:extLst>
              <a:ext uri="{FF2B5EF4-FFF2-40B4-BE49-F238E27FC236}">
                <a16:creationId xmlns="" xmlns:a16="http://schemas.microsoft.com/office/drawing/2014/main" id="{65CBB12F-67EE-61D6-2EFF-EC81234E715D}"/>
              </a:ext>
            </a:extLst>
          </p:cNvPr>
          <p:cNvSpPr/>
          <p:nvPr/>
        </p:nvSpPr>
        <p:spPr>
          <a:xfrm flipH="1">
            <a:off x="15605609" y="238685"/>
            <a:ext cx="2492835" cy="2681329"/>
          </a:xfrm>
          <a:custGeom>
            <a:avLst/>
            <a:gdLst/>
            <a:ahLst/>
            <a:cxnLst/>
            <a:rect l="l" t="t" r="r" b="b"/>
            <a:pathLst>
              <a:path w="2492835" h="2681329">
                <a:moveTo>
                  <a:pt x="2492835" y="0"/>
                </a:moveTo>
                <a:lnTo>
                  <a:pt x="0" y="0"/>
                </a:lnTo>
                <a:lnTo>
                  <a:pt x="0" y="2681329"/>
                </a:lnTo>
                <a:lnTo>
                  <a:pt x="2492835" y="2681329"/>
                </a:lnTo>
                <a:lnTo>
                  <a:pt x="2492835"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8">
            <a:extLst>
              <a:ext uri="{FF2B5EF4-FFF2-40B4-BE49-F238E27FC236}">
                <a16:creationId xmlns="" xmlns:a16="http://schemas.microsoft.com/office/drawing/2014/main" id="{A450B9D9-6A81-444F-EECD-8CB43259BE8B}"/>
              </a:ext>
            </a:extLst>
          </p:cNvPr>
          <p:cNvSpPr/>
          <p:nvPr/>
        </p:nvSpPr>
        <p:spPr>
          <a:xfrm rot="-832657">
            <a:off x="16679833" y="8669392"/>
            <a:ext cx="1182769" cy="1306927"/>
          </a:xfrm>
          <a:custGeom>
            <a:avLst/>
            <a:gdLst/>
            <a:ahLst/>
            <a:cxnLst/>
            <a:rect l="l" t="t" r="r" b="b"/>
            <a:pathLst>
              <a:path w="2986878" h="3300418">
                <a:moveTo>
                  <a:pt x="0" y="0"/>
                </a:moveTo>
                <a:lnTo>
                  <a:pt x="2986878" y="0"/>
                </a:lnTo>
                <a:lnTo>
                  <a:pt x="2986878" y="3300418"/>
                </a:lnTo>
                <a:lnTo>
                  <a:pt x="0" y="330041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6">
            <a:extLst>
              <a:ext uri="{FF2B5EF4-FFF2-40B4-BE49-F238E27FC236}">
                <a16:creationId xmlns="" xmlns:a16="http://schemas.microsoft.com/office/drawing/2014/main" id="{0572A35C-3853-6B79-0DC8-0CA18CF98A2D}"/>
              </a:ext>
            </a:extLst>
          </p:cNvPr>
          <p:cNvSpPr/>
          <p:nvPr/>
        </p:nvSpPr>
        <p:spPr>
          <a:xfrm>
            <a:off x="-213481" y="0"/>
            <a:ext cx="3322953" cy="1493226"/>
          </a:xfrm>
          <a:custGeom>
            <a:avLst/>
            <a:gdLst/>
            <a:ahLst/>
            <a:cxnLst/>
            <a:rect l="l" t="t" r="r" b="b"/>
            <a:pathLst>
              <a:path w="3322953" h="1493226">
                <a:moveTo>
                  <a:pt x="0" y="0"/>
                </a:moveTo>
                <a:lnTo>
                  <a:pt x="3322952" y="0"/>
                </a:lnTo>
                <a:lnTo>
                  <a:pt x="3322952" y="1493226"/>
                </a:lnTo>
                <a:lnTo>
                  <a:pt x="0" y="1493226"/>
                </a:lnTo>
                <a:lnTo>
                  <a:pt x="0" y="0"/>
                </a:lnTo>
                <a:close/>
              </a:path>
            </a:pathLst>
          </a:custGeom>
          <a:blipFill>
            <a:blip r:embed="rId8"/>
            <a:stretch>
              <a:fillRect/>
            </a:stretch>
          </a:blipFill>
        </p:spPr>
        <p:txBody>
          <a:bodyPr/>
          <a:lstStyle/>
          <a:p>
            <a:endParaRPr lang="x-none" dirty="0"/>
          </a:p>
        </p:txBody>
      </p:sp>
      <p:grpSp>
        <p:nvGrpSpPr>
          <p:cNvPr id="69" name="Group 68">
            <a:extLst>
              <a:ext uri="{FF2B5EF4-FFF2-40B4-BE49-F238E27FC236}">
                <a16:creationId xmlns="" xmlns:a16="http://schemas.microsoft.com/office/drawing/2014/main" id="{7B39C232-C77D-E44E-D62C-52F6D59F0EFF}"/>
              </a:ext>
            </a:extLst>
          </p:cNvPr>
          <p:cNvGrpSpPr/>
          <p:nvPr/>
        </p:nvGrpSpPr>
        <p:grpSpPr>
          <a:xfrm>
            <a:off x="5898111" y="314491"/>
            <a:ext cx="6781800" cy="2039549"/>
            <a:chOff x="5280218" y="787093"/>
            <a:chExt cx="6781800" cy="2039549"/>
          </a:xfrm>
        </p:grpSpPr>
        <p:sp>
          <p:nvSpPr>
            <p:cNvPr id="70" name="TextBox 69">
              <a:extLst>
                <a:ext uri="{FF2B5EF4-FFF2-40B4-BE49-F238E27FC236}">
                  <a16:creationId xmlns="" xmlns:a16="http://schemas.microsoft.com/office/drawing/2014/main" id="{7614E758-E27B-4489-8991-8288A19B6DCF}"/>
                </a:ext>
              </a:extLst>
            </p:cNvPr>
            <p:cNvSpPr txBox="1"/>
            <p:nvPr/>
          </p:nvSpPr>
          <p:spPr>
            <a:xfrm>
              <a:off x="5280218" y="787093"/>
              <a:ext cx="6781800" cy="982448"/>
            </a:xfrm>
            <a:prstGeom prst="rect">
              <a:avLst/>
            </a:prstGeom>
            <a:noFill/>
          </p:spPr>
          <p:txBody>
            <a:bodyPr wrap="square" rtlCol="0">
              <a:spAutoFit/>
            </a:bodyPr>
            <a:lstStyle/>
            <a:p>
              <a:pPr algn="ctr">
                <a:lnSpc>
                  <a:spcPct val="150000"/>
                </a:lnSpc>
              </a:pPr>
              <a:r>
                <a:rPr lang="x-none" sz="4400" b="1" dirty="0">
                  <a:latin typeface="Arial" panose="020B0604020202020204" pitchFamily="34" charset="0"/>
                  <a:cs typeface="Arial" panose="020B0604020202020204" pitchFamily="34" charset="0"/>
                </a:rPr>
                <a:t>Bài tập 2 SGK – tr101</a:t>
              </a:r>
            </a:p>
          </p:txBody>
        </p:sp>
        <p:sp>
          <p:nvSpPr>
            <p:cNvPr id="71" name="Rounded Rectangle 70">
              <a:extLst>
                <a:ext uri="{FF2B5EF4-FFF2-40B4-BE49-F238E27FC236}">
                  <a16:creationId xmlns="" xmlns:a16="http://schemas.microsoft.com/office/drawing/2014/main" id="{CFD705B8-33FD-670F-3CE1-1CD8E25E1CAD}"/>
                </a:ext>
              </a:extLst>
            </p:cNvPr>
            <p:cNvSpPr/>
            <p:nvPr/>
          </p:nvSpPr>
          <p:spPr>
            <a:xfrm>
              <a:off x="7961135" y="2007708"/>
              <a:ext cx="1311082" cy="818934"/>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latin typeface="Arial" panose="020B0604020202020204" pitchFamily="34" charset="0"/>
                  <a:cs typeface="Arial" panose="020B0604020202020204" pitchFamily="34" charset="0"/>
                </a:rPr>
                <a:t>Số ? </a:t>
              </a:r>
            </a:p>
          </p:txBody>
        </p:sp>
      </p:grpSp>
      <p:sp>
        <p:nvSpPr>
          <p:cNvPr id="4" name="Freeform 7">
            <a:extLst>
              <a:ext uri="{FF2B5EF4-FFF2-40B4-BE49-F238E27FC236}">
                <a16:creationId xmlns="" xmlns:a16="http://schemas.microsoft.com/office/drawing/2014/main" id="{785984FB-9C0F-3A21-081C-FF99B0D8DDA0}"/>
              </a:ext>
            </a:extLst>
          </p:cNvPr>
          <p:cNvSpPr/>
          <p:nvPr/>
        </p:nvSpPr>
        <p:spPr>
          <a:xfrm>
            <a:off x="14236397" y="5952711"/>
            <a:ext cx="2993245" cy="3089801"/>
          </a:xfrm>
          <a:custGeom>
            <a:avLst/>
            <a:gdLst/>
            <a:ahLst/>
            <a:cxnLst/>
            <a:rect l="l" t="t" r="r" b="b"/>
            <a:pathLst>
              <a:path w="1415453" h="6265300">
                <a:moveTo>
                  <a:pt x="0" y="0"/>
                </a:moveTo>
                <a:lnTo>
                  <a:pt x="1415453" y="0"/>
                </a:lnTo>
                <a:lnTo>
                  <a:pt x="1415453" y="6265300"/>
                </a:lnTo>
                <a:lnTo>
                  <a:pt x="0" y="6265300"/>
                </a:lnTo>
                <a:lnTo>
                  <a:pt x="0" y="0"/>
                </a:lnTo>
                <a:close/>
              </a:path>
            </a:pathLst>
          </a:custGeom>
          <a:blipFill>
            <a:blip r:embed="rId9"/>
            <a:stretch>
              <a:fillRect l="-337551" t="-14596" r="-22246" b="-502659"/>
            </a:stretch>
          </a:blipFill>
        </p:spPr>
        <p:txBody>
          <a:bodyPr/>
          <a:lstStyle/>
          <a:p>
            <a:endParaRPr lang="x-none" dirty="0"/>
          </a:p>
        </p:txBody>
      </p:sp>
      <p:sp>
        <p:nvSpPr>
          <p:cNvPr id="11" name="TextBox 10">
            <a:extLst>
              <a:ext uri="{FF2B5EF4-FFF2-40B4-BE49-F238E27FC236}">
                <a16:creationId xmlns="" xmlns:a16="http://schemas.microsoft.com/office/drawing/2014/main" id="{2394287A-9216-9483-4442-A8821BAE1A85}"/>
              </a:ext>
            </a:extLst>
          </p:cNvPr>
          <p:cNvSpPr txBox="1"/>
          <p:nvPr/>
        </p:nvSpPr>
        <p:spPr>
          <a:xfrm>
            <a:off x="6518761" y="2664431"/>
            <a:ext cx="7523975" cy="2039789"/>
          </a:xfrm>
          <a:prstGeom prst="rect">
            <a:avLst/>
          </a:prstGeom>
          <a:noFill/>
        </p:spPr>
        <p:txBody>
          <a:bodyPr wrap="square">
            <a:spAutoFit/>
          </a:bodyPr>
          <a:lstStyle/>
          <a:p>
            <a:pPr algn="ctr">
              <a:lnSpc>
                <a:spcPct val="150000"/>
              </a:lnSpc>
              <a:spcAft>
                <a:spcPts val="1000"/>
              </a:spcAft>
            </a:pPr>
            <a:r>
              <a:rPr lang="en-US" sz="4200" b="1" u="sng" dirty="0" err="1">
                <a:effectLst/>
                <a:latin typeface="Arial" panose="020B0604020202020204" pitchFamily="34" charset="0"/>
                <a:ea typeface="Calibri" panose="020F0502020204030204" pitchFamily="34" charset="0"/>
                <a:cs typeface="Arial" panose="020B0604020202020204" pitchFamily="34" charset="0"/>
              </a:rPr>
              <a:t>Bài</a:t>
            </a:r>
            <a:r>
              <a:rPr lang="en-US" sz="4200" b="1" u="sng" dirty="0">
                <a:effectLst/>
                <a:latin typeface="Arial" panose="020B0604020202020204" pitchFamily="34" charset="0"/>
                <a:ea typeface="Calibri" panose="020F0502020204030204" pitchFamily="34" charset="0"/>
                <a:cs typeface="Arial" panose="020B0604020202020204" pitchFamily="34" charset="0"/>
              </a:rPr>
              <a:t> </a:t>
            </a:r>
            <a:r>
              <a:rPr lang="en-US" sz="4200" b="1" u="sng" dirty="0" err="1">
                <a:effectLst/>
                <a:latin typeface="Arial" panose="020B0604020202020204" pitchFamily="34" charset="0"/>
                <a:ea typeface="Calibri" panose="020F0502020204030204" pitchFamily="34" charset="0"/>
                <a:cs typeface="Arial" panose="020B0604020202020204" pitchFamily="34" charset="0"/>
              </a:rPr>
              <a:t>giải</a:t>
            </a:r>
            <a:endParaRPr lang="en-US" sz="4200" b="1" u="sng"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1000"/>
              </a:spcAft>
            </a:pPr>
            <a:r>
              <a:rPr lang="en-US" sz="4200" dirty="0">
                <a:effectLst/>
                <a:latin typeface="Arial" panose="020B0604020202020204" pitchFamily="34" charset="0"/>
                <a:ea typeface="Calibri" panose="020F0502020204030204" pitchFamily="34" charset="0"/>
                <a:cs typeface="Arial" panose="020B0604020202020204" pitchFamily="34" charset="0"/>
              </a:rPr>
              <a:t>a) </a:t>
            </a:r>
            <a:r>
              <a:rPr lang="en-US" sz="4200" dirty="0" err="1">
                <a:effectLst/>
                <a:latin typeface="Arial" panose="020B0604020202020204" pitchFamily="34" charset="0"/>
                <a:ea typeface="Calibri" panose="020F0502020204030204" pitchFamily="34" charset="0"/>
                <a:cs typeface="Arial" panose="020B0604020202020204" pitchFamily="34" charset="0"/>
              </a:rPr>
              <a:t>Tổ</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của</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bác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Diễm</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nhận</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đan</a:t>
            </a:r>
            <a:r>
              <a:rPr lang="en-US" sz="4200" dirty="0">
                <a:effectLst/>
                <a:latin typeface="Arial" panose="020B0604020202020204" pitchFamily="34" charset="0"/>
                <a:ea typeface="Calibri" panose="020F0502020204030204" pitchFamily="34" charset="0"/>
                <a:cs typeface="Arial" panose="020B0604020202020204" pitchFamily="34" charset="0"/>
              </a:rPr>
              <a:t>:</a:t>
            </a:r>
            <a:endParaRPr lang="x-none" sz="42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34" name="Group 33">
            <a:extLst>
              <a:ext uri="{FF2B5EF4-FFF2-40B4-BE49-F238E27FC236}">
                <a16:creationId xmlns="" xmlns:a16="http://schemas.microsoft.com/office/drawing/2014/main" id="{1AA2D812-476A-A410-50BB-F4B712C6F0BC}"/>
              </a:ext>
            </a:extLst>
          </p:cNvPr>
          <p:cNvGrpSpPr/>
          <p:nvPr/>
        </p:nvGrpSpPr>
        <p:grpSpPr>
          <a:xfrm>
            <a:off x="6259679" y="4987171"/>
            <a:ext cx="8042137" cy="1461939"/>
            <a:chOff x="3775170" y="9368118"/>
            <a:chExt cx="8042137" cy="1461939"/>
          </a:xfrm>
        </p:grpSpPr>
        <p:sp>
          <p:nvSpPr>
            <p:cNvPr id="30" name="TextBox 29">
              <a:extLst>
                <a:ext uri="{FF2B5EF4-FFF2-40B4-BE49-F238E27FC236}">
                  <a16:creationId xmlns="" xmlns:a16="http://schemas.microsoft.com/office/drawing/2014/main" id="{436BB357-BCA6-B88C-3CAD-196C908840AD}"/>
                </a:ext>
              </a:extLst>
            </p:cNvPr>
            <p:cNvSpPr txBox="1"/>
            <p:nvPr/>
          </p:nvSpPr>
          <p:spPr>
            <a:xfrm>
              <a:off x="6651830" y="9714368"/>
              <a:ext cx="5165477" cy="738664"/>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 250 (</a:t>
              </a:r>
              <a:r>
                <a:rPr lang="en-US" sz="4200" dirty="0" err="1">
                  <a:latin typeface="Arial" panose="020B0604020202020204" pitchFamily="34" charset="0"/>
                  <a:ea typeface="Calibri" panose="020F0502020204030204" pitchFamily="34" charset="0"/>
                  <a:cs typeface="Arial" panose="020B0604020202020204" pitchFamily="34" charset="0"/>
                </a:rPr>
                <a:t>chiếc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hộp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cói</a:t>
              </a:r>
              <a:r>
                <a:rPr lang="en-US" sz="4200" dirty="0">
                  <a:latin typeface="Arial" panose="020B0604020202020204" pitchFamily="34" charset="0"/>
                  <a:ea typeface="Calibri" panose="020F0502020204030204" pitchFamily="34" charset="0"/>
                  <a:cs typeface="Arial" panose="020B0604020202020204" pitchFamily="34" charset="0"/>
                </a:rPr>
                <a:t>)</a:t>
              </a:r>
            </a:p>
          </p:txBody>
        </p:sp>
        <p:grpSp>
          <p:nvGrpSpPr>
            <p:cNvPr id="26" name="Group 25">
              <a:extLst>
                <a:ext uri="{FF2B5EF4-FFF2-40B4-BE49-F238E27FC236}">
                  <a16:creationId xmlns="" xmlns:a16="http://schemas.microsoft.com/office/drawing/2014/main" id="{2756939D-B5BB-502F-7D2C-B13548B5C960}"/>
                </a:ext>
              </a:extLst>
            </p:cNvPr>
            <p:cNvGrpSpPr/>
            <p:nvPr/>
          </p:nvGrpSpPr>
          <p:grpSpPr>
            <a:xfrm>
              <a:off x="5898111" y="9368118"/>
              <a:ext cx="731289" cy="1461939"/>
              <a:chOff x="12048141" y="4284568"/>
              <a:chExt cx="531200" cy="1461939"/>
            </a:xfrm>
          </p:grpSpPr>
          <p:sp>
            <p:nvSpPr>
              <p:cNvPr id="28" name="TextBox 27">
                <a:extLst>
                  <a:ext uri="{FF2B5EF4-FFF2-40B4-BE49-F238E27FC236}">
                    <a16:creationId xmlns="" xmlns:a16="http://schemas.microsoft.com/office/drawing/2014/main" id="{E03DCDF8-CD89-34A3-3751-7445CE193CFF}"/>
                  </a:ext>
                </a:extLst>
              </p:cNvPr>
              <p:cNvSpPr txBox="1"/>
              <p:nvPr/>
            </p:nvSpPr>
            <p:spPr>
              <a:xfrm>
                <a:off x="12048141" y="4284568"/>
                <a:ext cx="518961" cy="1461939"/>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1</a:t>
                </a:r>
              </a:p>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4</a:t>
                </a:r>
              </a:p>
            </p:txBody>
          </p:sp>
          <p:cxnSp>
            <p:nvCxnSpPr>
              <p:cNvPr id="29" name="Straight Connector 28">
                <a:extLst>
                  <a:ext uri="{FF2B5EF4-FFF2-40B4-BE49-F238E27FC236}">
                    <a16:creationId xmlns="" xmlns:a16="http://schemas.microsoft.com/office/drawing/2014/main" id="{B72DFC24-98FF-A975-677E-32E3FBF02FCB}"/>
                  </a:ext>
                </a:extLst>
              </p:cNvPr>
              <p:cNvCxnSpPr>
                <a:cxnSpLocks/>
              </p:cNvCxnSpPr>
              <p:nvPr/>
            </p:nvCxnSpPr>
            <p:spPr>
              <a:xfrm flipH="1">
                <a:off x="12048141" y="5000150"/>
                <a:ext cx="531200" cy="0"/>
              </a:xfrm>
              <a:prstGeom prst="line">
                <a:avLst/>
              </a:prstGeom>
            </p:spPr>
            <p:style>
              <a:lnRef idx="3">
                <a:schemeClr val="dk1"/>
              </a:lnRef>
              <a:fillRef idx="0">
                <a:schemeClr val="dk1"/>
              </a:fillRef>
              <a:effectRef idx="2">
                <a:schemeClr val="dk1"/>
              </a:effectRef>
              <a:fontRef idx="minor">
                <a:schemeClr val="tx1"/>
              </a:fontRef>
            </p:style>
          </p:cxnSp>
        </p:grpSp>
        <p:sp>
          <p:nvSpPr>
            <p:cNvPr id="27" name="TextBox 26">
              <a:extLst>
                <a:ext uri="{FF2B5EF4-FFF2-40B4-BE49-F238E27FC236}">
                  <a16:creationId xmlns="" xmlns:a16="http://schemas.microsoft.com/office/drawing/2014/main" id="{B530EF85-9C1C-9395-FEC5-852F3661E4F2}"/>
                </a:ext>
              </a:extLst>
            </p:cNvPr>
            <p:cNvSpPr txBox="1"/>
            <p:nvPr/>
          </p:nvSpPr>
          <p:spPr>
            <a:xfrm>
              <a:off x="3775170" y="9636927"/>
              <a:ext cx="2143131" cy="738664"/>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1 000 x </a:t>
              </a:r>
            </a:p>
          </p:txBody>
        </p:sp>
      </p:grpSp>
      <p:grpSp>
        <p:nvGrpSpPr>
          <p:cNvPr id="35" name="Group 34">
            <a:extLst>
              <a:ext uri="{FF2B5EF4-FFF2-40B4-BE49-F238E27FC236}">
                <a16:creationId xmlns="" xmlns:a16="http://schemas.microsoft.com/office/drawing/2014/main" id="{517B9D58-5E0B-C877-9B8F-CFC691076283}"/>
              </a:ext>
            </a:extLst>
          </p:cNvPr>
          <p:cNvGrpSpPr/>
          <p:nvPr/>
        </p:nvGrpSpPr>
        <p:grpSpPr>
          <a:xfrm>
            <a:off x="6906171" y="7562104"/>
            <a:ext cx="5029201" cy="1461939"/>
            <a:chOff x="4308570" y="9368118"/>
            <a:chExt cx="5029201" cy="1461939"/>
          </a:xfrm>
        </p:grpSpPr>
        <p:sp>
          <p:nvSpPr>
            <p:cNvPr id="36" name="TextBox 35">
              <a:extLst>
                <a:ext uri="{FF2B5EF4-FFF2-40B4-BE49-F238E27FC236}">
                  <a16:creationId xmlns="" xmlns:a16="http://schemas.microsoft.com/office/drawing/2014/main" id="{268DE841-D5FB-DA20-358C-86CF7DF4BE98}"/>
                </a:ext>
              </a:extLst>
            </p:cNvPr>
            <p:cNvSpPr txBox="1"/>
            <p:nvPr/>
          </p:nvSpPr>
          <p:spPr>
            <a:xfrm>
              <a:off x="6651831" y="9714368"/>
              <a:ext cx="2685940" cy="738664"/>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 375 (kg)</a:t>
              </a:r>
            </a:p>
          </p:txBody>
        </p:sp>
        <p:grpSp>
          <p:nvGrpSpPr>
            <p:cNvPr id="37" name="Group 36">
              <a:extLst>
                <a:ext uri="{FF2B5EF4-FFF2-40B4-BE49-F238E27FC236}">
                  <a16:creationId xmlns="" xmlns:a16="http://schemas.microsoft.com/office/drawing/2014/main" id="{DDE4923F-7CC9-96B2-FFCD-1FE71CBB8483}"/>
                </a:ext>
              </a:extLst>
            </p:cNvPr>
            <p:cNvGrpSpPr/>
            <p:nvPr/>
          </p:nvGrpSpPr>
          <p:grpSpPr>
            <a:xfrm>
              <a:off x="5898111" y="9368118"/>
              <a:ext cx="731289" cy="1461939"/>
              <a:chOff x="12048141" y="4284568"/>
              <a:chExt cx="531200" cy="1461939"/>
            </a:xfrm>
          </p:grpSpPr>
          <p:sp>
            <p:nvSpPr>
              <p:cNvPr id="39" name="TextBox 38">
                <a:extLst>
                  <a:ext uri="{FF2B5EF4-FFF2-40B4-BE49-F238E27FC236}">
                    <a16:creationId xmlns="" xmlns:a16="http://schemas.microsoft.com/office/drawing/2014/main" id="{5F0F2670-A83A-BBB6-A20A-5572303FDB46}"/>
                  </a:ext>
                </a:extLst>
              </p:cNvPr>
              <p:cNvSpPr txBox="1"/>
              <p:nvPr/>
            </p:nvSpPr>
            <p:spPr>
              <a:xfrm>
                <a:off x="12048141" y="4284568"/>
                <a:ext cx="518961" cy="1461939"/>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3</a:t>
                </a:r>
              </a:p>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2</a:t>
                </a:r>
              </a:p>
            </p:txBody>
          </p:sp>
          <p:cxnSp>
            <p:nvCxnSpPr>
              <p:cNvPr id="40" name="Straight Connector 39">
                <a:extLst>
                  <a:ext uri="{FF2B5EF4-FFF2-40B4-BE49-F238E27FC236}">
                    <a16:creationId xmlns="" xmlns:a16="http://schemas.microsoft.com/office/drawing/2014/main" id="{EC3E2D0D-0348-4115-3B2B-BE2A41B82C90}"/>
                  </a:ext>
                </a:extLst>
              </p:cNvPr>
              <p:cNvCxnSpPr>
                <a:cxnSpLocks/>
              </p:cNvCxnSpPr>
              <p:nvPr/>
            </p:nvCxnSpPr>
            <p:spPr>
              <a:xfrm flipH="1">
                <a:off x="12048141" y="5000150"/>
                <a:ext cx="531200" cy="0"/>
              </a:xfrm>
              <a:prstGeom prst="line">
                <a:avLst/>
              </a:prstGeom>
            </p:spPr>
            <p:style>
              <a:lnRef idx="3">
                <a:schemeClr val="dk1"/>
              </a:lnRef>
              <a:fillRef idx="0">
                <a:schemeClr val="dk1"/>
              </a:fillRef>
              <a:effectRef idx="2">
                <a:schemeClr val="dk1"/>
              </a:effectRef>
              <a:fontRef idx="minor">
                <a:schemeClr val="tx1"/>
              </a:fontRef>
            </p:style>
          </p:cxnSp>
        </p:grpSp>
        <p:sp>
          <p:nvSpPr>
            <p:cNvPr id="38" name="TextBox 37">
              <a:extLst>
                <a:ext uri="{FF2B5EF4-FFF2-40B4-BE49-F238E27FC236}">
                  <a16:creationId xmlns="" xmlns:a16="http://schemas.microsoft.com/office/drawing/2014/main" id="{F1357755-34A4-3784-3DE8-4544FF412AB4}"/>
                </a:ext>
              </a:extLst>
            </p:cNvPr>
            <p:cNvSpPr txBox="1"/>
            <p:nvPr/>
          </p:nvSpPr>
          <p:spPr>
            <a:xfrm>
              <a:off x="4308570" y="9636927"/>
              <a:ext cx="1609731" cy="738664"/>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250 x </a:t>
              </a:r>
            </a:p>
          </p:txBody>
        </p:sp>
      </p:grpSp>
      <p:sp>
        <p:nvSpPr>
          <p:cNvPr id="41" name="TextBox 40">
            <a:extLst>
              <a:ext uri="{FF2B5EF4-FFF2-40B4-BE49-F238E27FC236}">
                <a16:creationId xmlns="" xmlns:a16="http://schemas.microsoft.com/office/drawing/2014/main" id="{D9B7E7A2-DED5-2929-B1EA-5E20C9B34F57}"/>
              </a:ext>
            </a:extLst>
          </p:cNvPr>
          <p:cNvSpPr txBox="1"/>
          <p:nvPr/>
        </p:nvSpPr>
        <p:spPr>
          <a:xfrm>
            <a:off x="6790733" y="6444678"/>
            <a:ext cx="6820433" cy="942053"/>
          </a:xfrm>
          <a:prstGeom prst="rect">
            <a:avLst/>
          </a:prstGeom>
          <a:noFill/>
        </p:spPr>
        <p:txBody>
          <a:bodyPr wrap="square">
            <a:spAutoFit/>
          </a:bodyPr>
          <a:lstStyle/>
          <a:p>
            <a:pPr algn="ctr">
              <a:lnSpc>
                <a:spcPct val="150000"/>
              </a:lnSpc>
              <a:spcAft>
                <a:spcPts val="1000"/>
              </a:spcAft>
            </a:pPr>
            <a:r>
              <a:rPr lang="en-US" sz="4200" dirty="0">
                <a:effectLst/>
                <a:latin typeface="Arial" panose="020B0604020202020204" pitchFamily="34" charset="0"/>
                <a:ea typeface="SimSun" panose="02010600030101010101" pitchFamily="2" charset="-122"/>
                <a:cs typeface="Arial" panose="020B0604020202020204" pitchFamily="34" charset="0"/>
              </a:rPr>
              <a:t>b) </a:t>
            </a:r>
            <a:r>
              <a:rPr lang="en-US" sz="4200" dirty="0" err="1">
                <a:effectLst/>
                <a:latin typeface="Arial" panose="020B0604020202020204" pitchFamily="34" charset="0"/>
                <a:ea typeface="SimSun" panose="02010600030101010101" pitchFamily="2" charset="-122"/>
                <a:cs typeface="Arial" panose="020B0604020202020204" pitchFamily="34" charset="0"/>
              </a:rPr>
              <a:t>Rô-bốt</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đã</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chuyển</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tất</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cả</a:t>
            </a:r>
            <a:r>
              <a:rPr lang="en-US" sz="4200" dirty="0">
                <a:effectLst/>
                <a:latin typeface="Arial" panose="020B0604020202020204" pitchFamily="34" charset="0"/>
                <a:ea typeface="SimSun" panose="02010600030101010101" pitchFamily="2" charset="-122"/>
                <a:cs typeface="Arial" panose="020B0604020202020204" pitchFamily="34" charset="0"/>
              </a:rPr>
              <a:t>:</a:t>
            </a:r>
            <a:endParaRPr lang="x-none" sz="4200" dirty="0">
              <a:effectLst/>
              <a:latin typeface="Arial" panose="020B0604020202020204" pitchFamily="34" charset="0"/>
              <a:ea typeface="Calibri" panose="020F0502020204030204" pitchFamily="34" charset="0"/>
              <a:cs typeface="Arial" panose="020B0604020202020204" pitchFamily="34" charset="0"/>
            </a:endParaRPr>
          </a:p>
        </p:txBody>
      </p:sp>
      <p:sp>
        <p:nvSpPr>
          <p:cNvPr id="42" name="Freeform 9">
            <a:extLst>
              <a:ext uri="{FF2B5EF4-FFF2-40B4-BE49-F238E27FC236}">
                <a16:creationId xmlns="" xmlns:a16="http://schemas.microsoft.com/office/drawing/2014/main" id="{88105AA0-D90A-AFBF-5C28-FE2C081B531C}"/>
              </a:ext>
            </a:extLst>
          </p:cNvPr>
          <p:cNvSpPr/>
          <p:nvPr/>
        </p:nvSpPr>
        <p:spPr>
          <a:xfrm>
            <a:off x="74642" y="2845304"/>
            <a:ext cx="5995066" cy="5957597"/>
          </a:xfrm>
          <a:custGeom>
            <a:avLst/>
            <a:gdLst/>
            <a:ahLst/>
            <a:cxnLst/>
            <a:rect l="l" t="t" r="r" b="b"/>
            <a:pathLst>
              <a:path w="4140679" h="4114800">
                <a:moveTo>
                  <a:pt x="0" y="0"/>
                </a:moveTo>
                <a:lnTo>
                  <a:pt x="4140680" y="0"/>
                </a:lnTo>
                <a:lnTo>
                  <a:pt x="4140680" y="4114800"/>
                </a:lnTo>
                <a:lnTo>
                  <a:pt x="0" y="411480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Tree>
    <p:extLst>
      <p:ext uri="{BB962C8B-B14F-4D97-AF65-F5344CB8AC3E}">
        <p14:creationId xmlns:p14="http://schemas.microsoft.com/office/powerpoint/2010/main" val="598011086"/>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blinds(horizontal)">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blinds(horizontal)">
                                      <p:cBhvr>
                                        <p:cTn id="18" dur="500"/>
                                        <p:tgtEl>
                                          <p:spTgt spid="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blinds(horizontal)">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blinds(horizontal)">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blinds(horizontal)">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4E3"/>
        </a:solidFill>
        <a:effectLst/>
      </p:bgPr>
    </p:bg>
    <p:spTree>
      <p:nvGrpSpPr>
        <p:cNvPr id="1" name=""/>
        <p:cNvGrpSpPr/>
        <p:nvPr/>
      </p:nvGrpSpPr>
      <p:grpSpPr>
        <a:xfrm>
          <a:off x="0" y="0"/>
          <a:ext cx="0" cy="0"/>
          <a:chOff x="0" y="0"/>
          <a:chExt cx="0" cy="0"/>
        </a:xfrm>
      </p:grpSpPr>
      <p:sp>
        <p:nvSpPr>
          <p:cNvPr id="3" name="Freeform 3"/>
          <p:cNvSpPr/>
          <p:nvPr/>
        </p:nvSpPr>
        <p:spPr>
          <a:xfrm>
            <a:off x="-1968809" y="0"/>
            <a:ext cx="3322953" cy="1493226"/>
          </a:xfrm>
          <a:custGeom>
            <a:avLst/>
            <a:gdLst/>
            <a:ahLst/>
            <a:cxnLst/>
            <a:rect l="l" t="t" r="r" b="b"/>
            <a:pathLst>
              <a:path w="3322953" h="1493226">
                <a:moveTo>
                  <a:pt x="0" y="0"/>
                </a:moveTo>
                <a:lnTo>
                  <a:pt x="3322952" y="0"/>
                </a:lnTo>
                <a:lnTo>
                  <a:pt x="3322952" y="1493226"/>
                </a:lnTo>
                <a:lnTo>
                  <a:pt x="0" y="1493226"/>
                </a:lnTo>
                <a:lnTo>
                  <a:pt x="0" y="0"/>
                </a:lnTo>
                <a:close/>
              </a:path>
            </a:pathLst>
          </a:custGeom>
          <a:blipFill>
            <a:blip r:embed="rId2"/>
            <a:stretch>
              <a:fillRect/>
            </a:stretch>
          </a:blipFill>
        </p:spPr>
      </p:sp>
      <p:sp>
        <p:nvSpPr>
          <p:cNvPr id="4" name="Freeform 4"/>
          <p:cNvSpPr/>
          <p:nvPr/>
        </p:nvSpPr>
        <p:spPr>
          <a:xfrm>
            <a:off x="16078200" y="20171"/>
            <a:ext cx="3322953" cy="1493226"/>
          </a:xfrm>
          <a:custGeom>
            <a:avLst/>
            <a:gdLst/>
            <a:ahLst/>
            <a:cxnLst/>
            <a:rect l="l" t="t" r="r" b="b"/>
            <a:pathLst>
              <a:path w="3322953" h="1493226">
                <a:moveTo>
                  <a:pt x="0" y="0"/>
                </a:moveTo>
                <a:lnTo>
                  <a:pt x="3322953" y="0"/>
                </a:lnTo>
                <a:lnTo>
                  <a:pt x="3322953" y="1493225"/>
                </a:lnTo>
                <a:lnTo>
                  <a:pt x="0" y="1493225"/>
                </a:lnTo>
                <a:lnTo>
                  <a:pt x="0" y="0"/>
                </a:lnTo>
                <a:close/>
              </a:path>
            </a:pathLst>
          </a:custGeom>
          <a:blipFill>
            <a:blip r:embed="rId2"/>
            <a:stretch>
              <a:fillRect/>
            </a:stretch>
          </a:blipFill>
        </p:spPr>
      </p:sp>
      <p:sp>
        <p:nvSpPr>
          <p:cNvPr id="15" name="Freeform 15"/>
          <p:cNvSpPr/>
          <p:nvPr/>
        </p:nvSpPr>
        <p:spPr>
          <a:xfrm>
            <a:off x="2537491" y="210718"/>
            <a:ext cx="1661476" cy="746613"/>
          </a:xfrm>
          <a:custGeom>
            <a:avLst/>
            <a:gdLst/>
            <a:ahLst/>
            <a:cxnLst/>
            <a:rect l="l" t="t" r="r" b="b"/>
            <a:pathLst>
              <a:path w="1661476" h="746613">
                <a:moveTo>
                  <a:pt x="0" y="0"/>
                </a:moveTo>
                <a:lnTo>
                  <a:pt x="1661477" y="0"/>
                </a:lnTo>
                <a:lnTo>
                  <a:pt x="1661477" y="746613"/>
                </a:lnTo>
                <a:lnTo>
                  <a:pt x="0" y="746613"/>
                </a:lnTo>
                <a:lnTo>
                  <a:pt x="0" y="0"/>
                </a:lnTo>
                <a:close/>
              </a:path>
            </a:pathLst>
          </a:custGeom>
          <a:blipFill>
            <a:blip r:embed="rId2"/>
            <a:stretch>
              <a:fillRect/>
            </a:stretch>
          </a:blipFill>
        </p:spPr>
      </p:sp>
      <p:grpSp>
        <p:nvGrpSpPr>
          <p:cNvPr id="2" name="Group 1">
            <a:extLst>
              <a:ext uri="{FF2B5EF4-FFF2-40B4-BE49-F238E27FC236}">
                <a16:creationId xmlns="" xmlns:a16="http://schemas.microsoft.com/office/drawing/2014/main" id="{BD8DB9D6-BD8F-59BA-DE49-ADDF1FBE0363}"/>
              </a:ext>
            </a:extLst>
          </p:cNvPr>
          <p:cNvGrpSpPr/>
          <p:nvPr/>
        </p:nvGrpSpPr>
        <p:grpSpPr>
          <a:xfrm>
            <a:off x="5753100" y="129404"/>
            <a:ext cx="6781800" cy="2039549"/>
            <a:chOff x="5280218" y="787093"/>
            <a:chExt cx="6781800" cy="2039549"/>
          </a:xfrm>
        </p:grpSpPr>
        <p:sp>
          <p:nvSpPr>
            <p:cNvPr id="5" name="TextBox 4">
              <a:extLst>
                <a:ext uri="{FF2B5EF4-FFF2-40B4-BE49-F238E27FC236}">
                  <a16:creationId xmlns="" xmlns:a16="http://schemas.microsoft.com/office/drawing/2014/main" id="{2937C03E-B1A1-819F-9613-0846CC9F3E8A}"/>
                </a:ext>
              </a:extLst>
            </p:cNvPr>
            <p:cNvSpPr txBox="1"/>
            <p:nvPr/>
          </p:nvSpPr>
          <p:spPr>
            <a:xfrm>
              <a:off x="5280218" y="787093"/>
              <a:ext cx="6781800" cy="982448"/>
            </a:xfrm>
            <a:prstGeom prst="rect">
              <a:avLst/>
            </a:prstGeom>
            <a:noFill/>
          </p:spPr>
          <p:txBody>
            <a:bodyPr wrap="square" rtlCol="0">
              <a:spAutoFit/>
            </a:bodyPr>
            <a:lstStyle/>
            <a:p>
              <a:pPr algn="ctr">
                <a:lnSpc>
                  <a:spcPct val="150000"/>
                </a:lnSpc>
              </a:pPr>
              <a:r>
                <a:rPr lang="x-none" sz="4400" b="1" dirty="0">
                  <a:latin typeface="Arial" panose="020B0604020202020204" pitchFamily="34" charset="0"/>
                  <a:cs typeface="Arial" panose="020B0604020202020204" pitchFamily="34" charset="0"/>
                </a:rPr>
                <a:t>Bài tập 3 SGK – tr101</a:t>
              </a:r>
            </a:p>
          </p:txBody>
        </p:sp>
        <p:sp>
          <p:nvSpPr>
            <p:cNvPr id="6" name="Rounded Rectangle 5">
              <a:extLst>
                <a:ext uri="{FF2B5EF4-FFF2-40B4-BE49-F238E27FC236}">
                  <a16:creationId xmlns="" xmlns:a16="http://schemas.microsoft.com/office/drawing/2014/main" id="{20E6B795-A260-B5E3-D455-28941E1EBFB6}"/>
                </a:ext>
              </a:extLst>
            </p:cNvPr>
            <p:cNvSpPr/>
            <p:nvPr/>
          </p:nvSpPr>
          <p:spPr>
            <a:xfrm>
              <a:off x="7961135" y="2007708"/>
              <a:ext cx="1311082" cy="818934"/>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latin typeface="Arial" panose="020B0604020202020204" pitchFamily="34" charset="0"/>
                  <a:cs typeface="Arial" panose="020B0604020202020204" pitchFamily="34" charset="0"/>
                </a:rPr>
                <a:t>Số ? </a:t>
              </a:r>
            </a:p>
          </p:txBody>
        </p:sp>
      </p:grpSp>
      <p:sp>
        <p:nvSpPr>
          <p:cNvPr id="7" name="Freeform 7">
            <a:extLst>
              <a:ext uri="{FF2B5EF4-FFF2-40B4-BE49-F238E27FC236}">
                <a16:creationId xmlns="" xmlns:a16="http://schemas.microsoft.com/office/drawing/2014/main" id="{80F122F5-8CED-2CA1-9D65-8DE85E826E9F}"/>
              </a:ext>
            </a:extLst>
          </p:cNvPr>
          <p:cNvSpPr/>
          <p:nvPr/>
        </p:nvSpPr>
        <p:spPr>
          <a:xfrm>
            <a:off x="12679911" y="2359483"/>
            <a:ext cx="4350278" cy="7354950"/>
          </a:xfrm>
          <a:custGeom>
            <a:avLst/>
            <a:gdLst/>
            <a:ahLst/>
            <a:cxnLst/>
            <a:rect l="l" t="t" r="r" b="b"/>
            <a:pathLst>
              <a:path w="1415453" h="6265300">
                <a:moveTo>
                  <a:pt x="0" y="0"/>
                </a:moveTo>
                <a:lnTo>
                  <a:pt x="1415453" y="0"/>
                </a:lnTo>
                <a:lnTo>
                  <a:pt x="1415453" y="6265300"/>
                </a:lnTo>
                <a:lnTo>
                  <a:pt x="0" y="6265300"/>
                </a:lnTo>
                <a:lnTo>
                  <a:pt x="0" y="0"/>
                </a:lnTo>
                <a:close/>
              </a:path>
            </a:pathLst>
          </a:custGeom>
          <a:blipFill>
            <a:blip r:embed="rId3"/>
            <a:stretch>
              <a:fillRect l="-296493" t="-127014" r="-32084" b="-124266"/>
            </a:stretch>
          </a:blipFill>
        </p:spPr>
        <p:txBody>
          <a:bodyPr/>
          <a:lstStyle/>
          <a:p>
            <a:endParaRPr lang="x-none" dirty="0"/>
          </a:p>
        </p:txBody>
      </p:sp>
      <p:sp>
        <p:nvSpPr>
          <p:cNvPr id="10" name="TextBox 9">
            <a:extLst>
              <a:ext uri="{FF2B5EF4-FFF2-40B4-BE49-F238E27FC236}">
                <a16:creationId xmlns="" xmlns:a16="http://schemas.microsoft.com/office/drawing/2014/main" id="{E5C201F6-0711-EAE1-B83F-5F28CE52C160}"/>
              </a:ext>
            </a:extLst>
          </p:cNvPr>
          <p:cNvSpPr txBox="1"/>
          <p:nvPr/>
        </p:nvSpPr>
        <p:spPr>
          <a:xfrm>
            <a:off x="693189" y="2584248"/>
            <a:ext cx="11841711" cy="2881045"/>
          </a:xfrm>
          <a:prstGeom prst="rect">
            <a:avLst/>
          </a:prstGeom>
          <a:noFill/>
        </p:spPr>
        <p:txBody>
          <a:bodyPr wrap="square">
            <a:spAutoFit/>
          </a:bodyPr>
          <a:lstStyle/>
          <a:p>
            <a:pPr algn="just">
              <a:lnSpc>
                <a:spcPct val="150000"/>
              </a:lnSpc>
              <a:spcAft>
                <a:spcPts val="1000"/>
              </a:spcAft>
            </a:pPr>
            <a:r>
              <a:rPr lang="en-US" sz="4200" dirty="0" err="1">
                <a:effectLst/>
                <a:latin typeface="Arial" panose="020B0604020202020204" pitchFamily="34" charset="0"/>
                <a:ea typeface="Calibri" panose="020F0502020204030204" pitchFamily="34" charset="0"/>
                <a:cs typeface="Arial" panose="020B0604020202020204" pitchFamily="34" charset="0"/>
              </a:rPr>
              <a:t>Một</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cửa</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hàng</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kim</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khí</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có</a:t>
            </a:r>
            <a:r>
              <a:rPr lang="en-US" sz="4200" dirty="0">
                <a:effectLst/>
                <a:latin typeface="Arial" panose="020B0604020202020204" pitchFamily="34" charset="0"/>
                <a:ea typeface="Calibri" panose="020F0502020204030204" pitchFamily="34" charset="0"/>
                <a:cs typeface="Arial" panose="020B0604020202020204" pitchFamily="34" charset="0"/>
              </a:rPr>
              <a:t> 8 </a:t>
            </a:r>
            <a:r>
              <a:rPr lang="en-US" sz="4200" dirty="0" err="1">
                <a:effectLst/>
                <a:latin typeface="Arial" panose="020B0604020202020204" pitchFamily="34" charset="0"/>
                <a:ea typeface="Calibri" panose="020F0502020204030204" pitchFamily="34" charset="0"/>
                <a:cs typeface="Arial" panose="020B0604020202020204" pitchFamily="34" charset="0"/>
              </a:rPr>
              <a:t>khay</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đựng</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ốc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vít</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theo</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từng</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loại</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màu</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trắng</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vàng</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đen</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và</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số</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ốc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vít</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ở</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mỗi</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khay</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là</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như</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nhau</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Biết</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tổng</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số</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ốc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vít</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là</a:t>
            </a:r>
            <a:r>
              <a:rPr lang="en-US" sz="4200" dirty="0">
                <a:effectLst/>
                <a:latin typeface="Arial" panose="020B0604020202020204" pitchFamily="34" charset="0"/>
                <a:ea typeface="Calibri" panose="020F0502020204030204" pitchFamily="34" charset="0"/>
                <a:cs typeface="Arial" panose="020B0604020202020204" pitchFamily="34" charset="0"/>
              </a:rPr>
              <a:t> 800 </a:t>
            </a:r>
            <a:r>
              <a:rPr lang="en-US" sz="4200" dirty="0" err="1">
                <a:effectLst/>
                <a:latin typeface="Arial" panose="020B0604020202020204" pitchFamily="34" charset="0"/>
                <a:ea typeface="Calibri" panose="020F0502020204030204" pitchFamily="34" charset="0"/>
                <a:cs typeface="Arial" panose="020B0604020202020204" pitchFamily="34" charset="0"/>
              </a:rPr>
              <a:t>cái</a:t>
            </a:r>
            <a:r>
              <a:rPr lang="en-US" sz="4200" dirty="0">
                <a:effectLst/>
                <a:latin typeface="Arial" panose="020B0604020202020204" pitchFamily="34" charset="0"/>
                <a:ea typeface="Calibri" panose="020F0502020204030204" pitchFamily="34" charset="0"/>
                <a:cs typeface="Arial" panose="020B0604020202020204" pitchFamily="34" charset="0"/>
              </a:rPr>
              <a:t>. </a:t>
            </a:r>
            <a:endParaRPr lang="x-none" sz="42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28" name="Group 27">
            <a:extLst>
              <a:ext uri="{FF2B5EF4-FFF2-40B4-BE49-F238E27FC236}">
                <a16:creationId xmlns="" xmlns:a16="http://schemas.microsoft.com/office/drawing/2014/main" id="{0DF7D94D-C89E-626B-24EE-342483A032B5}"/>
              </a:ext>
            </a:extLst>
          </p:cNvPr>
          <p:cNvGrpSpPr/>
          <p:nvPr/>
        </p:nvGrpSpPr>
        <p:grpSpPr>
          <a:xfrm>
            <a:off x="693188" y="5632970"/>
            <a:ext cx="11841711" cy="3235915"/>
            <a:chOff x="693188" y="5632970"/>
            <a:chExt cx="11841711" cy="3235915"/>
          </a:xfrm>
        </p:grpSpPr>
        <p:sp>
          <p:nvSpPr>
            <p:cNvPr id="19" name="TextBox 18">
              <a:extLst>
                <a:ext uri="{FF2B5EF4-FFF2-40B4-BE49-F238E27FC236}">
                  <a16:creationId xmlns="" xmlns:a16="http://schemas.microsoft.com/office/drawing/2014/main" id="{39A027DA-3D40-3553-35F4-2104222E9DAB}"/>
                </a:ext>
              </a:extLst>
            </p:cNvPr>
            <p:cNvSpPr txBox="1"/>
            <p:nvPr/>
          </p:nvSpPr>
          <p:spPr>
            <a:xfrm>
              <a:off x="693188" y="5859600"/>
              <a:ext cx="11841711" cy="3009285"/>
            </a:xfrm>
            <a:prstGeom prst="rect">
              <a:avLst/>
            </a:prstGeom>
            <a:noFill/>
          </p:spPr>
          <p:txBody>
            <a:bodyPr wrap="square">
              <a:spAutoFit/>
            </a:bodyPr>
            <a:lstStyle/>
            <a:p>
              <a:pPr algn="just">
                <a:lnSpc>
                  <a:spcPct val="150000"/>
                </a:lnSpc>
                <a:spcAft>
                  <a:spcPts val="1000"/>
                </a:spcAft>
              </a:pPr>
              <a:r>
                <a:rPr lang="en-US" sz="4200" dirty="0">
                  <a:effectLst/>
                  <a:latin typeface="Arial" panose="020B0604020202020204" pitchFamily="34" charset="0"/>
                  <a:ea typeface="Calibri" panose="020F0502020204030204" pitchFamily="34" charset="0"/>
                  <a:cs typeface="Arial" panose="020B0604020202020204" pitchFamily="34" charset="0"/>
                </a:rPr>
                <a:t>a) </a:t>
              </a:r>
              <a:r>
                <a:rPr lang="en-US" sz="4200" dirty="0" err="1">
                  <a:effectLst/>
                  <a:latin typeface="Arial" panose="020B0604020202020204" pitchFamily="34" charset="0"/>
                  <a:ea typeface="Calibri" panose="020F0502020204030204" pitchFamily="34" charset="0"/>
                  <a:cs typeface="Arial" panose="020B0604020202020204" pitchFamily="34" charset="0"/>
                </a:rPr>
                <a:t>Số</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ốc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vít</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màu</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đen</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chiếm</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tổng</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số</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ốc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vít</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của</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cửa</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hàng</a:t>
              </a:r>
              <a:r>
                <a:rPr lang="en-US" sz="4200" dirty="0">
                  <a:effectLst/>
                  <a:latin typeface="Arial" panose="020B0604020202020204" pitchFamily="34" charset="0"/>
                  <a:ea typeface="Calibri" panose="020F0502020204030204" pitchFamily="34" charset="0"/>
                  <a:cs typeface="Arial" panose="020B0604020202020204" pitchFamily="34" charset="0"/>
                </a:rPr>
                <a:t>.</a:t>
              </a:r>
              <a:endParaRPr lang="x-none" sz="4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4200" dirty="0">
                  <a:effectLst/>
                  <a:latin typeface="Arial" panose="020B0604020202020204" pitchFamily="34" charset="0"/>
                  <a:ea typeface="Calibri" panose="020F0502020204030204" pitchFamily="34" charset="0"/>
                  <a:cs typeface="Arial" panose="020B0604020202020204" pitchFamily="34" charset="0"/>
                </a:rPr>
                <a:t>b) </a:t>
              </a:r>
              <a:r>
                <a:rPr lang="en-US" sz="4200" dirty="0" err="1">
                  <a:effectLst/>
                  <a:latin typeface="Arial" panose="020B0604020202020204" pitchFamily="34" charset="0"/>
                  <a:ea typeface="Calibri" panose="020F0502020204030204" pitchFamily="34" charset="0"/>
                  <a:cs typeface="Arial" panose="020B0604020202020204" pitchFamily="34" charset="0"/>
                </a:rPr>
                <a:t>Số</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ốc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vít</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màu</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trắng</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là</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cái</a:t>
              </a:r>
              <a:r>
                <a:rPr lang="en-US" sz="4200" dirty="0">
                  <a:effectLst/>
                  <a:latin typeface="Arial" panose="020B0604020202020204" pitchFamily="34" charset="0"/>
                  <a:ea typeface="Calibri" panose="020F0502020204030204" pitchFamily="34" charset="0"/>
                  <a:cs typeface="Arial" panose="020B0604020202020204" pitchFamily="34" charset="0"/>
                </a:rPr>
                <a:t>. </a:t>
              </a:r>
              <a:endParaRPr lang="x-none" sz="42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22" name="Group 21">
              <a:extLst>
                <a:ext uri="{FF2B5EF4-FFF2-40B4-BE49-F238E27FC236}">
                  <a16:creationId xmlns="" xmlns:a16="http://schemas.microsoft.com/office/drawing/2014/main" id="{3CD5A823-1841-2734-8CFF-60B283D3503D}"/>
                </a:ext>
              </a:extLst>
            </p:cNvPr>
            <p:cNvGrpSpPr/>
            <p:nvPr/>
          </p:nvGrpSpPr>
          <p:grpSpPr>
            <a:xfrm>
              <a:off x="7553536" y="5632970"/>
              <a:ext cx="919985" cy="1766625"/>
              <a:chOff x="1596394" y="6591300"/>
              <a:chExt cx="919985" cy="1766625"/>
            </a:xfrm>
          </p:grpSpPr>
          <p:sp>
            <p:nvSpPr>
              <p:cNvPr id="23" name="Rounded Rectangle 22">
                <a:extLst>
                  <a:ext uri="{FF2B5EF4-FFF2-40B4-BE49-F238E27FC236}">
                    <a16:creationId xmlns="" xmlns:a16="http://schemas.microsoft.com/office/drawing/2014/main" id="{96D153F9-6C2C-AE8A-CDDC-B6FEB75D2B33}"/>
                  </a:ext>
                </a:extLst>
              </p:cNvPr>
              <p:cNvSpPr/>
              <p:nvPr/>
            </p:nvSpPr>
            <p:spPr>
              <a:xfrm>
                <a:off x="1676400" y="6591300"/>
                <a:ext cx="759977" cy="762000"/>
              </a:xfrm>
              <a:prstGeom prst="roundRect">
                <a:avLst>
                  <a:gd name="adj" fmla="val 9740"/>
                </a:avLst>
              </a:prstGeom>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x-none" sz="3600" dirty="0">
                    <a:solidFill>
                      <a:sysClr val="windowText" lastClr="000000"/>
                    </a:solidFill>
                    <a:latin typeface="Arial" panose="020B0604020202020204" pitchFamily="34" charset="0"/>
                    <a:cs typeface="Arial" panose="020B0604020202020204" pitchFamily="34" charset="0"/>
                  </a:rPr>
                  <a:t>?</a:t>
                </a:r>
                <a:r>
                  <a:rPr lang="x-none" sz="4000" b="1" dirty="0">
                    <a:solidFill>
                      <a:srgbClr val="C00000"/>
                    </a:solidFill>
                    <a:latin typeface="Arial" panose="020B0604020202020204" pitchFamily="34" charset="0"/>
                    <a:cs typeface="Arial" panose="020B0604020202020204" pitchFamily="34" charset="0"/>
                  </a:rPr>
                  <a:t> </a:t>
                </a:r>
              </a:p>
            </p:txBody>
          </p:sp>
          <p:sp>
            <p:nvSpPr>
              <p:cNvPr id="24" name="Rounded Rectangle 23">
                <a:extLst>
                  <a:ext uri="{FF2B5EF4-FFF2-40B4-BE49-F238E27FC236}">
                    <a16:creationId xmlns="" xmlns:a16="http://schemas.microsoft.com/office/drawing/2014/main" id="{B6708525-02DC-4801-6F13-61A814FFE5C8}"/>
                  </a:ext>
                </a:extLst>
              </p:cNvPr>
              <p:cNvSpPr/>
              <p:nvPr/>
            </p:nvSpPr>
            <p:spPr>
              <a:xfrm>
                <a:off x="1676400" y="7595925"/>
                <a:ext cx="759977" cy="762000"/>
              </a:xfrm>
              <a:prstGeom prst="roundRect">
                <a:avLst>
                  <a:gd name="adj" fmla="val 9740"/>
                </a:avLst>
              </a:prstGeom>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x-none" sz="3600" dirty="0">
                    <a:solidFill>
                      <a:sysClr val="windowText" lastClr="000000"/>
                    </a:solidFill>
                    <a:latin typeface="Arial" panose="020B0604020202020204" pitchFamily="34" charset="0"/>
                    <a:cs typeface="Arial" panose="020B0604020202020204" pitchFamily="34" charset="0"/>
                  </a:rPr>
                  <a:t>?</a:t>
                </a:r>
                <a:r>
                  <a:rPr lang="x-none" sz="4000" b="1" dirty="0">
                    <a:solidFill>
                      <a:srgbClr val="C00000"/>
                    </a:solidFill>
                    <a:latin typeface="Arial" panose="020B0604020202020204" pitchFamily="34" charset="0"/>
                    <a:cs typeface="Arial" panose="020B0604020202020204" pitchFamily="34" charset="0"/>
                  </a:rPr>
                  <a:t> </a:t>
                </a:r>
              </a:p>
            </p:txBody>
          </p:sp>
          <p:cxnSp>
            <p:nvCxnSpPr>
              <p:cNvPr id="25" name="Straight Connector 24">
                <a:extLst>
                  <a:ext uri="{FF2B5EF4-FFF2-40B4-BE49-F238E27FC236}">
                    <a16:creationId xmlns="" xmlns:a16="http://schemas.microsoft.com/office/drawing/2014/main" id="{9CE29737-0EF7-6E35-186C-11A608202AC2}"/>
                  </a:ext>
                </a:extLst>
              </p:cNvPr>
              <p:cNvCxnSpPr>
                <a:cxnSpLocks/>
              </p:cNvCxnSpPr>
              <p:nvPr/>
            </p:nvCxnSpPr>
            <p:spPr>
              <a:xfrm>
                <a:off x="1596394" y="7462522"/>
                <a:ext cx="919985"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grpSp>
        <p:sp>
          <p:nvSpPr>
            <p:cNvPr id="27" name="Rounded Rectangle 26">
              <a:extLst>
                <a:ext uri="{FF2B5EF4-FFF2-40B4-BE49-F238E27FC236}">
                  <a16:creationId xmlns="" xmlns:a16="http://schemas.microsoft.com/office/drawing/2014/main" id="{8D911C89-F3A7-66D6-651C-EEA4C0CBBA5B}"/>
                </a:ext>
              </a:extLst>
            </p:cNvPr>
            <p:cNvSpPr/>
            <p:nvPr/>
          </p:nvSpPr>
          <p:spPr>
            <a:xfrm>
              <a:off x="6793559" y="8039100"/>
              <a:ext cx="759977" cy="762000"/>
            </a:xfrm>
            <a:prstGeom prst="roundRect">
              <a:avLst>
                <a:gd name="adj" fmla="val 9740"/>
              </a:avLst>
            </a:prstGeom>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x-none" sz="3600" dirty="0">
                  <a:solidFill>
                    <a:sysClr val="windowText" lastClr="000000"/>
                  </a:solidFill>
                  <a:latin typeface="Arial" panose="020B0604020202020204" pitchFamily="34" charset="0"/>
                  <a:cs typeface="Arial" panose="020B0604020202020204" pitchFamily="34" charset="0"/>
                </a:rPr>
                <a:t>?</a:t>
              </a:r>
              <a:r>
                <a:rPr lang="x-none" sz="4000" b="1" dirty="0">
                  <a:solidFill>
                    <a:srgbClr val="C00000"/>
                  </a:solidFill>
                  <a:latin typeface="Arial" panose="020B0604020202020204" pitchFamily="34" charset="0"/>
                  <a:cs typeface="Arial" panose="020B0604020202020204" pitchFamily="34" charset="0"/>
                </a:rPr>
                <a:t> </a:t>
              </a:r>
            </a:p>
          </p:txBody>
        </p:sp>
      </p:grpSp>
      <p:sp>
        <p:nvSpPr>
          <p:cNvPr id="29" name="Rounded Rectangle 28">
            <a:extLst>
              <a:ext uri="{FF2B5EF4-FFF2-40B4-BE49-F238E27FC236}">
                <a16:creationId xmlns="" xmlns:a16="http://schemas.microsoft.com/office/drawing/2014/main" id="{8D8A0553-ED1F-CB91-502A-00A550BDF223}"/>
              </a:ext>
            </a:extLst>
          </p:cNvPr>
          <p:cNvSpPr/>
          <p:nvPr/>
        </p:nvSpPr>
        <p:spPr>
          <a:xfrm>
            <a:off x="7720412" y="5826851"/>
            <a:ext cx="586231" cy="464953"/>
          </a:xfrm>
          <a:prstGeom prst="roundRect">
            <a:avLst>
              <a:gd name="adj" fmla="val 9740"/>
            </a:avLst>
          </a:prstGeom>
          <a:ln w="38100">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x-none" sz="4200" b="1" dirty="0">
                <a:solidFill>
                  <a:srgbClr val="C00000"/>
                </a:solidFill>
                <a:latin typeface="Arial" panose="020B0604020202020204" pitchFamily="34" charset="0"/>
                <a:cs typeface="Arial" panose="020B0604020202020204" pitchFamily="34" charset="0"/>
              </a:rPr>
              <a:t>3 </a:t>
            </a:r>
          </a:p>
        </p:txBody>
      </p:sp>
      <p:sp>
        <p:nvSpPr>
          <p:cNvPr id="30" name="Rounded Rectangle 29">
            <a:extLst>
              <a:ext uri="{FF2B5EF4-FFF2-40B4-BE49-F238E27FC236}">
                <a16:creationId xmlns="" xmlns:a16="http://schemas.microsoft.com/office/drawing/2014/main" id="{93F5F122-B458-20AA-C26F-A605BE4B2446}"/>
              </a:ext>
            </a:extLst>
          </p:cNvPr>
          <p:cNvSpPr/>
          <p:nvPr/>
        </p:nvSpPr>
        <p:spPr>
          <a:xfrm>
            <a:off x="7722500" y="6789277"/>
            <a:ext cx="586231" cy="464953"/>
          </a:xfrm>
          <a:prstGeom prst="roundRect">
            <a:avLst>
              <a:gd name="adj" fmla="val 9740"/>
            </a:avLst>
          </a:prstGeom>
          <a:ln w="38100">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x-none" sz="4200" b="1" dirty="0">
                <a:solidFill>
                  <a:srgbClr val="C00000"/>
                </a:solidFill>
                <a:latin typeface="Arial" panose="020B0604020202020204" pitchFamily="34" charset="0"/>
                <a:cs typeface="Arial" panose="020B0604020202020204" pitchFamily="34" charset="0"/>
              </a:rPr>
              <a:t>8 </a:t>
            </a:r>
          </a:p>
        </p:txBody>
      </p:sp>
    </p:spTree>
    <p:extLst>
      <p:ext uri="{BB962C8B-B14F-4D97-AF65-F5344CB8AC3E}">
        <p14:creationId xmlns:p14="http://schemas.microsoft.com/office/powerpoint/2010/main" val="953056354"/>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dissolve">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dissolve">
                                      <p:cBhvr>
                                        <p:cTn id="24" dur="500"/>
                                        <p:tgtEl>
                                          <p:spTgt spid="29"/>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dissolve">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4E3"/>
        </a:solidFill>
        <a:effectLst/>
      </p:bgPr>
    </p:bg>
    <p:spTree>
      <p:nvGrpSpPr>
        <p:cNvPr id="1" name=""/>
        <p:cNvGrpSpPr/>
        <p:nvPr/>
      </p:nvGrpSpPr>
      <p:grpSpPr>
        <a:xfrm>
          <a:off x="0" y="0"/>
          <a:ext cx="0" cy="0"/>
          <a:chOff x="0" y="0"/>
          <a:chExt cx="0" cy="0"/>
        </a:xfrm>
      </p:grpSpPr>
      <p:sp>
        <p:nvSpPr>
          <p:cNvPr id="3" name="Freeform 3"/>
          <p:cNvSpPr/>
          <p:nvPr/>
        </p:nvSpPr>
        <p:spPr>
          <a:xfrm>
            <a:off x="-1968809" y="0"/>
            <a:ext cx="3322953" cy="1493226"/>
          </a:xfrm>
          <a:custGeom>
            <a:avLst/>
            <a:gdLst/>
            <a:ahLst/>
            <a:cxnLst/>
            <a:rect l="l" t="t" r="r" b="b"/>
            <a:pathLst>
              <a:path w="3322953" h="1493226">
                <a:moveTo>
                  <a:pt x="0" y="0"/>
                </a:moveTo>
                <a:lnTo>
                  <a:pt x="3322952" y="0"/>
                </a:lnTo>
                <a:lnTo>
                  <a:pt x="3322952" y="1493226"/>
                </a:lnTo>
                <a:lnTo>
                  <a:pt x="0" y="1493226"/>
                </a:lnTo>
                <a:lnTo>
                  <a:pt x="0" y="0"/>
                </a:lnTo>
                <a:close/>
              </a:path>
            </a:pathLst>
          </a:custGeom>
          <a:blipFill>
            <a:blip r:embed="rId2"/>
            <a:stretch>
              <a:fillRect/>
            </a:stretch>
          </a:blipFill>
        </p:spPr>
      </p:sp>
      <p:sp>
        <p:nvSpPr>
          <p:cNvPr id="4" name="Freeform 4"/>
          <p:cNvSpPr/>
          <p:nvPr/>
        </p:nvSpPr>
        <p:spPr>
          <a:xfrm>
            <a:off x="16078200" y="20171"/>
            <a:ext cx="3322953" cy="1493226"/>
          </a:xfrm>
          <a:custGeom>
            <a:avLst/>
            <a:gdLst/>
            <a:ahLst/>
            <a:cxnLst/>
            <a:rect l="l" t="t" r="r" b="b"/>
            <a:pathLst>
              <a:path w="3322953" h="1493226">
                <a:moveTo>
                  <a:pt x="0" y="0"/>
                </a:moveTo>
                <a:lnTo>
                  <a:pt x="3322953" y="0"/>
                </a:lnTo>
                <a:lnTo>
                  <a:pt x="3322953" y="1493225"/>
                </a:lnTo>
                <a:lnTo>
                  <a:pt x="0" y="1493225"/>
                </a:lnTo>
                <a:lnTo>
                  <a:pt x="0" y="0"/>
                </a:lnTo>
                <a:close/>
              </a:path>
            </a:pathLst>
          </a:custGeom>
          <a:blipFill>
            <a:blip r:embed="rId2"/>
            <a:stretch>
              <a:fillRect/>
            </a:stretch>
          </a:blipFill>
        </p:spPr>
      </p:sp>
      <p:grpSp>
        <p:nvGrpSpPr>
          <p:cNvPr id="16" name="Group 15">
            <a:extLst>
              <a:ext uri="{FF2B5EF4-FFF2-40B4-BE49-F238E27FC236}">
                <a16:creationId xmlns="" xmlns:a16="http://schemas.microsoft.com/office/drawing/2014/main" id="{3BD1C6A5-F9A1-2B39-5CC9-82336C9989DB}"/>
              </a:ext>
            </a:extLst>
          </p:cNvPr>
          <p:cNvGrpSpPr/>
          <p:nvPr/>
        </p:nvGrpSpPr>
        <p:grpSpPr>
          <a:xfrm>
            <a:off x="-464691" y="8843916"/>
            <a:ext cx="18752691" cy="1493226"/>
            <a:chOff x="-464691" y="7659542"/>
            <a:chExt cx="18752691" cy="2677600"/>
          </a:xfrm>
        </p:grpSpPr>
        <p:sp>
          <p:nvSpPr>
            <p:cNvPr id="8" name="Freeform 8"/>
            <p:cNvSpPr/>
            <p:nvPr/>
          </p:nvSpPr>
          <p:spPr>
            <a:xfrm>
              <a:off x="-464691" y="7659542"/>
              <a:ext cx="14160386" cy="2677600"/>
            </a:xfrm>
            <a:custGeom>
              <a:avLst/>
              <a:gdLst/>
              <a:ahLst/>
              <a:cxnLst/>
              <a:rect l="l" t="t" r="r" b="b"/>
              <a:pathLst>
                <a:path w="14160386" h="2677600">
                  <a:moveTo>
                    <a:pt x="0" y="0"/>
                  </a:moveTo>
                  <a:lnTo>
                    <a:pt x="14160385" y="0"/>
                  </a:lnTo>
                  <a:lnTo>
                    <a:pt x="14160385" y="2677600"/>
                  </a:lnTo>
                  <a:lnTo>
                    <a:pt x="0" y="26776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2" name="Freeform 12"/>
            <p:cNvSpPr/>
            <p:nvPr/>
          </p:nvSpPr>
          <p:spPr>
            <a:xfrm>
              <a:off x="10132137" y="7659542"/>
              <a:ext cx="8155863" cy="2677600"/>
            </a:xfrm>
            <a:custGeom>
              <a:avLst/>
              <a:gdLst/>
              <a:ahLst/>
              <a:cxnLst/>
              <a:rect l="l" t="t" r="r" b="b"/>
              <a:pathLst>
                <a:path w="14160386" h="2677600">
                  <a:moveTo>
                    <a:pt x="0" y="0"/>
                  </a:moveTo>
                  <a:lnTo>
                    <a:pt x="14160385" y="0"/>
                  </a:lnTo>
                  <a:lnTo>
                    <a:pt x="14160385" y="2677600"/>
                  </a:lnTo>
                  <a:lnTo>
                    <a:pt x="0" y="2677600"/>
                  </a:lnTo>
                  <a:lnTo>
                    <a:pt x="0" y="0"/>
                  </a:lnTo>
                  <a:close/>
                </a:path>
              </a:pathLst>
            </a:custGeom>
            <a:blipFill>
              <a:blip r:embed="rId3">
                <a:extLst>
                  <a:ext uri="{96DAC541-7B7A-43D3-8B79-37D633B846F1}">
                    <asvg:svgBlip xmlns="" xmlns:asvg="http://schemas.microsoft.com/office/drawing/2016/SVG/main" r:embed="rId4"/>
                  </a:ext>
                </a:extLst>
              </a:blip>
              <a:stretch>
                <a:fillRect r="-73622"/>
              </a:stretch>
            </a:blipFill>
          </p:spPr>
        </p:sp>
      </p:grpSp>
      <p:sp>
        <p:nvSpPr>
          <p:cNvPr id="15" name="Freeform 15"/>
          <p:cNvSpPr/>
          <p:nvPr/>
        </p:nvSpPr>
        <p:spPr>
          <a:xfrm>
            <a:off x="-276883" y="5600700"/>
            <a:ext cx="1661476" cy="746613"/>
          </a:xfrm>
          <a:custGeom>
            <a:avLst/>
            <a:gdLst/>
            <a:ahLst/>
            <a:cxnLst/>
            <a:rect l="l" t="t" r="r" b="b"/>
            <a:pathLst>
              <a:path w="1661476" h="746613">
                <a:moveTo>
                  <a:pt x="0" y="0"/>
                </a:moveTo>
                <a:lnTo>
                  <a:pt x="1661477" y="0"/>
                </a:lnTo>
                <a:lnTo>
                  <a:pt x="1661477" y="746613"/>
                </a:lnTo>
                <a:lnTo>
                  <a:pt x="0" y="746613"/>
                </a:lnTo>
                <a:lnTo>
                  <a:pt x="0" y="0"/>
                </a:lnTo>
                <a:close/>
              </a:path>
            </a:pathLst>
          </a:custGeom>
          <a:blipFill>
            <a:blip r:embed="rId2"/>
            <a:stretch>
              <a:fillRect/>
            </a:stretch>
          </a:blipFill>
        </p:spPr>
      </p:sp>
      <p:sp>
        <p:nvSpPr>
          <p:cNvPr id="2" name="Freeform 10">
            <a:extLst>
              <a:ext uri="{FF2B5EF4-FFF2-40B4-BE49-F238E27FC236}">
                <a16:creationId xmlns="" xmlns:a16="http://schemas.microsoft.com/office/drawing/2014/main" id="{4279E316-73FF-8E78-F1E5-DFB786356C21}"/>
              </a:ext>
            </a:extLst>
          </p:cNvPr>
          <p:cNvSpPr/>
          <p:nvPr/>
        </p:nvSpPr>
        <p:spPr>
          <a:xfrm>
            <a:off x="11435259" y="4310029"/>
            <a:ext cx="6341161" cy="5588149"/>
          </a:xfrm>
          <a:custGeom>
            <a:avLst/>
            <a:gdLst/>
            <a:ahLst/>
            <a:cxnLst/>
            <a:rect l="l" t="t" r="r" b="b"/>
            <a:pathLst>
              <a:path w="3107954" h="2738885">
                <a:moveTo>
                  <a:pt x="0" y="0"/>
                </a:moveTo>
                <a:lnTo>
                  <a:pt x="3107954" y="0"/>
                </a:lnTo>
                <a:lnTo>
                  <a:pt x="3107954" y="2738885"/>
                </a:lnTo>
                <a:lnTo>
                  <a:pt x="0" y="2738885"/>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grpSp>
        <p:nvGrpSpPr>
          <p:cNvPr id="9" name="Group 8">
            <a:extLst>
              <a:ext uri="{FF2B5EF4-FFF2-40B4-BE49-F238E27FC236}">
                <a16:creationId xmlns="" xmlns:a16="http://schemas.microsoft.com/office/drawing/2014/main" id="{4C297A50-DAB1-6418-842E-6FC8646E838D}"/>
              </a:ext>
            </a:extLst>
          </p:cNvPr>
          <p:cNvGrpSpPr/>
          <p:nvPr/>
        </p:nvGrpSpPr>
        <p:grpSpPr>
          <a:xfrm>
            <a:off x="4715672" y="1097045"/>
            <a:ext cx="8695528" cy="1030757"/>
            <a:chOff x="2743200" y="571344"/>
            <a:chExt cx="8695528" cy="1030757"/>
          </a:xfrm>
        </p:grpSpPr>
        <p:sp>
          <p:nvSpPr>
            <p:cNvPr id="6" name="TextBox 5">
              <a:extLst>
                <a:ext uri="{FF2B5EF4-FFF2-40B4-BE49-F238E27FC236}">
                  <a16:creationId xmlns="" xmlns:a16="http://schemas.microsoft.com/office/drawing/2014/main" id="{D55AACE2-2210-A9C7-87C5-956A3B9F8B1B}"/>
                </a:ext>
              </a:extLst>
            </p:cNvPr>
            <p:cNvSpPr txBox="1"/>
            <p:nvPr/>
          </p:nvSpPr>
          <p:spPr>
            <a:xfrm>
              <a:off x="2743200" y="571344"/>
              <a:ext cx="8695528" cy="942053"/>
            </a:xfrm>
            <a:prstGeom prst="rect">
              <a:avLst/>
            </a:prstGeom>
            <a:noFill/>
          </p:spPr>
          <p:txBody>
            <a:bodyPr wrap="square">
              <a:spAutoFit/>
            </a:bodyPr>
            <a:lstStyle/>
            <a:p>
              <a:pPr algn="just">
                <a:lnSpc>
                  <a:spcPct val="150000"/>
                </a:lnSpc>
                <a:spcAft>
                  <a:spcPts val="1000"/>
                </a:spcAft>
              </a:pPr>
              <a:r>
                <a:rPr lang="en-US" sz="4200" dirty="0">
                  <a:effectLst/>
                  <a:latin typeface="Arial" panose="020B0604020202020204" pitchFamily="34" charset="0"/>
                  <a:ea typeface="Calibri" panose="020F0502020204030204" pitchFamily="34" charset="0"/>
                  <a:cs typeface="Arial" panose="020B0604020202020204" pitchFamily="34" charset="0"/>
                </a:rPr>
                <a:t>b) </a:t>
              </a:r>
              <a:r>
                <a:rPr lang="en-US" sz="4200" dirty="0" err="1">
                  <a:effectLst/>
                  <a:latin typeface="Arial" panose="020B0604020202020204" pitchFamily="34" charset="0"/>
                  <a:ea typeface="Calibri" panose="020F0502020204030204" pitchFamily="34" charset="0"/>
                  <a:cs typeface="Arial" panose="020B0604020202020204" pitchFamily="34" charset="0"/>
                </a:rPr>
                <a:t>Số</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ốc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vít</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màu</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trắng</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là</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cái</a:t>
              </a:r>
              <a:r>
                <a:rPr lang="en-US" sz="4200" dirty="0">
                  <a:effectLst/>
                  <a:latin typeface="Arial" panose="020B0604020202020204" pitchFamily="34" charset="0"/>
                  <a:ea typeface="Calibri" panose="020F0502020204030204" pitchFamily="34" charset="0"/>
                  <a:cs typeface="Arial" panose="020B0604020202020204" pitchFamily="34" charset="0"/>
                </a:rPr>
                <a:t>. </a:t>
              </a:r>
              <a:endParaRPr lang="x-none" sz="42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Rounded Rectangle 6">
              <a:extLst>
                <a:ext uri="{FF2B5EF4-FFF2-40B4-BE49-F238E27FC236}">
                  <a16:creationId xmlns="" xmlns:a16="http://schemas.microsoft.com/office/drawing/2014/main" id="{34F7306F-9B3C-13CE-4809-FB80FE541292}"/>
                </a:ext>
              </a:extLst>
            </p:cNvPr>
            <p:cNvSpPr/>
            <p:nvPr/>
          </p:nvSpPr>
          <p:spPr>
            <a:xfrm>
              <a:off x="8810723" y="660048"/>
              <a:ext cx="1304128" cy="942053"/>
            </a:xfrm>
            <a:prstGeom prst="roundRect">
              <a:avLst>
                <a:gd name="adj" fmla="val 9740"/>
              </a:avLst>
            </a:prstGeom>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x-none" sz="3600" dirty="0">
                  <a:solidFill>
                    <a:sysClr val="windowText" lastClr="000000"/>
                  </a:solidFill>
                  <a:latin typeface="Arial" panose="020B0604020202020204" pitchFamily="34" charset="0"/>
                  <a:cs typeface="Arial" panose="020B0604020202020204" pitchFamily="34" charset="0"/>
                </a:rPr>
                <a:t>?</a:t>
              </a:r>
              <a:r>
                <a:rPr lang="x-none" sz="4000" b="1" dirty="0">
                  <a:solidFill>
                    <a:srgbClr val="C00000"/>
                  </a:solidFill>
                  <a:latin typeface="Arial" panose="020B0604020202020204" pitchFamily="34" charset="0"/>
                  <a:cs typeface="Arial" panose="020B0604020202020204" pitchFamily="34" charset="0"/>
                </a:rPr>
                <a:t> </a:t>
              </a:r>
            </a:p>
          </p:txBody>
        </p:sp>
      </p:grpSp>
      <p:sp>
        <p:nvSpPr>
          <p:cNvPr id="13" name="TextBox 12">
            <a:extLst>
              <a:ext uri="{FF2B5EF4-FFF2-40B4-BE49-F238E27FC236}">
                <a16:creationId xmlns="" xmlns:a16="http://schemas.microsoft.com/office/drawing/2014/main" id="{C4AF108E-05FA-6FCB-5F52-3D81EDA6510A}"/>
              </a:ext>
            </a:extLst>
          </p:cNvPr>
          <p:cNvSpPr txBox="1"/>
          <p:nvPr/>
        </p:nvSpPr>
        <p:spPr>
          <a:xfrm>
            <a:off x="4694810" y="4509775"/>
            <a:ext cx="5741227" cy="942053"/>
          </a:xfrm>
          <a:prstGeom prst="rect">
            <a:avLst/>
          </a:prstGeom>
          <a:noFill/>
        </p:spPr>
        <p:txBody>
          <a:bodyPr wrap="square">
            <a:spAutoFit/>
          </a:bodyPr>
          <a:lstStyle/>
          <a:p>
            <a:pPr algn="just">
              <a:lnSpc>
                <a:spcPct val="150000"/>
              </a:lnSpc>
              <a:spcAft>
                <a:spcPts val="1000"/>
              </a:spcAft>
            </a:pPr>
            <a:r>
              <a:rPr lang="x-none" sz="4200" dirty="0">
                <a:effectLst/>
                <a:latin typeface="Arial" panose="020B0604020202020204" pitchFamily="34" charset="0"/>
                <a:ea typeface="Calibri" panose="020F0502020204030204" pitchFamily="34" charset="0"/>
                <a:cs typeface="Arial" panose="020B0604020202020204" pitchFamily="34" charset="0"/>
              </a:rPr>
              <a:t>Số ốc vít màu trắng là:</a:t>
            </a:r>
          </a:p>
        </p:txBody>
      </p:sp>
      <p:grpSp>
        <p:nvGrpSpPr>
          <p:cNvPr id="25" name="Group 24">
            <a:extLst>
              <a:ext uri="{FF2B5EF4-FFF2-40B4-BE49-F238E27FC236}">
                <a16:creationId xmlns="" xmlns:a16="http://schemas.microsoft.com/office/drawing/2014/main" id="{053E3024-762F-7E9F-0201-72DADE8E677C}"/>
              </a:ext>
            </a:extLst>
          </p:cNvPr>
          <p:cNvGrpSpPr/>
          <p:nvPr/>
        </p:nvGrpSpPr>
        <p:grpSpPr>
          <a:xfrm>
            <a:off x="971187" y="3025788"/>
            <a:ext cx="15275312" cy="1461939"/>
            <a:chOff x="802888" y="2383665"/>
            <a:chExt cx="15275312" cy="1461939"/>
          </a:xfrm>
        </p:grpSpPr>
        <p:sp>
          <p:nvSpPr>
            <p:cNvPr id="11" name="TextBox 10">
              <a:extLst>
                <a:ext uri="{FF2B5EF4-FFF2-40B4-BE49-F238E27FC236}">
                  <a16:creationId xmlns="" xmlns:a16="http://schemas.microsoft.com/office/drawing/2014/main" id="{E4C035B0-7C3E-F825-B707-C363AB7F61AB}"/>
                </a:ext>
              </a:extLst>
            </p:cNvPr>
            <p:cNvSpPr txBox="1"/>
            <p:nvPr/>
          </p:nvSpPr>
          <p:spPr>
            <a:xfrm>
              <a:off x="802888" y="2412968"/>
              <a:ext cx="15275312" cy="942053"/>
            </a:xfrm>
            <a:prstGeom prst="rect">
              <a:avLst/>
            </a:prstGeom>
            <a:noFill/>
          </p:spPr>
          <p:txBody>
            <a:bodyPr wrap="square">
              <a:spAutoFit/>
            </a:bodyPr>
            <a:lstStyle/>
            <a:p>
              <a:pPr algn="just">
                <a:lnSpc>
                  <a:spcPct val="150000"/>
                </a:lnSpc>
                <a:spcAft>
                  <a:spcPts val="1000"/>
                </a:spcAft>
              </a:pPr>
              <a:r>
                <a:rPr lang="en-US" sz="4200" dirty="0" err="1">
                  <a:effectLst/>
                  <a:latin typeface="Arial" panose="020B0604020202020204" pitchFamily="34" charset="0"/>
                  <a:ea typeface="SimSun" panose="02010600030101010101" pitchFamily="2" charset="-122"/>
                  <a:cs typeface="Arial" panose="020B0604020202020204" pitchFamily="34" charset="0"/>
                </a:rPr>
                <a:t>Số</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ốc</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vít</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màu</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đen</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chiếm</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tổng</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số</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ốc</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vít</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của</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cửa</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hàng</a:t>
              </a:r>
              <a:r>
                <a:rPr lang="en-US" sz="4200" dirty="0">
                  <a:effectLst/>
                  <a:latin typeface="Arial" panose="020B0604020202020204" pitchFamily="34" charset="0"/>
                  <a:ea typeface="SimSun" panose="02010600030101010101" pitchFamily="2" charset="-122"/>
                  <a:cs typeface="Arial" panose="020B0604020202020204" pitchFamily="34" charset="0"/>
                </a:rPr>
                <a:t>.</a:t>
              </a:r>
              <a:endParaRPr lang="x-none" sz="42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4" name="Group 13">
              <a:extLst>
                <a:ext uri="{FF2B5EF4-FFF2-40B4-BE49-F238E27FC236}">
                  <a16:creationId xmlns="" xmlns:a16="http://schemas.microsoft.com/office/drawing/2014/main" id="{3558A917-5F8B-9459-114A-78E99F3AE7E6}"/>
                </a:ext>
              </a:extLst>
            </p:cNvPr>
            <p:cNvGrpSpPr/>
            <p:nvPr/>
          </p:nvGrpSpPr>
          <p:grpSpPr>
            <a:xfrm>
              <a:off x="7086603" y="2383665"/>
              <a:ext cx="621042" cy="1461939"/>
              <a:chOff x="12027155" y="4275808"/>
              <a:chExt cx="531200" cy="1461939"/>
            </a:xfrm>
          </p:grpSpPr>
          <p:sp>
            <p:nvSpPr>
              <p:cNvPr id="17" name="TextBox 16">
                <a:extLst>
                  <a:ext uri="{FF2B5EF4-FFF2-40B4-BE49-F238E27FC236}">
                    <a16:creationId xmlns="" xmlns:a16="http://schemas.microsoft.com/office/drawing/2014/main" id="{A8BDF815-4724-243F-7D8C-60F012CBAFC2}"/>
                  </a:ext>
                </a:extLst>
              </p:cNvPr>
              <p:cNvSpPr txBox="1"/>
              <p:nvPr/>
            </p:nvSpPr>
            <p:spPr>
              <a:xfrm>
                <a:off x="12089490" y="4275808"/>
                <a:ext cx="425742" cy="1461939"/>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2</a:t>
                </a:r>
              </a:p>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8</a:t>
                </a:r>
              </a:p>
            </p:txBody>
          </p:sp>
          <p:cxnSp>
            <p:nvCxnSpPr>
              <p:cNvPr id="18" name="Straight Connector 17">
                <a:extLst>
                  <a:ext uri="{FF2B5EF4-FFF2-40B4-BE49-F238E27FC236}">
                    <a16:creationId xmlns="" xmlns:a16="http://schemas.microsoft.com/office/drawing/2014/main" id="{5DF67E22-89A2-0345-2B68-B22D98BD53CA}"/>
                  </a:ext>
                </a:extLst>
              </p:cNvPr>
              <p:cNvCxnSpPr>
                <a:cxnSpLocks/>
              </p:cNvCxnSpPr>
              <p:nvPr/>
            </p:nvCxnSpPr>
            <p:spPr>
              <a:xfrm flipH="1">
                <a:off x="12027158" y="4980275"/>
                <a:ext cx="531200"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9" name="Group 18">
            <a:extLst>
              <a:ext uri="{FF2B5EF4-FFF2-40B4-BE49-F238E27FC236}">
                <a16:creationId xmlns="" xmlns:a16="http://schemas.microsoft.com/office/drawing/2014/main" id="{C87395D8-A536-C14B-1F69-9AF422D3A402}"/>
              </a:ext>
            </a:extLst>
          </p:cNvPr>
          <p:cNvGrpSpPr/>
          <p:nvPr/>
        </p:nvGrpSpPr>
        <p:grpSpPr>
          <a:xfrm>
            <a:off x="4998708" y="5785623"/>
            <a:ext cx="5133429" cy="1461939"/>
            <a:chOff x="4308570" y="9368118"/>
            <a:chExt cx="5133429" cy="1461939"/>
          </a:xfrm>
        </p:grpSpPr>
        <p:sp>
          <p:nvSpPr>
            <p:cNvPr id="20" name="TextBox 19">
              <a:extLst>
                <a:ext uri="{FF2B5EF4-FFF2-40B4-BE49-F238E27FC236}">
                  <a16:creationId xmlns="" xmlns:a16="http://schemas.microsoft.com/office/drawing/2014/main" id="{B1506D37-C8E7-97E7-781D-90616662E18D}"/>
                </a:ext>
              </a:extLst>
            </p:cNvPr>
            <p:cNvSpPr txBox="1"/>
            <p:nvPr/>
          </p:nvSpPr>
          <p:spPr>
            <a:xfrm>
              <a:off x="6651831" y="9714368"/>
              <a:ext cx="2790168" cy="738664"/>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 200 (</a:t>
              </a:r>
              <a:r>
                <a:rPr lang="en-US" sz="4200" dirty="0" err="1">
                  <a:latin typeface="Arial" panose="020B0604020202020204" pitchFamily="34" charset="0"/>
                  <a:ea typeface="Calibri" panose="020F0502020204030204" pitchFamily="34" charset="0"/>
                  <a:cs typeface="Arial" panose="020B0604020202020204" pitchFamily="34" charset="0"/>
                </a:rPr>
                <a:t>cái</a:t>
              </a:r>
              <a:r>
                <a:rPr lang="en-US" sz="4200" dirty="0">
                  <a:latin typeface="Arial" panose="020B0604020202020204" pitchFamily="34" charset="0"/>
                  <a:ea typeface="Calibri" panose="020F0502020204030204" pitchFamily="34" charset="0"/>
                  <a:cs typeface="Arial" panose="020B0604020202020204" pitchFamily="34" charset="0"/>
                </a:rPr>
                <a:t>)</a:t>
              </a:r>
            </a:p>
          </p:txBody>
        </p:sp>
        <p:grpSp>
          <p:nvGrpSpPr>
            <p:cNvPr id="21" name="Group 20">
              <a:extLst>
                <a:ext uri="{FF2B5EF4-FFF2-40B4-BE49-F238E27FC236}">
                  <a16:creationId xmlns="" xmlns:a16="http://schemas.microsoft.com/office/drawing/2014/main" id="{14CA1B1F-19BC-E7AF-AB14-8DEDE731135C}"/>
                </a:ext>
              </a:extLst>
            </p:cNvPr>
            <p:cNvGrpSpPr/>
            <p:nvPr/>
          </p:nvGrpSpPr>
          <p:grpSpPr>
            <a:xfrm>
              <a:off x="5898111" y="9368118"/>
              <a:ext cx="731289" cy="1461939"/>
              <a:chOff x="12048141" y="4284568"/>
              <a:chExt cx="531200" cy="1461939"/>
            </a:xfrm>
          </p:grpSpPr>
          <p:sp>
            <p:nvSpPr>
              <p:cNvPr id="23" name="TextBox 22">
                <a:extLst>
                  <a:ext uri="{FF2B5EF4-FFF2-40B4-BE49-F238E27FC236}">
                    <a16:creationId xmlns="" xmlns:a16="http://schemas.microsoft.com/office/drawing/2014/main" id="{BC2D75B8-0B94-1986-356A-DABDAC728956}"/>
                  </a:ext>
                </a:extLst>
              </p:cNvPr>
              <p:cNvSpPr txBox="1"/>
              <p:nvPr/>
            </p:nvSpPr>
            <p:spPr>
              <a:xfrm>
                <a:off x="12048141" y="4284568"/>
                <a:ext cx="518961" cy="1461939"/>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2</a:t>
                </a:r>
              </a:p>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8</a:t>
                </a:r>
              </a:p>
            </p:txBody>
          </p:sp>
          <p:cxnSp>
            <p:nvCxnSpPr>
              <p:cNvPr id="24" name="Straight Connector 23">
                <a:extLst>
                  <a:ext uri="{FF2B5EF4-FFF2-40B4-BE49-F238E27FC236}">
                    <a16:creationId xmlns="" xmlns:a16="http://schemas.microsoft.com/office/drawing/2014/main" id="{936879AF-BE5A-4A59-ACF6-4425F8A50B54}"/>
                  </a:ext>
                </a:extLst>
              </p:cNvPr>
              <p:cNvCxnSpPr>
                <a:cxnSpLocks/>
              </p:cNvCxnSpPr>
              <p:nvPr/>
            </p:nvCxnSpPr>
            <p:spPr>
              <a:xfrm flipH="1">
                <a:off x="12048141" y="5000150"/>
                <a:ext cx="531200" cy="0"/>
              </a:xfrm>
              <a:prstGeom prst="line">
                <a:avLst/>
              </a:prstGeom>
            </p:spPr>
            <p:style>
              <a:lnRef idx="3">
                <a:schemeClr val="dk1"/>
              </a:lnRef>
              <a:fillRef idx="0">
                <a:schemeClr val="dk1"/>
              </a:fillRef>
              <a:effectRef idx="2">
                <a:schemeClr val="dk1"/>
              </a:effectRef>
              <a:fontRef idx="minor">
                <a:schemeClr val="tx1"/>
              </a:fontRef>
            </p:style>
          </p:cxnSp>
        </p:grpSp>
        <p:sp>
          <p:nvSpPr>
            <p:cNvPr id="22" name="TextBox 21">
              <a:extLst>
                <a:ext uri="{FF2B5EF4-FFF2-40B4-BE49-F238E27FC236}">
                  <a16:creationId xmlns="" xmlns:a16="http://schemas.microsoft.com/office/drawing/2014/main" id="{6763D84D-D04F-FC51-6A35-0E77B8B98FA0}"/>
                </a:ext>
              </a:extLst>
            </p:cNvPr>
            <p:cNvSpPr txBox="1"/>
            <p:nvPr/>
          </p:nvSpPr>
          <p:spPr>
            <a:xfrm>
              <a:off x="4308570" y="9636927"/>
              <a:ext cx="1609731" cy="738664"/>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800 x </a:t>
              </a:r>
            </a:p>
          </p:txBody>
        </p:sp>
      </p:grpSp>
      <p:sp>
        <p:nvSpPr>
          <p:cNvPr id="26" name="Rounded Rectangle 25">
            <a:extLst>
              <a:ext uri="{FF2B5EF4-FFF2-40B4-BE49-F238E27FC236}">
                <a16:creationId xmlns="" xmlns:a16="http://schemas.microsoft.com/office/drawing/2014/main" id="{1ECEE7CA-02E1-0C46-17DD-824A264F2185}"/>
              </a:ext>
            </a:extLst>
          </p:cNvPr>
          <p:cNvSpPr/>
          <p:nvPr/>
        </p:nvSpPr>
        <p:spPr>
          <a:xfrm>
            <a:off x="10854052" y="1451535"/>
            <a:ext cx="1162413" cy="464953"/>
          </a:xfrm>
          <a:prstGeom prst="roundRect">
            <a:avLst>
              <a:gd name="adj" fmla="val 9740"/>
            </a:avLst>
          </a:prstGeom>
          <a:ln w="38100">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x-none" sz="4200" b="1" dirty="0">
                <a:solidFill>
                  <a:srgbClr val="C00000"/>
                </a:solidFill>
                <a:latin typeface="Arial" panose="020B0604020202020204" pitchFamily="34" charset="0"/>
                <a:cs typeface="Arial" panose="020B0604020202020204" pitchFamily="34" charset="0"/>
              </a:rPr>
              <a:t>200 </a:t>
            </a:r>
          </a:p>
        </p:txBody>
      </p:sp>
    </p:spTree>
    <p:extLst>
      <p:ext uri="{BB962C8B-B14F-4D97-AF65-F5344CB8AC3E}">
        <p14:creationId xmlns:p14="http://schemas.microsoft.com/office/powerpoint/2010/main" val="243719368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dissolv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4E3"/>
        </a:solidFill>
        <a:effectLst/>
      </p:bgPr>
    </p:bg>
    <p:spTree>
      <p:nvGrpSpPr>
        <p:cNvPr id="1" name=""/>
        <p:cNvGrpSpPr/>
        <p:nvPr/>
      </p:nvGrpSpPr>
      <p:grpSpPr>
        <a:xfrm>
          <a:off x="0" y="0"/>
          <a:ext cx="0" cy="0"/>
          <a:chOff x="0" y="0"/>
          <a:chExt cx="0" cy="0"/>
        </a:xfrm>
      </p:grpSpPr>
      <p:sp>
        <p:nvSpPr>
          <p:cNvPr id="2" name="Freeform 2"/>
          <p:cNvSpPr/>
          <p:nvPr/>
        </p:nvSpPr>
        <p:spPr>
          <a:xfrm>
            <a:off x="28655" y="6479208"/>
            <a:ext cx="18288000" cy="3857105"/>
          </a:xfrm>
          <a:custGeom>
            <a:avLst/>
            <a:gdLst/>
            <a:ahLst/>
            <a:cxnLst/>
            <a:rect l="l" t="t" r="r" b="b"/>
            <a:pathLst>
              <a:path w="19493181" h="4111289">
                <a:moveTo>
                  <a:pt x="0" y="0"/>
                </a:moveTo>
                <a:lnTo>
                  <a:pt x="19493181" y="0"/>
                </a:lnTo>
                <a:lnTo>
                  <a:pt x="19493181" y="4111289"/>
                </a:lnTo>
                <a:lnTo>
                  <a:pt x="0" y="411128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77589" y="4137304"/>
            <a:ext cx="2027763" cy="3080856"/>
          </a:xfrm>
          <a:custGeom>
            <a:avLst/>
            <a:gdLst/>
            <a:ahLst/>
            <a:cxnLst/>
            <a:rect l="l" t="t" r="r" b="b"/>
            <a:pathLst>
              <a:path w="2027763" h="3080856">
                <a:moveTo>
                  <a:pt x="0" y="0"/>
                </a:moveTo>
                <a:lnTo>
                  <a:pt x="2027763" y="0"/>
                </a:lnTo>
                <a:lnTo>
                  <a:pt x="2027763" y="3080856"/>
                </a:lnTo>
                <a:lnTo>
                  <a:pt x="0" y="308085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6572613" y="7567119"/>
            <a:ext cx="1376863" cy="2091920"/>
          </a:xfrm>
          <a:custGeom>
            <a:avLst/>
            <a:gdLst/>
            <a:ahLst/>
            <a:cxnLst/>
            <a:rect l="l" t="t" r="r" b="b"/>
            <a:pathLst>
              <a:path w="1376863" h="2091920">
                <a:moveTo>
                  <a:pt x="0" y="0"/>
                </a:moveTo>
                <a:lnTo>
                  <a:pt x="1376864" y="0"/>
                </a:lnTo>
                <a:lnTo>
                  <a:pt x="1376864" y="2091919"/>
                </a:lnTo>
                <a:lnTo>
                  <a:pt x="0" y="209191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4338075" y="2128979"/>
            <a:ext cx="3322953" cy="1493226"/>
          </a:xfrm>
          <a:custGeom>
            <a:avLst/>
            <a:gdLst/>
            <a:ahLst/>
            <a:cxnLst/>
            <a:rect l="l" t="t" r="r" b="b"/>
            <a:pathLst>
              <a:path w="3322953" h="1493226">
                <a:moveTo>
                  <a:pt x="0" y="0"/>
                </a:moveTo>
                <a:lnTo>
                  <a:pt x="3322953" y="0"/>
                </a:lnTo>
                <a:lnTo>
                  <a:pt x="3322953" y="1493225"/>
                </a:lnTo>
                <a:lnTo>
                  <a:pt x="0" y="1493225"/>
                </a:lnTo>
                <a:lnTo>
                  <a:pt x="0" y="0"/>
                </a:lnTo>
                <a:close/>
              </a:path>
            </a:pathLst>
          </a:custGeom>
          <a:blipFill>
            <a:blip r:embed="rId6"/>
            <a:stretch>
              <a:fillRect/>
            </a:stretch>
          </a:blipFill>
        </p:spPr>
      </p:sp>
      <p:sp>
        <p:nvSpPr>
          <p:cNvPr id="6" name="Freeform 6"/>
          <p:cNvSpPr/>
          <p:nvPr/>
        </p:nvSpPr>
        <p:spPr>
          <a:xfrm>
            <a:off x="-1968809" y="0"/>
            <a:ext cx="3322953" cy="1493226"/>
          </a:xfrm>
          <a:custGeom>
            <a:avLst/>
            <a:gdLst/>
            <a:ahLst/>
            <a:cxnLst/>
            <a:rect l="l" t="t" r="r" b="b"/>
            <a:pathLst>
              <a:path w="3322953" h="1493226">
                <a:moveTo>
                  <a:pt x="0" y="0"/>
                </a:moveTo>
                <a:lnTo>
                  <a:pt x="3322952" y="0"/>
                </a:lnTo>
                <a:lnTo>
                  <a:pt x="3322952" y="1493226"/>
                </a:lnTo>
                <a:lnTo>
                  <a:pt x="0" y="1493226"/>
                </a:lnTo>
                <a:lnTo>
                  <a:pt x="0" y="0"/>
                </a:lnTo>
                <a:close/>
              </a:path>
            </a:pathLst>
          </a:custGeom>
          <a:blipFill>
            <a:blip r:embed="rId6"/>
            <a:stretch>
              <a:fillRect/>
            </a:stretch>
          </a:blipFill>
        </p:spPr>
      </p:sp>
      <p:sp>
        <p:nvSpPr>
          <p:cNvPr id="7" name="Freeform 7"/>
          <p:cNvSpPr/>
          <p:nvPr/>
        </p:nvSpPr>
        <p:spPr>
          <a:xfrm>
            <a:off x="3235609" y="1288658"/>
            <a:ext cx="3322953" cy="1493226"/>
          </a:xfrm>
          <a:custGeom>
            <a:avLst/>
            <a:gdLst/>
            <a:ahLst/>
            <a:cxnLst/>
            <a:rect l="l" t="t" r="r" b="b"/>
            <a:pathLst>
              <a:path w="3322953" h="1493226">
                <a:moveTo>
                  <a:pt x="0" y="0"/>
                </a:moveTo>
                <a:lnTo>
                  <a:pt x="3322953" y="0"/>
                </a:lnTo>
                <a:lnTo>
                  <a:pt x="3322953" y="1493225"/>
                </a:lnTo>
                <a:lnTo>
                  <a:pt x="0" y="1493225"/>
                </a:lnTo>
                <a:lnTo>
                  <a:pt x="0" y="0"/>
                </a:lnTo>
                <a:close/>
              </a:path>
            </a:pathLst>
          </a:custGeom>
          <a:blipFill>
            <a:blip r:embed="rId6"/>
            <a:stretch>
              <a:fillRect/>
            </a:stretch>
          </a:blipFill>
        </p:spPr>
      </p:sp>
      <p:sp>
        <p:nvSpPr>
          <p:cNvPr id="11" name="Freeform 11"/>
          <p:cNvSpPr/>
          <p:nvPr/>
        </p:nvSpPr>
        <p:spPr>
          <a:xfrm>
            <a:off x="16838037" y="5143500"/>
            <a:ext cx="2377708" cy="1068464"/>
          </a:xfrm>
          <a:custGeom>
            <a:avLst/>
            <a:gdLst/>
            <a:ahLst/>
            <a:cxnLst/>
            <a:rect l="l" t="t" r="r" b="b"/>
            <a:pathLst>
              <a:path w="2377708" h="1068464">
                <a:moveTo>
                  <a:pt x="0" y="0"/>
                </a:moveTo>
                <a:lnTo>
                  <a:pt x="2377708" y="0"/>
                </a:lnTo>
                <a:lnTo>
                  <a:pt x="2377708" y="1068464"/>
                </a:lnTo>
                <a:lnTo>
                  <a:pt x="0" y="1068464"/>
                </a:lnTo>
                <a:lnTo>
                  <a:pt x="0" y="0"/>
                </a:lnTo>
                <a:close/>
              </a:path>
            </a:pathLst>
          </a:custGeom>
          <a:blipFill>
            <a:blip r:embed="rId6"/>
            <a:stretch>
              <a:fillRect/>
            </a:stretch>
          </a:blipFill>
        </p:spPr>
      </p:sp>
      <p:sp>
        <p:nvSpPr>
          <p:cNvPr id="17" name="Freeform 17"/>
          <p:cNvSpPr/>
          <p:nvPr/>
        </p:nvSpPr>
        <p:spPr>
          <a:xfrm>
            <a:off x="5615851" y="608593"/>
            <a:ext cx="8382850" cy="8389749"/>
          </a:xfrm>
          <a:custGeom>
            <a:avLst/>
            <a:gdLst/>
            <a:ahLst/>
            <a:cxnLst/>
            <a:rect l="l" t="t" r="r" b="b"/>
            <a:pathLst>
              <a:path w="2993625" h="2996089">
                <a:moveTo>
                  <a:pt x="0" y="0"/>
                </a:moveTo>
                <a:lnTo>
                  <a:pt x="2993625" y="0"/>
                </a:lnTo>
                <a:lnTo>
                  <a:pt x="2993625" y="2996088"/>
                </a:lnTo>
                <a:lnTo>
                  <a:pt x="0" y="299608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9" name="TextBox 29">
            <a:extLst>
              <a:ext uri="{FF2B5EF4-FFF2-40B4-BE49-F238E27FC236}">
                <a16:creationId xmlns="" xmlns:a16="http://schemas.microsoft.com/office/drawing/2014/main" id="{843C732C-3524-E583-E989-FFF9C94CCB81}"/>
              </a:ext>
            </a:extLst>
          </p:cNvPr>
          <p:cNvSpPr txBox="1"/>
          <p:nvPr/>
        </p:nvSpPr>
        <p:spPr>
          <a:xfrm>
            <a:off x="6858000" y="2959472"/>
            <a:ext cx="6334272" cy="3118611"/>
          </a:xfrm>
          <a:prstGeom prst="rect">
            <a:avLst/>
          </a:prstGeom>
        </p:spPr>
        <p:txBody>
          <a:bodyPr wrap="square" lIns="0" tIns="0" rIns="0" bIns="0" rtlCol="0" anchor="t">
            <a:spAutoFit/>
          </a:bodyPr>
          <a:lstStyle/>
          <a:p>
            <a:pPr algn="ctr">
              <a:lnSpc>
                <a:spcPct val="150000"/>
              </a:lnSpc>
            </a:pPr>
            <a:r>
              <a:rPr lang="en-US" sz="7200" b="1" dirty="0">
                <a:solidFill>
                  <a:srgbClr val="495324"/>
                </a:solidFill>
                <a:latin typeface="Arial" panose="020B0604020202020204" pitchFamily="34" charset="0"/>
                <a:cs typeface="Arial" panose="020B0604020202020204" pitchFamily="34" charset="0"/>
              </a:rPr>
              <a:t>HOẠT ĐỘNG </a:t>
            </a:r>
          </a:p>
          <a:p>
            <a:pPr algn="ctr">
              <a:lnSpc>
                <a:spcPct val="150000"/>
              </a:lnSpc>
            </a:pPr>
            <a:r>
              <a:rPr lang="en-US" sz="7200" b="1" dirty="0">
                <a:solidFill>
                  <a:srgbClr val="495324"/>
                </a:solidFill>
                <a:latin typeface="Arial" panose="020B0604020202020204" pitchFamily="34" charset="0"/>
                <a:cs typeface="Arial" panose="020B0604020202020204" pitchFamily="34" charset="0"/>
              </a:rPr>
              <a:t>VẬN DỤNG</a:t>
            </a:r>
          </a:p>
        </p:txBody>
      </p:sp>
      <p:sp>
        <p:nvSpPr>
          <p:cNvPr id="8" name="Freeform 5">
            <a:extLst>
              <a:ext uri="{FF2B5EF4-FFF2-40B4-BE49-F238E27FC236}">
                <a16:creationId xmlns="" xmlns:a16="http://schemas.microsoft.com/office/drawing/2014/main" id="{77FACEBC-706A-4CE3-5274-2E76DAC87288}"/>
              </a:ext>
            </a:extLst>
          </p:cNvPr>
          <p:cNvSpPr/>
          <p:nvPr/>
        </p:nvSpPr>
        <p:spPr>
          <a:xfrm>
            <a:off x="847077" y="3183009"/>
            <a:ext cx="6343173" cy="6436798"/>
          </a:xfrm>
          <a:custGeom>
            <a:avLst/>
            <a:gdLst/>
            <a:ahLst/>
            <a:cxnLst/>
            <a:rect l="l" t="t" r="r" b="b"/>
            <a:pathLst>
              <a:path w="2124665" h="2156025">
                <a:moveTo>
                  <a:pt x="0" y="0"/>
                </a:moveTo>
                <a:lnTo>
                  <a:pt x="2124665" y="0"/>
                </a:lnTo>
                <a:lnTo>
                  <a:pt x="2124665" y="2156025"/>
                </a:lnTo>
                <a:lnTo>
                  <a:pt x="0" y="2156025"/>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Tree>
    <p:extLst>
      <p:ext uri="{BB962C8B-B14F-4D97-AF65-F5344CB8AC3E}">
        <p14:creationId xmlns:p14="http://schemas.microsoft.com/office/powerpoint/2010/main" val="1518129947"/>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4E3"/>
        </a:solidFill>
        <a:effectLst/>
      </p:bgPr>
    </p:bg>
    <p:spTree>
      <p:nvGrpSpPr>
        <p:cNvPr id="1" name=""/>
        <p:cNvGrpSpPr/>
        <p:nvPr/>
      </p:nvGrpSpPr>
      <p:grpSpPr>
        <a:xfrm>
          <a:off x="0" y="0"/>
          <a:ext cx="0" cy="0"/>
          <a:chOff x="0" y="0"/>
          <a:chExt cx="0" cy="0"/>
        </a:xfrm>
      </p:grpSpPr>
      <p:sp>
        <p:nvSpPr>
          <p:cNvPr id="7" name="Freeform 7"/>
          <p:cNvSpPr/>
          <p:nvPr/>
        </p:nvSpPr>
        <p:spPr>
          <a:xfrm>
            <a:off x="11963399" y="3404086"/>
            <a:ext cx="5685056" cy="6044714"/>
          </a:xfrm>
          <a:custGeom>
            <a:avLst/>
            <a:gdLst/>
            <a:ahLst/>
            <a:cxnLst/>
            <a:rect l="l" t="t" r="r" b="b"/>
            <a:pathLst>
              <a:path w="1415453" h="6265300">
                <a:moveTo>
                  <a:pt x="0" y="0"/>
                </a:moveTo>
                <a:lnTo>
                  <a:pt x="1415453" y="0"/>
                </a:lnTo>
                <a:lnTo>
                  <a:pt x="1415453" y="6265300"/>
                </a:lnTo>
                <a:lnTo>
                  <a:pt x="0" y="6265300"/>
                </a:lnTo>
                <a:lnTo>
                  <a:pt x="0" y="0"/>
                </a:lnTo>
                <a:close/>
              </a:path>
            </a:pathLst>
          </a:custGeom>
          <a:blipFill>
            <a:blip r:embed="rId2"/>
            <a:stretch>
              <a:fillRect l="-248837" t="-330878" r="-10852" b="-37908"/>
            </a:stretch>
          </a:blipFill>
        </p:spPr>
      </p:sp>
      <p:sp>
        <p:nvSpPr>
          <p:cNvPr id="16" name="TextBox 15">
            <a:extLst>
              <a:ext uri="{FF2B5EF4-FFF2-40B4-BE49-F238E27FC236}">
                <a16:creationId xmlns="" xmlns:a16="http://schemas.microsoft.com/office/drawing/2014/main" id="{AAA00DBB-A23E-BBB5-E7E6-9768C3E4E966}"/>
              </a:ext>
            </a:extLst>
          </p:cNvPr>
          <p:cNvSpPr txBox="1"/>
          <p:nvPr/>
        </p:nvSpPr>
        <p:spPr>
          <a:xfrm>
            <a:off x="918221" y="1507762"/>
            <a:ext cx="16429255" cy="1911549"/>
          </a:xfrm>
          <a:prstGeom prst="rect">
            <a:avLst/>
          </a:prstGeom>
          <a:noFill/>
        </p:spPr>
        <p:txBody>
          <a:bodyPr wrap="square">
            <a:spAutoFit/>
          </a:bodyPr>
          <a:lstStyle/>
          <a:p>
            <a:pPr algn="just">
              <a:lnSpc>
                <a:spcPct val="150000"/>
              </a:lnSpc>
              <a:spcAft>
                <a:spcPts val="1000"/>
              </a:spcAft>
            </a:pPr>
            <a:r>
              <a:rPr lang="en-US" sz="4200" dirty="0">
                <a:effectLst/>
                <a:latin typeface="Arial" panose="020B0604020202020204" pitchFamily="34" charset="0"/>
                <a:ea typeface="Calibri" panose="020F0502020204030204" pitchFamily="34" charset="0"/>
                <a:cs typeface="Arial" panose="020B0604020202020204" pitchFamily="34" charset="0"/>
              </a:rPr>
              <a:t>Ban </a:t>
            </a:r>
            <a:r>
              <a:rPr lang="en-US" sz="4200" dirty="0" err="1">
                <a:effectLst/>
                <a:latin typeface="Arial" panose="020B0604020202020204" pitchFamily="34" charset="0"/>
                <a:ea typeface="Calibri" panose="020F0502020204030204" pitchFamily="34" charset="0"/>
                <a:cs typeface="Arial" panose="020B0604020202020204" pitchFamily="34" charset="0"/>
              </a:rPr>
              <a:t>đầu</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một</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cái</a:t>
            </a:r>
            <a:r>
              <a:rPr lang="en-US" sz="4200" dirty="0">
                <a:effectLst/>
                <a:latin typeface="Arial" panose="020B0604020202020204" pitchFamily="34" charset="0"/>
                <a:ea typeface="Calibri" panose="020F0502020204030204" pitchFamily="34" charset="0"/>
                <a:cs typeface="Arial" panose="020B0604020202020204" pitchFamily="34" charset="0"/>
              </a:rPr>
              <a:t> bánh </a:t>
            </a:r>
            <a:r>
              <a:rPr lang="en-US" sz="4200" dirty="0" err="1">
                <a:effectLst/>
                <a:latin typeface="Arial" panose="020B0604020202020204" pitchFamily="34" charset="0"/>
                <a:ea typeface="Calibri" panose="020F0502020204030204" pitchFamily="34" charset="0"/>
                <a:cs typeface="Arial" panose="020B0604020202020204" pitchFamily="34" charset="0"/>
              </a:rPr>
              <a:t>chưng</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được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cắt</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ra</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thành</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các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miếng</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như</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hình</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bên</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Tí</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và</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Tèo</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đã</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lấy</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ra</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một</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số</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miếng</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rồi</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nói</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chuyện</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với</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nhau</a:t>
            </a:r>
            <a:r>
              <a:rPr lang="en-US" sz="4200" dirty="0">
                <a:effectLst/>
                <a:latin typeface="Arial" panose="020B0604020202020204" pitchFamily="34" charset="0"/>
                <a:ea typeface="Calibri" panose="020F0502020204030204" pitchFamily="34" charset="0"/>
                <a:cs typeface="Arial" panose="020B0604020202020204" pitchFamily="34" charset="0"/>
              </a:rPr>
              <a:t>. </a:t>
            </a:r>
            <a:endParaRPr lang="x-none" sz="42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24" name="Group 23">
            <a:extLst>
              <a:ext uri="{FF2B5EF4-FFF2-40B4-BE49-F238E27FC236}">
                <a16:creationId xmlns="" xmlns:a16="http://schemas.microsoft.com/office/drawing/2014/main" id="{3179B8F4-114C-4296-CFD3-442A26588B4D}"/>
              </a:ext>
            </a:extLst>
          </p:cNvPr>
          <p:cNvGrpSpPr/>
          <p:nvPr/>
        </p:nvGrpSpPr>
        <p:grpSpPr>
          <a:xfrm>
            <a:off x="918221" y="3717052"/>
            <a:ext cx="10995927" cy="5062411"/>
            <a:chOff x="860792" y="3464622"/>
            <a:chExt cx="10995927" cy="5062411"/>
          </a:xfrm>
        </p:grpSpPr>
        <p:sp>
          <p:nvSpPr>
            <p:cNvPr id="17" name="TextBox 16">
              <a:extLst>
                <a:ext uri="{FF2B5EF4-FFF2-40B4-BE49-F238E27FC236}">
                  <a16:creationId xmlns="" xmlns:a16="http://schemas.microsoft.com/office/drawing/2014/main" id="{67AC143A-9C55-2E15-EB21-1675FA5318C8}"/>
                </a:ext>
              </a:extLst>
            </p:cNvPr>
            <p:cNvSpPr txBox="1"/>
            <p:nvPr/>
          </p:nvSpPr>
          <p:spPr>
            <a:xfrm>
              <a:off x="860792" y="3464622"/>
              <a:ext cx="10995927" cy="5062411"/>
            </a:xfrm>
            <a:prstGeom prst="rect">
              <a:avLst/>
            </a:prstGeom>
            <a:noFill/>
          </p:spPr>
          <p:txBody>
            <a:bodyPr wrap="square">
              <a:spAutoFit/>
            </a:bodyPr>
            <a:lstStyle/>
            <a:p>
              <a:pPr algn="just">
                <a:lnSpc>
                  <a:spcPct val="200000"/>
                </a:lnSpc>
                <a:spcAft>
                  <a:spcPts val="1000"/>
                </a:spcAft>
              </a:pPr>
              <a:r>
                <a:rPr lang="en-US" sz="4200" dirty="0" err="1">
                  <a:effectLst/>
                  <a:latin typeface="Arial" panose="020B0604020202020204" pitchFamily="34" charset="0"/>
                  <a:ea typeface="Calibri" panose="020F0502020204030204" pitchFamily="34" charset="0"/>
                  <a:cs typeface="Arial" panose="020B0604020202020204" pitchFamily="34" charset="0"/>
                </a:rPr>
                <a:t>Tí</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nói</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Tèo</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đã</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lấy</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số</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miếng</a:t>
              </a:r>
              <a:r>
                <a:rPr lang="en-US" sz="4200" dirty="0">
                  <a:effectLst/>
                  <a:latin typeface="Arial" panose="020B0604020202020204" pitchFamily="34" charset="0"/>
                  <a:ea typeface="SimSun" panose="02010600030101010101" pitchFamily="2" charset="-122"/>
                  <a:cs typeface="Arial" panose="020B0604020202020204" pitchFamily="34" charset="0"/>
                </a:rPr>
                <a:t> bánh </a:t>
              </a:r>
              <a:r>
                <a:rPr lang="en-US" sz="4200" dirty="0" err="1">
                  <a:effectLst/>
                  <a:latin typeface="Arial" panose="020B0604020202020204" pitchFamily="34" charset="0"/>
                  <a:ea typeface="SimSun" panose="02010600030101010101" pitchFamily="2" charset="-122"/>
                  <a:cs typeface="Arial" panose="020B0604020202020204" pitchFamily="34" charset="0"/>
                </a:rPr>
                <a:t>chưng</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Tèo</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nói</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Tí</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đã</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lấy</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số</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miếng</a:t>
              </a:r>
              <a:r>
                <a:rPr lang="en-US" sz="4200" dirty="0">
                  <a:effectLst/>
                  <a:latin typeface="Arial" panose="020B0604020202020204" pitchFamily="34" charset="0"/>
                  <a:ea typeface="SimSun" panose="02010600030101010101" pitchFamily="2" charset="-122"/>
                  <a:cs typeface="Arial" panose="020B0604020202020204" pitchFamily="34" charset="0"/>
                </a:rPr>
                <a:t> bánh </a:t>
              </a:r>
              <a:r>
                <a:rPr lang="en-US" sz="4200" dirty="0" err="1">
                  <a:effectLst/>
                  <a:latin typeface="Arial" panose="020B0604020202020204" pitchFamily="34" charset="0"/>
                  <a:ea typeface="SimSun" panose="02010600030101010101" pitchFamily="2" charset="-122"/>
                  <a:cs typeface="Arial" panose="020B0604020202020204" pitchFamily="34" charset="0"/>
                </a:rPr>
                <a:t>chưng</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Biết</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chỉ</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có</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một</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trong</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hai</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bạn</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Tèo</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Tí</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đã</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nói</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sai</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Hỏi</a:t>
              </a:r>
              <a:r>
                <a:rPr lang="en-US" sz="4200" dirty="0">
                  <a:effectLst/>
                  <a:latin typeface="Arial" panose="020B0604020202020204" pitchFamily="34" charset="0"/>
                  <a:ea typeface="SimSun" panose="02010600030101010101" pitchFamily="2" charset="-122"/>
                  <a:cs typeface="Arial" panose="020B0604020202020204" pitchFamily="34" charset="0"/>
                </a:rPr>
                <a:t> ai </a:t>
              </a:r>
              <a:r>
                <a:rPr lang="en-US" sz="4200" dirty="0" err="1">
                  <a:effectLst/>
                  <a:latin typeface="Arial" panose="020B0604020202020204" pitchFamily="34" charset="0"/>
                  <a:ea typeface="SimSun" panose="02010600030101010101" pitchFamily="2" charset="-122"/>
                  <a:cs typeface="Arial" panose="020B0604020202020204" pitchFamily="34" charset="0"/>
                </a:rPr>
                <a:t>đã</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nói</a:t>
              </a:r>
              <a:r>
                <a:rPr lang="en-US" sz="4200" dirty="0">
                  <a:effectLst/>
                  <a:latin typeface="Arial" panose="020B0604020202020204" pitchFamily="34" charset="0"/>
                  <a:ea typeface="SimSun" panose="02010600030101010101" pitchFamily="2" charset="-122"/>
                  <a:cs typeface="Arial" panose="020B0604020202020204" pitchFamily="34" charset="0"/>
                </a:rPr>
                <a:t> </a:t>
              </a:r>
              <a:r>
                <a:rPr lang="en-US" sz="4200" dirty="0" err="1">
                  <a:effectLst/>
                  <a:latin typeface="Arial" panose="020B0604020202020204" pitchFamily="34" charset="0"/>
                  <a:ea typeface="SimSun" panose="02010600030101010101" pitchFamily="2" charset="-122"/>
                  <a:cs typeface="Arial" panose="020B0604020202020204" pitchFamily="34" charset="0"/>
                </a:rPr>
                <a:t>sai</a:t>
              </a:r>
              <a:r>
                <a:rPr lang="en-US" sz="4200" dirty="0">
                  <a:effectLst/>
                  <a:latin typeface="Arial" panose="020B0604020202020204" pitchFamily="34" charset="0"/>
                  <a:ea typeface="SimSun" panose="02010600030101010101" pitchFamily="2" charset="-122"/>
                  <a:cs typeface="Arial" panose="020B0604020202020204" pitchFamily="34" charset="0"/>
                </a:rPr>
                <a:t>?</a:t>
              </a:r>
              <a:endParaRPr lang="x-none" sz="42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8" name="Group 17">
              <a:extLst>
                <a:ext uri="{FF2B5EF4-FFF2-40B4-BE49-F238E27FC236}">
                  <a16:creationId xmlns="" xmlns:a16="http://schemas.microsoft.com/office/drawing/2014/main" id="{ACC33ED7-700C-726A-8DB0-145B80B52DBA}"/>
                </a:ext>
              </a:extLst>
            </p:cNvPr>
            <p:cNvGrpSpPr/>
            <p:nvPr/>
          </p:nvGrpSpPr>
          <p:grpSpPr>
            <a:xfrm>
              <a:off x="5410200" y="3681561"/>
              <a:ext cx="564561" cy="1461939"/>
              <a:chOff x="12027158" y="4275808"/>
              <a:chExt cx="531200" cy="1461939"/>
            </a:xfrm>
          </p:grpSpPr>
          <p:sp>
            <p:nvSpPr>
              <p:cNvPr id="19" name="TextBox 18">
                <a:extLst>
                  <a:ext uri="{FF2B5EF4-FFF2-40B4-BE49-F238E27FC236}">
                    <a16:creationId xmlns="" xmlns:a16="http://schemas.microsoft.com/office/drawing/2014/main" id="{64110A19-CC00-C9E5-EFA4-3B5EB19064C4}"/>
                  </a:ext>
                </a:extLst>
              </p:cNvPr>
              <p:cNvSpPr txBox="1"/>
              <p:nvPr/>
            </p:nvSpPr>
            <p:spPr>
              <a:xfrm>
                <a:off x="12027158" y="4275808"/>
                <a:ext cx="531200" cy="1461939"/>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1</a:t>
                </a:r>
              </a:p>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5</a:t>
                </a:r>
              </a:p>
            </p:txBody>
          </p:sp>
          <p:cxnSp>
            <p:nvCxnSpPr>
              <p:cNvPr id="20" name="Straight Connector 19">
                <a:extLst>
                  <a:ext uri="{FF2B5EF4-FFF2-40B4-BE49-F238E27FC236}">
                    <a16:creationId xmlns="" xmlns:a16="http://schemas.microsoft.com/office/drawing/2014/main" id="{8E9F09E5-A178-354D-01D7-45066CE69F9D}"/>
                  </a:ext>
                </a:extLst>
              </p:cNvPr>
              <p:cNvCxnSpPr>
                <a:cxnSpLocks/>
              </p:cNvCxnSpPr>
              <p:nvPr/>
            </p:nvCxnSpPr>
            <p:spPr>
              <a:xfrm flipH="1">
                <a:off x="12027158" y="4980275"/>
                <a:ext cx="531200" cy="0"/>
              </a:xfrm>
              <a:prstGeom prst="line">
                <a:avLst/>
              </a:prstGeom>
            </p:spPr>
            <p:style>
              <a:lnRef idx="3">
                <a:schemeClr val="dk1"/>
              </a:lnRef>
              <a:fillRef idx="0">
                <a:schemeClr val="dk1"/>
              </a:fillRef>
              <a:effectRef idx="2">
                <a:schemeClr val="dk1"/>
              </a:effectRef>
              <a:fontRef idx="minor">
                <a:schemeClr val="tx1"/>
              </a:fontRef>
            </p:style>
          </p:cxnSp>
        </p:grpSp>
        <p:grpSp>
          <p:nvGrpSpPr>
            <p:cNvPr id="21" name="Group 20">
              <a:extLst>
                <a:ext uri="{FF2B5EF4-FFF2-40B4-BE49-F238E27FC236}">
                  <a16:creationId xmlns="" xmlns:a16="http://schemas.microsoft.com/office/drawing/2014/main" id="{B301679C-8916-ACB7-B620-586983791FA2}"/>
                </a:ext>
              </a:extLst>
            </p:cNvPr>
            <p:cNvGrpSpPr/>
            <p:nvPr/>
          </p:nvGrpSpPr>
          <p:grpSpPr>
            <a:xfrm>
              <a:off x="5410200" y="4981511"/>
              <a:ext cx="564561" cy="1461939"/>
              <a:chOff x="12027158" y="4275808"/>
              <a:chExt cx="531200" cy="1461939"/>
            </a:xfrm>
          </p:grpSpPr>
          <p:sp>
            <p:nvSpPr>
              <p:cNvPr id="22" name="TextBox 21">
                <a:extLst>
                  <a:ext uri="{FF2B5EF4-FFF2-40B4-BE49-F238E27FC236}">
                    <a16:creationId xmlns="" xmlns:a16="http://schemas.microsoft.com/office/drawing/2014/main" id="{3846EBB6-8C45-59B8-7CA5-6799A29D0CA3}"/>
                  </a:ext>
                </a:extLst>
              </p:cNvPr>
              <p:cNvSpPr txBox="1"/>
              <p:nvPr/>
            </p:nvSpPr>
            <p:spPr>
              <a:xfrm>
                <a:off x="12027158" y="4275808"/>
                <a:ext cx="531200" cy="1461939"/>
              </a:xfrm>
              <a:prstGeom prst="rect">
                <a:avLst/>
              </a:prstGeom>
              <a:noFill/>
            </p:spPr>
            <p:txBody>
              <a:bodyPr wrap="square">
                <a:spAutoFit/>
              </a:bodyPr>
              <a:lstStyle/>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1</a:t>
                </a:r>
              </a:p>
              <a:p>
                <a:pPr algn="ctr">
                  <a:spcBef>
                    <a:spcPts val="300"/>
                  </a:spcBef>
                  <a:spcAft>
                    <a:spcPts val="300"/>
                  </a:spcAft>
                </a:pPr>
                <a:r>
                  <a:rPr lang="en-US" sz="4200" dirty="0">
                    <a:latin typeface="Arial" panose="020B0604020202020204" pitchFamily="34" charset="0"/>
                    <a:ea typeface="Calibri" panose="020F0502020204030204" pitchFamily="34" charset="0"/>
                    <a:cs typeface="Arial" panose="020B0604020202020204" pitchFamily="34" charset="0"/>
                  </a:rPr>
                  <a:t>4</a:t>
                </a:r>
              </a:p>
            </p:txBody>
          </p:sp>
          <p:cxnSp>
            <p:nvCxnSpPr>
              <p:cNvPr id="23" name="Straight Connector 22">
                <a:extLst>
                  <a:ext uri="{FF2B5EF4-FFF2-40B4-BE49-F238E27FC236}">
                    <a16:creationId xmlns="" xmlns:a16="http://schemas.microsoft.com/office/drawing/2014/main" id="{546030EB-DAB9-572A-18A2-4C332CD65DE0}"/>
                  </a:ext>
                </a:extLst>
              </p:cNvPr>
              <p:cNvCxnSpPr>
                <a:cxnSpLocks/>
              </p:cNvCxnSpPr>
              <p:nvPr/>
            </p:nvCxnSpPr>
            <p:spPr>
              <a:xfrm flipH="1">
                <a:off x="12027158" y="4980275"/>
                <a:ext cx="531200" cy="0"/>
              </a:xfrm>
              <a:prstGeom prst="line">
                <a:avLst/>
              </a:prstGeom>
            </p:spPr>
            <p:style>
              <a:lnRef idx="3">
                <a:schemeClr val="dk1"/>
              </a:lnRef>
              <a:fillRef idx="0">
                <a:schemeClr val="dk1"/>
              </a:fillRef>
              <a:effectRef idx="2">
                <a:schemeClr val="dk1"/>
              </a:effectRef>
              <a:fontRef idx="minor">
                <a:schemeClr val="tx1"/>
              </a:fontRef>
            </p:style>
          </p:cxnSp>
        </p:grpSp>
      </p:grpSp>
      <p:sp>
        <p:nvSpPr>
          <p:cNvPr id="25" name="TextBox 24">
            <a:extLst>
              <a:ext uri="{FF2B5EF4-FFF2-40B4-BE49-F238E27FC236}">
                <a16:creationId xmlns="" xmlns:a16="http://schemas.microsoft.com/office/drawing/2014/main" id="{9BB976FD-FE61-0353-61B1-419BEE293A85}"/>
              </a:ext>
            </a:extLst>
          </p:cNvPr>
          <p:cNvSpPr txBox="1"/>
          <p:nvPr/>
        </p:nvSpPr>
        <p:spPr>
          <a:xfrm>
            <a:off x="5898111" y="314491"/>
            <a:ext cx="6781800" cy="982448"/>
          </a:xfrm>
          <a:prstGeom prst="rect">
            <a:avLst/>
          </a:prstGeom>
          <a:noFill/>
        </p:spPr>
        <p:txBody>
          <a:bodyPr wrap="square" rtlCol="0">
            <a:spAutoFit/>
          </a:bodyPr>
          <a:lstStyle/>
          <a:p>
            <a:pPr algn="ctr">
              <a:lnSpc>
                <a:spcPct val="150000"/>
              </a:lnSpc>
            </a:pPr>
            <a:r>
              <a:rPr lang="x-none" sz="4400" b="1" dirty="0">
                <a:latin typeface="Arial" panose="020B0604020202020204" pitchFamily="34" charset="0"/>
                <a:cs typeface="Arial" panose="020B0604020202020204" pitchFamily="34" charset="0"/>
              </a:rPr>
              <a:t>Bài tập 4 SGK – tr101</a:t>
            </a:r>
          </a:p>
        </p:txBody>
      </p:sp>
    </p:spTree>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3083</TotalTime>
  <Words>623</Words>
  <Application>Microsoft Office PowerPoint</Application>
  <PresentationFormat>Custom</PresentationFormat>
  <Paragraphs>204</Paragraphs>
  <Slides>19</Slides>
  <Notes>1</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 Light</vt:lpstr>
      <vt:lpstr>Michegar</vt:lpstr>
      <vt:lpstr>Calibri</vt:lpstr>
      <vt:lpstr>SimSun</vt:lpstr>
      <vt:lpstr>Roca Two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66 luyện tập chung</dc:title>
  <dc:creator>Administrator</dc:creator>
  <cp:lastModifiedBy>A</cp:lastModifiedBy>
  <cp:revision>7</cp:revision>
  <dcterms:created xsi:type="dcterms:W3CDTF">2006-08-16T00:00:00Z</dcterms:created>
  <dcterms:modified xsi:type="dcterms:W3CDTF">2025-05-04T14:50:45Z</dcterms:modified>
  <dc:identifier>DAF1CihRs9Y</dc:identifier>
</cp:coreProperties>
</file>