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2" r:id="rId2"/>
  </p:sldMasterIdLst>
  <p:notesMasterIdLst>
    <p:notesMasterId r:id="rId23"/>
  </p:notesMasterIdLst>
  <p:sldIdLst>
    <p:sldId id="256" r:id="rId3"/>
    <p:sldId id="274" r:id="rId4"/>
    <p:sldId id="259" r:id="rId5"/>
    <p:sldId id="257" r:id="rId6"/>
    <p:sldId id="311" r:id="rId7"/>
    <p:sldId id="260" r:id="rId8"/>
    <p:sldId id="276" r:id="rId9"/>
    <p:sldId id="265" r:id="rId10"/>
    <p:sldId id="262" r:id="rId11"/>
    <p:sldId id="261" r:id="rId12"/>
    <p:sldId id="263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273" r:id="rId22"/>
  </p:sldIdLst>
  <p:sldSz cx="9144000" cy="5143500" type="screen16x9"/>
  <p:notesSz cx="6858000" cy="9144000"/>
  <p:embeddedFontLst>
    <p:embeddedFont>
      <p:font typeface="Jua" charset="-127"/>
      <p:regular r:id="rId24"/>
    </p:embeddedFont>
    <p:embeddedFont>
      <p:font typeface="Lato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mbria Math" pitchFamily="18" charset="0"/>
      <p:regular r:id="rId33"/>
    </p:embeddedFont>
    <p:embeddedFont>
      <p:font typeface="Lilita One" charset="0"/>
      <p:regular r:id="rId34"/>
    </p:embeddedFont>
    <p:embeddedFont>
      <p:font typeface="Quicksand Medium" charset="-93"/>
      <p:regular r:id="rId35"/>
      <p:bold r:id="rId36"/>
    </p:embeddedFont>
    <p:embeddedFont>
      <p:font typeface="Calibri Light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3704973-2234-433E-965A-922490E9898C}">
  <a:tblStyle styleId="{53704973-2234-433E-965A-922490E989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7802D24-DD1D-4F34-8BC6-6F30321B164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302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57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4" name="Google Shape;250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426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304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82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1632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0339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9124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6145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5461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355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4C7050A-8175-492E-9DDF-FB9B86E92E6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459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27d748fa09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27d748fa09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385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27d748fa09b_0_1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27d748fa09b_0_1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71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7" name="Google Shape;241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3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32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30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9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3" name="Google Shape;3203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893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2" name="Google Shape;269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07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83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0" name="Google Shape;10;p2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" name="Google Shape;45;p2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46" name="Google Shape;46;p2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2097300" y="1255925"/>
            <a:ext cx="4949400" cy="23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2097300" y="3753075"/>
            <a:ext cx="4949400" cy="4626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8430775" y="3489050"/>
            <a:ext cx="507323" cy="521794"/>
            <a:chOff x="8498350" y="3464975"/>
            <a:chExt cx="507323" cy="521794"/>
          </a:xfrm>
        </p:grpSpPr>
        <p:sp>
          <p:nvSpPr>
            <p:cNvPr id="67" name="Google Shape;67;p2"/>
            <p:cNvSpPr/>
            <p:nvPr/>
          </p:nvSpPr>
          <p:spPr>
            <a:xfrm>
              <a:off x="8498350" y="3464975"/>
              <a:ext cx="507323" cy="521794"/>
            </a:xfrm>
            <a:custGeom>
              <a:avLst/>
              <a:gdLst/>
              <a:ahLst/>
              <a:cxnLst/>
              <a:rect l="l" t="t" r="r" b="b"/>
              <a:pathLst>
                <a:path w="11674" h="12007" extrusionOk="0">
                  <a:moveTo>
                    <a:pt x="4140" y="1"/>
                  </a:moveTo>
                  <a:cubicBezTo>
                    <a:pt x="3823" y="1"/>
                    <a:pt x="3500" y="66"/>
                    <a:pt x="3192" y="203"/>
                  </a:cubicBezTo>
                  <a:cubicBezTo>
                    <a:pt x="2752" y="404"/>
                    <a:pt x="2363" y="693"/>
                    <a:pt x="2061" y="1058"/>
                  </a:cubicBezTo>
                  <a:cubicBezTo>
                    <a:pt x="1320" y="1950"/>
                    <a:pt x="0" y="3684"/>
                    <a:pt x="239" y="4375"/>
                  </a:cubicBezTo>
                  <a:lnTo>
                    <a:pt x="603" y="5192"/>
                  </a:lnTo>
                  <a:cubicBezTo>
                    <a:pt x="616" y="5242"/>
                    <a:pt x="641" y="5292"/>
                    <a:pt x="679" y="5330"/>
                  </a:cubicBezTo>
                  <a:cubicBezTo>
                    <a:pt x="866" y="5632"/>
                    <a:pt x="1186" y="5777"/>
                    <a:pt x="1514" y="5777"/>
                  </a:cubicBezTo>
                  <a:cubicBezTo>
                    <a:pt x="1870" y="5777"/>
                    <a:pt x="2235" y="5607"/>
                    <a:pt x="2451" y="5280"/>
                  </a:cubicBezTo>
                  <a:lnTo>
                    <a:pt x="3142" y="4287"/>
                  </a:lnTo>
                  <a:lnTo>
                    <a:pt x="5127" y="8773"/>
                  </a:lnTo>
                  <a:lnTo>
                    <a:pt x="4248" y="9163"/>
                  </a:lnTo>
                  <a:cubicBezTo>
                    <a:pt x="3519" y="9489"/>
                    <a:pt x="3192" y="10319"/>
                    <a:pt x="3506" y="11023"/>
                  </a:cubicBezTo>
                  <a:lnTo>
                    <a:pt x="3569" y="11186"/>
                  </a:lnTo>
                  <a:cubicBezTo>
                    <a:pt x="3799" y="11700"/>
                    <a:pt x="4310" y="12006"/>
                    <a:pt x="4853" y="12006"/>
                  </a:cubicBezTo>
                  <a:cubicBezTo>
                    <a:pt x="5053" y="12006"/>
                    <a:pt x="5258" y="11965"/>
                    <a:pt x="5454" y="11877"/>
                  </a:cubicBezTo>
                  <a:lnTo>
                    <a:pt x="10581" y="9615"/>
                  </a:lnTo>
                  <a:cubicBezTo>
                    <a:pt x="11322" y="9276"/>
                    <a:pt x="11674" y="8421"/>
                    <a:pt x="11347" y="7680"/>
                  </a:cubicBezTo>
                  <a:lnTo>
                    <a:pt x="11322" y="7617"/>
                  </a:lnTo>
                  <a:cubicBezTo>
                    <a:pt x="11083" y="7084"/>
                    <a:pt x="10556" y="6767"/>
                    <a:pt x="9995" y="6767"/>
                  </a:cubicBezTo>
                  <a:cubicBezTo>
                    <a:pt x="9788" y="6767"/>
                    <a:pt x="9577" y="6810"/>
                    <a:pt x="9374" y="6901"/>
                  </a:cubicBezTo>
                  <a:lnTo>
                    <a:pt x="8784" y="7152"/>
                  </a:lnTo>
                  <a:lnTo>
                    <a:pt x="6208" y="1322"/>
                  </a:lnTo>
                  <a:cubicBezTo>
                    <a:pt x="5839" y="492"/>
                    <a:pt x="5011" y="1"/>
                    <a:pt x="4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686739" y="3511866"/>
              <a:ext cx="107079" cy="152797"/>
            </a:xfrm>
            <a:custGeom>
              <a:avLst/>
              <a:gdLst/>
              <a:ahLst/>
              <a:cxnLst/>
              <a:rect l="l" t="t" r="r" b="b"/>
              <a:pathLst>
                <a:path w="2464" h="3516" extrusionOk="0">
                  <a:moveTo>
                    <a:pt x="120" y="1"/>
                  </a:moveTo>
                  <a:cubicBezTo>
                    <a:pt x="72" y="1"/>
                    <a:pt x="34" y="25"/>
                    <a:pt x="13" y="67"/>
                  </a:cubicBezTo>
                  <a:cubicBezTo>
                    <a:pt x="1" y="130"/>
                    <a:pt x="26" y="192"/>
                    <a:pt x="76" y="205"/>
                  </a:cubicBezTo>
                  <a:cubicBezTo>
                    <a:pt x="692" y="419"/>
                    <a:pt x="1131" y="984"/>
                    <a:pt x="1420" y="1587"/>
                  </a:cubicBezTo>
                  <a:cubicBezTo>
                    <a:pt x="1709" y="2190"/>
                    <a:pt x="1898" y="2856"/>
                    <a:pt x="2250" y="3460"/>
                  </a:cubicBezTo>
                  <a:cubicBezTo>
                    <a:pt x="2275" y="3493"/>
                    <a:pt x="2311" y="3515"/>
                    <a:pt x="2348" y="3515"/>
                  </a:cubicBezTo>
                  <a:cubicBezTo>
                    <a:pt x="2366" y="3515"/>
                    <a:pt x="2384" y="3510"/>
                    <a:pt x="2401" y="3497"/>
                  </a:cubicBezTo>
                  <a:cubicBezTo>
                    <a:pt x="2451" y="3472"/>
                    <a:pt x="2463" y="3409"/>
                    <a:pt x="2438" y="3359"/>
                  </a:cubicBezTo>
                  <a:cubicBezTo>
                    <a:pt x="2086" y="2781"/>
                    <a:pt x="1911" y="2128"/>
                    <a:pt x="1609" y="1499"/>
                  </a:cubicBezTo>
                  <a:cubicBezTo>
                    <a:pt x="1307" y="871"/>
                    <a:pt x="842" y="243"/>
                    <a:pt x="151" y="4"/>
                  </a:cubicBezTo>
                  <a:cubicBezTo>
                    <a:pt x="141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91238" y="36146"/>
            <a:ext cx="8887515" cy="4999940"/>
            <a:chOff x="91238" y="36146"/>
            <a:chExt cx="8887515" cy="4999940"/>
          </a:xfrm>
        </p:grpSpPr>
        <p:sp>
          <p:nvSpPr>
            <p:cNvPr id="70" name="Google Shape;70;p2"/>
            <p:cNvSpPr/>
            <p:nvPr/>
          </p:nvSpPr>
          <p:spPr>
            <a:xfrm rot="-1303645" flipH="1">
              <a:off x="126362" y="4640102"/>
              <a:ext cx="575280" cy="30016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312825" y="120475"/>
            <a:ext cx="8727094" cy="4780446"/>
            <a:chOff x="312825" y="120475"/>
            <a:chExt cx="8727094" cy="4780446"/>
          </a:xfrm>
        </p:grpSpPr>
        <p:sp>
          <p:nvSpPr>
            <p:cNvPr id="73" name="Google Shape;73;p2"/>
            <p:cNvSpPr/>
            <p:nvPr/>
          </p:nvSpPr>
          <p:spPr>
            <a:xfrm>
              <a:off x="312825" y="12842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37100" y="46040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279363" y="1204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" name="Google Shape;1323;p20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324" name="Google Shape;1324;p20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325" name="Google Shape;1325;p20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326" name="Google Shape;1326;p20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7" name="Google Shape;1327;p2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8" name="Google Shape;1328;p2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9" name="Google Shape;1329;p2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0" name="Google Shape;1330;p2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1" name="Google Shape;1331;p2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2" name="Google Shape;1332;p2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3" name="Google Shape;1333;p2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4" name="Google Shape;1334;p2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5" name="Google Shape;1335;p2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6" name="Google Shape;1336;p2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7" name="Google Shape;1337;p2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8" name="Google Shape;1338;p2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9" name="Google Shape;1339;p2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0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0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0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0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0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0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0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0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0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4" name="Google Shape;1354;p20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20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0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0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0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9" name="Google Shape;1359;p20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360" name="Google Shape;1360;p2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78" name="Google Shape;137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79" name="Google Shape;1379;p20"/>
          <p:cNvGrpSpPr/>
          <p:nvPr/>
        </p:nvGrpSpPr>
        <p:grpSpPr>
          <a:xfrm>
            <a:off x="149950" y="36146"/>
            <a:ext cx="8828803" cy="648121"/>
            <a:chOff x="149950" y="36146"/>
            <a:chExt cx="8828803" cy="648121"/>
          </a:xfrm>
        </p:grpSpPr>
        <p:sp>
          <p:nvSpPr>
            <p:cNvPr id="1380" name="Google Shape;1380;p20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0"/>
            <p:cNvSpPr/>
            <p:nvPr/>
          </p:nvSpPr>
          <p:spPr>
            <a:xfrm rot="3912685" flipH="1">
              <a:off x="1191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21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384" name="Google Shape;1384;p21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385" name="Google Shape;1385;p21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386" name="Google Shape;1386;p21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21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21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21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21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21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21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21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21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21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21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21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21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21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21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21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21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21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21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21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21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7" name="Google Shape;1407;p21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8" name="Google Shape;1408;p21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9" name="Google Shape;1409;p21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0" name="Google Shape;1410;p21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1" name="Google Shape;1411;p21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2" name="Google Shape;1412;p21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3" name="Google Shape;1413;p21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4" name="Google Shape;1414;p21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1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1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1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1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19" name="Google Shape;1419;p21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420" name="Google Shape;1420;p21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1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1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1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1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1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1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1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1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1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1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1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1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1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1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1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1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1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38" name="Google Shape;143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9" name="Google Shape;1439;p21"/>
          <p:cNvGrpSpPr/>
          <p:nvPr/>
        </p:nvGrpSpPr>
        <p:grpSpPr>
          <a:xfrm>
            <a:off x="255475" y="1133250"/>
            <a:ext cx="8572769" cy="3832246"/>
            <a:chOff x="255475" y="1133250"/>
            <a:chExt cx="8572769" cy="3832246"/>
          </a:xfrm>
        </p:grpSpPr>
        <p:sp>
          <p:nvSpPr>
            <p:cNvPr id="1440" name="Google Shape;1440;p21"/>
            <p:cNvSpPr/>
            <p:nvPr/>
          </p:nvSpPr>
          <p:spPr>
            <a:xfrm>
              <a:off x="255475" y="42662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1"/>
            <p:cNvSpPr/>
            <p:nvPr/>
          </p:nvSpPr>
          <p:spPr>
            <a:xfrm>
              <a:off x="273400" y="11332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1"/>
            <p:cNvSpPr/>
            <p:nvPr/>
          </p:nvSpPr>
          <p:spPr>
            <a:xfrm>
              <a:off x="8525425" y="41014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1"/>
            <p:cNvSpPr/>
            <p:nvPr/>
          </p:nvSpPr>
          <p:spPr>
            <a:xfrm>
              <a:off x="8244125" y="46685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1"/>
          <p:cNvGrpSpPr/>
          <p:nvPr/>
        </p:nvGrpSpPr>
        <p:grpSpPr>
          <a:xfrm>
            <a:off x="119800" y="32583"/>
            <a:ext cx="8947027" cy="4966558"/>
            <a:chOff x="119800" y="32583"/>
            <a:chExt cx="8947027" cy="4966558"/>
          </a:xfrm>
        </p:grpSpPr>
        <p:grpSp>
          <p:nvGrpSpPr>
            <p:cNvPr id="1445" name="Google Shape;1445;p21"/>
            <p:cNvGrpSpPr/>
            <p:nvPr/>
          </p:nvGrpSpPr>
          <p:grpSpPr>
            <a:xfrm>
              <a:off x="119800" y="32583"/>
              <a:ext cx="8947027" cy="4966558"/>
              <a:chOff x="119800" y="32583"/>
              <a:chExt cx="8947027" cy="4966558"/>
            </a:xfrm>
          </p:grpSpPr>
          <p:grpSp>
            <p:nvGrpSpPr>
              <p:cNvPr id="1446" name="Google Shape;1446;p21"/>
              <p:cNvGrpSpPr/>
              <p:nvPr/>
            </p:nvGrpSpPr>
            <p:grpSpPr>
              <a:xfrm>
                <a:off x="119800" y="548125"/>
                <a:ext cx="507323" cy="521794"/>
                <a:chOff x="8498350" y="3464975"/>
                <a:chExt cx="507323" cy="521794"/>
              </a:xfrm>
            </p:grpSpPr>
            <p:sp>
              <p:nvSpPr>
                <p:cNvPr id="1447" name="Google Shape;1447;p21"/>
                <p:cNvSpPr/>
                <p:nvPr/>
              </p:nvSpPr>
              <p:spPr>
                <a:xfrm>
                  <a:off x="8498350" y="3464975"/>
                  <a:ext cx="507323" cy="52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4" h="12007" extrusionOk="0">
                      <a:moveTo>
                        <a:pt x="4140" y="1"/>
                      </a:moveTo>
                      <a:cubicBezTo>
                        <a:pt x="3823" y="1"/>
                        <a:pt x="3500" y="66"/>
                        <a:pt x="3192" y="203"/>
                      </a:cubicBezTo>
                      <a:cubicBezTo>
                        <a:pt x="2752" y="404"/>
                        <a:pt x="2363" y="693"/>
                        <a:pt x="2061" y="1058"/>
                      </a:cubicBezTo>
                      <a:cubicBezTo>
                        <a:pt x="1320" y="1950"/>
                        <a:pt x="0" y="3684"/>
                        <a:pt x="239" y="4375"/>
                      </a:cubicBezTo>
                      <a:lnTo>
                        <a:pt x="603" y="5192"/>
                      </a:lnTo>
                      <a:cubicBezTo>
                        <a:pt x="616" y="5242"/>
                        <a:pt x="641" y="5292"/>
                        <a:pt x="679" y="5330"/>
                      </a:cubicBezTo>
                      <a:cubicBezTo>
                        <a:pt x="866" y="5632"/>
                        <a:pt x="1186" y="5777"/>
                        <a:pt x="1514" y="5777"/>
                      </a:cubicBezTo>
                      <a:cubicBezTo>
                        <a:pt x="1870" y="5777"/>
                        <a:pt x="2235" y="5607"/>
                        <a:pt x="2451" y="5280"/>
                      </a:cubicBezTo>
                      <a:lnTo>
                        <a:pt x="3142" y="4287"/>
                      </a:lnTo>
                      <a:lnTo>
                        <a:pt x="5127" y="8773"/>
                      </a:lnTo>
                      <a:lnTo>
                        <a:pt x="4248" y="9163"/>
                      </a:lnTo>
                      <a:cubicBezTo>
                        <a:pt x="3519" y="9489"/>
                        <a:pt x="3192" y="10319"/>
                        <a:pt x="3506" y="11023"/>
                      </a:cubicBezTo>
                      <a:lnTo>
                        <a:pt x="3569" y="11186"/>
                      </a:lnTo>
                      <a:cubicBezTo>
                        <a:pt x="3799" y="11700"/>
                        <a:pt x="4310" y="12006"/>
                        <a:pt x="4853" y="12006"/>
                      </a:cubicBezTo>
                      <a:cubicBezTo>
                        <a:pt x="5053" y="12006"/>
                        <a:pt x="5258" y="11965"/>
                        <a:pt x="5454" y="11877"/>
                      </a:cubicBezTo>
                      <a:lnTo>
                        <a:pt x="10581" y="9615"/>
                      </a:lnTo>
                      <a:cubicBezTo>
                        <a:pt x="11322" y="9276"/>
                        <a:pt x="11674" y="8421"/>
                        <a:pt x="11347" y="7680"/>
                      </a:cubicBezTo>
                      <a:lnTo>
                        <a:pt x="11322" y="7617"/>
                      </a:lnTo>
                      <a:cubicBezTo>
                        <a:pt x="11083" y="7084"/>
                        <a:pt x="10556" y="6767"/>
                        <a:pt x="9995" y="6767"/>
                      </a:cubicBezTo>
                      <a:cubicBezTo>
                        <a:pt x="9788" y="6767"/>
                        <a:pt x="9577" y="6810"/>
                        <a:pt x="9374" y="6901"/>
                      </a:cubicBezTo>
                      <a:lnTo>
                        <a:pt x="8784" y="7152"/>
                      </a:lnTo>
                      <a:lnTo>
                        <a:pt x="6208" y="1322"/>
                      </a:lnTo>
                      <a:cubicBezTo>
                        <a:pt x="5839" y="492"/>
                        <a:pt x="5011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21"/>
                <p:cNvSpPr/>
                <p:nvPr/>
              </p:nvSpPr>
              <p:spPr>
                <a:xfrm>
                  <a:off x="8686739" y="3511866"/>
                  <a:ext cx="107079" cy="15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" h="3516" extrusionOk="0">
                      <a:moveTo>
                        <a:pt x="120" y="1"/>
                      </a:moveTo>
                      <a:cubicBezTo>
                        <a:pt x="72" y="1"/>
                        <a:pt x="34" y="25"/>
                        <a:pt x="13" y="67"/>
                      </a:cubicBezTo>
                      <a:cubicBezTo>
                        <a:pt x="1" y="130"/>
                        <a:pt x="26" y="192"/>
                        <a:pt x="76" y="205"/>
                      </a:cubicBezTo>
                      <a:cubicBezTo>
                        <a:pt x="692" y="419"/>
                        <a:pt x="1131" y="984"/>
                        <a:pt x="1420" y="1587"/>
                      </a:cubicBezTo>
                      <a:cubicBezTo>
                        <a:pt x="1709" y="2190"/>
                        <a:pt x="1898" y="2856"/>
                        <a:pt x="2250" y="3460"/>
                      </a:cubicBezTo>
                      <a:cubicBezTo>
                        <a:pt x="2275" y="3493"/>
                        <a:pt x="2311" y="3515"/>
                        <a:pt x="2348" y="3515"/>
                      </a:cubicBezTo>
                      <a:cubicBezTo>
                        <a:pt x="2366" y="3515"/>
                        <a:pt x="2384" y="3510"/>
                        <a:pt x="2401" y="3497"/>
                      </a:cubicBezTo>
                      <a:cubicBezTo>
                        <a:pt x="2451" y="3472"/>
                        <a:pt x="2463" y="3409"/>
                        <a:pt x="2438" y="3359"/>
                      </a:cubicBezTo>
                      <a:cubicBezTo>
                        <a:pt x="2086" y="2781"/>
                        <a:pt x="1911" y="2128"/>
                        <a:pt x="1609" y="1499"/>
                      </a:cubicBezTo>
                      <a:cubicBezTo>
                        <a:pt x="1307" y="871"/>
                        <a:pt x="842" y="243"/>
                        <a:pt x="151" y="4"/>
                      </a:cubicBezTo>
                      <a:cubicBezTo>
                        <a:pt x="141" y="2"/>
                        <a:pt x="130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49" name="Google Shape;1449;p21"/>
              <p:cNvGrpSpPr/>
              <p:nvPr/>
            </p:nvGrpSpPr>
            <p:grpSpPr>
              <a:xfrm rot="922728">
                <a:off x="356090" y="87442"/>
                <a:ext cx="489838" cy="563816"/>
                <a:chOff x="104132" y="3774240"/>
                <a:chExt cx="602807" cy="693845"/>
              </a:xfrm>
            </p:grpSpPr>
            <p:sp>
              <p:nvSpPr>
                <p:cNvPr id="1450" name="Google Shape;1450;p21"/>
                <p:cNvSpPr/>
                <p:nvPr/>
              </p:nvSpPr>
              <p:spPr>
                <a:xfrm rot="-1061815">
                  <a:off x="182665" y="3828121"/>
                  <a:ext cx="445742" cy="586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12211" extrusionOk="0">
                      <a:moveTo>
                        <a:pt x="5418" y="0"/>
                      </a:moveTo>
                      <a:cubicBezTo>
                        <a:pt x="4962" y="0"/>
                        <a:pt x="4470" y="34"/>
                        <a:pt x="3946" y="84"/>
                      </a:cubicBezTo>
                      <a:cubicBezTo>
                        <a:pt x="2815" y="209"/>
                        <a:pt x="1961" y="498"/>
                        <a:pt x="654" y="1541"/>
                      </a:cubicBezTo>
                      <a:cubicBezTo>
                        <a:pt x="201" y="1893"/>
                        <a:pt x="0" y="2509"/>
                        <a:pt x="151" y="3087"/>
                      </a:cubicBezTo>
                      <a:cubicBezTo>
                        <a:pt x="381" y="3954"/>
                        <a:pt x="1088" y="4838"/>
                        <a:pt x="1840" y="4838"/>
                      </a:cubicBezTo>
                      <a:cubicBezTo>
                        <a:pt x="1992" y="4838"/>
                        <a:pt x="2147" y="4801"/>
                        <a:pt x="2300" y="4720"/>
                      </a:cubicBezTo>
                      <a:cubicBezTo>
                        <a:pt x="3004" y="4350"/>
                        <a:pt x="3830" y="3639"/>
                        <a:pt x="4335" y="3639"/>
                      </a:cubicBezTo>
                      <a:cubicBezTo>
                        <a:pt x="4344" y="3639"/>
                        <a:pt x="4352" y="3639"/>
                        <a:pt x="4361" y="3640"/>
                      </a:cubicBezTo>
                      <a:cubicBezTo>
                        <a:pt x="4700" y="3652"/>
                        <a:pt x="4826" y="4130"/>
                        <a:pt x="4549" y="4343"/>
                      </a:cubicBezTo>
                      <a:cubicBezTo>
                        <a:pt x="4084" y="4695"/>
                        <a:pt x="3469" y="5160"/>
                        <a:pt x="3305" y="5261"/>
                      </a:cubicBezTo>
                      <a:cubicBezTo>
                        <a:pt x="3054" y="5412"/>
                        <a:pt x="2815" y="5575"/>
                        <a:pt x="2576" y="5726"/>
                      </a:cubicBezTo>
                      <a:cubicBezTo>
                        <a:pt x="2338" y="5889"/>
                        <a:pt x="2124" y="6040"/>
                        <a:pt x="1923" y="6203"/>
                      </a:cubicBezTo>
                      <a:cubicBezTo>
                        <a:pt x="1722" y="6354"/>
                        <a:pt x="1546" y="6517"/>
                        <a:pt x="1395" y="6693"/>
                      </a:cubicBezTo>
                      <a:cubicBezTo>
                        <a:pt x="1131" y="6982"/>
                        <a:pt x="918" y="7259"/>
                        <a:pt x="754" y="7510"/>
                      </a:cubicBezTo>
                      <a:cubicBezTo>
                        <a:pt x="578" y="7774"/>
                        <a:pt x="453" y="8038"/>
                        <a:pt x="377" y="8314"/>
                      </a:cubicBezTo>
                      <a:cubicBezTo>
                        <a:pt x="289" y="8591"/>
                        <a:pt x="239" y="8867"/>
                        <a:pt x="227" y="9169"/>
                      </a:cubicBezTo>
                      <a:cubicBezTo>
                        <a:pt x="214" y="9458"/>
                        <a:pt x="227" y="9772"/>
                        <a:pt x="252" y="10124"/>
                      </a:cubicBezTo>
                      <a:cubicBezTo>
                        <a:pt x="369" y="11321"/>
                        <a:pt x="1297" y="12211"/>
                        <a:pt x="2392" y="12211"/>
                      </a:cubicBezTo>
                      <a:cubicBezTo>
                        <a:pt x="2469" y="12211"/>
                        <a:pt x="2548" y="12206"/>
                        <a:pt x="2627" y="12197"/>
                      </a:cubicBezTo>
                      <a:lnTo>
                        <a:pt x="7955" y="11619"/>
                      </a:lnTo>
                      <a:cubicBezTo>
                        <a:pt x="8721" y="11531"/>
                        <a:pt x="9287" y="10802"/>
                        <a:pt x="9211" y="9986"/>
                      </a:cubicBezTo>
                      <a:cubicBezTo>
                        <a:pt x="9126" y="9197"/>
                        <a:pt x="8865" y="8021"/>
                        <a:pt x="8157" y="8021"/>
                      </a:cubicBezTo>
                      <a:cubicBezTo>
                        <a:pt x="8132" y="8021"/>
                        <a:pt x="8106" y="8022"/>
                        <a:pt x="8080" y="8025"/>
                      </a:cubicBezTo>
                      <a:lnTo>
                        <a:pt x="4600" y="8503"/>
                      </a:lnTo>
                      <a:cubicBezTo>
                        <a:pt x="4600" y="8503"/>
                        <a:pt x="5957" y="7598"/>
                        <a:pt x="6585" y="7221"/>
                      </a:cubicBezTo>
                      <a:cubicBezTo>
                        <a:pt x="7213" y="6844"/>
                        <a:pt x="7703" y="6455"/>
                        <a:pt x="8030" y="6078"/>
                      </a:cubicBezTo>
                      <a:cubicBezTo>
                        <a:pt x="8369" y="5688"/>
                        <a:pt x="8595" y="5273"/>
                        <a:pt x="8683" y="4834"/>
                      </a:cubicBezTo>
                      <a:cubicBezTo>
                        <a:pt x="8784" y="4394"/>
                        <a:pt x="8809" y="3866"/>
                        <a:pt x="8746" y="3263"/>
                      </a:cubicBezTo>
                      <a:cubicBezTo>
                        <a:pt x="8671" y="2446"/>
                        <a:pt x="8508" y="1818"/>
                        <a:pt x="8244" y="1353"/>
                      </a:cubicBezTo>
                      <a:cubicBezTo>
                        <a:pt x="7992" y="900"/>
                        <a:pt x="7653" y="561"/>
                        <a:pt x="7238" y="360"/>
                      </a:cubicBezTo>
                      <a:cubicBezTo>
                        <a:pt x="6824" y="146"/>
                        <a:pt x="6334" y="33"/>
                        <a:pt x="5781" y="8"/>
                      </a:cubicBezTo>
                      <a:cubicBezTo>
                        <a:pt x="5663" y="3"/>
                        <a:pt x="5542" y="0"/>
                        <a:pt x="5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21"/>
                <p:cNvSpPr/>
                <p:nvPr/>
              </p:nvSpPr>
              <p:spPr>
                <a:xfrm rot="-1061815">
                  <a:off x="188994" y="3914396"/>
                  <a:ext cx="174946" cy="66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1393" extrusionOk="0">
                      <a:moveTo>
                        <a:pt x="2966" y="1"/>
                      </a:moveTo>
                      <a:cubicBezTo>
                        <a:pt x="2526" y="1"/>
                        <a:pt x="2099" y="101"/>
                        <a:pt x="1684" y="252"/>
                      </a:cubicBezTo>
                      <a:cubicBezTo>
                        <a:pt x="1094" y="478"/>
                        <a:pt x="553" y="817"/>
                        <a:pt x="51" y="1194"/>
                      </a:cubicBezTo>
                      <a:cubicBezTo>
                        <a:pt x="0" y="1232"/>
                        <a:pt x="0" y="1295"/>
                        <a:pt x="26" y="1345"/>
                      </a:cubicBezTo>
                      <a:cubicBezTo>
                        <a:pt x="48" y="1376"/>
                        <a:pt x="80" y="1392"/>
                        <a:pt x="113" y="1392"/>
                      </a:cubicBezTo>
                      <a:cubicBezTo>
                        <a:pt x="135" y="1392"/>
                        <a:pt x="157" y="1385"/>
                        <a:pt x="176" y="1370"/>
                      </a:cubicBezTo>
                      <a:cubicBezTo>
                        <a:pt x="679" y="993"/>
                        <a:pt x="1194" y="654"/>
                        <a:pt x="1760" y="441"/>
                      </a:cubicBezTo>
                      <a:cubicBezTo>
                        <a:pt x="2149" y="302"/>
                        <a:pt x="2551" y="214"/>
                        <a:pt x="2966" y="214"/>
                      </a:cubicBezTo>
                      <a:cubicBezTo>
                        <a:pt x="3142" y="214"/>
                        <a:pt x="3330" y="227"/>
                        <a:pt x="3519" y="277"/>
                      </a:cubicBezTo>
                      <a:cubicBezTo>
                        <a:pt x="3525" y="279"/>
                        <a:pt x="3532" y="280"/>
                        <a:pt x="3538" y="280"/>
                      </a:cubicBezTo>
                      <a:cubicBezTo>
                        <a:pt x="3582" y="280"/>
                        <a:pt x="3621" y="244"/>
                        <a:pt x="3632" y="189"/>
                      </a:cubicBezTo>
                      <a:cubicBezTo>
                        <a:pt x="3645" y="139"/>
                        <a:pt x="3619" y="76"/>
                        <a:pt x="3557" y="64"/>
                      </a:cubicBezTo>
                      <a:cubicBezTo>
                        <a:pt x="3356" y="26"/>
                        <a:pt x="3155" y="1"/>
                        <a:pt x="29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21"/>
                <p:cNvSpPr/>
                <p:nvPr/>
              </p:nvSpPr>
              <p:spPr>
                <a:xfrm rot="-1061815">
                  <a:off x="463983" y="4297891"/>
                  <a:ext cx="163523" cy="33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7" h="697" extrusionOk="0">
                      <a:moveTo>
                        <a:pt x="3292" y="1"/>
                      </a:moveTo>
                      <a:cubicBezTo>
                        <a:pt x="3284" y="1"/>
                        <a:pt x="3276" y="2"/>
                        <a:pt x="3268" y="3"/>
                      </a:cubicBezTo>
                      <a:cubicBezTo>
                        <a:pt x="2225" y="242"/>
                        <a:pt x="1170" y="405"/>
                        <a:pt x="102" y="493"/>
                      </a:cubicBezTo>
                      <a:cubicBezTo>
                        <a:pt x="39" y="493"/>
                        <a:pt x="1" y="544"/>
                        <a:pt x="1" y="594"/>
                      </a:cubicBezTo>
                      <a:cubicBezTo>
                        <a:pt x="12" y="650"/>
                        <a:pt x="54" y="696"/>
                        <a:pt x="98" y="696"/>
                      </a:cubicBezTo>
                      <a:cubicBezTo>
                        <a:pt x="104" y="696"/>
                        <a:pt x="109" y="696"/>
                        <a:pt x="114" y="694"/>
                      </a:cubicBezTo>
                      <a:cubicBezTo>
                        <a:pt x="1195" y="619"/>
                        <a:pt x="2263" y="456"/>
                        <a:pt x="3318" y="204"/>
                      </a:cubicBezTo>
                      <a:cubicBezTo>
                        <a:pt x="3381" y="192"/>
                        <a:pt x="3406" y="141"/>
                        <a:pt x="3394" y="79"/>
                      </a:cubicBezTo>
                      <a:cubicBezTo>
                        <a:pt x="3383" y="35"/>
                        <a:pt x="334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53" name="Google Shape;1453;p21"/>
              <p:cNvGrpSpPr/>
              <p:nvPr/>
            </p:nvGrpSpPr>
            <p:grpSpPr>
              <a:xfrm>
                <a:off x="8484574" y="4431924"/>
                <a:ext cx="582254" cy="567217"/>
                <a:chOff x="8362049" y="142511"/>
                <a:chExt cx="582254" cy="567217"/>
              </a:xfrm>
            </p:grpSpPr>
            <p:sp>
              <p:nvSpPr>
                <p:cNvPr id="1454" name="Google Shape;1454;p21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21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21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57" name="Google Shape;1457;p21"/>
            <p:cNvSpPr/>
            <p:nvPr/>
          </p:nvSpPr>
          <p:spPr>
            <a:xfrm rot="-944183">
              <a:off x="8490453" y="1231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3_1"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oogle Shape;1624;p24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625" name="Google Shape;1625;p24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626" name="Google Shape;1626;p24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627" name="Google Shape;1627;p24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24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24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24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4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4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4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4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4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4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4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4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4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4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4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24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24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24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24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24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24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24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24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24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24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24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24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24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24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24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24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24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24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60" name="Google Shape;1660;p24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661" name="Google Shape;1661;p24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24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24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24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24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24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24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24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24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24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24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24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24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24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24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24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7" name="Google Shape;1677;p24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8" name="Google Shape;1678;p24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79" name="Google Shape;167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80" name="Google Shape;1680;p24"/>
          <p:cNvGrpSpPr/>
          <p:nvPr/>
        </p:nvGrpSpPr>
        <p:grpSpPr>
          <a:xfrm>
            <a:off x="273400" y="1133250"/>
            <a:ext cx="8554844" cy="3832246"/>
            <a:chOff x="273400" y="1133250"/>
            <a:chExt cx="8554844" cy="3832246"/>
          </a:xfrm>
        </p:grpSpPr>
        <p:sp>
          <p:nvSpPr>
            <p:cNvPr id="1681" name="Google Shape;1681;p24"/>
            <p:cNvSpPr/>
            <p:nvPr/>
          </p:nvSpPr>
          <p:spPr>
            <a:xfrm>
              <a:off x="273400" y="39433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273400" y="11332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8525425" y="41014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8244125" y="46685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" name="Google Shape;1685;p24"/>
          <p:cNvGrpSpPr/>
          <p:nvPr/>
        </p:nvGrpSpPr>
        <p:grpSpPr>
          <a:xfrm>
            <a:off x="119800" y="32583"/>
            <a:ext cx="8947027" cy="4966558"/>
            <a:chOff x="119800" y="32583"/>
            <a:chExt cx="8947027" cy="4966558"/>
          </a:xfrm>
        </p:grpSpPr>
        <p:grpSp>
          <p:nvGrpSpPr>
            <p:cNvPr id="1686" name="Google Shape;1686;p24"/>
            <p:cNvGrpSpPr/>
            <p:nvPr/>
          </p:nvGrpSpPr>
          <p:grpSpPr>
            <a:xfrm>
              <a:off x="119800" y="32583"/>
              <a:ext cx="8947027" cy="4966558"/>
              <a:chOff x="119800" y="32583"/>
              <a:chExt cx="8947027" cy="4966558"/>
            </a:xfrm>
          </p:grpSpPr>
          <p:grpSp>
            <p:nvGrpSpPr>
              <p:cNvPr id="1687" name="Google Shape;1687;p24"/>
              <p:cNvGrpSpPr/>
              <p:nvPr/>
            </p:nvGrpSpPr>
            <p:grpSpPr>
              <a:xfrm>
                <a:off x="119800" y="548125"/>
                <a:ext cx="507323" cy="521794"/>
                <a:chOff x="8498350" y="3464975"/>
                <a:chExt cx="507323" cy="521794"/>
              </a:xfrm>
            </p:grpSpPr>
            <p:sp>
              <p:nvSpPr>
                <p:cNvPr id="1688" name="Google Shape;1688;p24"/>
                <p:cNvSpPr/>
                <p:nvPr/>
              </p:nvSpPr>
              <p:spPr>
                <a:xfrm>
                  <a:off x="8498350" y="3464975"/>
                  <a:ext cx="507323" cy="52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4" h="12007" extrusionOk="0">
                      <a:moveTo>
                        <a:pt x="4140" y="1"/>
                      </a:moveTo>
                      <a:cubicBezTo>
                        <a:pt x="3823" y="1"/>
                        <a:pt x="3500" y="66"/>
                        <a:pt x="3192" y="203"/>
                      </a:cubicBezTo>
                      <a:cubicBezTo>
                        <a:pt x="2752" y="404"/>
                        <a:pt x="2363" y="693"/>
                        <a:pt x="2061" y="1058"/>
                      </a:cubicBezTo>
                      <a:cubicBezTo>
                        <a:pt x="1320" y="1950"/>
                        <a:pt x="0" y="3684"/>
                        <a:pt x="239" y="4375"/>
                      </a:cubicBezTo>
                      <a:lnTo>
                        <a:pt x="603" y="5192"/>
                      </a:lnTo>
                      <a:cubicBezTo>
                        <a:pt x="616" y="5242"/>
                        <a:pt x="641" y="5292"/>
                        <a:pt x="679" y="5330"/>
                      </a:cubicBezTo>
                      <a:cubicBezTo>
                        <a:pt x="866" y="5632"/>
                        <a:pt x="1186" y="5777"/>
                        <a:pt x="1514" y="5777"/>
                      </a:cubicBezTo>
                      <a:cubicBezTo>
                        <a:pt x="1870" y="5777"/>
                        <a:pt x="2235" y="5607"/>
                        <a:pt x="2451" y="5280"/>
                      </a:cubicBezTo>
                      <a:lnTo>
                        <a:pt x="3142" y="4287"/>
                      </a:lnTo>
                      <a:lnTo>
                        <a:pt x="5127" y="8773"/>
                      </a:lnTo>
                      <a:lnTo>
                        <a:pt x="4248" y="9163"/>
                      </a:lnTo>
                      <a:cubicBezTo>
                        <a:pt x="3519" y="9489"/>
                        <a:pt x="3192" y="10319"/>
                        <a:pt x="3506" y="11023"/>
                      </a:cubicBezTo>
                      <a:lnTo>
                        <a:pt x="3569" y="11186"/>
                      </a:lnTo>
                      <a:cubicBezTo>
                        <a:pt x="3799" y="11700"/>
                        <a:pt x="4310" y="12006"/>
                        <a:pt x="4853" y="12006"/>
                      </a:cubicBezTo>
                      <a:cubicBezTo>
                        <a:pt x="5053" y="12006"/>
                        <a:pt x="5258" y="11965"/>
                        <a:pt x="5454" y="11877"/>
                      </a:cubicBezTo>
                      <a:lnTo>
                        <a:pt x="10581" y="9615"/>
                      </a:lnTo>
                      <a:cubicBezTo>
                        <a:pt x="11322" y="9276"/>
                        <a:pt x="11674" y="8421"/>
                        <a:pt x="11347" y="7680"/>
                      </a:cubicBezTo>
                      <a:lnTo>
                        <a:pt x="11322" y="7617"/>
                      </a:lnTo>
                      <a:cubicBezTo>
                        <a:pt x="11083" y="7084"/>
                        <a:pt x="10556" y="6767"/>
                        <a:pt x="9995" y="6767"/>
                      </a:cubicBezTo>
                      <a:cubicBezTo>
                        <a:pt x="9788" y="6767"/>
                        <a:pt x="9577" y="6810"/>
                        <a:pt x="9374" y="6901"/>
                      </a:cubicBezTo>
                      <a:lnTo>
                        <a:pt x="8784" y="7152"/>
                      </a:lnTo>
                      <a:lnTo>
                        <a:pt x="6208" y="1322"/>
                      </a:lnTo>
                      <a:cubicBezTo>
                        <a:pt x="5839" y="492"/>
                        <a:pt x="5011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24"/>
                <p:cNvSpPr/>
                <p:nvPr/>
              </p:nvSpPr>
              <p:spPr>
                <a:xfrm>
                  <a:off x="8686739" y="3511866"/>
                  <a:ext cx="107079" cy="15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" h="3516" extrusionOk="0">
                      <a:moveTo>
                        <a:pt x="120" y="1"/>
                      </a:moveTo>
                      <a:cubicBezTo>
                        <a:pt x="72" y="1"/>
                        <a:pt x="34" y="25"/>
                        <a:pt x="13" y="67"/>
                      </a:cubicBezTo>
                      <a:cubicBezTo>
                        <a:pt x="1" y="130"/>
                        <a:pt x="26" y="192"/>
                        <a:pt x="76" y="205"/>
                      </a:cubicBezTo>
                      <a:cubicBezTo>
                        <a:pt x="692" y="419"/>
                        <a:pt x="1131" y="984"/>
                        <a:pt x="1420" y="1587"/>
                      </a:cubicBezTo>
                      <a:cubicBezTo>
                        <a:pt x="1709" y="2190"/>
                        <a:pt x="1898" y="2856"/>
                        <a:pt x="2250" y="3460"/>
                      </a:cubicBezTo>
                      <a:cubicBezTo>
                        <a:pt x="2275" y="3493"/>
                        <a:pt x="2311" y="3515"/>
                        <a:pt x="2348" y="3515"/>
                      </a:cubicBezTo>
                      <a:cubicBezTo>
                        <a:pt x="2366" y="3515"/>
                        <a:pt x="2384" y="3510"/>
                        <a:pt x="2401" y="3497"/>
                      </a:cubicBezTo>
                      <a:cubicBezTo>
                        <a:pt x="2451" y="3472"/>
                        <a:pt x="2463" y="3409"/>
                        <a:pt x="2438" y="3359"/>
                      </a:cubicBezTo>
                      <a:cubicBezTo>
                        <a:pt x="2086" y="2781"/>
                        <a:pt x="1911" y="2128"/>
                        <a:pt x="1609" y="1499"/>
                      </a:cubicBezTo>
                      <a:cubicBezTo>
                        <a:pt x="1307" y="871"/>
                        <a:pt x="842" y="243"/>
                        <a:pt x="151" y="4"/>
                      </a:cubicBezTo>
                      <a:cubicBezTo>
                        <a:pt x="141" y="2"/>
                        <a:pt x="130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90" name="Google Shape;1690;p24"/>
              <p:cNvGrpSpPr/>
              <p:nvPr/>
            </p:nvGrpSpPr>
            <p:grpSpPr>
              <a:xfrm rot="922728">
                <a:off x="356090" y="87442"/>
                <a:ext cx="489838" cy="563816"/>
                <a:chOff x="104132" y="3774240"/>
                <a:chExt cx="602807" cy="693845"/>
              </a:xfrm>
            </p:grpSpPr>
            <p:sp>
              <p:nvSpPr>
                <p:cNvPr id="1691" name="Google Shape;1691;p24"/>
                <p:cNvSpPr/>
                <p:nvPr/>
              </p:nvSpPr>
              <p:spPr>
                <a:xfrm rot="-1061815">
                  <a:off x="182665" y="3828121"/>
                  <a:ext cx="445742" cy="586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12211" extrusionOk="0">
                      <a:moveTo>
                        <a:pt x="5418" y="0"/>
                      </a:moveTo>
                      <a:cubicBezTo>
                        <a:pt x="4962" y="0"/>
                        <a:pt x="4470" y="34"/>
                        <a:pt x="3946" y="84"/>
                      </a:cubicBezTo>
                      <a:cubicBezTo>
                        <a:pt x="2815" y="209"/>
                        <a:pt x="1961" y="498"/>
                        <a:pt x="654" y="1541"/>
                      </a:cubicBezTo>
                      <a:cubicBezTo>
                        <a:pt x="201" y="1893"/>
                        <a:pt x="0" y="2509"/>
                        <a:pt x="151" y="3087"/>
                      </a:cubicBezTo>
                      <a:cubicBezTo>
                        <a:pt x="381" y="3954"/>
                        <a:pt x="1088" y="4838"/>
                        <a:pt x="1840" y="4838"/>
                      </a:cubicBezTo>
                      <a:cubicBezTo>
                        <a:pt x="1992" y="4838"/>
                        <a:pt x="2147" y="4801"/>
                        <a:pt x="2300" y="4720"/>
                      </a:cubicBezTo>
                      <a:cubicBezTo>
                        <a:pt x="3004" y="4350"/>
                        <a:pt x="3830" y="3639"/>
                        <a:pt x="4335" y="3639"/>
                      </a:cubicBezTo>
                      <a:cubicBezTo>
                        <a:pt x="4344" y="3639"/>
                        <a:pt x="4352" y="3639"/>
                        <a:pt x="4361" y="3640"/>
                      </a:cubicBezTo>
                      <a:cubicBezTo>
                        <a:pt x="4700" y="3652"/>
                        <a:pt x="4826" y="4130"/>
                        <a:pt x="4549" y="4343"/>
                      </a:cubicBezTo>
                      <a:cubicBezTo>
                        <a:pt x="4084" y="4695"/>
                        <a:pt x="3469" y="5160"/>
                        <a:pt x="3305" y="5261"/>
                      </a:cubicBezTo>
                      <a:cubicBezTo>
                        <a:pt x="3054" y="5412"/>
                        <a:pt x="2815" y="5575"/>
                        <a:pt x="2576" y="5726"/>
                      </a:cubicBezTo>
                      <a:cubicBezTo>
                        <a:pt x="2338" y="5889"/>
                        <a:pt x="2124" y="6040"/>
                        <a:pt x="1923" y="6203"/>
                      </a:cubicBezTo>
                      <a:cubicBezTo>
                        <a:pt x="1722" y="6354"/>
                        <a:pt x="1546" y="6517"/>
                        <a:pt x="1395" y="6693"/>
                      </a:cubicBezTo>
                      <a:cubicBezTo>
                        <a:pt x="1131" y="6982"/>
                        <a:pt x="918" y="7259"/>
                        <a:pt x="754" y="7510"/>
                      </a:cubicBezTo>
                      <a:cubicBezTo>
                        <a:pt x="578" y="7774"/>
                        <a:pt x="453" y="8038"/>
                        <a:pt x="377" y="8314"/>
                      </a:cubicBezTo>
                      <a:cubicBezTo>
                        <a:pt x="289" y="8591"/>
                        <a:pt x="239" y="8867"/>
                        <a:pt x="227" y="9169"/>
                      </a:cubicBezTo>
                      <a:cubicBezTo>
                        <a:pt x="214" y="9458"/>
                        <a:pt x="227" y="9772"/>
                        <a:pt x="252" y="10124"/>
                      </a:cubicBezTo>
                      <a:cubicBezTo>
                        <a:pt x="369" y="11321"/>
                        <a:pt x="1297" y="12211"/>
                        <a:pt x="2392" y="12211"/>
                      </a:cubicBezTo>
                      <a:cubicBezTo>
                        <a:pt x="2469" y="12211"/>
                        <a:pt x="2548" y="12206"/>
                        <a:pt x="2627" y="12197"/>
                      </a:cubicBezTo>
                      <a:lnTo>
                        <a:pt x="7955" y="11619"/>
                      </a:lnTo>
                      <a:cubicBezTo>
                        <a:pt x="8721" y="11531"/>
                        <a:pt x="9287" y="10802"/>
                        <a:pt x="9211" y="9986"/>
                      </a:cubicBezTo>
                      <a:cubicBezTo>
                        <a:pt x="9126" y="9197"/>
                        <a:pt x="8865" y="8021"/>
                        <a:pt x="8157" y="8021"/>
                      </a:cubicBezTo>
                      <a:cubicBezTo>
                        <a:pt x="8132" y="8021"/>
                        <a:pt x="8106" y="8022"/>
                        <a:pt x="8080" y="8025"/>
                      </a:cubicBezTo>
                      <a:lnTo>
                        <a:pt x="4600" y="8503"/>
                      </a:lnTo>
                      <a:cubicBezTo>
                        <a:pt x="4600" y="8503"/>
                        <a:pt x="5957" y="7598"/>
                        <a:pt x="6585" y="7221"/>
                      </a:cubicBezTo>
                      <a:cubicBezTo>
                        <a:pt x="7213" y="6844"/>
                        <a:pt x="7703" y="6455"/>
                        <a:pt x="8030" y="6078"/>
                      </a:cubicBezTo>
                      <a:cubicBezTo>
                        <a:pt x="8369" y="5688"/>
                        <a:pt x="8595" y="5273"/>
                        <a:pt x="8683" y="4834"/>
                      </a:cubicBezTo>
                      <a:cubicBezTo>
                        <a:pt x="8784" y="4394"/>
                        <a:pt x="8809" y="3866"/>
                        <a:pt x="8746" y="3263"/>
                      </a:cubicBezTo>
                      <a:cubicBezTo>
                        <a:pt x="8671" y="2446"/>
                        <a:pt x="8508" y="1818"/>
                        <a:pt x="8244" y="1353"/>
                      </a:cubicBezTo>
                      <a:cubicBezTo>
                        <a:pt x="7992" y="900"/>
                        <a:pt x="7653" y="561"/>
                        <a:pt x="7238" y="360"/>
                      </a:cubicBezTo>
                      <a:cubicBezTo>
                        <a:pt x="6824" y="146"/>
                        <a:pt x="6334" y="33"/>
                        <a:pt x="5781" y="8"/>
                      </a:cubicBezTo>
                      <a:cubicBezTo>
                        <a:pt x="5663" y="3"/>
                        <a:pt x="5542" y="0"/>
                        <a:pt x="5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24"/>
                <p:cNvSpPr/>
                <p:nvPr/>
              </p:nvSpPr>
              <p:spPr>
                <a:xfrm rot="-1061815">
                  <a:off x="188994" y="3914396"/>
                  <a:ext cx="174946" cy="66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1393" extrusionOk="0">
                      <a:moveTo>
                        <a:pt x="2966" y="1"/>
                      </a:moveTo>
                      <a:cubicBezTo>
                        <a:pt x="2526" y="1"/>
                        <a:pt x="2099" y="101"/>
                        <a:pt x="1684" y="252"/>
                      </a:cubicBezTo>
                      <a:cubicBezTo>
                        <a:pt x="1094" y="478"/>
                        <a:pt x="553" y="817"/>
                        <a:pt x="51" y="1194"/>
                      </a:cubicBezTo>
                      <a:cubicBezTo>
                        <a:pt x="0" y="1232"/>
                        <a:pt x="0" y="1295"/>
                        <a:pt x="26" y="1345"/>
                      </a:cubicBezTo>
                      <a:cubicBezTo>
                        <a:pt x="48" y="1376"/>
                        <a:pt x="80" y="1392"/>
                        <a:pt x="113" y="1392"/>
                      </a:cubicBezTo>
                      <a:cubicBezTo>
                        <a:pt x="135" y="1392"/>
                        <a:pt x="157" y="1385"/>
                        <a:pt x="176" y="1370"/>
                      </a:cubicBezTo>
                      <a:cubicBezTo>
                        <a:pt x="679" y="993"/>
                        <a:pt x="1194" y="654"/>
                        <a:pt x="1760" y="441"/>
                      </a:cubicBezTo>
                      <a:cubicBezTo>
                        <a:pt x="2149" y="302"/>
                        <a:pt x="2551" y="214"/>
                        <a:pt x="2966" y="214"/>
                      </a:cubicBezTo>
                      <a:cubicBezTo>
                        <a:pt x="3142" y="214"/>
                        <a:pt x="3330" y="227"/>
                        <a:pt x="3519" y="277"/>
                      </a:cubicBezTo>
                      <a:cubicBezTo>
                        <a:pt x="3525" y="279"/>
                        <a:pt x="3532" y="280"/>
                        <a:pt x="3538" y="280"/>
                      </a:cubicBezTo>
                      <a:cubicBezTo>
                        <a:pt x="3582" y="280"/>
                        <a:pt x="3621" y="244"/>
                        <a:pt x="3632" y="189"/>
                      </a:cubicBezTo>
                      <a:cubicBezTo>
                        <a:pt x="3645" y="139"/>
                        <a:pt x="3619" y="76"/>
                        <a:pt x="3557" y="64"/>
                      </a:cubicBezTo>
                      <a:cubicBezTo>
                        <a:pt x="3356" y="26"/>
                        <a:pt x="3155" y="1"/>
                        <a:pt x="29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24"/>
                <p:cNvSpPr/>
                <p:nvPr/>
              </p:nvSpPr>
              <p:spPr>
                <a:xfrm rot="-1061815">
                  <a:off x="463983" y="4297891"/>
                  <a:ext cx="163523" cy="33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7" h="697" extrusionOk="0">
                      <a:moveTo>
                        <a:pt x="3292" y="1"/>
                      </a:moveTo>
                      <a:cubicBezTo>
                        <a:pt x="3284" y="1"/>
                        <a:pt x="3276" y="2"/>
                        <a:pt x="3268" y="3"/>
                      </a:cubicBezTo>
                      <a:cubicBezTo>
                        <a:pt x="2225" y="242"/>
                        <a:pt x="1170" y="405"/>
                        <a:pt x="102" y="493"/>
                      </a:cubicBezTo>
                      <a:cubicBezTo>
                        <a:pt x="39" y="493"/>
                        <a:pt x="1" y="544"/>
                        <a:pt x="1" y="594"/>
                      </a:cubicBezTo>
                      <a:cubicBezTo>
                        <a:pt x="12" y="650"/>
                        <a:pt x="54" y="696"/>
                        <a:pt x="98" y="696"/>
                      </a:cubicBezTo>
                      <a:cubicBezTo>
                        <a:pt x="104" y="696"/>
                        <a:pt x="109" y="696"/>
                        <a:pt x="114" y="694"/>
                      </a:cubicBezTo>
                      <a:cubicBezTo>
                        <a:pt x="1195" y="619"/>
                        <a:pt x="2263" y="456"/>
                        <a:pt x="3318" y="204"/>
                      </a:cubicBezTo>
                      <a:cubicBezTo>
                        <a:pt x="3381" y="192"/>
                        <a:pt x="3406" y="141"/>
                        <a:pt x="3394" y="79"/>
                      </a:cubicBezTo>
                      <a:cubicBezTo>
                        <a:pt x="3383" y="35"/>
                        <a:pt x="334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94" name="Google Shape;1694;p24"/>
              <p:cNvGrpSpPr/>
              <p:nvPr/>
            </p:nvGrpSpPr>
            <p:grpSpPr>
              <a:xfrm>
                <a:off x="8484574" y="4431924"/>
                <a:ext cx="582254" cy="567217"/>
                <a:chOff x="8362049" y="142511"/>
                <a:chExt cx="582254" cy="567217"/>
              </a:xfrm>
            </p:grpSpPr>
            <p:sp>
              <p:nvSpPr>
                <p:cNvPr id="1695" name="Google Shape;1695;p24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24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24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98" name="Google Shape;1698;p24"/>
            <p:cNvSpPr/>
            <p:nvPr/>
          </p:nvSpPr>
          <p:spPr>
            <a:xfrm rot="-944183">
              <a:off x="8490453" y="1231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699" name="Google Shape;1699;p24"/>
          <p:cNvGrpSpPr/>
          <p:nvPr/>
        </p:nvGrpSpPr>
        <p:grpSpPr>
          <a:xfrm>
            <a:off x="8345473" y="445043"/>
            <a:ext cx="666888" cy="572664"/>
            <a:chOff x="8166475" y="4286125"/>
            <a:chExt cx="863733" cy="741697"/>
          </a:xfrm>
        </p:grpSpPr>
        <p:sp>
          <p:nvSpPr>
            <p:cNvPr id="1700" name="Google Shape;1700;p24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6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808" name="Google Shape;1808;p26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809" name="Google Shape;1809;p26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810" name="Google Shape;1810;p26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2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2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2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2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2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2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2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2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2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2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2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2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2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2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2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2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2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2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26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26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26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26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26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26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26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26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26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26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26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26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26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26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3" name="Google Shape;1843;p26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844" name="Google Shape;1844;p2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2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2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2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2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2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2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1" name="Google Shape;1851;p2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2" name="Google Shape;1852;p2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3" name="Google Shape;1853;p2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4" name="Google Shape;1854;p2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5" name="Google Shape;1855;p2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6" name="Google Shape;1856;p2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7" name="Google Shape;1857;p2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8" name="Google Shape;1858;p2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9" name="Google Shape;1859;p2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0" name="Google Shape;1860;p2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1" name="Google Shape;1861;p2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62" name="Google Shape;1862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26"/>
          <p:cNvSpPr txBox="1">
            <a:spLocks noGrp="1"/>
          </p:cNvSpPr>
          <p:nvPr>
            <p:ph type="subTitle" idx="1"/>
          </p:nvPr>
        </p:nvSpPr>
        <p:spPr>
          <a:xfrm>
            <a:off x="2552398" y="24525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26"/>
          <p:cNvSpPr txBox="1">
            <a:spLocks noGrp="1"/>
          </p:cNvSpPr>
          <p:nvPr>
            <p:ph type="subTitle" idx="2"/>
          </p:nvPr>
        </p:nvSpPr>
        <p:spPr>
          <a:xfrm>
            <a:off x="4613390" y="24525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5" name="Google Shape;1865;p26"/>
          <p:cNvSpPr txBox="1">
            <a:spLocks noGrp="1"/>
          </p:cNvSpPr>
          <p:nvPr>
            <p:ph type="subTitle" idx="3"/>
          </p:nvPr>
        </p:nvSpPr>
        <p:spPr>
          <a:xfrm>
            <a:off x="720005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6" name="Google Shape;1866;p26"/>
          <p:cNvSpPr txBox="1">
            <a:spLocks noGrp="1"/>
          </p:cNvSpPr>
          <p:nvPr>
            <p:ph type="subTitle" idx="4"/>
          </p:nvPr>
        </p:nvSpPr>
        <p:spPr>
          <a:xfrm>
            <a:off x="6445782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7" name="Google Shape;1867;p26"/>
          <p:cNvSpPr txBox="1">
            <a:spLocks noGrp="1"/>
          </p:cNvSpPr>
          <p:nvPr>
            <p:ph type="subTitle" idx="5"/>
          </p:nvPr>
        </p:nvSpPr>
        <p:spPr>
          <a:xfrm>
            <a:off x="2552392" y="210230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868" name="Google Shape;1868;p26"/>
          <p:cNvSpPr txBox="1">
            <a:spLocks noGrp="1"/>
          </p:cNvSpPr>
          <p:nvPr>
            <p:ph type="subTitle" idx="6"/>
          </p:nvPr>
        </p:nvSpPr>
        <p:spPr>
          <a:xfrm>
            <a:off x="720000" y="328795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869" name="Google Shape;1869;p26"/>
          <p:cNvSpPr txBox="1">
            <a:spLocks noGrp="1"/>
          </p:cNvSpPr>
          <p:nvPr>
            <p:ph type="subTitle" idx="7"/>
          </p:nvPr>
        </p:nvSpPr>
        <p:spPr>
          <a:xfrm>
            <a:off x="4613384" y="210230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870" name="Google Shape;1870;p26"/>
          <p:cNvSpPr txBox="1">
            <a:spLocks noGrp="1"/>
          </p:cNvSpPr>
          <p:nvPr>
            <p:ph type="subTitle" idx="8"/>
          </p:nvPr>
        </p:nvSpPr>
        <p:spPr>
          <a:xfrm>
            <a:off x="6445775" y="3287950"/>
            <a:ext cx="19782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1871" name="Google Shape;1871;p26"/>
          <p:cNvGrpSpPr/>
          <p:nvPr/>
        </p:nvGrpSpPr>
        <p:grpSpPr>
          <a:xfrm>
            <a:off x="92867" y="81841"/>
            <a:ext cx="8927849" cy="935886"/>
            <a:chOff x="92867" y="81841"/>
            <a:chExt cx="8927849" cy="935886"/>
          </a:xfrm>
        </p:grpSpPr>
        <p:grpSp>
          <p:nvGrpSpPr>
            <p:cNvPr id="1872" name="Google Shape;1872;p26"/>
            <p:cNvGrpSpPr/>
            <p:nvPr/>
          </p:nvGrpSpPr>
          <p:grpSpPr>
            <a:xfrm>
              <a:off x="92867" y="81841"/>
              <a:ext cx="648816" cy="935886"/>
              <a:chOff x="92867" y="81841"/>
              <a:chExt cx="648816" cy="935886"/>
            </a:xfrm>
          </p:grpSpPr>
          <p:sp>
            <p:nvSpPr>
              <p:cNvPr id="1873" name="Google Shape;1873;p26"/>
              <p:cNvSpPr/>
              <p:nvPr/>
            </p:nvSpPr>
            <p:spPr>
              <a:xfrm rot="1601833" flipH="1">
                <a:off x="129632" y="604330"/>
                <a:ext cx="575283" cy="30016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9383" extrusionOk="0">
                    <a:moveTo>
                      <a:pt x="3479" y="1"/>
                    </a:moveTo>
                    <a:cubicBezTo>
                      <a:pt x="1918" y="1"/>
                      <a:pt x="630" y="641"/>
                      <a:pt x="264" y="1755"/>
                    </a:cubicBezTo>
                    <a:cubicBezTo>
                      <a:pt x="1" y="2534"/>
                      <a:pt x="227" y="3413"/>
                      <a:pt x="905" y="4230"/>
                    </a:cubicBezTo>
                    <a:cubicBezTo>
                      <a:pt x="1534" y="5009"/>
                      <a:pt x="2501" y="5638"/>
                      <a:pt x="3620" y="6015"/>
                    </a:cubicBezTo>
                    <a:lnTo>
                      <a:pt x="12315" y="8880"/>
                    </a:lnTo>
                    <a:cubicBezTo>
                      <a:pt x="13320" y="9206"/>
                      <a:pt x="14225" y="9382"/>
                      <a:pt x="14979" y="9382"/>
                    </a:cubicBezTo>
                    <a:cubicBezTo>
                      <a:pt x="15143" y="9382"/>
                      <a:pt x="15281" y="9370"/>
                      <a:pt x="15432" y="9357"/>
                    </a:cubicBezTo>
                    <a:cubicBezTo>
                      <a:pt x="16713" y="9232"/>
                      <a:pt x="17191" y="8566"/>
                      <a:pt x="17367" y="8013"/>
                    </a:cubicBezTo>
                    <a:cubicBezTo>
                      <a:pt x="17982" y="6153"/>
                      <a:pt x="16123" y="5361"/>
                      <a:pt x="14326" y="4771"/>
                    </a:cubicBezTo>
                    <a:lnTo>
                      <a:pt x="6673" y="2245"/>
                    </a:lnTo>
                    <a:cubicBezTo>
                      <a:pt x="6485" y="2160"/>
                      <a:pt x="5429" y="1747"/>
                      <a:pt x="4471" y="1747"/>
                    </a:cubicBezTo>
                    <a:cubicBezTo>
                      <a:pt x="4147" y="1747"/>
                      <a:pt x="3833" y="1794"/>
                      <a:pt x="3569" y="1918"/>
                    </a:cubicBezTo>
                    <a:cubicBezTo>
                      <a:pt x="3243" y="2056"/>
                      <a:pt x="3016" y="2308"/>
                      <a:pt x="2916" y="2634"/>
                    </a:cubicBezTo>
                    <a:cubicBezTo>
                      <a:pt x="2803" y="2961"/>
                      <a:pt x="2840" y="3288"/>
                      <a:pt x="3004" y="3602"/>
                    </a:cubicBezTo>
                    <a:cubicBezTo>
                      <a:pt x="3532" y="4570"/>
                      <a:pt x="5266" y="5060"/>
                      <a:pt x="5442" y="5097"/>
                    </a:cubicBezTo>
                    <a:lnTo>
                      <a:pt x="12755" y="7523"/>
                    </a:lnTo>
                    <a:cubicBezTo>
                      <a:pt x="12786" y="7532"/>
                      <a:pt x="12818" y="7537"/>
                      <a:pt x="12849" y="7537"/>
                    </a:cubicBezTo>
                    <a:cubicBezTo>
                      <a:pt x="12981" y="7537"/>
                      <a:pt x="13104" y="7454"/>
                      <a:pt x="13145" y="7321"/>
                    </a:cubicBezTo>
                    <a:cubicBezTo>
                      <a:pt x="13207" y="7158"/>
                      <a:pt x="13119" y="6970"/>
                      <a:pt x="12956" y="6919"/>
                    </a:cubicBezTo>
                    <a:lnTo>
                      <a:pt x="5618" y="4507"/>
                    </a:lnTo>
                    <a:cubicBezTo>
                      <a:pt x="5165" y="4381"/>
                      <a:pt x="3896" y="3916"/>
                      <a:pt x="3557" y="3300"/>
                    </a:cubicBezTo>
                    <a:cubicBezTo>
                      <a:pt x="3469" y="3150"/>
                      <a:pt x="3456" y="2999"/>
                      <a:pt x="3506" y="2835"/>
                    </a:cubicBezTo>
                    <a:cubicBezTo>
                      <a:pt x="3569" y="2672"/>
                      <a:pt x="3670" y="2559"/>
                      <a:pt x="3833" y="2484"/>
                    </a:cubicBezTo>
                    <a:cubicBezTo>
                      <a:pt x="3999" y="2407"/>
                      <a:pt x="4210" y="2376"/>
                      <a:pt x="4442" y="2376"/>
                    </a:cubicBezTo>
                    <a:cubicBezTo>
                      <a:pt x="5157" y="2376"/>
                      <a:pt x="6067" y="2671"/>
                      <a:pt x="6447" y="2823"/>
                    </a:cubicBezTo>
                    <a:lnTo>
                      <a:pt x="6459" y="2835"/>
                    </a:lnTo>
                    <a:lnTo>
                      <a:pt x="14125" y="5361"/>
                    </a:lnTo>
                    <a:cubicBezTo>
                      <a:pt x="16738" y="6228"/>
                      <a:pt x="17078" y="6919"/>
                      <a:pt x="16776" y="7824"/>
                    </a:cubicBezTo>
                    <a:cubicBezTo>
                      <a:pt x="16600" y="8352"/>
                      <a:pt x="16123" y="8666"/>
                      <a:pt x="15369" y="8741"/>
                    </a:cubicBezTo>
                    <a:cubicBezTo>
                      <a:pt x="15248" y="8754"/>
                      <a:pt x="15122" y="8759"/>
                      <a:pt x="14990" y="8759"/>
                    </a:cubicBezTo>
                    <a:cubicBezTo>
                      <a:pt x="14298" y="8759"/>
                      <a:pt x="13456" y="8595"/>
                      <a:pt x="12516" y="8289"/>
                    </a:cubicBezTo>
                    <a:lnTo>
                      <a:pt x="3821" y="5411"/>
                    </a:lnTo>
                    <a:cubicBezTo>
                      <a:pt x="2815" y="5085"/>
                      <a:pt x="1948" y="4519"/>
                      <a:pt x="1383" y="3828"/>
                    </a:cubicBezTo>
                    <a:cubicBezTo>
                      <a:pt x="855" y="3187"/>
                      <a:pt x="667" y="2521"/>
                      <a:pt x="855" y="1956"/>
                    </a:cubicBezTo>
                    <a:cubicBezTo>
                      <a:pt x="1132" y="1115"/>
                      <a:pt x="2186" y="633"/>
                      <a:pt x="3473" y="633"/>
                    </a:cubicBezTo>
                    <a:cubicBezTo>
                      <a:pt x="4052" y="633"/>
                      <a:pt x="4679" y="731"/>
                      <a:pt x="5303" y="938"/>
                    </a:cubicBezTo>
                    <a:lnTo>
                      <a:pt x="12014" y="3150"/>
                    </a:lnTo>
                    <a:cubicBezTo>
                      <a:pt x="12045" y="3159"/>
                      <a:pt x="12076" y="3164"/>
                      <a:pt x="12107" y="3164"/>
                    </a:cubicBezTo>
                    <a:cubicBezTo>
                      <a:pt x="12239" y="3164"/>
                      <a:pt x="12362" y="3081"/>
                      <a:pt x="12403" y="2949"/>
                    </a:cubicBezTo>
                    <a:cubicBezTo>
                      <a:pt x="12466" y="2785"/>
                      <a:pt x="12378" y="2609"/>
                      <a:pt x="12202" y="2559"/>
                    </a:cubicBezTo>
                    <a:lnTo>
                      <a:pt x="5492" y="335"/>
                    </a:lnTo>
                    <a:cubicBezTo>
                      <a:pt x="4805" y="108"/>
                      <a:pt x="4119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6"/>
              <p:cNvSpPr/>
              <p:nvPr/>
            </p:nvSpPr>
            <p:spPr>
              <a:xfrm rot="4428589" flipH="1">
                <a:off x="229695" y="249843"/>
                <a:ext cx="575298" cy="300174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9383" extrusionOk="0">
                    <a:moveTo>
                      <a:pt x="3479" y="1"/>
                    </a:moveTo>
                    <a:cubicBezTo>
                      <a:pt x="1918" y="1"/>
                      <a:pt x="630" y="641"/>
                      <a:pt x="264" y="1755"/>
                    </a:cubicBezTo>
                    <a:cubicBezTo>
                      <a:pt x="1" y="2534"/>
                      <a:pt x="227" y="3413"/>
                      <a:pt x="905" y="4230"/>
                    </a:cubicBezTo>
                    <a:cubicBezTo>
                      <a:pt x="1534" y="5009"/>
                      <a:pt x="2501" y="5638"/>
                      <a:pt x="3620" y="6015"/>
                    </a:cubicBezTo>
                    <a:lnTo>
                      <a:pt x="12315" y="8880"/>
                    </a:lnTo>
                    <a:cubicBezTo>
                      <a:pt x="13320" y="9206"/>
                      <a:pt x="14225" y="9382"/>
                      <a:pt x="14979" y="9382"/>
                    </a:cubicBezTo>
                    <a:cubicBezTo>
                      <a:pt x="15143" y="9382"/>
                      <a:pt x="15281" y="9370"/>
                      <a:pt x="15432" y="9357"/>
                    </a:cubicBezTo>
                    <a:cubicBezTo>
                      <a:pt x="16713" y="9232"/>
                      <a:pt x="17191" y="8566"/>
                      <a:pt x="17367" y="8013"/>
                    </a:cubicBezTo>
                    <a:cubicBezTo>
                      <a:pt x="17982" y="6153"/>
                      <a:pt x="16123" y="5361"/>
                      <a:pt x="14326" y="4771"/>
                    </a:cubicBezTo>
                    <a:lnTo>
                      <a:pt x="6673" y="2245"/>
                    </a:lnTo>
                    <a:cubicBezTo>
                      <a:pt x="6485" y="2160"/>
                      <a:pt x="5429" y="1747"/>
                      <a:pt x="4471" y="1747"/>
                    </a:cubicBezTo>
                    <a:cubicBezTo>
                      <a:pt x="4147" y="1747"/>
                      <a:pt x="3833" y="1794"/>
                      <a:pt x="3569" y="1918"/>
                    </a:cubicBezTo>
                    <a:cubicBezTo>
                      <a:pt x="3243" y="2056"/>
                      <a:pt x="3016" y="2308"/>
                      <a:pt x="2916" y="2634"/>
                    </a:cubicBezTo>
                    <a:cubicBezTo>
                      <a:pt x="2803" y="2961"/>
                      <a:pt x="2840" y="3288"/>
                      <a:pt x="3004" y="3602"/>
                    </a:cubicBezTo>
                    <a:cubicBezTo>
                      <a:pt x="3532" y="4570"/>
                      <a:pt x="5266" y="5060"/>
                      <a:pt x="5442" y="5097"/>
                    </a:cubicBezTo>
                    <a:lnTo>
                      <a:pt x="12755" y="7523"/>
                    </a:lnTo>
                    <a:cubicBezTo>
                      <a:pt x="12786" y="7532"/>
                      <a:pt x="12818" y="7537"/>
                      <a:pt x="12849" y="7537"/>
                    </a:cubicBezTo>
                    <a:cubicBezTo>
                      <a:pt x="12981" y="7537"/>
                      <a:pt x="13104" y="7454"/>
                      <a:pt x="13145" y="7321"/>
                    </a:cubicBezTo>
                    <a:cubicBezTo>
                      <a:pt x="13207" y="7158"/>
                      <a:pt x="13119" y="6970"/>
                      <a:pt x="12956" y="6919"/>
                    </a:cubicBezTo>
                    <a:lnTo>
                      <a:pt x="5618" y="4507"/>
                    </a:lnTo>
                    <a:cubicBezTo>
                      <a:pt x="5165" y="4381"/>
                      <a:pt x="3896" y="3916"/>
                      <a:pt x="3557" y="3300"/>
                    </a:cubicBezTo>
                    <a:cubicBezTo>
                      <a:pt x="3469" y="3150"/>
                      <a:pt x="3456" y="2999"/>
                      <a:pt x="3506" y="2835"/>
                    </a:cubicBezTo>
                    <a:cubicBezTo>
                      <a:pt x="3569" y="2672"/>
                      <a:pt x="3670" y="2559"/>
                      <a:pt x="3833" y="2484"/>
                    </a:cubicBezTo>
                    <a:cubicBezTo>
                      <a:pt x="3999" y="2407"/>
                      <a:pt x="4210" y="2376"/>
                      <a:pt x="4442" y="2376"/>
                    </a:cubicBezTo>
                    <a:cubicBezTo>
                      <a:pt x="5157" y="2376"/>
                      <a:pt x="6067" y="2671"/>
                      <a:pt x="6447" y="2823"/>
                    </a:cubicBezTo>
                    <a:lnTo>
                      <a:pt x="6459" y="2835"/>
                    </a:lnTo>
                    <a:lnTo>
                      <a:pt x="14125" y="5361"/>
                    </a:lnTo>
                    <a:cubicBezTo>
                      <a:pt x="16738" y="6228"/>
                      <a:pt x="17078" y="6919"/>
                      <a:pt x="16776" y="7824"/>
                    </a:cubicBezTo>
                    <a:cubicBezTo>
                      <a:pt x="16600" y="8352"/>
                      <a:pt x="16123" y="8666"/>
                      <a:pt x="15369" y="8741"/>
                    </a:cubicBezTo>
                    <a:cubicBezTo>
                      <a:pt x="15248" y="8754"/>
                      <a:pt x="15122" y="8759"/>
                      <a:pt x="14990" y="8759"/>
                    </a:cubicBezTo>
                    <a:cubicBezTo>
                      <a:pt x="14298" y="8759"/>
                      <a:pt x="13456" y="8595"/>
                      <a:pt x="12516" y="8289"/>
                    </a:cubicBezTo>
                    <a:lnTo>
                      <a:pt x="3821" y="5411"/>
                    </a:lnTo>
                    <a:cubicBezTo>
                      <a:pt x="2815" y="5085"/>
                      <a:pt x="1948" y="4519"/>
                      <a:pt x="1383" y="3828"/>
                    </a:cubicBezTo>
                    <a:cubicBezTo>
                      <a:pt x="855" y="3187"/>
                      <a:pt x="667" y="2521"/>
                      <a:pt x="855" y="1956"/>
                    </a:cubicBezTo>
                    <a:cubicBezTo>
                      <a:pt x="1132" y="1115"/>
                      <a:pt x="2186" y="633"/>
                      <a:pt x="3473" y="633"/>
                    </a:cubicBezTo>
                    <a:cubicBezTo>
                      <a:pt x="4052" y="633"/>
                      <a:pt x="4679" y="731"/>
                      <a:pt x="5303" y="938"/>
                    </a:cubicBezTo>
                    <a:lnTo>
                      <a:pt x="12014" y="3150"/>
                    </a:lnTo>
                    <a:cubicBezTo>
                      <a:pt x="12045" y="3159"/>
                      <a:pt x="12076" y="3164"/>
                      <a:pt x="12107" y="3164"/>
                    </a:cubicBezTo>
                    <a:cubicBezTo>
                      <a:pt x="12239" y="3164"/>
                      <a:pt x="12362" y="3081"/>
                      <a:pt x="12403" y="2949"/>
                    </a:cubicBezTo>
                    <a:cubicBezTo>
                      <a:pt x="12466" y="2785"/>
                      <a:pt x="12378" y="2609"/>
                      <a:pt x="12202" y="2559"/>
                    </a:cubicBezTo>
                    <a:lnTo>
                      <a:pt x="5492" y="335"/>
                    </a:lnTo>
                    <a:cubicBezTo>
                      <a:pt x="4805" y="108"/>
                      <a:pt x="4119" y="1"/>
                      <a:pt x="3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5" name="Google Shape;1875;p26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6" name="Google Shape;1876;p26"/>
          <p:cNvSpPr/>
          <p:nvPr/>
        </p:nvSpPr>
        <p:spPr>
          <a:xfrm>
            <a:off x="8246888" y="1209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3" name="Google Shape;2193;p30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2194" name="Google Shape;2194;p30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2195" name="Google Shape;2195;p30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2196" name="Google Shape;2196;p30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3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3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3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3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3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3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3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3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3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6" name="Google Shape;2206;p3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7" name="Google Shape;2207;p3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3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3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3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3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3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3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3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30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30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30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30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30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30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30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30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30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30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30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30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30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30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29" name="Google Shape;2229;p30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2230" name="Google Shape;2230;p3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3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3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3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3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3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3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3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3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3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0" name="Google Shape;2240;p3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1" name="Google Shape;2241;p3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2" name="Google Shape;2242;p3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3" name="Google Shape;2243;p3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4" name="Google Shape;2244;p3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5" name="Google Shape;2245;p3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3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7" name="Google Shape;2247;p3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1"/>
          <p:cNvSpPr/>
          <p:nvPr/>
        </p:nvSpPr>
        <p:spPr>
          <a:xfrm>
            <a:off x="454950" y="273113"/>
            <a:ext cx="8234100" cy="4600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264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0A391-F87F-42B0-BDBE-23E55708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821DCE-B2E9-4009-8A29-6C857878E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2F5C78-6F87-46FF-9592-8E79397D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65CD40-6160-4DFE-A259-BE57E950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2628CD-B3EE-44B2-8222-40B106B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16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C1440-BD4D-4F64-8781-E646C521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3475A1-B64F-4E84-8716-720D3D57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27846E-021A-4E8C-BEB2-67BB20E5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1F0774-2590-45F2-B3F0-126FCC9E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2175-1E2B-48F5-8A29-19502DE0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1DA8E-4070-4B41-A03A-8FDCC2DB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EF8894-10C9-46B6-BBF4-38735201F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BA8A28-A8F0-4DAF-8A9C-D6E5649F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D8F86C-F90D-46B8-9FC0-DD5A38E1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80C75E-3209-4A7C-9592-DDA040C4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70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F8C3A-D653-4AB6-A172-35685D23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CDF6E-255D-42D7-A4D4-3897B6E3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4138C6-1DFA-4746-93B8-6CCA5C09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296976-7E5C-42BF-9A8F-8F5F73C6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B175F0-BE1E-4B55-B72B-3F7842AD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EB9EE2-21EE-441F-9093-7C6F112F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3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78" name="Google Shape;78;p3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9" name="Google Shape;79;p3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80" name="Google Shape;80;p3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3" name="Google Shape;113;p3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14" name="Google Shape;114;p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2038200" y="2388500"/>
            <a:ext cx="5067600" cy="8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457950"/>
            <a:ext cx="1652100" cy="782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>
            <a:off x="2038200" y="32645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7826075" y="4236825"/>
            <a:ext cx="25" cy="3475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0" y="138"/>
                </a:moveTo>
                <a:cubicBezTo>
                  <a:pt x="0" y="138"/>
                  <a:pt x="0" y="138"/>
                  <a:pt x="0" y="126"/>
                </a:cubicBezTo>
                <a:cubicBezTo>
                  <a:pt x="0" y="138"/>
                  <a:pt x="0" y="138"/>
                  <a:pt x="0" y="138"/>
                </a:cubicBezTo>
                <a:close/>
                <a:moveTo>
                  <a:pt x="0" y="126"/>
                </a:moveTo>
                <a:cubicBezTo>
                  <a:pt x="0" y="126"/>
                  <a:pt x="0" y="113"/>
                  <a:pt x="0" y="113"/>
                </a:cubicBezTo>
                <a:cubicBezTo>
                  <a:pt x="0" y="113"/>
                  <a:pt x="0" y="126"/>
                  <a:pt x="0" y="126"/>
                </a:cubicBezTo>
                <a:close/>
                <a:moveTo>
                  <a:pt x="0" y="101"/>
                </a:moveTo>
                <a:cubicBezTo>
                  <a:pt x="0" y="101"/>
                  <a:pt x="0" y="101"/>
                  <a:pt x="0" y="101"/>
                </a:cubicBezTo>
                <a:cubicBezTo>
                  <a:pt x="0" y="101"/>
                  <a:pt x="0" y="101"/>
                  <a:pt x="0" y="101"/>
                </a:cubicBezTo>
                <a:close/>
                <a:moveTo>
                  <a:pt x="0" y="88"/>
                </a:moveTo>
                <a:cubicBezTo>
                  <a:pt x="0" y="88"/>
                  <a:pt x="0" y="76"/>
                  <a:pt x="0" y="76"/>
                </a:cubicBezTo>
                <a:cubicBezTo>
                  <a:pt x="0" y="76"/>
                  <a:pt x="0" y="88"/>
                  <a:pt x="0" y="88"/>
                </a:cubicBezTo>
                <a:close/>
                <a:moveTo>
                  <a:pt x="0" y="76"/>
                </a:move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76"/>
                </a:cubicBezTo>
                <a:close/>
                <a:moveTo>
                  <a:pt x="0" y="50"/>
                </a:move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lose/>
                <a:moveTo>
                  <a:pt x="0" y="38"/>
                </a:moveTo>
                <a:cubicBezTo>
                  <a:pt x="0" y="38"/>
                  <a:pt x="0" y="25"/>
                  <a:pt x="0" y="25"/>
                </a:cubicBezTo>
                <a:cubicBezTo>
                  <a:pt x="0" y="25"/>
                  <a:pt x="0" y="38"/>
                  <a:pt x="0" y="38"/>
                </a:cubicBezTo>
                <a:close/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8A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3"/>
          <p:cNvGrpSpPr/>
          <p:nvPr/>
        </p:nvGrpSpPr>
        <p:grpSpPr>
          <a:xfrm>
            <a:off x="226150" y="36146"/>
            <a:ext cx="8752603" cy="5092171"/>
            <a:chOff x="226150" y="36146"/>
            <a:chExt cx="8752603" cy="5092171"/>
          </a:xfrm>
        </p:grpSpPr>
        <p:sp>
          <p:nvSpPr>
            <p:cNvPr id="137" name="Google Shape;137;p3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6887315">
              <a:off x="195363" y="465417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>
            <a:off x="1179130" y="47625"/>
            <a:ext cx="8671677" cy="5499611"/>
            <a:chOff x="1179130" y="47625"/>
            <a:chExt cx="8671677" cy="5499611"/>
          </a:xfrm>
        </p:grpSpPr>
        <p:grpSp>
          <p:nvGrpSpPr>
            <p:cNvPr id="140" name="Google Shape;140;p3"/>
            <p:cNvGrpSpPr/>
            <p:nvPr/>
          </p:nvGrpSpPr>
          <p:grpSpPr>
            <a:xfrm rot="1902070">
              <a:off x="7722502" y="3418931"/>
              <a:ext cx="1791284" cy="1791284"/>
              <a:chOff x="7910987" y="28700"/>
              <a:chExt cx="1619581" cy="1619581"/>
            </a:xfrm>
          </p:grpSpPr>
          <p:sp>
            <p:nvSpPr>
              <p:cNvPr id="141" name="Google Shape;141;p3"/>
              <p:cNvSpPr/>
              <p:nvPr/>
            </p:nvSpPr>
            <p:spPr>
              <a:xfrm rot="2700000">
                <a:off x="8051309" y="362742"/>
                <a:ext cx="1338935" cy="951497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9996" extrusionOk="0">
                    <a:moveTo>
                      <a:pt x="4549" y="4248"/>
                    </a:moveTo>
                    <a:cubicBezTo>
                      <a:pt x="4587" y="4248"/>
                      <a:pt x="4637" y="4248"/>
                      <a:pt x="4675" y="4261"/>
                    </a:cubicBezTo>
                    <a:cubicBezTo>
                      <a:pt x="5190" y="4361"/>
                      <a:pt x="5454" y="5040"/>
                      <a:pt x="5202" y="5467"/>
                    </a:cubicBezTo>
                    <a:lnTo>
                      <a:pt x="5064" y="5630"/>
                    </a:lnTo>
                    <a:cubicBezTo>
                      <a:pt x="4926" y="5756"/>
                      <a:pt x="4750" y="5819"/>
                      <a:pt x="4562" y="5819"/>
                    </a:cubicBezTo>
                    <a:cubicBezTo>
                      <a:pt x="4210" y="5819"/>
                      <a:pt x="3845" y="5605"/>
                      <a:pt x="3757" y="5253"/>
                    </a:cubicBezTo>
                    <a:cubicBezTo>
                      <a:pt x="3619" y="4776"/>
                      <a:pt x="4059" y="4248"/>
                      <a:pt x="4549" y="4248"/>
                    </a:cubicBezTo>
                    <a:close/>
                    <a:moveTo>
                      <a:pt x="4122" y="1"/>
                    </a:moveTo>
                    <a:cubicBezTo>
                      <a:pt x="3971" y="302"/>
                      <a:pt x="3808" y="616"/>
                      <a:pt x="3657" y="918"/>
                    </a:cubicBezTo>
                    <a:cubicBezTo>
                      <a:pt x="2551" y="3079"/>
                      <a:pt x="1345" y="5178"/>
                      <a:pt x="25" y="7214"/>
                    </a:cubicBezTo>
                    <a:lnTo>
                      <a:pt x="0" y="7264"/>
                    </a:lnTo>
                    <a:cubicBezTo>
                      <a:pt x="9626" y="12705"/>
                      <a:pt x="19151" y="18322"/>
                      <a:pt x="28588" y="24090"/>
                    </a:cubicBezTo>
                    <a:cubicBezTo>
                      <a:pt x="31729" y="26012"/>
                      <a:pt x="34858" y="27960"/>
                      <a:pt x="37974" y="29920"/>
                    </a:cubicBezTo>
                    <a:lnTo>
                      <a:pt x="38100" y="29996"/>
                    </a:lnTo>
                    <a:cubicBezTo>
                      <a:pt x="39507" y="27897"/>
                      <a:pt x="40852" y="25761"/>
                      <a:pt x="42134" y="23587"/>
                    </a:cubicBezTo>
                    <a:lnTo>
                      <a:pt x="42209" y="23474"/>
                    </a:lnTo>
                    <a:cubicBezTo>
                      <a:pt x="39935" y="22016"/>
                      <a:pt x="37660" y="20559"/>
                      <a:pt x="35373" y="19126"/>
                    </a:cubicBezTo>
                    <a:cubicBezTo>
                      <a:pt x="34707" y="18699"/>
                      <a:pt x="34029" y="18272"/>
                      <a:pt x="33363" y="17857"/>
                    </a:cubicBezTo>
                    <a:cubicBezTo>
                      <a:pt x="32684" y="17430"/>
                      <a:pt x="32018" y="17015"/>
                      <a:pt x="31340" y="16588"/>
                    </a:cubicBezTo>
                    <a:cubicBezTo>
                      <a:pt x="29216" y="15256"/>
                      <a:pt x="27092" y="13924"/>
                      <a:pt x="24956" y="12604"/>
                    </a:cubicBezTo>
                    <a:cubicBezTo>
                      <a:pt x="24328" y="12227"/>
                      <a:pt x="23699" y="11838"/>
                      <a:pt x="23084" y="11448"/>
                    </a:cubicBezTo>
                    <a:cubicBezTo>
                      <a:pt x="21789" y="10657"/>
                      <a:pt x="20483" y="9852"/>
                      <a:pt x="19188" y="9061"/>
                    </a:cubicBezTo>
                    <a:cubicBezTo>
                      <a:pt x="17919" y="8294"/>
                      <a:pt x="16650" y="7515"/>
                      <a:pt x="15393" y="6749"/>
                    </a:cubicBezTo>
                    <a:cubicBezTo>
                      <a:pt x="14124" y="5982"/>
                      <a:pt x="12868" y="5228"/>
                      <a:pt x="11611" y="4462"/>
                    </a:cubicBezTo>
                    <a:cubicBezTo>
                      <a:pt x="10367" y="3720"/>
                      <a:pt x="9136" y="2979"/>
                      <a:pt x="7904" y="2237"/>
                    </a:cubicBezTo>
                    <a:cubicBezTo>
                      <a:pt x="6673" y="1509"/>
                      <a:pt x="5441" y="767"/>
                      <a:pt x="4197" y="38"/>
                    </a:cubicBezTo>
                    <a:lnTo>
                      <a:pt x="4122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" name="Google Shape;142;p3"/>
              <p:cNvGrpSpPr/>
              <p:nvPr/>
            </p:nvGrpSpPr>
            <p:grpSpPr>
              <a:xfrm>
                <a:off x="8643129" y="226316"/>
                <a:ext cx="344065" cy="1232036"/>
                <a:chOff x="8643129" y="226316"/>
                <a:chExt cx="344065" cy="1232036"/>
              </a:xfrm>
            </p:grpSpPr>
            <p:sp>
              <p:nvSpPr>
                <p:cNvPr id="143" name="Google Shape;143;p3"/>
                <p:cNvSpPr/>
                <p:nvPr/>
              </p:nvSpPr>
              <p:spPr>
                <a:xfrm rot="2700000">
                  <a:off x="8659998" y="231100"/>
                  <a:ext cx="40190" cy="6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029" extrusionOk="0">
                      <a:moveTo>
                        <a:pt x="1205" y="1"/>
                      </a:moveTo>
                      <a:cubicBezTo>
                        <a:pt x="1191" y="1"/>
                        <a:pt x="1179" y="6"/>
                        <a:pt x="1175" y="19"/>
                      </a:cubicBezTo>
                      <a:cubicBezTo>
                        <a:pt x="873" y="685"/>
                        <a:pt x="509" y="1313"/>
                        <a:pt x="56" y="1866"/>
                      </a:cubicBezTo>
                      <a:cubicBezTo>
                        <a:pt x="0" y="1940"/>
                        <a:pt x="55" y="2028"/>
                        <a:pt x="117" y="2028"/>
                      </a:cubicBezTo>
                      <a:cubicBezTo>
                        <a:pt x="139" y="2028"/>
                        <a:pt x="162" y="2018"/>
                        <a:pt x="182" y="1992"/>
                      </a:cubicBezTo>
                      <a:cubicBezTo>
                        <a:pt x="421" y="1715"/>
                        <a:pt x="634" y="1401"/>
                        <a:pt x="823" y="1074"/>
                      </a:cubicBezTo>
                      <a:cubicBezTo>
                        <a:pt x="1011" y="747"/>
                        <a:pt x="1137" y="408"/>
                        <a:pt x="1250" y="56"/>
                      </a:cubicBezTo>
                      <a:cubicBezTo>
                        <a:pt x="1267" y="23"/>
                        <a:pt x="1233" y="1"/>
                        <a:pt x="1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 rot="2700000">
                  <a:off x="8695086" y="364120"/>
                  <a:ext cx="37240" cy="6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2151" extrusionOk="0">
                      <a:moveTo>
                        <a:pt x="1100" y="0"/>
                      </a:moveTo>
                      <a:cubicBezTo>
                        <a:pt x="1075" y="0"/>
                        <a:pt x="1050" y="14"/>
                        <a:pt x="1040" y="45"/>
                      </a:cubicBezTo>
                      <a:cubicBezTo>
                        <a:pt x="814" y="749"/>
                        <a:pt x="474" y="1402"/>
                        <a:pt x="47" y="2005"/>
                      </a:cubicBezTo>
                      <a:cubicBezTo>
                        <a:pt x="0" y="2071"/>
                        <a:pt x="72" y="2150"/>
                        <a:pt x="143" y="2150"/>
                      </a:cubicBezTo>
                      <a:cubicBezTo>
                        <a:pt x="167" y="2150"/>
                        <a:pt x="191" y="2141"/>
                        <a:pt x="211" y="2118"/>
                      </a:cubicBezTo>
                      <a:cubicBezTo>
                        <a:pt x="650" y="1502"/>
                        <a:pt x="977" y="811"/>
                        <a:pt x="1166" y="83"/>
                      </a:cubicBezTo>
                      <a:cubicBezTo>
                        <a:pt x="1173" y="30"/>
                        <a:pt x="1136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 rot="2700000">
                  <a:off x="8728806" y="500959"/>
                  <a:ext cx="38192" cy="6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2144" extrusionOk="0">
                      <a:moveTo>
                        <a:pt x="1106" y="1"/>
                      </a:moveTo>
                      <a:cubicBezTo>
                        <a:pt x="1082" y="1"/>
                        <a:pt x="1057" y="14"/>
                        <a:pt x="1040" y="43"/>
                      </a:cubicBezTo>
                      <a:cubicBezTo>
                        <a:pt x="688" y="684"/>
                        <a:pt x="361" y="1350"/>
                        <a:pt x="35" y="2003"/>
                      </a:cubicBezTo>
                      <a:cubicBezTo>
                        <a:pt x="1" y="2079"/>
                        <a:pt x="69" y="2144"/>
                        <a:pt x="133" y="2144"/>
                      </a:cubicBezTo>
                      <a:cubicBezTo>
                        <a:pt x="164" y="2144"/>
                        <a:pt x="194" y="2128"/>
                        <a:pt x="210" y="2091"/>
                      </a:cubicBezTo>
                      <a:cubicBezTo>
                        <a:pt x="537" y="1438"/>
                        <a:pt x="876" y="784"/>
                        <a:pt x="1178" y="118"/>
                      </a:cubicBezTo>
                      <a:cubicBezTo>
                        <a:pt x="1203" y="51"/>
                        <a:pt x="1156" y="1"/>
                        <a:pt x="1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 rot="2700000">
                  <a:off x="8756871" y="638656"/>
                  <a:ext cx="36479" cy="7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2464" extrusionOk="0">
                      <a:moveTo>
                        <a:pt x="1042" y="0"/>
                      </a:moveTo>
                      <a:cubicBezTo>
                        <a:pt x="1016" y="0"/>
                        <a:pt x="988" y="12"/>
                        <a:pt x="968" y="40"/>
                      </a:cubicBezTo>
                      <a:cubicBezTo>
                        <a:pt x="730" y="391"/>
                        <a:pt x="516" y="781"/>
                        <a:pt x="353" y="1196"/>
                      </a:cubicBezTo>
                      <a:cubicBezTo>
                        <a:pt x="277" y="1384"/>
                        <a:pt x="202" y="1585"/>
                        <a:pt x="139" y="1786"/>
                      </a:cubicBezTo>
                      <a:cubicBezTo>
                        <a:pt x="101" y="1887"/>
                        <a:pt x="76" y="2000"/>
                        <a:pt x="51" y="2100"/>
                      </a:cubicBezTo>
                      <a:cubicBezTo>
                        <a:pt x="39" y="2151"/>
                        <a:pt x="26" y="2188"/>
                        <a:pt x="13" y="2239"/>
                      </a:cubicBezTo>
                      <a:cubicBezTo>
                        <a:pt x="1" y="2301"/>
                        <a:pt x="13" y="2339"/>
                        <a:pt x="13" y="2402"/>
                      </a:cubicBezTo>
                      <a:cubicBezTo>
                        <a:pt x="13" y="2439"/>
                        <a:pt x="49" y="2463"/>
                        <a:pt x="83" y="2463"/>
                      </a:cubicBezTo>
                      <a:cubicBezTo>
                        <a:pt x="107" y="2463"/>
                        <a:pt x="129" y="2452"/>
                        <a:pt x="139" y="2427"/>
                      </a:cubicBezTo>
                      <a:cubicBezTo>
                        <a:pt x="164" y="2377"/>
                        <a:pt x="189" y="2339"/>
                        <a:pt x="215" y="2289"/>
                      </a:cubicBezTo>
                      <a:cubicBezTo>
                        <a:pt x="227" y="2239"/>
                        <a:pt x="227" y="2188"/>
                        <a:pt x="240" y="2151"/>
                      </a:cubicBezTo>
                      <a:cubicBezTo>
                        <a:pt x="265" y="2037"/>
                        <a:pt x="302" y="1937"/>
                        <a:pt x="328" y="1836"/>
                      </a:cubicBezTo>
                      <a:cubicBezTo>
                        <a:pt x="390" y="1635"/>
                        <a:pt x="453" y="1434"/>
                        <a:pt x="541" y="1233"/>
                      </a:cubicBezTo>
                      <a:cubicBezTo>
                        <a:pt x="692" y="844"/>
                        <a:pt x="893" y="467"/>
                        <a:pt x="1107" y="115"/>
                      </a:cubicBezTo>
                      <a:cubicBezTo>
                        <a:pt x="1150" y="55"/>
                        <a:pt x="1098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 rot="2700000">
                  <a:off x="8793895" y="780479"/>
                  <a:ext cx="39302" cy="6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08" extrusionOk="0">
                      <a:moveTo>
                        <a:pt x="1156" y="0"/>
                      </a:moveTo>
                      <a:cubicBezTo>
                        <a:pt x="1136" y="0"/>
                        <a:pt x="1115" y="9"/>
                        <a:pt x="1099" y="28"/>
                      </a:cubicBezTo>
                      <a:cubicBezTo>
                        <a:pt x="722" y="594"/>
                        <a:pt x="396" y="1185"/>
                        <a:pt x="44" y="1775"/>
                      </a:cubicBezTo>
                      <a:cubicBezTo>
                        <a:pt x="1" y="1844"/>
                        <a:pt x="65" y="1907"/>
                        <a:pt x="129" y="1907"/>
                      </a:cubicBezTo>
                      <a:cubicBezTo>
                        <a:pt x="158" y="1907"/>
                        <a:pt x="188" y="1894"/>
                        <a:pt x="207" y="1863"/>
                      </a:cubicBezTo>
                      <a:cubicBezTo>
                        <a:pt x="559" y="1273"/>
                        <a:pt x="911" y="694"/>
                        <a:pt x="1213" y="91"/>
                      </a:cubicBezTo>
                      <a:cubicBezTo>
                        <a:pt x="1238" y="40"/>
                        <a:pt x="1200" y="0"/>
                        <a:pt x="11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 rot="2700000">
                  <a:off x="8826198" y="923286"/>
                  <a:ext cx="36606" cy="62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985" extrusionOk="0">
                      <a:moveTo>
                        <a:pt x="1061" y="1"/>
                      </a:moveTo>
                      <a:cubicBezTo>
                        <a:pt x="1039" y="1"/>
                        <a:pt x="1017" y="11"/>
                        <a:pt x="1002" y="35"/>
                      </a:cubicBezTo>
                      <a:cubicBezTo>
                        <a:pt x="662" y="625"/>
                        <a:pt x="348" y="1241"/>
                        <a:pt x="34" y="1844"/>
                      </a:cubicBezTo>
                      <a:cubicBezTo>
                        <a:pt x="0" y="1920"/>
                        <a:pt x="57" y="1985"/>
                        <a:pt x="117" y="1985"/>
                      </a:cubicBezTo>
                      <a:cubicBezTo>
                        <a:pt x="147" y="1985"/>
                        <a:pt x="177" y="1969"/>
                        <a:pt x="197" y="1932"/>
                      </a:cubicBezTo>
                      <a:cubicBezTo>
                        <a:pt x="512" y="1329"/>
                        <a:pt x="838" y="726"/>
                        <a:pt x="1127" y="110"/>
                      </a:cubicBezTo>
                      <a:cubicBezTo>
                        <a:pt x="1153" y="49"/>
                        <a:pt x="1108" y="1"/>
                        <a:pt x="10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 rot="2700000">
                  <a:off x="8869697" y="1083018"/>
                  <a:ext cx="33117" cy="6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1922" extrusionOk="0">
                      <a:moveTo>
                        <a:pt x="959" y="0"/>
                      </a:moveTo>
                      <a:cubicBezTo>
                        <a:pt x="938" y="0"/>
                        <a:pt x="917" y="10"/>
                        <a:pt x="901" y="34"/>
                      </a:cubicBezTo>
                      <a:cubicBezTo>
                        <a:pt x="599" y="612"/>
                        <a:pt x="323" y="1203"/>
                        <a:pt x="34" y="1781"/>
                      </a:cubicBezTo>
                      <a:cubicBezTo>
                        <a:pt x="0" y="1857"/>
                        <a:pt x="63" y="1922"/>
                        <a:pt x="126" y="1922"/>
                      </a:cubicBezTo>
                      <a:cubicBezTo>
                        <a:pt x="158" y="1922"/>
                        <a:pt x="189" y="1906"/>
                        <a:pt x="210" y="1869"/>
                      </a:cubicBezTo>
                      <a:cubicBezTo>
                        <a:pt x="486" y="1278"/>
                        <a:pt x="763" y="700"/>
                        <a:pt x="1027" y="97"/>
                      </a:cubicBezTo>
                      <a:cubicBezTo>
                        <a:pt x="1044" y="46"/>
                        <a:pt x="1002" y="0"/>
                        <a:pt x="9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 rot="2700000">
                  <a:off x="8902929" y="1230158"/>
                  <a:ext cx="34798" cy="59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863" extrusionOk="0">
                      <a:moveTo>
                        <a:pt x="1027" y="0"/>
                      </a:moveTo>
                      <a:cubicBezTo>
                        <a:pt x="1015" y="0"/>
                        <a:pt x="1003" y="6"/>
                        <a:pt x="993" y="19"/>
                      </a:cubicBezTo>
                      <a:cubicBezTo>
                        <a:pt x="566" y="521"/>
                        <a:pt x="239" y="1124"/>
                        <a:pt x="25" y="1740"/>
                      </a:cubicBezTo>
                      <a:cubicBezTo>
                        <a:pt x="0" y="1807"/>
                        <a:pt x="75" y="1863"/>
                        <a:pt x="140" y="1863"/>
                      </a:cubicBezTo>
                      <a:cubicBezTo>
                        <a:pt x="172" y="1863"/>
                        <a:pt x="201" y="1849"/>
                        <a:pt x="214" y="1816"/>
                      </a:cubicBezTo>
                      <a:cubicBezTo>
                        <a:pt x="339" y="1514"/>
                        <a:pt x="452" y="1212"/>
                        <a:pt x="603" y="923"/>
                      </a:cubicBezTo>
                      <a:cubicBezTo>
                        <a:pt x="741" y="634"/>
                        <a:pt x="905" y="358"/>
                        <a:pt x="1068" y="81"/>
                      </a:cubicBezTo>
                      <a:cubicBezTo>
                        <a:pt x="1096" y="44"/>
                        <a:pt x="1062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 rot="2700000">
                  <a:off x="8931236" y="1391436"/>
                  <a:ext cx="39937" cy="61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950" extrusionOk="0">
                      <a:moveTo>
                        <a:pt x="1168" y="0"/>
                      </a:moveTo>
                      <a:cubicBezTo>
                        <a:pt x="1146" y="0"/>
                        <a:pt x="1124" y="12"/>
                        <a:pt x="1108" y="40"/>
                      </a:cubicBezTo>
                      <a:cubicBezTo>
                        <a:pt x="793" y="643"/>
                        <a:pt x="454" y="1246"/>
                        <a:pt x="52" y="1812"/>
                      </a:cubicBezTo>
                      <a:cubicBezTo>
                        <a:pt x="0" y="1881"/>
                        <a:pt x="73" y="1950"/>
                        <a:pt x="148" y="1950"/>
                      </a:cubicBezTo>
                      <a:cubicBezTo>
                        <a:pt x="182" y="1950"/>
                        <a:pt x="217" y="1935"/>
                        <a:pt x="241" y="1900"/>
                      </a:cubicBezTo>
                      <a:cubicBezTo>
                        <a:pt x="630" y="1347"/>
                        <a:pt x="982" y="744"/>
                        <a:pt x="1233" y="103"/>
                      </a:cubicBezTo>
                      <a:cubicBezTo>
                        <a:pt x="1259" y="51"/>
                        <a:pt x="1215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 rot="2700000">
                  <a:off x="8934765" y="1326683"/>
                  <a:ext cx="26328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1203" extrusionOk="0">
                      <a:moveTo>
                        <a:pt x="750" y="1"/>
                      </a:moveTo>
                      <a:cubicBezTo>
                        <a:pt x="736" y="1"/>
                        <a:pt x="723" y="6"/>
                        <a:pt x="713" y="19"/>
                      </a:cubicBezTo>
                      <a:cubicBezTo>
                        <a:pt x="588" y="195"/>
                        <a:pt x="475" y="371"/>
                        <a:pt x="349" y="559"/>
                      </a:cubicBezTo>
                      <a:cubicBezTo>
                        <a:pt x="299" y="647"/>
                        <a:pt x="236" y="735"/>
                        <a:pt x="173" y="823"/>
                      </a:cubicBezTo>
                      <a:cubicBezTo>
                        <a:pt x="123" y="911"/>
                        <a:pt x="35" y="1012"/>
                        <a:pt x="10" y="1112"/>
                      </a:cubicBezTo>
                      <a:cubicBezTo>
                        <a:pt x="0" y="1168"/>
                        <a:pt x="45" y="1203"/>
                        <a:pt x="89" y="1203"/>
                      </a:cubicBezTo>
                      <a:cubicBezTo>
                        <a:pt x="106" y="1203"/>
                        <a:pt x="122" y="1198"/>
                        <a:pt x="135" y="1188"/>
                      </a:cubicBezTo>
                      <a:cubicBezTo>
                        <a:pt x="186" y="1150"/>
                        <a:pt x="211" y="1087"/>
                        <a:pt x="236" y="1050"/>
                      </a:cubicBezTo>
                      <a:cubicBezTo>
                        <a:pt x="261" y="999"/>
                        <a:pt x="286" y="962"/>
                        <a:pt x="311" y="924"/>
                      </a:cubicBezTo>
                      <a:cubicBezTo>
                        <a:pt x="374" y="823"/>
                        <a:pt x="424" y="735"/>
                        <a:pt x="487" y="647"/>
                      </a:cubicBezTo>
                      <a:cubicBezTo>
                        <a:pt x="600" y="459"/>
                        <a:pt x="713" y="270"/>
                        <a:pt x="801" y="82"/>
                      </a:cubicBezTo>
                      <a:cubicBezTo>
                        <a:pt x="829" y="45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 rot="2700000">
                  <a:off x="8901462" y="1161534"/>
                  <a:ext cx="24901" cy="4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1353" extrusionOk="0">
                      <a:moveTo>
                        <a:pt x="717" y="0"/>
                      </a:moveTo>
                      <a:cubicBezTo>
                        <a:pt x="702" y="0"/>
                        <a:pt x="687" y="7"/>
                        <a:pt x="679" y="24"/>
                      </a:cubicBezTo>
                      <a:cubicBezTo>
                        <a:pt x="541" y="237"/>
                        <a:pt x="428" y="451"/>
                        <a:pt x="315" y="665"/>
                      </a:cubicBezTo>
                      <a:cubicBezTo>
                        <a:pt x="252" y="765"/>
                        <a:pt x="189" y="866"/>
                        <a:pt x="139" y="979"/>
                      </a:cubicBezTo>
                      <a:cubicBezTo>
                        <a:pt x="89" y="1067"/>
                        <a:pt x="1" y="1192"/>
                        <a:pt x="1" y="1293"/>
                      </a:cubicBezTo>
                      <a:cubicBezTo>
                        <a:pt x="1" y="1330"/>
                        <a:pt x="28" y="1353"/>
                        <a:pt x="57" y="1353"/>
                      </a:cubicBezTo>
                      <a:cubicBezTo>
                        <a:pt x="68" y="1353"/>
                        <a:pt x="79" y="1350"/>
                        <a:pt x="89" y="1343"/>
                      </a:cubicBezTo>
                      <a:cubicBezTo>
                        <a:pt x="177" y="1280"/>
                        <a:pt x="227" y="1155"/>
                        <a:pt x="265" y="1067"/>
                      </a:cubicBezTo>
                      <a:cubicBezTo>
                        <a:pt x="327" y="954"/>
                        <a:pt x="390" y="841"/>
                        <a:pt x="440" y="727"/>
                      </a:cubicBezTo>
                      <a:cubicBezTo>
                        <a:pt x="554" y="514"/>
                        <a:pt x="667" y="300"/>
                        <a:pt x="767" y="74"/>
                      </a:cubicBezTo>
                      <a:cubicBezTo>
                        <a:pt x="784" y="31"/>
                        <a:pt x="749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 rot="2700000">
                  <a:off x="8868767" y="1022986"/>
                  <a:ext cx="24837" cy="2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883" extrusionOk="0">
                      <a:moveTo>
                        <a:pt x="706" y="1"/>
                      </a:moveTo>
                      <a:cubicBezTo>
                        <a:pt x="692" y="1"/>
                        <a:pt x="679" y="5"/>
                        <a:pt x="666" y="14"/>
                      </a:cubicBezTo>
                      <a:cubicBezTo>
                        <a:pt x="541" y="140"/>
                        <a:pt x="428" y="278"/>
                        <a:pt x="314" y="416"/>
                      </a:cubicBezTo>
                      <a:cubicBezTo>
                        <a:pt x="252" y="492"/>
                        <a:pt x="201" y="554"/>
                        <a:pt x="139" y="630"/>
                      </a:cubicBezTo>
                      <a:cubicBezTo>
                        <a:pt x="101" y="680"/>
                        <a:pt x="0" y="768"/>
                        <a:pt x="25" y="844"/>
                      </a:cubicBezTo>
                      <a:cubicBezTo>
                        <a:pt x="25" y="869"/>
                        <a:pt x="51" y="881"/>
                        <a:pt x="76" y="881"/>
                      </a:cubicBezTo>
                      <a:cubicBezTo>
                        <a:pt x="79" y="882"/>
                        <a:pt x="83" y="882"/>
                        <a:pt x="86" y="882"/>
                      </a:cubicBezTo>
                      <a:cubicBezTo>
                        <a:pt x="158" y="882"/>
                        <a:pt x="228" y="766"/>
                        <a:pt x="264" y="718"/>
                      </a:cubicBezTo>
                      <a:cubicBezTo>
                        <a:pt x="327" y="655"/>
                        <a:pt x="377" y="580"/>
                        <a:pt x="428" y="504"/>
                      </a:cubicBezTo>
                      <a:cubicBezTo>
                        <a:pt x="541" y="366"/>
                        <a:pt x="654" y="228"/>
                        <a:pt x="754" y="77"/>
                      </a:cubicBezTo>
                      <a:cubicBezTo>
                        <a:pt x="783" y="39"/>
                        <a:pt x="747" y="1"/>
                        <a:pt x="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 rot="2700000">
                  <a:off x="8832816" y="858750"/>
                  <a:ext cx="20587" cy="35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114" extrusionOk="0">
                      <a:moveTo>
                        <a:pt x="606" y="1"/>
                      </a:moveTo>
                      <a:cubicBezTo>
                        <a:pt x="589" y="1"/>
                        <a:pt x="572" y="11"/>
                        <a:pt x="566" y="33"/>
                      </a:cubicBezTo>
                      <a:cubicBezTo>
                        <a:pt x="554" y="58"/>
                        <a:pt x="529" y="83"/>
                        <a:pt x="516" y="108"/>
                      </a:cubicBezTo>
                      <a:cubicBezTo>
                        <a:pt x="504" y="133"/>
                        <a:pt x="491" y="158"/>
                        <a:pt x="491" y="171"/>
                      </a:cubicBezTo>
                      <a:cubicBezTo>
                        <a:pt x="466" y="221"/>
                        <a:pt x="453" y="272"/>
                        <a:pt x="428" y="322"/>
                      </a:cubicBezTo>
                      <a:cubicBezTo>
                        <a:pt x="390" y="410"/>
                        <a:pt x="340" y="498"/>
                        <a:pt x="302" y="573"/>
                      </a:cubicBezTo>
                      <a:cubicBezTo>
                        <a:pt x="252" y="661"/>
                        <a:pt x="202" y="736"/>
                        <a:pt x="139" y="824"/>
                      </a:cubicBezTo>
                      <a:cubicBezTo>
                        <a:pt x="89" y="887"/>
                        <a:pt x="1" y="975"/>
                        <a:pt x="13" y="1076"/>
                      </a:cubicBezTo>
                      <a:cubicBezTo>
                        <a:pt x="13" y="1088"/>
                        <a:pt x="26" y="1113"/>
                        <a:pt x="51" y="1113"/>
                      </a:cubicBezTo>
                      <a:cubicBezTo>
                        <a:pt x="152" y="1113"/>
                        <a:pt x="215" y="988"/>
                        <a:pt x="265" y="912"/>
                      </a:cubicBezTo>
                      <a:cubicBezTo>
                        <a:pt x="328" y="824"/>
                        <a:pt x="378" y="736"/>
                        <a:pt x="428" y="649"/>
                      </a:cubicBezTo>
                      <a:cubicBezTo>
                        <a:pt x="478" y="561"/>
                        <a:pt x="529" y="460"/>
                        <a:pt x="566" y="372"/>
                      </a:cubicBezTo>
                      <a:cubicBezTo>
                        <a:pt x="579" y="322"/>
                        <a:pt x="604" y="272"/>
                        <a:pt x="617" y="221"/>
                      </a:cubicBezTo>
                      <a:cubicBezTo>
                        <a:pt x="629" y="158"/>
                        <a:pt x="629" y="108"/>
                        <a:pt x="642" y="45"/>
                      </a:cubicBezTo>
                      <a:cubicBezTo>
                        <a:pt x="649" y="17"/>
                        <a:pt x="628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 rot="2700000">
                  <a:off x="8796307" y="720735"/>
                  <a:ext cx="20682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116" extrusionOk="0">
                      <a:moveTo>
                        <a:pt x="559" y="1"/>
                      </a:moveTo>
                      <a:cubicBezTo>
                        <a:pt x="527" y="1"/>
                        <a:pt x="496" y="19"/>
                        <a:pt x="486" y="60"/>
                      </a:cubicBezTo>
                      <a:cubicBezTo>
                        <a:pt x="435" y="399"/>
                        <a:pt x="284" y="713"/>
                        <a:pt x="58" y="965"/>
                      </a:cubicBezTo>
                      <a:cubicBezTo>
                        <a:pt x="0" y="1033"/>
                        <a:pt x="61" y="1115"/>
                        <a:pt x="127" y="1115"/>
                      </a:cubicBezTo>
                      <a:cubicBezTo>
                        <a:pt x="147" y="1115"/>
                        <a:pt x="167" y="1108"/>
                        <a:pt x="184" y="1090"/>
                      </a:cubicBezTo>
                      <a:cubicBezTo>
                        <a:pt x="423" y="801"/>
                        <a:pt x="586" y="462"/>
                        <a:pt x="636" y="98"/>
                      </a:cubicBezTo>
                      <a:cubicBezTo>
                        <a:pt x="651" y="38"/>
                        <a:pt x="605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 rot="2700000">
                  <a:off x="8763701" y="578511"/>
                  <a:ext cx="22236" cy="3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79" extrusionOk="0">
                      <a:moveTo>
                        <a:pt x="618" y="1"/>
                      </a:moveTo>
                      <a:cubicBezTo>
                        <a:pt x="588" y="1"/>
                        <a:pt x="558" y="18"/>
                        <a:pt x="547" y="55"/>
                      </a:cubicBezTo>
                      <a:cubicBezTo>
                        <a:pt x="510" y="243"/>
                        <a:pt x="447" y="432"/>
                        <a:pt x="359" y="595"/>
                      </a:cubicBezTo>
                      <a:cubicBezTo>
                        <a:pt x="309" y="683"/>
                        <a:pt x="271" y="771"/>
                        <a:pt x="208" y="846"/>
                      </a:cubicBezTo>
                      <a:cubicBezTo>
                        <a:pt x="183" y="884"/>
                        <a:pt x="145" y="922"/>
                        <a:pt x="120" y="959"/>
                      </a:cubicBezTo>
                      <a:cubicBezTo>
                        <a:pt x="83" y="997"/>
                        <a:pt x="45" y="1035"/>
                        <a:pt x="32" y="1072"/>
                      </a:cubicBezTo>
                      <a:cubicBezTo>
                        <a:pt x="0" y="1126"/>
                        <a:pt x="49" y="1179"/>
                        <a:pt x="103" y="1179"/>
                      </a:cubicBezTo>
                      <a:cubicBezTo>
                        <a:pt x="113" y="1179"/>
                        <a:pt x="123" y="1177"/>
                        <a:pt x="133" y="1173"/>
                      </a:cubicBezTo>
                      <a:cubicBezTo>
                        <a:pt x="208" y="1123"/>
                        <a:pt x="271" y="1010"/>
                        <a:pt x="334" y="934"/>
                      </a:cubicBezTo>
                      <a:cubicBezTo>
                        <a:pt x="397" y="846"/>
                        <a:pt x="447" y="758"/>
                        <a:pt x="497" y="670"/>
                      </a:cubicBezTo>
                      <a:cubicBezTo>
                        <a:pt x="585" y="494"/>
                        <a:pt x="648" y="293"/>
                        <a:pt x="686" y="92"/>
                      </a:cubicBezTo>
                      <a:cubicBezTo>
                        <a:pt x="700" y="34"/>
                        <a:pt x="660" y="1"/>
                        <a:pt x="6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 rot="2700000">
                  <a:off x="8731363" y="453621"/>
                  <a:ext cx="21190" cy="3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156" extrusionOk="0">
                      <a:moveTo>
                        <a:pt x="597" y="0"/>
                      </a:moveTo>
                      <a:cubicBezTo>
                        <a:pt x="579" y="0"/>
                        <a:pt x="562" y="9"/>
                        <a:pt x="550" y="29"/>
                      </a:cubicBezTo>
                      <a:cubicBezTo>
                        <a:pt x="449" y="193"/>
                        <a:pt x="361" y="368"/>
                        <a:pt x="261" y="544"/>
                      </a:cubicBezTo>
                      <a:cubicBezTo>
                        <a:pt x="223" y="632"/>
                        <a:pt x="173" y="720"/>
                        <a:pt x="122" y="808"/>
                      </a:cubicBezTo>
                      <a:cubicBezTo>
                        <a:pt x="85" y="884"/>
                        <a:pt x="22" y="984"/>
                        <a:pt x="9" y="1072"/>
                      </a:cubicBezTo>
                      <a:cubicBezTo>
                        <a:pt x="0" y="1117"/>
                        <a:pt x="36" y="1156"/>
                        <a:pt x="76" y="1156"/>
                      </a:cubicBezTo>
                      <a:cubicBezTo>
                        <a:pt x="92" y="1156"/>
                        <a:pt x="108" y="1149"/>
                        <a:pt x="122" y="1135"/>
                      </a:cubicBezTo>
                      <a:cubicBezTo>
                        <a:pt x="185" y="1072"/>
                        <a:pt x="223" y="959"/>
                        <a:pt x="261" y="884"/>
                      </a:cubicBezTo>
                      <a:cubicBezTo>
                        <a:pt x="311" y="796"/>
                        <a:pt x="349" y="708"/>
                        <a:pt x="399" y="607"/>
                      </a:cubicBezTo>
                      <a:cubicBezTo>
                        <a:pt x="487" y="431"/>
                        <a:pt x="575" y="255"/>
                        <a:pt x="650" y="79"/>
                      </a:cubicBezTo>
                      <a:cubicBezTo>
                        <a:pt x="667" y="37"/>
                        <a:pt x="632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 rot="2700000">
                  <a:off x="8692225" y="315856"/>
                  <a:ext cx="21316" cy="36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1150" extrusionOk="0">
                      <a:moveTo>
                        <a:pt x="636" y="1"/>
                      </a:moveTo>
                      <a:cubicBezTo>
                        <a:pt x="629" y="1"/>
                        <a:pt x="620" y="6"/>
                        <a:pt x="613" y="17"/>
                      </a:cubicBezTo>
                      <a:lnTo>
                        <a:pt x="575" y="67"/>
                      </a:lnTo>
                      <a:cubicBezTo>
                        <a:pt x="550" y="79"/>
                        <a:pt x="550" y="79"/>
                        <a:pt x="525" y="105"/>
                      </a:cubicBezTo>
                      <a:cubicBezTo>
                        <a:pt x="500" y="142"/>
                        <a:pt x="487" y="180"/>
                        <a:pt x="462" y="230"/>
                      </a:cubicBezTo>
                      <a:cubicBezTo>
                        <a:pt x="412" y="318"/>
                        <a:pt x="361" y="406"/>
                        <a:pt x="324" y="494"/>
                      </a:cubicBezTo>
                      <a:cubicBezTo>
                        <a:pt x="223" y="670"/>
                        <a:pt x="135" y="846"/>
                        <a:pt x="35" y="1034"/>
                      </a:cubicBezTo>
                      <a:cubicBezTo>
                        <a:pt x="0" y="1095"/>
                        <a:pt x="60" y="1149"/>
                        <a:pt x="117" y="1149"/>
                      </a:cubicBezTo>
                      <a:cubicBezTo>
                        <a:pt x="144" y="1149"/>
                        <a:pt x="170" y="1138"/>
                        <a:pt x="185" y="1110"/>
                      </a:cubicBezTo>
                      <a:cubicBezTo>
                        <a:pt x="273" y="921"/>
                        <a:pt x="361" y="745"/>
                        <a:pt x="449" y="569"/>
                      </a:cubicBezTo>
                      <a:cubicBezTo>
                        <a:pt x="500" y="482"/>
                        <a:pt x="537" y="394"/>
                        <a:pt x="575" y="306"/>
                      </a:cubicBezTo>
                      <a:cubicBezTo>
                        <a:pt x="600" y="255"/>
                        <a:pt x="625" y="218"/>
                        <a:pt x="650" y="167"/>
                      </a:cubicBezTo>
                      <a:cubicBezTo>
                        <a:pt x="650" y="142"/>
                        <a:pt x="650" y="130"/>
                        <a:pt x="650" y="117"/>
                      </a:cubicBezTo>
                      <a:lnTo>
                        <a:pt x="650" y="92"/>
                      </a:lnTo>
                      <a:lnTo>
                        <a:pt x="663" y="54"/>
                      </a:lnTo>
                      <a:cubicBezTo>
                        <a:pt x="672" y="28"/>
                        <a:pt x="656" y="1"/>
                        <a:pt x="6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0" name="Google Shape;160;p3"/>
            <p:cNvGrpSpPr/>
            <p:nvPr/>
          </p:nvGrpSpPr>
          <p:grpSpPr>
            <a:xfrm>
              <a:off x="1179130" y="47625"/>
              <a:ext cx="851192" cy="546052"/>
              <a:chOff x="1161225" y="29450"/>
              <a:chExt cx="963432" cy="618055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1845444" y="33644"/>
                <a:ext cx="279213" cy="429672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3422" extrusionOk="0">
                    <a:moveTo>
                      <a:pt x="4223" y="1"/>
                    </a:moveTo>
                    <a:lnTo>
                      <a:pt x="4034" y="516"/>
                    </a:lnTo>
                    <a:cubicBezTo>
                      <a:pt x="3155" y="2916"/>
                      <a:pt x="2275" y="5316"/>
                      <a:pt x="1396" y="7729"/>
                    </a:cubicBezTo>
                    <a:cubicBezTo>
                      <a:pt x="1194" y="8294"/>
                      <a:pt x="968" y="8897"/>
                      <a:pt x="491" y="9287"/>
                    </a:cubicBezTo>
                    <a:cubicBezTo>
                      <a:pt x="340" y="9413"/>
                      <a:pt x="177" y="9513"/>
                      <a:pt x="1" y="9588"/>
                    </a:cubicBezTo>
                    <a:lnTo>
                      <a:pt x="126" y="9915"/>
                    </a:lnTo>
                    <a:cubicBezTo>
                      <a:pt x="1509" y="10845"/>
                      <a:pt x="2715" y="12014"/>
                      <a:pt x="3695" y="13371"/>
                    </a:cubicBezTo>
                    <a:lnTo>
                      <a:pt x="3708" y="13371"/>
                    </a:lnTo>
                    <a:lnTo>
                      <a:pt x="3758" y="13421"/>
                    </a:lnTo>
                    <a:cubicBezTo>
                      <a:pt x="5643" y="11184"/>
                      <a:pt x="7126" y="8621"/>
                      <a:pt x="8106" y="5869"/>
                    </a:cubicBezTo>
                    <a:cubicBezTo>
                      <a:pt x="8445" y="4914"/>
                      <a:pt x="8721" y="3846"/>
                      <a:pt x="8282" y="2941"/>
                    </a:cubicBezTo>
                    <a:cubicBezTo>
                      <a:pt x="8005" y="2376"/>
                      <a:pt x="7503" y="1973"/>
                      <a:pt x="7013" y="1597"/>
                    </a:cubicBezTo>
                    <a:cubicBezTo>
                      <a:pt x="6158" y="931"/>
                      <a:pt x="5253" y="277"/>
                      <a:pt x="4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538515" y="29450"/>
                <a:ext cx="442125" cy="388408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12133" extrusionOk="0">
                    <a:moveTo>
                      <a:pt x="12763" y="0"/>
                    </a:moveTo>
                    <a:cubicBezTo>
                      <a:pt x="11878" y="0"/>
                      <a:pt x="10993" y="267"/>
                      <a:pt x="10142" y="534"/>
                    </a:cubicBezTo>
                    <a:cubicBezTo>
                      <a:pt x="7905" y="1212"/>
                      <a:pt x="5681" y="1903"/>
                      <a:pt x="3444" y="2582"/>
                    </a:cubicBezTo>
                    <a:lnTo>
                      <a:pt x="3494" y="2745"/>
                    </a:lnTo>
                    <a:cubicBezTo>
                      <a:pt x="2300" y="5434"/>
                      <a:pt x="1220" y="8161"/>
                      <a:pt x="265" y="10951"/>
                    </a:cubicBezTo>
                    <a:cubicBezTo>
                      <a:pt x="139" y="11328"/>
                      <a:pt x="1" y="11743"/>
                      <a:pt x="39" y="12132"/>
                    </a:cubicBezTo>
                    <a:cubicBezTo>
                      <a:pt x="2904" y="11428"/>
                      <a:pt x="5781" y="10712"/>
                      <a:pt x="8646" y="10008"/>
                    </a:cubicBezTo>
                    <a:cubicBezTo>
                      <a:pt x="8960" y="9933"/>
                      <a:pt x="9287" y="9845"/>
                      <a:pt x="9589" y="9719"/>
                    </a:cubicBezTo>
                    <a:cubicBezTo>
                      <a:pt x="9765" y="9644"/>
                      <a:pt x="9928" y="9544"/>
                      <a:pt x="10079" y="9418"/>
                    </a:cubicBezTo>
                    <a:cubicBezTo>
                      <a:pt x="10556" y="9028"/>
                      <a:pt x="10782" y="8425"/>
                      <a:pt x="10984" y="7860"/>
                    </a:cubicBezTo>
                    <a:cubicBezTo>
                      <a:pt x="11863" y="5447"/>
                      <a:pt x="12743" y="3047"/>
                      <a:pt x="13622" y="647"/>
                    </a:cubicBezTo>
                    <a:lnTo>
                      <a:pt x="13811" y="132"/>
                    </a:lnTo>
                    <a:cubicBezTo>
                      <a:pt x="13660" y="94"/>
                      <a:pt x="13522" y="56"/>
                      <a:pt x="13359" y="44"/>
                    </a:cubicBezTo>
                    <a:cubicBezTo>
                      <a:pt x="13160" y="14"/>
                      <a:pt x="12961" y="0"/>
                      <a:pt x="12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467321" y="112072"/>
                <a:ext cx="183079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10067" extrusionOk="0">
                    <a:moveTo>
                      <a:pt x="5668" y="1"/>
                    </a:moveTo>
                    <a:cubicBezTo>
                      <a:pt x="4901" y="240"/>
                      <a:pt x="4135" y="479"/>
                      <a:pt x="3368" y="717"/>
                    </a:cubicBezTo>
                    <a:cubicBezTo>
                      <a:pt x="2351" y="3080"/>
                      <a:pt x="1358" y="5455"/>
                      <a:pt x="403" y="7842"/>
                    </a:cubicBezTo>
                    <a:cubicBezTo>
                      <a:pt x="202" y="8320"/>
                      <a:pt x="1" y="8822"/>
                      <a:pt x="13" y="9350"/>
                    </a:cubicBezTo>
                    <a:cubicBezTo>
                      <a:pt x="26" y="9601"/>
                      <a:pt x="76" y="9840"/>
                      <a:pt x="164" y="10066"/>
                    </a:cubicBezTo>
                    <a:cubicBezTo>
                      <a:pt x="855" y="9890"/>
                      <a:pt x="1559" y="9714"/>
                      <a:pt x="2263" y="9551"/>
                    </a:cubicBezTo>
                    <a:cubicBezTo>
                      <a:pt x="2225" y="9162"/>
                      <a:pt x="2363" y="8747"/>
                      <a:pt x="2489" y="8370"/>
                    </a:cubicBezTo>
                    <a:cubicBezTo>
                      <a:pt x="3444" y="5580"/>
                      <a:pt x="4524" y="2853"/>
                      <a:pt x="5718" y="164"/>
                    </a:cubicBez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161225" y="135025"/>
                <a:ext cx="413954" cy="374546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11700" extrusionOk="0">
                    <a:moveTo>
                      <a:pt x="12930" y="0"/>
                    </a:moveTo>
                    <a:lnTo>
                      <a:pt x="12930" y="0"/>
                    </a:lnTo>
                    <a:cubicBezTo>
                      <a:pt x="10882" y="629"/>
                      <a:pt x="8821" y="1257"/>
                      <a:pt x="6761" y="1885"/>
                    </a:cubicBezTo>
                    <a:cubicBezTo>
                      <a:pt x="6007" y="2124"/>
                      <a:pt x="5228" y="2363"/>
                      <a:pt x="4612" y="2853"/>
                    </a:cubicBezTo>
                    <a:cubicBezTo>
                      <a:pt x="4084" y="3267"/>
                      <a:pt x="3707" y="3833"/>
                      <a:pt x="3355" y="4398"/>
                    </a:cubicBezTo>
                    <a:cubicBezTo>
                      <a:pt x="2362" y="5944"/>
                      <a:pt x="1445" y="7540"/>
                      <a:pt x="591" y="9173"/>
                    </a:cubicBezTo>
                    <a:cubicBezTo>
                      <a:pt x="314" y="9701"/>
                      <a:pt x="25" y="10267"/>
                      <a:pt x="13" y="10870"/>
                    </a:cubicBezTo>
                    <a:cubicBezTo>
                      <a:pt x="0" y="11159"/>
                      <a:pt x="63" y="11435"/>
                      <a:pt x="151" y="11699"/>
                    </a:cubicBezTo>
                    <a:lnTo>
                      <a:pt x="201" y="11687"/>
                    </a:lnTo>
                    <a:cubicBezTo>
                      <a:pt x="3380" y="10908"/>
                      <a:pt x="6547" y="10128"/>
                      <a:pt x="9726" y="9349"/>
                    </a:cubicBezTo>
                    <a:cubicBezTo>
                      <a:pt x="9638" y="9123"/>
                      <a:pt x="9588" y="8884"/>
                      <a:pt x="9575" y="8633"/>
                    </a:cubicBezTo>
                    <a:cubicBezTo>
                      <a:pt x="9563" y="8105"/>
                      <a:pt x="9764" y="7603"/>
                      <a:pt x="9965" y="7125"/>
                    </a:cubicBezTo>
                    <a:cubicBezTo>
                      <a:pt x="10920" y="4738"/>
                      <a:pt x="11913" y="2363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1539732" y="340572"/>
                <a:ext cx="424038" cy="211218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6598" extrusionOk="0">
                    <a:moveTo>
                      <a:pt x="9551" y="0"/>
                    </a:moveTo>
                    <a:cubicBezTo>
                      <a:pt x="9249" y="126"/>
                      <a:pt x="8922" y="214"/>
                      <a:pt x="8608" y="289"/>
                    </a:cubicBezTo>
                    <a:cubicBezTo>
                      <a:pt x="5743" y="993"/>
                      <a:pt x="2866" y="1709"/>
                      <a:pt x="1" y="2413"/>
                    </a:cubicBezTo>
                    <a:cubicBezTo>
                      <a:pt x="13" y="2539"/>
                      <a:pt x="38" y="2652"/>
                      <a:pt x="89" y="2778"/>
                    </a:cubicBezTo>
                    <a:cubicBezTo>
                      <a:pt x="202" y="3079"/>
                      <a:pt x="453" y="3318"/>
                      <a:pt x="692" y="3532"/>
                    </a:cubicBezTo>
                    <a:cubicBezTo>
                      <a:pt x="1961" y="4675"/>
                      <a:pt x="3343" y="5693"/>
                      <a:pt x="4813" y="6560"/>
                    </a:cubicBezTo>
                    <a:lnTo>
                      <a:pt x="4826" y="6598"/>
                    </a:lnTo>
                    <a:cubicBezTo>
                      <a:pt x="7628" y="5655"/>
                      <a:pt x="10443" y="4713"/>
                      <a:pt x="13245" y="3783"/>
                    </a:cubicBezTo>
                    <a:cubicBezTo>
                      <a:pt x="12265" y="2426"/>
                      <a:pt x="11059" y="1257"/>
                      <a:pt x="9676" y="327"/>
                    </a:cubicBez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1472571" y="417816"/>
                <a:ext cx="221655" cy="156893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901" extrusionOk="0">
                    <a:moveTo>
                      <a:pt x="2099" y="0"/>
                    </a:moveTo>
                    <a:cubicBezTo>
                      <a:pt x="1395" y="163"/>
                      <a:pt x="691" y="339"/>
                      <a:pt x="0" y="515"/>
                    </a:cubicBezTo>
                    <a:cubicBezTo>
                      <a:pt x="264" y="1181"/>
                      <a:pt x="817" y="1747"/>
                      <a:pt x="1370" y="2249"/>
                    </a:cubicBezTo>
                    <a:cubicBezTo>
                      <a:pt x="2438" y="3204"/>
                      <a:pt x="3581" y="4084"/>
                      <a:pt x="4775" y="4876"/>
                    </a:cubicBezTo>
                    <a:lnTo>
                      <a:pt x="4775" y="4901"/>
                    </a:lnTo>
                    <a:cubicBezTo>
                      <a:pt x="5491" y="4662"/>
                      <a:pt x="6208" y="4423"/>
                      <a:pt x="6924" y="4185"/>
                    </a:cubicBezTo>
                    <a:lnTo>
                      <a:pt x="6911" y="4147"/>
                    </a:lnTo>
                    <a:cubicBezTo>
                      <a:pt x="5441" y="3280"/>
                      <a:pt x="4059" y="2262"/>
                      <a:pt x="2790" y="1119"/>
                    </a:cubicBezTo>
                    <a:cubicBezTo>
                      <a:pt x="2551" y="905"/>
                      <a:pt x="2300" y="666"/>
                      <a:pt x="2187" y="365"/>
                    </a:cubicBezTo>
                    <a:cubicBezTo>
                      <a:pt x="2136" y="239"/>
                      <a:pt x="2111" y="126"/>
                      <a:pt x="20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1166027" y="434302"/>
                <a:ext cx="459443" cy="213203"/>
              </a:xfrm>
              <a:custGeom>
                <a:avLst/>
                <a:gdLst/>
                <a:ahLst/>
                <a:cxnLst/>
                <a:rect l="l" t="t" r="r" b="b"/>
                <a:pathLst>
                  <a:path w="14352" h="6660" extrusionOk="0">
                    <a:moveTo>
                      <a:pt x="9576" y="0"/>
                    </a:moveTo>
                    <a:cubicBezTo>
                      <a:pt x="6397" y="779"/>
                      <a:pt x="3230" y="1559"/>
                      <a:pt x="51" y="2338"/>
                    </a:cubicBezTo>
                    <a:lnTo>
                      <a:pt x="1" y="2350"/>
                    </a:lnTo>
                    <a:cubicBezTo>
                      <a:pt x="328" y="3242"/>
                      <a:pt x="1182" y="3971"/>
                      <a:pt x="1974" y="4587"/>
                    </a:cubicBezTo>
                    <a:cubicBezTo>
                      <a:pt x="3155" y="5492"/>
                      <a:pt x="4412" y="6422"/>
                      <a:pt x="5882" y="6623"/>
                    </a:cubicBezTo>
                    <a:cubicBezTo>
                      <a:pt x="6074" y="6648"/>
                      <a:pt x="6267" y="6659"/>
                      <a:pt x="6460" y="6659"/>
                    </a:cubicBezTo>
                    <a:cubicBezTo>
                      <a:pt x="7526" y="6659"/>
                      <a:pt x="8592" y="6310"/>
                      <a:pt x="9614" y="5969"/>
                    </a:cubicBezTo>
                    <a:cubicBezTo>
                      <a:pt x="11185" y="5441"/>
                      <a:pt x="12780" y="4914"/>
                      <a:pt x="14351" y="4386"/>
                    </a:cubicBezTo>
                    <a:lnTo>
                      <a:pt x="14351" y="4361"/>
                    </a:lnTo>
                    <a:cubicBezTo>
                      <a:pt x="13157" y="3569"/>
                      <a:pt x="12014" y="2689"/>
                      <a:pt x="10946" y="1734"/>
                    </a:cubicBezTo>
                    <a:cubicBezTo>
                      <a:pt x="10393" y="1232"/>
                      <a:pt x="9840" y="666"/>
                      <a:pt x="9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" name="Google Shape;168;p3"/>
          <p:cNvGrpSpPr/>
          <p:nvPr/>
        </p:nvGrpSpPr>
        <p:grpSpPr>
          <a:xfrm>
            <a:off x="90450" y="1373875"/>
            <a:ext cx="8075494" cy="3647521"/>
            <a:chOff x="90450" y="1373875"/>
            <a:chExt cx="8075494" cy="3647521"/>
          </a:xfrm>
        </p:grpSpPr>
        <p:sp>
          <p:nvSpPr>
            <p:cNvPr id="169" name="Google Shape;169;p3"/>
            <p:cNvSpPr/>
            <p:nvPr/>
          </p:nvSpPr>
          <p:spPr>
            <a:xfrm>
              <a:off x="7863125" y="47244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0450" y="13738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0533C-B84E-44F0-9F01-21AEE2BB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A22A91-884D-4A82-953B-7EAAD2A2D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8BFC76-0F20-4395-A4E8-D15695A5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7768FC-5307-4F2C-8EC8-38CACE3D3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37B665-6124-426C-9981-968CC7DAF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017CAC-206C-4B6E-B600-E598DFE2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D1D9A6-C3B4-418A-8C19-0490CCDC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E9253F-59CC-47A3-8875-834987E6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F5C7C-1DCE-4141-BDBD-5741CD9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90F3E9-AD85-41D7-9A22-C6985287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110EFD-2A82-452B-B00A-87394858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7E678D-5B1D-4490-B714-42E1693C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78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822125-7474-4FF3-9636-F0371968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323CF4-09EE-468A-9614-A22B7816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583282-1FE4-48EF-8163-A994BCA4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20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2CC30-E1B0-4B02-B46E-BA49A832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7FFA47-40C2-4BB5-BA75-1B0E7145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B5ECA6-2502-49E8-83C0-98B831CD2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8546A2-25D0-49AD-9D20-9C6EAB76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81ED6B-712D-4B30-AB26-E994BAB3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CEED7D-A630-41BD-8631-487BD55C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12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5D17E-1EF8-4545-B6DB-4A227BF8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686617-1F78-4595-93AF-08F0ABBCD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91CAAC-C207-4027-AFCC-17892AE7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7BAC57-95E5-4B03-97E2-3F90DB94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2044DF-AFA9-4659-BB39-A348E711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6EC06B-BE8C-41F5-9F26-0DD075B5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93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50EA8-C4E3-43AA-BE29-7B5FFE0D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C11799-9BDB-4D5A-830F-77DD0780A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83F3B9-62A2-4FA9-8171-EC735AA6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F695EB-3111-45F5-A012-A5F5B2FB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FD8DF2-ADC9-4887-9EDB-BC151558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96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710DD0-913B-4808-92E1-C9E2F9B55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30E739-0DFE-4E99-9326-5C694DAB7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BFEDFB-A5FA-475E-AF3F-C3491006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DF5126-1AE8-4CF3-AE83-C60B12E5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D296CC-4BB9-4154-A639-C11F3D48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4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6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334" name="Google Shape;334;p6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335" name="Google Shape;335;p6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336" name="Google Shape;336;p6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6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6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6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6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6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6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6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6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6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6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6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6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6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6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9" name="Google Shape;369;p6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370" name="Google Shape;370;p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8" name="Google Shape;38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9" name="Google Shape;389;p6"/>
          <p:cNvGrpSpPr/>
          <p:nvPr/>
        </p:nvGrpSpPr>
        <p:grpSpPr>
          <a:xfrm rot="-2058700">
            <a:off x="122464" y="4268474"/>
            <a:ext cx="835939" cy="857996"/>
            <a:chOff x="516375" y="4010850"/>
            <a:chExt cx="953295" cy="978449"/>
          </a:xfrm>
        </p:grpSpPr>
        <p:sp>
          <p:nvSpPr>
            <p:cNvPr id="390" name="Google Shape;390;p6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6"/>
          <p:cNvGrpSpPr/>
          <p:nvPr/>
        </p:nvGrpSpPr>
        <p:grpSpPr>
          <a:xfrm>
            <a:off x="226150" y="36146"/>
            <a:ext cx="8752603" cy="648121"/>
            <a:chOff x="226150" y="36146"/>
            <a:chExt cx="8752603" cy="648121"/>
          </a:xfrm>
        </p:grpSpPr>
        <p:sp>
          <p:nvSpPr>
            <p:cNvPr id="409" name="Google Shape;409;p6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6"/>
          <p:cNvGrpSpPr/>
          <p:nvPr/>
        </p:nvGrpSpPr>
        <p:grpSpPr>
          <a:xfrm>
            <a:off x="42234" y="3631082"/>
            <a:ext cx="8970793" cy="1458619"/>
            <a:chOff x="42234" y="3631082"/>
            <a:chExt cx="8970793" cy="1458619"/>
          </a:xfrm>
        </p:grpSpPr>
        <p:grpSp>
          <p:nvGrpSpPr>
            <p:cNvPr id="412" name="Google Shape;412;p6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413" name="Google Shape;413;p6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6"/>
            <p:cNvGrpSpPr/>
            <p:nvPr/>
          </p:nvGrpSpPr>
          <p:grpSpPr>
            <a:xfrm>
              <a:off x="8430774" y="3921549"/>
              <a:ext cx="582254" cy="567217"/>
              <a:chOff x="8362049" y="142511"/>
              <a:chExt cx="582254" cy="567217"/>
            </a:xfrm>
          </p:grpSpPr>
          <p:sp>
            <p:nvSpPr>
              <p:cNvPr id="417" name="Google Shape;417;p6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0" name="Google Shape;420;p6"/>
            <p:cNvSpPr/>
            <p:nvPr/>
          </p:nvSpPr>
          <p:spPr>
            <a:xfrm rot="-944183">
              <a:off x="7931940" y="46733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7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423" name="Google Shape;423;p7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24" name="Google Shape;424;p7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425" name="Google Shape;425;p7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7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7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7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7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7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7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7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7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7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7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7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7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7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7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8" name="Google Shape;458;p7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459" name="Google Shape;459;p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1"/>
          </p:nvPr>
        </p:nvSpPr>
        <p:spPr>
          <a:xfrm>
            <a:off x="720000" y="17599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79" name="Google Shape;479;p7"/>
          <p:cNvSpPr>
            <a:spLocks noGrp="1"/>
          </p:cNvSpPr>
          <p:nvPr>
            <p:ph type="pic" idx="2"/>
          </p:nvPr>
        </p:nvSpPr>
        <p:spPr>
          <a:xfrm>
            <a:off x="5322000" y="1374125"/>
            <a:ext cx="2973600" cy="29736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2760000" algn="bl" rotWithShape="0">
              <a:schemeClr val="dk1">
                <a:alpha val="21000"/>
              </a:schemeClr>
            </a:outerShdw>
          </a:effectLst>
        </p:spPr>
      </p:sp>
      <p:grpSp>
        <p:nvGrpSpPr>
          <p:cNvPr id="480" name="Google Shape;480;p7"/>
          <p:cNvGrpSpPr/>
          <p:nvPr/>
        </p:nvGrpSpPr>
        <p:grpSpPr>
          <a:xfrm>
            <a:off x="167655" y="36146"/>
            <a:ext cx="8811098" cy="938800"/>
            <a:chOff x="167655" y="36146"/>
            <a:chExt cx="8811098" cy="938800"/>
          </a:xfrm>
        </p:grpSpPr>
        <p:grpSp>
          <p:nvGrpSpPr>
            <p:cNvPr id="481" name="Google Shape;481;p7"/>
            <p:cNvGrpSpPr/>
            <p:nvPr/>
          </p:nvGrpSpPr>
          <p:grpSpPr>
            <a:xfrm>
              <a:off x="167655" y="61975"/>
              <a:ext cx="851192" cy="912971"/>
              <a:chOff x="167655" y="61975"/>
              <a:chExt cx="851192" cy="912971"/>
            </a:xfrm>
          </p:grpSpPr>
          <p:grpSp>
            <p:nvGrpSpPr>
              <p:cNvPr id="482" name="Google Shape;482;p7"/>
              <p:cNvGrpSpPr/>
              <p:nvPr/>
            </p:nvGrpSpPr>
            <p:grpSpPr>
              <a:xfrm>
                <a:off x="167655" y="61975"/>
                <a:ext cx="851192" cy="546052"/>
                <a:chOff x="1161225" y="29450"/>
                <a:chExt cx="963432" cy="618055"/>
              </a:xfrm>
            </p:grpSpPr>
            <p:sp>
              <p:nvSpPr>
                <p:cNvPr id="483" name="Google Shape;483;p7"/>
                <p:cNvSpPr/>
                <p:nvPr/>
              </p:nvSpPr>
              <p:spPr>
                <a:xfrm>
                  <a:off x="1845444" y="33644"/>
                  <a:ext cx="279213" cy="42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" h="13422" extrusionOk="0">
                      <a:moveTo>
                        <a:pt x="4223" y="1"/>
                      </a:moveTo>
                      <a:lnTo>
                        <a:pt x="4034" y="516"/>
                      </a:lnTo>
                      <a:cubicBezTo>
                        <a:pt x="3155" y="2916"/>
                        <a:pt x="2275" y="5316"/>
                        <a:pt x="1396" y="7729"/>
                      </a:cubicBezTo>
                      <a:cubicBezTo>
                        <a:pt x="1194" y="8294"/>
                        <a:pt x="968" y="8897"/>
                        <a:pt x="491" y="9287"/>
                      </a:cubicBezTo>
                      <a:cubicBezTo>
                        <a:pt x="340" y="9413"/>
                        <a:pt x="177" y="9513"/>
                        <a:pt x="1" y="9588"/>
                      </a:cubicBezTo>
                      <a:lnTo>
                        <a:pt x="126" y="9915"/>
                      </a:lnTo>
                      <a:cubicBezTo>
                        <a:pt x="1509" y="10845"/>
                        <a:pt x="2715" y="12014"/>
                        <a:pt x="3695" y="13371"/>
                      </a:cubicBezTo>
                      <a:lnTo>
                        <a:pt x="3708" y="13371"/>
                      </a:lnTo>
                      <a:lnTo>
                        <a:pt x="3758" y="13421"/>
                      </a:lnTo>
                      <a:cubicBezTo>
                        <a:pt x="5643" y="11184"/>
                        <a:pt x="7126" y="8621"/>
                        <a:pt x="8106" y="5869"/>
                      </a:cubicBezTo>
                      <a:cubicBezTo>
                        <a:pt x="8445" y="4914"/>
                        <a:pt x="8721" y="3846"/>
                        <a:pt x="8282" y="2941"/>
                      </a:cubicBezTo>
                      <a:cubicBezTo>
                        <a:pt x="8005" y="2376"/>
                        <a:pt x="7503" y="1973"/>
                        <a:pt x="7013" y="1597"/>
                      </a:cubicBezTo>
                      <a:cubicBezTo>
                        <a:pt x="6158" y="931"/>
                        <a:pt x="5253" y="277"/>
                        <a:pt x="42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7"/>
                <p:cNvSpPr/>
                <p:nvPr/>
              </p:nvSpPr>
              <p:spPr>
                <a:xfrm>
                  <a:off x="1538515" y="29450"/>
                  <a:ext cx="442125" cy="388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" h="12133" extrusionOk="0">
                      <a:moveTo>
                        <a:pt x="12763" y="0"/>
                      </a:moveTo>
                      <a:cubicBezTo>
                        <a:pt x="11878" y="0"/>
                        <a:pt x="10993" y="267"/>
                        <a:pt x="10142" y="534"/>
                      </a:cubicBezTo>
                      <a:cubicBezTo>
                        <a:pt x="7905" y="1212"/>
                        <a:pt x="5681" y="1903"/>
                        <a:pt x="3444" y="2582"/>
                      </a:cubicBezTo>
                      <a:lnTo>
                        <a:pt x="3494" y="2745"/>
                      </a:lnTo>
                      <a:cubicBezTo>
                        <a:pt x="2300" y="5434"/>
                        <a:pt x="1220" y="8161"/>
                        <a:pt x="265" y="10951"/>
                      </a:cubicBezTo>
                      <a:cubicBezTo>
                        <a:pt x="139" y="11328"/>
                        <a:pt x="1" y="11743"/>
                        <a:pt x="39" y="12132"/>
                      </a:cubicBezTo>
                      <a:cubicBezTo>
                        <a:pt x="2904" y="11428"/>
                        <a:pt x="5781" y="10712"/>
                        <a:pt x="8646" y="10008"/>
                      </a:cubicBezTo>
                      <a:cubicBezTo>
                        <a:pt x="8960" y="9933"/>
                        <a:pt x="9287" y="9845"/>
                        <a:pt x="9589" y="9719"/>
                      </a:cubicBezTo>
                      <a:cubicBezTo>
                        <a:pt x="9765" y="9644"/>
                        <a:pt x="9928" y="9544"/>
                        <a:pt x="10079" y="9418"/>
                      </a:cubicBezTo>
                      <a:cubicBezTo>
                        <a:pt x="10556" y="9028"/>
                        <a:pt x="10782" y="8425"/>
                        <a:pt x="10984" y="7860"/>
                      </a:cubicBezTo>
                      <a:cubicBezTo>
                        <a:pt x="11863" y="5447"/>
                        <a:pt x="12743" y="3047"/>
                        <a:pt x="13622" y="647"/>
                      </a:cubicBezTo>
                      <a:lnTo>
                        <a:pt x="13811" y="132"/>
                      </a:lnTo>
                      <a:cubicBezTo>
                        <a:pt x="13660" y="94"/>
                        <a:pt x="13522" y="56"/>
                        <a:pt x="13359" y="44"/>
                      </a:cubicBezTo>
                      <a:cubicBezTo>
                        <a:pt x="13160" y="14"/>
                        <a:pt x="12961" y="0"/>
                        <a:pt x="127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7"/>
                <p:cNvSpPr/>
                <p:nvPr/>
              </p:nvSpPr>
              <p:spPr>
                <a:xfrm>
                  <a:off x="1467321" y="112072"/>
                  <a:ext cx="183079" cy="32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9" h="10067" extrusionOk="0">
                      <a:moveTo>
                        <a:pt x="5668" y="1"/>
                      </a:moveTo>
                      <a:cubicBezTo>
                        <a:pt x="4901" y="240"/>
                        <a:pt x="4135" y="479"/>
                        <a:pt x="3368" y="717"/>
                      </a:cubicBezTo>
                      <a:cubicBezTo>
                        <a:pt x="2351" y="3080"/>
                        <a:pt x="1358" y="5455"/>
                        <a:pt x="403" y="7842"/>
                      </a:cubicBezTo>
                      <a:cubicBezTo>
                        <a:pt x="202" y="8320"/>
                        <a:pt x="1" y="8822"/>
                        <a:pt x="13" y="9350"/>
                      </a:cubicBezTo>
                      <a:cubicBezTo>
                        <a:pt x="26" y="9601"/>
                        <a:pt x="76" y="9840"/>
                        <a:pt x="164" y="10066"/>
                      </a:cubicBezTo>
                      <a:cubicBezTo>
                        <a:pt x="855" y="9890"/>
                        <a:pt x="1559" y="9714"/>
                        <a:pt x="2263" y="9551"/>
                      </a:cubicBezTo>
                      <a:cubicBezTo>
                        <a:pt x="2225" y="9162"/>
                        <a:pt x="2363" y="8747"/>
                        <a:pt x="2489" y="8370"/>
                      </a:cubicBezTo>
                      <a:cubicBezTo>
                        <a:pt x="3444" y="5580"/>
                        <a:pt x="4524" y="2853"/>
                        <a:pt x="5718" y="164"/>
                      </a:cubicBezTo>
                      <a:lnTo>
                        <a:pt x="566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7"/>
                <p:cNvSpPr/>
                <p:nvPr/>
              </p:nvSpPr>
              <p:spPr>
                <a:xfrm>
                  <a:off x="1161225" y="135025"/>
                  <a:ext cx="413954" cy="374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1" h="11700" extrusionOk="0">
                      <a:moveTo>
                        <a:pt x="12930" y="0"/>
                      </a:moveTo>
                      <a:lnTo>
                        <a:pt x="12930" y="0"/>
                      </a:lnTo>
                      <a:cubicBezTo>
                        <a:pt x="10882" y="629"/>
                        <a:pt x="8821" y="1257"/>
                        <a:pt x="6761" y="1885"/>
                      </a:cubicBezTo>
                      <a:cubicBezTo>
                        <a:pt x="6007" y="2124"/>
                        <a:pt x="5228" y="2363"/>
                        <a:pt x="4612" y="2853"/>
                      </a:cubicBezTo>
                      <a:cubicBezTo>
                        <a:pt x="4084" y="3267"/>
                        <a:pt x="3707" y="3833"/>
                        <a:pt x="3355" y="4398"/>
                      </a:cubicBezTo>
                      <a:cubicBezTo>
                        <a:pt x="2362" y="5944"/>
                        <a:pt x="1445" y="7540"/>
                        <a:pt x="591" y="9173"/>
                      </a:cubicBezTo>
                      <a:cubicBezTo>
                        <a:pt x="314" y="9701"/>
                        <a:pt x="25" y="10267"/>
                        <a:pt x="13" y="10870"/>
                      </a:cubicBezTo>
                      <a:cubicBezTo>
                        <a:pt x="0" y="11159"/>
                        <a:pt x="63" y="11435"/>
                        <a:pt x="151" y="11699"/>
                      </a:cubicBezTo>
                      <a:lnTo>
                        <a:pt x="201" y="11687"/>
                      </a:lnTo>
                      <a:cubicBezTo>
                        <a:pt x="3380" y="10908"/>
                        <a:pt x="6547" y="10128"/>
                        <a:pt x="9726" y="9349"/>
                      </a:cubicBezTo>
                      <a:cubicBezTo>
                        <a:pt x="9638" y="9123"/>
                        <a:pt x="9588" y="8884"/>
                        <a:pt x="9575" y="8633"/>
                      </a:cubicBezTo>
                      <a:cubicBezTo>
                        <a:pt x="9563" y="8105"/>
                        <a:pt x="9764" y="7603"/>
                        <a:pt x="9965" y="7125"/>
                      </a:cubicBezTo>
                      <a:cubicBezTo>
                        <a:pt x="10920" y="4738"/>
                        <a:pt x="11913" y="2363"/>
                        <a:pt x="129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7"/>
                <p:cNvSpPr/>
                <p:nvPr/>
              </p:nvSpPr>
              <p:spPr>
                <a:xfrm>
                  <a:off x="1539732" y="340572"/>
                  <a:ext cx="424038" cy="211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6" h="6598" extrusionOk="0">
                      <a:moveTo>
                        <a:pt x="9551" y="0"/>
                      </a:moveTo>
                      <a:cubicBezTo>
                        <a:pt x="9249" y="126"/>
                        <a:pt x="8922" y="214"/>
                        <a:pt x="8608" y="289"/>
                      </a:cubicBezTo>
                      <a:cubicBezTo>
                        <a:pt x="5743" y="993"/>
                        <a:pt x="2866" y="1709"/>
                        <a:pt x="1" y="2413"/>
                      </a:cubicBezTo>
                      <a:cubicBezTo>
                        <a:pt x="13" y="2539"/>
                        <a:pt x="38" y="2652"/>
                        <a:pt x="89" y="2778"/>
                      </a:cubicBezTo>
                      <a:cubicBezTo>
                        <a:pt x="202" y="3079"/>
                        <a:pt x="453" y="3318"/>
                        <a:pt x="692" y="3532"/>
                      </a:cubicBezTo>
                      <a:cubicBezTo>
                        <a:pt x="1961" y="4675"/>
                        <a:pt x="3343" y="5693"/>
                        <a:pt x="4813" y="6560"/>
                      </a:cubicBezTo>
                      <a:lnTo>
                        <a:pt x="4826" y="6598"/>
                      </a:lnTo>
                      <a:cubicBezTo>
                        <a:pt x="7628" y="5655"/>
                        <a:pt x="10443" y="4713"/>
                        <a:pt x="13245" y="3783"/>
                      </a:cubicBezTo>
                      <a:cubicBezTo>
                        <a:pt x="12265" y="2426"/>
                        <a:pt x="11059" y="1257"/>
                        <a:pt x="9676" y="327"/>
                      </a:cubicBezTo>
                      <a:lnTo>
                        <a:pt x="955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7"/>
                <p:cNvSpPr/>
                <p:nvPr/>
              </p:nvSpPr>
              <p:spPr>
                <a:xfrm>
                  <a:off x="1472571" y="417816"/>
                  <a:ext cx="221655" cy="15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4" h="4901" extrusionOk="0">
                      <a:moveTo>
                        <a:pt x="2099" y="0"/>
                      </a:moveTo>
                      <a:cubicBezTo>
                        <a:pt x="1395" y="163"/>
                        <a:pt x="691" y="339"/>
                        <a:pt x="0" y="515"/>
                      </a:cubicBezTo>
                      <a:cubicBezTo>
                        <a:pt x="264" y="1181"/>
                        <a:pt x="817" y="1747"/>
                        <a:pt x="1370" y="2249"/>
                      </a:cubicBezTo>
                      <a:cubicBezTo>
                        <a:pt x="2438" y="3204"/>
                        <a:pt x="3581" y="4084"/>
                        <a:pt x="4775" y="4876"/>
                      </a:cubicBezTo>
                      <a:lnTo>
                        <a:pt x="4775" y="4901"/>
                      </a:lnTo>
                      <a:cubicBezTo>
                        <a:pt x="5491" y="4662"/>
                        <a:pt x="6208" y="4423"/>
                        <a:pt x="6924" y="4185"/>
                      </a:cubicBezTo>
                      <a:lnTo>
                        <a:pt x="6911" y="4147"/>
                      </a:lnTo>
                      <a:cubicBezTo>
                        <a:pt x="5441" y="3280"/>
                        <a:pt x="4059" y="2262"/>
                        <a:pt x="2790" y="1119"/>
                      </a:cubicBezTo>
                      <a:cubicBezTo>
                        <a:pt x="2551" y="905"/>
                        <a:pt x="2300" y="666"/>
                        <a:pt x="2187" y="365"/>
                      </a:cubicBezTo>
                      <a:cubicBezTo>
                        <a:pt x="2136" y="239"/>
                        <a:pt x="2111" y="126"/>
                        <a:pt x="20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7"/>
                <p:cNvSpPr/>
                <p:nvPr/>
              </p:nvSpPr>
              <p:spPr>
                <a:xfrm>
                  <a:off x="1166027" y="434302"/>
                  <a:ext cx="459443" cy="213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2" h="6660" extrusionOk="0">
                      <a:moveTo>
                        <a:pt x="9576" y="0"/>
                      </a:moveTo>
                      <a:cubicBezTo>
                        <a:pt x="6397" y="779"/>
                        <a:pt x="3230" y="1559"/>
                        <a:pt x="51" y="2338"/>
                      </a:cubicBezTo>
                      <a:lnTo>
                        <a:pt x="1" y="2350"/>
                      </a:lnTo>
                      <a:cubicBezTo>
                        <a:pt x="328" y="3242"/>
                        <a:pt x="1182" y="3971"/>
                        <a:pt x="1974" y="4587"/>
                      </a:cubicBezTo>
                      <a:cubicBezTo>
                        <a:pt x="3155" y="5492"/>
                        <a:pt x="4412" y="6422"/>
                        <a:pt x="5882" y="6623"/>
                      </a:cubicBezTo>
                      <a:cubicBezTo>
                        <a:pt x="6074" y="6648"/>
                        <a:pt x="6267" y="6659"/>
                        <a:pt x="6460" y="6659"/>
                      </a:cubicBezTo>
                      <a:cubicBezTo>
                        <a:pt x="7526" y="6659"/>
                        <a:pt x="8592" y="6310"/>
                        <a:pt x="9614" y="5969"/>
                      </a:cubicBezTo>
                      <a:cubicBezTo>
                        <a:pt x="11185" y="5441"/>
                        <a:pt x="12780" y="4914"/>
                        <a:pt x="14351" y="4386"/>
                      </a:cubicBezTo>
                      <a:lnTo>
                        <a:pt x="14351" y="4361"/>
                      </a:lnTo>
                      <a:cubicBezTo>
                        <a:pt x="13157" y="3569"/>
                        <a:pt x="12014" y="2689"/>
                        <a:pt x="10946" y="1734"/>
                      </a:cubicBezTo>
                      <a:cubicBezTo>
                        <a:pt x="10393" y="1232"/>
                        <a:pt x="9840" y="666"/>
                        <a:pt x="95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0" name="Google Shape;490;p7"/>
              <p:cNvSpPr/>
              <p:nvPr/>
            </p:nvSpPr>
            <p:spPr>
              <a:xfrm>
                <a:off x="284125" y="678025"/>
                <a:ext cx="302819" cy="296921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8860" extrusionOk="0">
                    <a:moveTo>
                      <a:pt x="6661" y="1"/>
                    </a:moveTo>
                    <a:cubicBezTo>
                      <a:pt x="5794" y="554"/>
                      <a:pt x="4939" y="1107"/>
                      <a:pt x="4072" y="1647"/>
                    </a:cubicBezTo>
                    <a:lnTo>
                      <a:pt x="4047" y="1597"/>
                    </a:lnTo>
                    <a:cubicBezTo>
                      <a:pt x="2991" y="1232"/>
                      <a:pt x="1936" y="855"/>
                      <a:pt x="880" y="478"/>
                    </a:cubicBezTo>
                    <a:lnTo>
                      <a:pt x="880" y="478"/>
                    </a:lnTo>
                    <a:cubicBezTo>
                      <a:pt x="1220" y="1521"/>
                      <a:pt x="1572" y="2564"/>
                      <a:pt x="1911" y="3607"/>
                    </a:cubicBezTo>
                    <a:lnTo>
                      <a:pt x="1710" y="3695"/>
                    </a:lnTo>
                    <a:cubicBezTo>
                      <a:pt x="1257" y="4562"/>
                      <a:pt x="679" y="5367"/>
                      <a:pt x="1" y="6070"/>
                    </a:cubicBezTo>
                    <a:cubicBezTo>
                      <a:pt x="1031" y="6083"/>
                      <a:pt x="2062" y="6083"/>
                      <a:pt x="3105" y="6095"/>
                    </a:cubicBezTo>
                    <a:cubicBezTo>
                      <a:pt x="3670" y="7013"/>
                      <a:pt x="4235" y="7943"/>
                      <a:pt x="4801" y="8860"/>
                    </a:cubicBezTo>
                    <a:cubicBezTo>
                      <a:pt x="5103" y="7867"/>
                      <a:pt x="5404" y="6887"/>
                      <a:pt x="5706" y="5894"/>
                    </a:cubicBezTo>
                    <a:lnTo>
                      <a:pt x="5655" y="5744"/>
                    </a:lnTo>
                    <a:cubicBezTo>
                      <a:pt x="6774" y="5417"/>
                      <a:pt x="7905" y="5115"/>
                      <a:pt x="9036" y="4851"/>
                    </a:cubicBezTo>
                    <a:cubicBezTo>
                      <a:pt x="8269" y="4248"/>
                      <a:pt x="7478" y="3683"/>
                      <a:pt x="6661" y="3168"/>
                    </a:cubicBezTo>
                    <a:lnTo>
                      <a:pt x="6585" y="3042"/>
                    </a:lnTo>
                    <a:cubicBezTo>
                      <a:pt x="6698" y="2037"/>
                      <a:pt x="6724" y="1006"/>
                      <a:pt x="66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" name="Google Shape;491;p7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7"/>
          <p:cNvGrpSpPr/>
          <p:nvPr/>
        </p:nvGrpSpPr>
        <p:grpSpPr>
          <a:xfrm>
            <a:off x="9696" y="4199467"/>
            <a:ext cx="1197654" cy="879660"/>
            <a:chOff x="9696" y="4199467"/>
            <a:chExt cx="1197654" cy="879660"/>
          </a:xfrm>
        </p:grpSpPr>
        <p:grpSp>
          <p:nvGrpSpPr>
            <p:cNvPr id="493" name="Google Shape;493;p7"/>
            <p:cNvGrpSpPr/>
            <p:nvPr/>
          </p:nvGrpSpPr>
          <p:grpSpPr>
            <a:xfrm rot="2302211">
              <a:off x="136170" y="4318796"/>
              <a:ext cx="598745" cy="615824"/>
              <a:chOff x="8498350" y="3464975"/>
              <a:chExt cx="507323" cy="521794"/>
            </a:xfrm>
          </p:grpSpPr>
          <p:sp>
            <p:nvSpPr>
              <p:cNvPr id="494" name="Google Shape;494;p7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496;p7"/>
            <p:cNvGrpSpPr/>
            <p:nvPr/>
          </p:nvGrpSpPr>
          <p:grpSpPr>
            <a:xfrm>
              <a:off x="564775" y="4453146"/>
              <a:ext cx="642575" cy="625981"/>
              <a:chOff x="8362049" y="142511"/>
              <a:chExt cx="582254" cy="567217"/>
            </a:xfrm>
          </p:grpSpPr>
          <p:sp>
            <p:nvSpPr>
              <p:cNvPr id="497" name="Google Shape;497;p7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9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575" name="Google Shape;575;p9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76" name="Google Shape;576;p9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577" name="Google Shape;577;p9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9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9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9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9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9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9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9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9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9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9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9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9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9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9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10" name="Google Shape;610;p9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611" name="Google Shape;611;p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29" name="Google Shape;629;p9"/>
          <p:cNvSpPr txBox="1">
            <a:spLocks noGrp="1"/>
          </p:cNvSpPr>
          <p:nvPr>
            <p:ph type="title"/>
          </p:nvPr>
        </p:nvSpPr>
        <p:spPr>
          <a:xfrm>
            <a:off x="2135550" y="1438102"/>
            <a:ext cx="4872900" cy="13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1" name="Google Shape;631;p9"/>
          <p:cNvGrpSpPr/>
          <p:nvPr/>
        </p:nvGrpSpPr>
        <p:grpSpPr>
          <a:xfrm>
            <a:off x="66199" y="-27292"/>
            <a:ext cx="8963289" cy="5063361"/>
            <a:chOff x="66199" y="-27292"/>
            <a:chExt cx="8963289" cy="5063361"/>
          </a:xfrm>
        </p:grpSpPr>
        <p:grpSp>
          <p:nvGrpSpPr>
            <p:cNvPr id="632" name="Google Shape;632;p9"/>
            <p:cNvGrpSpPr/>
            <p:nvPr/>
          </p:nvGrpSpPr>
          <p:grpSpPr>
            <a:xfrm>
              <a:off x="66199" y="39445"/>
              <a:ext cx="8963289" cy="4996624"/>
              <a:chOff x="66199" y="39445"/>
              <a:chExt cx="8963289" cy="4996624"/>
            </a:xfrm>
          </p:grpSpPr>
          <p:grpSp>
            <p:nvGrpSpPr>
              <p:cNvPr id="633" name="Google Shape;633;p9"/>
              <p:cNvGrpSpPr/>
              <p:nvPr/>
            </p:nvGrpSpPr>
            <p:grpSpPr>
              <a:xfrm>
                <a:off x="1414925" y="4514275"/>
                <a:ext cx="507323" cy="521794"/>
                <a:chOff x="8498350" y="3464975"/>
                <a:chExt cx="507323" cy="521794"/>
              </a:xfrm>
            </p:grpSpPr>
            <p:sp>
              <p:nvSpPr>
                <p:cNvPr id="634" name="Google Shape;634;p9"/>
                <p:cNvSpPr/>
                <p:nvPr/>
              </p:nvSpPr>
              <p:spPr>
                <a:xfrm>
                  <a:off x="8498350" y="3464975"/>
                  <a:ext cx="507323" cy="52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4" h="12007" extrusionOk="0">
                      <a:moveTo>
                        <a:pt x="4140" y="1"/>
                      </a:moveTo>
                      <a:cubicBezTo>
                        <a:pt x="3823" y="1"/>
                        <a:pt x="3500" y="66"/>
                        <a:pt x="3192" y="203"/>
                      </a:cubicBezTo>
                      <a:cubicBezTo>
                        <a:pt x="2752" y="404"/>
                        <a:pt x="2363" y="693"/>
                        <a:pt x="2061" y="1058"/>
                      </a:cubicBezTo>
                      <a:cubicBezTo>
                        <a:pt x="1320" y="1950"/>
                        <a:pt x="0" y="3684"/>
                        <a:pt x="239" y="4375"/>
                      </a:cubicBezTo>
                      <a:lnTo>
                        <a:pt x="603" y="5192"/>
                      </a:lnTo>
                      <a:cubicBezTo>
                        <a:pt x="616" y="5242"/>
                        <a:pt x="641" y="5292"/>
                        <a:pt x="679" y="5330"/>
                      </a:cubicBezTo>
                      <a:cubicBezTo>
                        <a:pt x="866" y="5632"/>
                        <a:pt x="1186" y="5777"/>
                        <a:pt x="1514" y="5777"/>
                      </a:cubicBezTo>
                      <a:cubicBezTo>
                        <a:pt x="1870" y="5777"/>
                        <a:pt x="2235" y="5607"/>
                        <a:pt x="2451" y="5280"/>
                      </a:cubicBezTo>
                      <a:lnTo>
                        <a:pt x="3142" y="4287"/>
                      </a:lnTo>
                      <a:lnTo>
                        <a:pt x="5127" y="8773"/>
                      </a:lnTo>
                      <a:lnTo>
                        <a:pt x="4248" y="9163"/>
                      </a:lnTo>
                      <a:cubicBezTo>
                        <a:pt x="3519" y="9489"/>
                        <a:pt x="3192" y="10319"/>
                        <a:pt x="3506" y="11023"/>
                      </a:cubicBezTo>
                      <a:lnTo>
                        <a:pt x="3569" y="11186"/>
                      </a:lnTo>
                      <a:cubicBezTo>
                        <a:pt x="3799" y="11700"/>
                        <a:pt x="4310" y="12006"/>
                        <a:pt x="4853" y="12006"/>
                      </a:cubicBezTo>
                      <a:cubicBezTo>
                        <a:pt x="5053" y="12006"/>
                        <a:pt x="5258" y="11965"/>
                        <a:pt x="5454" y="11877"/>
                      </a:cubicBezTo>
                      <a:lnTo>
                        <a:pt x="10581" y="9615"/>
                      </a:lnTo>
                      <a:cubicBezTo>
                        <a:pt x="11322" y="9276"/>
                        <a:pt x="11674" y="8421"/>
                        <a:pt x="11347" y="7680"/>
                      </a:cubicBezTo>
                      <a:lnTo>
                        <a:pt x="11322" y="7617"/>
                      </a:lnTo>
                      <a:cubicBezTo>
                        <a:pt x="11083" y="7084"/>
                        <a:pt x="10556" y="6767"/>
                        <a:pt x="9995" y="6767"/>
                      </a:cubicBezTo>
                      <a:cubicBezTo>
                        <a:pt x="9788" y="6767"/>
                        <a:pt x="9577" y="6810"/>
                        <a:pt x="9374" y="6901"/>
                      </a:cubicBezTo>
                      <a:lnTo>
                        <a:pt x="8784" y="7152"/>
                      </a:lnTo>
                      <a:lnTo>
                        <a:pt x="6208" y="1322"/>
                      </a:lnTo>
                      <a:cubicBezTo>
                        <a:pt x="5839" y="492"/>
                        <a:pt x="5011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9"/>
                <p:cNvSpPr/>
                <p:nvPr/>
              </p:nvSpPr>
              <p:spPr>
                <a:xfrm>
                  <a:off x="8686739" y="3511866"/>
                  <a:ext cx="107079" cy="15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" h="3516" extrusionOk="0">
                      <a:moveTo>
                        <a:pt x="120" y="1"/>
                      </a:moveTo>
                      <a:cubicBezTo>
                        <a:pt x="72" y="1"/>
                        <a:pt x="34" y="25"/>
                        <a:pt x="13" y="67"/>
                      </a:cubicBezTo>
                      <a:cubicBezTo>
                        <a:pt x="1" y="130"/>
                        <a:pt x="26" y="192"/>
                        <a:pt x="76" y="205"/>
                      </a:cubicBezTo>
                      <a:cubicBezTo>
                        <a:pt x="692" y="419"/>
                        <a:pt x="1131" y="984"/>
                        <a:pt x="1420" y="1587"/>
                      </a:cubicBezTo>
                      <a:cubicBezTo>
                        <a:pt x="1709" y="2190"/>
                        <a:pt x="1898" y="2856"/>
                        <a:pt x="2250" y="3460"/>
                      </a:cubicBezTo>
                      <a:cubicBezTo>
                        <a:pt x="2275" y="3493"/>
                        <a:pt x="2311" y="3515"/>
                        <a:pt x="2348" y="3515"/>
                      </a:cubicBezTo>
                      <a:cubicBezTo>
                        <a:pt x="2366" y="3515"/>
                        <a:pt x="2384" y="3510"/>
                        <a:pt x="2401" y="3497"/>
                      </a:cubicBezTo>
                      <a:cubicBezTo>
                        <a:pt x="2451" y="3472"/>
                        <a:pt x="2463" y="3409"/>
                        <a:pt x="2438" y="3359"/>
                      </a:cubicBezTo>
                      <a:cubicBezTo>
                        <a:pt x="2086" y="2781"/>
                        <a:pt x="1911" y="2128"/>
                        <a:pt x="1609" y="1499"/>
                      </a:cubicBezTo>
                      <a:cubicBezTo>
                        <a:pt x="1307" y="871"/>
                        <a:pt x="842" y="243"/>
                        <a:pt x="151" y="4"/>
                      </a:cubicBezTo>
                      <a:cubicBezTo>
                        <a:pt x="141" y="2"/>
                        <a:pt x="130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6" name="Google Shape;636;p9"/>
              <p:cNvGrpSpPr/>
              <p:nvPr/>
            </p:nvGrpSpPr>
            <p:grpSpPr>
              <a:xfrm>
                <a:off x="66199" y="4468849"/>
                <a:ext cx="582254" cy="567217"/>
                <a:chOff x="8362049" y="142511"/>
                <a:chExt cx="582254" cy="567217"/>
              </a:xfrm>
            </p:grpSpPr>
            <p:sp>
              <p:nvSpPr>
                <p:cNvPr id="637" name="Google Shape;637;p9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9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9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0" name="Google Shape;640;p9"/>
              <p:cNvGrpSpPr/>
              <p:nvPr/>
            </p:nvGrpSpPr>
            <p:grpSpPr>
              <a:xfrm>
                <a:off x="8403333" y="39445"/>
                <a:ext cx="626155" cy="609986"/>
                <a:chOff x="8362049" y="142511"/>
                <a:chExt cx="582254" cy="567217"/>
              </a:xfrm>
            </p:grpSpPr>
            <p:sp>
              <p:nvSpPr>
                <p:cNvPr id="641" name="Google Shape;641;p9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9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9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44" name="Google Shape;644;p9"/>
            <p:cNvSpPr/>
            <p:nvPr/>
          </p:nvSpPr>
          <p:spPr>
            <a:xfrm rot="-943292">
              <a:off x="7762978" y="195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226150" y="36146"/>
            <a:ext cx="8619856" cy="5076717"/>
            <a:chOff x="226150" y="36146"/>
            <a:chExt cx="8619856" cy="5076717"/>
          </a:xfrm>
        </p:grpSpPr>
        <p:sp>
          <p:nvSpPr>
            <p:cNvPr id="646" name="Google Shape;646;p9"/>
            <p:cNvSpPr/>
            <p:nvPr/>
          </p:nvSpPr>
          <p:spPr>
            <a:xfrm rot="-6480780" flipH="1">
              <a:off x="8326689" y="4642825"/>
              <a:ext cx="575285" cy="300167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9"/>
          <p:cNvGrpSpPr/>
          <p:nvPr/>
        </p:nvGrpSpPr>
        <p:grpSpPr>
          <a:xfrm>
            <a:off x="129875" y="467100"/>
            <a:ext cx="8785669" cy="4148471"/>
            <a:chOff x="129875" y="467100"/>
            <a:chExt cx="8785669" cy="4148471"/>
          </a:xfrm>
        </p:grpSpPr>
        <p:sp>
          <p:nvSpPr>
            <p:cNvPr id="649" name="Google Shape;649;p9"/>
            <p:cNvSpPr/>
            <p:nvPr/>
          </p:nvSpPr>
          <p:spPr>
            <a:xfrm>
              <a:off x="8612725" y="43186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205913" y="35279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129875" y="4671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16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980" name="Google Shape;980;p16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981" name="Google Shape;981;p16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982" name="Google Shape;982;p16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3" name="Google Shape;983;p1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1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1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1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1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8" name="Google Shape;988;p1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9" name="Google Shape;989;p1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1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1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1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1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1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1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1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1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1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1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1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16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16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16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16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16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16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16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16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16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16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16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16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16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16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15" name="Google Shape;1015;p16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016" name="Google Shape;1016;p16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16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16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16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16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16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16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16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16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16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16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16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16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16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16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16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16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16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34" name="Google Shape;1034;p16"/>
          <p:cNvSpPr txBox="1">
            <a:spLocks noGrp="1"/>
          </p:cNvSpPr>
          <p:nvPr>
            <p:ph type="title"/>
          </p:nvPr>
        </p:nvSpPr>
        <p:spPr>
          <a:xfrm>
            <a:off x="967250" y="1390050"/>
            <a:ext cx="29745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6"/>
          <p:cNvSpPr txBox="1">
            <a:spLocks noGrp="1"/>
          </p:cNvSpPr>
          <p:nvPr>
            <p:ph type="subTitle" idx="1"/>
          </p:nvPr>
        </p:nvSpPr>
        <p:spPr>
          <a:xfrm>
            <a:off x="967250" y="2453250"/>
            <a:ext cx="2974500" cy="11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6" name="Google Shape;1036;p16"/>
          <p:cNvGrpSpPr/>
          <p:nvPr/>
        </p:nvGrpSpPr>
        <p:grpSpPr>
          <a:xfrm>
            <a:off x="7716174" y="-27292"/>
            <a:ext cx="1313314" cy="676722"/>
            <a:chOff x="7716174" y="-27292"/>
            <a:chExt cx="1313314" cy="676722"/>
          </a:xfrm>
        </p:grpSpPr>
        <p:grpSp>
          <p:nvGrpSpPr>
            <p:cNvPr id="1037" name="Google Shape;1037;p16"/>
            <p:cNvGrpSpPr/>
            <p:nvPr/>
          </p:nvGrpSpPr>
          <p:grpSpPr>
            <a:xfrm>
              <a:off x="8403333" y="39445"/>
              <a:ext cx="626155" cy="609986"/>
              <a:chOff x="8362049" y="142511"/>
              <a:chExt cx="582254" cy="567217"/>
            </a:xfrm>
          </p:grpSpPr>
          <p:sp>
            <p:nvSpPr>
              <p:cNvPr id="1038" name="Google Shape;1038;p16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6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6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1" name="Google Shape;1041;p16"/>
            <p:cNvSpPr/>
            <p:nvPr/>
          </p:nvSpPr>
          <p:spPr>
            <a:xfrm rot="-943292">
              <a:off x="7762978" y="195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042" name="Google Shape;1042;p16"/>
          <p:cNvGrpSpPr/>
          <p:nvPr/>
        </p:nvGrpSpPr>
        <p:grpSpPr>
          <a:xfrm>
            <a:off x="226150" y="36146"/>
            <a:ext cx="8619856" cy="5076717"/>
            <a:chOff x="226150" y="36146"/>
            <a:chExt cx="8619856" cy="5076717"/>
          </a:xfrm>
        </p:grpSpPr>
        <p:sp>
          <p:nvSpPr>
            <p:cNvPr id="1043" name="Google Shape;1043;p16"/>
            <p:cNvSpPr/>
            <p:nvPr/>
          </p:nvSpPr>
          <p:spPr>
            <a:xfrm rot="-6480780" flipH="1">
              <a:off x="8326689" y="4642825"/>
              <a:ext cx="575285" cy="300167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6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16"/>
          <p:cNvGrpSpPr/>
          <p:nvPr/>
        </p:nvGrpSpPr>
        <p:grpSpPr>
          <a:xfrm>
            <a:off x="129875" y="467100"/>
            <a:ext cx="8785669" cy="4148471"/>
            <a:chOff x="129875" y="467100"/>
            <a:chExt cx="8785669" cy="4148471"/>
          </a:xfrm>
        </p:grpSpPr>
        <p:sp>
          <p:nvSpPr>
            <p:cNvPr id="1046" name="Google Shape;1046;p16"/>
            <p:cNvSpPr/>
            <p:nvPr/>
          </p:nvSpPr>
          <p:spPr>
            <a:xfrm>
              <a:off x="8612725" y="43186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129875" y="4671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18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136" name="Google Shape;1136;p18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37" name="Google Shape;1137;p18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138" name="Google Shape;1138;p18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1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1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1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1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1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1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1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1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1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1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1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1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1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1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1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1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1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1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18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18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18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18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18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18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18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18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18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18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18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18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18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18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71" name="Google Shape;1171;p18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172" name="Google Shape;1172;p1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1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1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1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1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1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1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1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1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1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1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1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1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1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1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1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1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1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0" name="Google Shape;119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8"/>
          <p:cNvSpPr txBox="1">
            <a:spLocks noGrp="1"/>
          </p:cNvSpPr>
          <p:nvPr>
            <p:ph type="subTitle" idx="1"/>
          </p:nvPr>
        </p:nvSpPr>
        <p:spPr>
          <a:xfrm>
            <a:off x="4886873" y="3041050"/>
            <a:ext cx="27747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8"/>
          <p:cNvSpPr txBox="1">
            <a:spLocks noGrp="1"/>
          </p:cNvSpPr>
          <p:nvPr>
            <p:ph type="subTitle" idx="2"/>
          </p:nvPr>
        </p:nvSpPr>
        <p:spPr>
          <a:xfrm>
            <a:off x="1374125" y="3041050"/>
            <a:ext cx="27747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3" name="Google Shape;1193;p18"/>
          <p:cNvSpPr txBox="1">
            <a:spLocks noGrp="1"/>
          </p:cNvSpPr>
          <p:nvPr>
            <p:ph type="subTitle" idx="3"/>
          </p:nvPr>
        </p:nvSpPr>
        <p:spPr>
          <a:xfrm>
            <a:off x="1374125" y="2615225"/>
            <a:ext cx="27747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194" name="Google Shape;1194;p18"/>
          <p:cNvSpPr txBox="1">
            <a:spLocks noGrp="1"/>
          </p:cNvSpPr>
          <p:nvPr>
            <p:ph type="subTitle" idx="4"/>
          </p:nvPr>
        </p:nvSpPr>
        <p:spPr>
          <a:xfrm>
            <a:off x="4886897" y="2615225"/>
            <a:ext cx="27747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1195" name="Google Shape;1195;p18"/>
          <p:cNvGrpSpPr/>
          <p:nvPr/>
        </p:nvGrpSpPr>
        <p:grpSpPr>
          <a:xfrm>
            <a:off x="42234" y="1436108"/>
            <a:ext cx="9012090" cy="2921773"/>
            <a:chOff x="42234" y="1436108"/>
            <a:chExt cx="9012090" cy="2921773"/>
          </a:xfrm>
        </p:grpSpPr>
        <p:grpSp>
          <p:nvGrpSpPr>
            <p:cNvPr id="1196" name="Google Shape;1196;p18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1197" name="Google Shape;1197;p18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8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8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18"/>
            <p:cNvGrpSpPr/>
            <p:nvPr/>
          </p:nvGrpSpPr>
          <p:grpSpPr>
            <a:xfrm>
              <a:off x="8391283" y="1907195"/>
              <a:ext cx="626155" cy="609986"/>
              <a:chOff x="8362049" y="142511"/>
              <a:chExt cx="582254" cy="567217"/>
            </a:xfrm>
          </p:grpSpPr>
          <p:sp>
            <p:nvSpPr>
              <p:cNvPr id="1201" name="Google Shape;1201;p18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8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8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4" name="Google Shape;1204;p18"/>
            <p:cNvSpPr/>
            <p:nvPr/>
          </p:nvSpPr>
          <p:spPr>
            <a:xfrm rot="-943292">
              <a:off x="8606728" y="14829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205" name="Google Shape;1205;p18"/>
          <p:cNvGrpSpPr/>
          <p:nvPr/>
        </p:nvGrpSpPr>
        <p:grpSpPr>
          <a:xfrm>
            <a:off x="129875" y="36146"/>
            <a:ext cx="609978" cy="727875"/>
            <a:chOff x="129875" y="36146"/>
            <a:chExt cx="609978" cy="727875"/>
          </a:xfrm>
        </p:grpSpPr>
        <p:sp>
          <p:nvSpPr>
            <p:cNvPr id="1206" name="Google Shape;1206;p18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129875" y="4671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19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210" name="Google Shape;1210;p19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211" name="Google Shape;1211;p19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212" name="Google Shape;1212;p19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1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1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1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1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1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1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1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1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1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1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1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1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1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1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1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1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1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1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19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19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19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19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19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6" name="Google Shape;1236;p19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7" name="Google Shape;1237;p19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8" name="Google Shape;1238;p19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9" name="Google Shape;1239;p19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Google Shape;1240;p19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19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19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19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4" name="Google Shape;1244;p19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45" name="Google Shape;1245;p19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246" name="Google Shape;1246;p1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1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8" name="Google Shape;1248;p1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9" name="Google Shape;1249;p1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0" name="Google Shape;1250;p1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1" name="Google Shape;1251;p1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2" name="Google Shape;1252;p1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3" name="Google Shape;1253;p1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4" name="Google Shape;1254;p1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5" name="Google Shape;1255;p1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6" name="Google Shape;1256;p1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1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1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9" name="Google Shape;1259;p1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1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1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1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1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64" name="Google Shape;126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19"/>
          <p:cNvSpPr txBox="1">
            <a:spLocks noGrp="1"/>
          </p:cNvSpPr>
          <p:nvPr>
            <p:ph type="subTitle" idx="1"/>
          </p:nvPr>
        </p:nvSpPr>
        <p:spPr>
          <a:xfrm>
            <a:off x="4816453" y="1667625"/>
            <a:ext cx="3059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19"/>
          <p:cNvSpPr txBox="1">
            <a:spLocks noGrp="1"/>
          </p:cNvSpPr>
          <p:nvPr>
            <p:ph type="subTitle" idx="2"/>
          </p:nvPr>
        </p:nvSpPr>
        <p:spPr>
          <a:xfrm>
            <a:off x="1268438" y="1667625"/>
            <a:ext cx="3059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67" name="Google Shape;1267;p19"/>
          <p:cNvGrpSpPr/>
          <p:nvPr/>
        </p:nvGrpSpPr>
        <p:grpSpPr>
          <a:xfrm>
            <a:off x="42234" y="3290508"/>
            <a:ext cx="9101765" cy="1081072"/>
            <a:chOff x="42234" y="3290508"/>
            <a:chExt cx="9101765" cy="1081072"/>
          </a:xfrm>
        </p:grpSpPr>
        <p:grpSp>
          <p:nvGrpSpPr>
            <p:cNvPr id="1268" name="Google Shape;1268;p19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1269" name="Google Shape;1269;p19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9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9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2" name="Google Shape;1272;p19"/>
            <p:cNvGrpSpPr/>
            <p:nvPr/>
          </p:nvGrpSpPr>
          <p:grpSpPr>
            <a:xfrm>
              <a:off x="8480958" y="3761595"/>
              <a:ext cx="626155" cy="609986"/>
              <a:chOff x="8362049" y="142511"/>
              <a:chExt cx="582254" cy="567217"/>
            </a:xfrm>
          </p:grpSpPr>
          <p:sp>
            <p:nvSpPr>
              <p:cNvPr id="1273" name="Google Shape;1273;p19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9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9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6" name="Google Shape;1276;p19"/>
            <p:cNvSpPr/>
            <p:nvPr/>
          </p:nvSpPr>
          <p:spPr>
            <a:xfrm rot="-943292">
              <a:off x="8696403" y="33373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277" name="Google Shape;1277;p19"/>
          <p:cNvGrpSpPr/>
          <p:nvPr/>
        </p:nvGrpSpPr>
        <p:grpSpPr>
          <a:xfrm>
            <a:off x="-46626" y="3851576"/>
            <a:ext cx="5754126" cy="1989169"/>
            <a:chOff x="-46626" y="3851576"/>
            <a:chExt cx="5754126" cy="1989169"/>
          </a:xfrm>
        </p:grpSpPr>
        <p:grpSp>
          <p:nvGrpSpPr>
            <p:cNvPr id="1278" name="Google Shape;1278;p19"/>
            <p:cNvGrpSpPr/>
            <p:nvPr/>
          </p:nvGrpSpPr>
          <p:grpSpPr>
            <a:xfrm rot="-2058700">
              <a:off x="122464" y="4268474"/>
              <a:ext cx="835939" cy="857996"/>
              <a:chOff x="516375" y="4010850"/>
              <a:chExt cx="953295" cy="978449"/>
            </a:xfrm>
          </p:grpSpPr>
          <p:sp>
            <p:nvSpPr>
              <p:cNvPr id="1279" name="Google Shape;1279;p19"/>
              <p:cNvSpPr/>
              <p:nvPr/>
            </p:nvSpPr>
            <p:spPr>
              <a:xfrm>
                <a:off x="539427" y="4256513"/>
                <a:ext cx="930244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27885" h="21966" extrusionOk="0">
                    <a:moveTo>
                      <a:pt x="27432" y="1"/>
                    </a:moveTo>
                    <a:lnTo>
                      <a:pt x="1" y="13622"/>
                    </a:lnTo>
                    <a:cubicBezTo>
                      <a:pt x="1" y="13685"/>
                      <a:pt x="239" y="14653"/>
                      <a:pt x="252" y="14715"/>
                    </a:cubicBezTo>
                    <a:cubicBezTo>
                      <a:pt x="403" y="15457"/>
                      <a:pt x="1521" y="15645"/>
                      <a:pt x="2237" y="15897"/>
                    </a:cubicBezTo>
                    <a:cubicBezTo>
                      <a:pt x="7930" y="17945"/>
                      <a:pt x="13622" y="19968"/>
                      <a:pt x="19327" y="21966"/>
                    </a:cubicBezTo>
                    <a:cubicBezTo>
                      <a:pt x="22091" y="15055"/>
                      <a:pt x="24843" y="8143"/>
                      <a:pt x="27595" y="1220"/>
                    </a:cubicBezTo>
                    <a:cubicBezTo>
                      <a:pt x="27708" y="931"/>
                      <a:pt x="27884" y="415"/>
                      <a:pt x="27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9"/>
              <p:cNvSpPr/>
              <p:nvPr/>
            </p:nvSpPr>
            <p:spPr>
              <a:xfrm>
                <a:off x="547800" y="4225922"/>
                <a:ext cx="907626" cy="739491"/>
              </a:xfrm>
              <a:custGeom>
                <a:avLst/>
                <a:gdLst/>
                <a:ahLst/>
                <a:cxnLst/>
                <a:rect l="l" t="t" r="r" b="b"/>
                <a:pathLst>
                  <a:path w="27207" h="22167" extrusionOk="0">
                    <a:moveTo>
                      <a:pt x="26628" y="0"/>
                    </a:moveTo>
                    <a:cubicBezTo>
                      <a:pt x="26628" y="201"/>
                      <a:pt x="26565" y="402"/>
                      <a:pt x="26502" y="541"/>
                    </a:cubicBezTo>
                    <a:lnTo>
                      <a:pt x="26490" y="578"/>
                    </a:lnTo>
                    <a:cubicBezTo>
                      <a:pt x="23738" y="7490"/>
                      <a:pt x="20986" y="14414"/>
                      <a:pt x="18234" y="21325"/>
                    </a:cubicBezTo>
                    <a:cubicBezTo>
                      <a:pt x="12529" y="19314"/>
                      <a:pt x="6824" y="17291"/>
                      <a:pt x="1132" y="15255"/>
                    </a:cubicBezTo>
                    <a:cubicBezTo>
                      <a:pt x="855" y="15155"/>
                      <a:pt x="566" y="15042"/>
                      <a:pt x="302" y="14891"/>
                    </a:cubicBezTo>
                    <a:cubicBezTo>
                      <a:pt x="189" y="14828"/>
                      <a:pt x="89" y="14765"/>
                      <a:pt x="1" y="14690"/>
                    </a:cubicBezTo>
                    <a:lnTo>
                      <a:pt x="1" y="14728"/>
                    </a:lnTo>
                    <a:cubicBezTo>
                      <a:pt x="51" y="14941"/>
                      <a:pt x="139" y="15117"/>
                      <a:pt x="277" y="15268"/>
                    </a:cubicBezTo>
                    <a:cubicBezTo>
                      <a:pt x="604" y="15670"/>
                      <a:pt x="1182" y="15921"/>
                      <a:pt x="1697" y="16097"/>
                    </a:cubicBezTo>
                    <a:cubicBezTo>
                      <a:pt x="7390" y="18146"/>
                      <a:pt x="13082" y="20169"/>
                      <a:pt x="18799" y="22167"/>
                    </a:cubicBezTo>
                    <a:cubicBezTo>
                      <a:pt x="21551" y="15255"/>
                      <a:pt x="24303" y="8344"/>
                      <a:pt x="27055" y="1420"/>
                    </a:cubicBezTo>
                    <a:cubicBezTo>
                      <a:pt x="27106" y="1295"/>
                      <a:pt x="27168" y="1106"/>
                      <a:pt x="27181" y="918"/>
                    </a:cubicBezTo>
                    <a:cubicBezTo>
                      <a:pt x="27206" y="604"/>
                      <a:pt x="27093" y="264"/>
                      <a:pt x="26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9"/>
              <p:cNvSpPr/>
              <p:nvPr/>
            </p:nvSpPr>
            <p:spPr>
              <a:xfrm>
                <a:off x="526416" y="4010850"/>
                <a:ext cx="909727" cy="926474"/>
              </a:xfrm>
              <a:custGeom>
                <a:avLst/>
                <a:gdLst/>
                <a:ahLst/>
                <a:cxnLst/>
                <a:rect l="l" t="t" r="r" b="b"/>
                <a:pathLst>
                  <a:path w="27270" h="27772" extrusionOk="0">
                    <a:moveTo>
                      <a:pt x="7928" y="0"/>
                    </a:moveTo>
                    <a:cubicBezTo>
                      <a:pt x="7683" y="0"/>
                      <a:pt x="7445" y="45"/>
                      <a:pt x="7226" y="164"/>
                    </a:cubicBezTo>
                    <a:cubicBezTo>
                      <a:pt x="6711" y="453"/>
                      <a:pt x="6485" y="1057"/>
                      <a:pt x="6297" y="1609"/>
                    </a:cubicBezTo>
                    <a:cubicBezTo>
                      <a:pt x="4286" y="7453"/>
                      <a:pt x="2275" y="13296"/>
                      <a:pt x="265" y="19139"/>
                    </a:cubicBezTo>
                    <a:cubicBezTo>
                      <a:pt x="139" y="19529"/>
                      <a:pt x="1" y="19931"/>
                      <a:pt x="89" y="20333"/>
                    </a:cubicBezTo>
                    <a:cubicBezTo>
                      <a:pt x="152" y="20672"/>
                      <a:pt x="365" y="20936"/>
                      <a:pt x="642" y="21137"/>
                    </a:cubicBezTo>
                    <a:cubicBezTo>
                      <a:pt x="730" y="21212"/>
                      <a:pt x="830" y="21275"/>
                      <a:pt x="943" y="21338"/>
                    </a:cubicBezTo>
                    <a:cubicBezTo>
                      <a:pt x="1207" y="21489"/>
                      <a:pt x="1496" y="21602"/>
                      <a:pt x="1773" y="21702"/>
                    </a:cubicBezTo>
                    <a:cubicBezTo>
                      <a:pt x="7465" y="23738"/>
                      <a:pt x="13170" y="25761"/>
                      <a:pt x="18875" y="27772"/>
                    </a:cubicBezTo>
                    <a:cubicBezTo>
                      <a:pt x="21627" y="20861"/>
                      <a:pt x="24379" y="13937"/>
                      <a:pt x="27131" y="7025"/>
                    </a:cubicBezTo>
                    <a:lnTo>
                      <a:pt x="27143" y="6988"/>
                    </a:lnTo>
                    <a:cubicBezTo>
                      <a:pt x="27206" y="6849"/>
                      <a:pt x="27269" y="6648"/>
                      <a:pt x="27269" y="6447"/>
                    </a:cubicBezTo>
                    <a:cubicBezTo>
                      <a:pt x="27269" y="6083"/>
                      <a:pt x="27068" y="5681"/>
                      <a:pt x="26314" y="5430"/>
                    </a:cubicBezTo>
                    <a:cubicBezTo>
                      <a:pt x="20597" y="3494"/>
                      <a:pt x="14816" y="1735"/>
                      <a:pt x="8973" y="177"/>
                    </a:cubicBezTo>
                    <a:cubicBezTo>
                      <a:pt x="8635" y="89"/>
                      <a:pt x="8275" y="0"/>
                      <a:pt x="7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9"/>
              <p:cNvSpPr/>
              <p:nvPr/>
            </p:nvSpPr>
            <p:spPr>
              <a:xfrm>
                <a:off x="821120" y="4487065"/>
                <a:ext cx="356352" cy="306078"/>
              </a:xfrm>
              <a:custGeom>
                <a:avLst/>
                <a:gdLst/>
                <a:ahLst/>
                <a:cxnLst/>
                <a:rect l="l" t="t" r="r" b="b"/>
                <a:pathLst>
                  <a:path w="10682" h="9175" extrusionOk="0">
                    <a:moveTo>
                      <a:pt x="3007" y="0"/>
                    </a:moveTo>
                    <a:cubicBezTo>
                      <a:pt x="2970" y="0"/>
                      <a:pt x="2944" y="5"/>
                      <a:pt x="2929" y="14"/>
                    </a:cubicBezTo>
                    <a:cubicBezTo>
                      <a:pt x="2690" y="152"/>
                      <a:pt x="1195" y="3557"/>
                      <a:pt x="1" y="6196"/>
                    </a:cubicBezTo>
                    <a:cubicBezTo>
                      <a:pt x="2564" y="7176"/>
                      <a:pt x="5366" y="8207"/>
                      <a:pt x="7930" y="9174"/>
                    </a:cubicBezTo>
                    <a:cubicBezTo>
                      <a:pt x="8722" y="7013"/>
                      <a:pt x="10192" y="4286"/>
                      <a:pt x="10682" y="2967"/>
                    </a:cubicBezTo>
                    <a:cubicBezTo>
                      <a:pt x="8730" y="1769"/>
                      <a:pt x="3752" y="0"/>
                      <a:pt x="3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9"/>
              <p:cNvSpPr/>
              <p:nvPr/>
            </p:nvSpPr>
            <p:spPr>
              <a:xfrm>
                <a:off x="834131" y="4136551"/>
                <a:ext cx="464905" cy="142948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4285" extrusionOk="0">
                    <a:moveTo>
                      <a:pt x="115" y="0"/>
                    </a:moveTo>
                    <a:cubicBezTo>
                      <a:pt x="63" y="0"/>
                      <a:pt x="24" y="35"/>
                      <a:pt x="13" y="78"/>
                    </a:cubicBezTo>
                    <a:cubicBezTo>
                      <a:pt x="0" y="141"/>
                      <a:pt x="38" y="191"/>
                      <a:pt x="88" y="204"/>
                    </a:cubicBezTo>
                    <a:cubicBezTo>
                      <a:pt x="4738" y="1259"/>
                      <a:pt x="9324" y="2617"/>
                      <a:pt x="13785" y="4275"/>
                    </a:cubicBezTo>
                    <a:cubicBezTo>
                      <a:pt x="13798" y="4282"/>
                      <a:pt x="13812" y="4285"/>
                      <a:pt x="13826" y="4285"/>
                    </a:cubicBezTo>
                    <a:cubicBezTo>
                      <a:pt x="13865" y="4285"/>
                      <a:pt x="13905" y="4259"/>
                      <a:pt x="13923" y="4212"/>
                    </a:cubicBezTo>
                    <a:cubicBezTo>
                      <a:pt x="13936" y="4162"/>
                      <a:pt x="13911" y="4099"/>
                      <a:pt x="13861" y="4087"/>
                    </a:cubicBezTo>
                    <a:cubicBezTo>
                      <a:pt x="9387" y="2416"/>
                      <a:pt x="4801" y="1058"/>
                      <a:pt x="139" y="3"/>
                    </a:cubicBezTo>
                    <a:cubicBezTo>
                      <a:pt x="130" y="1"/>
                      <a:pt x="122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9"/>
              <p:cNvSpPr/>
              <p:nvPr/>
            </p:nvSpPr>
            <p:spPr>
              <a:xfrm>
                <a:off x="797668" y="4227523"/>
                <a:ext cx="424673" cy="137076"/>
              </a:xfrm>
              <a:custGeom>
                <a:avLst/>
                <a:gdLst/>
                <a:ahLst/>
                <a:cxnLst/>
                <a:rect l="l" t="t" r="r" b="b"/>
                <a:pathLst>
                  <a:path w="12730" h="4109" extrusionOk="0">
                    <a:moveTo>
                      <a:pt x="118" y="0"/>
                    </a:moveTo>
                    <a:cubicBezTo>
                      <a:pt x="73" y="0"/>
                      <a:pt x="24" y="36"/>
                      <a:pt x="13" y="91"/>
                    </a:cubicBezTo>
                    <a:cubicBezTo>
                      <a:pt x="0" y="141"/>
                      <a:pt x="38" y="191"/>
                      <a:pt x="88" y="216"/>
                    </a:cubicBezTo>
                    <a:cubicBezTo>
                      <a:pt x="4335" y="1247"/>
                      <a:pt x="8507" y="2554"/>
                      <a:pt x="12579" y="4099"/>
                    </a:cubicBezTo>
                    <a:cubicBezTo>
                      <a:pt x="12592" y="4106"/>
                      <a:pt x="12605" y="4109"/>
                      <a:pt x="12619" y="4109"/>
                    </a:cubicBezTo>
                    <a:cubicBezTo>
                      <a:pt x="12659" y="4109"/>
                      <a:pt x="12698" y="4083"/>
                      <a:pt x="12717" y="4036"/>
                    </a:cubicBezTo>
                    <a:cubicBezTo>
                      <a:pt x="12729" y="3986"/>
                      <a:pt x="12704" y="3923"/>
                      <a:pt x="12654" y="3911"/>
                    </a:cubicBezTo>
                    <a:cubicBezTo>
                      <a:pt x="8570" y="2352"/>
                      <a:pt x="4386" y="1046"/>
                      <a:pt x="138" y="3"/>
                    </a:cubicBezTo>
                    <a:cubicBezTo>
                      <a:pt x="132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9"/>
              <p:cNvSpPr/>
              <p:nvPr/>
            </p:nvSpPr>
            <p:spPr>
              <a:xfrm>
                <a:off x="676937" y="4051516"/>
                <a:ext cx="103549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276" extrusionOk="0">
                    <a:moveTo>
                      <a:pt x="1571" y="1"/>
                    </a:moveTo>
                    <a:cubicBezTo>
                      <a:pt x="1420" y="1"/>
                      <a:pt x="1257" y="26"/>
                      <a:pt x="1093" y="51"/>
                    </a:cubicBezTo>
                    <a:cubicBezTo>
                      <a:pt x="880" y="101"/>
                      <a:pt x="654" y="164"/>
                      <a:pt x="453" y="315"/>
                    </a:cubicBezTo>
                    <a:cubicBezTo>
                      <a:pt x="164" y="516"/>
                      <a:pt x="0" y="868"/>
                      <a:pt x="0" y="1207"/>
                    </a:cubicBezTo>
                    <a:cubicBezTo>
                      <a:pt x="0" y="1308"/>
                      <a:pt x="13" y="1408"/>
                      <a:pt x="38" y="1496"/>
                    </a:cubicBezTo>
                    <a:cubicBezTo>
                      <a:pt x="164" y="1924"/>
                      <a:pt x="566" y="2250"/>
                      <a:pt x="1018" y="2275"/>
                    </a:cubicBezTo>
                    <a:cubicBezTo>
                      <a:pt x="1081" y="2275"/>
                      <a:pt x="1131" y="2238"/>
                      <a:pt x="1131" y="2175"/>
                    </a:cubicBezTo>
                    <a:cubicBezTo>
                      <a:pt x="1131" y="2112"/>
                      <a:pt x="1093" y="2074"/>
                      <a:pt x="1031" y="2062"/>
                    </a:cubicBezTo>
                    <a:cubicBezTo>
                      <a:pt x="679" y="2049"/>
                      <a:pt x="339" y="1785"/>
                      <a:pt x="239" y="1433"/>
                    </a:cubicBezTo>
                    <a:cubicBezTo>
                      <a:pt x="226" y="1371"/>
                      <a:pt x="214" y="1283"/>
                      <a:pt x="214" y="1207"/>
                    </a:cubicBezTo>
                    <a:cubicBezTo>
                      <a:pt x="214" y="931"/>
                      <a:pt x="352" y="642"/>
                      <a:pt x="578" y="478"/>
                    </a:cubicBezTo>
                    <a:cubicBezTo>
                      <a:pt x="729" y="365"/>
                      <a:pt x="930" y="303"/>
                      <a:pt x="1144" y="265"/>
                    </a:cubicBezTo>
                    <a:cubicBezTo>
                      <a:pt x="1282" y="227"/>
                      <a:pt x="1433" y="202"/>
                      <a:pt x="1571" y="202"/>
                    </a:cubicBezTo>
                    <a:cubicBezTo>
                      <a:pt x="1671" y="202"/>
                      <a:pt x="1759" y="215"/>
                      <a:pt x="1847" y="240"/>
                    </a:cubicBezTo>
                    <a:cubicBezTo>
                      <a:pt x="2262" y="328"/>
                      <a:pt x="2601" y="692"/>
                      <a:pt x="2903" y="1056"/>
                    </a:cubicBezTo>
                    <a:cubicBezTo>
                      <a:pt x="2925" y="1078"/>
                      <a:pt x="2955" y="1092"/>
                      <a:pt x="2987" y="1092"/>
                    </a:cubicBezTo>
                    <a:cubicBezTo>
                      <a:pt x="3009" y="1092"/>
                      <a:pt x="3033" y="1085"/>
                      <a:pt x="3054" y="1069"/>
                    </a:cubicBezTo>
                    <a:cubicBezTo>
                      <a:pt x="3091" y="1031"/>
                      <a:pt x="3104" y="956"/>
                      <a:pt x="3066" y="918"/>
                    </a:cubicBezTo>
                    <a:cubicBezTo>
                      <a:pt x="2752" y="554"/>
                      <a:pt x="2400" y="152"/>
                      <a:pt x="1885" y="26"/>
                    </a:cubicBezTo>
                    <a:cubicBezTo>
                      <a:pt x="1785" y="14"/>
                      <a:pt x="1684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9"/>
              <p:cNvSpPr/>
              <p:nvPr/>
            </p:nvSpPr>
            <p:spPr>
              <a:xfrm>
                <a:off x="762039" y="4071665"/>
                <a:ext cx="27255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30" extrusionOk="0">
                    <a:moveTo>
                      <a:pt x="402" y="214"/>
                    </a:moveTo>
                    <a:cubicBezTo>
                      <a:pt x="452" y="214"/>
                      <a:pt x="503" y="226"/>
                      <a:pt x="540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65"/>
                      <a:pt x="591" y="503"/>
                      <a:pt x="553" y="540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6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26" y="327"/>
                      <a:pt x="251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0" y="654"/>
                      <a:pt x="138" y="729"/>
                    </a:cubicBezTo>
                    <a:cubicBezTo>
                      <a:pt x="214" y="792"/>
                      <a:pt x="314" y="829"/>
                      <a:pt x="402" y="829"/>
                    </a:cubicBezTo>
                    <a:cubicBezTo>
                      <a:pt x="515" y="829"/>
                      <a:pt x="641" y="779"/>
                      <a:pt x="716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9"/>
              <p:cNvSpPr/>
              <p:nvPr/>
            </p:nvSpPr>
            <p:spPr>
              <a:xfrm>
                <a:off x="642543" y="4159669"/>
                <a:ext cx="103583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6" extrusionOk="0">
                    <a:moveTo>
                      <a:pt x="1584" y="1"/>
                    </a:moveTo>
                    <a:cubicBezTo>
                      <a:pt x="1421" y="1"/>
                      <a:pt x="1257" y="26"/>
                      <a:pt x="1107" y="51"/>
                    </a:cubicBezTo>
                    <a:cubicBezTo>
                      <a:pt x="880" y="101"/>
                      <a:pt x="654" y="177"/>
                      <a:pt x="453" y="315"/>
                    </a:cubicBezTo>
                    <a:cubicBezTo>
                      <a:pt x="164" y="516"/>
                      <a:pt x="1" y="868"/>
                      <a:pt x="1" y="1207"/>
                    </a:cubicBezTo>
                    <a:cubicBezTo>
                      <a:pt x="1" y="1308"/>
                      <a:pt x="13" y="1408"/>
                      <a:pt x="38" y="1496"/>
                    </a:cubicBezTo>
                    <a:cubicBezTo>
                      <a:pt x="177" y="1936"/>
                      <a:pt x="579" y="2250"/>
                      <a:pt x="1019" y="2275"/>
                    </a:cubicBezTo>
                    <a:cubicBezTo>
                      <a:pt x="1081" y="2275"/>
                      <a:pt x="1132" y="2238"/>
                      <a:pt x="1132" y="2175"/>
                    </a:cubicBezTo>
                    <a:cubicBezTo>
                      <a:pt x="1132" y="2125"/>
                      <a:pt x="1094" y="2074"/>
                      <a:pt x="1031" y="2074"/>
                    </a:cubicBezTo>
                    <a:cubicBezTo>
                      <a:pt x="679" y="2049"/>
                      <a:pt x="340" y="1785"/>
                      <a:pt x="240" y="1446"/>
                    </a:cubicBezTo>
                    <a:cubicBezTo>
                      <a:pt x="227" y="1371"/>
                      <a:pt x="214" y="1295"/>
                      <a:pt x="214" y="1207"/>
                    </a:cubicBezTo>
                    <a:cubicBezTo>
                      <a:pt x="214" y="931"/>
                      <a:pt x="353" y="642"/>
                      <a:pt x="579" y="478"/>
                    </a:cubicBezTo>
                    <a:cubicBezTo>
                      <a:pt x="730" y="365"/>
                      <a:pt x="931" y="303"/>
                      <a:pt x="1144" y="265"/>
                    </a:cubicBezTo>
                    <a:cubicBezTo>
                      <a:pt x="1295" y="227"/>
                      <a:pt x="1433" y="215"/>
                      <a:pt x="1584" y="215"/>
                    </a:cubicBezTo>
                    <a:cubicBezTo>
                      <a:pt x="1672" y="215"/>
                      <a:pt x="1760" y="215"/>
                      <a:pt x="1848" y="240"/>
                    </a:cubicBezTo>
                    <a:cubicBezTo>
                      <a:pt x="2263" y="328"/>
                      <a:pt x="2602" y="692"/>
                      <a:pt x="2903" y="1057"/>
                    </a:cubicBezTo>
                    <a:cubicBezTo>
                      <a:pt x="2925" y="1078"/>
                      <a:pt x="2960" y="1092"/>
                      <a:pt x="2993" y="1092"/>
                    </a:cubicBezTo>
                    <a:cubicBezTo>
                      <a:pt x="3016" y="1092"/>
                      <a:pt x="3038" y="1085"/>
                      <a:pt x="3054" y="1069"/>
                    </a:cubicBezTo>
                    <a:cubicBezTo>
                      <a:pt x="3105" y="1031"/>
                      <a:pt x="3105" y="956"/>
                      <a:pt x="3067" y="918"/>
                    </a:cubicBezTo>
                    <a:cubicBezTo>
                      <a:pt x="2753" y="554"/>
                      <a:pt x="2401" y="152"/>
                      <a:pt x="1886" y="39"/>
                    </a:cubicBezTo>
                    <a:cubicBezTo>
                      <a:pt x="1785" y="14"/>
                      <a:pt x="1685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9"/>
              <p:cNvSpPr/>
              <p:nvPr/>
            </p:nvSpPr>
            <p:spPr>
              <a:xfrm>
                <a:off x="727645" y="4179819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3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9" y="302"/>
                      <a:pt x="604" y="352"/>
                      <a:pt x="604" y="415"/>
                    </a:cubicBezTo>
                    <a:cubicBezTo>
                      <a:pt x="604" y="465"/>
                      <a:pt x="591" y="503"/>
                      <a:pt x="566" y="540"/>
                    </a:cubicBezTo>
                    <a:cubicBezTo>
                      <a:pt x="516" y="591"/>
                      <a:pt x="466" y="616"/>
                      <a:pt x="403" y="616"/>
                    </a:cubicBezTo>
                    <a:cubicBezTo>
                      <a:pt x="365" y="616"/>
                      <a:pt x="315" y="603"/>
                      <a:pt x="277" y="566"/>
                    </a:cubicBezTo>
                    <a:cubicBezTo>
                      <a:pt x="227" y="528"/>
                      <a:pt x="202" y="478"/>
                      <a:pt x="202" y="415"/>
                    </a:cubicBezTo>
                    <a:cubicBezTo>
                      <a:pt x="202" y="377"/>
                      <a:pt x="227" y="327"/>
                      <a:pt x="252" y="289"/>
                    </a:cubicBezTo>
                    <a:cubicBezTo>
                      <a:pt x="290" y="239"/>
                      <a:pt x="352" y="214"/>
                      <a:pt x="403" y="214"/>
                    </a:cubicBezTo>
                    <a:close/>
                    <a:moveTo>
                      <a:pt x="403" y="0"/>
                    </a:moveTo>
                    <a:cubicBezTo>
                      <a:pt x="290" y="0"/>
                      <a:pt x="177" y="50"/>
                      <a:pt x="89" y="151"/>
                    </a:cubicBezTo>
                    <a:cubicBezTo>
                      <a:pt x="26" y="226"/>
                      <a:pt x="1" y="327"/>
                      <a:pt x="1" y="415"/>
                    </a:cubicBezTo>
                    <a:cubicBezTo>
                      <a:pt x="1" y="528"/>
                      <a:pt x="51" y="654"/>
                      <a:pt x="139" y="729"/>
                    </a:cubicBezTo>
                    <a:cubicBezTo>
                      <a:pt x="214" y="792"/>
                      <a:pt x="315" y="829"/>
                      <a:pt x="403" y="829"/>
                    </a:cubicBezTo>
                    <a:cubicBezTo>
                      <a:pt x="528" y="829"/>
                      <a:pt x="641" y="779"/>
                      <a:pt x="717" y="679"/>
                    </a:cubicBezTo>
                    <a:cubicBezTo>
                      <a:pt x="780" y="603"/>
                      <a:pt x="817" y="503"/>
                      <a:pt x="817" y="415"/>
                    </a:cubicBezTo>
                    <a:cubicBezTo>
                      <a:pt x="817" y="302"/>
                      <a:pt x="767" y="189"/>
                      <a:pt x="667" y="101"/>
                    </a:cubicBezTo>
                    <a:cubicBezTo>
                      <a:pt x="591" y="38"/>
                      <a:pt x="503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9"/>
              <p:cNvSpPr/>
              <p:nvPr/>
            </p:nvSpPr>
            <p:spPr>
              <a:xfrm>
                <a:off x="598541" y="4277497"/>
                <a:ext cx="103149" cy="76294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287" extrusionOk="0">
                    <a:moveTo>
                      <a:pt x="1571" y="0"/>
                    </a:moveTo>
                    <a:cubicBezTo>
                      <a:pt x="1408" y="0"/>
                      <a:pt x="1244" y="25"/>
                      <a:pt x="1094" y="63"/>
                    </a:cubicBezTo>
                    <a:cubicBezTo>
                      <a:pt x="867" y="113"/>
                      <a:pt x="641" y="176"/>
                      <a:pt x="440" y="314"/>
                    </a:cubicBezTo>
                    <a:cubicBezTo>
                      <a:pt x="164" y="528"/>
                      <a:pt x="0" y="867"/>
                      <a:pt x="0" y="1219"/>
                    </a:cubicBezTo>
                    <a:cubicBezTo>
                      <a:pt x="0" y="1307"/>
                      <a:pt x="13" y="1407"/>
                      <a:pt x="38" y="1508"/>
                    </a:cubicBezTo>
                    <a:cubicBezTo>
                      <a:pt x="164" y="1935"/>
                      <a:pt x="566" y="2249"/>
                      <a:pt x="1018" y="2287"/>
                    </a:cubicBezTo>
                    <a:cubicBezTo>
                      <a:pt x="1068" y="2287"/>
                      <a:pt x="1119" y="2237"/>
                      <a:pt x="1119" y="2186"/>
                    </a:cubicBezTo>
                    <a:cubicBezTo>
                      <a:pt x="1131" y="2124"/>
                      <a:pt x="1081" y="2073"/>
                      <a:pt x="1031" y="2073"/>
                    </a:cubicBezTo>
                    <a:cubicBezTo>
                      <a:pt x="666" y="2061"/>
                      <a:pt x="327" y="1784"/>
                      <a:pt x="239" y="1445"/>
                    </a:cubicBezTo>
                    <a:cubicBezTo>
                      <a:pt x="214" y="1370"/>
                      <a:pt x="201" y="1294"/>
                      <a:pt x="201" y="1219"/>
                    </a:cubicBezTo>
                    <a:cubicBezTo>
                      <a:pt x="201" y="942"/>
                      <a:pt x="340" y="653"/>
                      <a:pt x="566" y="490"/>
                    </a:cubicBezTo>
                    <a:cubicBezTo>
                      <a:pt x="729" y="377"/>
                      <a:pt x="930" y="314"/>
                      <a:pt x="1131" y="264"/>
                    </a:cubicBezTo>
                    <a:cubicBezTo>
                      <a:pt x="1282" y="239"/>
                      <a:pt x="1433" y="214"/>
                      <a:pt x="1571" y="214"/>
                    </a:cubicBezTo>
                    <a:cubicBezTo>
                      <a:pt x="1659" y="214"/>
                      <a:pt x="1747" y="226"/>
                      <a:pt x="1835" y="239"/>
                    </a:cubicBezTo>
                    <a:cubicBezTo>
                      <a:pt x="2262" y="339"/>
                      <a:pt x="2589" y="691"/>
                      <a:pt x="2903" y="1056"/>
                    </a:cubicBezTo>
                    <a:cubicBezTo>
                      <a:pt x="2923" y="1082"/>
                      <a:pt x="2951" y="1095"/>
                      <a:pt x="2978" y="1095"/>
                    </a:cubicBezTo>
                    <a:cubicBezTo>
                      <a:pt x="3001" y="1095"/>
                      <a:pt x="3024" y="1086"/>
                      <a:pt x="3041" y="1068"/>
                    </a:cubicBezTo>
                    <a:cubicBezTo>
                      <a:pt x="3092" y="1030"/>
                      <a:pt x="3092" y="968"/>
                      <a:pt x="3054" y="917"/>
                    </a:cubicBezTo>
                    <a:cubicBezTo>
                      <a:pt x="2740" y="565"/>
                      <a:pt x="2388" y="151"/>
                      <a:pt x="1885" y="38"/>
                    </a:cubicBezTo>
                    <a:cubicBezTo>
                      <a:pt x="1772" y="13"/>
                      <a:pt x="1672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9"/>
              <p:cNvSpPr/>
              <p:nvPr/>
            </p:nvSpPr>
            <p:spPr>
              <a:xfrm>
                <a:off x="683209" y="42980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15" y="214"/>
                    </a:moveTo>
                    <a:cubicBezTo>
                      <a:pt x="453" y="214"/>
                      <a:pt x="503" y="227"/>
                      <a:pt x="541" y="252"/>
                    </a:cubicBezTo>
                    <a:cubicBezTo>
                      <a:pt x="591" y="290"/>
                      <a:pt x="616" y="353"/>
                      <a:pt x="616" y="403"/>
                    </a:cubicBezTo>
                    <a:cubicBezTo>
                      <a:pt x="616" y="453"/>
                      <a:pt x="591" y="503"/>
                      <a:pt x="566" y="541"/>
                    </a:cubicBezTo>
                    <a:cubicBezTo>
                      <a:pt x="528" y="591"/>
                      <a:pt x="466" y="616"/>
                      <a:pt x="415" y="616"/>
                    </a:cubicBezTo>
                    <a:cubicBezTo>
                      <a:pt x="365" y="616"/>
                      <a:pt x="315" y="591"/>
                      <a:pt x="277" y="566"/>
                    </a:cubicBezTo>
                    <a:cubicBezTo>
                      <a:pt x="239" y="529"/>
                      <a:pt x="214" y="466"/>
                      <a:pt x="214" y="415"/>
                    </a:cubicBezTo>
                    <a:cubicBezTo>
                      <a:pt x="214" y="365"/>
                      <a:pt x="227" y="315"/>
                      <a:pt x="252" y="277"/>
                    </a:cubicBezTo>
                    <a:cubicBezTo>
                      <a:pt x="302" y="239"/>
                      <a:pt x="352" y="214"/>
                      <a:pt x="415" y="214"/>
                    </a:cubicBezTo>
                    <a:close/>
                    <a:moveTo>
                      <a:pt x="415" y="1"/>
                    </a:moveTo>
                    <a:cubicBezTo>
                      <a:pt x="302" y="1"/>
                      <a:pt x="177" y="51"/>
                      <a:pt x="101" y="152"/>
                    </a:cubicBezTo>
                    <a:cubicBezTo>
                      <a:pt x="38" y="227"/>
                      <a:pt x="1" y="315"/>
                      <a:pt x="1" y="415"/>
                    </a:cubicBezTo>
                    <a:cubicBezTo>
                      <a:pt x="1" y="529"/>
                      <a:pt x="51" y="642"/>
                      <a:pt x="151" y="730"/>
                    </a:cubicBezTo>
                    <a:cubicBezTo>
                      <a:pt x="227" y="792"/>
                      <a:pt x="315" y="818"/>
                      <a:pt x="415" y="818"/>
                    </a:cubicBezTo>
                    <a:cubicBezTo>
                      <a:pt x="528" y="818"/>
                      <a:pt x="642" y="767"/>
                      <a:pt x="729" y="679"/>
                    </a:cubicBezTo>
                    <a:cubicBezTo>
                      <a:pt x="792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79" y="101"/>
                    </a:cubicBezTo>
                    <a:cubicBezTo>
                      <a:pt x="604" y="26"/>
                      <a:pt x="503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9"/>
              <p:cNvSpPr/>
              <p:nvPr/>
            </p:nvSpPr>
            <p:spPr>
              <a:xfrm>
                <a:off x="561645" y="4401996"/>
                <a:ext cx="103583" cy="75961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7" extrusionOk="0">
                    <a:moveTo>
                      <a:pt x="1584" y="0"/>
                    </a:moveTo>
                    <a:cubicBezTo>
                      <a:pt x="1420" y="0"/>
                      <a:pt x="1257" y="25"/>
                      <a:pt x="1106" y="63"/>
                    </a:cubicBezTo>
                    <a:cubicBezTo>
                      <a:pt x="880" y="101"/>
                      <a:pt x="654" y="176"/>
                      <a:pt x="453" y="314"/>
                    </a:cubicBezTo>
                    <a:cubicBezTo>
                      <a:pt x="164" y="528"/>
                      <a:pt x="1" y="867"/>
                      <a:pt x="1" y="1219"/>
                    </a:cubicBezTo>
                    <a:cubicBezTo>
                      <a:pt x="1" y="1307"/>
                      <a:pt x="13" y="1407"/>
                      <a:pt x="38" y="1508"/>
                    </a:cubicBezTo>
                    <a:cubicBezTo>
                      <a:pt x="164" y="1935"/>
                      <a:pt x="579" y="2249"/>
                      <a:pt x="1018" y="2275"/>
                    </a:cubicBezTo>
                    <a:cubicBezTo>
                      <a:pt x="1025" y="2276"/>
                      <a:pt x="1031" y="2276"/>
                      <a:pt x="1038" y="2276"/>
                    </a:cubicBezTo>
                    <a:cubicBezTo>
                      <a:pt x="1091" y="2276"/>
                      <a:pt x="1131" y="2232"/>
                      <a:pt x="1131" y="2187"/>
                    </a:cubicBezTo>
                    <a:cubicBezTo>
                      <a:pt x="1131" y="2124"/>
                      <a:pt x="1094" y="2073"/>
                      <a:pt x="1031" y="2073"/>
                    </a:cubicBezTo>
                    <a:cubicBezTo>
                      <a:pt x="679" y="2048"/>
                      <a:pt x="340" y="1784"/>
                      <a:pt x="239" y="1445"/>
                    </a:cubicBezTo>
                    <a:cubicBezTo>
                      <a:pt x="227" y="1370"/>
                      <a:pt x="214" y="1294"/>
                      <a:pt x="214" y="1219"/>
                    </a:cubicBezTo>
                    <a:cubicBezTo>
                      <a:pt x="214" y="930"/>
                      <a:pt x="352" y="654"/>
                      <a:pt x="579" y="490"/>
                    </a:cubicBezTo>
                    <a:cubicBezTo>
                      <a:pt x="729" y="377"/>
                      <a:pt x="930" y="314"/>
                      <a:pt x="1144" y="264"/>
                    </a:cubicBezTo>
                    <a:cubicBezTo>
                      <a:pt x="1295" y="239"/>
                      <a:pt x="1433" y="214"/>
                      <a:pt x="1584" y="214"/>
                    </a:cubicBezTo>
                    <a:cubicBezTo>
                      <a:pt x="1672" y="214"/>
                      <a:pt x="1760" y="226"/>
                      <a:pt x="1848" y="239"/>
                    </a:cubicBezTo>
                    <a:cubicBezTo>
                      <a:pt x="2262" y="339"/>
                      <a:pt x="2602" y="691"/>
                      <a:pt x="2903" y="1056"/>
                    </a:cubicBezTo>
                    <a:cubicBezTo>
                      <a:pt x="2923" y="1083"/>
                      <a:pt x="2954" y="1095"/>
                      <a:pt x="2985" y="1095"/>
                    </a:cubicBezTo>
                    <a:cubicBezTo>
                      <a:pt x="3011" y="1095"/>
                      <a:pt x="3037" y="1086"/>
                      <a:pt x="3054" y="1068"/>
                    </a:cubicBezTo>
                    <a:cubicBezTo>
                      <a:pt x="3104" y="1031"/>
                      <a:pt x="3104" y="968"/>
                      <a:pt x="3067" y="917"/>
                    </a:cubicBezTo>
                    <a:cubicBezTo>
                      <a:pt x="2752" y="553"/>
                      <a:pt x="2401" y="151"/>
                      <a:pt x="1885" y="38"/>
                    </a:cubicBezTo>
                    <a:cubicBezTo>
                      <a:pt x="1785" y="13"/>
                      <a:pt x="1684" y="0"/>
                      <a:pt x="1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9"/>
              <p:cNvSpPr/>
              <p:nvPr/>
            </p:nvSpPr>
            <p:spPr>
              <a:xfrm>
                <a:off x="646747" y="44225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3" y="202"/>
                    </a:moveTo>
                    <a:cubicBezTo>
                      <a:pt x="453" y="202"/>
                      <a:pt x="503" y="227"/>
                      <a:pt x="541" y="252"/>
                    </a:cubicBezTo>
                    <a:cubicBezTo>
                      <a:pt x="578" y="290"/>
                      <a:pt x="604" y="353"/>
                      <a:pt x="604" y="403"/>
                    </a:cubicBezTo>
                    <a:cubicBezTo>
                      <a:pt x="604" y="453"/>
                      <a:pt x="591" y="503"/>
                      <a:pt x="566" y="541"/>
                    </a:cubicBezTo>
                    <a:cubicBezTo>
                      <a:pt x="516" y="579"/>
                      <a:pt x="465" y="604"/>
                      <a:pt x="403" y="604"/>
                    </a:cubicBezTo>
                    <a:cubicBezTo>
                      <a:pt x="365" y="604"/>
                      <a:pt x="315" y="591"/>
                      <a:pt x="277" y="566"/>
                    </a:cubicBezTo>
                    <a:cubicBezTo>
                      <a:pt x="227" y="529"/>
                      <a:pt x="201" y="466"/>
                      <a:pt x="201" y="416"/>
                    </a:cubicBezTo>
                    <a:cubicBezTo>
                      <a:pt x="201" y="365"/>
                      <a:pt x="227" y="315"/>
                      <a:pt x="252" y="277"/>
                    </a:cubicBezTo>
                    <a:cubicBezTo>
                      <a:pt x="289" y="227"/>
                      <a:pt x="352" y="202"/>
                      <a:pt x="403" y="202"/>
                    </a:cubicBezTo>
                    <a:close/>
                    <a:moveTo>
                      <a:pt x="403" y="1"/>
                    </a:moveTo>
                    <a:cubicBezTo>
                      <a:pt x="289" y="1"/>
                      <a:pt x="176" y="51"/>
                      <a:pt x="88" y="139"/>
                    </a:cubicBezTo>
                    <a:cubicBezTo>
                      <a:pt x="26" y="227"/>
                      <a:pt x="0" y="315"/>
                      <a:pt x="0" y="416"/>
                    </a:cubicBezTo>
                    <a:cubicBezTo>
                      <a:pt x="0" y="529"/>
                      <a:pt x="51" y="642"/>
                      <a:pt x="139" y="717"/>
                    </a:cubicBezTo>
                    <a:cubicBezTo>
                      <a:pt x="214" y="792"/>
                      <a:pt x="315" y="818"/>
                      <a:pt x="403" y="818"/>
                    </a:cubicBezTo>
                    <a:cubicBezTo>
                      <a:pt x="516" y="818"/>
                      <a:pt x="641" y="767"/>
                      <a:pt x="717" y="667"/>
                    </a:cubicBezTo>
                    <a:cubicBezTo>
                      <a:pt x="779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66" y="89"/>
                    </a:cubicBezTo>
                    <a:cubicBezTo>
                      <a:pt x="591" y="26"/>
                      <a:pt x="503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9"/>
              <p:cNvSpPr/>
              <p:nvPr/>
            </p:nvSpPr>
            <p:spPr>
              <a:xfrm>
                <a:off x="516375" y="4528598"/>
                <a:ext cx="103583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5" extrusionOk="0">
                    <a:moveTo>
                      <a:pt x="1571" y="0"/>
                    </a:moveTo>
                    <a:cubicBezTo>
                      <a:pt x="1408" y="0"/>
                      <a:pt x="1257" y="25"/>
                      <a:pt x="1094" y="50"/>
                    </a:cubicBezTo>
                    <a:cubicBezTo>
                      <a:pt x="880" y="101"/>
                      <a:pt x="641" y="163"/>
                      <a:pt x="453" y="314"/>
                    </a:cubicBezTo>
                    <a:cubicBezTo>
                      <a:pt x="164" y="515"/>
                      <a:pt x="0" y="867"/>
                      <a:pt x="0" y="1206"/>
                    </a:cubicBezTo>
                    <a:cubicBezTo>
                      <a:pt x="0" y="1307"/>
                      <a:pt x="13" y="1395"/>
                      <a:pt x="38" y="1495"/>
                    </a:cubicBezTo>
                    <a:cubicBezTo>
                      <a:pt x="164" y="1923"/>
                      <a:pt x="566" y="2249"/>
                      <a:pt x="1018" y="2274"/>
                    </a:cubicBezTo>
                    <a:cubicBezTo>
                      <a:pt x="1081" y="2274"/>
                      <a:pt x="1131" y="2237"/>
                      <a:pt x="1131" y="2174"/>
                    </a:cubicBezTo>
                    <a:cubicBezTo>
                      <a:pt x="1131" y="2111"/>
                      <a:pt x="1094" y="2061"/>
                      <a:pt x="1031" y="2061"/>
                    </a:cubicBezTo>
                    <a:cubicBezTo>
                      <a:pt x="679" y="2048"/>
                      <a:pt x="340" y="1772"/>
                      <a:pt x="239" y="1433"/>
                    </a:cubicBezTo>
                    <a:cubicBezTo>
                      <a:pt x="227" y="1357"/>
                      <a:pt x="214" y="1282"/>
                      <a:pt x="214" y="1206"/>
                    </a:cubicBezTo>
                    <a:cubicBezTo>
                      <a:pt x="214" y="930"/>
                      <a:pt x="352" y="641"/>
                      <a:pt x="566" y="478"/>
                    </a:cubicBezTo>
                    <a:cubicBezTo>
                      <a:pt x="729" y="364"/>
                      <a:pt x="930" y="302"/>
                      <a:pt x="1144" y="251"/>
                    </a:cubicBezTo>
                    <a:cubicBezTo>
                      <a:pt x="1282" y="226"/>
                      <a:pt x="1433" y="201"/>
                      <a:pt x="1571" y="201"/>
                    </a:cubicBezTo>
                    <a:cubicBezTo>
                      <a:pt x="1672" y="201"/>
                      <a:pt x="1760" y="214"/>
                      <a:pt x="1835" y="239"/>
                    </a:cubicBezTo>
                    <a:cubicBezTo>
                      <a:pt x="2262" y="327"/>
                      <a:pt x="2602" y="691"/>
                      <a:pt x="2903" y="1056"/>
                    </a:cubicBezTo>
                    <a:cubicBezTo>
                      <a:pt x="2922" y="1074"/>
                      <a:pt x="2947" y="1084"/>
                      <a:pt x="2974" y="1084"/>
                    </a:cubicBezTo>
                    <a:cubicBezTo>
                      <a:pt x="3001" y="1084"/>
                      <a:pt x="3029" y="1074"/>
                      <a:pt x="3054" y="1056"/>
                    </a:cubicBezTo>
                    <a:cubicBezTo>
                      <a:pt x="3092" y="1018"/>
                      <a:pt x="3104" y="955"/>
                      <a:pt x="3066" y="917"/>
                    </a:cubicBezTo>
                    <a:cubicBezTo>
                      <a:pt x="2752" y="553"/>
                      <a:pt x="2400" y="151"/>
                      <a:pt x="1885" y="25"/>
                    </a:cubicBezTo>
                    <a:cubicBezTo>
                      <a:pt x="1785" y="0"/>
                      <a:pt x="1684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9"/>
              <p:cNvSpPr/>
              <p:nvPr/>
            </p:nvSpPr>
            <p:spPr>
              <a:xfrm>
                <a:off x="601477" y="4548714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2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53"/>
                      <a:pt x="591" y="503"/>
                      <a:pt x="553" y="541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7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14" y="327"/>
                      <a:pt x="252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1" y="641"/>
                      <a:pt x="139" y="729"/>
                    </a:cubicBezTo>
                    <a:cubicBezTo>
                      <a:pt x="214" y="792"/>
                      <a:pt x="314" y="830"/>
                      <a:pt x="402" y="830"/>
                    </a:cubicBezTo>
                    <a:cubicBezTo>
                      <a:pt x="515" y="830"/>
                      <a:pt x="641" y="779"/>
                      <a:pt x="717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9"/>
              <p:cNvSpPr/>
              <p:nvPr/>
            </p:nvSpPr>
            <p:spPr>
              <a:xfrm>
                <a:off x="567516" y="4745305"/>
                <a:ext cx="28956" cy="1471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41" extrusionOk="0">
                    <a:moveTo>
                      <a:pt x="867" y="440"/>
                    </a:moveTo>
                    <a:cubicBezTo>
                      <a:pt x="566" y="327"/>
                      <a:pt x="264" y="189"/>
                      <a:pt x="0" y="1"/>
                    </a:cubicBezTo>
                    <a:cubicBezTo>
                      <a:pt x="264" y="189"/>
                      <a:pt x="566" y="327"/>
                      <a:pt x="867" y="440"/>
                    </a:cubicBezTo>
                    <a:close/>
                  </a:path>
                </a:pathLst>
              </a:custGeom>
              <a:solidFill>
                <a:srgbClr val="EFD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9"/>
              <p:cNvSpPr/>
              <p:nvPr/>
            </p:nvSpPr>
            <p:spPr>
              <a:xfrm>
                <a:off x="547800" y="4715948"/>
                <a:ext cx="433513" cy="159761"/>
              </a:xfrm>
              <a:custGeom>
                <a:avLst/>
                <a:gdLst/>
                <a:ahLst/>
                <a:cxnLst/>
                <a:rect l="l" t="t" r="r" b="b"/>
                <a:pathLst>
                  <a:path w="12995" h="4789" extrusionOk="0">
                    <a:moveTo>
                      <a:pt x="12994" y="4789"/>
                    </a:moveTo>
                    <a:cubicBezTo>
                      <a:pt x="9212" y="3444"/>
                      <a:pt x="5417" y="2100"/>
                      <a:pt x="1634" y="742"/>
                    </a:cubicBezTo>
                    <a:cubicBezTo>
                      <a:pt x="5417" y="2100"/>
                      <a:pt x="9212" y="3444"/>
                      <a:pt x="12994" y="4789"/>
                    </a:cubicBezTo>
                    <a:cubicBezTo>
                      <a:pt x="12994" y="4789"/>
                      <a:pt x="12994" y="4789"/>
                      <a:pt x="12994" y="4789"/>
                    </a:cubicBezTo>
                    <a:close/>
                    <a:moveTo>
                      <a:pt x="152" y="114"/>
                    </a:moveTo>
                    <a:cubicBezTo>
                      <a:pt x="101" y="76"/>
                      <a:pt x="51" y="39"/>
                      <a:pt x="1" y="1"/>
                    </a:cubicBezTo>
                    <a:lnTo>
                      <a:pt x="1" y="1"/>
                    </a:lnTo>
                    <a:cubicBezTo>
                      <a:pt x="51" y="39"/>
                      <a:pt x="101" y="76"/>
                      <a:pt x="152" y="114"/>
                    </a:cubicBezTo>
                    <a:close/>
                  </a:path>
                </a:pathLst>
              </a:custGeom>
              <a:solidFill>
                <a:srgbClr val="F24B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7" name="Google Shape;1297;p19"/>
            <p:cNvGrpSpPr/>
            <p:nvPr/>
          </p:nvGrpSpPr>
          <p:grpSpPr>
            <a:xfrm rot="-4995285">
              <a:off x="3817324" y="3950569"/>
              <a:ext cx="1791184" cy="1791184"/>
              <a:chOff x="7910987" y="28700"/>
              <a:chExt cx="1619581" cy="1619581"/>
            </a:xfrm>
          </p:grpSpPr>
          <p:sp>
            <p:nvSpPr>
              <p:cNvPr id="1298" name="Google Shape;1298;p19"/>
              <p:cNvSpPr/>
              <p:nvPr/>
            </p:nvSpPr>
            <p:spPr>
              <a:xfrm rot="2700000">
                <a:off x="8051309" y="362742"/>
                <a:ext cx="1338935" cy="951497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9996" extrusionOk="0">
                    <a:moveTo>
                      <a:pt x="4549" y="4248"/>
                    </a:moveTo>
                    <a:cubicBezTo>
                      <a:pt x="4587" y="4248"/>
                      <a:pt x="4637" y="4248"/>
                      <a:pt x="4675" y="4261"/>
                    </a:cubicBezTo>
                    <a:cubicBezTo>
                      <a:pt x="5190" y="4361"/>
                      <a:pt x="5454" y="5040"/>
                      <a:pt x="5202" y="5467"/>
                    </a:cubicBezTo>
                    <a:lnTo>
                      <a:pt x="5064" y="5630"/>
                    </a:lnTo>
                    <a:cubicBezTo>
                      <a:pt x="4926" y="5756"/>
                      <a:pt x="4750" y="5819"/>
                      <a:pt x="4562" y="5819"/>
                    </a:cubicBezTo>
                    <a:cubicBezTo>
                      <a:pt x="4210" y="5819"/>
                      <a:pt x="3845" y="5605"/>
                      <a:pt x="3757" y="5253"/>
                    </a:cubicBezTo>
                    <a:cubicBezTo>
                      <a:pt x="3619" y="4776"/>
                      <a:pt x="4059" y="4248"/>
                      <a:pt x="4549" y="4248"/>
                    </a:cubicBezTo>
                    <a:close/>
                    <a:moveTo>
                      <a:pt x="4122" y="1"/>
                    </a:moveTo>
                    <a:cubicBezTo>
                      <a:pt x="3971" y="302"/>
                      <a:pt x="3808" y="616"/>
                      <a:pt x="3657" y="918"/>
                    </a:cubicBezTo>
                    <a:cubicBezTo>
                      <a:pt x="2551" y="3079"/>
                      <a:pt x="1345" y="5178"/>
                      <a:pt x="25" y="7214"/>
                    </a:cubicBezTo>
                    <a:lnTo>
                      <a:pt x="0" y="7264"/>
                    </a:lnTo>
                    <a:cubicBezTo>
                      <a:pt x="9626" y="12705"/>
                      <a:pt x="19151" y="18322"/>
                      <a:pt x="28588" y="24090"/>
                    </a:cubicBezTo>
                    <a:cubicBezTo>
                      <a:pt x="31729" y="26012"/>
                      <a:pt x="34858" y="27960"/>
                      <a:pt x="37974" y="29920"/>
                    </a:cubicBezTo>
                    <a:lnTo>
                      <a:pt x="38100" y="29996"/>
                    </a:lnTo>
                    <a:cubicBezTo>
                      <a:pt x="39507" y="27897"/>
                      <a:pt x="40852" y="25761"/>
                      <a:pt x="42134" y="23587"/>
                    </a:cubicBezTo>
                    <a:lnTo>
                      <a:pt x="42209" y="23474"/>
                    </a:lnTo>
                    <a:cubicBezTo>
                      <a:pt x="39935" y="22016"/>
                      <a:pt x="37660" y="20559"/>
                      <a:pt x="35373" y="19126"/>
                    </a:cubicBezTo>
                    <a:cubicBezTo>
                      <a:pt x="34707" y="18699"/>
                      <a:pt x="34029" y="18272"/>
                      <a:pt x="33363" y="17857"/>
                    </a:cubicBezTo>
                    <a:cubicBezTo>
                      <a:pt x="32684" y="17430"/>
                      <a:pt x="32018" y="17015"/>
                      <a:pt x="31340" y="16588"/>
                    </a:cubicBezTo>
                    <a:cubicBezTo>
                      <a:pt x="29216" y="15256"/>
                      <a:pt x="27092" y="13924"/>
                      <a:pt x="24956" y="12604"/>
                    </a:cubicBezTo>
                    <a:cubicBezTo>
                      <a:pt x="24328" y="12227"/>
                      <a:pt x="23699" y="11838"/>
                      <a:pt x="23084" y="11448"/>
                    </a:cubicBezTo>
                    <a:cubicBezTo>
                      <a:pt x="21789" y="10657"/>
                      <a:pt x="20483" y="9852"/>
                      <a:pt x="19188" y="9061"/>
                    </a:cubicBezTo>
                    <a:cubicBezTo>
                      <a:pt x="17919" y="8294"/>
                      <a:pt x="16650" y="7515"/>
                      <a:pt x="15393" y="6749"/>
                    </a:cubicBezTo>
                    <a:cubicBezTo>
                      <a:pt x="14124" y="5982"/>
                      <a:pt x="12868" y="5228"/>
                      <a:pt x="11611" y="4462"/>
                    </a:cubicBezTo>
                    <a:cubicBezTo>
                      <a:pt x="10367" y="3720"/>
                      <a:pt x="9136" y="2979"/>
                      <a:pt x="7904" y="2237"/>
                    </a:cubicBezTo>
                    <a:cubicBezTo>
                      <a:pt x="6673" y="1509"/>
                      <a:pt x="5441" y="767"/>
                      <a:pt x="4197" y="38"/>
                    </a:cubicBezTo>
                    <a:lnTo>
                      <a:pt x="4122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99" name="Google Shape;1299;p19"/>
              <p:cNvGrpSpPr/>
              <p:nvPr/>
            </p:nvGrpSpPr>
            <p:grpSpPr>
              <a:xfrm>
                <a:off x="8643129" y="226316"/>
                <a:ext cx="344065" cy="1232036"/>
                <a:chOff x="8643129" y="226316"/>
                <a:chExt cx="344065" cy="1232036"/>
              </a:xfrm>
            </p:grpSpPr>
            <p:sp>
              <p:nvSpPr>
                <p:cNvPr id="1300" name="Google Shape;1300;p19"/>
                <p:cNvSpPr/>
                <p:nvPr/>
              </p:nvSpPr>
              <p:spPr>
                <a:xfrm rot="2700000">
                  <a:off x="8659998" y="231100"/>
                  <a:ext cx="40190" cy="6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029" extrusionOk="0">
                      <a:moveTo>
                        <a:pt x="1205" y="1"/>
                      </a:moveTo>
                      <a:cubicBezTo>
                        <a:pt x="1191" y="1"/>
                        <a:pt x="1179" y="6"/>
                        <a:pt x="1175" y="19"/>
                      </a:cubicBezTo>
                      <a:cubicBezTo>
                        <a:pt x="873" y="685"/>
                        <a:pt x="509" y="1313"/>
                        <a:pt x="56" y="1866"/>
                      </a:cubicBezTo>
                      <a:cubicBezTo>
                        <a:pt x="0" y="1940"/>
                        <a:pt x="55" y="2028"/>
                        <a:pt x="117" y="2028"/>
                      </a:cubicBezTo>
                      <a:cubicBezTo>
                        <a:pt x="139" y="2028"/>
                        <a:pt x="162" y="2018"/>
                        <a:pt x="182" y="1992"/>
                      </a:cubicBezTo>
                      <a:cubicBezTo>
                        <a:pt x="421" y="1715"/>
                        <a:pt x="634" y="1401"/>
                        <a:pt x="823" y="1074"/>
                      </a:cubicBezTo>
                      <a:cubicBezTo>
                        <a:pt x="1011" y="747"/>
                        <a:pt x="1137" y="408"/>
                        <a:pt x="1250" y="56"/>
                      </a:cubicBezTo>
                      <a:cubicBezTo>
                        <a:pt x="1267" y="23"/>
                        <a:pt x="1233" y="1"/>
                        <a:pt x="1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19"/>
                <p:cNvSpPr/>
                <p:nvPr/>
              </p:nvSpPr>
              <p:spPr>
                <a:xfrm rot="2700000">
                  <a:off x="8695086" y="364120"/>
                  <a:ext cx="37240" cy="6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2151" extrusionOk="0">
                      <a:moveTo>
                        <a:pt x="1100" y="0"/>
                      </a:moveTo>
                      <a:cubicBezTo>
                        <a:pt x="1075" y="0"/>
                        <a:pt x="1050" y="14"/>
                        <a:pt x="1040" y="45"/>
                      </a:cubicBezTo>
                      <a:cubicBezTo>
                        <a:pt x="814" y="749"/>
                        <a:pt x="474" y="1402"/>
                        <a:pt x="47" y="2005"/>
                      </a:cubicBezTo>
                      <a:cubicBezTo>
                        <a:pt x="0" y="2071"/>
                        <a:pt x="72" y="2150"/>
                        <a:pt x="143" y="2150"/>
                      </a:cubicBezTo>
                      <a:cubicBezTo>
                        <a:pt x="167" y="2150"/>
                        <a:pt x="191" y="2141"/>
                        <a:pt x="211" y="2118"/>
                      </a:cubicBezTo>
                      <a:cubicBezTo>
                        <a:pt x="650" y="1502"/>
                        <a:pt x="977" y="811"/>
                        <a:pt x="1166" y="83"/>
                      </a:cubicBezTo>
                      <a:cubicBezTo>
                        <a:pt x="1173" y="30"/>
                        <a:pt x="1136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19"/>
                <p:cNvSpPr/>
                <p:nvPr/>
              </p:nvSpPr>
              <p:spPr>
                <a:xfrm rot="2700000">
                  <a:off x="8728806" y="500959"/>
                  <a:ext cx="38192" cy="6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2144" extrusionOk="0">
                      <a:moveTo>
                        <a:pt x="1106" y="1"/>
                      </a:moveTo>
                      <a:cubicBezTo>
                        <a:pt x="1082" y="1"/>
                        <a:pt x="1057" y="14"/>
                        <a:pt x="1040" y="43"/>
                      </a:cubicBezTo>
                      <a:cubicBezTo>
                        <a:pt x="688" y="684"/>
                        <a:pt x="361" y="1350"/>
                        <a:pt x="35" y="2003"/>
                      </a:cubicBezTo>
                      <a:cubicBezTo>
                        <a:pt x="1" y="2079"/>
                        <a:pt x="69" y="2144"/>
                        <a:pt x="133" y="2144"/>
                      </a:cubicBezTo>
                      <a:cubicBezTo>
                        <a:pt x="164" y="2144"/>
                        <a:pt x="194" y="2128"/>
                        <a:pt x="210" y="2091"/>
                      </a:cubicBezTo>
                      <a:cubicBezTo>
                        <a:pt x="537" y="1438"/>
                        <a:pt x="876" y="784"/>
                        <a:pt x="1178" y="118"/>
                      </a:cubicBezTo>
                      <a:cubicBezTo>
                        <a:pt x="1203" y="51"/>
                        <a:pt x="1156" y="1"/>
                        <a:pt x="1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19"/>
                <p:cNvSpPr/>
                <p:nvPr/>
              </p:nvSpPr>
              <p:spPr>
                <a:xfrm rot="2700000">
                  <a:off x="8756871" y="638656"/>
                  <a:ext cx="36479" cy="7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2464" extrusionOk="0">
                      <a:moveTo>
                        <a:pt x="1042" y="0"/>
                      </a:moveTo>
                      <a:cubicBezTo>
                        <a:pt x="1016" y="0"/>
                        <a:pt x="988" y="12"/>
                        <a:pt x="968" y="40"/>
                      </a:cubicBezTo>
                      <a:cubicBezTo>
                        <a:pt x="730" y="391"/>
                        <a:pt x="516" y="781"/>
                        <a:pt x="353" y="1196"/>
                      </a:cubicBezTo>
                      <a:cubicBezTo>
                        <a:pt x="277" y="1384"/>
                        <a:pt x="202" y="1585"/>
                        <a:pt x="139" y="1786"/>
                      </a:cubicBezTo>
                      <a:cubicBezTo>
                        <a:pt x="101" y="1887"/>
                        <a:pt x="76" y="2000"/>
                        <a:pt x="51" y="2100"/>
                      </a:cubicBezTo>
                      <a:cubicBezTo>
                        <a:pt x="39" y="2151"/>
                        <a:pt x="26" y="2188"/>
                        <a:pt x="13" y="2239"/>
                      </a:cubicBezTo>
                      <a:cubicBezTo>
                        <a:pt x="1" y="2301"/>
                        <a:pt x="13" y="2339"/>
                        <a:pt x="13" y="2402"/>
                      </a:cubicBezTo>
                      <a:cubicBezTo>
                        <a:pt x="13" y="2439"/>
                        <a:pt x="49" y="2463"/>
                        <a:pt x="83" y="2463"/>
                      </a:cubicBezTo>
                      <a:cubicBezTo>
                        <a:pt x="107" y="2463"/>
                        <a:pt x="129" y="2452"/>
                        <a:pt x="139" y="2427"/>
                      </a:cubicBezTo>
                      <a:cubicBezTo>
                        <a:pt x="164" y="2377"/>
                        <a:pt x="189" y="2339"/>
                        <a:pt x="215" y="2289"/>
                      </a:cubicBezTo>
                      <a:cubicBezTo>
                        <a:pt x="227" y="2239"/>
                        <a:pt x="227" y="2188"/>
                        <a:pt x="240" y="2151"/>
                      </a:cubicBezTo>
                      <a:cubicBezTo>
                        <a:pt x="265" y="2037"/>
                        <a:pt x="302" y="1937"/>
                        <a:pt x="328" y="1836"/>
                      </a:cubicBezTo>
                      <a:cubicBezTo>
                        <a:pt x="390" y="1635"/>
                        <a:pt x="453" y="1434"/>
                        <a:pt x="541" y="1233"/>
                      </a:cubicBezTo>
                      <a:cubicBezTo>
                        <a:pt x="692" y="844"/>
                        <a:pt x="893" y="467"/>
                        <a:pt x="1107" y="115"/>
                      </a:cubicBezTo>
                      <a:cubicBezTo>
                        <a:pt x="1150" y="55"/>
                        <a:pt x="1098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19"/>
                <p:cNvSpPr/>
                <p:nvPr/>
              </p:nvSpPr>
              <p:spPr>
                <a:xfrm rot="2700000">
                  <a:off x="8793895" y="780479"/>
                  <a:ext cx="39302" cy="6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08" extrusionOk="0">
                      <a:moveTo>
                        <a:pt x="1156" y="0"/>
                      </a:moveTo>
                      <a:cubicBezTo>
                        <a:pt x="1136" y="0"/>
                        <a:pt x="1115" y="9"/>
                        <a:pt x="1099" y="28"/>
                      </a:cubicBezTo>
                      <a:cubicBezTo>
                        <a:pt x="722" y="594"/>
                        <a:pt x="396" y="1185"/>
                        <a:pt x="44" y="1775"/>
                      </a:cubicBezTo>
                      <a:cubicBezTo>
                        <a:pt x="1" y="1844"/>
                        <a:pt x="65" y="1907"/>
                        <a:pt x="129" y="1907"/>
                      </a:cubicBezTo>
                      <a:cubicBezTo>
                        <a:pt x="158" y="1907"/>
                        <a:pt x="188" y="1894"/>
                        <a:pt x="207" y="1863"/>
                      </a:cubicBezTo>
                      <a:cubicBezTo>
                        <a:pt x="559" y="1273"/>
                        <a:pt x="911" y="694"/>
                        <a:pt x="1213" y="91"/>
                      </a:cubicBezTo>
                      <a:cubicBezTo>
                        <a:pt x="1238" y="40"/>
                        <a:pt x="1200" y="0"/>
                        <a:pt x="11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19"/>
                <p:cNvSpPr/>
                <p:nvPr/>
              </p:nvSpPr>
              <p:spPr>
                <a:xfrm rot="2700000">
                  <a:off x="8826198" y="923286"/>
                  <a:ext cx="36606" cy="62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985" extrusionOk="0">
                      <a:moveTo>
                        <a:pt x="1061" y="1"/>
                      </a:moveTo>
                      <a:cubicBezTo>
                        <a:pt x="1039" y="1"/>
                        <a:pt x="1017" y="11"/>
                        <a:pt x="1002" y="35"/>
                      </a:cubicBezTo>
                      <a:cubicBezTo>
                        <a:pt x="662" y="625"/>
                        <a:pt x="348" y="1241"/>
                        <a:pt x="34" y="1844"/>
                      </a:cubicBezTo>
                      <a:cubicBezTo>
                        <a:pt x="0" y="1920"/>
                        <a:pt x="57" y="1985"/>
                        <a:pt x="117" y="1985"/>
                      </a:cubicBezTo>
                      <a:cubicBezTo>
                        <a:pt x="147" y="1985"/>
                        <a:pt x="177" y="1969"/>
                        <a:pt x="197" y="1932"/>
                      </a:cubicBezTo>
                      <a:cubicBezTo>
                        <a:pt x="512" y="1329"/>
                        <a:pt x="838" y="726"/>
                        <a:pt x="1127" y="110"/>
                      </a:cubicBezTo>
                      <a:cubicBezTo>
                        <a:pt x="1153" y="49"/>
                        <a:pt x="1108" y="1"/>
                        <a:pt x="10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19"/>
                <p:cNvSpPr/>
                <p:nvPr/>
              </p:nvSpPr>
              <p:spPr>
                <a:xfrm rot="2700000">
                  <a:off x="8869697" y="1083018"/>
                  <a:ext cx="33117" cy="6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1922" extrusionOk="0">
                      <a:moveTo>
                        <a:pt x="959" y="0"/>
                      </a:moveTo>
                      <a:cubicBezTo>
                        <a:pt x="938" y="0"/>
                        <a:pt x="917" y="10"/>
                        <a:pt x="901" y="34"/>
                      </a:cubicBezTo>
                      <a:cubicBezTo>
                        <a:pt x="599" y="612"/>
                        <a:pt x="323" y="1203"/>
                        <a:pt x="34" y="1781"/>
                      </a:cubicBezTo>
                      <a:cubicBezTo>
                        <a:pt x="0" y="1857"/>
                        <a:pt x="63" y="1922"/>
                        <a:pt x="126" y="1922"/>
                      </a:cubicBezTo>
                      <a:cubicBezTo>
                        <a:pt x="158" y="1922"/>
                        <a:pt x="189" y="1906"/>
                        <a:pt x="210" y="1869"/>
                      </a:cubicBezTo>
                      <a:cubicBezTo>
                        <a:pt x="486" y="1278"/>
                        <a:pt x="763" y="700"/>
                        <a:pt x="1027" y="97"/>
                      </a:cubicBezTo>
                      <a:cubicBezTo>
                        <a:pt x="1044" y="46"/>
                        <a:pt x="1002" y="0"/>
                        <a:pt x="9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19"/>
                <p:cNvSpPr/>
                <p:nvPr/>
              </p:nvSpPr>
              <p:spPr>
                <a:xfrm rot="2700000">
                  <a:off x="8902929" y="1230158"/>
                  <a:ext cx="34798" cy="59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863" extrusionOk="0">
                      <a:moveTo>
                        <a:pt x="1027" y="0"/>
                      </a:moveTo>
                      <a:cubicBezTo>
                        <a:pt x="1015" y="0"/>
                        <a:pt x="1003" y="6"/>
                        <a:pt x="993" y="19"/>
                      </a:cubicBezTo>
                      <a:cubicBezTo>
                        <a:pt x="566" y="521"/>
                        <a:pt x="239" y="1124"/>
                        <a:pt x="25" y="1740"/>
                      </a:cubicBezTo>
                      <a:cubicBezTo>
                        <a:pt x="0" y="1807"/>
                        <a:pt x="75" y="1863"/>
                        <a:pt x="140" y="1863"/>
                      </a:cubicBezTo>
                      <a:cubicBezTo>
                        <a:pt x="172" y="1863"/>
                        <a:pt x="201" y="1849"/>
                        <a:pt x="214" y="1816"/>
                      </a:cubicBezTo>
                      <a:cubicBezTo>
                        <a:pt x="339" y="1514"/>
                        <a:pt x="452" y="1212"/>
                        <a:pt x="603" y="923"/>
                      </a:cubicBezTo>
                      <a:cubicBezTo>
                        <a:pt x="741" y="634"/>
                        <a:pt x="905" y="358"/>
                        <a:pt x="1068" y="81"/>
                      </a:cubicBezTo>
                      <a:cubicBezTo>
                        <a:pt x="1096" y="44"/>
                        <a:pt x="1062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19"/>
                <p:cNvSpPr/>
                <p:nvPr/>
              </p:nvSpPr>
              <p:spPr>
                <a:xfrm rot="2700000">
                  <a:off x="8931236" y="1391436"/>
                  <a:ext cx="39937" cy="61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950" extrusionOk="0">
                      <a:moveTo>
                        <a:pt x="1168" y="0"/>
                      </a:moveTo>
                      <a:cubicBezTo>
                        <a:pt x="1146" y="0"/>
                        <a:pt x="1124" y="12"/>
                        <a:pt x="1108" y="40"/>
                      </a:cubicBezTo>
                      <a:cubicBezTo>
                        <a:pt x="793" y="643"/>
                        <a:pt x="454" y="1246"/>
                        <a:pt x="52" y="1812"/>
                      </a:cubicBezTo>
                      <a:cubicBezTo>
                        <a:pt x="0" y="1881"/>
                        <a:pt x="73" y="1950"/>
                        <a:pt x="148" y="1950"/>
                      </a:cubicBezTo>
                      <a:cubicBezTo>
                        <a:pt x="182" y="1950"/>
                        <a:pt x="217" y="1935"/>
                        <a:pt x="241" y="1900"/>
                      </a:cubicBezTo>
                      <a:cubicBezTo>
                        <a:pt x="630" y="1347"/>
                        <a:pt x="982" y="744"/>
                        <a:pt x="1233" y="103"/>
                      </a:cubicBezTo>
                      <a:cubicBezTo>
                        <a:pt x="1259" y="51"/>
                        <a:pt x="1215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19"/>
                <p:cNvSpPr/>
                <p:nvPr/>
              </p:nvSpPr>
              <p:spPr>
                <a:xfrm rot="2700000">
                  <a:off x="8934765" y="1326683"/>
                  <a:ext cx="26328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1203" extrusionOk="0">
                      <a:moveTo>
                        <a:pt x="750" y="1"/>
                      </a:moveTo>
                      <a:cubicBezTo>
                        <a:pt x="736" y="1"/>
                        <a:pt x="723" y="6"/>
                        <a:pt x="713" y="19"/>
                      </a:cubicBezTo>
                      <a:cubicBezTo>
                        <a:pt x="588" y="195"/>
                        <a:pt x="475" y="371"/>
                        <a:pt x="349" y="559"/>
                      </a:cubicBezTo>
                      <a:cubicBezTo>
                        <a:pt x="299" y="647"/>
                        <a:pt x="236" y="735"/>
                        <a:pt x="173" y="823"/>
                      </a:cubicBezTo>
                      <a:cubicBezTo>
                        <a:pt x="123" y="911"/>
                        <a:pt x="35" y="1012"/>
                        <a:pt x="10" y="1112"/>
                      </a:cubicBezTo>
                      <a:cubicBezTo>
                        <a:pt x="0" y="1168"/>
                        <a:pt x="45" y="1203"/>
                        <a:pt x="89" y="1203"/>
                      </a:cubicBezTo>
                      <a:cubicBezTo>
                        <a:pt x="106" y="1203"/>
                        <a:pt x="122" y="1198"/>
                        <a:pt x="135" y="1188"/>
                      </a:cubicBezTo>
                      <a:cubicBezTo>
                        <a:pt x="186" y="1150"/>
                        <a:pt x="211" y="1087"/>
                        <a:pt x="236" y="1050"/>
                      </a:cubicBezTo>
                      <a:cubicBezTo>
                        <a:pt x="261" y="999"/>
                        <a:pt x="286" y="962"/>
                        <a:pt x="311" y="924"/>
                      </a:cubicBezTo>
                      <a:cubicBezTo>
                        <a:pt x="374" y="823"/>
                        <a:pt x="424" y="735"/>
                        <a:pt x="487" y="647"/>
                      </a:cubicBezTo>
                      <a:cubicBezTo>
                        <a:pt x="600" y="459"/>
                        <a:pt x="713" y="270"/>
                        <a:pt x="801" y="82"/>
                      </a:cubicBezTo>
                      <a:cubicBezTo>
                        <a:pt x="829" y="45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19"/>
                <p:cNvSpPr/>
                <p:nvPr/>
              </p:nvSpPr>
              <p:spPr>
                <a:xfrm rot="2700000">
                  <a:off x="8901462" y="1161534"/>
                  <a:ext cx="24901" cy="4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1353" extrusionOk="0">
                      <a:moveTo>
                        <a:pt x="717" y="0"/>
                      </a:moveTo>
                      <a:cubicBezTo>
                        <a:pt x="702" y="0"/>
                        <a:pt x="687" y="7"/>
                        <a:pt x="679" y="24"/>
                      </a:cubicBezTo>
                      <a:cubicBezTo>
                        <a:pt x="541" y="237"/>
                        <a:pt x="428" y="451"/>
                        <a:pt x="315" y="665"/>
                      </a:cubicBezTo>
                      <a:cubicBezTo>
                        <a:pt x="252" y="765"/>
                        <a:pt x="189" y="866"/>
                        <a:pt x="139" y="979"/>
                      </a:cubicBezTo>
                      <a:cubicBezTo>
                        <a:pt x="89" y="1067"/>
                        <a:pt x="1" y="1192"/>
                        <a:pt x="1" y="1293"/>
                      </a:cubicBezTo>
                      <a:cubicBezTo>
                        <a:pt x="1" y="1330"/>
                        <a:pt x="28" y="1353"/>
                        <a:pt x="57" y="1353"/>
                      </a:cubicBezTo>
                      <a:cubicBezTo>
                        <a:pt x="68" y="1353"/>
                        <a:pt x="79" y="1350"/>
                        <a:pt x="89" y="1343"/>
                      </a:cubicBezTo>
                      <a:cubicBezTo>
                        <a:pt x="177" y="1280"/>
                        <a:pt x="227" y="1155"/>
                        <a:pt x="265" y="1067"/>
                      </a:cubicBezTo>
                      <a:cubicBezTo>
                        <a:pt x="327" y="954"/>
                        <a:pt x="390" y="841"/>
                        <a:pt x="440" y="727"/>
                      </a:cubicBezTo>
                      <a:cubicBezTo>
                        <a:pt x="554" y="514"/>
                        <a:pt x="667" y="300"/>
                        <a:pt x="767" y="74"/>
                      </a:cubicBezTo>
                      <a:cubicBezTo>
                        <a:pt x="784" y="31"/>
                        <a:pt x="749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19"/>
                <p:cNvSpPr/>
                <p:nvPr/>
              </p:nvSpPr>
              <p:spPr>
                <a:xfrm rot="2700000">
                  <a:off x="8868767" y="1022986"/>
                  <a:ext cx="24837" cy="2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883" extrusionOk="0">
                      <a:moveTo>
                        <a:pt x="706" y="1"/>
                      </a:moveTo>
                      <a:cubicBezTo>
                        <a:pt x="692" y="1"/>
                        <a:pt x="679" y="5"/>
                        <a:pt x="666" y="14"/>
                      </a:cubicBezTo>
                      <a:cubicBezTo>
                        <a:pt x="541" y="140"/>
                        <a:pt x="428" y="278"/>
                        <a:pt x="314" y="416"/>
                      </a:cubicBezTo>
                      <a:cubicBezTo>
                        <a:pt x="252" y="492"/>
                        <a:pt x="201" y="554"/>
                        <a:pt x="139" y="630"/>
                      </a:cubicBezTo>
                      <a:cubicBezTo>
                        <a:pt x="101" y="680"/>
                        <a:pt x="0" y="768"/>
                        <a:pt x="25" y="844"/>
                      </a:cubicBezTo>
                      <a:cubicBezTo>
                        <a:pt x="25" y="869"/>
                        <a:pt x="51" y="881"/>
                        <a:pt x="76" y="881"/>
                      </a:cubicBezTo>
                      <a:cubicBezTo>
                        <a:pt x="79" y="882"/>
                        <a:pt x="83" y="882"/>
                        <a:pt x="86" y="882"/>
                      </a:cubicBezTo>
                      <a:cubicBezTo>
                        <a:pt x="158" y="882"/>
                        <a:pt x="228" y="766"/>
                        <a:pt x="264" y="718"/>
                      </a:cubicBezTo>
                      <a:cubicBezTo>
                        <a:pt x="327" y="655"/>
                        <a:pt x="377" y="580"/>
                        <a:pt x="428" y="504"/>
                      </a:cubicBezTo>
                      <a:cubicBezTo>
                        <a:pt x="541" y="366"/>
                        <a:pt x="654" y="228"/>
                        <a:pt x="754" y="77"/>
                      </a:cubicBezTo>
                      <a:cubicBezTo>
                        <a:pt x="783" y="39"/>
                        <a:pt x="747" y="1"/>
                        <a:pt x="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19"/>
                <p:cNvSpPr/>
                <p:nvPr/>
              </p:nvSpPr>
              <p:spPr>
                <a:xfrm rot="2700000">
                  <a:off x="8832816" y="858750"/>
                  <a:ext cx="20587" cy="35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114" extrusionOk="0">
                      <a:moveTo>
                        <a:pt x="606" y="1"/>
                      </a:moveTo>
                      <a:cubicBezTo>
                        <a:pt x="589" y="1"/>
                        <a:pt x="572" y="11"/>
                        <a:pt x="566" y="33"/>
                      </a:cubicBezTo>
                      <a:cubicBezTo>
                        <a:pt x="554" y="58"/>
                        <a:pt x="529" y="83"/>
                        <a:pt x="516" y="108"/>
                      </a:cubicBezTo>
                      <a:cubicBezTo>
                        <a:pt x="504" y="133"/>
                        <a:pt x="491" y="158"/>
                        <a:pt x="491" y="171"/>
                      </a:cubicBezTo>
                      <a:cubicBezTo>
                        <a:pt x="466" y="221"/>
                        <a:pt x="453" y="272"/>
                        <a:pt x="428" y="322"/>
                      </a:cubicBezTo>
                      <a:cubicBezTo>
                        <a:pt x="390" y="410"/>
                        <a:pt x="340" y="498"/>
                        <a:pt x="302" y="573"/>
                      </a:cubicBezTo>
                      <a:cubicBezTo>
                        <a:pt x="252" y="661"/>
                        <a:pt x="202" y="736"/>
                        <a:pt x="139" y="824"/>
                      </a:cubicBezTo>
                      <a:cubicBezTo>
                        <a:pt x="89" y="887"/>
                        <a:pt x="1" y="975"/>
                        <a:pt x="13" y="1076"/>
                      </a:cubicBezTo>
                      <a:cubicBezTo>
                        <a:pt x="13" y="1088"/>
                        <a:pt x="26" y="1113"/>
                        <a:pt x="51" y="1113"/>
                      </a:cubicBezTo>
                      <a:cubicBezTo>
                        <a:pt x="152" y="1113"/>
                        <a:pt x="215" y="988"/>
                        <a:pt x="265" y="912"/>
                      </a:cubicBezTo>
                      <a:cubicBezTo>
                        <a:pt x="328" y="824"/>
                        <a:pt x="378" y="736"/>
                        <a:pt x="428" y="649"/>
                      </a:cubicBezTo>
                      <a:cubicBezTo>
                        <a:pt x="478" y="561"/>
                        <a:pt x="529" y="460"/>
                        <a:pt x="566" y="372"/>
                      </a:cubicBezTo>
                      <a:cubicBezTo>
                        <a:pt x="579" y="322"/>
                        <a:pt x="604" y="272"/>
                        <a:pt x="617" y="221"/>
                      </a:cubicBezTo>
                      <a:cubicBezTo>
                        <a:pt x="629" y="158"/>
                        <a:pt x="629" y="108"/>
                        <a:pt x="642" y="45"/>
                      </a:cubicBezTo>
                      <a:cubicBezTo>
                        <a:pt x="649" y="17"/>
                        <a:pt x="628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19"/>
                <p:cNvSpPr/>
                <p:nvPr/>
              </p:nvSpPr>
              <p:spPr>
                <a:xfrm rot="2700000">
                  <a:off x="8796307" y="720735"/>
                  <a:ext cx="20682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116" extrusionOk="0">
                      <a:moveTo>
                        <a:pt x="559" y="1"/>
                      </a:moveTo>
                      <a:cubicBezTo>
                        <a:pt x="527" y="1"/>
                        <a:pt x="496" y="19"/>
                        <a:pt x="486" y="60"/>
                      </a:cubicBezTo>
                      <a:cubicBezTo>
                        <a:pt x="435" y="399"/>
                        <a:pt x="284" y="713"/>
                        <a:pt x="58" y="965"/>
                      </a:cubicBezTo>
                      <a:cubicBezTo>
                        <a:pt x="0" y="1033"/>
                        <a:pt x="61" y="1115"/>
                        <a:pt x="127" y="1115"/>
                      </a:cubicBezTo>
                      <a:cubicBezTo>
                        <a:pt x="147" y="1115"/>
                        <a:pt x="167" y="1108"/>
                        <a:pt x="184" y="1090"/>
                      </a:cubicBezTo>
                      <a:cubicBezTo>
                        <a:pt x="423" y="801"/>
                        <a:pt x="586" y="462"/>
                        <a:pt x="636" y="98"/>
                      </a:cubicBezTo>
                      <a:cubicBezTo>
                        <a:pt x="651" y="38"/>
                        <a:pt x="605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19"/>
                <p:cNvSpPr/>
                <p:nvPr/>
              </p:nvSpPr>
              <p:spPr>
                <a:xfrm rot="2700000">
                  <a:off x="8763701" y="578511"/>
                  <a:ext cx="22236" cy="3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79" extrusionOk="0">
                      <a:moveTo>
                        <a:pt x="618" y="1"/>
                      </a:moveTo>
                      <a:cubicBezTo>
                        <a:pt x="588" y="1"/>
                        <a:pt x="558" y="18"/>
                        <a:pt x="547" y="55"/>
                      </a:cubicBezTo>
                      <a:cubicBezTo>
                        <a:pt x="510" y="243"/>
                        <a:pt x="447" y="432"/>
                        <a:pt x="359" y="595"/>
                      </a:cubicBezTo>
                      <a:cubicBezTo>
                        <a:pt x="309" y="683"/>
                        <a:pt x="271" y="771"/>
                        <a:pt x="208" y="846"/>
                      </a:cubicBezTo>
                      <a:cubicBezTo>
                        <a:pt x="183" y="884"/>
                        <a:pt x="145" y="922"/>
                        <a:pt x="120" y="959"/>
                      </a:cubicBezTo>
                      <a:cubicBezTo>
                        <a:pt x="83" y="997"/>
                        <a:pt x="45" y="1035"/>
                        <a:pt x="32" y="1072"/>
                      </a:cubicBezTo>
                      <a:cubicBezTo>
                        <a:pt x="0" y="1126"/>
                        <a:pt x="49" y="1179"/>
                        <a:pt x="103" y="1179"/>
                      </a:cubicBezTo>
                      <a:cubicBezTo>
                        <a:pt x="113" y="1179"/>
                        <a:pt x="123" y="1177"/>
                        <a:pt x="133" y="1173"/>
                      </a:cubicBezTo>
                      <a:cubicBezTo>
                        <a:pt x="208" y="1123"/>
                        <a:pt x="271" y="1010"/>
                        <a:pt x="334" y="934"/>
                      </a:cubicBezTo>
                      <a:cubicBezTo>
                        <a:pt x="397" y="846"/>
                        <a:pt x="447" y="758"/>
                        <a:pt x="497" y="670"/>
                      </a:cubicBezTo>
                      <a:cubicBezTo>
                        <a:pt x="585" y="494"/>
                        <a:pt x="648" y="293"/>
                        <a:pt x="686" y="92"/>
                      </a:cubicBezTo>
                      <a:cubicBezTo>
                        <a:pt x="700" y="34"/>
                        <a:pt x="660" y="1"/>
                        <a:pt x="6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19"/>
                <p:cNvSpPr/>
                <p:nvPr/>
              </p:nvSpPr>
              <p:spPr>
                <a:xfrm rot="2700000">
                  <a:off x="8731363" y="453621"/>
                  <a:ext cx="21190" cy="3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156" extrusionOk="0">
                      <a:moveTo>
                        <a:pt x="597" y="0"/>
                      </a:moveTo>
                      <a:cubicBezTo>
                        <a:pt x="579" y="0"/>
                        <a:pt x="562" y="9"/>
                        <a:pt x="550" y="29"/>
                      </a:cubicBezTo>
                      <a:cubicBezTo>
                        <a:pt x="449" y="193"/>
                        <a:pt x="361" y="368"/>
                        <a:pt x="261" y="544"/>
                      </a:cubicBezTo>
                      <a:cubicBezTo>
                        <a:pt x="223" y="632"/>
                        <a:pt x="173" y="720"/>
                        <a:pt x="122" y="808"/>
                      </a:cubicBezTo>
                      <a:cubicBezTo>
                        <a:pt x="85" y="884"/>
                        <a:pt x="22" y="984"/>
                        <a:pt x="9" y="1072"/>
                      </a:cubicBezTo>
                      <a:cubicBezTo>
                        <a:pt x="0" y="1117"/>
                        <a:pt x="36" y="1156"/>
                        <a:pt x="76" y="1156"/>
                      </a:cubicBezTo>
                      <a:cubicBezTo>
                        <a:pt x="92" y="1156"/>
                        <a:pt x="108" y="1149"/>
                        <a:pt x="122" y="1135"/>
                      </a:cubicBezTo>
                      <a:cubicBezTo>
                        <a:pt x="185" y="1072"/>
                        <a:pt x="223" y="959"/>
                        <a:pt x="261" y="884"/>
                      </a:cubicBezTo>
                      <a:cubicBezTo>
                        <a:pt x="311" y="796"/>
                        <a:pt x="349" y="708"/>
                        <a:pt x="399" y="607"/>
                      </a:cubicBezTo>
                      <a:cubicBezTo>
                        <a:pt x="487" y="431"/>
                        <a:pt x="575" y="255"/>
                        <a:pt x="650" y="79"/>
                      </a:cubicBezTo>
                      <a:cubicBezTo>
                        <a:pt x="667" y="37"/>
                        <a:pt x="632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19"/>
                <p:cNvSpPr/>
                <p:nvPr/>
              </p:nvSpPr>
              <p:spPr>
                <a:xfrm rot="2700000">
                  <a:off x="8692225" y="315856"/>
                  <a:ext cx="21316" cy="36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1150" extrusionOk="0">
                      <a:moveTo>
                        <a:pt x="636" y="1"/>
                      </a:moveTo>
                      <a:cubicBezTo>
                        <a:pt x="629" y="1"/>
                        <a:pt x="620" y="6"/>
                        <a:pt x="613" y="17"/>
                      </a:cubicBezTo>
                      <a:lnTo>
                        <a:pt x="575" y="67"/>
                      </a:lnTo>
                      <a:cubicBezTo>
                        <a:pt x="550" y="79"/>
                        <a:pt x="550" y="79"/>
                        <a:pt x="525" y="105"/>
                      </a:cubicBezTo>
                      <a:cubicBezTo>
                        <a:pt x="500" y="142"/>
                        <a:pt x="487" y="180"/>
                        <a:pt x="462" y="230"/>
                      </a:cubicBezTo>
                      <a:cubicBezTo>
                        <a:pt x="412" y="318"/>
                        <a:pt x="361" y="406"/>
                        <a:pt x="324" y="494"/>
                      </a:cubicBezTo>
                      <a:cubicBezTo>
                        <a:pt x="223" y="670"/>
                        <a:pt x="135" y="846"/>
                        <a:pt x="35" y="1034"/>
                      </a:cubicBezTo>
                      <a:cubicBezTo>
                        <a:pt x="0" y="1095"/>
                        <a:pt x="60" y="1149"/>
                        <a:pt x="117" y="1149"/>
                      </a:cubicBezTo>
                      <a:cubicBezTo>
                        <a:pt x="144" y="1149"/>
                        <a:pt x="170" y="1138"/>
                        <a:pt x="185" y="1110"/>
                      </a:cubicBezTo>
                      <a:cubicBezTo>
                        <a:pt x="273" y="921"/>
                        <a:pt x="361" y="745"/>
                        <a:pt x="449" y="569"/>
                      </a:cubicBezTo>
                      <a:cubicBezTo>
                        <a:pt x="500" y="482"/>
                        <a:pt x="537" y="394"/>
                        <a:pt x="575" y="306"/>
                      </a:cubicBezTo>
                      <a:cubicBezTo>
                        <a:pt x="600" y="255"/>
                        <a:pt x="625" y="218"/>
                        <a:pt x="650" y="167"/>
                      </a:cubicBezTo>
                      <a:cubicBezTo>
                        <a:pt x="650" y="142"/>
                        <a:pt x="650" y="130"/>
                        <a:pt x="650" y="117"/>
                      </a:cubicBezTo>
                      <a:lnTo>
                        <a:pt x="650" y="92"/>
                      </a:lnTo>
                      <a:lnTo>
                        <a:pt x="663" y="54"/>
                      </a:lnTo>
                      <a:cubicBezTo>
                        <a:pt x="672" y="28"/>
                        <a:pt x="656" y="1"/>
                        <a:pt x="6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17" name="Google Shape;1317;p19"/>
          <p:cNvGrpSpPr/>
          <p:nvPr/>
        </p:nvGrpSpPr>
        <p:grpSpPr>
          <a:xfrm>
            <a:off x="92867" y="81841"/>
            <a:ext cx="8927849" cy="935886"/>
            <a:chOff x="92867" y="81841"/>
            <a:chExt cx="8927849" cy="935886"/>
          </a:xfrm>
        </p:grpSpPr>
        <p:sp>
          <p:nvSpPr>
            <p:cNvPr id="1318" name="Google Shape;1318;p19"/>
            <p:cNvSpPr/>
            <p:nvPr/>
          </p:nvSpPr>
          <p:spPr>
            <a:xfrm rot="1601833" flipH="1">
              <a:off x="129632" y="604330"/>
              <a:ext cx="575283" cy="300166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 rot="4428589" flipH="1">
              <a:off x="229695" y="249843"/>
              <a:ext cx="575298" cy="30017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19"/>
          <p:cNvSpPr/>
          <p:nvPr/>
        </p:nvSpPr>
        <p:spPr>
          <a:xfrm>
            <a:off x="8246888" y="1209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62" r:id="rId7"/>
    <p:sldLayoutId id="2147483664" r:id="rId8"/>
    <p:sldLayoutId id="2147483665" r:id="rId9"/>
    <p:sldLayoutId id="2147483666" r:id="rId10"/>
    <p:sldLayoutId id="2147483667" r:id="rId11"/>
    <p:sldLayoutId id="2147483670" r:id="rId12"/>
    <p:sldLayoutId id="2147483672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F7B045-8964-4D43-80DC-C2445D3F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16D655-27B8-46F1-A114-1ED82AF2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00E6DD-0782-433A-87A9-4842C86FB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62CC340-7A04-47BC-8C5D-F3EDB73A65A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8789F-D8FD-4DE5-8651-BFEE23E5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534108-3EAD-44E0-BD36-6C8D22586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8D3FC3F-1E74-4A10-A9D6-2160F735563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496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slide" Target="slide4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13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image" Target="../media/image13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slide" Target="slide8.xml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13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13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image" Target="../media/image13.gif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slide" Target="slide8.xml"/><Relationship Id="rId11" Type="http://schemas.openxmlformats.org/officeDocument/2006/relationships/image" Target="../media/image18.gif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13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35"/>
          <p:cNvSpPr txBox="1">
            <a:spLocks noGrp="1"/>
          </p:cNvSpPr>
          <p:nvPr>
            <p:ph type="ctrTitle"/>
          </p:nvPr>
        </p:nvSpPr>
        <p:spPr>
          <a:xfrm>
            <a:off x="1005601" y="1876022"/>
            <a:ext cx="7159716" cy="15567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MỪNG CHÀO ĐÓN </a:t>
            </a:r>
            <a:br>
              <a:rPr lang="vi-VN" sz="4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LỚP ĐẾN BÀI HỌC MỚI!</a:t>
            </a:r>
            <a:endParaRPr sz="4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2" name="Google Shape;2262;p35"/>
          <p:cNvSpPr/>
          <p:nvPr/>
        </p:nvSpPr>
        <p:spPr>
          <a:xfrm>
            <a:off x="7036375" y="579274"/>
            <a:ext cx="1394400" cy="35468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24000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smtClean="0">
                <a:solidFill>
                  <a:schemeClr val="dk1"/>
                </a:solidFill>
                <a:latin typeface="Arial" panose="020B0604020202020204" pitchFamily="34" charset="0"/>
                <a:ea typeface="Jua"/>
                <a:cs typeface="Arial" panose="020B0604020202020204" pitchFamily="34" charset="0"/>
                <a:sym typeface="Jua"/>
              </a:rPr>
              <a:t>Toán 4</a:t>
            </a:r>
            <a:endParaRPr sz="1800">
              <a:solidFill>
                <a:schemeClr val="dk1"/>
              </a:solidFill>
              <a:latin typeface="Arial" panose="020B0604020202020204" pitchFamily="34" charset="0"/>
              <a:ea typeface="Jua"/>
              <a:cs typeface="Arial" panose="020B0604020202020204" pitchFamily="34" charset="0"/>
              <a:sym typeface="Jua"/>
            </a:endParaRPr>
          </a:p>
        </p:txBody>
      </p:sp>
      <p:grpSp>
        <p:nvGrpSpPr>
          <p:cNvPr id="2263" name="Google Shape;2263;p35"/>
          <p:cNvGrpSpPr/>
          <p:nvPr/>
        </p:nvGrpSpPr>
        <p:grpSpPr>
          <a:xfrm>
            <a:off x="182653" y="47625"/>
            <a:ext cx="1847669" cy="1236567"/>
            <a:chOff x="182653" y="47625"/>
            <a:chExt cx="1847669" cy="1236567"/>
          </a:xfrm>
        </p:grpSpPr>
        <p:grpSp>
          <p:nvGrpSpPr>
            <p:cNvPr id="2264" name="Google Shape;2264;p35"/>
            <p:cNvGrpSpPr/>
            <p:nvPr/>
          </p:nvGrpSpPr>
          <p:grpSpPr>
            <a:xfrm>
              <a:off x="182653" y="97826"/>
              <a:ext cx="1270971" cy="1186365"/>
              <a:chOff x="182650" y="97825"/>
              <a:chExt cx="1411249" cy="1317305"/>
            </a:xfrm>
          </p:grpSpPr>
          <p:sp>
            <p:nvSpPr>
              <p:cNvPr id="2265" name="Google Shape;2265;p35"/>
              <p:cNvSpPr/>
              <p:nvPr/>
            </p:nvSpPr>
            <p:spPr>
              <a:xfrm>
                <a:off x="182650" y="97825"/>
                <a:ext cx="1411249" cy="1317305"/>
              </a:xfrm>
              <a:custGeom>
                <a:avLst/>
                <a:gdLst/>
                <a:ahLst/>
                <a:cxnLst/>
                <a:rect l="l" t="t" r="r" b="b"/>
                <a:pathLst>
                  <a:path w="43039" h="40174" extrusionOk="0">
                    <a:moveTo>
                      <a:pt x="9412" y="14275"/>
                    </a:moveTo>
                    <a:cubicBezTo>
                      <a:pt x="14765" y="17354"/>
                      <a:pt x="20206" y="20319"/>
                      <a:pt x="25710" y="23134"/>
                    </a:cubicBezTo>
                    <a:cubicBezTo>
                      <a:pt x="25836" y="23209"/>
                      <a:pt x="26012" y="23222"/>
                      <a:pt x="26062" y="23348"/>
                    </a:cubicBezTo>
                    <a:cubicBezTo>
                      <a:pt x="26075" y="23398"/>
                      <a:pt x="26037" y="23436"/>
                      <a:pt x="25999" y="23448"/>
                    </a:cubicBezTo>
                    <a:lnTo>
                      <a:pt x="26037" y="23524"/>
                    </a:lnTo>
                    <a:cubicBezTo>
                      <a:pt x="21275" y="25798"/>
                      <a:pt x="16349" y="27733"/>
                      <a:pt x="11310" y="29317"/>
                    </a:cubicBezTo>
                    <a:cubicBezTo>
                      <a:pt x="10468" y="24378"/>
                      <a:pt x="9802" y="19415"/>
                      <a:pt x="9312" y="14438"/>
                    </a:cubicBezTo>
                    <a:lnTo>
                      <a:pt x="9412" y="14275"/>
                    </a:lnTo>
                    <a:close/>
                    <a:moveTo>
                      <a:pt x="126" y="0"/>
                    </a:moveTo>
                    <a:lnTo>
                      <a:pt x="0" y="38"/>
                    </a:lnTo>
                    <a:cubicBezTo>
                      <a:pt x="101" y="1508"/>
                      <a:pt x="201" y="2978"/>
                      <a:pt x="302" y="4448"/>
                    </a:cubicBezTo>
                    <a:cubicBezTo>
                      <a:pt x="1144" y="16348"/>
                      <a:pt x="1973" y="28261"/>
                      <a:pt x="2803" y="40173"/>
                    </a:cubicBezTo>
                    <a:cubicBezTo>
                      <a:pt x="3406" y="40010"/>
                      <a:pt x="3996" y="39822"/>
                      <a:pt x="4587" y="39633"/>
                    </a:cubicBezTo>
                    <a:cubicBezTo>
                      <a:pt x="5567" y="39294"/>
                      <a:pt x="6547" y="38917"/>
                      <a:pt x="7515" y="38552"/>
                    </a:cubicBezTo>
                    <a:cubicBezTo>
                      <a:pt x="19339" y="34004"/>
                      <a:pt x="31164" y="29455"/>
                      <a:pt x="42988" y="24906"/>
                    </a:cubicBezTo>
                    <a:lnTo>
                      <a:pt x="43039" y="24818"/>
                    </a:lnTo>
                    <a:cubicBezTo>
                      <a:pt x="28952" y="16185"/>
                      <a:pt x="14652" y="7917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66" name="Google Shape;2266;p35"/>
              <p:cNvGrpSpPr/>
              <p:nvPr/>
            </p:nvGrpSpPr>
            <p:grpSpPr>
              <a:xfrm>
                <a:off x="238818" y="149796"/>
                <a:ext cx="1261444" cy="779205"/>
                <a:chOff x="238818" y="149796"/>
                <a:chExt cx="1261444" cy="779205"/>
              </a:xfrm>
            </p:grpSpPr>
            <p:sp>
              <p:nvSpPr>
                <p:cNvPr id="2267" name="Google Shape;2267;p35"/>
                <p:cNvSpPr/>
                <p:nvPr/>
              </p:nvSpPr>
              <p:spPr>
                <a:xfrm>
                  <a:off x="238818" y="149796"/>
                  <a:ext cx="44922" cy="85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97" extrusionOk="0">
                      <a:moveTo>
                        <a:pt x="1214" y="1"/>
                      </a:moveTo>
                      <a:cubicBezTo>
                        <a:pt x="1174" y="1"/>
                        <a:pt x="1136" y="19"/>
                        <a:pt x="1115" y="61"/>
                      </a:cubicBezTo>
                      <a:cubicBezTo>
                        <a:pt x="939" y="463"/>
                        <a:pt x="750" y="865"/>
                        <a:pt x="562" y="1268"/>
                      </a:cubicBezTo>
                      <a:cubicBezTo>
                        <a:pt x="386" y="1657"/>
                        <a:pt x="185" y="2059"/>
                        <a:pt x="34" y="2474"/>
                      </a:cubicBezTo>
                      <a:cubicBezTo>
                        <a:pt x="1" y="2541"/>
                        <a:pt x="56" y="2597"/>
                        <a:pt x="116" y="2597"/>
                      </a:cubicBezTo>
                      <a:cubicBezTo>
                        <a:pt x="146" y="2597"/>
                        <a:pt x="176" y="2583"/>
                        <a:pt x="197" y="2549"/>
                      </a:cubicBezTo>
                      <a:cubicBezTo>
                        <a:pt x="411" y="2160"/>
                        <a:pt x="587" y="1758"/>
                        <a:pt x="775" y="1356"/>
                      </a:cubicBezTo>
                      <a:cubicBezTo>
                        <a:pt x="964" y="966"/>
                        <a:pt x="1140" y="564"/>
                        <a:pt x="1328" y="162"/>
                      </a:cubicBezTo>
                      <a:cubicBezTo>
                        <a:pt x="1370" y="70"/>
                        <a:pt x="1290" y="1"/>
                        <a:pt x="1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35"/>
                <p:cNvSpPr/>
                <p:nvPr/>
              </p:nvSpPr>
              <p:spPr>
                <a:xfrm>
                  <a:off x="342794" y="198783"/>
                  <a:ext cx="34561" cy="50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1538" extrusionOk="0">
                      <a:moveTo>
                        <a:pt x="915" y="1"/>
                      </a:moveTo>
                      <a:cubicBezTo>
                        <a:pt x="891" y="1"/>
                        <a:pt x="866" y="11"/>
                        <a:pt x="846" y="37"/>
                      </a:cubicBezTo>
                      <a:cubicBezTo>
                        <a:pt x="658" y="239"/>
                        <a:pt x="495" y="465"/>
                        <a:pt x="356" y="703"/>
                      </a:cubicBezTo>
                      <a:cubicBezTo>
                        <a:pt x="218" y="930"/>
                        <a:pt x="93" y="1181"/>
                        <a:pt x="17" y="1445"/>
                      </a:cubicBezTo>
                      <a:cubicBezTo>
                        <a:pt x="1" y="1494"/>
                        <a:pt x="43" y="1538"/>
                        <a:pt x="85" y="1538"/>
                      </a:cubicBezTo>
                      <a:cubicBezTo>
                        <a:pt x="108" y="1538"/>
                        <a:pt x="130" y="1526"/>
                        <a:pt x="143" y="1495"/>
                      </a:cubicBezTo>
                      <a:cubicBezTo>
                        <a:pt x="256" y="1256"/>
                        <a:pt x="369" y="1018"/>
                        <a:pt x="520" y="804"/>
                      </a:cubicBezTo>
                      <a:cubicBezTo>
                        <a:pt x="658" y="578"/>
                        <a:pt x="821" y="364"/>
                        <a:pt x="997" y="163"/>
                      </a:cubicBezTo>
                      <a:cubicBezTo>
                        <a:pt x="1053" y="89"/>
                        <a:pt x="985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35"/>
                <p:cNvSpPr/>
                <p:nvPr/>
              </p:nvSpPr>
              <p:spPr>
                <a:xfrm>
                  <a:off x="417718" y="255213"/>
                  <a:ext cx="58563" cy="94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6" h="2877" extrusionOk="0">
                      <a:moveTo>
                        <a:pt x="1681" y="1"/>
                      </a:moveTo>
                      <a:cubicBezTo>
                        <a:pt x="1663" y="1"/>
                        <a:pt x="1645" y="8"/>
                        <a:pt x="1628" y="25"/>
                      </a:cubicBezTo>
                      <a:cubicBezTo>
                        <a:pt x="1426" y="189"/>
                        <a:pt x="1301" y="440"/>
                        <a:pt x="1163" y="654"/>
                      </a:cubicBezTo>
                      <a:cubicBezTo>
                        <a:pt x="1012" y="880"/>
                        <a:pt x="874" y="1106"/>
                        <a:pt x="748" y="1332"/>
                      </a:cubicBezTo>
                      <a:cubicBezTo>
                        <a:pt x="610" y="1558"/>
                        <a:pt x="484" y="1785"/>
                        <a:pt x="371" y="2023"/>
                      </a:cubicBezTo>
                      <a:cubicBezTo>
                        <a:pt x="233" y="2262"/>
                        <a:pt x="107" y="2513"/>
                        <a:pt x="19" y="2777"/>
                      </a:cubicBezTo>
                      <a:cubicBezTo>
                        <a:pt x="1" y="2824"/>
                        <a:pt x="43" y="2876"/>
                        <a:pt x="87" y="2876"/>
                      </a:cubicBezTo>
                      <a:cubicBezTo>
                        <a:pt x="103" y="2876"/>
                        <a:pt x="119" y="2869"/>
                        <a:pt x="132" y="2853"/>
                      </a:cubicBezTo>
                      <a:cubicBezTo>
                        <a:pt x="270" y="2639"/>
                        <a:pt x="384" y="2400"/>
                        <a:pt x="497" y="2187"/>
                      </a:cubicBezTo>
                      <a:cubicBezTo>
                        <a:pt x="635" y="1948"/>
                        <a:pt x="773" y="1709"/>
                        <a:pt x="911" y="1483"/>
                      </a:cubicBezTo>
                      <a:cubicBezTo>
                        <a:pt x="1050" y="1257"/>
                        <a:pt x="1188" y="1031"/>
                        <a:pt x="1339" y="805"/>
                      </a:cubicBezTo>
                      <a:cubicBezTo>
                        <a:pt x="1477" y="591"/>
                        <a:pt x="1665" y="377"/>
                        <a:pt x="1766" y="139"/>
                      </a:cubicBezTo>
                      <a:cubicBezTo>
                        <a:pt x="1785" y="81"/>
                        <a:pt x="1738" y="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35"/>
                <p:cNvSpPr/>
                <p:nvPr/>
              </p:nvSpPr>
              <p:spPr>
                <a:xfrm>
                  <a:off x="540973" y="308857"/>
                  <a:ext cx="28790" cy="39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1196" extrusionOk="0">
                      <a:moveTo>
                        <a:pt x="786" y="0"/>
                      </a:moveTo>
                      <a:cubicBezTo>
                        <a:pt x="773" y="0"/>
                        <a:pt x="760" y="4"/>
                        <a:pt x="746" y="10"/>
                      </a:cubicBezTo>
                      <a:lnTo>
                        <a:pt x="708" y="23"/>
                      </a:lnTo>
                      <a:lnTo>
                        <a:pt x="658" y="61"/>
                      </a:lnTo>
                      <a:cubicBezTo>
                        <a:pt x="646" y="73"/>
                        <a:pt x="620" y="98"/>
                        <a:pt x="608" y="124"/>
                      </a:cubicBezTo>
                      <a:cubicBezTo>
                        <a:pt x="570" y="161"/>
                        <a:pt x="533" y="199"/>
                        <a:pt x="495" y="237"/>
                      </a:cubicBezTo>
                      <a:cubicBezTo>
                        <a:pt x="432" y="325"/>
                        <a:pt x="357" y="413"/>
                        <a:pt x="306" y="513"/>
                      </a:cubicBezTo>
                      <a:cubicBezTo>
                        <a:pt x="181" y="702"/>
                        <a:pt x="80" y="903"/>
                        <a:pt x="17" y="1116"/>
                      </a:cubicBezTo>
                      <a:cubicBezTo>
                        <a:pt x="0" y="1159"/>
                        <a:pt x="35" y="1195"/>
                        <a:pt x="71" y="1195"/>
                      </a:cubicBezTo>
                      <a:cubicBezTo>
                        <a:pt x="88" y="1195"/>
                        <a:pt x="106" y="1187"/>
                        <a:pt x="118" y="1167"/>
                      </a:cubicBezTo>
                      <a:cubicBezTo>
                        <a:pt x="206" y="978"/>
                        <a:pt x="319" y="790"/>
                        <a:pt x="432" y="614"/>
                      </a:cubicBezTo>
                      <a:cubicBezTo>
                        <a:pt x="495" y="526"/>
                        <a:pt x="570" y="450"/>
                        <a:pt x="633" y="362"/>
                      </a:cubicBezTo>
                      <a:cubicBezTo>
                        <a:pt x="671" y="325"/>
                        <a:pt x="708" y="287"/>
                        <a:pt x="746" y="249"/>
                      </a:cubicBezTo>
                      <a:cubicBezTo>
                        <a:pt x="759" y="237"/>
                        <a:pt x="784" y="212"/>
                        <a:pt x="796" y="199"/>
                      </a:cubicBezTo>
                      <a:lnTo>
                        <a:pt x="822" y="174"/>
                      </a:lnTo>
                      <a:lnTo>
                        <a:pt x="847" y="124"/>
                      </a:lnTo>
                      <a:cubicBezTo>
                        <a:pt x="877" y="62"/>
                        <a:pt x="841" y="0"/>
                        <a:pt x="7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35"/>
                <p:cNvSpPr/>
                <p:nvPr/>
              </p:nvSpPr>
              <p:spPr>
                <a:xfrm>
                  <a:off x="604027" y="362205"/>
                  <a:ext cx="56792" cy="9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" h="2844" extrusionOk="0">
                      <a:moveTo>
                        <a:pt x="1579" y="0"/>
                      </a:moveTo>
                      <a:cubicBezTo>
                        <a:pt x="1551" y="0"/>
                        <a:pt x="1523" y="12"/>
                        <a:pt x="1500" y="42"/>
                      </a:cubicBezTo>
                      <a:cubicBezTo>
                        <a:pt x="1198" y="457"/>
                        <a:pt x="922" y="897"/>
                        <a:pt x="670" y="1349"/>
                      </a:cubicBezTo>
                      <a:cubicBezTo>
                        <a:pt x="419" y="1801"/>
                        <a:pt x="180" y="2266"/>
                        <a:pt x="17" y="2756"/>
                      </a:cubicBezTo>
                      <a:cubicBezTo>
                        <a:pt x="1" y="2806"/>
                        <a:pt x="37" y="2844"/>
                        <a:pt x="76" y="2844"/>
                      </a:cubicBezTo>
                      <a:cubicBezTo>
                        <a:pt x="96" y="2844"/>
                        <a:pt x="117" y="2833"/>
                        <a:pt x="130" y="2807"/>
                      </a:cubicBezTo>
                      <a:cubicBezTo>
                        <a:pt x="369" y="2367"/>
                        <a:pt x="595" y="1914"/>
                        <a:pt x="846" y="1475"/>
                      </a:cubicBezTo>
                      <a:cubicBezTo>
                        <a:pt x="1098" y="1022"/>
                        <a:pt x="1374" y="608"/>
                        <a:pt x="1676" y="180"/>
                      </a:cubicBezTo>
                      <a:cubicBezTo>
                        <a:pt x="1731" y="97"/>
                        <a:pt x="1657" y="0"/>
                        <a:pt x="1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35"/>
                <p:cNvSpPr/>
                <p:nvPr/>
              </p:nvSpPr>
              <p:spPr>
                <a:xfrm>
                  <a:off x="720495" y="412798"/>
                  <a:ext cx="30560" cy="4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43" extrusionOk="0">
                      <a:moveTo>
                        <a:pt x="798" y="0"/>
                      </a:moveTo>
                      <a:cubicBezTo>
                        <a:pt x="773" y="0"/>
                        <a:pt x="747" y="10"/>
                        <a:pt x="725" y="32"/>
                      </a:cubicBezTo>
                      <a:cubicBezTo>
                        <a:pt x="411" y="384"/>
                        <a:pt x="147" y="799"/>
                        <a:pt x="9" y="1264"/>
                      </a:cubicBezTo>
                      <a:cubicBezTo>
                        <a:pt x="1" y="1310"/>
                        <a:pt x="41" y="1342"/>
                        <a:pt x="79" y="1342"/>
                      </a:cubicBezTo>
                      <a:cubicBezTo>
                        <a:pt x="102" y="1342"/>
                        <a:pt x="125" y="1330"/>
                        <a:pt x="134" y="1301"/>
                      </a:cubicBezTo>
                      <a:cubicBezTo>
                        <a:pt x="323" y="887"/>
                        <a:pt x="561" y="485"/>
                        <a:pt x="876" y="145"/>
                      </a:cubicBezTo>
                      <a:cubicBezTo>
                        <a:pt x="932" y="80"/>
                        <a:pt x="869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35"/>
                <p:cNvSpPr/>
                <p:nvPr/>
              </p:nvSpPr>
              <p:spPr>
                <a:xfrm>
                  <a:off x="788894" y="465130"/>
                  <a:ext cx="54071" cy="82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2529" extrusionOk="0">
                      <a:moveTo>
                        <a:pt x="1502" y="0"/>
                      </a:moveTo>
                      <a:cubicBezTo>
                        <a:pt x="1477" y="0"/>
                        <a:pt x="1451" y="10"/>
                        <a:pt x="1428" y="32"/>
                      </a:cubicBezTo>
                      <a:cubicBezTo>
                        <a:pt x="1114" y="384"/>
                        <a:pt x="825" y="773"/>
                        <a:pt x="586" y="1176"/>
                      </a:cubicBezTo>
                      <a:cubicBezTo>
                        <a:pt x="335" y="1578"/>
                        <a:pt x="134" y="2018"/>
                        <a:pt x="8" y="2470"/>
                      </a:cubicBezTo>
                      <a:cubicBezTo>
                        <a:pt x="1" y="2509"/>
                        <a:pt x="32" y="2529"/>
                        <a:pt x="60" y="2529"/>
                      </a:cubicBezTo>
                      <a:cubicBezTo>
                        <a:pt x="76" y="2529"/>
                        <a:pt x="92" y="2522"/>
                        <a:pt x="96" y="2508"/>
                      </a:cubicBezTo>
                      <a:cubicBezTo>
                        <a:pt x="310" y="2093"/>
                        <a:pt x="511" y="1678"/>
                        <a:pt x="750" y="1276"/>
                      </a:cubicBezTo>
                      <a:cubicBezTo>
                        <a:pt x="989" y="874"/>
                        <a:pt x="1278" y="510"/>
                        <a:pt x="1592" y="158"/>
                      </a:cubicBezTo>
                      <a:cubicBezTo>
                        <a:pt x="1648" y="83"/>
                        <a:pt x="1578" y="0"/>
                        <a:pt x="15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35"/>
                <p:cNvSpPr/>
                <p:nvPr/>
              </p:nvSpPr>
              <p:spPr>
                <a:xfrm>
                  <a:off x="903296" y="512642"/>
                  <a:ext cx="24396" cy="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165" extrusionOk="0">
                      <a:moveTo>
                        <a:pt x="637" y="1"/>
                      </a:moveTo>
                      <a:cubicBezTo>
                        <a:pt x="622" y="1"/>
                        <a:pt x="606" y="5"/>
                        <a:pt x="591" y="16"/>
                      </a:cubicBezTo>
                      <a:cubicBezTo>
                        <a:pt x="541" y="41"/>
                        <a:pt x="503" y="91"/>
                        <a:pt x="465" y="129"/>
                      </a:cubicBezTo>
                      <a:cubicBezTo>
                        <a:pt x="427" y="166"/>
                        <a:pt x="402" y="204"/>
                        <a:pt x="365" y="242"/>
                      </a:cubicBezTo>
                      <a:cubicBezTo>
                        <a:pt x="302" y="330"/>
                        <a:pt x="239" y="418"/>
                        <a:pt x="189" y="518"/>
                      </a:cubicBezTo>
                      <a:cubicBezTo>
                        <a:pt x="138" y="606"/>
                        <a:pt x="101" y="694"/>
                        <a:pt x="63" y="795"/>
                      </a:cubicBezTo>
                      <a:cubicBezTo>
                        <a:pt x="50" y="845"/>
                        <a:pt x="38" y="895"/>
                        <a:pt x="25" y="945"/>
                      </a:cubicBezTo>
                      <a:cubicBezTo>
                        <a:pt x="13" y="1008"/>
                        <a:pt x="13" y="1059"/>
                        <a:pt x="0" y="1109"/>
                      </a:cubicBezTo>
                      <a:cubicBezTo>
                        <a:pt x="0" y="1145"/>
                        <a:pt x="30" y="1165"/>
                        <a:pt x="57" y="1165"/>
                      </a:cubicBezTo>
                      <a:cubicBezTo>
                        <a:pt x="77" y="1165"/>
                        <a:pt x="95" y="1155"/>
                        <a:pt x="101" y="1134"/>
                      </a:cubicBezTo>
                      <a:cubicBezTo>
                        <a:pt x="113" y="1084"/>
                        <a:pt x="138" y="1033"/>
                        <a:pt x="151" y="996"/>
                      </a:cubicBezTo>
                      <a:cubicBezTo>
                        <a:pt x="164" y="945"/>
                        <a:pt x="176" y="895"/>
                        <a:pt x="201" y="858"/>
                      </a:cubicBezTo>
                      <a:cubicBezTo>
                        <a:pt x="239" y="757"/>
                        <a:pt x="277" y="669"/>
                        <a:pt x="327" y="594"/>
                      </a:cubicBezTo>
                      <a:cubicBezTo>
                        <a:pt x="377" y="506"/>
                        <a:pt x="427" y="430"/>
                        <a:pt x="490" y="355"/>
                      </a:cubicBezTo>
                      <a:cubicBezTo>
                        <a:pt x="528" y="317"/>
                        <a:pt x="553" y="279"/>
                        <a:pt x="591" y="242"/>
                      </a:cubicBezTo>
                      <a:cubicBezTo>
                        <a:pt x="629" y="217"/>
                        <a:pt x="666" y="179"/>
                        <a:pt x="704" y="141"/>
                      </a:cubicBezTo>
                      <a:cubicBezTo>
                        <a:pt x="744" y="71"/>
                        <a:pt x="696" y="1"/>
                        <a:pt x="6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35"/>
                <p:cNvSpPr/>
                <p:nvPr/>
              </p:nvSpPr>
              <p:spPr>
                <a:xfrm>
                  <a:off x="966908" y="567105"/>
                  <a:ext cx="44988" cy="7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" h="2186" extrusionOk="0">
                      <a:moveTo>
                        <a:pt x="1278" y="0"/>
                      </a:moveTo>
                      <a:cubicBezTo>
                        <a:pt x="1262" y="0"/>
                        <a:pt x="1244" y="4"/>
                        <a:pt x="1227" y="13"/>
                      </a:cubicBezTo>
                      <a:cubicBezTo>
                        <a:pt x="1139" y="51"/>
                        <a:pt x="1089" y="139"/>
                        <a:pt x="1013" y="227"/>
                      </a:cubicBezTo>
                      <a:cubicBezTo>
                        <a:pt x="950" y="302"/>
                        <a:pt x="888" y="390"/>
                        <a:pt x="825" y="478"/>
                      </a:cubicBezTo>
                      <a:cubicBezTo>
                        <a:pt x="712" y="642"/>
                        <a:pt x="599" y="818"/>
                        <a:pt x="498" y="993"/>
                      </a:cubicBezTo>
                      <a:cubicBezTo>
                        <a:pt x="297" y="1345"/>
                        <a:pt x="108" y="1722"/>
                        <a:pt x="8" y="2112"/>
                      </a:cubicBezTo>
                      <a:cubicBezTo>
                        <a:pt x="0" y="2158"/>
                        <a:pt x="39" y="2185"/>
                        <a:pt x="77" y="2185"/>
                      </a:cubicBezTo>
                      <a:cubicBezTo>
                        <a:pt x="101" y="2185"/>
                        <a:pt x="124" y="2174"/>
                        <a:pt x="134" y="2150"/>
                      </a:cubicBezTo>
                      <a:cubicBezTo>
                        <a:pt x="310" y="1798"/>
                        <a:pt x="473" y="1433"/>
                        <a:pt x="674" y="1081"/>
                      </a:cubicBezTo>
                      <a:cubicBezTo>
                        <a:pt x="774" y="918"/>
                        <a:pt x="888" y="755"/>
                        <a:pt x="1001" y="591"/>
                      </a:cubicBezTo>
                      <a:cubicBezTo>
                        <a:pt x="1051" y="516"/>
                        <a:pt x="1114" y="441"/>
                        <a:pt x="1177" y="353"/>
                      </a:cubicBezTo>
                      <a:cubicBezTo>
                        <a:pt x="1239" y="277"/>
                        <a:pt x="1315" y="202"/>
                        <a:pt x="1352" y="101"/>
                      </a:cubicBezTo>
                      <a:cubicBezTo>
                        <a:pt x="1372" y="44"/>
                        <a:pt x="1332" y="0"/>
                        <a:pt x="12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35"/>
                <p:cNvSpPr/>
                <p:nvPr/>
              </p:nvSpPr>
              <p:spPr>
                <a:xfrm>
                  <a:off x="1072949" y="607993"/>
                  <a:ext cx="23478" cy="39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1194" extrusionOk="0">
                      <a:moveTo>
                        <a:pt x="594" y="1"/>
                      </a:moveTo>
                      <a:cubicBezTo>
                        <a:pt x="565" y="1"/>
                        <a:pt x="535" y="15"/>
                        <a:pt x="519" y="48"/>
                      </a:cubicBezTo>
                      <a:cubicBezTo>
                        <a:pt x="343" y="412"/>
                        <a:pt x="167" y="764"/>
                        <a:pt x="16" y="1129"/>
                      </a:cubicBezTo>
                      <a:cubicBezTo>
                        <a:pt x="0" y="1168"/>
                        <a:pt x="29" y="1193"/>
                        <a:pt x="60" y="1193"/>
                      </a:cubicBezTo>
                      <a:cubicBezTo>
                        <a:pt x="77" y="1193"/>
                        <a:pt x="95" y="1185"/>
                        <a:pt x="104" y="1166"/>
                      </a:cubicBezTo>
                      <a:cubicBezTo>
                        <a:pt x="305" y="827"/>
                        <a:pt x="493" y="475"/>
                        <a:pt x="682" y="123"/>
                      </a:cubicBezTo>
                      <a:cubicBezTo>
                        <a:pt x="715" y="56"/>
                        <a:pt x="654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35"/>
                <p:cNvSpPr/>
                <p:nvPr/>
              </p:nvSpPr>
              <p:spPr>
                <a:xfrm>
                  <a:off x="1143217" y="675801"/>
                  <a:ext cx="50956" cy="6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2113" extrusionOk="0">
                      <a:moveTo>
                        <a:pt x="1506" y="1"/>
                      </a:moveTo>
                      <a:cubicBezTo>
                        <a:pt x="1502" y="1"/>
                        <a:pt x="1497" y="1"/>
                        <a:pt x="1492" y="3"/>
                      </a:cubicBezTo>
                      <a:cubicBezTo>
                        <a:pt x="1391" y="28"/>
                        <a:pt x="1316" y="91"/>
                        <a:pt x="1241" y="167"/>
                      </a:cubicBezTo>
                      <a:cubicBezTo>
                        <a:pt x="1165" y="242"/>
                        <a:pt x="1090" y="317"/>
                        <a:pt x="1027" y="393"/>
                      </a:cubicBezTo>
                      <a:cubicBezTo>
                        <a:pt x="876" y="556"/>
                        <a:pt x="738" y="732"/>
                        <a:pt x="612" y="920"/>
                      </a:cubicBezTo>
                      <a:cubicBezTo>
                        <a:pt x="487" y="1096"/>
                        <a:pt x="374" y="1272"/>
                        <a:pt x="260" y="1461"/>
                      </a:cubicBezTo>
                      <a:cubicBezTo>
                        <a:pt x="210" y="1549"/>
                        <a:pt x="160" y="1649"/>
                        <a:pt x="122" y="1737"/>
                      </a:cubicBezTo>
                      <a:cubicBezTo>
                        <a:pt x="97" y="1800"/>
                        <a:pt x="72" y="1850"/>
                        <a:pt x="47" y="1901"/>
                      </a:cubicBezTo>
                      <a:cubicBezTo>
                        <a:pt x="34" y="1951"/>
                        <a:pt x="34" y="2001"/>
                        <a:pt x="9" y="2039"/>
                      </a:cubicBezTo>
                      <a:cubicBezTo>
                        <a:pt x="1" y="2081"/>
                        <a:pt x="32" y="2112"/>
                        <a:pt x="66" y="2112"/>
                      </a:cubicBezTo>
                      <a:cubicBezTo>
                        <a:pt x="81" y="2112"/>
                        <a:pt x="98" y="2105"/>
                        <a:pt x="110" y="2089"/>
                      </a:cubicBezTo>
                      <a:cubicBezTo>
                        <a:pt x="122" y="2051"/>
                        <a:pt x="160" y="2014"/>
                        <a:pt x="173" y="1976"/>
                      </a:cubicBezTo>
                      <a:cubicBezTo>
                        <a:pt x="210" y="1938"/>
                        <a:pt x="235" y="1888"/>
                        <a:pt x="260" y="1838"/>
                      </a:cubicBezTo>
                      <a:cubicBezTo>
                        <a:pt x="311" y="1750"/>
                        <a:pt x="361" y="1662"/>
                        <a:pt x="411" y="1574"/>
                      </a:cubicBezTo>
                      <a:cubicBezTo>
                        <a:pt x="524" y="1385"/>
                        <a:pt x="637" y="1209"/>
                        <a:pt x="776" y="1034"/>
                      </a:cubicBezTo>
                      <a:cubicBezTo>
                        <a:pt x="889" y="870"/>
                        <a:pt x="1014" y="707"/>
                        <a:pt x="1153" y="556"/>
                      </a:cubicBezTo>
                      <a:cubicBezTo>
                        <a:pt x="1228" y="468"/>
                        <a:pt x="1291" y="393"/>
                        <a:pt x="1366" y="317"/>
                      </a:cubicBezTo>
                      <a:cubicBezTo>
                        <a:pt x="1404" y="280"/>
                        <a:pt x="1442" y="242"/>
                        <a:pt x="1467" y="192"/>
                      </a:cubicBezTo>
                      <a:cubicBezTo>
                        <a:pt x="1517" y="154"/>
                        <a:pt x="1530" y="116"/>
                        <a:pt x="1542" y="66"/>
                      </a:cubicBezTo>
                      <a:cubicBezTo>
                        <a:pt x="1553" y="33"/>
                        <a:pt x="1536" y="1"/>
                        <a:pt x="15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35"/>
                <p:cNvSpPr/>
                <p:nvPr/>
              </p:nvSpPr>
              <p:spPr>
                <a:xfrm>
                  <a:off x="1244241" y="719443"/>
                  <a:ext cx="26199" cy="3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212" extrusionOk="0">
                      <a:moveTo>
                        <a:pt x="723" y="1"/>
                      </a:moveTo>
                      <a:cubicBezTo>
                        <a:pt x="685" y="1"/>
                        <a:pt x="656" y="23"/>
                        <a:pt x="635" y="54"/>
                      </a:cubicBezTo>
                      <a:cubicBezTo>
                        <a:pt x="421" y="406"/>
                        <a:pt x="208" y="771"/>
                        <a:pt x="19" y="1148"/>
                      </a:cubicBezTo>
                      <a:cubicBezTo>
                        <a:pt x="1" y="1176"/>
                        <a:pt x="38" y="1211"/>
                        <a:pt x="69" y="1211"/>
                      </a:cubicBezTo>
                      <a:cubicBezTo>
                        <a:pt x="79" y="1211"/>
                        <a:pt x="88" y="1207"/>
                        <a:pt x="95" y="1198"/>
                      </a:cubicBezTo>
                      <a:cubicBezTo>
                        <a:pt x="346" y="846"/>
                        <a:pt x="560" y="482"/>
                        <a:pt x="786" y="117"/>
                      </a:cubicBezTo>
                      <a:cubicBezTo>
                        <a:pt x="798" y="80"/>
                        <a:pt x="773" y="29"/>
                        <a:pt x="748" y="4"/>
                      </a:cubicBezTo>
                      <a:cubicBezTo>
                        <a:pt x="739" y="2"/>
                        <a:pt x="731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35"/>
                <p:cNvSpPr/>
                <p:nvPr/>
              </p:nvSpPr>
              <p:spPr>
                <a:xfrm>
                  <a:off x="1311427" y="774988"/>
                  <a:ext cx="53251" cy="7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2257" extrusionOk="0">
                      <a:moveTo>
                        <a:pt x="1491" y="0"/>
                      </a:moveTo>
                      <a:cubicBezTo>
                        <a:pt x="1468" y="0"/>
                        <a:pt x="1445" y="9"/>
                        <a:pt x="1426" y="32"/>
                      </a:cubicBezTo>
                      <a:cubicBezTo>
                        <a:pt x="1162" y="371"/>
                        <a:pt x="911" y="723"/>
                        <a:pt x="672" y="1075"/>
                      </a:cubicBezTo>
                      <a:cubicBezTo>
                        <a:pt x="559" y="1251"/>
                        <a:pt x="446" y="1427"/>
                        <a:pt x="345" y="1602"/>
                      </a:cubicBezTo>
                      <a:cubicBezTo>
                        <a:pt x="232" y="1778"/>
                        <a:pt x="107" y="1967"/>
                        <a:pt x="19" y="2168"/>
                      </a:cubicBezTo>
                      <a:cubicBezTo>
                        <a:pt x="1" y="2212"/>
                        <a:pt x="40" y="2257"/>
                        <a:pt x="82" y="2257"/>
                      </a:cubicBezTo>
                      <a:cubicBezTo>
                        <a:pt x="99" y="2257"/>
                        <a:pt x="117" y="2249"/>
                        <a:pt x="132" y="2231"/>
                      </a:cubicBezTo>
                      <a:cubicBezTo>
                        <a:pt x="257" y="2067"/>
                        <a:pt x="358" y="1879"/>
                        <a:pt x="471" y="1703"/>
                      </a:cubicBezTo>
                      <a:cubicBezTo>
                        <a:pt x="584" y="1527"/>
                        <a:pt x="697" y="1351"/>
                        <a:pt x="823" y="1175"/>
                      </a:cubicBezTo>
                      <a:cubicBezTo>
                        <a:pt x="1062" y="823"/>
                        <a:pt x="1313" y="484"/>
                        <a:pt x="1577" y="157"/>
                      </a:cubicBezTo>
                      <a:cubicBezTo>
                        <a:pt x="1624" y="82"/>
                        <a:pt x="1558" y="0"/>
                        <a:pt x="14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35"/>
                <p:cNvSpPr/>
                <p:nvPr/>
              </p:nvSpPr>
              <p:spPr>
                <a:xfrm>
                  <a:off x="1408254" y="814827"/>
                  <a:ext cx="24527" cy="3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1087" extrusionOk="0">
                      <a:moveTo>
                        <a:pt x="653" y="0"/>
                      </a:moveTo>
                      <a:cubicBezTo>
                        <a:pt x="627" y="0"/>
                        <a:pt x="602" y="21"/>
                        <a:pt x="584" y="48"/>
                      </a:cubicBezTo>
                      <a:cubicBezTo>
                        <a:pt x="383" y="362"/>
                        <a:pt x="195" y="689"/>
                        <a:pt x="19" y="1016"/>
                      </a:cubicBezTo>
                      <a:cubicBezTo>
                        <a:pt x="1" y="1051"/>
                        <a:pt x="33" y="1087"/>
                        <a:pt x="67" y="1087"/>
                      </a:cubicBezTo>
                      <a:cubicBezTo>
                        <a:pt x="81" y="1087"/>
                        <a:pt x="96" y="1081"/>
                        <a:pt x="107" y="1066"/>
                      </a:cubicBezTo>
                      <a:cubicBezTo>
                        <a:pt x="320" y="764"/>
                        <a:pt x="521" y="438"/>
                        <a:pt x="722" y="111"/>
                      </a:cubicBezTo>
                      <a:cubicBezTo>
                        <a:pt x="747" y="86"/>
                        <a:pt x="722" y="23"/>
                        <a:pt x="685" y="10"/>
                      </a:cubicBezTo>
                      <a:cubicBezTo>
                        <a:pt x="674" y="3"/>
                        <a:pt x="664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35"/>
                <p:cNvSpPr/>
                <p:nvPr/>
              </p:nvSpPr>
              <p:spPr>
                <a:xfrm>
                  <a:off x="1448946" y="853715"/>
                  <a:ext cx="51316" cy="7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" h="2296" extrusionOk="0">
                      <a:moveTo>
                        <a:pt x="1466" y="0"/>
                      </a:moveTo>
                      <a:cubicBezTo>
                        <a:pt x="1449" y="0"/>
                        <a:pt x="1432" y="6"/>
                        <a:pt x="1416" y="18"/>
                      </a:cubicBezTo>
                      <a:cubicBezTo>
                        <a:pt x="1278" y="156"/>
                        <a:pt x="1178" y="370"/>
                        <a:pt x="1077" y="546"/>
                      </a:cubicBezTo>
                      <a:cubicBezTo>
                        <a:pt x="952" y="734"/>
                        <a:pt x="838" y="936"/>
                        <a:pt x="713" y="1124"/>
                      </a:cubicBezTo>
                      <a:cubicBezTo>
                        <a:pt x="474" y="1501"/>
                        <a:pt x="223" y="1865"/>
                        <a:pt x="9" y="2242"/>
                      </a:cubicBezTo>
                      <a:cubicBezTo>
                        <a:pt x="0" y="2269"/>
                        <a:pt x="23" y="2296"/>
                        <a:pt x="46" y="2296"/>
                      </a:cubicBezTo>
                      <a:cubicBezTo>
                        <a:pt x="55" y="2296"/>
                        <a:pt x="65" y="2291"/>
                        <a:pt x="72" y="2280"/>
                      </a:cubicBezTo>
                      <a:cubicBezTo>
                        <a:pt x="373" y="1953"/>
                        <a:pt x="625" y="1589"/>
                        <a:pt x="876" y="1212"/>
                      </a:cubicBezTo>
                      <a:cubicBezTo>
                        <a:pt x="1002" y="1036"/>
                        <a:pt x="1115" y="860"/>
                        <a:pt x="1228" y="672"/>
                      </a:cubicBezTo>
                      <a:cubicBezTo>
                        <a:pt x="1291" y="584"/>
                        <a:pt x="1341" y="496"/>
                        <a:pt x="1391" y="408"/>
                      </a:cubicBezTo>
                      <a:cubicBezTo>
                        <a:pt x="1454" y="307"/>
                        <a:pt x="1517" y="219"/>
                        <a:pt x="1555" y="106"/>
                      </a:cubicBezTo>
                      <a:cubicBezTo>
                        <a:pt x="1564" y="50"/>
                        <a:pt x="1517" y="0"/>
                        <a:pt x="14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2" name="Google Shape;2282;p35"/>
            <p:cNvGrpSpPr/>
            <p:nvPr/>
          </p:nvGrpSpPr>
          <p:grpSpPr>
            <a:xfrm>
              <a:off x="1179130" y="47625"/>
              <a:ext cx="851192" cy="546052"/>
              <a:chOff x="1161225" y="29450"/>
              <a:chExt cx="963432" cy="618055"/>
            </a:xfrm>
          </p:grpSpPr>
          <p:sp>
            <p:nvSpPr>
              <p:cNvPr id="2283" name="Google Shape;2283;p35"/>
              <p:cNvSpPr/>
              <p:nvPr/>
            </p:nvSpPr>
            <p:spPr>
              <a:xfrm>
                <a:off x="1845444" y="33644"/>
                <a:ext cx="279213" cy="429672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3422" extrusionOk="0">
                    <a:moveTo>
                      <a:pt x="4223" y="1"/>
                    </a:moveTo>
                    <a:lnTo>
                      <a:pt x="4034" y="516"/>
                    </a:lnTo>
                    <a:cubicBezTo>
                      <a:pt x="3155" y="2916"/>
                      <a:pt x="2275" y="5316"/>
                      <a:pt x="1396" y="7729"/>
                    </a:cubicBezTo>
                    <a:cubicBezTo>
                      <a:pt x="1194" y="8294"/>
                      <a:pt x="968" y="8897"/>
                      <a:pt x="491" y="9287"/>
                    </a:cubicBezTo>
                    <a:cubicBezTo>
                      <a:pt x="340" y="9413"/>
                      <a:pt x="177" y="9513"/>
                      <a:pt x="1" y="9588"/>
                    </a:cubicBezTo>
                    <a:lnTo>
                      <a:pt x="126" y="9915"/>
                    </a:lnTo>
                    <a:cubicBezTo>
                      <a:pt x="1509" y="10845"/>
                      <a:pt x="2715" y="12014"/>
                      <a:pt x="3695" y="13371"/>
                    </a:cubicBezTo>
                    <a:lnTo>
                      <a:pt x="3708" y="13371"/>
                    </a:lnTo>
                    <a:lnTo>
                      <a:pt x="3758" y="13421"/>
                    </a:lnTo>
                    <a:cubicBezTo>
                      <a:pt x="5643" y="11184"/>
                      <a:pt x="7126" y="8621"/>
                      <a:pt x="8106" y="5869"/>
                    </a:cubicBezTo>
                    <a:cubicBezTo>
                      <a:pt x="8445" y="4914"/>
                      <a:pt x="8721" y="3846"/>
                      <a:pt x="8282" y="2941"/>
                    </a:cubicBezTo>
                    <a:cubicBezTo>
                      <a:pt x="8005" y="2376"/>
                      <a:pt x="7503" y="1973"/>
                      <a:pt x="7013" y="1597"/>
                    </a:cubicBezTo>
                    <a:cubicBezTo>
                      <a:pt x="6158" y="931"/>
                      <a:pt x="5253" y="277"/>
                      <a:pt x="4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5"/>
              <p:cNvSpPr/>
              <p:nvPr/>
            </p:nvSpPr>
            <p:spPr>
              <a:xfrm>
                <a:off x="1538515" y="29450"/>
                <a:ext cx="442125" cy="388408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12133" extrusionOk="0">
                    <a:moveTo>
                      <a:pt x="12763" y="0"/>
                    </a:moveTo>
                    <a:cubicBezTo>
                      <a:pt x="11878" y="0"/>
                      <a:pt x="10993" y="267"/>
                      <a:pt x="10142" y="534"/>
                    </a:cubicBezTo>
                    <a:cubicBezTo>
                      <a:pt x="7905" y="1212"/>
                      <a:pt x="5681" y="1903"/>
                      <a:pt x="3444" y="2582"/>
                    </a:cubicBezTo>
                    <a:lnTo>
                      <a:pt x="3494" y="2745"/>
                    </a:lnTo>
                    <a:cubicBezTo>
                      <a:pt x="2300" y="5434"/>
                      <a:pt x="1220" y="8161"/>
                      <a:pt x="265" y="10951"/>
                    </a:cubicBezTo>
                    <a:cubicBezTo>
                      <a:pt x="139" y="11328"/>
                      <a:pt x="1" y="11743"/>
                      <a:pt x="39" y="12132"/>
                    </a:cubicBezTo>
                    <a:cubicBezTo>
                      <a:pt x="2904" y="11428"/>
                      <a:pt x="5781" y="10712"/>
                      <a:pt x="8646" y="10008"/>
                    </a:cubicBezTo>
                    <a:cubicBezTo>
                      <a:pt x="8960" y="9933"/>
                      <a:pt x="9287" y="9845"/>
                      <a:pt x="9589" y="9719"/>
                    </a:cubicBezTo>
                    <a:cubicBezTo>
                      <a:pt x="9765" y="9644"/>
                      <a:pt x="9928" y="9544"/>
                      <a:pt x="10079" y="9418"/>
                    </a:cubicBezTo>
                    <a:cubicBezTo>
                      <a:pt x="10556" y="9028"/>
                      <a:pt x="10782" y="8425"/>
                      <a:pt x="10984" y="7860"/>
                    </a:cubicBezTo>
                    <a:cubicBezTo>
                      <a:pt x="11863" y="5447"/>
                      <a:pt x="12743" y="3047"/>
                      <a:pt x="13622" y="647"/>
                    </a:cubicBezTo>
                    <a:lnTo>
                      <a:pt x="13811" y="132"/>
                    </a:lnTo>
                    <a:cubicBezTo>
                      <a:pt x="13660" y="94"/>
                      <a:pt x="13522" y="56"/>
                      <a:pt x="13359" y="44"/>
                    </a:cubicBezTo>
                    <a:cubicBezTo>
                      <a:pt x="13160" y="14"/>
                      <a:pt x="12961" y="0"/>
                      <a:pt x="12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5"/>
              <p:cNvSpPr/>
              <p:nvPr/>
            </p:nvSpPr>
            <p:spPr>
              <a:xfrm>
                <a:off x="1467321" y="112072"/>
                <a:ext cx="183079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10067" extrusionOk="0">
                    <a:moveTo>
                      <a:pt x="5668" y="1"/>
                    </a:moveTo>
                    <a:cubicBezTo>
                      <a:pt x="4901" y="240"/>
                      <a:pt x="4135" y="479"/>
                      <a:pt x="3368" y="717"/>
                    </a:cubicBezTo>
                    <a:cubicBezTo>
                      <a:pt x="2351" y="3080"/>
                      <a:pt x="1358" y="5455"/>
                      <a:pt x="403" y="7842"/>
                    </a:cubicBezTo>
                    <a:cubicBezTo>
                      <a:pt x="202" y="8320"/>
                      <a:pt x="1" y="8822"/>
                      <a:pt x="13" y="9350"/>
                    </a:cubicBezTo>
                    <a:cubicBezTo>
                      <a:pt x="26" y="9601"/>
                      <a:pt x="76" y="9840"/>
                      <a:pt x="164" y="10066"/>
                    </a:cubicBezTo>
                    <a:cubicBezTo>
                      <a:pt x="855" y="9890"/>
                      <a:pt x="1559" y="9714"/>
                      <a:pt x="2263" y="9551"/>
                    </a:cubicBezTo>
                    <a:cubicBezTo>
                      <a:pt x="2225" y="9162"/>
                      <a:pt x="2363" y="8747"/>
                      <a:pt x="2489" y="8370"/>
                    </a:cubicBezTo>
                    <a:cubicBezTo>
                      <a:pt x="3444" y="5580"/>
                      <a:pt x="4524" y="2853"/>
                      <a:pt x="5718" y="164"/>
                    </a:cubicBez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5"/>
              <p:cNvSpPr/>
              <p:nvPr/>
            </p:nvSpPr>
            <p:spPr>
              <a:xfrm>
                <a:off x="1161225" y="135025"/>
                <a:ext cx="413954" cy="374546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11700" extrusionOk="0">
                    <a:moveTo>
                      <a:pt x="12930" y="0"/>
                    </a:moveTo>
                    <a:lnTo>
                      <a:pt x="12930" y="0"/>
                    </a:lnTo>
                    <a:cubicBezTo>
                      <a:pt x="10882" y="629"/>
                      <a:pt x="8821" y="1257"/>
                      <a:pt x="6761" y="1885"/>
                    </a:cubicBezTo>
                    <a:cubicBezTo>
                      <a:pt x="6007" y="2124"/>
                      <a:pt x="5228" y="2363"/>
                      <a:pt x="4612" y="2853"/>
                    </a:cubicBezTo>
                    <a:cubicBezTo>
                      <a:pt x="4084" y="3267"/>
                      <a:pt x="3707" y="3833"/>
                      <a:pt x="3355" y="4398"/>
                    </a:cubicBezTo>
                    <a:cubicBezTo>
                      <a:pt x="2362" y="5944"/>
                      <a:pt x="1445" y="7540"/>
                      <a:pt x="591" y="9173"/>
                    </a:cubicBezTo>
                    <a:cubicBezTo>
                      <a:pt x="314" y="9701"/>
                      <a:pt x="25" y="10267"/>
                      <a:pt x="13" y="10870"/>
                    </a:cubicBezTo>
                    <a:cubicBezTo>
                      <a:pt x="0" y="11159"/>
                      <a:pt x="63" y="11435"/>
                      <a:pt x="151" y="11699"/>
                    </a:cubicBezTo>
                    <a:lnTo>
                      <a:pt x="201" y="11687"/>
                    </a:lnTo>
                    <a:cubicBezTo>
                      <a:pt x="3380" y="10908"/>
                      <a:pt x="6547" y="10128"/>
                      <a:pt x="9726" y="9349"/>
                    </a:cubicBezTo>
                    <a:cubicBezTo>
                      <a:pt x="9638" y="9123"/>
                      <a:pt x="9588" y="8884"/>
                      <a:pt x="9575" y="8633"/>
                    </a:cubicBezTo>
                    <a:cubicBezTo>
                      <a:pt x="9563" y="8105"/>
                      <a:pt x="9764" y="7603"/>
                      <a:pt x="9965" y="7125"/>
                    </a:cubicBezTo>
                    <a:cubicBezTo>
                      <a:pt x="10920" y="4738"/>
                      <a:pt x="11913" y="2363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5"/>
              <p:cNvSpPr/>
              <p:nvPr/>
            </p:nvSpPr>
            <p:spPr>
              <a:xfrm>
                <a:off x="1539732" y="340572"/>
                <a:ext cx="424038" cy="211218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6598" extrusionOk="0">
                    <a:moveTo>
                      <a:pt x="9551" y="0"/>
                    </a:moveTo>
                    <a:cubicBezTo>
                      <a:pt x="9249" y="126"/>
                      <a:pt x="8922" y="214"/>
                      <a:pt x="8608" y="289"/>
                    </a:cubicBezTo>
                    <a:cubicBezTo>
                      <a:pt x="5743" y="993"/>
                      <a:pt x="2866" y="1709"/>
                      <a:pt x="1" y="2413"/>
                    </a:cubicBezTo>
                    <a:cubicBezTo>
                      <a:pt x="13" y="2539"/>
                      <a:pt x="38" y="2652"/>
                      <a:pt x="89" y="2778"/>
                    </a:cubicBezTo>
                    <a:cubicBezTo>
                      <a:pt x="202" y="3079"/>
                      <a:pt x="453" y="3318"/>
                      <a:pt x="692" y="3532"/>
                    </a:cubicBezTo>
                    <a:cubicBezTo>
                      <a:pt x="1961" y="4675"/>
                      <a:pt x="3343" y="5693"/>
                      <a:pt x="4813" y="6560"/>
                    </a:cubicBezTo>
                    <a:lnTo>
                      <a:pt x="4826" y="6598"/>
                    </a:lnTo>
                    <a:cubicBezTo>
                      <a:pt x="7628" y="5655"/>
                      <a:pt x="10443" y="4713"/>
                      <a:pt x="13245" y="3783"/>
                    </a:cubicBezTo>
                    <a:cubicBezTo>
                      <a:pt x="12265" y="2426"/>
                      <a:pt x="11059" y="1257"/>
                      <a:pt x="9676" y="327"/>
                    </a:cubicBez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5"/>
              <p:cNvSpPr/>
              <p:nvPr/>
            </p:nvSpPr>
            <p:spPr>
              <a:xfrm>
                <a:off x="1472571" y="417816"/>
                <a:ext cx="221655" cy="156893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901" extrusionOk="0">
                    <a:moveTo>
                      <a:pt x="2099" y="0"/>
                    </a:moveTo>
                    <a:cubicBezTo>
                      <a:pt x="1395" y="163"/>
                      <a:pt x="691" y="339"/>
                      <a:pt x="0" y="515"/>
                    </a:cubicBezTo>
                    <a:cubicBezTo>
                      <a:pt x="264" y="1181"/>
                      <a:pt x="817" y="1747"/>
                      <a:pt x="1370" y="2249"/>
                    </a:cubicBezTo>
                    <a:cubicBezTo>
                      <a:pt x="2438" y="3204"/>
                      <a:pt x="3581" y="4084"/>
                      <a:pt x="4775" y="4876"/>
                    </a:cubicBezTo>
                    <a:lnTo>
                      <a:pt x="4775" y="4901"/>
                    </a:lnTo>
                    <a:cubicBezTo>
                      <a:pt x="5491" y="4662"/>
                      <a:pt x="6208" y="4423"/>
                      <a:pt x="6924" y="4185"/>
                    </a:cubicBezTo>
                    <a:lnTo>
                      <a:pt x="6911" y="4147"/>
                    </a:lnTo>
                    <a:cubicBezTo>
                      <a:pt x="5441" y="3280"/>
                      <a:pt x="4059" y="2262"/>
                      <a:pt x="2790" y="1119"/>
                    </a:cubicBezTo>
                    <a:cubicBezTo>
                      <a:pt x="2551" y="905"/>
                      <a:pt x="2300" y="666"/>
                      <a:pt x="2187" y="365"/>
                    </a:cubicBezTo>
                    <a:cubicBezTo>
                      <a:pt x="2136" y="239"/>
                      <a:pt x="2111" y="126"/>
                      <a:pt x="20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5"/>
              <p:cNvSpPr/>
              <p:nvPr/>
            </p:nvSpPr>
            <p:spPr>
              <a:xfrm>
                <a:off x="1166027" y="434302"/>
                <a:ext cx="459443" cy="213203"/>
              </a:xfrm>
              <a:custGeom>
                <a:avLst/>
                <a:gdLst/>
                <a:ahLst/>
                <a:cxnLst/>
                <a:rect l="l" t="t" r="r" b="b"/>
                <a:pathLst>
                  <a:path w="14352" h="6660" extrusionOk="0">
                    <a:moveTo>
                      <a:pt x="9576" y="0"/>
                    </a:moveTo>
                    <a:cubicBezTo>
                      <a:pt x="6397" y="779"/>
                      <a:pt x="3230" y="1559"/>
                      <a:pt x="51" y="2338"/>
                    </a:cubicBezTo>
                    <a:lnTo>
                      <a:pt x="1" y="2350"/>
                    </a:lnTo>
                    <a:cubicBezTo>
                      <a:pt x="328" y="3242"/>
                      <a:pt x="1182" y="3971"/>
                      <a:pt x="1974" y="4587"/>
                    </a:cubicBezTo>
                    <a:cubicBezTo>
                      <a:pt x="3155" y="5492"/>
                      <a:pt x="4412" y="6422"/>
                      <a:pt x="5882" y="6623"/>
                    </a:cubicBezTo>
                    <a:cubicBezTo>
                      <a:pt x="6074" y="6648"/>
                      <a:pt x="6267" y="6659"/>
                      <a:pt x="6460" y="6659"/>
                    </a:cubicBezTo>
                    <a:cubicBezTo>
                      <a:pt x="7526" y="6659"/>
                      <a:pt x="8592" y="6310"/>
                      <a:pt x="9614" y="5969"/>
                    </a:cubicBezTo>
                    <a:cubicBezTo>
                      <a:pt x="11185" y="5441"/>
                      <a:pt x="12780" y="4914"/>
                      <a:pt x="14351" y="4386"/>
                    </a:cubicBezTo>
                    <a:lnTo>
                      <a:pt x="14351" y="4361"/>
                    </a:lnTo>
                    <a:cubicBezTo>
                      <a:pt x="13157" y="3569"/>
                      <a:pt x="12014" y="2689"/>
                      <a:pt x="10946" y="1734"/>
                    </a:cubicBezTo>
                    <a:cubicBezTo>
                      <a:pt x="10393" y="1232"/>
                      <a:pt x="9840" y="666"/>
                      <a:pt x="9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90" name="Google Shape;2290;p35"/>
          <p:cNvGrpSpPr/>
          <p:nvPr/>
        </p:nvGrpSpPr>
        <p:grpSpPr>
          <a:xfrm>
            <a:off x="7218349" y="4010855"/>
            <a:ext cx="1740312" cy="1062778"/>
            <a:chOff x="7218349" y="4010855"/>
            <a:chExt cx="1740312" cy="1062778"/>
          </a:xfrm>
        </p:grpSpPr>
        <p:grpSp>
          <p:nvGrpSpPr>
            <p:cNvPr id="2291" name="Google Shape;2291;p35"/>
            <p:cNvGrpSpPr/>
            <p:nvPr/>
          </p:nvGrpSpPr>
          <p:grpSpPr>
            <a:xfrm>
              <a:off x="7800600" y="4010855"/>
              <a:ext cx="1158061" cy="1062778"/>
              <a:chOff x="7800600" y="4010855"/>
              <a:chExt cx="1158061" cy="1062778"/>
            </a:xfrm>
          </p:grpSpPr>
          <p:sp>
            <p:nvSpPr>
              <p:cNvPr id="2292" name="Google Shape;2292;p35"/>
              <p:cNvSpPr/>
              <p:nvPr/>
            </p:nvSpPr>
            <p:spPr>
              <a:xfrm>
                <a:off x="7800600" y="4010855"/>
                <a:ext cx="1158061" cy="1062778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0298" extrusionOk="0">
                    <a:moveTo>
                      <a:pt x="15118" y="5480"/>
                    </a:moveTo>
                    <a:cubicBezTo>
                      <a:pt x="15394" y="5480"/>
                      <a:pt x="15683" y="5492"/>
                      <a:pt x="15972" y="5530"/>
                    </a:cubicBezTo>
                    <a:cubicBezTo>
                      <a:pt x="18623" y="5794"/>
                      <a:pt x="21187" y="7453"/>
                      <a:pt x="22180" y="9941"/>
                    </a:cubicBezTo>
                    <a:lnTo>
                      <a:pt x="22280" y="10079"/>
                    </a:lnTo>
                    <a:cubicBezTo>
                      <a:pt x="17367" y="13522"/>
                      <a:pt x="12491" y="17015"/>
                      <a:pt x="7653" y="20559"/>
                    </a:cubicBezTo>
                    <a:lnTo>
                      <a:pt x="7540" y="20408"/>
                    </a:lnTo>
                    <a:cubicBezTo>
                      <a:pt x="6007" y="19038"/>
                      <a:pt x="5479" y="16852"/>
                      <a:pt x="5391" y="14791"/>
                    </a:cubicBezTo>
                    <a:cubicBezTo>
                      <a:pt x="5341" y="13736"/>
                      <a:pt x="5391" y="12655"/>
                      <a:pt x="5718" y="11650"/>
                    </a:cubicBezTo>
                    <a:cubicBezTo>
                      <a:pt x="6208" y="10142"/>
                      <a:pt x="7289" y="8898"/>
                      <a:pt x="8533" y="7918"/>
                    </a:cubicBezTo>
                    <a:cubicBezTo>
                      <a:pt x="10405" y="6447"/>
                      <a:pt x="12743" y="5480"/>
                      <a:pt x="15118" y="5480"/>
                    </a:cubicBezTo>
                    <a:close/>
                    <a:moveTo>
                      <a:pt x="14653" y="1"/>
                    </a:moveTo>
                    <a:cubicBezTo>
                      <a:pt x="14326" y="1"/>
                      <a:pt x="14012" y="14"/>
                      <a:pt x="13685" y="39"/>
                    </a:cubicBezTo>
                    <a:cubicBezTo>
                      <a:pt x="13522" y="51"/>
                      <a:pt x="13358" y="64"/>
                      <a:pt x="13195" y="76"/>
                    </a:cubicBezTo>
                    <a:cubicBezTo>
                      <a:pt x="12881" y="114"/>
                      <a:pt x="12579" y="164"/>
                      <a:pt x="12278" y="215"/>
                    </a:cubicBezTo>
                    <a:cubicBezTo>
                      <a:pt x="12227" y="227"/>
                      <a:pt x="12165" y="227"/>
                      <a:pt x="12102" y="240"/>
                    </a:cubicBezTo>
                    <a:cubicBezTo>
                      <a:pt x="10870" y="478"/>
                      <a:pt x="9676" y="868"/>
                      <a:pt x="8533" y="1408"/>
                    </a:cubicBezTo>
                    <a:cubicBezTo>
                      <a:pt x="5329" y="2916"/>
                      <a:pt x="2640" y="5555"/>
                      <a:pt x="1207" y="8810"/>
                    </a:cubicBezTo>
                    <a:cubicBezTo>
                      <a:pt x="1132" y="8986"/>
                      <a:pt x="1056" y="9174"/>
                      <a:pt x="981" y="9350"/>
                    </a:cubicBezTo>
                    <a:cubicBezTo>
                      <a:pt x="968" y="9413"/>
                      <a:pt x="943" y="9463"/>
                      <a:pt x="918" y="9526"/>
                    </a:cubicBezTo>
                    <a:cubicBezTo>
                      <a:pt x="868" y="9652"/>
                      <a:pt x="830" y="9790"/>
                      <a:pt x="780" y="9928"/>
                    </a:cubicBezTo>
                    <a:cubicBezTo>
                      <a:pt x="755" y="9978"/>
                      <a:pt x="742" y="10041"/>
                      <a:pt x="717" y="10091"/>
                    </a:cubicBezTo>
                    <a:cubicBezTo>
                      <a:pt x="667" y="10255"/>
                      <a:pt x="616" y="10418"/>
                      <a:pt x="579" y="10569"/>
                    </a:cubicBezTo>
                    <a:cubicBezTo>
                      <a:pt x="566" y="10607"/>
                      <a:pt x="554" y="10632"/>
                      <a:pt x="541" y="10657"/>
                    </a:cubicBezTo>
                    <a:cubicBezTo>
                      <a:pt x="491" y="10858"/>
                      <a:pt x="440" y="11046"/>
                      <a:pt x="403" y="11235"/>
                    </a:cubicBezTo>
                    <a:cubicBezTo>
                      <a:pt x="390" y="11285"/>
                      <a:pt x="378" y="11323"/>
                      <a:pt x="365" y="11373"/>
                    </a:cubicBezTo>
                    <a:cubicBezTo>
                      <a:pt x="340" y="11524"/>
                      <a:pt x="302" y="11675"/>
                      <a:pt x="277" y="11826"/>
                    </a:cubicBezTo>
                    <a:cubicBezTo>
                      <a:pt x="265" y="11876"/>
                      <a:pt x="252" y="11939"/>
                      <a:pt x="239" y="11989"/>
                    </a:cubicBezTo>
                    <a:cubicBezTo>
                      <a:pt x="214" y="12152"/>
                      <a:pt x="189" y="12303"/>
                      <a:pt x="164" y="12466"/>
                    </a:cubicBezTo>
                    <a:cubicBezTo>
                      <a:pt x="164" y="12504"/>
                      <a:pt x="151" y="12542"/>
                      <a:pt x="151" y="12580"/>
                    </a:cubicBezTo>
                    <a:cubicBezTo>
                      <a:pt x="114" y="12781"/>
                      <a:pt x="89" y="12982"/>
                      <a:pt x="76" y="13183"/>
                    </a:cubicBezTo>
                    <a:lnTo>
                      <a:pt x="76" y="13220"/>
                    </a:lnTo>
                    <a:cubicBezTo>
                      <a:pt x="51" y="13409"/>
                      <a:pt x="38" y="13597"/>
                      <a:pt x="26" y="13786"/>
                    </a:cubicBezTo>
                    <a:cubicBezTo>
                      <a:pt x="26" y="13836"/>
                      <a:pt x="26" y="13874"/>
                      <a:pt x="26" y="13912"/>
                    </a:cubicBezTo>
                    <a:cubicBezTo>
                      <a:pt x="13" y="14087"/>
                      <a:pt x="13" y="14251"/>
                      <a:pt x="1" y="14427"/>
                    </a:cubicBezTo>
                    <a:cubicBezTo>
                      <a:pt x="1" y="14464"/>
                      <a:pt x="1" y="14490"/>
                      <a:pt x="1" y="14527"/>
                    </a:cubicBezTo>
                    <a:cubicBezTo>
                      <a:pt x="1" y="14942"/>
                      <a:pt x="13" y="15357"/>
                      <a:pt x="38" y="15771"/>
                    </a:cubicBezTo>
                    <a:cubicBezTo>
                      <a:pt x="38" y="15796"/>
                      <a:pt x="38" y="15822"/>
                      <a:pt x="51" y="15847"/>
                    </a:cubicBezTo>
                    <a:cubicBezTo>
                      <a:pt x="64" y="16023"/>
                      <a:pt x="76" y="16211"/>
                      <a:pt x="101" y="16387"/>
                    </a:cubicBezTo>
                    <a:cubicBezTo>
                      <a:pt x="101" y="16425"/>
                      <a:pt x="101" y="16450"/>
                      <a:pt x="101" y="16475"/>
                    </a:cubicBezTo>
                    <a:cubicBezTo>
                      <a:pt x="151" y="16890"/>
                      <a:pt x="227" y="17317"/>
                      <a:pt x="302" y="17719"/>
                    </a:cubicBezTo>
                    <a:lnTo>
                      <a:pt x="302" y="17732"/>
                    </a:lnTo>
                    <a:cubicBezTo>
                      <a:pt x="353" y="17933"/>
                      <a:pt x="390" y="18134"/>
                      <a:pt x="440" y="18322"/>
                    </a:cubicBezTo>
                    <a:cubicBezTo>
                      <a:pt x="440" y="18347"/>
                      <a:pt x="453" y="18372"/>
                      <a:pt x="453" y="18398"/>
                    </a:cubicBezTo>
                    <a:cubicBezTo>
                      <a:pt x="956" y="20408"/>
                      <a:pt x="1860" y="22318"/>
                      <a:pt x="3142" y="23939"/>
                    </a:cubicBezTo>
                    <a:lnTo>
                      <a:pt x="3243" y="24128"/>
                    </a:lnTo>
                    <a:cubicBezTo>
                      <a:pt x="2665" y="24417"/>
                      <a:pt x="2137" y="24794"/>
                      <a:pt x="1659" y="25221"/>
                    </a:cubicBezTo>
                    <a:lnTo>
                      <a:pt x="1609" y="25409"/>
                    </a:lnTo>
                    <a:cubicBezTo>
                      <a:pt x="2803" y="27043"/>
                      <a:pt x="3997" y="28677"/>
                      <a:pt x="5190" y="30298"/>
                    </a:cubicBezTo>
                    <a:cubicBezTo>
                      <a:pt x="7163" y="29053"/>
                      <a:pt x="9111" y="27797"/>
                      <a:pt x="11059" y="26503"/>
                    </a:cubicBezTo>
                    <a:cubicBezTo>
                      <a:pt x="13773" y="24681"/>
                      <a:pt x="16462" y="22821"/>
                      <a:pt x="19113" y="20911"/>
                    </a:cubicBezTo>
                    <a:cubicBezTo>
                      <a:pt x="20458" y="19943"/>
                      <a:pt x="21790" y="18976"/>
                      <a:pt x="23122" y="17983"/>
                    </a:cubicBezTo>
                    <a:cubicBezTo>
                      <a:pt x="23801" y="17468"/>
                      <a:pt x="24479" y="16952"/>
                      <a:pt x="25158" y="16437"/>
                    </a:cubicBezTo>
                    <a:cubicBezTo>
                      <a:pt x="25824" y="15935"/>
                      <a:pt x="26477" y="15432"/>
                      <a:pt x="27143" y="14917"/>
                    </a:cubicBezTo>
                    <a:cubicBezTo>
                      <a:pt x="27822" y="14389"/>
                      <a:pt x="28500" y="13849"/>
                      <a:pt x="29179" y="13321"/>
                    </a:cubicBezTo>
                    <a:cubicBezTo>
                      <a:pt x="29845" y="12793"/>
                      <a:pt x="30511" y="12265"/>
                      <a:pt x="31164" y="11725"/>
                    </a:cubicBezTo>
                    <a:cubicBezTo>
                      <a:pt x="31780" y="11235"/>
                      <a:pt x="32396" y="10732"/>
                      <a:pt x="32999" y="10230"/>
                    </a:cubicBezTo>
                    <a:lnTo>
                      <a:pt x="33011" y="10129"/>
                    </a:lnTo>
                    <a:cubicBezTo>
                      <a:pt x="31705" y="8646"/>
                      <a:pt x="30398" y="7151"/>
                      <a:pt x="29091" y="5668"/>
                    </a:cubicBezTo>
                    <a:lnTo>
                      <a:pt x="29015" y="5718"/>
                    </a:lnTo>
                    <a:cubicBezTo>
                      <a:pt x="28463" y="6121"/>
                      <a:pt x="27922" y="6510"/>
                      <a:pt x="27382" y="6912"/>
                    </a:cubicBezTo>
                    <a:lnTo>
                      <a:pt x="27269" y="6988"/>
                    </a:lnTo>
                    <a:cubicBezTo>
                      <a:pt x="26842" y="6297"/>
                      <a:pt x="26351" y="5656"/>
                      <a:pt x="25824" y="5053"/>
                    </a:cubicBezTo>
                    <a:cubicBezTo>
                      <a:pt x="25635" y="4839"/>
                      <a:pt x="25447" y="4638"/>
                      <a:pt x="25258" y="4449"/>
                    </a:cubicBezTo>
                    <a:cubicBezTo>
                      <a:pt x="25133" y="4324"/>
                      <a:pt x="25007" y="4211"/>
                      <a:pt x="24881" y="4085"/>
                    </a:cubicBezTo>
                    <a:cubicBezTo>
                      <a:pt x="24730" y="3947"/>
                      <a:pt x="24580" y="3821"/>
                      <a:pt x="24429" y="3683"/>
                    </a:cubicBezTo>
                    <a:cubicBezTo>
                      <a:pt x="24353" y="3620"/>
                      <a:pt x="24278" y="3557"/>
                      <a:pt x="24190" y="3482"/>
                    </a:cubicBezTo>
                    <a:cubicBezTo>
                      <a:pt x="23336" y="2778"/>
                      <a:pt x="22406" y="2175"/>
                      <a:pt x="21426" y="1672"/>
                    </a:cubicBezTo>
                    <a:lnTo>
                      <a:pt x="21413" y="1672"/>
                    </a:lnTo>
                    <a:cubicBezTo>
                      <a:pt x="20998" y="1459"/>
                      <a:pt x="20571" y="1258"/>
                      <a:pt x="20131" y="1082"/>
                    </a:cubicBezTo>
                    <a:cubicBezTo>
                      <a:pt x="20068" y="1057"/>
                      <a:pt x="20006" y="1031"/>
                      <a:pt x="19943" y="1006"/>
                    </a:cubicBezTo>
                    <a:cubicBezTo>
                      <a:pt x="18272" y="365"/>
                      <a:pt x="16487" y="14"/>
                      <a:pt x="146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93" name="Google Shape;2293;p35"/>
              <p:cNvGrpSpPr/>
              <p:nvPr/>
            </p:nvGrpSpPr>
            <p:grpSpPr>
              <a:xfrm>
                <a:off x="7987395" y="4351324"/>
                <a:ext cx="913843" cy="674798"/>
                <a:chOff x="7987395" y="4351324"/>
                <a:chExt cx="913843" cy="674798"/>
              </a:xfrm>
            </p:grpSpPr>
            <p:sp>
              <p:nvSpPr>
                <p:cNvPr id="2294" name="Google Shape;2294;p35"/>
                <p:cNvSpPr/>
                <p:nvPr/>
              </p:nvSpPr>
              <p:spPr>
                <a:xfrm>
                  <a:off x="7987395" y="4952916"/>
                  <a:ext cx="75001" cy="7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" h="2087" extrusionOk="0">
                      <a:moveTo>
                        <a:pt x="98" y="1"/>
                      </a:moveTo>
                      <a:cubicBezTo>
                        <a:pt x="51" y="1"/>
                        <a:pt x="1" y="58"/>
                        <a:pt x="41" y="99"/>
                      </a:cubicBezTo>
                      <a:cubicBezTo>
                        <a:pt x="355" y="451"/>
                        <a:pt x="682" y="778"/>
                        <a:pt x="1009" y="1117"/>
                      </a:cubicBezTo>
                      <a:cubicBezTo>
                        <a:pt x="1172" y="1293"/>
                        <a:pt x="1348" y="1456"/>
                        <a:pt x="1512" y="1619"/>
                      </a:cubicBezTo>
                      <a:cubicBezTo>
                        <a:pt x="1662" y="1770"/>
                        <a:pt x="1826" y="1996"/>
                        <a:pt x="2027" y="2084"/>
                      </a:cubicBezTo>
                      <a:cubicBezTo>
                        <a:pt x="2032" y="2086"/>
                        <a:pt x="2038" y="2086"/>
                        <a:pt x="2043" y="2086"/>
                      </a:cubicBezTo>
                      <a:cubicBezTo>
                        <a:pt x="2089" y="2086"/>
                        <a:pt x="2137" y="2041"/>
                        <a:pt x="2115" y="1996"/>
                      </a:cubicBezTo>
                      <a:cubicBezTo>
                        <a:pt x="2039" y="1808"/>
                        <a:pt x="1838" y="1657"/>
                        <a:pt x="1700" y="1519"/>
                      </a:cubicBezTo>
                      <a:cubicBezTo>
                        <a:pt x="1524" y="1343"/>
                        <a:pt x="1348" y="1167"/>
                        <a:pt x="1172" y="1004"/>
                      </a:cubicBezTo>
                      <a:cubicBezTo>
                        <a:pt x="833" y="664"/>
                        <a:pt x="494" y="325"/>
                        <a:pt x="129" y="11"/>
                      </a:cubicBezTo>
                      <a:cubicBezTo>
                        <a:pt x="120" y="4"/>
                        <a:pt x="109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35"/>
                <p:cNvSpPr/>
                <p:nvPr/>
              </p:nvSpPr>
              <p:spPr>
                <a:xfrm>
                  <a:off x="8118836" y="4870728"/>
                  <a:ext cx="76474" cy="75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" h="2158" extrusionOk="0">
                      <a:moveTo>
                        <a:pt x="89" y="0"/>
                      </a:moveTo>
                      <a:cubicBezTo>
                        <a:pt x="44" y="0"/>
                        <a:pt x="0" y="56"/>
                        <a:pt x="39" y="105"/>
                      </a:cubicBezTo>
                      <a:cubicBezTo>
                        <a:pt x="642" y="808"/>
                        <a:pt x="1296" y="1474"/>
                        <a:pt x="1962" y="2128"/>
                      </a:cubicBezTo>
                      <a:cubicBezTo>
                        <a:pt x="1983" y="2149"/>
                        <a:pt x="2005" y="2158"/>
                        <a:pt x="2027" y="2158"/>
                      </a:cubicBezTo>
                      <a:cubicBezTo>
                        <a:pt x="2110" y="2158"/>
                        <a:pt x="2179" y="2031"/>
                        <a:pt x="2100" y="1952"/>
                      </a:cubicBezTo>
                      <a:cubicBezTo>
                        <a:pt x="1472" y="1286"/>
                        <a:pt x="818" y="620"/>
                        <a:pt x="127" y="17"/>
                      </a:cubicBezTo>
                      <a:cubicBezTo>
                        <a:pt x="115" y="5"/>
                        <a:pt x="102" y="0"/>
                        <a:pt x="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35"/>
                <p:cNvSpPr/>
                <p:nvPr/>
              </p:nvSpPr>
              <p:spPr>
                <a:xfrm>
                  <a:off x="8271149" y="4767071"/>
                  <a:ext cx="60513" cy="77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" h="2199" extrusionOk="0">
                      <a:moveTo>
                        <a:pt x="74" y="0"/>
                      </a:moveTo>
                      <a:cubicBezTo>
                        <a:pt x="38" y="0"/>
                        <a:pt x="1" y="47"/>
                        <a:pt x="20" y="94"/>
                      </a:cubicBezTo>
                      <a:cubicBezTo>
                        <a:pt x="246" y="484"/>
                        <a:pt x="485" y="861"/>
                        <a:pt x="748" y="1225"/>
                      </a:cubicBezTo>
                      <a:cubicBezTo>
                        <a:pt x="887" y="1414"/>
                        <a:pt x="1025" y="1577"/>
                        <a:pt x="1163" y="1753"/>
                      </a:cubicBezTo>
                      <a:cubicBezTo>
                        <a:pt x="1301" y="1904"/>
                        <a:pt x="1427" y="2105"/>
                        <a:pt x="1616" y="2193"/>
                      </a:cubicBezTo>
                      <a:cubicBezTo>
                        <a:pt x="1623" y="2197"/>
                        <a:pt x="1632" y="2198"/>
                        <a:pt x="1640" y="2198"/>
                      </a:cubicBezTo>
                      <a:cubicBezTo>
                        <a:pt x="1683" y="2198"/>
                        <a:pt x="1725" y="2147"/>
                        <a:pt x="1704" y="2105"/>
                      </a:cubicBezTo>
                      <a:cubicBezTo>
                        <a:pt x="1628" y="1916"/>
                        <a:pt x="1452" y="1765"/>
                        <a:pt x="1327" y="1602"/>
                      </a:cubicBezTo>
                      <a:cubicBezTo>
                        <a:pt x="1176" y="1439"/>
                        <a:pt x="1038" y="1263"/>
                        <a:pt x="899" y="1087"/>
                      </a:cubicBezTo>
                      <a:cubicBezTo>
                        <a:pt x="623" y="748"/>
                        <a:pt x="359" y="383"/>
                        <a:pt x="108" y="19"/>
                      </a:cubicBezTo>
                      <a:cubicBezTo>
                        <a:pt x="98" y="6"/>
                        <a:pt x="86" y="0"/>
                        <a:pt x="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35"/>
                <p:cNvSpPr/>
                <p:nvPr/>
              </p:nvSpPr>
              <p:spPr>
                <a:xfrm>
                  <a:off x="8401432" y="4666116"/>
                  <a:ext cx="78579" cy="85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0" h="2439" extrusionOk="0">
                      <a:moveTo>
                        <a:pt x="83" y="1"/>
                      </a:moveTo>
                      <a:cubicBezTo>
                        <a:pt x="40" y="1"/>
                        <a:pt x="0" y="48"/>
                        <a:pt x="38" y="95"/>
                      </a:cubicBezTo>
                      <a:cubicBezTo>
                        <a:pt x="679" y="874"/>
                        <a:pt x="1332" y="1640"/>
                        <a:pt x="1998" y="2407"/>
                      </a:cubicBezTo>
                      <a:cubicBezTo>
                        <a:pt x="2020" y="2429"/>
                        <a:pt x="2048" y="2438"/>
                        <a:pt x="2076" y="2438"/>
                      </a:cubicBezTo>
                      <a:cubicBezTo>
                        <a:pt x="2158" y="2438"/>
                        <a:pt x="2240" y="2356"/>
                        <a:pt x="2174" y="2281"/>
                      </a:cubicBezTo>
                      <a:cubicBezTo>
                        <a:pt x="1495" y="1527"/>
                        <a:pt x="817" y="761"/>
                        <a:pt x="126" y="19"/>
                      </a:cubicBezTo>
                      <a:cubicBezTo>
                        <a:pt x="113" y="6"/>
                        <a:pt x="98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35"/>
                <p:cNvSpPr/>
                <p:nvPr/>
              </p:nvSpPr>
              <p:spPr>
                <a:xfrm>
                  <a:off x="8556095" y="4566669"/>
                  <a:ext cx="58619" cy="7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" h="2227" extrusionOk="0">
                      <a:moveTo>
                        <a:pt x="73" y="1"/>
                      </a:moveTo>
                      <a:cubicBezTo>
                        <a:pt x="36" y="1"/>
                        <a:pt x="0" y="45"/>
                        <a:pt x="27" y="90"/>
                      </a:cubicBezTo>
                      <a:cubicBezTo>
                        <a:pt x="266" y="454"/>
                        <a:pt x="529" y="818"/>
                        <a:pt x="781" y="1170"/>
                      </a:cubicBezTo>
                      <a:cubicBezTo>
                        <a:pt x="906" y="1359"/>
                        <a:pt x="1032" y="1535"/>
                        <a:pt x="1158" y="1711"/>
                      </a:cubicBezTo>
                      <a:cubicBezTo>
                        <a:pt x="1271" y="1874"/>
                        <a:pt x="1384" y="2100"/>
                        <a:pt x="1547" y="2213"/>
                      </a:cubicBezTo>
                      <a:cubicBezTo>
                        <a:pt x="1562" y="2222"/>
                        <a:pt x="1577" y="2226"/>
                        <a:pt x="1590" y="2226"/>
                      </a:cubicBezTo>
                      <a:cubicBezTo>
                        <a:pt x="1635" y="2226"/>
                        <a:pt x="1670" y="2183"/>
                        <a:pt x="1660" y="2125"/>
                      </a:cubicBezTo>
                      <a:cubicBezTo>
                        <a:pt x="1610" y="1937"/>
                        <a:pt x="1434" y="1761"/>
                        <a:pt x="1309" y="1610"/>
                      </a:cubicBezTo>
                      <a:cubicBezTo>
                        <a:pt x="1183" y="1422"/>
                        <a:pt x="1045" y="1246"/>
                        <a:pt x="919" y="1070"/>
                      </a:cubicBezTo>
                      <a:cubicBezTo>
                        <a:pt x="655" y="718"/>
                        <a:pt x="404" y="354"/>
                        <a:pt x="115" y="27"/>
                      </a:cubicBezTo>
                      <a:cubicBezTo>
                        <a:pt x="104" y="8"/>
                        <a:pt x="88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35"/>
                <p:cNvSpPr/>
                <p:nvPr/>
              </p:nvSpPr>
              <p:spPr>
                <a:xfrm>
                  <a:off x="8685115" y="4460137"/>
                  <a:ext cx="73984" cy="80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2281" extrusionOk="0">
                      <a:moveTo>
                        <a:pt x="88" y="0"/>
                      </a:moveTo>
                      <a:cubicBezTo>
                        <a:pt x="44" y="0"/>
                        <a:pt x="0" y="57"/>
                        <a:pt x="31" y="98"/>
                      </a:cubicBezTo>
                      <a:cubicBezTo>
                        <a:pt x="345" y="475"/>
                        <a:pt x="672" y="840"/>
                        <a:pt x="998" y="1217"/>
                      </a:cubicBezTo>
                      <a:cubicBezTo>
                        <a:pt x="1162" y="1393"/>
                        <a:pt x="1325" y="1581"/>
                        <a:pt x="1488" y="1770"/>
                      </a:cubicBezTo>
                      <a:cubicBezTo>
                        <a:pt x="1639" y="1933"/>
                        <a:pt x="1790" y="2146"/>
                        <a:pt x="1978" y="2272"/>
                      </a:cubicBezTo>
                      <a:cubicBezTo>
                        <a:pt x="1989" y="2278"/>
                        <a:pt x="2002" y="2280"/>
                        <a:pt x="2014" y="2280"/>
                      </a:cubicBezTo>
                      <a:cubicBezTo>
                        <a:pt x="2060" y="2280"/>
                        <a:pt x="2109" y="2246"/>
                        <a:pt x="2079" y="2197"/>
                      </a:cubicBezTo>
                      <a:cubicBezTo>
                        <a:pt x="1991" y="1983"/>
                        <a:pt x="1790" y="1820"/>
                        <a:pt x="1639" y="1656"/>
                      </a:cubicBezTo>
                      <a:cubicBezTo>
                        <a:pt x="1463" y="1468"/>
                        <a:pt x="1300" y="1279"/>
                        <a:pt x="1124" y="1091"/>
                      </a:cubicBezTo>
                      <a:cubicBezTo>
                        <a:pt x="797" y="727"/>
                        <a:pt x="458" y="362"/>
                        <a:pt x="119" y="10"/>
                      </a:cubicBezTo>
                      <a:cubicBezTo>
                        <a:pt x="109" y="3"/>
                        <a:pt x="99" y="0"/>
                        <a:pt x="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35"/>
                <p:cNvSpPr/>
                <p:nvPr/>
              </p:nvSpPr>
              <p:spPr>
                <a:xfrm>
                  <a:off x="8836445" y="4351324"/>
                  <a:ext cx="64793" cy="7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" h="2254" extrusionOk="0">
                      <a:moveTo>
                        <a:pt x="63" y="0"/>
                      </a:moveTo>
                      <a:cubicBezTo>
                        <a:pt x="30" y="0"/>
                        <a:pt x="0" y="36"/>
                        <a:pt x="27" y="71"/>
                      </a:cubicBezTo>
                      <a:cubicBezTo>
                        <a:pt x="291" y="473"/>
                        <a:pt x="580" y="838"/>
                        <a:pt x="881" y="1215"/>
                      </a:cubicBezTo>
                      <a:cubicBezTo>
                        <a:pt x="1019" y="1403"/>
                        <a:pt x="1158" y="1579"/>
                        <a:pt x="1308" y="1768"/>
                      </a:cubicBezTo>
                      <a:cubicBezTo>
                        <a:pt x="1434" y="1919"/>
                        <a:pt x="1560" y="2170"/>
                        <a:pt x="1748" y="2245"/>
                      </a:cubicBezTo>
                      <a:cubicBezTo>
                        <a:pt x="1757" y="2251"/>
                        <a:pt x="1766" y="2253"/>
                        <a:pt x="1776" y="2253"/>
                      </a:cubicBezTo>
                      <a:cubicBezTo>
                        <a:pt x="1810" y="2253"/>
                        <a:pt x="1846" y="2222"/>
                        <a:pt x="1836" y="2182"/>
                      </a:cubicBezTo>
                      <a:cubicBezTo>
                        <a:pt x="1799" y="1981"/>
                        <a:pt x="1610" y="1818"/>
                        <a:pt x="1484" y="1667"/>
                      </a:cubicBezTo>
                      <a:cubicBezTo>
                        <a:pt x="1334" y="1479"/>
                        <a:pt x="1183" y="1290"/>
                        <a:pt x="1032" y="1102"/>
                      </a:cubicBezTo>
                      <a:cubicBezTo>
                        <a:pt x="730" y="737"/>
                        <a:pt x="429" y="360"/>
                        <a:pt x="102" y="21"/>
                      </a:cubicBezTo>
                      <a:cubicBezTo>
                        <a:pt x="91" y="6"/>
                        <a:pt x="77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35"/>
                <p:cNvSpPr/>
                <p:nvPr/>
              </p:nvSpPr>
              <p:spPr>
                <a:xfrm>
                  <a:off x="8085090" y="4934114"/>
                  <a:ext cx="36834" cy="49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1416" extrusionOk="0">
                      <a:moveTo>
                        <a:pt x="45" y="1"/>
                      </a:moveTo>
                      <a:cubicBezTo>
                        <a:pt x="24" y="1"/>
                        <a:pt x="0" y="20"/>
                        <a:pt x="8" y="44"/>
                      </a:cubicBezTo>
                      <a:cubicBezTo>
                        <a:pt x="33" y="183"/>
                        <a:pt x="59" y="321"/>
                        <a:pt x="121" y="459"/>
                      </a:cubicBezTo>
                      <a:cubicBezTo>
                        <a:pt x="172" y="597"/>
                        <a:pt x="247" y="723"/>
                        <a:pt x="322" y="836"/>
                      </a:cubicBezTo>
                      <a:cubicBezTo>
                        <a:pt x="410" y="962"/>
                        <a:pt x="498" y="1062"/>
                        <a:pt x="611" y="1163"/>
                      </a:cubicBezTo>
                      <a:cubicBezTo>
                        <a:pt x="699" y="1263"/>
                        <a:pt x="825" y="1389"/>
                        <a:pt x="963" y="1414"/>
                      </a:cubicBezTo>
                      <a:cubicBezTo>
                        <a:pt x="967" y="1415"/>
                        <a:pt x="971" y="1415"/>
                        <a:pt x="974" y="1415"/>
                      </a:cubicBezTo>
                      <a:cubicBezTo>
                        <a:pt x="1019" y="1415"/>
                        <a:pt x="1049" y="1348"/>
                        <a:pt x="1026" y="1314"/>
                      </a:cubicBezTo>
                      <a:cubicBezTo>
                        <a:pt x="963" y="1200"/>
                        <a:pt x="825" y="1138"/>
                        <a:pt x="737" y="1050"/>
                      </a:cubicBezTo>
                      <a:cubicBezTo>
                        <a:pt x="637" y="962"/>
                        <a:pt x="536" y="849"/>
                        <a:pt x="461" y="748"/>
                      </a:cubicBezTo>
                      <a:cubicBezTo>
                        <a:pt x="297" y="534"/>
                        <a:pt x="147" y="283"/>
                        <a:pt x="71" y="19"/>
                      </a:cubicBezTo>
                      <a:cubicBezTo>
                        <a:pt x="67" y="6"/>
                        <a:pt x="56" y="1"/>
                        <a:pt x="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35"/>
                <p:cNvSpPr/>
                <p:nvPr/>
              </p:nvSpPr>
              <p:spPr>
                <a:xfrm>
                  <a:off x="8219968" y="4842875"/>
                  <a:ext cx="47042" cy="48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1377" extrusionOk="0">
                      <a:moveTo>
                        <a:pt x="47" y="1"/>
                      </a:moveTo>
                      <a:cubicBezTo>
                        <a:pt x="25" y="1"/>
                        <a:pt x="0" y="23"/>
                        <a:pt x="8" y="57"/>
                      </a:cubicBezTo>
                      <a:cubicBezTo>
                        <a:pt x="134" y="333"/>
                        <a:pt x="310" y="597"/>
                        <a:pt x="524" y="823"/>
                      </a:cubicBezTo>
                      <a:cubicBezTo>
                        <a:pt x="637" y="936"/>
                        <a:pt x="750" y="1037"/>
                        <a:pt x="863" y="1137"/>
                      </a:cubicBezTo>
                      <a:cubicBezTo>
                        <a:pt x="976" y="1225"/>
                        <a:pt x="1114" y="1351"/>
                        <a:pt x="1252" y="1376"/>
                      </a:cubicBezTo>
                      <a:cubicBezTo>
                        <a:pt x="1303" y="1376"/>
                        <a:pt x="1340" y="1313"/>
                        <a:pt x="1315" y="1276"/>
                      </a:cubicBezTo>
                      <a:cubicBezTo>
                        <a:pt x="1227" y="1163"/>
                        <a:pt x="1089" y="1100"/>
                        <a:pt x="976" y="1012"/>
                      </a:cubicBezTo>
                      <a:cubicBezTo>
                        <a:pt x="863" y="924"/>
                        <a:pt x="750" y="823"/>
                        <a:pt x="637" y="723"/>
                      </a:cubicBezTo>
                      <a:cubicBezTo>
                        <a:pt x="423" y="509"/>
                        <a:pt x="235" y="270"/>
                        <a:pt x="71" y="19"/>
                      </a:cubicBezTo>
                      <a:cubicBezTo>
                        <a:pt x="67" y="7"/>
                        <a:pt x="57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35"/>
                <p:cNvSpPr/>
                <p:nvPr/>
              </p:nvSpPr>
              <p:spPr>
                <a:xfrm>
                  <a:off x="8364143" y="4750129"/>
                  <a:ext cx="41219" cy="39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133" extrusionOk="0">
                      <a:moveTo>
                        <a:pt x="58" y="0"/>
                      </a:moveTo>
                      <a:cubicBezTo>
                        <a:pt x="27" y="0"/>
                        <a:pt x="0" y="45"/>
                        <a:pt x="20" y="75"/>
                      </a:cubicBezTo>
                      <a:cubicBezTo>
                        <a:pt x="183" y="276"/>
                        <a:pt x="347" y="464"/>
                        <a:pt x="535" y="653"/>
                      </a:cubicBezTo>
                      <a:cubicBezTo>
                        <a:pt x="623" y="740"/>
                        <a:pt x="711" y="828"/>
                        <a:pt x="812" y="916"/>
                      </a:cubicBezTo>
                      <a:cubicBezTo>
                        <a:pt x="887" y="992"/>
                        <a:pt x="988" y="1117"/>
                        <a:pt x="1101" y="1130"/>
                      </a:cubicBezTo>
                      <a:cubicBezTo>
                        <a:pt x="1106" y="1132"/>
                        <a:pt x="1111" y="1133"/>
                        <a:pt x="1116" y="1133"/>
                      </a:cubicBezTo>
                      <a:cubicBezTo>
                        <a:pt x="1148" y="1133"/>
                        <a:pt x="1174" y="1100"/>
                        <a:pt x="1164" y="1067"/>
                      </a:cubicBezTo>
                      <a:cubicBezTo>
                        <a:pt x="1138" y="1004"/>
                        <a:pt x="1088" y="979"/>
                        <a:pt x="1050" y="942"/>
                      </a:cubicBezTo>
                      <a:cubicBezTo>
                        <a:pt x="1000" y="891"/>
                        <a:pt x="950" y="854"/>
                        <a:pt x="900" y="803"/>
                      </a:cubicBezTo>
                      <a:cubicBezTo>
                        <a:pt x="812" y="728"/>
                        <a:pt x="711" y="640"/>
                        <a:pt x="623" y="552"/>
                      </a:cubicBezTo>
                      <a:cubicBezTo>
                        <a:pt x="435" y="376"/>
                        <a:pt x="259" y="200"/>
                        <a:pt x="83" y="12"/>
                      </a:cubicBezTo>
                      <a:cubicBezTo>
                        <a:pt x="75" y="3"/>
                        <a:pt x="66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35"/>
                <p:cNvSpPr/>
                <p:nvPr/>
              </p:nvSpPr>
              <p:spPr>
                <a:xfrm>
                  <a:off x="8504458" y="4641877"/>
                  <a:ext cx="35676" cy="4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1292" extrusionOk="0">
                      <a:moveTo>
                        <a:pt x="70" y="1"/>
                      </a:moveTo>
                      <a:cubicBezTo>
                        <a:pt x="35" y="1"/>
                        <a:pt x="1" y="45"/>
                        <a:pt x="29" y="82"/>
                      </a:cubicBezTo>
                      <a:cubicBezTo>
                        <a:pt x="293" y="471"/>
                        <a:pt x="569" y="873"/>
                        <a:pt x="858" y="1263"/>
                      </a:cubicBezTo>
                      <a:cubicBezTo>
                        <a:pt x="872" y="1283"/>
                        <a:pt x="891" y="1292"/>
                        <a:pt x="910" y="1292"/>
                      </a:cubicBezTo>
                      <a:cubicBezTo>
                        <a:pt x="962" y="1292"/>
                        <a:pt x="1017" y="1230"/>
                        <a:pt x="971" y="1175"/>
                      </a:cubicBezTo>
                      <a:cubicBezTo>
                        <a:pt x="695" y="773"/>
                        <a:pt x="406" y="396"/>
                        <a:pt x="104" y="19"/>
                      </a:cubicBezTo>
                      <a:cubicBezTo>
                        <a:pt x="94" y="6"/>
                        <a:pt x="8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35"/>
                <p:cNvSpPr/>
                <p:nvPr/>
              </p:nvSpPr>
              <p:spPr>
                <a:xfrm>
                  <a:off x="8643160" y="4547797"/>
                  <a:ext cx="45639" cy="4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" h="1267" extrusionOk="0">
                      <a:moveTo>
                        <a:pt x="63" y="0"/>
                      </a:moveTo>
                      <a:cubicBezTo>
                        <a:pt x="35" y="0"/>
                        <a:pt x="1" y="45"/>
                        <a:pt x="20" y="75"/>
                      </a:cubicBezTo>
                      <a:cubicBezTo>
                        <a:pt x="385" y="477"/>
                        <a:pt x="774" y="854"/>
                        <a:pt x="1151" y="1243"/>
                      </a:cubicBezTo>
                      <a:cubicBezTo>
                        <a:pt x="1168" y="1260"/>
                        <a:pt x="1185" y="1267"/>
                        <a:pt x="1200" y="1267"/>
                      </a:cubicBezTo>
                      <a:cubicBezTo>
                        <a:pt x="1258" y="1267"/>
                        <a:pt x="1301" y="1177"/>
                        <a:pt x="1252" y="1118"/>
                      </a:cubicBezTo>
                      <a:cubicBezTo>
                        <a:pt x="862" y="741"/>
                        <a:pt x="485" y="364"/>
                        <a:pt x="83" y="12"/>
                      </a:cubicBezTo>
                      <a:cubicBezTo>
                        <a:pt x="78" y="4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35"/>
                <p:cNvSpPr/>
                <p:nvPr/>
              </p:nvSpPr>
              <p:spPr>
                <a:xfrm>
                  <a:off x="8782634" y="4422042"/>
                  <a:ext cx="46481" cy="6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743" extrusionOk="0">
                      <a:moveTo>
                        <a:pt x="55" y="0"/>
                      </a:moveTo>
                      <a:cubicBezTo>
                        <a:pt x="25" y="0"/>
                        <a:pt x="1" y="30"/>
                        <a:pt x="28" y="66"/>
                      </a:cubicBezTo>
                      <a:cubicBezTo>
                        <a:pt x="204" y="355"/>
                        <a:pt x="405" y="631"/>
                        <a:pt x="593" y="920"/>
                      </a:cubicBezTo>
                      <a:cubicBezTo>
                        <a:pt x="694" y="1059"/>
                        <a:pt x="794" y="1197"/>
                        <a:pt x="895" y="1335"/>
                      </a:cubicBezTo>
                      <a:cubicBezTo>
                        <a:pt x="995" y="1473"/>
                        <a:pt x="1083" y="1611"/>
                        <a:pt x="1196" y="1725"/>
                      </a:cubicBezTo>
                      <a:cubicBezTo>
                        <a:pt x="1209" y="1737"/>
                        <a:pt x="1224" y="1743"/>
                        <a:pt x="1239" y="1743"/>
                      </a:cubicBezTo>
                      <a:cubicBezTo>
                        <a:pt x="1283" y="1743"/>
                        <a:pt x="1325" y="1696"/>
                        <a:pt x="1297" y="1649"/>
                      </a:cubicBezTo>
                      <a:cubicBezTo>
                        <a:pt x="1234" y="1511"/>
                        <a:pt x="1121" y="1373"/>
                        <a:pt x="1033" y="1247"/>
                      </a:cubicBezTo>
                      <a:cubicBezTo>
                        <a:pt x="920" y="1109"/>
                        <a:pt x="819" y="971"/>
                        <a:pt x="719" y="832"/>
                      </a:cubicBezTo>
                      <a:cubicBezTo>
                        <a:pt x="518" y="556"/>
                        <a:pt x="304" y="279"/>
                        <a:pt x="91" y="16"/>
                      </a:cubicBezTo>
                      <a:cubicBezTo>
                        <a:pt x="80" y="5"/>
                        <a:pt x="67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07" name="Google Shape;2307;p35"/>
            <p:cNvGrpSpPr/>
            <p:nvPr/>
          </p:nvGrpSpPr>
          <p:grpSpPr>
            <a:xfrm>
              <a:off x="7218349" y="4468849"/>
              <a:ext cx="582254" cy="567217"/>
              <a:chOff x="8362049" y="142511"/>
              <a:chExt cx="582254" cy="567217"/>
            </a:xfrm>
          </p:grpSpPr>
          <p:sp>
            <p:nvSpPr>
              <p:cNvPr id="2308" name="Google Shape;2308;p35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5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5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0" name="Google Shape;2510;p40"/>
          <p:cNvGrpSpPr/>
          <p:nvPr/>
        </p:nvGrpSpPr>
        <p:grpSpPr>
          <a:xfrm>
            <a:off x="8178254" y="4264795"/>
            <a:ext cx="928859" cy="797621"/>
            <a:chOff x="8166475" y="4286125"/>
            <a:chExt cx="863733" cy="741697"/>
          </a:xfrm>
        </p:grpSpPr>
        <p:sp>
          <p:nvSpPr>
            <p:cNvPr id="2511" name="Google Shape;2511;p40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0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3880013" y="385670"/>
            <a:ext cx="1387012" cy="575353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22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204" y="968534"/>
            <a:ext cx="7310630" cy="3682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2000"/>
              <a:t>Mỗi toa chở 15 300 kg hàng thì 9 toa như thế chở </a:t>
            </a:r>
            <a:r>
              <a:rPr lang="vi-VN" sz="2000" smtClean="0"/>
              <a:t>được:</a:t>
            </a:r>
            <a:endParaRPr lang="vi-VN" sz="2000"/>
          </a:p>
          <a:p>
            <a:pPr algn="ctr">
              <a:lnSpc>
                <a:spcPct val="170000"/>
              </a:lnSpc>
            </a:pPr>
            <a:r>
              <a:rPr lang="vi-VN" sz="2000"/>
              <a:t>15 300 × 9 = 137 700 (kg)</a:t>
            </a:r>
          </a:p>
          <a:p>
            <a:pPr algn="just">
              <a:lnSpc>
                <a:spcPct val="170000"/>
              </a:lnSpc>
            </a:pPr>
            <a:r>
              <a:rPr lang="vi-VN" sz="2000"/>
              <a:t>Mỗi toa chở 13 600 kg hàng thì 8 toa như thế chở </a:t>
            </a:r>
            <a:r>
              <a:rPr lang="vi-VN" sz="2000" smtClean="0"/>
              <a:t>được:</a:t>
            </a:r>
            <a:endParaRPr lang="vi-VN" sz="2000"/>
          </a:p>
          <a:p>
            <a:pPr algn="ctr">
              <a:lnSpc>
                <a:spcPct val="170000"/>
              </a:lnSpc>
            </a:pPr>
            <a:r>
              <a:rPr lang="vi-VN" sz="2000"/>
              <a:t>13 600 × 8 = 108 800 (kg)</a:t>
            </a:r>
          </a:p>
          <a:p>
            <a:pPr algn="just">
              <a:lnSpc>
                <a:spcPct val="170000"/>
              </a:lnSpc>
            </a:pPr>
            <a:r>
              <a:rPr lang="vi-VN" sz="2000"/>
              <a:t>Trung bình mỗi toa chở số ki-lô-gam hàng là:</a:t>
            </a:r>
          </a:p>
          <a:p>
            <a:pPr algn="ctr">
              <a:lnSpc>
                <a:spcPct val="170000"/>
              </a:lnSpc>
            </a:pPr>
            <a:r>
              <a:rPr lang="vi-VN" sz="2000"/>
              <a:t>(137 700 + 108 800) : 17 = 14 500 (kg)</a:t>
            </a:r>
          </a:p>
          <a:p>
            <a:pPr algn="r">
              <a:lnSpc>
                <a:spcPct val="170000"/>
              </a:lnSpc>
            </a:pPr>
            <a:r>
              <a:rPr lang="vi-VN" sz="2000"/>
              <a:t>Đáp số: 14 500 kg hàng.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42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5" name="Google Shape;2595;p42"/>
          <p:cNvGrpSpPr/>
          <p:nvPr/>
        </p:nvGrpSpPr>
        <p:grpSpPr>
          <a:xfrm>
            <a:off x="8088579" y="2410395"/>
            <a:ext cx="928859" cy="797621"/>
            <a:chOff x="8166475" y="4286125"/>
            <a:chExt cx="863733" cy="741697"/>
          </a:xfrm>
        </p:grpSpPr>
        <p:sp>
          <p:nvSpPr>
            <p:cNvPr id="2596" name="Google Shape;2596;p42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2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2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2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2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2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2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2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2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2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2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2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8" name="Google Shape;2608;p42"/>
          <p:cNvGrpSpPr/>
          <p:nvPr/>
        </p:nvGrpSpPr>
        <p:grpSpPr>
          <a:xfrm rot="-2058700">
            <a:off x="122464" y="4268474"/>
            <a:ext cx="835939" cy="857996"/>
            <a:chOff x="516375" y="4010850"/>
            <a:chExt cx="953295" cy="978449"/>
          </a:xfrm>
        </p:grpSpPr>
        <p:sp>
          <p:nvSpPr>
            <p:cNvPr id="2609" name="Google Shape;2609;p42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2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2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2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2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2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2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2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2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2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2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2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2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2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2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2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2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2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960699" y="574436"/>
            <a:ext cx="6303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smtClean="0">
                <a:solidFill>
                  <a:schemeClr val="tx2"/>
                </a:solidFill>
              </a:rPr>
              <a:t>Bài 5 (SGK - tr.105) </a:t>
            </a:r>
            <a:r>
              <a:rPr lang="vi-VN" sz="2200" smtClean="0"/>
              <a:t>Tính bằng cách thuận tiện</a:t>
            </a:r>
            <a:r>
              <a:rPr lang="en-US" sz="2200" smtClean="0"/>
              <a:t>.</a:t>
            </a:r>
            <a:endParaRPr lang="en-US" sz="2200"/>
          </a:p>
        </p:txBody>
      </p:sp>
      <p:sp>
        <p:nvSpPr>
          <p:cNvPr id="7" name="Rounded Rectangle 6"/>
          <p:cNvSpPr/>
          <p:nvPr/>
        </p:nvSpPr>
        <p:spPr>
          <a:xfrm>
            <a:off x="2034283" y="1286678"/>
            <a:ext cx="4736387" cy="747606"/>
          </a:xfrm>
          <a:prstGeom prst="roundRect">
            <a:avLst>
              <a:gd name="adj" fmla="val 50000"/>
            </a:avLst>
          </a:prstGeom>
          <a:ln w="1905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US" sz="220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6 650 + 9 543 + 3 250 – 9 900 </a:t>
            </a:r>
            <a:endParaRPr lang="en-US" sz="220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4283" y="2270483"/>
            <a:ext cx="4572000" cy="1872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9 543 + (6 650 + 3 250) – 9 900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9 543 + 9 900 – 9 900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9 543</a:t>
            </a:r>
            <a:endParaRPr lang="en-US" sz="2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816" y="3176117"/>
            <a:ext cx="2838153" cy="171856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F7A8465-62C7-4E58-BD7F-54D7574DC760}"/>
              </a:ext>
            </a:extLst>
          </p:cNvPr>
          <p:cNvSpPr/>
          <p:nvPr/>
        </p:nvSpPr>
        <p:spPr>
          <a:xfrm>
            <a:off x="-8660367" y="431855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xmlns="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17845" y="1587950"/>
            <a:ext cx="1230826" cy="16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42" y="63901"/>
            <a:ext cx="1156435" cy="7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61" y="83434"/>
            <a:ext cx="1804204" cy="11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65" y="83434"/>
            <a:ext cx="1552454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34" y="243098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92" y="-97125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xmlns="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880169" y="51400"/>
            <a:ext cx="1875872" cy="25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3029344" y="1778781"/>
            <a:ext cx="5561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5400" b="1" kern="1200" dirty="0">
                <a:solidFill>
                  <a:srgbClr val="EF5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KHINH KHÍ CẦU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961B581-9A8B-4646-9241-5D714C639EB3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2920F32-4D29-4F82-8647-4B5805AD16D2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57F6E98-2D72-4FFE-9986-8ADF3D71029D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92615F7-A192-407F-8FAB-496E0BD7367B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8ED415A-A47F-406A-9F84-811ED4D2A809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2A937E7-D173-4FFD-9BB5-FF3831D161AA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1ADF3ED-2D27-4A49-BD16-52573381816F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15C6ED19-7680-7BE5-F6DE-26E4198A3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054" y="4076418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2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0E292BEA-A28E-4CFD-B47A-7CF939B6D926}"/>
              </a:ext>
            </a:extLst>
          </p:cNvPr>
          <p:cNvSpPr/>
          <p:nvPr/>
        </p:nvSpPr>
        <p:spPr>
          <a:xfrm>
            <a:off x="-7541089" y="429020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F5B3BE0-D1D4-47FD-A368-9DFCA7F65FC5}"/>
              </a:ext>
            </a:extLst>
          </p:cNvPr>
          <p:cNvSpPr/>
          <p:nvPr/>
        </p:nvSpPr>
        <p:spPr>
          <a:xfrm>
            <a:off x="1434528" y="4065994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4C6FEB0A-B9D0-4CBF-9EE9-3294208479F4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35BE7F2-9B08-4EE8-A057-D784535DF59D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00B4F1F-8007-4889-BB04-FEC72E3CC270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713E0C3-167F-4D19-8946-ADC18E0B5787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2090331A-467D-44E5-9880-D65A008DA0AA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2E5B99E-8CAC-49AF-8A6D-E7C99E27E321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1537367" y="809743"/>
            <a:ext cx="584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2400"/>
              <a:t>Tính </a:t>
            </a:r>
            <a:r>
              <a:rPr lang="en-US" sz="2400" smtClean="0"/>
              <a:t>47</a:t>
            </a:r>
            <a:r>
              <a:rPr lang="vi-VN" sz="2400" smtClean="0"/>
              <a:t> </a:t>
            </a:r>
            <a:r>
              <a:rPr lang="en-US" sz="2400" smtClean="0"/>
              <a:t>836 </a:t>
            </a:r>
            <a:r>
              <a:rPr lang="en-US" sz="2400"/>
              <a:t>+ </a:t>
            </a:r>
            <a:r>
              <a:rPr lang="en-US" sz="2400" smtClean="0"/>
              <a:t>5</a:t>
            </a:r>
            <a:r>
              <a:rPr lang="vi-VN" sz="2400" smtClean="0"/>
              <a:t> </a:t>
            </a:r>
            <a:r>
              <a:rPr lang="en-US" sz="2400" smtClean="0"/>
              <a:t>409</a:t>
            </a:r>
            <a:endParaRPr lang="vi-VN" sz="2400" b="1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. Đáp án sai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68093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52 345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B. Đáp án đúng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48106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53 245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. Đáp án sai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27427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54 325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9" y="2191554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3274273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1684941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8868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C2D22C0-E114-90FE-CCED-50025DDFD66F}"/>
              </a:ext>
            </a:extLst>
          </p:cNvPr>
          <p:cNvSpPr/>
          <p:nvPr/>
        </p:nvSpPr>
        <p:spPr>
          <a:xfrm>
            <a:off x="-6424074" y="429020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F2ADD1B-E0CE-5793-CF30-EB4D577E2E32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BC9B82B-CF19-0A87-9DDF-1530AB12310E}"/>
              </a:ext>
            </a:extLst>
          </p:cNvPr>
          <p:cNvSpPr/>
          <p:nvPr/>
        </p:nvSpPr>
        <p:spPr>
          <a:xfrm>
            <a:off x="2550628" y="4070779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hlinkClick r:id="" action="ppaction://noaction"/>
            <a:extLst>
              <a:ext uri="{FF2B5EF4-FFF2-40B4-BE49-F238E27FC236}">
                <a16:creationId xmlns:a16="http://schemas.microsoft.com/office/drawing/2014/main" xmlns="" id="{481BF68E-277B-DFDB-2049-7C2F5A9C5285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BE4FC90-881B-03B7-064E-1580D9E21026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E107BEAF-B6B8-D3AD-10AB-1164FE90B2F7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6C4EDFB-D0B4-A16E-3CD3-1E3780FAFE3F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713E71A3-6A32-F2C4-1822-EACCBB35341F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1480622" y="842089"/>
            <a:ext cx="659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/>
              <a:t>Kết quả của phép chia </a:t>
            </a:r>
            <a:r>
              <a:rPr lang="fr-FR" sz="2400" smtClean="0"/>
              <a:t>90</a:t>
            </a:r>
            <a:r>
              <a:rPr lang="vi-VN" sz="2400" smtClean="0"/>
              <a:t> </a:t>
            </a:r>
            <a:r>
              <a:rPr lang="fr-FR" sz="2400" smtClean="0"/>
              <a:t>405 </a:t>
            </a:r>
            <a:r>
              <a:rPr lang="fr-FR" sz="2400"/>
              <a:t>: 45  </a:t>
            </a:r>
            <a:r>
              <a:rPr lang="fr-FR" sz="2400" smtClean="0"/>
              <a:t>là</a:t>
            </a:r>
            <a:endParaRPr lang="vi-VN" sz="2400" b="1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. Đáp án đúng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68093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2 009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B. Đáp án sai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48106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2 090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. Đáp án sai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27427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2 900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1" y="1452492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3274273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2465201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17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F72720B-D3AF-5785-F3EC-53B335808E4D}"/>
              </a:ext>
            </a:extLst>
          </p:cNvPr>
          <p:cNvSpPr/>
          <p:nvPr/>
        </p:nvSpPr>
        <p:spPr>
          <a:xfrm>
            <a:off x="-5302077" y="4290768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E33CD2F-BD86-7DD9-B6DB-E3657915743C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81F86D1-A4AD-F642-1BAA-0871AE8D6953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837F4BF-82D1-8D9A-9D6F-CA6209F3C664}"/>
              </a:ext>
            </a:extLst>
          </p:cNvPr>
          <p:cNvSpPr/>
          <p:nvPr/>
        </p:nvSpPr>
        <p:spPr>
          <a:xfrm>
            <a:off x="3664739" y="4070779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D7C298B4-1773-BCA9-A583-2F613A7C54C3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88ECD4FA-D5F4-B2CF-21ED-30A5C5D766B0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D08FCF2-F808-4A4C-42A7-8DD6C5AD3A9E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DB68C54E-5E4A-06FD-8285-68904DE554DF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1404660" y="400689"/>
            <a:ext cx="6750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/>
              <a:t>Với a = </a:t>
            </a:r>
            <a:r>
              <a:rPr lang="en-US" sz="2400" smtClean="0"/>
              <a:t>8</a:t>
            </a:r>
            <a:r>
              <a:rPr lang="en-US" sz="2400"/>
              <a:t>, b = 95 thì giá trị của biểu thức 246 + 113 × a - b là</a:t>
            </a:r>
            <a:endParaRPr lang="vi-VN" sz="2400" b="1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. Đáp án sai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68093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10 973</a:t>
            </a:r>
          </a:p>
        </p:txBody>
      </p:sp>
      <p:sp>
        <p:nvSpPr>
          <p:cNvPr id="37" name="B. Đáp án sai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48106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2 777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. Đáp án đúng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27427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1 055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4" y="2999579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1629384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2467559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758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CE8F4E39-164D-2EA8-4557-C4324956022C}"/>
              </a:ext>
            </a:extLst>
          </p:cNvPr>
          <p:cNvSpPr/>
          <p:nvPr/>
        </p:nvSpPr>
        <p:spPr>
          <a:xfrm>
            <a:off x="-4170369" y="429020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0CE23DC-8681-C142-7B31-CC4218DBEA17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38CF6AA-1120-FE70-F65C-9881A8D2EB43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7F93F9E-378C-6F1B-2EA9-6249EA371167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9639399-041B-98A1-09AD-230790CB2750}"/>
              </a:ext>
            </a:extLst>
          </p:cNvPr>
          <p:cNvSpPr/>
          <p:nvPr/>
        </p:nvSpPr>
        <p:spPr>
          <a:xfrm>
            <a:off x="4803616" y="406928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hlinkClick r:id="" action="ppaction://noaction"/>
            <a:extLst>
              <a:ext uri="{FF2B5EF4-FFF2-40B4-BE49-F238E27FC236}">
                <a16:creationId xmlns:a16="http://schemas.microsoft.com/office/drawing/2014/main" xmlns="" id="{EC11E4A0-ED73-D590-EE0D-F8B8CF9A7210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530BCF06-D7E3-E2AA-2254-560F4790C4D4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79EE1CD7-E817-036B-4FE1-A0ADCB48B0B4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1672473" y="455182"/>
            <a:ext cx="584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400"/>
              <a:t>(64 + 36) × 5 000 = </a:t>
            </a:r>
            <a:r>
              <a:rPr lang="vi-VN" sz="2400" smtClean="0"/>
              <a:t>..?</a:t>
            </a:r>
            <a:r>
              <a:rPr lang="nl-NL" sz="2400" smtClean="0"/>
              <a:t>.. </a:t>
            </a:r>
            <a:r>
              <a:rPr lang="nl-NL" sz="2400"/>
              <a:t>× 100</a:t>
            </a:r>
            <a:endParaRPr lang="en-US" sz="2400"/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thích hợp để điền vào dấu ? là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. Đáp án sai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68093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B. Đáp án đúng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48106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. Đáp án sai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27427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50 000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9" y="2191554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3274273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1684941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392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6777171C-1D3B-4759-7A1B-97458188EA7D}"/>
              </a:ext>
            </a:extLst>
          </p:cNvPr>
          <p:cNvSpPr/>
          <p:nvPr/>
        </p:nvSpPr>
        <p:spPr>
          <a:xfrm>
            <a:off x="-3100155" y="4288907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833C673-AB05-D983-A1AE-94636FAEF523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A0FB82D-FE7C-63D7-1EF1-E28A18657806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3060D04-74E3-E35B-00E7-B4AD30F6CAD2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95B2A9B-78F6-5A60-7C71-1433566B62C0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8A76905-CE73-175D-D437-A33952F21E4A}"/>
              </a:ext>
            </a:extLst>
          </p:cNvPr>
          <p:cNvSpPr/>
          <p:nvPr/>
        </p:nvSpPr>
        <p:spPr>
          <a:xfrm>
            <a:off x="5870101" y="406928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hlinkClick r:id="" action="ppaction://noaction"/>
            <a:extLst>
              <a:ext uri="{FF2B5EF4-FFF2-40B4-BE49-F238E27FC236}">
                <a16:creationId xmlns:a16="http://schemas.microsoft.com/office/drawing/2014/main" xmlns="" id="{10BD0FD8-C6DF-F399-5B95-3FA5E98B5231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EFF6ABE7-C2CF-D90F-487B-550BAA3BC26C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563463" y="175882"/>
            <a:ext cx="827648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vi-VN" sz="21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1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1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/>
              <a:t>Trong đợt quyên góp ủng hộ học sinh vùng lũ, trường A đã quyên góp được 1475 quyển vở, trường B quyên góp được ít hơn trường A 184 quyển vở. Cả hai trường quyên góp được số vở là</a:t>
            </a:r>
            <a:r>
              <a:rPr lang="en-US" sz="2100" smtClean="0"/>
              <a:t>:</a:t>
            </a:r>
            <a:endParaRPr lang="en-US" sz="2100"/>
          </a:p>
        </p:txBody>
      </p:sp>
      <p:sp>
        <p:nvSpPr>
          <p:cNvPr id="4" name="A. Đáp án sai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80551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black"/>
                </a:solidFill>
                <a:cs typeface="Arial" panose="020B0604020202020204" pitchFamily="34" charset="0"/>
              </a:rPr>
              <a:t>A. </a:t>
            </a:r>
            <a:r>
              <a:rPr lang="vi-VN" sz="21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3 214 quyển</a:t>
            </a:r>
            <a:endParaRPr lang="vi-VN" sz="21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B. Đáp án sai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60564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black"/>
                </a:solidFill>
                <a:cs typeface="Arial" panose="020B0604020202020204" pitchFamily="34" charset="0"/>
              </a:rPr>
              <a:t>B. </a:t>
            </a:r>
            <a:r>
              <a:rPr lang="vi-VN" sz="21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1 291 quyển</a:t>
            </a:r>
            <a:endParaRPr lang="vi-VN" sz="21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C. Đáp án đúng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39885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100" kern="1200" noProof="1">
                <a:solidFill>
                  <a:prstClr val="black"/>
                </a:solidFill>
                <a:cs typeface="Arial" panose="020B0604020202020204" pitchFamily="34" charset="0"/>
              </a:rPr>
              <a:t>C. </a:t>
            </a:r>
            <a:r>
              <a:rPr lang="vi-VN" sz="21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2 766 quyển</a:t>
            </a:r>
            <a:endParaRPr lang="vi-VN" sz="21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9" y="3127305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24" y="2635508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24" y="1799834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04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5BADD42C-6FF9-791D-3E7F-D42EABAE0540}"/>
              </a:ext>
            </a:extLst>
          </p:cNvPr>
          <p:cNvSpPr/>
          <p:nvPr/>
        </p:nvSpPr>
        <p:spPr>
          <a:xfrm>
            <a:off x="-1952806" y="4279740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18B2B3F0-B644-CEC6-F76D-B5B7043483DF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F76CEFA9-6C4C-111A-BBA8-0B903E7F3A82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7A939D08-72EB-32D5-22E4-59FB3EC13B41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8B52B506-C2BB-E16C-EC6B-71503F3D73B6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9894BCCB-949D-F7FD-510D-5883C3459B64}"/>
              </a:ext>
            </a:extLst>
          </p:cNvPr>
          <p:cNvSpPr/>
          <p:nvPr/>
        </p:nvSpPr>
        <p:spPr>
          <a:xfrm>
            <a:off x="5914520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45ADD964-8E8D-36B8-4431-A3C8ACA19D62}"/>
              </a:ext>
            </a:extLst>
          </p:cNvPr>
          <p:cNvSpPr/>
          <p:nvPr/>
        </p:nvSpPr>
        <p:spPr>
          <a:xfrm>
            <a:off x="7011051" y="4065994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F5D4168-C50B-9127-A698-26D9C973193D}"/>
              </a:ext>
            </a:extLst>
          </p:cNvPr>
          <p:cNvSpPr/>
          <p:nvPr/>
        </p:nvSpPr>
        <p:spPr>
          <a:xfrm>
            <a:off x="8136328" y="435644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3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  <p:pic>
        <p:nvPicPr>
          <p:cNvPr id="23" name="Picture 2" descr="Cartoon Hot Air Balloon Sticker">
            <a:extLst>
              <a:ext uri="{FF2B5EF4-FFF2-40B4-BE49-F238E27FC236}">
                <a16:creationId xmlns:a16="http://schemas.microsoft.com/office/drawing/2014/main" xmlns="" id="{52248759-C97D-7111-C55C-B138A6F6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51" y="498079"/>
            <a:ext cx="1479502" cy="19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loud Blanco Sticker">
            <a:extLst>
              <a:ext uri="{FF2B5EF4-FFF2-40B4-BE49-F238E27FC236}">
                <a16:creationId xmlns:a16="http://schemas.microsoft.com/office/drawing/2014/main" xmlns="" id="{0A32CCF2-F367-CA46-C49E-06965607B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1" y="127056"/>
            <a:ext cx="1156435" cy="7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loud Blanco Sticker">
            <a:extLst>
              <a:ext uri="{FF2B5EF4-FFF2-40B4-BE49-F238E27FC236}">
                <a16:creationId xmlns:a16="http://schemas.microsoft.com/office/drawing/2014/main" xmlns="" id="{FA2F11A3-D1FC-8970-CEEB-48FD12A208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6" y="136764"/>
            <a:ext cx="1386229" cy="8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loud Blanco Sticker">
            <a:extLst>
              <a:ext uri="{FF2B5EF4-FFF2-40B4-BE49-F238E27FC236}">
                <a16:creationId xmlns:a16="http://schemas.microsoft.com/office/drawing/2014/main" xmlns="" id="{6B270716-9686-E59F-2D74-BE2B7FA792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7" y="0"/>
            <a:ext cx="1552454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Cloud Blanco Sticker">
            <a:extLst>
              <a:ext uri="{FF2B5EF4-FFF2-40B4-BE49-F238E27FC236}">
                <a16:creationId xmlns:a16="http://schemas.microsoft.com/office/drawing/2014/main" xmlns="" id="{189A05D5-E01B-3C57-6BE2-276822138A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34" y="243098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Cloud Blanco Sticker">
            <a:extLst>
              <a:ext uri="{FF2B5EF4-FFF2-40B4-BE49-F238E27FC236}">
                <a16:creationId xmlns:a16="http://schemas.microsoft.com/office/drawing/2014/main" xmlns="" id="{98DB28F7-98C3-9A86-CDBD-31BF726B55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92" y="-97125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artoon Hot Air Balloon Sticker">
            <a:extLst>
              <a:ext uri="{FF2B5EF4-FFF2-40B4-BE49-F238E27FC236}">
                <a16:creationId xmlns:a16="http://schemas.microsoft.com/office/drawing/2014/main" xmlns="" id="{D67C1E54-B778-2E25-7A17-655FD264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33">
            <a:off x="6182898" y="-62165"/>
            <a:ext cx="1479006" cy="197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y2mate.com -  NO COPYRIGHT MUSIC  COTTON CANDY TRIP  CUTE 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6C33954-A424-16A4-B1CE-459F9130D5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55951" y="-122424"/>
            <a:ext cx="365522" cy="365522"/>
          </a:xfrm>
          <a:prstGeom prst="rect">
            <a:avLst/>
          </a:prstGeom>
        </p:spPr>
      </p:pic>
      <p:pic>
        <p:nvPicPr>
          <p:cNvPr id="45" name="Picture 4" descr="Gift Tiffany Sticker by cloakwork">
            <a:extLst>
              <a:ext uri="{FF2B5EF4-FFF2-40B4-BE49-F238E27FC236}">
                <a16:creationId xmlns:a16="http://schemas.microsoft.com/office/drawing/2014/main" xmlns="" id="{212EE6ED-24F5-3574-ECB3-4D7FFF7675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74" y="958076"/>
            <a:ext cx="2770252" cy="30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89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51070E3D-1ACA-26FD-3005-50626049A4A2}"/>
              </a:ext>
            </a:extLst>
          </p:cNvPr>
          <p:cNvSpPr/>
          <p:nvPr/>
        </p:nvSpPr>
        <p:spPr>
          <a:xfrm>
            <a:off x="-861457" y="4279740"/>
            <a:ext cx="19149581" cy="86376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7054EBA-276E-D3D3-6CB1-F641DBEB34B0}"/>
              </a:ext>
            </a:extLst>
          </p:cNvPr>
          <p:cNvSpPr/>
          <p:nvPr/>
        </p:nvSpPr>
        <p:spPr>
          <a:xfrm>
            <a:off x="1429331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A7EBC91-48E2-167C-823A-F4A921F59E2E}"/>
              </a:ext>
            </a:extLst>
          </p:cNvPr>
          <p:cNvSpPr/>
          <p:nvPr/>
        </p:nvSpPr>
        <p:spPr>
          <a:xfrm>
            <a:off x="2550628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BA317C67-1CC5-B91F-B809-C8F6B686DBA1}"/>
              </a:ext>
            </a:extLst>
          </p:cNvPr>
          <p:cNvSpPr/>
          <p:nvPr/>
        </p:nvSpPr>
        <p:spPr>
          <a:xfrm>
            <a:off x="3671926" y="4357417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8A49409-5FDF-9F44-68B0-D98F191970E4}"/>
              </a:ext>
            </a:extLst>
          </p:cNvPr>
          <p:cNvSpPr/>
          <p:nvPr/>
        </p:nvSpPr>
        <p:spPr>
          <a:xfrm>
            <a:off x="4793223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E413492-35A5-A171-1BBD-CE5B83861580}"/>
              </a:ext>
            </a:extLst>
          </p:cNvPr>
          <p:cNvSpPr/>
          <p:nvPr/>
        </p:nvSpPr>
        <p:spPr>
          <a:xfrm>
            <a:off x="5914520" y="4350045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2124271F-A3E9-7D8D-88F8-1C57F8D36BC8}"/>
              </a:ext>
            </a:extLst>
          </p:cNvPr>
          <p:cNvSpPr/>
          <p:nvPr/>
        </p:nvSpPr>
        <p:spPr>
          <a:xfrm>
            <a:off x="7025424" y="4356448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E55D50B4-D5FE-2438-7A0C-1A09AA465342}"/>
              </a:ext>
            </a:extLst>
          </p:cNvPr>
          <p:cNvSpPr/>
          <p:nvPr/>
        </p:nvSpPr>
        <p:spPr>
          <a:xfrm>
            <a:off x="8114528" y="4049095"/>
            <a:ext cx="703619" cy="703619"/>
          </a:xfrm>
          <a:prstGeom prst="ellipse">
            <a:avLst/>
          </a:prstGeom>
          <a:solidFill>
            <a:srgbClr val="EF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E5D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xmlns="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" y="-25708"/>
            <a:ext cx="944238" cy="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xmlns="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04" y="49487"/>
            <a:ext cx="691293" cy="4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xmlns="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53" y="-105423"/>
            <a:ext cx="1290125" cy="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xmlns="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0" y="258495"/>
            <a:ext cx="905587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xmlns="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20" y="-136741"/>
            <a:ext cx="1183492" cy="7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D0CF0-A84F-482B-97DE-EFF6E79DFD96}"/>
              </a:ext>
            </a:extLst>
          </p:cNvPr>
          <p:cNvSpPr txBox="1"/>
          <p:nvPr/>
        </p:nvSpPr>
        <p:spPr>
          <a:xfrm>
            <a:off x="875777" y="458062"/>
            <a:ext cx="7808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vi-VN" sz="22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2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2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200"/>
              <a:t>Biết 28 bao thóc như nhau chứa tổng cộng 1 260 kg. Hỏi nếu có 1 665 kg thóc thì chứa trong bao nhiêu bao</a:t>
            </a:r>
            <a:r>
              <a:rPr lang="nl-NL" sz="2200" smtClean="0"/>
              <a:t>?</a:t>
            </a:r>
            <a:endParaRPr lang="en-US" sz="2200"/>
          </a:p>
        </p:txBody>
      </p:sp>
      <p:sp>
        <p:nvSpPr>
          <p:cNvPr id="4" name="A. Đáp án sai">
            <a:extLst>
              <a:ext uri="{FF2B5EF4-FFF2-40B4-BE49-F238E27FC236}">
                <a16:creationId xmlns:a16="http://schemas.microsoft.com/office/drawing/2014/main" xmlns="" id="{C7D0E9B2-90BA-4B02-B8F1-BA2C37DF853D}"/>
              </a:ext>
            </a:extLst>
          </p:cNvPr>
          <p:cNvSpPr/>
          <p:nvPr/>
        </p:nvSpPr>
        <p:spPr>
          <a:xfrm>
            <a:off x="1831163" y="1680931"/>
            <a:ext cx="5897880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2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bao</a:t>
            </a:r>
            <a:endParaRPr lang="vi-VN" sz="2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B. Đáp án đúng">
            <a:extLst>
              <a:ext uri="{FF2B5EF4-FFF2-40B4-BE49-F238E27FC236}">
                <a16:creationId xmlns:a16="http://schemas.microsoft.com/office/drawing/2014/main" xmlns="" id="{16A526F5-1C4F-469D-9F73-F9C2082BA7DE}"/>
              </a:ext>
            </a:extLst>
          </p:cNvPr>
          <p:cNvSpPr/>
          <p:nvPr/>
        </p:nvSpPr>
        <p:spPr>
          <a:xfrm>
            <a:off x="1842852" y="2481064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2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bao</a:t>
            </a:r>
            <a:endParaRPr lang="vi-VN" sz="2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. Đáp án sai">
            <a:extLst>
              <a:ext uri="{FF2B5EF4-FFF2-40B4-BE49-F238E27FC236}">
                <a16:creationId xmlns:a16="http://schemas.microsoft.com/office/drawing/2014/main" xmlns="" id="{D48A2C34-20CA-48ED-88FF-01E54E465E18}"/>
              </a:ext>
            </a:extLst>
          </p:cNvPr>
          <p:cNvSpPr/>
          <p:nvPr/>
        </p:nvSpPr>
        <p:spPr>
          <a:xfrm>
            <a:off x="1842852" y="3274273"/>
            <a:ext cx="5886191" cy="604971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vi-VN" sz="2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2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bao</a:t>
            </a:r>
            <a:endParaRPr lang="vi-VN" sz="2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xmlns="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9" y="2191554"/>
            <a:ext cx="1061849" cy="10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xmlns="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3274273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xmlns="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47" y="1684941"/>
            <a:ext cx="622796" cy="6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3D86B31-D93F-2890-E5BA-2A052D022E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613" y="4356446"/>
            <a:ext cx="813887" cy="76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866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2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64" name="Google Shape;3164;p53"/>
          <p:cNvGrpSpPr/>
          <p:nvPr/>
        </p:nvGrpSpPr>
        <p:grpSpPr>
          <a:xfrm>
            <a:off x="8220275" y="360525"/>
            <a:ext cx="863733" cy="741697"/>
            <a:chOff x="8166475" y="4286125"/>
            <a:chExt cx="863733" cy="741697"/>
          </a:xfrm>
        </p:grpSpPr>
        <p:sp>
          <p:nvSpPr>
            <p:cNvPr id="3165" name="Google Shape;3165;p53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3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3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3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3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3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3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3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3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3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3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3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3707" y="1186722"/>
            <a:ext cx="739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smtClean="0"/>
              <a:t>Em hãy giúp bạn đi theo các phép tính có kết quả bé hơn 4 000 để đến sân bóng đá.</a:t>
            </a:r>
            <a:endParaRPr lang="en-US" sz="2000" i="1"/>
          </a:p>
        </p:txBody>
      </p:sp>
      <p:grpSp>
        <p:nvGrpSpPr>
          <p:cNvPr id="7" name="Group 6"/>
          <p:cNvGrpSpPr/>
          <p:nvPr/>
        </p:nvGrpSpPr>
        <p:grpSpPr>
          <a:xfrm>
            <a:off x="549263" y="2371382"/>
            <a:ext cx="8594737" cy="2772118"/>
            <a:chOff x="549263" y="2371382"/>
            <a:chExt cx="8594737" cy="2772118"/>
          </a:xfrm>
        </p:grpSpPr>
        <p:grpSp>
          <p:nvGrpSpPr>
            <p:cNvPr id="6" name="Group 5"/>
            <p:cNvGrpSpPr/>
            <p:nvPr/>
          </p:nvGrpSpPr>
          <p:grpSpPr>
            <a:xfrm>
              <a:off x="549263" y="2371382"/>
              <a:ext cx="7592860" cy="1892393"/>
              <a:chOff x="549263" y="2371382"/>
              <a:chExt cx="7592860" cy="189239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111" y="2649332"/>
                <a:ext cx="6946012" cy="161444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263" y="2371382"/>
                <a:ext cx="637383" cy="1560623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8960" y="3780889"/>
              <a:ext cx="1625040" cy="1362611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>
            <a:off x="2003461" y="2856215"/>
            <a:ext cx="2661006" cy="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54193" y="2876764"/>
            <a:ext cx="0" cy="616449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54193" y="3472664"/>
            <a:ext cx="2854493" cy="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222733" y="3493213"/>
            <a:ext cx="296227" cy="534257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  <a:endParaRPr sz="32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6" name="Google Shape;3116;p52"/>
          <p:cNvSpPr/>
          <p:nvPr/>
        </p:nvSpPr>
        <p:spPr>
          <a:xfrm>
            <a:off x="815967" y="1798678"/>
            <a:ext cx="3463500" cy="1541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258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117" name="Google Shape;3117;p52"/>
          <p:cNvSpPr/>
          <p:nvPr/>
        </p:nvSpPr>
        <p:spPr>
          <a:xfrm>
            <a:off x="4813162" y="1798678"/>
            <a:ext cx="3463500" cy="1541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258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16" name="Google Shape;3628;p61"/>
          <p:cNvGrpSpPr/>
          <p:nvPr/>
        </p:nvGrpSpPr>
        <p:grpSpPr>
          <a:xfrm rot="20000845">
            <a:off x="2075924" y="3062739"/>
            <a:ext cx="1101264" cy="1130322"/>
            <a:chOff x="516375" y="4010850"/>
            <a:chExt cx="953295" cy="978449"/>
          </a:xfrm>
        </p:grpSpPr>
        <p:sp>
          <p:nvSpPr>
            <p:cNvPr id="17" name="Google Shape;3629;p61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30;p61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31;p61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32;p61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33;p61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34;p61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35;p61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36;p61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37;p61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38;p61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39;p61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40;p61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41;p61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42;p61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43;p61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44;p61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45;p61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6;p61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625" y="3198367"/>
            <a:ext cx="969348" cy="816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618" y="1994572"/>
            <a:ext cx="3463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smtClean="0"/>
              <a:t>Ôn tập kiến thức đã học về phép tính với số tự nhiên</a:t>
            </a:r>
            <a:endParaRPr lang="en-US" sz="2000"/>
          </a:p>
        </p:txBody>
      </p:sp>
      <p:sp>
        <p:nvSpPr>
          <p:cNvPr id="37" name="TextBox 36"/>
          <p:cNvSpPr txBox="1"/>
          <p:nvPr/>
        </p:nvSpPr>
        <p:spPr>
          <a:xfrm>
            <a:off x="4803813" y="1996426"/>
            <a:ext cx="3463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smtClean="0"/>
              <a:t>Hoàn thành bài tập trong SBT </a:t>
            </a:r>
            <a:endParaRPr lang="en-US" sz="200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p38"/>
          <p:cNvSpPr txBox="1">
            <a:spLocks noGrp="1"/>
          </p:cNvSpPr>
          <p:nvPr>
            <p:ph type="title"/>
          </p:nvPr>
        </p:nvSpPr>
        <p:spPr>
          <a:xfrm>
            <a:off x="723377" y="1036213"/>
            <a:ext cx="7645448" cy="31451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68: ÔN TẬP PHÉP TÍNH VỚI SỐ TỰ NHIÊN</a:t>
            </a:r>
            <a:r>
              <a:rPr lang="vi-VN" sz="44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44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400" b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sz="4400" b="1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21" name="Google Shape;2421;p38"/>
          <p:cNvGrpSpPr/>
          <p:nvPr/>
        </p:nvGrpSpPr>
        <p:grpSpPr>
          <a:xfrm rot="4147646">
            <a:off x="296876" y="3799460"/>
            <a:ext cx="1158092" cy="1062806"/>
            <a:chOff x="7800600" y="4010855"/>
            <a:chExt cx="1158061" cy="1062778"/>
          </a:xfrm>
        </p:grpSpPr>
        <p:sp>
          <p:nvSpPr>
            <p:cNvPr id="2422" name="Google Shape;2422;p38"/>
            <p:cNvSpPr/>
            <p:nvPr/>
          </p:nvSpPr>
          <p:spPr>
            <a:xfrm>
              <a:off x="7800600" y="4010855"/>
              <a:ext cx="1158061" cy="1062778"/>
            </a:xfrm>
            <a:custGeom>
              <a:avLst/>
              <a:gdLst/>
              <a:ahLst/>
              <a:cxnLst/>
              <a:rect l="l" t="t" r="r" b="b"/>
              <a:pathLst>
                <a:path w="33012" h="30298" extrusionOk="0">
                  <a:moveTo>
                    <a:pt x="15118" y="5480"/>
                  </a:moveTo>
                  <a:cubicBezTo>
                    <a:pt x="15394" y="5480"/>
                    <a:pt x="15683" y="5492"/>
                    <a:pt x="15972" y="5530"/>
                  </a:cubicBezTo>
                  <a:cubicBezTo>
                    <a:pt x="18623" y="5794"/>
                    <a:pt x="21187" y="7453"/>
                    <a:pt x="22180" y="9941"/>
                  </a:cubicBezTo>
                  <a:lnTo>
                    <a:pt x="22280" y="10079"/>
                  </a:lnTo>
                  <a:cubicBezTo>
                    <a:pt x="17367" y="13522"/>
                    <a:pt x="12491" y="17015"/>
                    <a:pt x="7653" y="20559"/>
                  </a:cubicBezTo>
                  <a:lnTo>
                    <a:pt x="7540" y="20408"/>
                  </a:lnTo>
                  <a:cubicBezTo>
                    <a:pt x="6007" y="19038"/>
                    <a:pt x="5479" y="16852"/>
                    <a:pt x="5391" y="14791"/>
                  </a:cubicBezTo>
                  <a:cubicBezTo>
                    <a:pt x="5341" y="13736"/>
                    <a:pt x="5391" y="12655"/>
                    <a:pt x="5718" y="11650"/>
                  </a:cubicBezTo>
                  <a:cubicBezTo>
                    <a:pt x="6208" y="10142"/>
                    <a:pt x="7289" y="8898"/>
                    <a:pt x="8533" y="7918"/>
                  </a:cubicBezTo>
                  <a:cubicBezTo>
                    <a:pt x="10405" y="6447"/>
                    <a:pt x="12743" y="5480"/>
                    <a:pt x="15118" y="5480"/>
                  </a:cubicBezTo>
                  <a:close/>
                  <a:moveTo>
                    <a:pt x="14653" y="1"/>
                  </a:moveTo>
                  <a:cubicBezTo>
                    <a:pt x="14326" y="1"/>
                    <a:pt x="14012" y="14"/>
                    <a:pt x="13685" y="39"/>
                  </a:cubicBezTo>
                  <a:cubicBezTo>
                    <a:pt x="13522" y="51"/>
                    <a:pt x="13358" y="64"/>
                    <a:pt x="13195" y="76"/>
                  </a:cubicBezTo>
                  <a:cubicBezTo>
                    <a:pt x="12881" y="114"/>
                    <a:pt x="12579" y="164"/>
                    <a:pt x="12278" y="215"/>
                  </a:cubicBezTo>
                  <a:cubicBezTo>
                    <a:pt x="12227" y="227"/>
                    <a:pt x="12165" y="227"/>
                    <a:pt x="12102" y="240"/>
                  </a:cubicBezTo>
                  <a:cubicBezTo>
                    <a:pt x="10870" y="478"/>
                    <a:pt x="9676" y="868"/>
                    <a:pt x="8533" y="1408"/>
                  </a:cubicBezTo>
                  <a:cubicBezTo>
                    <a:pt x="5329" y="2916"/>
                    <a:pt x="2640" y="5555"/>
                    <a:pt x="1207" y="8810"/>
                  </a:cubicBezTo>
                  <a:cubicBezTo>
                    <a:pt x="1132" y="8986"/>
                    <a:pt x="1056" y="9174"/>
                    <a:pt x="981" y="9350"/>
                  </a:cubicBezTo>
                  <a:cubicBezTo>
                    <a:pt x="968" y="9413"/>
                    <a:pt x="943" y="9463"/>
                    <a:pt x="918" y="9526"/>
                  </a:cubicBezTo>
                  <a:cubicBezTo>
                    <a:pt x="868" y="9652"/>
                    <a:pt x="830" y="9790"/>
                    <a:pt x="780" y="9928"/>
                  </a:cubicBezTo>
                  <a:cubicBezTo>
                    <a:pt x="755" y="9978"/>
                    <a:pt x="742" y="10041"/>
                    <a:pt x="717" y="10091"/>
                  </a:cubicBezTo>
                  <a:cubicBezTo>
                    <a:pt x="667" y="10255"/>
                    <a:pt x="616" y="10418"/>
                    <a:pt x="579" y="10569"/>
                  </a:cubicBezTo>
                  <a:cubicBezTo>
                    <a:pt x="566" y="10607"/>
                    <a:pt x="554" y="10632"/>
                    <a:pt x="541" y="10657"/>
                  </a:cubicBezTo>
                  <a:cubicBezTo>
                    <a:pt x="491" y="10858"/>
                    <a:pt x="440" y="11046"/>
                    <a:pt x="403" y="11235"/>
                  </a:cubicBezTo>
                  <a:cubicBezTo>
                    <a:pt x="390" y="11285"/>
                    <a:pt x="378" y="11323"/>
                    <a:pt x="365" y="11373"/>
                  </a:cubicBezTo>
                  <a:cubicBezTo>
                    <a:pt x="340" y="11524"/>
                    <a:pt x="302" y="11675"/>
                    <a:pt x="277" y="11826"/>
                  </a:cubicBezTo>
                  <a:cubicBezTo>
                    <a:pt x="265" y="11876"/>
                    <a:pt x="252" y="11939"/>
                    <a:pt x="239" y="11989"/>
                  </a:cubicBezTo>
                  <a:cubicBezTo>
                    <a:pt x="214" y="12152"/>
                    <a:pt x="189" y="12303"/>
                    <a:pt x="164" y="12466"/>
                  </a:cubicBezTo>
                  <a:cubicBezTo>
                    <a:pt x="164" y="12504"/>
                    <a:pt x="151" y="12542"/>
                    <a:pt x="151" y="12580"/>
                  </a:cubicBezTo>
                  <a:cubicBezTo>
                    <a:pt x="114" y="12781"/>
                    <a:pt x="89" y="12982"/>
                    <a:pt x="76" y="13183"/>
                  </a:cubicBezTo>
                  <a:lnTo>
                    <a:pt x="76" y="13220"/>
                  </a:lnTo>
                  <a:cubicBezTo>
                    <a:pt x="51" y="13409"/>
                    <a:pt x="38" y="13597"/>
                    <a:pt x="26" y="13786"/>
                  </a:cubicBezTo>
                  <a:cubicBezTo>
                    <a:pt x="26" y="13836"/>
                    <a:pt x="26" y="13874"/>
                    <a:pt x="26" y="13912"/>
                  </a:cubicBezTo>
                  <a:cubicBezTo>
                    <a:pt x="13" y="14087"/>
                    <a:pt x="13" y="14251"/>
                    <a:pt x="1" y="14427"/>
                  </a:cubicBezTo>
                  <a:cubicBezTo>
                    <a:pt x="1" y="14464"/>
                    <a:pt x="1" y="14490"/>
                    <a:pt x="1" y="14527"/>
                  </a:cubicBezTo>
                  <a:cubicBezTo>
                    <a:pt x="1" y="14942"/>
                    <a:pt x="13" y="15357"/>
                    <a:pt x="38" y="15771"/>
                  </a:cubicBezTo>
                  <a:cubicBezTo>
                    <a:pt x="38" y="15796"/>
                    <a:pt x="38" y="15822"/>
                    <a:pt x="51" y="15847"/>
                  </a:cubicBezTo>
                  <a:cubicBezTo>
                    <a:pt x="64" y="16023"/>
                    <a:pt x="76" y="16211"/>
                    <a:pt x="101" y="16387"/>
                  </a:cubicBezTo>
                  <a:cubicBezTo>
                    <a:pt x="101" y="16425"/>
                    <a:pt x="101" y="16450"/>
                    <a:pt x="101" y="16475"/>
                  </a:cubicBezTo>
                  <a:cubicBezTo>
                    <a:pt x="151" y="16890"/>
                    <a:pt x="227" y="17317"/>
                    <a:pt x="302" y="17719"/>
                  </a:cubicBezTo>
                  <a:lnTo>
                    <a:pt x="302" y="17732"/>
                  </a:lnTo>
                  <a:cubicBezTo>
                    <a:pt x="353" y="17933"/>
                    <a:pt x="390" y="18134"/>
                    <a:pt x="440" y="18322"/>
                  </a:cubicBezTo>
                  <a:cubicBezTo>
                    <a:pt x="440" y="18347"/>
                    <a:pt x="453" y="18372"/>
                    <a:pt x="453" y="18398"/>
                  </a:cubicBezTo>
                  <a:cubicBezTo>
                    <a:pt x="956" y="20408"/>
                    <a:pt x="1860" y="22318"/>
                    <a:pt x="3142" y="23939"/>
                  </a:cubicBezTo>
                  <a:lnTo>
                    <a:pt x="3243" y="24128"/>
                  </a:lnTo>
                  <a:cubicBezTo>
                    <a:pt x="2665" y="24417"/>
                    <a:pt x="2137" y="24794"/>
                    <a:pt x="1659" y="25221"/>
                  </a:cubicBezTo>
                  <a:lnTo>
                    <a:pt x="1609" y="25409"/>
                  </a:lnTo>
                  <a:cubicBezTo>
                    <a:pt x="2803" y="27043"/>
                    <a:pt x="3997" y="28677"/>
                    <a:pt x="5190" y="30298"/>
                  </a:cubicBezTo>
                  <a:cubicBezTo>
                    <a:pt x="7163" y="29053"/>
                    <a:pt x="9111" y="27797"/>
                    <a:pt x="11059" y="26503"/>
                  </a:cubicBezTo>
                  <a:cubicBezTo>
                    <a:pt x="13773" y="24681"/>
                    <a:pt x="16462" y="22821"/>
                    <a:pt x="19113" y="20911"/>
                  </a:cubicBezTo>
                  <a:cubicBezTo>
                    <a:pt x="20458" y="19943"/>
                    <a:pt x="21790" y="18976"/>
                    <a:pt x="23122" y="17983"/>
                  </a:cubicBezTo>
                  <a:cubicBezTo>
                    <a:pt x="23801" y="17468"/>
                    <a:pt x="24479" y="16952"/>
                    <a:pt x="25158" y="16437"/>
                  </a:cubicBezTo>
                  <a:cubicBezTo>
                    <a:pt x="25824" y="15935"/>
                    <a:pt x="26477" y="15432"/>
                    <a:pt x="27143" y="14917"/>
                  </a:cubicBezTo>
                  <a:cubicBezTo>
                    <a:pt x="27822" y="14389"/>
                    <a:pt x="28500" y="13849"/>
                    <a:pt x="29179" y="13321"/>
                  </a:cubicBezTo>
                  <a:cubicBezTo>
                    <a:pt x="29845" y="12793"/>
                    <a:pt x="30511" y="12265"/>
                    <a:pt x="31164" y="11725"/>
                  </a:cubicBezTo>
                  <a:cubicBezTo>
                    <a:pt x="31780" y="11235"/>
                    <a:pt x="32396" y="10732"/>
                    <a:pt x="32999" y="10230"/>
                  </a:cubicBezTo>
                  <a:lnTo>
                    <a:pt x="33011" y="10129"/>
                  </a:lnTo>
                  <a:cubicBezTo>
                    <a:pt x="31705" y="8646"/>
                    <a:pt x="30398" y="7151"/>
                    <a:pt x="29091" y="5668"/>
                  </a:cubicBezTo>
                  <a:lnTo>
                    <a:pt x="29015" y="5718"/>
                  </a:lnTo>
                  <a:cubicBezTo>
                    <a:pt x="28463" y="6121"/>
                    <a:pt x="27922" y="6510"/>
                    <a:pt x="27382" y="6912"/>
                  </a:cubicBezTo>
                  <a:lnTo>
                    <a:pt x="27269" y="6988"/>
                  </a:lnTo>
                  <a:cubicBezTo>
                    <a:pt x="26842" y="6297"/>
                    <a:pt x="26351" y="5656"/>
                    <a:pt x="25824" y="5053"/>
                  </a:cubicBezTo>
                  <a:cubicBezTo>
                    <a:pt x="25635" y="4839"/>
                    <a:pt x="25447" y="4638"/>
                    <a:pt x="25258" y="4449"/>
                  </a:cubicBezTo>
                  <a:cubicBezTo>
                    <a:pt x="25133" y="4324"/>
                    <a:pt x="25007" y="4211"/>
                    <a:pt x="24881" y="4085"/>
                  </a:cubicBezTo>
                  <a:cubicBezTo>
                    <a:pt x="24730" y="3947"/>
                    <a:pt x="24580" y="3821"/>
                    <a:pt x="24429" y="3683"/>
                  </a:cubicBezTo>
                  <a:cubicBezTo>
                    <a:pt x="24353" y="3620"/>
                    <a:pt x="24278" y="3557"/>
                    <a:pt x="24190" y="3482"/>
                  </a:cubicBezTo>
                  <a:cubicBezTo>
                    <a:pt x="23336" y="2778"/>
                    <a:pt x="22406" y="2175"/>
                    <a:pt x="21426" y="1672"/>
                  </a:cubicBezTo>
                  <a:lnTo>
                    <a:pt x="21413" y="1672"/>
                  </a:lnTo>
                  <a:cubicBezTo>
                    <a:pt x="20998" y="1459"/>
                    <a:pt x="20571" y="1258"/>
                    <a:pt x="20131" y="1082"/>
                  </a:cubicBezTo>
                  <a:cubicBezTo>
                    <a:pt x="20068" y="1057"/>
                    <a:pt x="20006" y="1031"/>
                    <a:pt x="19943" y="1006"/>
                  </a:cubicBezTo>
                  <a:cubicBezTo>
                    <a:pt x="18272" y="365"/>
                    <a:pt x="16487" y="14"/>
                    <a:pt x="1469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3" name="Google Shape;2423;p38"/>
            <p:cNvGrpSpPr/>
            <p:nvPr/>
          </p:nvGrpSpPr>
          <p:grpSpPr>
            <a:xfrm>
              <a:off x="7987395" y="4351324"/>
              <a:ext cx="913843" cy="674798"/>
              <a:chOff x="7987395" y="4351324"/>
              <a:chExt cx="913843" cy="674798"/>
            </a:xfrm>
          </p:grpSpPr>
          <p:sp>
            <p:nvSpPr>
              <p:cNvPr id="2424" name="Google Shape;2424;p38"/>
              <p:cNvSpPr/>
              <p:nvPr/>
            </p:nvSpPr>
            <p:spPr>
              <a:xfrm>
                <a:off x="7987395" y="4952916"/>
                <a:ext cx="75001" cy="732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2087" extrusionOk="0">
                    <a:moveTo>
                      <a:pt x="98" y="1"/>
                    </a:moveTo>
                    <a:cubicBezTo>
                      <a:pt x="51" y="1"/>
                      <a:pt x="1" y="58"/>
                      <a:pt x="41" y="99"/>
                    </a:cubicBezTo>
                    <a:cubicBezTo>
                      <a:pt x="355" y="451"/>
                      <a:pt x="682" y="778"/>
                      <a:pt x="1009" y="1117"/>
                    </a:cubicBezTo>
                    <a:cubicBezTo>
                      <a:pt x="1172" y="1293"/>
                      <a:pt x="1348" y="1456"/>
                      <a:pt x="1512" y="1619"/>
                    </a:cubicBezTo>
                    <a:cubicBezTo>
                      <a:pt x="1662" y="1770"/>
                      <a:pt x="1826" y="1996"/>
                      <a:pt x="2027" y="2084"/>
                    </a:cubicBezTo>
                    <a:cubicBezTo>
                      <a:pt x="2032" y="2086"/>
                      <a:pt x="2038" y="2086"/>
                      <a:pt x="2043" y="2086"/>
                    </a:cubicBezTo>
                    <a:cubicBezTo>
                      <a:pt x="2089" y="2086"/>
                      <a:pt x="2137" y="2041"/>
                      <a:pt x="2115" y="1996"/>
                    </a:cubicBezTo>
                    <a:cubicBezTo>
                      <a:pt x="2039" y="1808"/>
                      <a:pt x="1838" y="1657"/>
                      <a:pt x="1700" y="1519"/>
                    </a:cubicBezTo>
                    <a:cubicBezTo>
                      <a:pt x="1524" y="1343"/>
                      <a:pt x="1348" y="1167"/>
                      <a:pt x="1172" y="1004"/>
                    </a:cubicBezTo>
                    <a:cubicBezTo>
                      <a:pt x="833" y="664"/>
                      <a:pt x="494" y="325"/>
                      <a:pt x="129" y="11"/>
                    </a:cubicBezTo>
                    <a:cubicBezTo>
                      <a:pt x="120" y="4"/>
                      <a:pt x="109" y="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8118836" y="4870728"/>
                <a:ext cx="76474" cy="7569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58" extrusionOk="0">
                    <a:moveTo>
                      <a:pt x="89" y="0"/>
                    </a:moveTo>
                    <a:cubicBezTo>
                      <a:pt x="44" y="0"/>
                      <a:pt x="0" y="56"/>
                      <a:pt x="39" y="105"/>
                    </a:cubicBezTo>
                    <a:cubicBezTo>
                      <a:pt x="642" y="808"/>
                      <a:pt x="1296" y="1474"/>
                      <a:pt x="1962" y="2128"/>
                    </a:cubicBezTo>
                    <a:cubicBezTo>
                      <a:pt x="1983" y="2149"/>
                      <a:pt x="2005" y="2158"/>
                      <a:pt x="2027" y="2158"/>
                    </a:cubicBezTo>
                    <a:cubicBezTo>
                      <a:pt x="2110" y="2158"/>
                      <a:pt x="2179" y="2031"/>
                      <a:pt x="2100" y="1952"/>
                    </a:cubicBezTo>
                    <a:cubicBezTo>
                      <a:pt x="1472" y="1286"/>
                      <a:pt x="818" y="620"/>
                      <a:pt x="127" y="17"/>
                    </a:cubicBezTo>
                    <a:cubicBezTo>
                      <a:pt x="115" y="5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8271149" y="4767071"/>
                <a:ext cx="60513" cy="7713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199" extrusionOk="0">
                    <a:moveTo>
                      <a:pt x="74" y="0"/>
                    </a:moveTo>
                    <a:cubicBezTo>
                      <a:pt x="38" y="0"/>
                      <a:pt x="1" y="47"/>
                      <a:pt x="20" y="94"/>
                    </a:cubicBezTo>
                    <a:cubicBezTo>
                      <a:pt x="246" y="484"/>
                      <a:pt x="485" y="861"/>
                      <a:pt x="748" y="1225"/>
                    </a:cubicBezTo>
                    <a:cubicBezTo>
                      <a:pt x="887" y="1414"/>
                      <a:pt x="1025" y="1577"/>
                      <a:pt x="1163" y="1753"/>
                    </a:cubicBezTo>
                    <a:cubicBezTo>
                      <a:pt x="1301" y="1904"/>
                      <a:pt x="1427" y="2105"/>
                      <a:pt x="1616" y="2193"/>
                    </a:cubicBezTo>
                    <a:cubicBezTo>
                      <a:pt x="1623" y="2197"/>
                      <a:pt x="1632" y="2198"/>
                      <a:pt x="1640" y="2198"/>
                    </a:cubicBezTo>
                    <a:cubicBezTo>
                      <a:pt x="1683" y="2198"/>
                      <a:pt x="1725" y="2147"/>
                      <a:pt x="1704" y="2105"/>
                    </a:cubicBezTo>
                    <a:cubicBezTo>
                      <a:pt x="1628" y="1916"/>
                      <a:pt x="1452" y="1765"/>
                      <a:pt x="1327" y="1602"/>
                    </a:cubicBezTo>
                    <a:cubicBezTo>
                      <a:pt x="1176" y="1439"/>
                      <a:pt x="1038" y="1263"/>
                      <a:pt x="899" y="1087"/>
                    </a:cubicBezTo>
                    <a:cubicBezTo>
                      <a:pt x="623" y="748"/>
                      <a:pt x="359" y="383"/>
                      <a:pt x="108" y="19"/>
                    </a:cubicBezTo>
                    <a:cubicBezTo>
                      <a:pt x="98" y="6"/>
                      <a:pt x="86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8401432" y="4666116"/>
                <a:ext cx="78579" cy="85554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439" extrusionOk="0">
                    <a:moveTo>
                      <a:pt x="83" y="1"/>
                    </a:moveTo>
                    <a:cubicBezTo>
                      <a:pt x="40" y="1"/>
                      <a:pt x="0" y="48"/>
                      <a:pt x="38" y="95"/>
                    </a:cubicBezTo>
                    <a:cubicBezTo>
                      <a:pt x="679" y="874"/>
                      <a:pt x="1332" y="1640"/>
                      <a:pt x="1998" y="2407"/>
                    </a:cubicBezTo>
                    <a:cubicBezTo>
                      <a:pt x="2020" y="2429"/>
                      <a:pt x="2048" y="2438"/>
                      <a:pt x="2076" y="2438"/>
                    </a:cubicBezTo>
                    <a:cubicBezTo>
                      <a:pt x="2158" y="2438"/>
                      <a:pt x="2240" y="2356"/>
                      <a:pt x="2174" y="2281"/>
                    </a:cubicBezTo>
                    <a:cubicBezTo>
                      <a:pt x="1495" y="1527"/>
                      <a:pt x="817" y="761"/>
                      <a:pt x="126" y="19"/>
                    </a:cubicBezTo>
                    <a:cubicBezTo>
                      <a:pt x="113" y="6"/>
                      <a:pt x="98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8556095" y="4566669"/>
                <a:ext cx="58619" cy="7811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2227" extrusionOk="0">
                    <a:moveTo>
                      <a:pt x="73" y="1"/>
                    </a:moveTo>
                    <a:cubicBezTo>
                      <a:pt x="36" y="1"/>
                      <a:pt x="0" y="45"/>
                      <a:pt x="27" y="90"/>
                    </a:cubicBezTo>
                    <a:cubicBezTo>
                      <a:pt x="266" y="454"/>
                      <a:pt x="529" y="818"/>
                      <a:pt x="781" y="1170"/>
                    </a:cubicBezTo>
                    <a:cubicBezTo>
                      <a:pt x="906" y="1359"/>
                      <a:pt x="1032" y="1535"/>
                      <a:pt x="1158" y="1711"/>
                    </a:cubicBezTo>
                    <a:cubicBezTo>
                      <a:pt x="1271" y="1874"/>
                      <a:pt x="1384" y="2100"/>
                      <a:pt x="1547" y="2213"/>
                    </a:cubicBezTo>
                    <a:cubicBezTo>
                      <a:pt x="1562" y="2222"/>
                      <a:pt x="1577" y="2226"/>
                      <a:pt x="1590" y="2226"/>
                    </a:cubicBezTo>
                    <a:cubicBezTo>
                      <a:pt x="1635" y="2226"/>
                      <a:pt x="1670" y="2183"/>
                      <a:pt x="1660" y="2125"/>
                    </a:cubicBezTo>
                    <a:cubicBezTo>
                      <a:pt x="1610" y="1937"/>
                      <a:pt x="1434" y="1761"/>
                      <a:pt x="1309" y="1610"/>
                    </a:cubicBezTo>
                    <a:cubicBezTo>
                      <a:pt x="1183" y="1422"/>
                      <a:pt x="1045" y="1246"/>
                      <a:pt x="919" y="1070"/>
                    </a:cubicBezTo>
                    <a:cubicBezTo>
                      <a:pt x="655" y="718"/>
                      <a:pt x="404" y="354"/>
                      <a:pt x="115" y="27"/>
                    </a:cubicBezTo>
                    <a:cubicBezTo>
                      <a:pt x="104" y="8"/>
                      <a:pt x="88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8685115" y="4460137"/>
                <a:ext cx="73984" cy="8001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281" extrusionOk="0">
                    <a:moveTo>
                      <a:pt x="88" y="0"/>
                    </a:moveTo>
                    <a:cubicBezTo>
                      <a:pt x="44" y="0"/>
                      <a:pt x="0" y="57"/>
                      <a:pt x="31" y="98"/>
                    </a:cubicBezTo>
                    <a:cubicBezTo>
                      <a:pt x="345" y="475"/>
                      <a:pt x="672" y="840"/>
                      <a:pt x="998" y="1217"/>
                    </a:cubicBezTo>
                    <a:cubicBezTo>
                      <a:pt x="1162" y="1393"/>
                      <a:pt x="1325" y="1581"/>
                      <a:pt x="1488" y="1770"/>
                    </a:cubicBezTo>
                    <a:cubicBezTo>
                      <a:pt x="1639" y="1933"/>
                      <a:pt x="1790" y="2146"/>
                      <a:pt x="1978" y="2272"/>
                    </a:cubicBezTo>
                    <a:cubicBezTo>
                      <a:pt x="1989" y="2278"/>
                      <a:pt x="2002" y="2280"/>
                      <a:pt x="2014" y="2280"/>
                    </a:cubicBezTo>
                    <a:cubicBezTo>
                      <a:pt x="2060" y="2280"/>
                      <a:pt x="2109" y="2246"/>
                      <a:pt x="2079" y="2197"/>
                    </a:cubicBezTo>
                    <a:cubicBezTo>
                      <a:pt x="1991" y="1983"/>
                      <a:pt x="1790" y="1820"/>
                      <a:pt x="1639" y="1656"/>
                    </a:cubicBezTo>
                    <a:cubicBezTo>
                      <a:pt x="1463" y="1468"/>
                      <a:pt x="1300" y="1279"/>
                      <a:pt x="1124" y="1091"/>
                    </a:cubicBezTo>
                    <a:cubicBezTo>
                      <a:pt x="797" y="727"/>
                      <a:pt x="458" y="362"/>
                      <a:pt x="119" y="10"/>
                    </a:cubicBezTo>
                    <a:cubicBezTo>
                      <a:pt x="109" y="3"/>
                      <a:pt x="9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8836445" y="4351324"/>
                <a:ext cx="64793" cy="7906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254" extrusionOk="0">
                    <a:moveTo>
                      <a:pt x="63" y="0"/>
                    </a:moveTo>
                    <a:cubicBezTo>
                      <a:pt x="30" y="0"/>
                      <a:pt x="0" y="36"/>
                      <a:pt x="27" y="71"/>
                    </a:cubicBezTo>
                    <a:cubicBezTo>
                      <a:pt x="291" y="473"/>
                      <a:pt x="580" y="838"/>
                      <a:pt x="881" y="1215"/>
                    </a:cubicBezTo>
                    <a:cubicBezTo>
                      <a:pt x="1019" y="1403"/>
                      <a:pt x="1158" y="1579"/>
                      <a:pt x="1308" y="1768"/>
                    </a:cubicBezTo>
                    <a:cubicBezTo>
                      <a:pt x="1434" y="1919"/>
                      <a:pt x="1560" y="2170"/>
                      <a:pt x="1748" y="2245"/>
                    </a:cubicBezTo>
                    <a:cubicBezTo>
                      <a:pt x="1757" y="2251"/>
                      <a:pt x="1766" y="2253"/>
                      <a:pt x="1776" y="2253"/>
                    </a:cubicBezTo>
                    <a:cubicBezTo>
                      <a:pt x="1810" y="2253"/>
                      <a:pt x="1846" y="2222"/>
                      <a:pt x="1836" y="2182"/>
                    </a:cubicBezTo>
                    <a:cubicBezTo>
                      <a:pt x="1799" y="1981"/>
                      <a:pt x="1610" y="1818"/>
                      <a:pt x="1484" y="1667"/>
                    </a:cubicBezTo>
                    <a:cubicBezTo>
                      <a:pt x="1334" y="1479"/>
                      <a:pt x="1183" y="1290"/>
                      <a:pt x="1032" y="1102"/>
                    </a:cubicBezTo>
                    <a:cubicBezTo>
                      <a:pt x="730" y="737"/>
                      <a:pt x="429" y="360"/>
                      <a:pt x="102" y="21"/>
                    </a:cubicBezTo>
                    <a:cubicBezTo>
                      <a:pt x="91" y="6"/>
                      <a:pt x="77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8085090" y="4934114"/>
                <a:ext cx="36834" cy="4967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416" extrusionOk="0">
                    <a:moveTo>
                      <a:pt x="45" y="1"/>
                    </a:moveTo>
                    <a:cubicBezTo>
                      <a:pt x="24" y="1"/>
                      <a:pt x="0" y="20"/>
                      <a:pt x="8" y="44"/>
                    </a:cubicBezTo>
                    <a:cubicBezTo>
                      <a:pt x="33" y="183"/>
                      <a:pt x="59" y="321"/>
                      <a:pt x="121" y="459"/>
                    </a:cubicBezTo>
                    <a:cubicBezTo>
                      <a:pt x="172" y="597"/>
                      <a:pt x="247" y="723"/>
                      <a:pt x="322" y="836"/>
                    </a:cubicBezTo>
                    <a:cubicBezTo>
                      <a:pt x="410" y="962"/>
                      <a:pt x="498" y="1062"/>
                      <a:pt x="611" y="1163"/>
                    </a:cubicBezTo>
                    <a:cubicBezTo>
                      <a:pt x="699" y="1263"/>
                      <a:pt x="825" y="1389"/>
                      <a:pt x="963" y="1414"/>
                    </a:cubicBezTo>
                    <a:cubicBezTo>
                      <a:pt x="967" y="1415"/>
                      <a:pt x="971" y="1415"/>
                      <a:pt x="974" y="1415"/>
                    </a:cubicBezTo>
                    <a:cubicBezTo>
                      <a:pt x="1019" y="1415"/>
                      <a:pt x="1049" y="1348"/>
                      <a:pt x="1026" y="1314"/>
                    </a:cubicBezTo>
                    <a:cubicBezTo>
                      <a:pt x="963" y="1200"/>
                      <a:pt x="825" y="1138"/>
                      <a:pt x="737" y="1050"/>
                    </a:cubicBezTo>
                    <a:cubicBezTo>
                      <a:pt x="637" y="962"/>
                      <a:pt x="536" y="849"/>
                      <a:pt x="461" y="748"/>
                    </a:cubicBezTo>
                    <a:cubicBezTo>
                      <a:pt x="297" y="534"/>
                      <a:pt x="147" y="283"/>
                      <a:pt x="71" y="19"/>
                    </a:cubicBezTo>
                    <a:cubicBezTo>
                      <a:pt x="67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8219968" y="4842875"/>
                <a:ext cx="47042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377" extrusionOk="0">
                    <a:moveTo>
                      <a:pt x="47" y="1"/>
                    </a:moveTo>
                    <a:cubicBezTo>
                      <a:pt x="25" y="1"/>
                      <a:pt x="0" y="23"/>
                      <a:pt x="8" y="57"/>
                    </a:cubicBezTo>
                    <a:cubicBezTo>
                      <a:pt x="134" y="333"/>
                      <a:pt x="310" y="597"/>
                      <a:pt x="524" y="823"/>
                    </a:cubicBezTo>
                    <a:cubicBezTo>
                      <a:pt x="637" y="936"/>
                      <a:pt x="750" y="1037"/>
                      <a:pt x="863" y="1137"/>
                    </a:cubicBezTo>
                    <a:cubicBezTo>
                      <a:pt x="976" y="1225"/>
                      <a:pt x="1114" y="1351"/>
                      <a:pt x="1252" y="1376"/>
                    </a:cubicBezTo>
                    <a:cubicBezTo>
                      <a:pt x="1303" y="1376"/>
                      <a:pt x="1340" y="1313"/>
                      <a:pt x="1315" y="1276"/>
                    </a:cubicBezTo>
                    <a:cubicBezTo>
                      <a:pt x="1227" y="1163"/>
                      <a:pt x="1089" y="1100"/>
                      <a:pt x="976" y="1012"/>
                    </a:cubicBezTo>
                    <a:cubicBezTo>
                      <a:pt x="863" y="924"/>
                      <a:pt x="750" y="823"/>
                      <a:pt x="637" y="723"/>
                    </a:cubicBezTo>
                    <a:cubicBezTo>
                      <a:pt x="423" y="509"/>
                      <a:pt x="235" y="270"/>
                      <a:pt x="71" y="19"/>
                    </a:cubicBezTo>
                    <a:cubicBezTo>
                      <a:pt x="67" y="7"/>
                      <a:pt x="57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8364143" y="4750129"/>
                <a:ext cx="41219" cy="39743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133" extrusionOk="0">
                    <a:moveTo>
                      <a:pt x="58" y="0"/>
                    </a:moveTo>
                    <a:cubicBezTo>
                      <a:pt x="27" y="0"/>
                      <a:pt x="0" y="45"/>
                      <a:pt x="20" y="75"/>
                    </a:cubicBezTo>
                    <a:cubicBezTo>
                      <a:pt x="183" y="276"/>
                      <a:pt x="347" y="464"/>
                      <a:pt x="535" y="653"/>
                    </a:cubicBezTo>
                    <a:cubicBezTo>
                      <a:pt x="623" y="740"/>
                      <a:pt x="711" y="828"/>
                      <a:pt x="812" y="916"/>
                    </a:cubicBezTo>
                    <a:cubicBezTo>
                      <a:pt x="887" y="992"/>
                      <a:pt x="988" y="1117"/>
                      <a:pt x="1101" y="1130"/>
                    </a:cubicBezTo>
                    <a:cubicBezTo>
                      <a:pt x="1106" y="1132"/>
                      <a:pt x="1111" y="1133"/>
                      <a:pt x="1116" y="1133"/>
                    </a:cubicBezTo>
                    <a:cubicBezTo>
                      <a:pt x="1148" y="1133"/>
                      <a:pt x="1174" y="1100"/>
                      <a:pt x="1164" y="1067"/>
                    </a:cubicBezTo>
                    <a:cubicBezTo>
                      <a:pt x="1138" y="1004"/>
                      <a:pt x="1088" y="979"/>
                      <a:pt x="1050" y="942"/>
                    </a:cubicBezTo>
                    <a:cubicBezTo>
                      <a:pt x="1000" y="891"/>
                      <a:pt x="950" y="854"/>
                      <a:pt x="900" y="803"/>
                    </a:cubicBezTo>
                    <a:cubicBezTo>
                      <a:pt x="812" y="728"/>
                      <a:pt x="711" y="640"/>
                      <a:pt x="623" y="552"/>
                    </a:cubicBezTo>
                    <a:cubicBezTo>
                      <a:pt x="435" y="376"/>
                      <a:pt x="259" y="200"/>
                      <a:pt x="83" y="12"/>
                    </a:cubicBezTo>
                    <a:cubicBezTo>
                      <a:pt x="75" y="3"/>
                      <a:pt x="6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8504458" y="4641877"/>
                <a:ext cx="35676" cy="4532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292" extrusionOk="0">
                    <a:moveTo>
                      <a:pt x="70" y="1"/>
                    </a:moveTo>
                    <a:cubicBezTo>
                      <a:pt x="35" y="1"/>
                      <a:pt x="1" y="45"/>
                      <a:pt x="29" y="82"/>
                    </a:cubicBezTo>
                    <a:cubicBezTo>
                      <a:pt x="293" y="471"/>
                      <a:pt x="569" y="873"/>
                      <a:pt x="858" y="1263"/>
                    </a:cubicBezTo>
                    <a:cubicBezTo>
                      <a:pt x="872" y="1283"/>
                      <a:pt x="891" y="1292"/>
                      <a:pt x="910" y="1292"/>
                    </a:cubicBezTo>
                    <a:cubicBezTo>
                      <a:pt x="962" y="1292"/>
                      <a:pt x="1017" y="1230"/>
                      <a:pt x="971" y="1175"/>
                    </a:cubicBezTo>
                    <a:cubicBezTo>
                      <a:pt x="695" y="773"/>
                      <a:pt x="406" y="396"/>
                      <a:pt x="104" y="19"/>
                    </a:cubicBezTo>
                    <a:cubicBezTo>
                      <a:pt x="94" y="6"/>
                      <a:pt x="82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8643160" y="4547797"/>
                <a:ext cx="45639" cy="44443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267" extrusionOk="0">
                    <a:moveTo>
                      <a:pt x="63" y="0"/>
                    </a:moveTo>
                    <a:cubicBezTo>
                      <a:pt x="35" y="0"/>
                      <a:pt x="1" y="45"/>
                      <a:pt x="20" y="75"/>
                    </a:cubicBezTo>
                    <a:cubicBezTo>
                      <a:pt x="385" y="477"/>
                      <a:pt x="774" y="854"/>
                      <a:pt x="1151" y="1243"/>
                    </a:cubicBezTo>
                    <a:cubicBezTo>
                      <a:pt x="1168" y="1260"/>
                      <a:pt x="1185" y="1267"/>
                      <a:pt x="1200" y="1267"/>
                    </a:cubicBezTo>
                    <a:cubicBezTo>
                      <a:pt x="1258" y="1267"/>
                      <a:pt x="1301" y="1177"/>
                      <a:pt x="1252" y="1118"/>
                    </a:cubicBezTo>
                    <a:cubicBezTo>
                      <a:pt x="862" y="741"/>
                      <a:pt x="485" y="364"/>
                      <a:pt x="83" y="12"/>
                    </a:cubicBezTo>
                    <a:cubicBezTo>
                      <a:pt x="78" y="4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8782634" y="4422042"/>
                <a:ext cx="46481" cy="6114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743" extrusionOk="0">
                    <a:moveTo>
                      <a:pt x="55" y="0"/>
                    </a:moveTo>
                    <a:cubicBezTo>
                      <a:pt x="25" y="0"/>
                      <a:pt x="1" y="30"/>
                      <a:pt x="28" y="66"/>
                    </a:cubicBezTo>
                    <a:cubicBezTo>
                      <a:pt x="204" y="355"/>
                      <a:pt x="405" y="631"/>
                      <a:pt x="593" y="920"/>
                    </a:cubicBezTo>
                    <a:cubicBezTo>
                      <a:pt x="694" y="1059"/>
                      <a:pt x="794" y="1197"/>
                      <a:pt x="895" y="1335"/>
                    </a:cubicBezTo>
                    <a:cubicBezTo>
                      <a:pt x="995" y="1473"/>
                      <a:pt x="1083" y="1611"/>
                      <a:pt x="1196" y="1725"/>
                    </a:cubicBezTo>
                    <a:cubicBezTo>
                      <a:pt x="1209" y="1737"/>
                      <a:pt x="1224" y="1743"/>
                      <a:pt x="1239" y="1743"/>
                    </a:cubicBezTo>
                    <a:cubicBezTo>
                      <a:pt x="1283" y="1743"/>
                      <a:pt x="1325" y="1696"/>
                      <a:pt x="1297" y="1649"/>
                    </a:cubicBezTo>
                    <a:cubicBezTo>
                      <a:pt x="1234" y="1511"/>
                      <a:pt x="1121" y="1373"/>
                      <a:pt x="1033" y="1247"/>
                    </a:cubicBezTo>
                    <a:cubicBezTo>
                      <a:pt x="920" y="1109"/>
                      <a:pt x="819" y="971"/>
                      <a:pt x="719" y="832"/>
                    </a:cubicBezTo>
                    <a:cubicBezTo>
                      <a:pt x="518" y="556"/>
                      <a:pt x="304" y="279"/>
                      <a:pt x="91" y="16"/>
                    </a:cubicBezTo>
                    <a:cubicBezTo>
                      <a:pt x="80" y="5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37" name="Google Shape;2437;p38"/>
          <p:cNvGrpSpPr/>
          <p:nvPr/>
        </p:nvGrpSpPr>
        <p:grpSpPr>
          <a:xfrm>
            <a:off x="8079654" y="413420"/>
            <a:ext cx="928859" cy="797621"/>
            <a:chOff x="8166475" y="4286125"/>
            <a:chExt cx="863733" cy="741697"/>
          </a:xfrm>
        </p:grpSpPr>
        <p:sp>
          <p:nvSpPr>
            <p:cNvPr id="2438" name="Google Shape;2438;p38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36"/>
          <p:cNvSpPr txBox="1">
            <a:spLocks noGrp="1"/>
          </p:cNvSpPr>
          <p:nvPr>
            <p:ph type="title"/>
          </p:nvPr>
        </p:nvSpPr>
        <p:spPr>
          <a:xfrm>
            <a:off x="678246" y="3202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21" name="Google Shape;2321;p36"/>
          <p:cNvGrpSpPr/>
          <p:nvPr/>
        </p:nvGrpSpPr>
        <p:grpSpPr>
          <a:xfrm>
            <a:off x="8166475" y="4286125"/>
            <a:ext cx="863733" cy="741697"/>
            <a:chOff x="8166475" y="4286125"/>
            <a:chExt cx="863733" cy="741697"/>
          </a:xfrm>
        </p:grpSpPr>
        <p:sp>
          <p:nvSpPr>
            <p:cNvPr id="2322" name="Google Shape;2322;p3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4" name="Google Shape;2334;p36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81559" y="1046543"/>
            <a:ext cx="459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chemeClr val="tx2"/>
                </a:solidFill>
              </a:rPr>
              <a:t>Bài 1 (SGK - tr.105)  </a:t>
            </a:r>
            <a:r>
              <a:rPr lang="vi-VN" sz="2000" smtClean="0"/>
              <a:t>Đặt tính rồi tính.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1559" y="1485928"/>
            <a:ext cx="7819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3 458 + 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639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 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794 + 89 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152</a:t>
            </a:r>
            <a:r>
              <a:rPr lang="vi-VN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 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928 – 45 636</a:t>
            </a:r>
            <a:endParaRPr lang="en-US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00787" y="3902200"/>
                <a:ext cx="730251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000"/>
                  <a:t>815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000" smtClean="0"/>
                  <a:t>6</a:t>
                </a:r>
                <a:r>
                  <a:rPr lang="vi-VN" sz="2000" smtClean="0"/>
                  <a:t>                      </a:t>
                </a:r>
                <a:r>
                  <a:rPr lang="en-US" sz="2000" smtClean="0"/>
                  <a:t>509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/>
                  <a:t> </a:t>
                </a:r>
                <a:r>
                  <a:rPr lang="en-US" sz="2000" smtClean="0"/>
                  <a:t>37</a:t>
                </a:r>
                <a:r>
                  <a:rPr lang="vi-VN" sz="2000" smtClean="0"/>
                  <a:t>                          </a:t>
                </a:r>
                <a:r>
                  <a:rPr lang="en-US" sz="2000" smtClean="0"/>
                  <a:t>8 </a:t>
                </a:r>
                <a:r>
                  <a:rPr lang="en-US" sz="2000"/>
                  <a:t>962 : 28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87" y="3902200"/>
                <a:ext cx="7302518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91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11395" y="2061111"/>
            <a:ext cx="2413698" cy="1724416"/>
            <a:chOff x="492167" y="2013699"/>
            <a:chExt cx="2413698" cy="1724416"/>
          </a:xfrm>
        </p:grpSpPr>
        <p:grpSp>
          <p:nvGrpSpPr>
            <p:cNvPr id="10" name="Group 9"/>
            <p:cNvGrpSpPr/>
            <p:nvPr/>
          </p:nvGrpSpPr>
          <p:grpSpPr>
            <a:xfrm>
              <a:off x="1247608" y="2013699"/>
              <a:ext cx="1166818" cy="1323497"/>
              <a:chOff x="1247608" y="2262786"/>
              <a:chExt cx="1166818" cy="132349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79479" y="2262786"/>
                <a:ext cx="8322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3 458 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699016" y="2741446"/>
                <a:ext cx="6126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639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7608" y="2553236"/>
                <a:ext cx="3337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endParaRPr lang="en-US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376736" y="3131055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1479479" y="3186173"/>
                <a:ext cx="8322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09</a:t>
                </a:r>
                <a:r>
                  <a:rPr lang="vi-VN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92167" y="3399561"/>
              <a:ext cx="24136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6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3 458 + 639 = 4 097</a:t>
              </a:r>
              <a:endParaRPr lang="en-US" sz="11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15909" y="2061111"/>
            <a:ext cx="3067129" cy="1724416"/>
            <a:chOff x="2996681" y="2013699"/>
            <a:chExt cx="3067129" cy="1724416"/>
          </a:xfrm>
        </p:grpSpPr>
        <p:grpSp>
          <p:nvGrpSpPr>
            <p:cNvPr id="33" name="Group 32"/>
            <p:cNvGrpSpPr/>
            <p:nvPr/>
          </p:nvGrpSpPr>
          <p:grpSpPr>
            <a:xfrm>
              <a:off x="3742878" y="2013699"/>
              <a:ext cx="1292291" cy="1323497"/>
              <a:chOff x="1145733" y="2262786"/>
              <a:chExt cx="1292291" cy="132349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98118" y="2262786"/>
                <a:ext cx="103990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38 794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398118" y="2741446"/>
                <a:ext cx="10163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89 152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5733" y="2541391"/>
                <a:ext cx="3337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endParaRPr lang="en-US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1376736" y="3131055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1272073" y="3186173"/>
                <a:ext cx="11659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127 946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2996681" y="3399561"/>
              <a:ext cx="30671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6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38 794 + 89 152 </a:t>
              </a:r>
              <a:r>
                <a:rPr lang="vi-VN" sz="16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127 946</a:t>
              </a:r>
              <a:endParaRPr lang="en-US" sz="11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92936" y="2061111"/>
            <a:ext cx="2875583" cy="1719679"/>
            <a:chOff x="6173708" y="2013699"/>
            <a:chExt cx="2875583" cy="1719679"/>
          </a:xfrm>
        </p:grpSpPr>
        <p:grpSp>
          <p:nvGrpSpPr>
            <p:cNvPr id="39" name="Group 38"/>
            <p:cNvGrpSpPr/>
            <p:nvPr/>
          </p:nvGrpSpPr>
          <p:grpSpPr>
            <a:xfrm>
              <a:off x="6592408" y="2013699"/>
              <a:ext cx="1418336" cy="1323497"/>
              <a:chOff x="1145733" y="2262786"/>
              <a:chExt cx="1418336" cy="1323497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398118" y="2262786"/>
                <a:ext cx="103990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62 928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398118" y="2741446"/>
                <a:ext cx="10163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45 636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45733" y="2541391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‒</a:t>
                </a:r>
                <a:endParaRPr lang="en-US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376736" y="3131055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1398118" y="3186173"/>
                <a:ext cx="11659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17 292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6173708" y="3394824"/>
              <a:ext cx="28755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6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</a:t>
              </a:r>
              <a:r>
                <a:rPr lang="vi-VN" sz="16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62 928 - 45 636 = 17 292</a:t>
              </a:r>
              <a:endParaRPr lang="en-US" sz="11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36"/>
          <p:cNvGrpSpPr/>
          <p:nvPr/>
        </p:nvGrpSpPr>
        <p:grpSpPr>
          <a:xfrm>
            <a:off x="8166475" y="4286125"/>
            <a:ext cx="863733" cy="741697"/>
            <a:chOff x="8166475" y="4286125"/>
            <a:chExt cx="863733" cy="741697"/>
          </a:xfrm>
        </p:grpSpPr>
        <p:sp>
          <p:nvSpPr>
            <p:cNvPr id="2322" name="Google Shape;2322;p3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4" name="Google Shape;2334;p36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81559" y="606293"/>
                <a:ext cx="730251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000"/>
                  <a:t>815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000" smtClean="0"/>
                  <a:t>6</a:t>
                </a:r>
                <a:r>
                  <a:rPr lang="vi-VN" sz="2000" smtClean="0"/>
                  <a:t>                      </a:t>
                </a:r>
                <a:r>
                  <a:rPr lang="en-US" sz="2000" smtClean="0"/>
                  <a:t>509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/>
                  <a:t> </a:t>
                </a:r>
                <a:r>
                  <a:rPr lang="en-US" sz="2000" smtClean="0"/>
                  <a:t>37</a:t>
                </a:r>
                <a:r>
                  <a:rPr lang="vi-VN" sz="2000" smtClean="0"/>
                  <a:t>                          </a:t>
                </a:r>
                <a:r>
                  <a:rPr lang="en-US" sz="2000" smtClean="0"/>
                  <a:t>8 </a:t>
                </a:r>
                <a:r>
                  <a:rPr lang="en-US" sz="2000"/>
                  <a:t>962 : 28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59" y="606293"/>
                <a:ext cx="7302518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91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67777" y="1140650"/>
            <a:ext cx="2484073" cy="2643266"/>
            <a:chOff x="367777" y="1140650"/>
            <a:chExt cx="2484073" cy="2643266"/>
          </a:xfrm>
        </p:grpSpPr>
        <p:grpSp>
          <p:nvGrpSpPr>
            <p:cNvPr id="46" name="Group 45"/>
            <p:cNvGrpSpPr/>
            <p:nvPr/>
          </p:nvGrpSpPr>
          <p:grpSpPr>
            <a:xfrm>
              <a:off x="961841" y="1140650"/>
              <a:ext cx="1166818" cy="1323497"/>
              <a:chOff x="1247608" y="2262786"/>
              <a:chExt cx="1166818" cy="132349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699016" y="2262786"/>
                <a:ext cx="6126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815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99016" y="2730945"/>
                <a:ext cx="6126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247608" y="2553236"/>
                <a:ext cx="3337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endParaRPr lang="en-US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376736" y="3131055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1479479" y="3186173"/>
                <a:ext cx="8322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4 890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67777" y="3383806"/>
              <a:ext cx="24840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0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815 × 6 </a:t>
              </a:r>
              <a:r>
                <a:rPr lang="vi-VN" sz="20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4 890</a:t>
              </a:r>
              <a:endParaRPr lang="en-US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57854" y="1130221"/>
            <a:ext cx="2824184" cy="2730639"/>
            <a:chOff x="3057854" y="1130221"/>
            <a:chExt cx="2824184" cy="2730639"/>
          </a:xfrm>
        </p:grpSpPr>
        <p:grpSp>
          <p:nvGrpSpPr>
            <p:cNvPr id="8" name="Group 7"/>
            <p:cNvGrpSpPr/>
            <p:nvPr/>
          </p:nvGrpSpPr>
          <p:grpSpPr>
            <a:xfrm>
              <a:off x="3555504" y="1130221"/>
              <a:ext cx="1166818" cy="2138654"/>
              <a:chOff x="3508120" y="1140650"/>
              <a:chExt cx="1166818" cy="213865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959528" y="1140650"/>
                <a:ext cx="6126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509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59528" y="1608809"/>
                <a:ext cx="6126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508120" y="1431100"/>
                <a:ext cx="3337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endParaRPr lang="en-US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3637248" y="2008919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3739991" y="2064037"/>
                <a:ext cx="8322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3563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637248" y="2441099"/>
                <a:ext cx="7874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1527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3637248" y="2841209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3668930" y="2879194"/>
                <a:ext cx="9743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18833</a:t>
                </a:r>
                <a:endParaRPr lang="en-US" sz="1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3057854" y="3306862"/>
                  <a:ext cx="2824184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vi-VN" sz="2000" smtClean="0">
                      <a:solidFill>
                        <a:schemeClr val="accent4">
                          <a:lumMod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Vậy </a:t>
                  </a:r>
                  <a:r>
                    <a:rPr lang="en-US" sz="2000">
                      <a:solidFill>
                        <a:schemeClr val="accent4">
                          <a:lumMod val="25000"/>
                        </a:schemeClr>
                      </a:solidFill>
                    </a:rPr>
                    <a:t>509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000">
                      <a:solidFill>
                        <a:schemeClr val="accent4">
                          <a:lumMod val="25000"/>
                        </a:schemeClr>
                      </a:solidFill>
                    </a:rPr>
                    <a:t> 37</a:t>
                  </a:r>
                  <a:r>
                    <a:rPr lang="vi-VN" sz="2000">
                      <a:solidFill>
                        <a:schemeClr val="accent4">
                          <a:lumMod val="25000"/>
                        </a:schemeClr>
                      </a:solidFill>
                    </a:rPr>
                    <a:t> </a:t>
                  </a:r>
                  <a:r>
                    <a:rPr lang="vi-VN" sz="2000" smtClean="0">
                      <a:solidFill>
                        <a:schemeClr val="accent4">
                          <a:lumMod val="25000"/>
                        </a:schemeClr>
                      </a:solidFill>
                    </a:rPr>
                    <a:t>= 18 883</a:t>
                  </a:r>
                  <a:endParaRPr lang="en-US">
                    <a:solidFill>
                      <a:schemeClr val="accent4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854" y="3306862"/>
                  <a:ext cx="2824184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28" r="-1296" b="-87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088043" y="1140650"/>
            <a:ext cx="2544319" cy="3181875"/>
            <a:chOff x="6088043" y="1140650"/>
            <a:chExt cx="2544319" cy="3181875"/>
          </a:xfrm>
        </p:grpSpPr>
        <p:grpSp>
          <p:nvGrpSpPr>
            <p:cNvPr id="19" name="Group 18"/>
            <p:cNvGrpSpPr/>
            <p:nvPr/>
          </p:nvGrpSpPr>
          <p:grpSpPr>
            <a:xfrm>
              <a:off x="6403065" y="1140650"/>
              <a:ext cx="1675698" cy="1685998"/>
              <a:chOff x="6505807" y="1140650"/>
              <a:chExt cx="1675698" cy="168599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505807" y="1140650"/>
                <a:ext cx="1534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</a:rPr>
                  <a:t>8 962 </a:t>
                </a:r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    </a:t>
                </a:r>
                <a:r>
                  <a:rPr lang="en-US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 </a:t>
                </a:r>
                <a:r>
                  <a:rPr lang="en-US" sz="2000">
                    <a:solidFill>
                      <a:schemeClr val="accent4">
                        <a:lumMod val="25000"/>
                      </a:schemeClr>
                    </a:solidFill>
                  </a:rPr>
                  <a:t>28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7397681" y="1226371"/>
                <a:ext cx="0" cy="1600277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7397681" y="1554780"/>
                <a:ext cx="783824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7500135" y="1646028"/>
                <a:ext cx="6126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320</a:t>
                </a:r>
                <a:endParaRPr lang="en-US" sz="20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733498" y="1626318"/>
                <a:ext cx="4700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56</a:t>
                </a:r>
                <a:endParaRPr lang="en-US" sz="20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876166" y="2026428"/>
                <a:ext cx="4700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02</a:t>
                </a:r>
                <a:endParaRPr lang="en-US" sz="20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018832" y="2426538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2000" smtClean="0">
                    <a:solidFill>
                      <a:schemeClr val="accent4">
                        <a:lumMod val="25000"/>
                      </a:schemeClr>
                    </a:solidFill>
                  </a:rPr>
                  <a:t>2</a:t>
                </a:r>
                <a:endParaRPr lang="en-US" sz="20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6088043" y="3306862"/>
              <a:ext cx="254431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</a:t>
              </a:r>
              <a:r>
                <a:rPr lang="vi-VN" sz="2000" smtClean="0">
                  <a:solidFill>
                    <a:schemeClr val="accent4">
                      <a:lumMod val="25000"/>
                    </a:schemeClr>
                  </a:solidFill>
                </a:rPr>
                <a:t>8 962: 28 = 320 (dư 2)</a:t>
              </a:r>
              <a:endParaRPr lang="en-US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9454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" name="Google Shape;2457;p39"/>
          <p:cNvGrpSpPr/>
          <p:nvPr/>
        </p:nvGrpSpPr>
        <p:grpSpPr>
          <a:xfrm>
            <a:off x="153372" y="86954"/>
            <a:ext cx="1029765" cy="961216"/>
            <a:chOff x="182650" y="97825"/>
            <a:chExt cx="1411249" cy="1317305"/>
          </a:xfrm>
        </p:grpSpPr>
        <p:sp>
          <p:nvSpPr>
            <p:cNvPr id="2458" name="Google Shape;2458;p39"/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9" name="Google Shape;2459;p39"/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2460" name="Google Shape;2460;p39"/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9"/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9"/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9"/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9"/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9"/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9"/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9"/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9"/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9"/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9"/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9"/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9"/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9"/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9"/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5" name="Google Shape;2475;p39"/>
          <p:cNvGrpSpPr/>
          <p:nvPr/>
        </p:nvGrpSpPr>
        <p:grpSpPr>
          <a:xfrm rot="922728">
            <a:off x="431440" y="984967"/>
            <a:ext cx="489838" cy="563816"/>
            <a:chOff x="104132" y="3774240"/>
            <a:chExt cx="602807" cy="693845"/>
          </a:xfrm>
        </p:grpSpPr>
        <p:sp>
          <p:nvSpPr>
            <p:cNvPr id="2476" name="Google Shape;2476;p39"/>
            <p:cNvSpPr/>
            <p:nvPr/>
          </p:nvSpPr>
          <p:spPr>
            <a:xfrm rot="-1061815">
              <a:off x="182665" y="3828121"/>
              <a:ext cx="445742" cy="586083"/>
            </a:xfrm>
            <a:custGeom>
              <a:avLst/>
              <a:gdLst/>
              <a:ahLst/>
              <a:cxnLst/>
              <a:rect l="l" t="t" r="r" b="b"/>
              <a:pathLst>
                <a:path w="9287" h="12211" extrusionOk="0">
                  <a:moveTo>
                    <a:pt x="5418" y="0"/>
                  </a:moveTo>
                  <a:cubicBezTo>
                    <a:pt x="4962" y="0"/>
                    <a:pt x="4470" y="34"/>
                    <a:pt x="3946" y="84"/>
                  </a:cubicBezTo>
                  <a:cubicBezTo>
                    <a:pt x="2815" y="209"/>
                    <a:pt x="1961" y="498"/>
                    <a:pt x="654" y="1541"/>
                  </a:cubicBezTo>
                  <a:cubicBezTo>
                    <a:pt x="201" y="1893"/>
                    <a:pt x="0" y="2509"/>
                    <a:pt x="151" y="3087"/>
                  </a:cubicBezTo>
                  <a:cubicBezTo>
                    <a:pt x="381" y="3954"/>
                    <a:pt x="1088" y="4838"/>
                    <a:pt x="1840" y="4838"/>
                  </a:cubicBezTo>
                  <a:cubicBezTo>
                    <a:pt x="1992" y="4838"/>
                    <a:pt x="2147" y="4801"/>
                    <a:pt x="2300" y="4720"/>
                  </a:cubicBezTo>
                  <a:cubicBezTo>
                    <a:pt x="3004" y="4350"/>
                    <a:pt x="3830" y="3639"/>
                    <a:pt x="4335" y="3639"/>
                  </a:cubicBezTo>
                  <a:cubicBezTo>
                    <a:pt x="4344" y="3639"/>
                    <a:pt x="4352" y="3639"/>
                    <a:pt x="4361" y="3640"/>
                  </a:cubicBezTo>
                  <a:cubicBezTo>
                    <a:pt x="4700" y="3652"/>
                    <a:pt x="4826" y="4130"/>
                    <a:pt x="4549" y="4343"/>
                  </a:cubicBezTo>
                  <a:cubicBezTo>
                    <a:pt x="4084" y="4695"/>
                    <a:pt x="3469" y="5160"/>
                    <a:pt x="3305" y="5261"/>
                  </a:cubicBezTo>
                  <a:cubicBezTo>
                    <a:pt x="3054" y="5412"/>
                    <a:pt x="2815" y="5575"/>
                    <a:pt x="2576" y="5726"/>
                  </a:cubicBezTo>
                  <a:cubicBezTo>
                    <a:pt x="2338" y="5889"/>
                    <a:pt x="2124" y="6040"/>
                    <a:pt x="1923" y="6203"/>
                  </a:cubicBezTo>
                  <a:cubicBezTo>
                    <a:pt x="1722" y="6354"/>
                    <a:pt x="1546" y="6517"/>
                    <a:pt x="1395" y="6693"/>
                  </a:cubicBezTo>
                  <a:cubicBezTo>
                    <a:pt x="1131" y="6982"/>
                    <a:pt x="918" y="7259"/>
                    <a:pt x="754" y="7510"/>
                  </a:cubicBezTo>
                  <a:cubicBezTo>
                    <a:pt x="578" y="7774"/>
                    <a:pt x="453" y="8038"/>
                    <a:pt x="377" y="8314"/>
                  </a:cubicBezTo>
                  <a:cubicBezTo>
                    <a:pt x="289" y="8591"/>
                    <a:pt x="239" y="8867"/>
                    <a:pt x="227" y="9169"/>
                  </a:cubicBezTo>
                  <a:cubicBezTo>
                    <a:pt x="214" y="9458"/>
                    <a:pt x="227" y="9772"/>
                    <a:pt x="252" y="10124"/>
                  </a:cubicBezTo>
                  <a:cubicBezTo>
                    <a:pt x="369" y="11321"/>
                    <a:pt x="1297" y="12211"/>
                    <a:pt x="2392" y="12211"/>
                  </a:cubicBezTo>
                  <a:cubicBezTo>
                    <a:pt x="2469" y="12211"/>
                    <a:pt x="2548" y="12206"/>
                    <a:pt x="2627" y="12197"/>
                  </a:cubicBezTo>
                  <a:lnTo>
                    <a:pt x="7955" y="11619"/>
                  </a:lnTo>
                  <a:cubicBezTo>
                    <a:pt x="8721" y="11531"/>
                    <a:pt x="9287" y="10802"/>
                    <a:pt x="9211" y="9986"/>
                  </a:cubicBezTo>
                  <a:cubicBezTo>
                    <a:pt x="9126" y="9197"/>
                    <a:pt x="8865" y="8021"/>
                    <a:pt x="8157" y="8021"/>
                  </a:cubicBezTo>
                  <a:cubicBezTo>
                    <a:pt x="8132" y="8021"/>
                    <a:pt x="8106" y="8022"/>
                    <a:pt x="8080" y="8025"/>
                  </a:cubicBezTo>
                  <a:lnTo>
                    <a:pt x="4600" y="8503"/>
                  </a:lnTo>
                  <a:cubicBezTo>
                    <a:pt x="4600" y="8503"/>
                    <a:pt x="5957" y="7598"/>
                    <a:pt x="6585" y="7221"/>
                  </a:cubicBezTo>
                  <a:cubicBezTo>
                    <a:pt x="7213" y="6844"/>
                    <a:pt x="7703" y="6455"/>
                    <a:pt x="8030" y="6078"/>
                  </a:cubicBezTo>
                  <a:cubicBezTo>
                    <a:pt x="8369" y="5688"/>
                    <a:pt x="8595" y="5273"/>
                    <a:pt x="8683" y="4834"/>
                  </a:cubicBezTo>
                  <a:cubicBezTo>
                    <a:pt x="8784" y="4394"/>
                    <a:pt x="8809" y="3866"/>
                    <a:pt x="8746" y="3263"/>
                  </a:cubicBezTo>
                  <a:cubicBezTo>
                    <a:pt x="8671" y="2446"/>
                    <a:pt x="8508" y="1818"/>
                    <a:pt x="8244" y="1353"/>
                  </a:cubicBezTo>
                  <a:cubicBezTo>
                    <a:pt x="7992" y="900"/>
                    <a:pt x="7653" y="561"/>
                    <a:pt x="7238" y="360"/>
                  </a:cubicBezTo>
                  <a:cubicBezTo>
                    <a:pt x="6824" y="146"/>
                    <a:pt x="6334" y="33"/>
                    <a:pt x="5781" y="8"/>
                  </a:cubicBezTo>
                  <a:cubicBezTo>
                    <a:pt x="5663" y="3"/>
                    <a:pt x="5542" y="0"/>
                    <a:pt x="54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 rot="-1061815">
              <a:off x="188994" y="3914396"/>
              <a:ext cx="174946" cy="66859"/>
            </a:xfrm>
            <a:custGeom>
              <a:avLst/>
              <a:gdLst/>
              <a:ahLst/>
              <a:cxnLst/>
              <a:rect l="l" t="t" r="r" b="b"/>
              <a:pathLst>
                <a:path w="3645" h="1393" extrusionOk="0">
                  <a:moveTo>
                    <a:pt x="2966" y="1"/>
                  </a:moveTo>
                  <a:cubicBezTo>
                    <a:pt x="2526" y="1"/>
                    <a:pt x="2099" y="101"/>
                    <a:pt x="1684" y="252"/>
                  </a:cubicBezTo>
                  <a:cubicBezTo>
                    <a:pt x="1094" y="478"/>
                    <a:pt x="553" y="817"/>
                    <a:pt x="51" y="1194"/>
                  </a:cubicBezTo>
                  <a:cubicBezTo>
                    <a:pt x="0" y="1232"/>
                    <a:pt x="0" y="1295"/>
                    <a:pt x="26" y="1345"/>
                  </a:cubicBezTo>
                  <a:cubicBezTo>
                    <a:pt x="48" y="1376"/>
                    <a:pt x="80" y="1392"/>
                    <a:pt x="113" y="1392"/>
                  </a:cubicBezTo>
                  <a:cubicBezTo>
                    <a:pt x="135" y="1392"/>
                    <a:pt x="157" y="1385"/>
                    <a:pt x="176" y="1370"/>
                  </a:cubicBezTo>
                  <a:cubicBezTo>
                    <a:pt x="679" y="993"/>
                    <a:pt x="1194" y="654"/>
                    <a:pt x="1760" y="441"/>
                  </a:cubicBezTo>
                  <a:cubicBezTo>
                    <a:pt x="2149" y="302"/>
                    <a:pt x="2551" y="214"/>
                    <a:pt x="2966" y="214"/>
                  </a:cubicBezTo>
                  <a:cubicBezTo>
                    <a:pt x="3142" y="214"/>
                    <a:pt x="3330" y="227"/>
                    <a:pt x="3519" y="277"/>
                  </a:cubicBezTo>
                  <a:cubicBezTo>
                    <a:pt x="3525" y="279"/>
                    <a:pt x="3532" y="280"/>
                    <a:pt x="3538" y="280"/>
                  </a:cubicBezTo>
                  <a:cubicBezTo>
                    <a:pt x="3582" y="280"/>
                    <a:pt x="3621" y="244"/>
                    <a:pt x="3632" y="189"/>
                  </a:cubicBezTo>
                  <a:cubicBezTo>
                    <a:pt x="3645" y="139"/>
                    <a:pt x="3619" y="76"/>
                    <a:pt x="3557" y="64"/>
                  </a:cubicBezTo>
                  <a:cubicBezTo>
                    <a:pt x="3356" y="26"/>
                    <a:pt x="3155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 rot="-1061815">
              <a:off x="463983" y="4297891"/>
              <a:ext cx="163523" cy="33453"/>
            </a:xfrm>
            <a:custGeom>
              <a:avLst/>
              <a:gdLst/>
              <a:ahLst/>
              <a:cxnLst/>
              <a:rect l="l" t="t" r="r" b="b"/>
              <a:pathLst>
                <a:path w="3407" h="697" extrusionOk="0">
                  <a:moveTo>
                    <a:pt x="3292" y="1"/>
                  </a:moveTo>
                  <a:cubicBezTo>
                    <a:pt x="3284" y="1"/>
                    <a:pt x="3276" y="2"/>
                    <a:pt x="3268" y="3"/>
                  </a:cubicBezTo>
                  <a:cubicBezTo>
                    <a:pt x="2225" y="242"/>
                    <a:pt x="1170" y="405"/>
                    <a:pt x="102" y="493"/>
                  </a:cubicBezTo>
                  <a:cubicBezTo>
                    <a:pt x="39" y="493"/>
                    <a:pt x="1" y="544"/>
                    <a:pt x="1" y="594"/>
                  </a:cubicBezTo>
                  <a:cubicBezTo>
                    <a:pt x="12" y="650"/>
                    <a:pt x="54" y="696"/>
                    <a:pt x="98" y="696"/>
                  </a:cubicBezTo>
                  <a:cubicBezTo>
                    <a:pt x="104" y="696"/>
                    <a:pt x="109" y="696"/>
                    <a:pt x="114" y="694"/>
                  </a:cubicBezTo>
                  <a:cubicBezTo>
                    <a:pt x="1195" y="619"/>
                    <a:pt x="2263" y="456"/>
                    <a:pt x="3318" y="204"/>
                  </a:cubicBezTo>
                  <a:cubicBezTo>
                    <a:pt x="3381" y="192"/>
                    <a:pt x="3406" y="141"/>
                    <a:pt x="3394" y="79"/>
                  </a:cubicBezTo>
                  <a:cubicBezTo>
                    <a:pt x="3383" y="35"/>
                    <a:pt x="3344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9" name="Google Shape;2479;p39"/>
          <p:cNvGrpSpPr/>
          <p:nvPr/>
        </p:nvGrpSpPr>
        <p:grpSpPr>
          <a:xfrm>
            <a:off x="8240700" y="3515275"/>
            <a:ext cx="507323" cy="521794"/>
            <a:chOff x="8498350" y="3464975"/>
            <a:chExt cx="507323" cy="521794"/>
          </a:xfrm>
        </p:grpSpPr>
        <p:sp>
          <p:nvSpPr>
            <p:cNvPr id="2480" name="Google Shape;2480;p39"/>
            <p:cNvSpPr/>
            <p:nvPr/>
          </p:nvSpPr>
          <p:spPr>
            <a:xfrm>
              <a:off x="8498350" y="3464975"/>
              <a:ext cx="507323" cy="521794"/>
            </a:xfrm>
            <a:custGeom>
              <a:avLst/>
              <a:gdLst/>
              <a:ahLst/>
              <a:cxnLst/>
              <a:rect l="l" t="t" r="r" b="b"/>
              <a:pathLst>
                <a:path w="11674" h="12007" extrusionOk="0">
                  <a:moveTo>
                    <a:pt x="4140" y="1"/>
                  </a:moveTo>
                  <a:cubicBezTo>
                    <a:pt x="3823" y="1"/>
                    <a:pt x="3500" y="66"/>
                    <a:pt x="3192" y="203"/>
                  </a:cubicBezTo>
                  <a:cubicBezTo>
                    <a:pt x="2752" y="404"/>
                    <a:pt x="2363" y="693"/>
                    <a:pt x="2061" y="1058"/>
                  </a:cubicBezTo>
                  <a:cubicBezTo>
                    <a:pt x="1320" y="1950"/>
                    <a:pt x="0" y="3684"/>
                    <a:pt x="239" y="4375"/>
                  </a:cubicBezTo>
                  <a:lnTo>
                    <a:pt x="603" y="5192"/>
                  </a:lnTo>
                  <a:cubicBezTo>
                    <a:pt x="616" y="5242"/>
                    <a:pt x="641" y="5292"/>
                    <a:pt x="679" y="5330"/>
                  </a:cubicBezTo>
                  <a:cubicBezTo>
                    <a:pt x="866" y="5632"/>
                    <a:pt x="1186" y="5777"/>
                    <a:pt x="1514" y="5777"/>
                  </a:cubicBezTo>
                  <a:cubicBezTo>
                    <a:pt x="1870" y="5777"/>
                    <a:pt x="2235" y="5607"/>
                    <a:pt x="2451" y="5280"/>
                  </a:cubicBezTo>
                  <a:lnTo>
                    <a:pt x="3142" y="4287"/>
                  </a:lnTo>
                  <a:lnTo>
                    <a:pt x="5127" y="8773"/>
                  </a:lnTo>
                  <a:lnTo>
                    <a:pt x="4248" y="9163"/>
                  </a:lnTo>
                  <a:cubicBezTo>
                    <a:pt x="3519" y="9489"/>
                    <a:pt x="3192" y="10319"/>
                    <a:pt x="3506" y="11023"/>
                  </a:cubicBezTo>
                  <a:lnTo>
                    <a:pt x="3569" y="11186"/>
                  </a:lnTo>
                  <a:cubicBezTo>
                    <a:pt x="3799" y="11700"/>
                    <a:pt x="4310" y="12006"/>
                    <a:pt x="4853" y="12006"/>
                  </a:cubicBezTo>
                  <a:cubicBezTo>
                    <a:pt x="5053" y="12006"/>
                    <a:pt x="5258" y="11965"/>
                    <a:pt x="5454" y="11877"/>
                  </a:cubicBezTo>
                  <a:lnTo>
                    <a:pt x="10581" y="9615"/>
                  </a:lnTo>
                  <a:cubicBezTo>
                    <a:pt x="11322" y="9276"/>
                    <a:pt x="11674" y="8421"/>
                    <a:pt x="11347" y="7680"/>
                  </a:cubicBezTo>
                  <a:lnTo>
                    <a:pt x="11322" y="7617"/>
                  </a:lnTo>
                  <a:cubicBezTo>
                    <a:pt x="11083" y="7084"/>
                    <a:pt x="10556" y="6767"/>
                    <a:pt x="9995" y="6767"/>
                  </a:cubicBezTo>
                  <a:cubicBezTo>
                    <a:pt x="9788" y="6767"/>
                    <a:pt x="9577" y="6810"/>
                    <a:pt x="9374" y="6901"/>
                  </a:cubicBezTo>
                  <a:lnTo>
                    <a:pt x="8784" y="7152"/>
                  </a:lnTo>
                  <a:lnTo>
                    <a:pt x="6208" y="1322"/>
                  </a:lnTo>
                  <a:cubicBezTo>
                    <a:pt x="5839" y="492"/>
                    <a:pt x="5011" y="1"/>
                    <a:pt x="4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9"/>
            <p:cNvSpPr/>
            <p:nvPr/>
          </p:nvSpPr>
          <p:spPr>
            <a:xfrm>
              <a:off x="8686739" y="3511866"/>
              <a:ext cx="107079" cy="152797"/>
            </a:xfrm>
            <a:custGeom>
              <a:avLst/>
              <a:gdLst/>
              <a:ahLst/>
              <a:cxnLst/>
              <a:rect l="l" t="t" r="r" b="b"/>
              <a:pathLst>
                <a:path w="2464" h="3516" extrusionOk="0">
                  <a:moveTo>
                    <a:pt x="120" y="1"/>
                  </a:moveTo>
                  <a:cubicBezTo>
                    <a:pt x="72" y="1"/>
                    <a:pt x="34" y="25"/>
                    <a:pt x="13" y="67"/>
                  </a:cubicBezTo>
                  <a:cubicBezTo>
                    <a:pt x="1" y="130"/>
                    <a:pt x="26" y="192"/>
                    <a:pt x="76" y="205"/>
                  </a:cubicBezTo>
                  <a:cubicBezTo>
                    <a:pt x="692" y="419"/>
                    <a:pt x="1131" y="984"/>
                    <a:pt x="1420" y="1587"/>
                  </a:cubicBezTo>
                  <a:cubicBezTo>
                    <a:pt x="1709" y="2190"/>
                    <a:pt x="1898" y="2856"/>
                    <a:pt x="2250" y="3460"/>
                  </a:cubicBezTo>
                  <a:cubicBezTo>
                    <a:pt x="2275" y="3493"/>
                    <a:pt x="2311" y="3515"/>
                    <a:pt x="2348" y="3515"/>
                  </a:cubicBezTo>
                  <a:cubicBezTo>
                    <a:pt x="2366" y="3515"/>
                    <a:pt x="2384" y="3510"/>
                    <a:pt x="2401" y="3497"/>
                  </a:cubicBezTo>
                  <a:cubicBezTo>
                    <a:pt x="2451" y="3472"/>
                    <a:pt x="2463" y="3409"/>
                    <a:pt x="2438" y="3359"/>
                  </a:cubicBezTo>
                  <a:cubicBezTo>
                    <a:pt x="2086" y="2781"/>
                    <a:pt x="1911" y="2128"/>
                    <a:pt x="1609" y="1499"/>
                  </a:cubicBezTo>
                  <a:cubicBezTo>
                    <a:pt x="1307" y="871"/>
                    <a:pt x="842" y="243"/>
                    <a:pt x="151" y="4"/>
                  </a:cubicBezTo>
                  <a:cubicBezTo>
                    <a:pt x="141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2" name="Google Shape;2482;p39"/>
          <p:cNvGrpSpPr/>
          <p:nvPr/>
        </p:nvGrpSpPr>
        <p:grpSpPr>
          <a:xfrm>
            <a:off x="7800050" y="4041563"/>
            <a:ext cx="546000" cy="546000"/>
            <a:chOff x="7807225" y="3947400"/>
            <a:chExt cx="546000" cy="546000"/>
          </a:xfrm>
        </p:grpSpPr>
        <p:sp>
          <p:nvSpPr>
            <p:cNvPr id="2483" name="Google Shape;2483;p39"/>
            <p:cNvSpPr/>
            <p:nvPr/>
          </p:nvSpPr>
          <p:spPr>
            <a:xfrm>
              <a:off x="7807225" y="3947400"/>
              <a:ext cx="546000" cy="546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2484" name="Google Shape;2484;p39"/>
            <p:cNvSpPr/>
            <p:nvPr/>
          </p:nvSpPr>
          <p:spPr>
            <a:xfrm>
              <a:off x="7872250" y="3998375"/>
              <a:ext cx="426625" cy="451450"/>
            </a:xfrm>
            <a:custGeom>
              <a:avLst/>
              <a:gdLst/>
              <a:ahLst/>
              <a:cxnLst/>
              <a:rect l="l" t="t" r="r" b="b"/>
              <a:pathLst>
                <a:path w="17065" h="18058" extrusionOk="0">
                  <a:moveTo>
                    <a:pt x="9078" y="8385"/>
                  </a:moveTo>
                  <a:cubicBezTo>
                    <a:pt x="9139" y="8385"/>
                    <a:pt x="9200" y="8388"/>
                    <a:pt x="9261" y="8395"/>
                  </a:cubicBezTo>
                  <a:cubicBezTo>
                    <a:pt x="9513" y="8420"/>
                    <a:pt x="9777" y="8508"/>
                    <a:pt x="10003" y="8659"/>
                  </a:cubicBezTo>
                  <a:cubicBezTo>
                    <a:pt x="10191" y="8784"/>
                    <a:pt x="10342" y="8960"/>
                    <a:pt x="10468" y="9161"/>
                  </a:cubicBezTo>
                  <a:cubicBezTo>
                    <a:pt x="10782" y="9702"/>
                    <a:pt x="10794" y="10430"/>
                    <a:pt x="10455" y="10958"/>
                  </a:cubicBezTo>
                  <a:cubicBezTo>
                    <a:pt x="10142" y="11434"/>
                    <a:pt x="9568" y="11695"/>
                    <a:pt x="8998" y="11695"/>
                  </a:cubicBezTo>
                  <a:cubicBezTo>
                    <a:pt x="8905" y="11695"/>
                    <a:pt x="8812" y="11688"/>
                    <a:pt x="8721" y="11674"/>
                  </a:cubicBezTo>
                  <a:cubicBezTo>
                    <a:pt x="8532" y="11637"/>
                    <a:pt x="8344" y="11561"/>
                    <a:pt x="8168" y="11461"/>
                  </a:cubicBezTo>
                  <a:cubicBezTo>
                    <a:pt x="7716" y="11184"/>
                    <a:pt x="7452" y="10669"/>
                    <a:pt x="7402" y="10141"/>
                  </a:cubicBezTo>
                  <a:cubicBezTo>
                    <a:pt x="7376" y="9815"/>
                    <a:pt x="7439" y="9475"/>
                    <a:pt x="7615" y="9186"/>
                  </a:cubicBezTo>
                  <a:lnTo>
                    <a:pt x="7691" y="9073"/>
                  </a:lnTo>
                  <a:cubicBezTo>
                    <a:pt x="8007" y="8633"/>
                    <a:pt x="8536" y="8385"/>
                    <a:pt x="9078" y="8385"/>
                  </a:cubicBezTo>
                  <a:close/>
                  <a:moveTo>
                    <a:pt x="11511" y="1"/>
                  </a:moveTo>
                  <a:lnTo>
                    <a:pt x="11511" y="13"/>
                  </a:lnTo>
                  <a:cubicBezTo>
                    <a:pt x="7590" y="4260"/>
                    <a:pt x="3833" y="8633"/>
                    <a:pt x="214" y="13132"/>
                  </a:cubicBezTo>
                  <a:lnTo>
                    <a:pt x="0" y="13434"/>
                  </a:lnTo>
                  <a:cubicBezTo>
                    <a:pt x="339" y="14049"/>
                    <a:pt x="767" y="14627"/>
                    <a:pt x="1244" y="15143"/>
                  </a:cubicBezTo>
                  <a:cubicBezTo>
                    <a:pt x="2526" y="16512"/>
                    <a:pt x="4222" y="17442"/>
                    <a:pt x="6007" y="18008"/>
                  </a:cubicBezTo>
                  <a:cubicBezTo>
                    <a:pt x="6070" y="18020"/>
                    <a:pt x="6120" y="18045"/>
                    <a:pt x="6183" y="18058"/>
                  </a:cubicBezTo>
                  <a:lnTo>
                    <a:pt x="6233" y="17869"/>
                  </a:lnTo>
                  <a:cubicBezTo>
                    <a:pt x="9965" y="13660"/>
                    <a:pt x="13584" y="9325"/>
                    <a:pt x="17065" y="4901"/>
                  </a:cubicBezTo>
                  <a:cubicBezTo>
                    <a:pt x="16851" y="4436"/>
                    <a:pt x="16600" y="3997"/>
                    <a:pt x="16311" y="3569"/>
                  </a:cubicBezTo>
                  <a:cubicBezTo>
                    <a:pt x="15167" y="1886"/>
                    <a:pt x="13446" y="641"/>
                    <a:pt x="115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9"/>
            <p:cNvSpPr/>
            <p:nvPr/>
          </p:nvSpPr>
          <p:spPr>
            <a:xfrm>
              <a:off x="8057275" y="4246250"/>
              <a:ext cx="42425" cy="44000"/>
            </a:xfrm>
            <a:custGeom>
              <a:avLst/>
              <a:gdLst/>
              <a:ahLst/>
              <a:cxnLst/>
              <a:rect l="l" t="t" r="r" b="b"/>
              <a:pathLst>
                <a:path w="1697" h="1760" extrusionOk="0">
                  <a:moveTo>
                    <a:pt x="1697" y="0"/>
                  </a:moveTo>
                  <a:lnTo>
                    <a:pt x="1697" y="0"/>
                  </a:lnTo>
                  <a:cubicBezTo>
                    <a:pt x="1358" y="25"/>
                    <a:pt x="1018" y="101"/>
                    <a:pt x="704" y="201"/>
                  </a:cubicBezTo>
                  <a:lnTo>
                    <a:pt x="1" y="226"/>
                  </a:lnTo>
                  <a:cubicBezTo>
                    <a:pt x="51" y="754"/>
                    <a:pt x="315" y="1269"/>
                    <a:pt x="767" y="1546"/>
                  </a:cubicBezTo>
                  <a:cubicBezTo>
                    <a:pt x="943" y="1646"/>
                    <a:pt x="1131" y="1722"/>
                    <a:pt x="1320" y="1759"/>
                  </a:cubicBezTo>
                  <a:lnTo>
                    <a:pt x="1446" y="1294"/>
                  </a:lnTo>
                  <a:cubicBezTo>
                    <a:pt x="1571" y="867"/>
                    <a:pt x="1659" y="440"/>
                    <a:pt x="1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9"/>
            <p:cNvSpPr/>
            <p:nvPr/>
          </p:nvSpPr>
          <p:spPr>
            <a:xfrm>
              <a:off x="8090250" y="4227400"/>
              <a:ext cx="51875" cy="63375"/>
            </a:xfrm>
            <a:custGeom>
              <a:avLst/>
              <a:gdLst/>
              <a:ahLst/>
              <a:cxnLst/>
              <a:rect l="l" t="t" r="r" b="b"/>
              <a:pathLst>
                <a:path w="2075" h="2535" extrusionOk="0">
                  <a:moveTo>
                    <a:pt x="1748" y="0"/>
                  </a:moveTo>
                  <a:lnTo>
                    <a:pt x="1408" y="767"/>
                  </a:lnTo>
                  <a:cubicBezTo>
                    <a:pt x="1227" y="740"/>
                    <a:pt x="1041" y="727"/>
                    <a:pt x="856" y="727"/>
                  </a:cubicBezTo>
                  <a:cubicBezTo>
                    <a:pt x="696" y="727"/>
                    <a:pt x="535" y="737"/>
                    <a:pt x="378" y="754"/>
                  </a:cubicBezTo>
                  <a:cubicBezTo>
                    <a:pt x="340" y="1194"/>
                    <a:pt x="252" y="1621"/>
                    <a:pt x="127" y="2048"/>
                  </a:cubicBezTo>
                  <a:lnTo>
                    <a:pt x="1" y="2513"/>
                  </a:lnTo>
                  <a:cubicBezTo>
                    <a:pt x="92" y="2527"/>
                    <a:pt x="185" y="2534"/>
                    <a:pt x="278" y="2534"/>
                  </a:cubicBezTo>
                  <a:cubicBezTo>
                    <a:pt x="848" y="2534"/>
                    <a:pt x="1422" y="2273"/>
                    <a:pt x="1735" y="1797"/>
                  </a:cubicBezTo>
                  <a:cubicBezTo>
                    <a:pt x="2074" y="1269"/>
                    <a:pt x="2062" y="541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>
              <a:off x="8056650" y="4208000"/>
              <a:ext cx="47150" cy="43925"/>
            </a:xfrm>
            <a:custGeom>
              <a:avLst/>
              <a:gdLst/>
              <a:ahLst/>
              <a:cxnLst/>
              <a:rect l="l" t="t" r="r" b="b"/>
              <a:pathLst>
                <a:path w="1886" h="1757" extrusionOk="0">
                  <a:moveTo>
                    <a:pt x="1702" y="0"/>
                  </a:moveTo>
                  <a:cubicBezTo>
                    <a:pt x="1160" y="0"/>
                    <a:pt x="631" y="248"/>
                    <a:pt x="315" y="688"/>
                  </a:cubicBezTo>
                  <a:lnTo>
                    <a:pt x="239" y="801"/>
                  </a:lnTo>
                  <a:cubicBezTo>
                    <a:pt x="63" y="1090"/>
                    <a:pt x="0" y="1430"/>
                    <a:pt x="26" y="1756"/>
                  </a:cubicBezTo>
                  <a:lnTo>
                    <a:pt x="729" y="1731"/>
                  </a:lnTo>
                  <a:cubicBezTo>
                    <a:pt x="1043" y="1631"/>
                    <a:pt x="1383" y="1555"/>
                    <a:pt x="1722" y="1530"/>
                  </a:cubicBezTo>
                  <a:cubicBezTo>
                    <a:pt x="1747" y="1178"/>
                    <a:pt x="1747" y="826"/>
                    <a:pt x="1709" y="487"/>
                  </a:cubicBezTo>
                  <a:lnTo>
                    <a:pt x="1885" y="10"/>
                  </a:lnTo>
                  <a:cubicBezTo>
                    <a:pt x="1824" y="3"/>
                    <a:pt x="1763" y="0"/>
                    <a:pt x="1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9"/>
            <p:cNvSpPr/>
            <p:nvPr/>
          </p:nvSpPr>
          <p:spPr>
            <a:xfrm>
              <a:off x="8099375" y="4208225"/>
              <a:ext cx="34575" cy="38350"/>
            </a:xfrm>
            <a:custGeom>
              <a:avLst/>
              <a:gdLst/>
              <a:ahLst/>
              <a:cxnLst/>
              <a:rect l="l" t="t" r="r" b="b"/>
              <a:pathLst>
                <a:path w="1383" h="1534" extrusionOk="0">
                  <a:moveTo>
                    <a:pt x="176" y="1"/>
                  </a:moveTo>
                  <a:lnTo>
                    <a:pt x="0" y="478"/>
                  </a:lnTo>
                  <a:cubicBezTo>
                    <a:pt x="38" y="817"/>
                    <a:pt x="38" y="1169"/>
                    <a:pt x="13" y="1521"/>
                  </a:cubicBezTo>
                  <a:cubicBezTo>
                    <a:pt x="170" y="1504"/>
                    <a:pt x="331" y="1494"/>
                    <a:pt x="491" y="1494"/>
                  </a:cubicBezTo>
                  <a:cubicBezTo>
                    <a:pt x="676" y="1494"/>
                    <a:pt x="862" y="1507"/>
                    <a:pt x="1043" y="1534"/>
                  </a:cubicBezTo>
                  <a:lnTo>
                    <a:pt x="1383" y="767"/>
                  </a:lnTo>
                  <a:cubicBezTo>
                    <a:pt x="1257" y="566"/>
                    <a:pt x="1106" y="390"/>
                    <a:pt x="918" y="265"/>
                  </a:cubicBezTo>
                  <a:cubicBezTo>
                    <a:pt x="692" y="114"/>
                    <a:pt x="428" y="26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9"/>
            <p:cNvSpPr/>
            <p:nvPr/>
          </p:nvSpPr>
          <p:spPr>
            <a:xfrm>
              <a:off x="8027125" y="4450125"/>
              <a:ext cx="128200" cy="24525"/>
            </a:xfrm>
            <a:custGeom>
              <a:avLst/>
              <a:gdLst/>
              <a:ahLst/>
              <a:cxnLst/>
              <a:rect l="l" t="t" r="r" b="b"/>
              <a:pathLst>
                <a:path w="5128" h="981" extrusionOk="0">
                  <a:moveTo>
                    <a:pt x="5115" y="981"/>
                  </a:moveTo>
                  <a:lnTo>
                    <a:pt x="5127" y="151"/>
                  </a:lnTo>
                  <a:lnTo>
                    <a:pt x="5127" y="151"/>
                  </a:lnTo>
                  <a:lnTo>
                    <a:pt x="5115" y="981"/>
                  </a:lnTo>
                  <a:lnTo>
                    <a:pt x="5115" y="981"/>
                  </a:lnTo>
                  <a:close/>
                  <a:moveTo>
                    <a:pt x="2966" y="440"/>
                  </a:moveTo>
                  <a:lnTo>
                    <a:pt x="2966" y="440"/>
                  </a:lnTo>
                  <a:lnTo>
                    <a:pt x="2966" y="440"/>
                  </a:lnTo>
                  <a:lnTo>
                    <a:pt x="2966" y="440"/>
                  </a:lnTo>
                  <a:close/>
                  <a:moveTo>
                    <a:pt x="2966" y="440"/>
                  </a:moveTo>
                  <a:cubicBezTo>
                    <a:pt x="1961" y="440"/>
                    <a:pt x="955" y="277"/>
                    <a:pt x="0" y="0"/>
                  </a:cubicBezTo>
                  <a:cubicBezTo>
                    <a:pt x="955" y="277"/>
                    <a:pt x="1961" y="440"/>
                    <a:pt x="2966" y="440"/>
                  </a:cubicBezTo>
                  <a:close/>
                  <a:moveTo>
                    <a:pt x="5089" y="164"/>
                  </a:moveTo>
                  <a:cubicBezTo>
                    <a:pt x="5102" y="164"/>
                    <a:pt x="5115" y="151"/>
                    <a:pt x="5127" y="151"/>
                  </a:cubicBezTo>
                  <a:cubicBezTo>
                    <a:pt x="5115" y="151"/>
                    <a:pt x="5102" y="164"/>
                    <a:pt x="5089" y="164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9"/>
            <p:cNvSpPr/>
            <p:nvPr/>
          </p:nvSpPr>
          <p:spPr>
            <a:xfrm>
              <a:off x="7881675" y="4252525"/>
              <a:ext cx="56575" cy="69125"/>
            </a:xfrm>
            <a:custGeom>
              <a:avLst/>
              <a:gdLst/>
              <a:ahLst/>
              <a:cxnLst/>
              <a:rect l="l" t="t" r="r" b="b"/>
              <a:pathLst>
                <a:path w="2263" h="2765" extrusionOk="0">
                  <a:moveTo>
                    <a:pt x="0" y="2765"/>
                  </a:moveTo>
                  <a:cubicBezTo>
                    <a:pt x="742" y="1835"/>
                    <a:pt x="1496" y="918"/>
                    <a:pt x="2262" y="0"/>
                  </a:cubicBezTo>
                  <a:cubicBezTo>
                    <a:pt x="2262" y="0"/>
                    <a:pt x="2262" y="0"/>
                    <a:pt x="2262" y="0"/>
                  </a:cubicBezTo>
                  <a:cubicBezTo>
                    <a:pt x="1496" y="918"/>
                    <a:pt x="742" y="1835"/>
                    <a:pt x="0" y="2765"/>
                  </a:cubicBezTo>
                </a:path>
              </a:pathLst>
            </a:custGeom>
            <a:solidFill>
              <a:srgbClr val="F8A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9"/>
            <p:cNvSpPr/>
            <p:nvPr/>
          </p:nvSpPr>
          <p:spPr>
            <a:xfrm>
              <a:off x="7865325" y="4320075"/>
              <a:ext cx="6950" cy="14150"/>
            </a:xfrm>
            <a:custGeom>
              <a:avLst/>
              <a:gdLst/>
              <a:ahLst/>
              <a:cxnLst/>
              <a:rect l="l" t="t" r="r" b="b"/>
              <a:pathLst>
                <a:path w="278" h="566" extrusionOk="0">
                  <a:moveTo>
                    <a:pt x="277" y="566"/>
                  </a:moveTo>
                  <a:cubicBezTo>
                    <a:pt x="177" y="390"/>
                    <a:pt x="89" y="201"/>
                    <a:pt x="1" y="0"/>
                  </a:cubicBezTo>
                  <a:cubicBezTo>
                    <a:pt x="89" y="201"/>
                    <a:pt x="177" y="390"/>
                    <a:pt x="277" y="566"/>
                  </a:cubicBezTo>
                  <a:lnTo>
                    <a:pt x="277" y="566"/>
                  </a:lnTo>
                  <a:close/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9"/>
            <p:cNvSpPr/>
            <p:nvPr/>
          </p:nvSpPr>
          <p:spPr>
            <a:xfrm>
              <a:off x="7845550" y="4310325"/>
              <a:ext cx="18550" cy="13525"/>
            </a:xfrm>
            <a:custGeom>
              <a:avLst/>
              <a:gdLst/>
              <a:ahLst/>
              <a:cxnLst/>
              <a:rect l="l" t="t" r="r" b="b"/>
              <a:pathLst>
                <a:path w="742" h="541" extrusionOk="0">
                  <a:moveTo>
                    <a:pt x="0" y="541"/>
                  </a:moveTo>
                  <a:lnTo>
                    <a:pt x="0" y="541"/>
                  </a:lnTo>
                  <a:lnTo>
                    <a:pt x="628" y="1"/>
                  </a:lnTo>
                  <a:cubicBezTo>
                    <a:pt x="666" y="101"/>
                    <a:pt x="704" y="189"/>
                    <a:pt x="741" y="290"/>
                  </a:cubicBezTo>
                  <a:cubicBezTo>
                    <a:pt x="704" y="189"/>
                    <a:pt x="666" y="101"/>
                    <a:pt x="628" y="1"/>
                  </a:cubicBezTo>
                  <a:lnTo>
                    <a:pt x="0" y="541"/>
                  </a:lnTo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9"/>
            <p:cNvSpPr/>
            <p:nvPr/>
          </p:nvSpPr>
          <p:spPr>
            <a:xfrm>
              <a:off x="8297925" y="4287400"/>
              <a:ext cx="39900" cy="87050"/>
            </a:xfrm>
            <a:custGeom>
              <a:avLst/>
              <a:gdLst/>
              <a:ahLst/>
              <a:cxnLst/>
              <a:rect l="l" t="t" r="r" b="b"/>
              <a:pathLst>
                <a:path w="1596" h="3482" extrusionOk="0">
                  <a:moveTo>
                    <a:pt x="0" y="3481"/>
                  </a:moveTo>
                  <a:cubicBezTo>
                    <a:pt x="264" y="3129"/>
                    <a:pt x="490" y="2752"/>
                    <a:pt x="704" y="2363"/>
                  </a:cubicBezTo>
                  <a:cubicBezTo>
                    <a:pt x="1093" y="1609"/>
                    <a:pt x="1395" y="817"/>
                    <a:pt x="1596" y="0"/>
                  </a:cubicBezTo>
                  <a:cubicBezTo>
                    <a:pt x="1395" y="817"/>
                    <a:pt x="1093" y="1609"/>
                    <a:pt x="704" y="2363"/>
                  </a:cubicBezTo>
                  <a:cubicBezTo>
                    <a:pt x="490" y="2752"/>
                    <a:pt x="264" y="3129"/>
                    <a:pt x="0" y="3481"/>
                  </a:cubicBezTo>
                  <a:close/>
                </a:path>
              </a:pathLst>
            </a:custGeom>
            <a:solidFill>
              <a:srgbClr val="F8A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9"/>
            <p:cNvSpPr/>
            <p:nvPr/>
          </p:nvSpPr>
          <p:spPr>
            <a:xfrm>
              <a:off x="8275925" y="4262575"/>
              <a:ext cx="42750" cy="113425"/>
            </a:xfrm>
            <a:custGeom>
              <a:avLst/>
              <a:gdLst/>
              <a:ahLst/>
              <a:cxnLst/>
              <a:rect l="l" t="t" r="r" b="b"/>
              <a:pathLst>
                <a:path w="1710" h="4537" extrusionOk="0">
                  <a:moveTo>
                    <a:pt x="1709" y="1"/>
                  </a:moveTo>
                  <a:cubicBezTo>
                    <a:pt x="1698" y="84"/>
                    <a:pt x="1687" y="167"/>
                    <a:pt x="1674" y="250"/>
                  </a:cubicBezTo>
                  <a:lnTo>
                    <a:pt x="1674" y="250"/>
                  </a:lnTo>
                  <a:cubicBezTo>
                    <a:pt x="1686" y="171"/>
                    <a:pt x="1698" y="92"/>
                    <a:pt x="1709" y="13"/>
                  </a:cubicBezTo>
                  <a:cubicBezTo>
                    <a:pt x="1709" y="1"/>
                    <a:pt x="1709" y="1"/>
                    <a:pt x="1709" y="1"/>
                  </a:cubicBezTo>
                  <a:close/>
                  <a:moveTo>
                    <a:pt x="1674" y="250"/>
                  </a:moveTo>
                  <a:cubicBezTo>
                    <a:pt x="1427" y="1775"/>
                    <a:pt x="873" y="3258"/>
                    <a:pt x="0" y="4537"/>
                  </a:cubicBezTo>
                  <a:cubicBezTo>
                    <a:pt x="871" y="3261"/>
                    <a:pt x="1436" y="1782"/>
                    <a:pt x="1674" y="250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5" name="Google Shape;2495;p39"/>
            <p:cNvGrpSpPr/>
            <p:nvPr/>
          </p:nvGrpSpPr>
          <p:grpSpPr>
            <a:xfrm>
              <a:off x="7846500" y="3983675"/>
              <a:ext cx="490400" cy="480150"/>
              <a:chOff x="7846500" y="3983675"/>
              <a:chExt cx="490400" cy="480150"/>
            </a:xfrm>
          </p:grpSpPr>
          <p:sp>
            <p:nvSpPr>
              <p:cNvPr id="2496" name="Google Shape;2496;p39"/>
              <p:cNvSpPr/>
              <p:nvPr/>
            </p:nvSpPr>
            <p:spPr>
              <a:xfrm>
                <a:off x="8005750" y="3983675"/>
                <a:ext cx="331150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15946" extrusionOk="0">
                    <a:moveTo>
                      <a:pt x="3169" y="1"/>
                    </a:moveTo>
                    <a:cubicBezTo>
                      <a:pt x="2072" y="1"/>
                      <a:pt x="970" y="199"/>
                      <a:pt x="1" y="677"/>
                    </a:cubicBezTo>
                    <a:lnTo>
                      <a:pt x="13" y="702"/>
                    </a:lnTo>
                    <a:cubicBezTo>
                      <a:pt x="1075" y="374"/>
                      <a:pt x="2130" y="178"/>
                      <a:pt x="3210" y="178"/>
                    </a:cubicBezTo>
                    <a:cubicBezTo>
                      <a:pt x="3664" y="178"/>
                      <a:pt x="4122" y="213"/>
                      <a:pt x="4587" y="287"/>
                    </a:cubicBezTo>
                    <a:cubicBezTo>
                      <a:pt x="6183" y="551"/>
                      <a:pt x="7729" y="1217"/>
                      <a:pt x="8998" y="2210"/>
                    </a:cubicBezTo>
                    <a:cubicBezTo>
                      <a:pt x="11599" y="4233"/>
                      <a:pt x="12780" y="7538"/>
                      <a:pt x="12454" y="10767"/>
                    </a:cubicBezTo>
                    <a:cubicBezTo>
                      <a:pt x="12278" y="12564"/>
                      <a:pt x="11649" y="14298"/>
                      <a:pt x="10619" y="15781"/>
                    </a:cubicBezTo>
                    <a:cubicBezTo>
                      <a:pt x="10564" y="15863"/>
                      <a:pt x="10636" y="15945"/>
                      <a:pt x="10708" y="15945"/>
                    </a:cubicBezTo>
                    <a:cubicBezTo>
                      <a:pt x="10735" y="15945"/>
                      <a:pt x="10762" y="15934"/>
                      <a:pt x="10782" y="15907"/>
                    </a:cubicBezTo>
                    <a:cubicBezTo>
                      <a:pt x="12680" y="13180"/>
                      <a:pt x="13245" y="9586"/>
                      <a:pt x="12202" y="6432"/>
                    </a:cubicBezTo>
                    <a:cubicBezTo>
                      <a:pt x="11172" y="3290"/>
                      <a:pt x="8508" y="966"/>
                      <a:pt x="5291" y="237"/>
                    </a:cubicBezTo>
                    <a:cubicBezTo>
                      <a:pt x="4612" y="87"/>
                      <a:pt x="3892" y="1"/>
                      <a:pt x="3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9"/>
              <p:cNvSpPr/>
              <p:nvPr/>
            </p:nvSpPr>
            <p:spPr>
              <a:xfrm>
                <a:off x="7846500" y="4248000"/>
                <a:ext cx="3692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4770" h="8633" extrusionOk="0">
                    <a:moveTo>
                      <a:pt x="102" y="0"/>
                    </a:moveTo>
                    <a:cubicBezTo>
                      <a:pt x="56" y="0"/>
                      <a:pt x="12" y="29"/>
                      <a:pt x="12" y="94"/>
                    </a:cubicBezTo>
                    <a:cubicBezTo>
                      <a:pt x="1" y="5076"/>
                      <a:pt x="5370" y="8633"/>
                      <a:pt x="10074" y="8633"/>
                    </a:cubicBezTo>
                    <a:cubicBezTo>
                      <a:pt x="10484" y="8633"/>
                      <a:pt x="10888" y="8606"/>
                      <a:pt x="11284" y="8550"/>
                    </a:cubicBezTo>
                    <a:cubicBezTo>
                      <a:pt x="12553" y="8374"/>
                      <a:pt x="13847" y="7897"/>
                      <a:pt x="14740" y="6929"/>
                    </a:cubicBezTo>
                    <a:cubicBezTo>
                      <a:pt x="14769" y="6900"/>
                      <a:pt x="14745" y="6855"/>
                      <a:pt x="14709" y="6855"/>
                    </a:cubicBezTo>
                    <a:cubicBezTo>
                      <a:pt x="14699" y="6855"/>
                      <a:pt x="14688" y="6858"/>
                      <a:pt x="14677" y="6867"/>
                    </a:cubicBezTo>
                    <a:cubicBezTo>
                      <a:pt x="13343" y="7963"/>
                      <a:pt x="11761" y="8415"/>
                      <a:pt x="10140" y="8415"/>
                    </a:cubicBezTo>
                    <a:cubicBezTo>
                      <a:pt x="8844" y="8415"/>
                      <a:pt x="7522" y="8126"/>
                      <a:pt x="6283" y="7646"/>
                    </a:cubicBezTo>
                    <a:cubicBezTo>
                      <a:pt x="3028" y="6377"/>
                      <a:pt x="414" y="3713"/>
                      <a:pt x="213" y="106"/>
                    </a:cubicBezTo>
                    <a:cubicBezTo>
                      <a:pt x="213" y="39"/>
                      <a:pt x="156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9"/>
              <p:cNvSpPr/>
              <p:nvPr/>
            </p:nvSpPr>
            <p:spPr>
              <a:xfrm>
                <a:off x="7899450" y="4068475"/>
                <a:ext cx="259850" cy="30385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2154" extrusionOk="0">
                    <a:moveTo>
                      <a:pt x="10358" y="1"/>
                    </a:moveTo>
                    <a:cubicBezTo>
                      <a:pt x="10350" y="1"/>
                      <a:pt x="10342" y="4"/>
                      <a:pt x="10335" y="11"/>
                    </a:cubicBezTo>
                    <a:cubicBezTo>
                      <a:pt x="6804" y="3919"/>
                      <a:pt x="3461" y="8016"/>
                      <a:pt x="56" y="12024"/>
                    </a:cubicBezTo>
                    <a:cubicBezTo>
                      <a:pt x="0" y="12089"/>
                      <a:pt x="60" y="12154"/>
                      <a:pt x="121" y="12154"/>
                    </a:cubicBezTo>
                    <a:cubicBezTo>
                      <a:pt x="143" y="12154"/>
                      <a:pt x="165" y="12145"/>
                      <a:pt x="181" y="12125"/>
                    </a:cubicBezTo>
                    <a:cubicBezTo>
                      <a:pt x="3587" y="8104"/>
                      <a:pt x="7093" y="4158"/>
                      <a:pt x="10385" y="37"/>
                    </a:cubicBezTo>
                    <a:cubicBezTo>
                      <a:pt x="10394" y="19"/>
                      <a:pt x="10378" y="1"/>
                      <a:pt x="10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9"/>
              <p:cNvSpPr/>
              <p:nvPr/>
            </p:nvSpPr>
            <p:spPr>
              <a:xfrm>
                <a:off x="8050050" y="4205650"/>
                <a:ext cx="9237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504" extrusionOk="0">
                    <a:moveTo>
                      <a:pt x="1969" y="1"/>
                    </a:moveTo>
                    <a:cubicBezTo>
                      <a:pt x="1395" y="1"/>
                      <a:pt x="799" y="245"/>
                      <a:pt x="516" y="732"/>
                    </a:cubicBezTo>
                    <a:cubicBezTo>
                      <a:pt x="480" y="795"/>
                      <a:pt x="528" y="845"/>
                      <a:pt x="581" y="845"/>
                    </a:cubicBezTo>
                    <a:cubicBezTo>
                      <a:pt x="602" y="845"/>
                      <a:pt x="624" y="838"/>
                      <a:pt x="641" y="820"/>
                    </a:cubicBezTo>
                    <a:cubicBezTo>
                      <a:pt x="990" y="431"/>
                      <a:pt x="1472" y="192"/>
                      <a:pt x="1985" y="192"/>
                    </a:cubicBezTo>
                    <a:cubicBezTo>
                      <a:pt x="2102" y="192"/>
                      <a:pt x="2220" y="204"/>
                      <a:pt x="2338" y="229"/>
                    </a:cubicBezTo>
                    <a:cubicBezTo>
                      <a:pt x="2979" y="380"/>
                      <a:pt x="3406" y="933"/>
                      <a:pt x="3481" y="1574"/>
                    </a:cubicBezTo>
                    <a:cubicBezTo>
                      <a:pt x="3557" y="2227"/>
                      <a:pt x="3243" y="2843"/>
                      <a:pt x="2652" y="3132"/>
                    </a:cubicBezTo>
                    <a:cubicBezTo>
                      <a:pt x="2423" y="3242"/>
                      <a:pt x="2171" y="3298"/>
                      <a:pt x="1920" y="3298"/>
                    </a:cubicBezTo>
                    <a:cubicBezTo>
                      <a:pt x="1538" y="3298"/>
                      <a:pt x="1161" y="3167"/>
                      <a:pt x="880" y="2893"/>
                    </a:cubicBezTo>
                    <a:cubicBezTo>
                      <a:pt x="327" y="2366"/>
                      <a:pt x="302" y="1586"/>
                      <a:pt x="553" y="908"/>
                    </a:cubicBezTo>
                    <a:cubicBezTo>
                      <a:pt x="570" y="865"/>
                      <a:pt x="541" y="834"/>
                      <a:pt x="505" y="834"/>
                    </a:cubicBezTo>
                    <a:cubicBezTo>
                      <a:pt x="488" y="834"/>
                      <a:pt x="469" y="841"/>
                      <a:pt x="453" y="858"/>
                    </a:cubicBezTo>
                    <a:cubicBezTo>
                      <a:pt x="1" y="1423"/>
                      <a:pt x="164" y="2328"/>
                      <a:pt x="566" y="2868"/>
                    </a:cubicBezTo>
                    <a:cubicBezTo>
                      <a:pt x="892" y="3293"/>
                      <a:pt x="1393" y="3504"/>
                      <a:pt x="1907" y="3504"/>
                    </a:cubicBezTo>
                    <a:cubicBezTo>
                      <a:pt x="2106" y="3504"/>
                      <a:pt x="2308" y="3472"/>
                      <a:pt x="2501" y="3409"/>
                    </a:cubicBezTo>
                    <a:cubicBezTo>
                      <a:pt x="3205" y="3182"/>
                      <a:pt x="3695" y="2554"/>
                      <a:pt x="3695" y="1800"/>
                    </a:cubicBezTo>
                    <a:cubicBezTo>
                      <a:pt x="3695" y="1096"/>
                      <a:pt x="3318" y="405"/>
                      <a:pt x="2652" y="129"/>
                    </a:cubicBezTo>
                    <a:cubicBezTo>
                      <a:pt x="2444" y="44"/>
                      <a:pt x="2209" y="1"/>
                      <a:pt x="1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9"/>
              <p:cNvSpPr/>
              <p:nvPr/>
            </p:nvSpPr>
            <p:spPr>
              <a:xfrm>
                <a:off x="8072975" y="4243725"/>
                <a:ext cx="547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58" extrusionOk="0">
                    <a:moveTo>
                      <a:pt x="1399" y="1"/>
                    </a:moveTo>
                    <a:cubicBezTo>
                      <a:pt x="1280" y="1"/>
                      <a:pt x="1161" y="5"/>
                      <a:pt x="1044" y="13"/>
                    </a:cubicBezTo>
                    <a:cubicBezTo>
                      <a:pt x="868" y="26"/>
                      <a:pt x="692" y="51"/>
                      <a:pt x="516" y="89"/>
                    </a:cubicBezTo>
                    <a:cubicBezTo>
                      <a:pt x="365" y="114"/>
                      <a:pt x="152" y="139"/>
                      <a:pt x="39" y="252"/>
                    </a:cubicBezTo>
                    <a:cubicBezTo>
                      <a:pt x="1" y="290"/>
                      <a:pt x="13" y="352"/>
                      <a:pt x="64" y="352"/>
                    </a:cubicBezTo>
                    <a:cubicBezTo>
                      <a:pt x="86" y="356"/>
                      <a:pt x="109" y="358"/>
                      <a:pt x="132" y="358"/>
                    </a:cubicBezTo>
                    <a:cubicBezTo>
                      <a:pt x="275" y="358"/>
                      <a:pt x="424" y="297"/>
                      <a:pt x="554" y="265"/>
                    </a:cubicBezTo>
                    <a:cubicBezTo>
                      <a:pt x="717" y="227"/>
                      <a:pt x="893" y="202"/>
                      <a:pt x="1056" y="177"/>
                    </a:cubicBezTo>
                    <a:cubicBezTo>
                      <a:pt x="1215" y="160"/>
                      <a:pt x="1374" y="153"/>
                      <a:pt x="1532" y="153"/>
                    </a:cubicBezTo>
                    <a:cubicBezTo>
                      <a:pt x="1723" y="153"/>
                      <a:pt x="1913" y="163"/>
                      <a:pt x="2099" y="177"/>
                    </a:cubicBezTo>
                    <a:cubicBezTo>
                      <a:pt x="2175" y="177"/>
                      <a:pt x="2187" y="63"/>
                      <a:pt x="2112" y="51"/>
                    </a:cubicBezTo>
                    <a:cubicBezTo>
                      <a:pt x="1877" y="17"/>
                      <a:pt x="1637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9"/>
              <p:cNvSpPr/>
              <p:nvPr/>
            </p:nvSpPr>
            <p:spPr>
              <a:xfrm>
                <a:off x="8090925" y="4218700"/>
                <a:ext cx="12550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482" extrusionOk="0">
                    <a:moveTo>
                      <a:pt x="338" y="1"/>
                    </a:moveTo>
                    <a:cubicBezTo>
                      <a:pt x="306" y="1"/>
                      <a:pt x="276" y="20"/>
                      <a:pt x="276" y="59"/>
                    </a:cubicBezTo>
                    <a:cubicBezTo>
                      <a:pt x="326" y="838"/>
                      <a:pt x="238" y="1605"/>
                      <a:pt x="24" y="2371"/>
                    </a:cubicBezTo>
                    <a:cubicBezTo>
                      <a:pt x="1" y="2434"/>
                      <a:pt x="55" y="2482"/>
                      <a:pt x="106" y="2482"/>
                    </a:cubicBezTo>
                    <a:cubicBezTo>
                      <a:pt x="136" y="2482"/>
                      <a:pt x="166" y="2464"/>
                      <a:pt x="175" y="2422"/>
                    </a:cubicBezTo>
                    <a:cubicBezTo>
                      <a:pt x="426" y="1668"/>
                      <a:pt x="502" y="838"/>
                      <a:pt x="401" y="47"/>
                    </a:cubicBezTo>
                    <a:cubicBezTo>
                      <a:pt x="395" y="17"/>
                      <a:pt x="366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114812" y="718274"/>
            <a:ext cx="7268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smtClean="0">
                <a:solidFill>
                  <a:schemeClr val="tx2"/>
                </a:solidFill>
              </a:rPr>
              <a:t>Bài 2 (SGK - tr.105) </a:t>
            </a:r>
            <a:r>
              <a:rPr lang="en-US" sz="2200"/>
              <a:t>Không thực hiện phép tính, hãy tìm số thích hợp với dấu “?”.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15779" y="2151602"/>
            <a:ext cx="3370408" cy="726736"/>
            <a:chOff x="2430844" y="2091960"/>
            <a:chExt cx="3370408" cy="726736"/>
          </a:xfrm>
        </p:grpSpPr>
        <p:sp>
          <p:nvSpPr>
            <p:cNvPr id="53" name="Rectangle 52"/>
            <p:cNvSpPr/>
            <p:nvPr/>
          </p:nvSpPr>
          <p:spPr>
            <a:xfrm>
              <a:off x="2430844" y="2239885"/>
              <a:ext cx="264367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319 + 425 = 425  + </a:t>
              </a:r>
              <a:endParaRPr lang="en-US" sz="22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74516" y="2091960"/>
              <a:ext cx="726736" cy="72673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37373" y="3351595"/>
            <a:ext cx="5423559" cy="726736"/>
            <a:chOff x="1504458" y="3198797"/>
            <a:chExt cx="5423559" cy="726736"/>
          </a:xfrm>
        </p:grpSpPr>
        <p:sp>
          <p:nvSpPr>
            <p:cNvPr id="55" name="Rectangle 54"/>
            <p:cNvSpPr/>
            <p:nvPr/>
          </p:nvSpPr>
          <p:spPr>
            <a:xfrm>
              <a:off x="1504458" y="3346722"/>
              <a:ext cx="275428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(173 + 454) + 346 = </a:t>
              </a:r>
              <a:endParaRPr lang="en-US" sz="220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224269" y="3198797"/>
              <a:ext cx="726736" cy="72673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45770" y="3346722"/>
              <a:ext cx="188224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+ (454 + 346)</a:t>
              </a:r>
              <a:endParaRPr lang="en-US" sz="22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294844" y="2295348"/>
            <a:ext cx="655949" cy="43088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vi-VN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88484" y="3511642"/>
            <a:ext cx="664136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173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55"/>
          <p:cNvSpPr/>
          <p:nvPr/>
        </p:nvSpPr>
        <p:spPr>
          <a:xfrm>
            <a:off x="288106" y="4575939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8" name="Google Shape;3238;p55"/>
          <p:cNvGrpSpPr/>
          <p:nvPr/>
        </p:nvGrpSpPr>
        <p:grpSpPr>
          <a:xfrm>
            <a:off x="8079654" y="413420"/>
            <a:ext cx="928859" cy="797621"/>
            <a:chOff x="8166475" y="4286125"/>
            <a:chExt cx="863733" cy="741697"/>
          </a:xfrm>
        </p:grpSpPr>
        <p:sp>
          <p:nvSpPr>
            <p:cNvPr id="3239" name="Google Shape;3239;p5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5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5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5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5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5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47320" y="476827"/>
                <a:ext cx="7411785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b="1" smtClean="0">
                    <a:solidFill>
                      <a:schemeClr val="tx2"/>
                    </a:solidFill>
                  </a:rPr>
                  <a:t>Bài 3 (SGK - tr.105) </a:t>
                </a:r>
                <a:r>
                  <a:rPr lang="vi-VN" sz="2200"/>
                  <a:t>Hai xe bồn chở tất cả 39 000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200" smtClean="0"/>
                  <a:t> </a:t>
                </a:r>
                <a:r>
                  <a:rPr lang="vi-VN" sz="2200"/>
                  <a:t>nước. Xe thứ nhất chở nhiều hơn xe thứ hai 3 000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200" smtClean="0"/>
                  <a:t> </a:t>
                </a:r>
                <a:r>
                  <a:rPr lang="vi-VN" sz="2200"/>
                  <a:t>nước. Hỏi mỗi xe chở bao nhiêu lít nước?</a:t>
                </a:r>
                <a:endParaRPr lang="en-US" sz="220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20" y="476827"/>
                <a:ext cx="7411785" cy="1615827"/>
              </a:xfrm>
              <a:prstGeom prst="rect">
                <a:avLst/>
              </a:prstGeom>
              <a:blipFill rotWithShape="0">
                <a:blip r:embed="rId3"/>
                <a:stretch>
                  <a:fillRect l="-1070" r="-1152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0" y="2246340"/>
            <a:ext cx="7751127" cy="2554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983802" y="482885"/>
            <a:ext cx="1387012" cy="575353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22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81180" y="1315608"/>
                <a:ext cx="7392257" cy="3081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 nước xe thứ hai chở là: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(39 000 - 3 000) 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= 18 000 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2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lít nước xe thứ nhất chở là: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39 000 – 18 000 = 21 000 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2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 số: 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 </a:t>
                </a: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000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; 18 </a:t>
                </a: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000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0" y="1315608"/>
                <a:ext cx="7392257" cy="3081677"/>
              </a:xfrm>
              <a:prstGeom prst="rect">
                <a:avLst/>
              </a:prstGeom>
              <a:blipFill rotWithShape="0">
                <a:blip r:embed="rId3"/>
                <a:stretch>
                  <a:fillRect l="-1072" r="-1072" b="-3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6772" y="497376"/>
            <a:ext cx="76569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smtClean="0">
                <a:solidFill>
                  <a:schemeClr val="tx2"/>
                </a:solidFill>
              </a:rPr>
              <a:t>Bài 4 (SGK - tr.105) </a:t>
            </a:r>
            <a:r>
              <a:rPr lang="en-US" sz="2200"/>
              <a:t>Một đoàn tàu chở hàng gồm 17 toa. Trong đó có 9 toa, mỗi toa chở 15 300 kg hàng và 8 toa, mỗi toa chở 13 600 kg hàng. Hỏi trung bình mỗi toa chở bao nhiêu ki-lô-gam hàng?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7" b="34881"/>
          <a:stretch/>
        </p:blipFill>
        <p:spPr>
          <a:xfrm>
            <a:off x="1983492" y="2743200"/>
            <a:ext cx="5143500" cy="1993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E722D1-C6C4-4773-BDE9-5FCE9DF8BCE4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heme/theme1.xml><?xml version="1.0" encoding="utf-8"?>
<a:theme xmlns:a="http://schemas.openxmlformats.org/drawingml/2006/main" name="Measurement and Data - Mathematics - 1st Grade by Slidesgo">
  <a:themeElements>
    <a:clrScheme name="Simple Light">
      <a:dk1>
        <a:srgbClr val="000F7C"/>
      </a:dk1>
      <a:lt1>
        <a:srgbClr val="FFD495"/>
      </a:lt1>
      <a:dk2>
        <a:srgbClr val="FDFDFD"/>
      </a:dk2>
      <a:lt2>
        <a:srgbClr val="D51460"/>
      </a:lt2>
      <a:accent1>
        <a:srgbClr val="F2825C"/>
      </a:accent1>
      <a:accent2>
        <a:srgbClr val="31AFA1"/>
      </a:accent2>
      <a:accent3>
        <a:srgbClr val="5A5FA5"/>
      </a:accent3>
      <a:accent4>
        <a:srgbClr val="ECEBF8"/>
      </a:accent4>
      <a:accent5>
        <a:srgbClr val="FFFFFF"/>
      </a:accent5>
      <a:accent6>
        <a:srgbClr val="FFFFFF"/>
      </a:accent6>
      <a:hlink>
        <a:srgbClr val="000F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1161</Words>
  <Application>Microsoft Office PowerPoint</Application>
  <PresentationFormat>On-screen Show (16:9)</PresentationFormat>
  <Paragraphs>186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Jua</vt:lpstr>
      <vt:lpstr>Lato</vt:lpstr>
      <vt:lpstr>Nunito Light</vt:lpstr>
      <vt:lpstr>Calibri</vt:lpstr>
      <vt:lpstr>Cambria Math</vt:lpstr>
      <vt:lpstr>Lilita One</vt:lpstr>
      <vt:lpstr>Quicksand Medium</vt:lpstr>
      <vt:lpstr>Calibri Light</vt:lpstr>
      <vt:lpstr>Measurement and Data - Mathematics - 1st Grade by Slidesgo</vt:lpstr>
      <vt:lpstr>Office Theme</vt:lpstr>
      <vt:lpstr>VUI MỪNG CHÀO ĐÓN  CẢ LỚP ĐẾN BÀI HỌC MỚI!</vt:lpstr>
      <vt:lpstr>KHỞI ĐỘNG</vt:lpstr>
      <vt:lpstr>BÀI 68: ÔN TẬP PHÉP TÍNH VỚI SỐ TỰ NHIÊN (Tiết 1)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VUI MỪNG CHÀO ĐÓN  CẢ LỚP ĐẾN BÀI HỌC MỚI!</dc:title>
  <dc:creator>Xinh Đẹp Dịu Hiền Huế Thị</dc:creator>
  <cp:lastModifiedBy>A</cp:lastModifiedBy>
  <cp:revision>25</cp:revision>
  <dcterms:modified xsi:type="dcterms:W3CDTF">2025-05-04T14:58:11Z</dcterms:modified>
</cp:coreProperties>
</file>