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94" r:id="rId2"/>
  </p:sldMasterIdLst>
  <p:notesMasterIdLst>
    <p:notesMasterId r:id="rId22"/>
  </p:notesMasterIdLst>
  <p:sldIdLst>
    <p:sldId id="320" r:id="rId3"/>
    <p:sldId id="321" r:id="rId4"/>
    <p:sldId id="268" r:id="rId5"/>
    <p:sldId id="264" r:id="rId6"/>
    <p:sldId id="322" r:id="rId7"/>
    <p:sldId id="323" r:id="rId8"/>
    <p:sldId id="271" r:id="rId9"/>
    <p:sldId id="277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258" r:id="rId20"/>
    <p:sldId id="267" r:id="rId21"/>
  </p:sldIdLst>
  <p:sldSz cx="9144000" cy="5143500" type="screen16x9"/>
  <p:notesSz cx="6858000" cy="9144000"/>
  <p:embeddedFontLst>
    <p:embeddedFont>
      <p:font typeface="Lato" charset="0"/>
      <p:regular r:id="rId23"/>
      <p:bold r:id="rId24"/>
      <p:italic r:id="rId25"/>
      <p:boldItalic r:id="rId26"/>
    </p:embeddedFont>
    <p:embeddedFont>
      <p:font typeface="Cambria Math" pitchFamily="18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Lilita One" charset="0"/>
      <p:regular r:id="rId32"/>
    </p:embeddedFont>
    <p:embeddedFont>
      <p:font typeface="SimSun" pitchFamily="2" charset="-122"/>
      <p:regular r:id="rId33"/>
    </p:embeddedFont>
    <p:embeddedFont>
      <p:font typeface="Quicksand Medium" charset="-93"/>
      <p:regular r:id="rId34"/>
      <p:bold r:id="rId35"/>
    </p:embeddedFont>
    <p:embeddedFont>
      <p:font typeface="Anaheim" charset="0"/>
      <p:regular r:id="rId36"/>
    </p:embeddedFont>
    <p:embeddedFont>
      <p:font typeface="Calibri Light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3704973-2234-433E-965A-922490E9898C}">
  <a:tblStyle styleId="{53704973-2234-433E-965A-922490E989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7802D24-DD1D-4F34-8BC6-6F30321B164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9302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7" name="Google Shape;2417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1051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mtClean="0"/>
              <a:t>Bấm</a:t>
            </a:r>
            <a:r>
              <a:rPr lang="vi-VN" baseline="0" smtClean="0"/>
              <a:t> vào bông hoa để mở câu hỏi. Nếu HS trả lời đúng, bấm lại bông hoa đó lần 2 để hái hóa. Bấm Next để đến nội dung về nhà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91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mtClean="0"/>
              <a:t>Sau</a:t>
            </a:r>
            <a:r>
              <a:rPr lang="vi-VN" baseline="0" smtClean="0"/>
              <a:t> khi hiển thị đáp án, bấm "Quay về" để mở câu hỏi tiếp theo.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2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smtClean="0"/>
              <a:t>Sau</a:t>
            </a:r>
            <a:r>
              <a:rPr lang="vi-VN" baseline="0" smtClean="0"/>
              <a:t> khi hiển thị đáp án, bấm "Quay về" để mở câu hỏi tiếp theo.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29065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smtClean="0"/>
              <a:t>Sau</a:t>
            </a:r>
            <a:r>
              <a:rPr lang="vi-VN" baseline="0" smtClean="0"/>
              <a:t> khi hiển thị đáp án, bấm "Quay về" để mở câu hỏi tiếp theo.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9433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smtClean="0"/>
              <a:t>Sau</a:t>
            </a:r>
            <a:r>
              <a:rPr lang="vi-VN" baseline="0" smtClean="0"/>
              <a:t> khi hiển thị đáp án, bấm "Quay về" để mở câu hỏi tiếp theo.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1519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smtClean="0"/>
              <a:t>Sau</a:t>
            </a:r>
            <a:r>
              <a:rPr lang="vi-VN" baseline="0" smtClean="0"/>
              <a:t> khi hiển thị đáp án, bấm "Quay về" để mở câu hỏi tiếp theo.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8990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7575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94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0" name="Google Shape;2920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90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049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8" name="Google Shape;262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9" name="Google Shape;262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630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567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2" name="Google Shape;30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70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2" name="Google Shape;3252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3" name="Google Shape;3253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50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4" name="Google Shape;2504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94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" name="Google Shape;305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2" name="Google Shape;305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127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0" name="Google Shape;10;p2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2" name="Google Shape;12;p2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" name="Google Shape;45;p2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46" name="Google Shape;46;p2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" name="Google Shape;56;p2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2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2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2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2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2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2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2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4" name="Google Shape;64;p2"/>
          <p:cNvSpPr txBox="1">
            <a:spLocks noGrp="1"/>
          </p:cNvSpPr>
          <p:nvPr>
            <p:ph type="ctrTitle"/>
          </p:nvPr>
        </p:nvSpPr>
        <p:spPr>
          <a:xfrm>
            <a:off x="2097300" y="1255925"/>
            <a:ext cx="4949400" cy="230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subTitle" idx="1"/>
          </p:nvPr>
        </p:nvSpPr>
        <p:spPr>
          <a:xfrm>
            <a:off x="2097300" y="3753075"/>
            <a:ext cx="4949400" cy="4626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>
            <a:off x="8430775" y="3489050"/>
            <a:ext cx="507323" cy="521794"/>
            <a:chOff x="8498350" y="3464975"/>
            <a:chExt cx="507323" cy="521794"/>
          </a:xfrm>
        </p:grpSpPr>
        <p:sp>
          <p:nvSpPr>
            <p:cNvPr id="67" name="Google Shape;67;p2"/>
            <p:cNvSpPr/>
            <p:nvPr/>
          </p:nvSpPr>
          <p:spPr>
            <a:xfrm>
              <a:off x="8498350" y="3464975"/>
              <a:ext cx="507323" cy="521794"/>
            </a:xfrm>
            <a:custGeom>
              <a:avLst/>
              <a:gdLst/>
              <a:ahLst/>
              <a:cxnLst/>
              <a:rect l="l" t="t" r="r" b="b"/>
              <a:pathLst>
                <a:path w="11674" h="12007" extrusionOk="0">
                  <a:moveTo>
                    <a:pt x="4140" y="1"/>
                  </a:moveTo>
                  <a:cubicBezTo>
                    <a:pt x="3823" y="1"/>
                    <a:pt x="3500" y="66"/>
                    <a:pt x="3192" y="203"/>
                  </a:cubicBezTo>
                  <a:cubicBezTo>
                    <a:pt x="2752" y="404"/>
                    <a:pt x="2363" y="693"/>
                    <a:pt x="2061" y="1058"/>
                  </a:cubicBezTo>
                  <a:cubicBezTo>
                    <a:pt x="1320" y="1950"/>
                    <a:pt x="0" y="3684"/>
                    <a:pt x="239" y="4375"/>
                  </a:cubicBezTo>
                  <a:lnTo>
                    <a:pt x="603" y="5192"/>
                  </a:lnTo>
                  <a:cubicBezTo>
                    <a:pt x="616" y="5242"/>
                    <a:pt x="641" y="5292"/>
                    <a:pt x="679" y="5330"/>
                  </a:cubicBezTo>
                  <a:cubicBezTo>
                    <a:pt x="866" y="5632"/>
                    <a:pt x="1186" y="5777"/>
                    <a:pt x="1514" y="5777"/>
                  </a:cubicBezTo>
                  <a:cubicBezTo>
                    <a:pt x="1870" y="5777"/>
                    <a:pt x="2235" y="5607"/>
                    <a:pt x="2451" y="5280"/>
                  </a:cubicBezTo>
                  <a:lnTo>
                    <a:pt x="3142" y="4287"/>
                  </a:lnTo>
                  <a:lnTo>
                    <a:pt x="5127" y="8773"/>
                  </a:lnTo>
                  <a:lnTo>
                    <a:pt x="4248" y="9163"/>
                  </a:lnTo>
                  <a:cubicBezTo>
                    <a:pt x="3519" y="9489"/>
                    <a:pt x="3192" y="10319"/>
                    <a:pt x="3506" y="11023"/>
                  </a:cubicBezTo>
                  <a:lnTo>
                    <a:pt x="3569" y="11186"/>
                  </a:lnTo>
                  <a:cubicBezTo>
                    <a:pt x="3799" y="11700"/>
                    <a:pt x="4310" y="12006"/>
                    <a:pt x="4853" y="12006"/>
                  </a:cubicBezTo>
                  <a:cubicBezTo>
                    <a:pt x="5053" y="12006"/>
                    <a:pt x="5258" y="11965"/>
                    <a:pt x="5454" y="11877"/>
                  </a:cubicBezTo>
                  <a:lnTo>
                    <a:pt x="10581" y="9615"/>
                  </a:lnTo>
                  <a:cubicBezTo>
                    <a:pt x="11322" y="9276"/>
                    <a:pt x="11674" y="8421"/>
                    <a:pt x="11347" y="7680"/>
                  </a:cubicBezTo>
                  <a:lnTo>
                    <a:pt x="11322" y="7617"/>
                  </a:lnTo>
                  <a:cubicBezTo>
                    <a:pt x="11083" y="7084"/>
                    <a:pt x="10556" y="6767"/>
                    <a:pt x="9995" y="6767"/>
                  </a:cubicBezTo>
                  <a:cubicBezTo>
                    <a:pt x="9788" y="6767"/>
                    <a:pt x="9577" y="6810"/>
                    <a:pt x="9374" y="6901"/>
                  </a:cubicBezTo>
                  <a:lnTo>
                    <a:pt x="8784" y="7152"/>
                  </a:lnTo>
                  <a:lnTo>
                    <a:pt x="6208" y="1322"/>
                  </a:lnTo>
                  <a:cubicBezTo>
                    <a:pt x="5839" y="492"/>
                    <a:pt x="5011" y="1"/>
                    <a:pt x="4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686739" y="3511866"/>
              <a:ext cx="107079" cy="152797"/>
            </a:xfrm>
            <a:custGeom>
              <a:avLst/>
              <a:gdLst/>
              <a:ahLst/>
              <a:cxnLst/>
              <a:rect l="l" t="t" r="r" b="b"/>
              <a:pathLst>
                <a:path w="2464" h="3516" extrusionOk="0">
                  <a:moveTo>
                    <a:pt x="120" y="1"/>
                  </a:moveTo>
                  <a:cubicBezTo>
                    <a:pt x="72" y="1"/>
                    <a:pt x="34" y="25"/>
                    <a:pt x="13" y="67"/>
                  </a:cubicBezTo>
                  <a:cubicBezTo>
                    <a:pt x="1" y="130"/>
                    <a:pt x="26" y="192"/>
                    <a:pt x="76" y="205"/>
                  </a:cubicBezTo>
                  <a:cubicBezTo>
                    <a:pt x="692" y="419"/>
                    <a:pt x="1131" y="984"/>
                    <a:pt x="1420" y="1587"/>
                  </a:cubicBezTo>
                  <a:cubicBezTo>
                    <a:pt x="1709" y="2190"/>
                    <a:pt x="1898" y="2856"/>
                    <a:pt x="2250" y="3460"/>
                  </a:cubicBezTo>
                  <a:cubicBezTo>
                    <a:pt x="2275" y="3493"/>
                    <a:pt x="2311" y="3515"/>
                    <a:pt x="2348" y="3515"/>
                  </a:cubicBezTo>
                  <a:cubicBezTo>
                    <a:pt x="2366" y="3515"/>
                    <a:pt x="2384" y="3510"/>
                    <a:pt x="2401" y="3497"/>
                  </a:cubicBezTo>
                  <a:cubicBezTo>
                    <a:pt x="2451" y="3472"/>
                    <a:pt x="2463" y="3409"/>
                    <a:pt x="2438" y="3359"/>
                  </a:cubicBezTo>
                  <a:cubicBezTo>
                    <a:pt x="2086" y="2781"/>
                    <a:pt x="1911" y="2128"/>
                    <a:pt x="1609" y="1499"/>
                  </a:cubicBezTo>
                  <a:cubicBezTo>
                    <a:pt x="1307" y="871"/>
                    <a:pt x="842" y="243"/>
                    <a:pt x="151" y="4"/>
                  </a:cubicBezTo>
                  <a:cubicBezTo>
                    <a:pt x="141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91238" y="36146"/>
            <a:ext cx="8887515" cy="4999940"/>
            <a:chOff x="91238" y="36146"/>
            <a:chExt cx="8887515" cy="4999940"/>
          </a:xfrm>
        </p:grpSpPr>
        <p:sp>
          <p:nvSpPr>
            <p:cNvPr id="70" name="Google Shape;70;p2"/>
            <p:cNvSpPr/>
            <p:nvPr/>
          </p:nvSpPr>
          <p:spPr>
            <a:xfrm rot="-1303645" flipH="1">
              <a:off x="126362" y="4640102"/>
              <a:ext cx="575280" cy="30016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312825" y="120475"/>
            <a:ext cx="8727094" cy="4780446"/>
            <a:chOff x="312825" y="120475"/>
            <a:chExt cx="8727094" cy="4780446"/>
          </a:xfrm>
        </p:grpSpPr>
        <p:sp>
          <p:nvSpPr>
            <p:cNvPr id="73" name="Google Shape;73;p2"/>
            <p:cNvSpPr/>
            <p:nvPr/>
          </p:nvSpPr>
          <p:spPr>
            <a:xfrm>
              <a:off x="312825" y="12842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737100" y="46040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279363" y="1204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14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796" name="Google Shape;796;p14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97" name="Google Shape;797;p14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798" name="Google Shape;798;p14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9" name="Google Shape;799;p14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14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14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2" name="Google Shape;802;p14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4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4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4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4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4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4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4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4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4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4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4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4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5" name="Google Shape;815;p14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6" name="Google Shape;816;p14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14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14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14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14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14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14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14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14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14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14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14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14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14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14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31" name="Google Shape;831;p14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832" name="Google Shape;832;p14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14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14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14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14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4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14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14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14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4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4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4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4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4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4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4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4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4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50" name="Google Shape;850;p14"/>
          <p:cNvSpPr txBox="1">
            <a:spLocks noGrp="1"/>
          </p:cNvSpPr>
          <p:nvPr>
            <p:ph type="title"/>
          </p:nvPr>
        </p:nvSpPr>
        <p:spPr>
          <a:xfrm>
            <a:off x="1518686" y="3386200"/>
            <a:ext cx="61068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1" name="Google Shape;851;p14"/>
          <p:cNvSpPr txBox="1">
            <a:spLocks noGrp="1"/>
          </p:cNvSpPr>
          <p:nvPr>
            <p:ph type="subTitle" idx="1"/>
          </p:nvPr>
        </p:nvSpPr>
        <p:spPr>
          <a:xfrm>
            <a:off x="1518675" y="1975200"/>
            <a:ext cx="6106800" cy="14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852" name="Google Shape;852;p14"/>
          <p:cNvGrpSpPr/>
          <p:nvPr/>
        </p:nvGrpSpPr>
        <p:grpSpPr>
          <a:xfrm>
            <a:off x="226150" y="36146"/>
            <a:ext cx="8752603" cy="648121"/>
            <a:chOff x="226150" y="36146"/>
            <a:chExt cx="8752603" cy="648121"/>
          </a:xfrm>
        </p:grpSpPr>
        <p:sp>
          <p:nvSpPr>
            <p:cNvPr id="853" name="Google Shape;853;p14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" name="Google Shape;855;p14"/>
          <p:cNvGrpSpPr/>
          <p:nvPr/>
        </p:nvGrpSpPr>
        <p:grpSpPr>
          <a:xfrm>
            <a:off x="42234" y="3631082"/>
            <a:ext cx="8970793" cy="857684"/>
            <a:chOff x="42234" y="3631082"/>
            <a:chExt cx="8970793" cy="857684"/>
          </a:xfrm>
        </p:grpSpPr>
        <p:grpSp>
          <p:nvGrpSpPr>
            <p:cNvPr id="856" name="Google Shape;856;p14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857" name="Google Shape;857;p14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4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4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14"/>
            <p:cNvGrpSpPr/>
            <p:nvPr/>
          </p:nvGrpSpPr>
          <p:grpSpPr>
            <a:xfrm>
              <a:off x="8430774" y="3921549"/>
              <a:ext cx="582254" cy="567217"/>
              <a:chOff x="8362049" y="142511"/>
              <a:chExt cx="582254" cy="567217"/>
            </a:xfrm>
          </p:grpSpPr>
          <p:sp>
            <p:nvSpPr>
              <p:cNvPr id="861" name="Google Shape;861;p14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4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4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4" name="Google Shape;864;p14"/>
          <p:cNvGrpSpPr/>
          <p:nvPr/>
        </p:nvGrpSpPr>
        <p:grpSpPr>
          <a:xfrm>
            <a:off x="-46626" y="4107520"/>
            <a:ext cx="8394902" cy="1179905"/>
            <a:chOff x="-46626" y="4107520"/>
            <a:chExt cx="8394902" cy="1179905"/>
          </a:xfrm>
        </p:grpSpPr>
        <p:grpSp>
          <p:nvGrpSpPr>
            <p:cNvPr id="865" name="Google Shape;865;p14"/>
            <p:cNvGrpSpPr/>
            <p:nvPr/>
          </p:nvGrpSpPr>
          <p:grpSpPr>
            <a:xfrm rot="-2058700">
              <a:off x="122464" y="4268474"/>
              <a:ext cx="835939" cy="857996"/>
              <a:chOff x="516375" y="4010850"/>
              <a:chExt cx="953295" cy="978449"/>
            </a:xfrm>
          </p:grpSpPr>
          <p:sp>
            <p:nvSpPr>
              <p:cNvPr id="866" name="Google Shape;866;p14"/>
              <p:cNvSpPr/>
              <p:nvPr/>
            </p:nvSpPr>
            <p:spPr>
              <a:xfrm>
                <a:off x="539427" y="4256513"/>
                <a:ext cx="930244" cy="732786"/>
              </a:xfrm>
              <a:custGeom>
                <a:avLst/>
                <a:gdLst/>
                <a:ahLst/>
                <a:cxnLst/>
                <a:rect l="l" t="t" r="r" b="b"/>
                <a:pathLst>
                  <a:path w="27885" h="21966" extrusionOk="0">
                    <a:moveTo>
                      <a:pt x="27432" y="1"/>
                    </a:moveTo>
                    <a:lnTo>
                      <a:pt x="1" y="13622"/>
                    </a:lnTo>
                    <a:cubicBezTo>
                      <a:pt x="1" y="13685"/>
                      <a:pt x="239" y="14653"/>
                      <a:pt x="252" y="14715"/>
                    </a:cubicBezTo>
                    <a:cubicBezTo>
                      <a:pt x="403" y="15457"/>
                      <a:pt x="1521" y="15645"/>
                      <a:pt x="2237" y="15897"/>
                    </a:cubicBezTo>
                    <a:cubicBezTo>
                      <a:pt x="7930" y="17945"/>
                      <a:pt x="13622" y="19968"/>
                      <a:pt x="19327" y="21966"/>
                    </a:cubicBezTo>
                    <a:cubicBezTo>
                      <a:pt x="22091" y="15055"/>
                      <a:pt x="24843" y="8143"/>
                      <a:pt x="27595" y="1220"/>
                    </a:cubicBezTo>
                    <a:cubicBezTo>
                      <a:pt x="27708" y="931"/>
                      <a:pt x="27884" y="415"/>
                      <a:pt x="274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4"/>
              <p:cNvSpPr/>
              <p:nvPr/>
            </p:nvSpPr>
            <p:spPr>
              <a:xfrm>
                <a:off x="547800" y="4225922"/>
                <a:ext cx="907626" cy="739491"/>
              </a:xfrm>
              <a:custGeom>
                <a:avLst/>
                <a:gdLst/>
                <a:ahLst/>
                <a:cxnLst/>
                <a:rect l="l" t="t" r="r" b="b"/>
                <a:pathLst>
                  <a:path w="27207" h="22167" extrusionOk="0">
                    <a:moveTo>
                      <a:pt x="26628" y="0"/>
                    </a:moveTo>
                    <a:cubicBezTo>
                      <a:pt x="26628" y="201"/>
                      <a:pt x="26565" y="402"/>
                      <a:pt x="26502" y="541"/>
                    </a:cubicBezTo>
                    <a:lnTo>
                      <a:pt x="26490" y="578"/>
                    </a:lnTo>
                    <a:cubicBezTo>
                      <a:pt x="23738" y="7490"/>
                      <a:pt x="20986" y="14414"/>
                      <a:pt x="18234" y="21325"/>
                    </a:cubicBezTo>
                    <a:cubicBezTo>
                      <a:pt x="12529" y="19314"/>
                      <a:pt x="6824" y="17291"/>
                      <a:pt x="1132" y="15255"/>
                    </a:cubicBezTo>
                    <a:cubicBezTo>
                      <a:pt x="855" y="15155"/>
                      <a:pt x="566" y="15042"/>
                      <a:pt x="302" y="14891"/>
                    </a:cubicBezTo>
                    <a:cubicBezTo>
                      <a:pt x="189" y="14828"/>
                      <a:pt x="89" y="14765"/>
                      <a:pt x="1" y="14690"/>
                    </a:cubicBezTo>
                    <a:lnTo>
                      <a:pt x="1" y="14728"/>
                    </a:lnTo>
                    <a:cubicBezTo>
                      <a:pt x="51" y="14941"/>
                      <a:pt x="139" y="15117"/>
                      <a:pt x="277" y="15268"/>
                    </a:cubicBezTo>
                    <a:cubicBezTo>
                      <a:pt x="604" y="15670"/>
                      <a:pt x="1182" y="15921"/>
                      <a:pt x="1697" y="16097"/>
                    </a:cubicBezTo>
                    <a:cubicBezTo>
                      <a:pt x="7390" y="18146"/>
                      <a:pt x="13082" y="20169"/>
                      <a:pt x="18799" y="22167"/>
                    </a:cubicBezTo>
                    <a:cubicBezTo>
                      <a:pt x="21551" y="15255"/>
                      <a:pt x="24303" y="8344"/>
                      <a:pt x="27055" y="1420"/>
                    </a:cubicBezTo>
                    <a:cubicBezTo>
                      <a:pt x="27106" y="1295"/>
                      <a:pt x="27168" y="1106"/>
                      <a:pt x="27181" y="918"/>
                    </a:cubicBezTo>
                    <a:cubicBezTo>
                      <a:pt x="27206" y="604"/>
                      <a:pt x="27093" y="264"/>
                      <a:pt x="26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4"/>
              <p:cNvSpPr/>
              <p:nvPr/>
            </p:nvSpPr>
            <p:spPr>
              <a:xfrm>
                <a:off x="526416" y="4010850"/>
                <a:ext cx="909727" cy="926474"/>
              </a:xfrm>
              <a:custGeom>
                <a:avLst/>
                <a:gdLst/>
                <a:ahLst/>
                <a:cxnLst/>
                <a:rect l="l" t="t" r="r" b="b"/>
                <a:pathLst>
                  <a:path w="27270" h="27772" extrusionOk="0">
                    <a:moveTo>
                      <a:pt x="7928" y="0"/>
                    </a:moveTo>
                    <a:cubicBezTo>
                      <a:pt x="7683" y="0"/>
                      <a:pt x="7445" y="45"/>
                      <a:pt x="7226" y="164"/>
                    </a:cubicBezTo>
                    <a:cubicBezTo>
                      <a:pt x="6711" y="453"/>
                      <a:pt x="6485" y="1057"/>
                      <a:pt x="6297" y="1609"/>
                    </a:cubicBezTo>
                    <a:cubicBezTo>
                      <a:pt x="4286" y="7453"/>
                      <a:pt x="2275" y="13296"/>
                      <a:pt x="265" y="19139"/>
                    </a:cubicBezTo>
                    <a:cubicBezTo>
                      <a:pt x="139" y="19529"/>
                      <a:pt x="1" y="19931"/>
                      <a:pt x="89" y="20333"/>
                    </a:cubicBezTo>
                    <a:cubicBezTo>
                      <a:pt x="152" y="20672"/>
                      <a:pt x="365" y="20936"/>
                      <a:pt x="642" y="21137"/>
                    </a:cubicBezTo>
                    <a:cubicBezTo>
                      <a:pt x="730" y="21212"/>
                      <a:pt x="830" y="21275"/>
                      <a:pt x="943" y="21338"/>
                    </a:cubicBezTo>
                    <a:cubicBezTo>
                      <a:pt x="1207" y="21489"/>
                      <a:pt x="1496" y="21602"/>
                      <a:pt x="1773" y="21702"/>
                    </a:cubicBezTo>
                    <a:cubicBezTo>
                      <a:pt x="7465" y="23738"/>
                      <a:pt x="13170" y="25761"/>
                      <a:pt x="18875" y="27772"/>
                    </a:cubicBezTo>
                    <a:cubicBezTo>
                      <a:pt x="21627" y="20861"/>
                      <a:pt x="24379" y="13937"/>
                      <a:pt x="27131" y="7025"/>
                    </a:cubicBezTo>
                    <a:lnTo>
                      <a:pt x="27143" y="6988"/>
                    </a:lnTo>
                    <a:cubicBezTo>
                      <a:pt x="27206" y="6849"/>
                      <a:pt x="27269" y="6648"/>
                      <a:pt x="27269" y="6447"/>
                    </a:cubicBezTo>
                    <a:cubicBezTo>
                      <a:pt x="27269" y="6083"/>
                      <a:pt x="27068" y="5681"/>
                      <a:pt x="26314" y="5430"/>
                    </a:cubicBezTo>
                    <a:cubicBezTo>
                      <a:pt x="20597" y="3494"/>
                      <a:pt x="14816" y="1735"/>
                      <a:pt x="8973" y="177"/>
                    </a:cubicBezTo>
                    <a:cubicBezTo>
                      <a:pt x="8635" y="89"/>
                      <a:pt x="8275" y="0"/>
                      <a:pt x="79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4"/>
              <p:cNvSpPr/>
              <p:nvPr/>
            </p:nvSpPr>
            <p:spPr>
              <a:xfrm>
                <a:off x="821120" y="4487065"/>
                <a:ext cx="356352" cy="306078"/>
              </a:xfrm>
              <a:custGeom>
                <a:avLst/>
                <a:gdLst/>
                <a:ahLst/>
                <a:cxnLst/>
                <a:rect l="l" t="t" r="r" b="b"/>
                <a:pathLst>
                  <a:path w="10682" h="9175" extrusionOk="0">
                    <a:moveTo>
                      <a:pt x="3007" y="0"/>
                    </a:moveTo>
                    <a:cubicBezTo>
                      <a:pt x="2970" y="0"/>
                      <a:pt x="2944" y="5"/>
                      <a:pt x="2929" y="14"/>
                    </a:cubicBezTo>
                    <a:cubicBezTo>
                      <a:pt x="2690" y="152"/>
                      <a:pt x="1195" y="3557"/>
                      <a:pt x="1" y="6196"/>
                    </a:cubicBezTo>
                    <a:cubicBezTo>
                      <a:pt x="2564" y="7176"/>
                      <a:pt x="5366" y="8207"/>
                      <a:pt x="7930" y="9174"/>
                    </a:cubicBezTo>
                    <a:cubicBezTo>
                      <a:pt x="8722" y="7013"/>
                      <a:pt x="10192" y="4286"/>
                      <a:pt x="10682" y="2967"/>
                    </a:cubicBezTo>
                    <a:cubicBezTo>
                      <a:pt x="8730" y="1769"/>
                      <a:pt x="3752" y="0"/>
                      <a:pt x="3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4"/>
              <p:cNvSpPr/>
              <p:nvPr/>
            </p:nvSpPr>
            <p:spPr>
              <a:xfrm>
                <a:off x="834131" y="4136551"/>
                <a:ext cx="464905" cy="142948"/>
              </a:xfrm>
              <a:custGeom>
                <a:avLst/>
                <a:gdLst/>
                <a:ahLst/>
                <a:cxnLst/>
                <a:rect l="l" t="t" r="r" b="b"/>
                <a:pathLst>
                  <a:path w="13936" h="4285" extrusionOk="0">
                    <a:moveTo>
                      <a:pt x="115" y="0"/>
                    </a:moveTo>
                    <a:cubicBezTo>
                      <a:pt x="63" y="0"/>
                      <a:pt x="24" y="35"/>
                      <a:pt x="13" y="78"/>
                    </a:cubicBezTo>
                    <a:cubicBezTo>
                      <a:pt x="0" y="141"/>
                      <a:pt x="38" y="191"/>
                      <a:pt x="88" y="204"/>
                    </a:cubicBezTo>
                    <a:cubicBezTo>
                      <a:pt x="4738" y="1259"/>
                      <a:pt x="9324" y="2617"/>
                      <a:pt x="13785" y="4275"/>
                    </a:cubicBezTo>
                    <a:cubicBezTo>
                      <a:pt x="13798" y="4282"/>
                      <a:pt x="13812" y="4285"/>
                      <a:pt x="13826" y="4285"/>
                    </a:cubicBezTo>
                    <a:cubicBezTo>
                      <a:pt x="13865" y="4285"/>
                      <a:pt x="13905" y="4259"/>
                      <a:pt x="13923" y="4212"/>
                    </a:cubicBezTo>
                    <a:cubicBezTo>
                      <a:pt x="13936" y="4162"/>
                      <a:pt x="13911" y="4099"/>
                      <a:pt x="13861" y="4087"/>
                    </a:cubicBezTo>
                    <a:cubicBezTo>
                      <a:pt x="9387" y="2416"/>
                      <a:pt x="4801" y="1058"/>
                      <a:pt x="139" y="3"/>
                    </a:cubicBezTo>
                    <a:cubicBezTo>
                      <a:pt x="130" y="1"/>
                      <a:pt x="122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4"/>
              <p:cNvSpPr/>
              <p:nvPr/>
            </p:nvSpPr>
            <p:spPr>
              <a:xfrm>
                <a:off x="797668" y="4227523"/>
                <a:ext cx="424673" cy="137076"/>
              </a:xfrm>
              <a:custGeom>
                <a:avLst/>
                <a:gdLst/>
                <a:ahLst/>
                <a:cxnLst/>
                <a:rect l="l" t="t" r="r" b="b"/>
                <a:pathLst>
                  <a:path w="12730" h="4109" extrusionOk="0">
                    <a:moveTo>
                      <a:pt x="118" y="0"/>
                    </a:moveTo>
                    <a:cubicBezTo>
                      <a:pt x="73" y="0"/>
                      <a:pt x="24" y="36"/>
                      <a:pt x="13" y="91"/>
                    </a:cubicBezTo>
                    <a:cubicBezTo>
                      <a:pt x="0" y="141"/>
                      <a:pt x="38" y="191"/>
                      <a:pt x="88" y="216"/>
                    </a:cubicBezTo>
                    <a:cubicBezTo>
                      <a:pt x="4335" y="1247"/>
                      <a:pt x="8507" y="2554"/>
                      <a:pt x="12579" y="4099"/>
                    </a:cubicBezTo>
                    <a:cubicBezTo>
                      <a:pt x="12592" y="4106"/>
                      <a:pt x="12605" y="4109"/>
                      <a:pt x="12619" y="4109"/>
                    </a:cubicBezTo>
                    <a:cubicBezTo>
                      <a:pt x="12659" y="4109"/>
                      <a:pt x="12698" y="4083"/>
                      <a:pt x="12717" y="4036"/>
                    </a:cubicBezTo>
                    <a:cubicBezTo>
                      <a:pt x="12729" y="3986"/>
                      <a:pt x="12704" y="3923"/>
                      <a:pt x="12654" y="3911"/>
                    </a:cubicBezTo>
                    <a:cubicBezTo>
                      <a:pt x="8570" y="2352"/>
                      <a:pt x="4386" y="1046"/>
                      <a:pt x="138" y="3"/>
                    </a:cubicBezTo>
                    <a:cubicBezTo>
                      <a:pt x="132" y="1"/>
                      <a:pt x="125" y="0"/>
                      <a:pt x="1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4"/>
              <p:cNvSpPr/>
              <p:nvPr/>
            </p:nvSpPr>
            <p:spPr>
              <a:xfrm>
                <a:off x="676937" y="4051516"/>
                <a:ext cx="103549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2276" extrusionOk="0">
                    <a:moveTo>
                      <a:pt x="1571" y="1"/>
                    </a:moveTo>
                    <a:cubicBezTo>
                      <a:pt x="1420" y="1"/>
                      <a:pt x="1257" y="26"/>
                      <a:pt x="1093" y="51"/>
                    </a:cubicBezTo>
                    <a:cubicBezTo>
                      <a:pt x="880" y="101"/>
                      <a:pt x="654" y="164"/>
                      <a:pt x="453" y="315"/>
                    </a:cubicBezTo>
                    <a:cubicBezTo>
                      <a:pt x="164" y="516"/>
                      <a:pt x="0" y="868"/>
                      <a:pt x="0" y="1207"/>
                    </a:cubicBezTo>
                    <a:cubicBezTo>
                      <a:pt x="0" y="1308"/>
                      <a:pt x="13" y="1408"/>
                      <a:pt x="38" y="1496"/>
                    </a:cubicBezTo>
                    <a:cubicBezTo>
                      <a:pt x="164" y="1924"/>
                      <a:pt x="566" y="2250"/>
                      <a:pt x="1018" y="2275"/>
                    </a:cubicBezTo>
                    <a:cubicBezTo>
                      <a:pt x="1081" y="2275"/>
                      <a:pt x="1131" y="2238"/>
                      <a:pt x="1131" y="2175"/>
                    </a:cubicBezTo>
                    <a:cubicBezTo>
                      <a:pt x="1131" y="2112"/>
                      <a:pt x="1093" y="2074"/>
                      <a:pt x="1031" y="2062"/>
                    </a:cubicBezTo>
                    <a:cubicBezTo>
                      <a:pt x="679" y="2049"/>
                      <a:pt x="339" y="1785"/>
                      <a:pt x="239" y="1433"/>
                    </a:cubicBezTo>
                    <a:cubicBezTo>
                      <a:pt x="226" y="1371"/>
                      <a:pt x="214" y="1283"/>
                      <a:pt x="214" y="1207"/>
                    </a:cubicBezTo>
                    <a:cubicBezTo>
                      <a:pt x="214" y="931"/>
                      <a:pt x="352" y="642"/>
                      <a:pt x="578" y="478"/>
                    </a:cubicBezTo>
                    <a:cubicBezTo>
                      <a:pt x="729" y="365"/>
                      <a:pt x="930" y="303"/>
                      <a:pt x="1144" y="265"/>
                    </a:cubicBezTo>
                    <a:cubicBezTo>
                      <a:pt x="1282" y="227"/>
                      <a:pt x="1433" y="202"/>
                      <a:pt x="1571" y="202"/>
                    </a:cubicBezTo>
                    <a:cubicBezTo>
                      <a:pt x="1671" y="202"/>
                      <a:pt x="1759" y="215"/>
                      <a:pt x="1847" y="240"/>
                    </a:cubicBezTo>
                    <a:cubicBezTo>
                      <a:pt x="2262" y="328"/>
                      <a:pt x="2601" y="692"/>
                      <a:pt x="2903" y="1056"/>
                    </a:cubicBezTo>
                    <a:cubicBezTo>
                      <a:pt x="2925" y="1078"/>
                      <a:pt x="2955" y="1092"/>
                      <a:pt x="2987" y="1092"/>
                    </a:cubicBezTo>
                    <a:cubicBezTo>
                      <a:pt x="3009" y="1092"/>
                      <a:pt x="3033" y="1085"/>
                      <a:pt x="3054" y="1069"/>
                    </a:cubicBezTo>
                    <a:cubicBezTo>
                      <a:pt x="3091" y="1031"/>
                      <a:pt x="3104" y="956"/>
                      <a:pt x="3066" y="918"/>
                    </a:cubicBezTo>
                    <a:cubicBezTo>
                      <a:pt x="2752" y="554"/>
                      <a:pt x="2400" y="152"/>
                      <a:pt x="1885" y="26"/>
                    </a:cubicBezTo>
                    <a:cubicBezTo>
                      <a:pt x="1785" y="14"/>
                      <a:pt x="1684" y="1"/>
                      <a:pt x="15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4"/>
              <p:cNvSpPr/>
              <p:nvPr/>
            </p:nvSpPr>
            <p:spPr>
              <a:xfrm>
                <a:off x="762039" y="4071665"/>
                <a:ext cx="27255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7" h="830" extrusionOk="0">
                    <a:moveTo>
                      <a:pt x="402" y="214"/>
                    </a:moveTo>
                    <a:cubicBezTo>
                      <a:pt x="452" y="214"/>
                      <a:pt x="503" y="226"/>
                      <a:pt x="540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65"/>
                      <a:pt x="591" y="503"/>
                      <a:pt x="553" y="540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6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26" y="327"/>
                      <a:pt x="251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0" y="654"/>
                      <a:pt x="138" y="729"/>
                    </a:cubicBezTo>
                    <a:cubicBezTo>
                      <a:pt x="214" y="792"/>
                      <a:pt x="314" y="829"/>
                      <a:pt x="402" y="829"/>
                    </a:cubicBezTo>
                    <a:cubicBezTo>
                      <a:pt x="515" y="829"/>
                      <a:pt x="641" y="779"/>
                      <a:pt x="716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4"/>
              <p:cNvSpPr/>
              <p:nvPr/>
            </p:nvSpPr>
            <p:spPr>
              <a:xfrm>
                <a:off x="642543" y="4159669"/>
                <a:ext cx="103583" cy="75927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6" extrusionOk="0">
                    <a:moveTo>
                      <a:pt x="1584" y="1"/>
                    </a:moveTo>
                    <a:cubicBezTo>
                      <a:pt x="1421" y="1"/>
                      <a:pt x="1257" y="26"/>
                      <a:pt x="1107" y="51"/>
                    </a:cubicBezTo>
                    <a:cubicBezTo>
                      <a:pt x="880" y="101"/>
                      <a:pt x="654" y="177"/>
                      <a:pt x="453" y="315"/>
                    </a:cubicBezTo>
                    <a:cubicBezTo>
                      <a:pt x="164" y="516"/>
                      <a:pt x="1" y="868"/>
                      <a:pt x="1" y="1207"/>
                    </a:cubicBezTo>
                    <a:cubicBezTo>
                      <a:pt x="1" y="1308"/>
                      <a:pt x="13" y="1408"/>
                      <a:pt x="38" y="1496"/>
                    </a:cubicBezTo>
                    <a:cubicBezTo>
                      <a:pt x="177" y="1936"/>
                      <a:pt x="579" y="2250"/>
                      <a:pt x="1019" y="2275"/>
                    </a:cubicBezTo>
                    <a:cubicBezTo>
                      <a:pt x="1081" y="2275"/>
                      <a:pt x="1132" y="2238"/>
                      <a:pt x="1132" y="2175"/>
                    </a:cubicBezTo>
                    <a:cubicBezTo>
                      <a:pt x="1132" y="2125"/>
                      <a:pt x="1094" y="2074"/>
                      <a:pt x="1031" y="2074"/>
                    </a:cubicBezTo>
                    <a:cubicBezTo>
                      <a:pt x="679" y="2049"/>
                      <a:pt x="340" y="1785"/>
                      <a:pt x="240" y="1446"/>
                    </a:cubicBezTo>
                    <a:cubicBezTo>
                      <a:pt x="227" y="1371"/>
                      <a:pt x="214" y="1295"/>
                      <a:pt x="214" y="1207"/>
                    </a:cubicBezTo>
                    <a:cubicBezTo>
                      <a:pt x="214" y="931"/>
                      <a:pt x="353" y="642"/>
                      <a:pt x="579" y="478"/>
                    </a:cubicBezTo>
                    <a:cubicBezTo>
                      <a:pt x="730" y="365"/>
                      <a:pt x="931" y="303"/>
                      <a:pt x="1144" y="265"/>
                    </a:cubicBezTo>
                    <a:cubicBezTo>
                      <a:pt x="1295" y="227"/>
                      <a:pt x="1433" y="215"/>
                      <a:pt x="1584" y="215"/>
                    </a:cubicBezTo>
                    <a:cubicBezTo>
                      <a:pt x="1672" y="215"/>
                      <a:pt x="1760" y="215"/>
                      <a:pt x="1848" y="240"/>
                    </a:cubicBezTo>
                    <a:cubicBezTo>
                      <a:pt x="2263" y="328"/>
                      <a:pt x="2602" y="692"/>
                      <a:pt x="2903" y="1057"/>
                    </a:cubicBezTo>
                    <a:cubicBezTo>
                      <a:pt x="2925" y="1078"/>
                      <a:pt x="2960" y="1092"/>
                      <a:pt x="2993" y="1092"/>
                    </a:cubicBezTo>
                    <a:cubicBezTo>
                      <a:pt x="3016" y="1092"/>
                      <a:pt x="3038" y="1085"/>
                      <a:pt x="3054" y="1069"/>
                    </a:cubicBezTo>
                    <a:cubicBezTo>
                      <a:pt x="3105" y="1031"/>
                      <a:pt x="3105" y="956"/>
                      <a:pt x="3067" y="918"/>
                    </a:cubicBezTo>
                    <a:cubicBezTo>
                      <a:pt x="2753" y="554"/>
                      <a:pt x="2401" y="152"/>
                      <a:pt x="1886" y="39"/>
                    </a:cubicBezTo>
                    <a:cubicBezTo>
                      <a:pt x="1785" y="14"/>
                      <a:pt x="1685" y="1"/>
                      <a:pt x="15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4"/>
              <p:cNvSpPr/>
              <p:nvPr/>
            </p:nvSpPr>
            <p:spPr>
              <a:xfrm>
                <a:off x="727645" y="4179819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3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9" y="302"/>
                      <a:pt x="604" y="352"/>
                      <a:pt x="604" y="415"/>
                    </a:cubicBezTo>
                    <a:cubicBezTo>
                      <a:pt x="604" y="465"/>
                      <a:pt x="591" y="503"/>
                      <a:pt x="566" y="540"/>
                    </a:cubicBezTo>
                    <a:cubicBezTo>
                      <a:pt x="516" y="591"/>
                      <a:pt x="466" y="616"/>
                      <a:pt x="403" y="616"/>
                    </a:cubicBezTo>
                    <a:cubicBezTo>
                      <a:pt x="365" y="616"/>
                      <a:pt x="315" y="603"/>
                      <a:pt x="277" y="566"/>
                    </a:cubicBezTo>
                    <a:cubicBezTo>
                      <a:pt x="227" y="528"/>
                      <a:pt x="202" y="478"/>
                      <a:pt x="202" y="415"/>
                    </a:cubicBezTo>
                    <a:cubicBezTo>
                      <a:pt x="202" y="377"/>
                      <a:pt x="227" y="327"/>
                      <a:pt x="252" y="289"/>
                    </a:cubicBezTo>
                    <a:cubicBezTo>
                      <a:pt x="290" y="239"/>
                      <a:pt x="352" y="214"/>
                      <a:pt x="403" y="214"/>
                    </a:cubicBezTo>
                    <a:close/>
                    <a:moveTo>
                      <a:pt x="403" y="0"/>
                    </a:moveTo>
                    <a:cubicBezTo>
                      <a:pt x="290" y="0"/>
                      <a:pt x="177" y="50"/>
                      <a:pt x="89" y="151"/>
                    </a:cubicBezTo>
                    <a:cubicBezTo>
                      <a:pt x="26" y="226"/>
                      <a:pt x="1" y="327"/>
                      <a:pt x="1" y="415"/>
                    </a:cubicBezTo>
                    <a:cubicBezTo>
                      <a:pt x="1" y="528"/>
                      <a:pt x="51" y="654"/>
                      <a:pt x="139" y="729"/>
                    </a:cubicBezTo>
                    <a:cubicBezTo>
                      <a:pt x="214" y="792"/>
                      <a:pt x="315" y="829"/>
                      <a:pt x="403" y="829"/>
                    </a:cubicBezTo>
                    <a:cubicBezTo>
                      <a:pt x="528" y="829"/>
                      <a:pt x="641" y="779"/>
                      <a:pt x="717" y="679"/>
                    </a:cubicBezTo>
                    <a:cubicBezTo>
                      <a:pt x="780" y="603"/>
                      <a:pt x="817" y="503"/>
                      <a:pt x="817" y="415"/>
                    </a:cubicBezTo>
                    <a:cubicBezTo>
                      <a:pt x="817" y="302"/>
                      <a:pt x="767" y="189"/>
                      <a:pt x="667" y="101"/>
                    </a:cubicBezTo>
                    <a:cubicBezTo>
                      <a:pt x="591" y="38"/>
                      <a:pt x="503" y="0"/>
                      <a:pt x="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4"/>
              <p:cNvSpPr/>
              <p:nvPr/>
            </p:nvSpPr>
            <p:spPr>
              <a:xfrm>
                <a:off x="598541" y="4277497"/>
                <a:ext cx="103149" cy="76294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2287" extrusionOk="0">
                    <a:moveTo>
                      <a:pt x="1571" y="0"/>
                    </a:moveTo>
                    <a:cubicBezTo>
                      <a:pt x="1408" y="0"/>
                      <a:pt x="1244" y="25"/>
                      <a:pt x="1094" y="63"/>
                    </a:cubicBezTo>
                    <a:cubicBezTo>
                      <a:pt x="867" y="113"/>
                      <a:pt x="641" y="176"/>
                      <a:pt x="440" y="314"/>
                    </a:cubicBezTo>
                    <a:cubicBezTo>
                      <a:pt x="164" y="528"/>
                      <a:pt x="0" y="867"/>
                      <a:pt x="0" y="1219"/>
                    </a:cubicBezTo>
                    <a:cubicBezTo>
                      <a:pt x="0" y="1307"/>
                      <a:pt x="13" y="1407"/>
                      <a:pt x="38" y="1508"/>
                    </a:cubicBezTo>
                    <a:cubicBezTo>
                      <a:pt x="164" y="1935"/>
                      <a:pt x="566" y="2249"/>
                      <a:pt x="1018" y="2287"/>
                    </a:cubicBezTo>
                    <a:cubicBezTo>
                      <a:pt x="1068" y="2287"/>
                      <a:pt x="1119" y="2237"/>
                      <a:pt x="1119" y="2186"/>
                    </a:cubicBezTo>
                    <a:cubicBezTo>
                      <a:pt x="1131" y="2124"/>
                      <a:pt x="1081" y="2073"/>
                      <a:pt x="1031" y="2073"/>
                    </a:cubicBezTo>
                    <a:cubicBezTo>
                      <a:pt x="666" y="2061"/>
                      <a:pt x="327" y="1784"/>
                      <a:pt x="239" y="1445"/>
                    </a:cubicBezTo>
                    <a:cubicBezTo>
                      <a:pt x="214" y="1370"/>
                      <a:pt x="201" y="1294"/>
                      <a:pt x="201" y="1219"/>
                    </a:cubicBezTo>
                    <a:cubicBezTo>
                      <a:pt x="201" y="942"/>
                      <a:pt x="340" y="653"/>
                      <a:pt x="566" y="490"/>
                    </a:cubicBezTo>
                    <a:cubicBezTo>
                      <a:pt x="729" y="377"/>
                      <a:pt x="930" y="314"/>
                      <a:pt x="1131" y="264"/>
                    </a:cubicBezTo>
                    <a:cubicBezTo>
                      <a:pt x="1282" y="239"/>
                      <a:pt x="1433" y="214"/>
                      <a:pt x="1571" y="214"/>
                    </a:cubicBezTo>
                    <a:cubicBezTo>
                      <a:pt x="1659" y="214"/>
                      <a:pt x="1747" y="226"/>
                      <a:pt x="1835" y="239"/>
                    </a:cubicBezTo>
                    <a:cubicBezTo>
                      <a:pt x="2262" y="339"/>
                      <a:pt x="2589" y="691"/>
                      <a:pt x="2903" y="1056"/>
                    </a:cubicBezTo>
                    <a:cubicBezTo>
                      <a:pt x="2923" y="1082"/>
                      <a:pt x="2951" y="1095"/>
                      <a:pt x="2978" y="1095"/>
                    </a:cubicBezTo>
                    <a:cubicBezTo>
                      <a:pt x="3001" y="1095"/>
                      <a:pt x="3024" y="1086"/>
                      <a:pt x="3041" y="1068"/>
                    </a:cubicBezTo>
                    <a:cubicBezTo>
                      <a:pt x="3092" y="1030"/>
                      <a:pt x="3092" y="968"/>
                      <a:pt x="3054" y="917"/>
                    </a:cubicBezTo>
                    <a:cubicBezTo>
                      <a:pt x="2740" y="565"/>
                      <a:pt x="2388" y="151"/>
                      <a:pt x="1885" y="38"/>
                    </a:cubicBezTo>
                    <a:cubicBezTo>
                      <a:pt x="1772" y="13"/>
                      <a:pt x="1672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4"/>
              <p:cNvSpPr/>
              <p:nvPr/>
            </p:nvSpPr>
            <p:spPr>
              <a:xfrm>
                <a:off x="683209" y="42980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15" y="214"/>
                    </a:moveTo>
                    <a:cubicBezTo>
                      <a:pt x="453" y="214"/>
                      <a:pt x="503" y="227"/>
                      <a:pt x="541" y="252"/>
                    </a:cubicBezTo>
                    <a:cubicBezTo>
                      <a:pt x="591" y="290"/>
                      <a:pt x="616" y="353"/>
                      <a:pt x="616" y="403"/>
                    </a:cubicBezTo>
                    <a:cubicBezTo>
                      <a:pt x="616" y="453"/>
                      <a:pt x="591" y="503"/>
                      <a:pt x="566" y="541"/>
                    </a:cubicBezTo>
                    <a:cubicBezTo>
                      <a:pt x="528" y="591"/>
                      <a:pt x="466" y="616"/>
                      <a:pt x="415" y="616"/>
                    </a:cubicBezTo>
                    <a:cubicBezTo>
                      <a:pt x="365" y="616"/>
                      <a:pt x="315" y="591"/>
                      <a:pt x="277" y="566"/>
                    </a:cubicBezTo>
                    <a:cubicBezTo>
                      <a:pt x="239" y="529"/>
                      <a:pt x="214" y="466"/>
                      <a:pt x="214" y="415"/>
                    </a:cubicBezTo>
                    <a:cubicBezTo>
                      <a:pt x="214" y="365"/>
                      <a:pt x="227" y="315"/>
                      <a:pt x="252" y="277"/>
                    </a:cubicBezTo>
                    <a:cubicBezTo>
                      <a:pt x="302" y="239"/>
                      <a:pt x="352" y="214"/>
                      <a:pt x="415" y="214"/>
                    </a:cubicBezTo>
                    <a:close/>
                    <a:moveTo>
                      <a:pt x="415" y="1"/>
                    </a:moveTo>
                    <a:cubicBezTo>
                      <a:pt x="302" y="1"/>
                      <a:pt x="177" y="51"/>
                      <a:pt x="101" y="152"/>
                    </a:cubicBezTo>
                    <a:cubicBezTo>
                      <a:pt x="38" y="227"/>
                      <a:pt x="1" y="315"/>
                      <a:pt x="1" y="415"/>
                    </a:cubicBezTo>
                    <a:cubicBezTo>
                      <a:pt x="1" y="529"/>
                      <a:pt x="51" y="642"/>
                      <a:pt x="151" y="730"/>
                    </a:cubicBezTo>
                    <a:cubicBezTo>
                      <a:pt x="227" y="792"/>
                      <a:pt x="315" y="818"/>
                      <a:pt x="415" y="818"/>
                    </a:cubicBezTo>
                    <a:cubicBezTo>
                      <a:pt x="528" y="818"/>
                      <a:pt x="642" y="767"/>
                      <a:pt x="729" y="679"/>
                    </a:cubicBezTo>
                    <a:cubicBezTo>
                      <a:pt x="792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79" y="101"/>
                    </a:cubicBezTo>
                    <a:cubicBezTo>
                      <a:pt x="604" y="26"/>
                      <a:pt x="503" y="1"/>
                      <a:pt x="4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4"/>
              <p:cNvSpPr/>
              <p:nvPr/>
            </p:nvSpPr>
            <p:spPr>
              <a:xfrm>
                <a:off x="561645" y="4401996"/>
                <a:ext cx="103583" cy="75961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7" extrusionOk="0">
                    <a:moveTo>
                      <a:pt x="1584" y="0"/>
                    </a:moveTo>
                    <a:cubicBezTo>
                      <a:pt x="1420" y="0"/>
                      <a:pt x="1257" y="25"/>
                      <a:pt x="1106" y="63"/>
                    </a:cubicBezTo>
                    <a:cubicBezTo>
                      <a:pt x="880" y="101"/>
                      <a:pt x="654" y="176"/>
                      <a:pt x="453" y="314"/>
                    </a:cubicBezTo>
                    <a:cubicBezTo>
                      <a:pt x="164" y="528"/>
                      <a:pt x="1" y="867"/>
                      <a:pt x="1" y="1219"/>
                    </a:cubicBezTo>
                    <a:cubicBezTo>
                      <a:pt x="1" y="1307"/>
                      <a:pt x="13" y="1407"/>
                      <a:pt x="38" y="1508"/>
                    </a:cubicBezTo>
                    <a:cubicBezTo>
                      <a:pt x="164" y="1935"/>
                      <a:pt x="579" y="2249"/>
                      <a:pt x="1018" y="2275"/>
                    </a:cubicBezTo>
                    <a:cubicBezTo>
                      <a:pt x="1025" y="2276"/>
                      <a:pt x="1031" y="2276"/>
                      <a:pt x="1038" y="2276"/>
                    </a:cubicBezTo>
                    <a:cubicBezTo>
                      <a:pt x="1091" y="2276"/>
                      <a:pt x="1131" y="2232"/>
                      <a:pt x="1131" y="2187"/>
                    </a:cubicBezTo>
                    <a:cubicBezTo>
                      <a:pt x="1131" y="2124"/>
                      <a:pt x="1094" y="2073"/>
                      <a:pt x="1031" y="2073"/>
                    </a:cubicBezTo>
                    <a:cubicBezTo>
                      <a:pt x="679" y="2048"/>
                      <a:pt x="340" y="1784"/>
                      <a:pt x="239" y="1445"/>
                    </a:cubicBezTo>
                    <a:cubicBezTo>
                      <a:pt x="227" y="1370"/>
                      <a:pt x="214" y="1294"/>
                      <a:pt x="214" y="1219"/>
                    </a:cubicBezTo>
                    <a:cubicBezTo>
                      <a:pt x="214" y="930"/>
                      <a:pt x="352" y="654"/>
                      <a:pt x="579" y="490"/>
                    </a:cubicBezTo>
                    <a:cubicBezTo>
                      <a:pt x="729" y="377"/>
                      <a:pt x="930" y="314"/>
                      <a:pt x="1144" y="264"/>
                    </a:cubicBezTo>
                    <a:cubicBezTo>
                      <a:pt x="1295" y="239"/>
                      <a:pt x="1433" y="214"/>
                      <a:pt x="1584" y="214"/>
                    </a:cubicBezTo>
                    <a:cubicBezTo>
                      <a:pt x="1672" y="214"/>
                      <a:pt x="1760" y="226"/>
                      <a:pt x="1848" y="239"/>
                    </a:cubicBezTo>
                    <a:cubicBezTo>
                      <a:pt x="2262" y="339"/>
                      <a:pt x="2602" y="691"/>
                      <a:pt x="2903" y="1056"/>
                    </a:cubicBezTo>
                    <a:cubicBezTo>
                      <a:pt x="2923" y="1083"/>
                      <a:pt x="2954" y="1095"/>
                      <a:pt x="2985" y="1095"/>
                    </a:cubicBezTo>
                    <a:cubicBezTo>
                      <a:pt x="3011" y="1095"/>
                      <a:pt x="3037" y="1086"/>
                      <a:pt x="3054" y="1068"/>
                    </a:cubicBezTo>
                    <a:cubicBezTo>
                      <a:pt x="3104" y="1031"/>
                      <a:pt x="3104" y="968"/>
                      <a:pt x="3067" y="917"/>
                    </a:cubicBezTo>
                    <a:cubicBezTo>
                      <a:pt x="2752" y="553"/>
                      <a:pt x="2401" y="151"/>
                      <a:pt x="1885" y="38"/>
                    </a:cubicBezTo>
                    <a:cubicBezTo>
                      <a:pt x="1785" y="13"/>
                      <a:pt x="1684" y="0"/>
                      <a:pt x="1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4"/>
              <p:cNvSpPr/>
              <p:nvPr/>
            </p:nvSpPr>
            <p:spPr>
              <a:xfrm>
                <a:off x="646747" y="4422513"/>
                <a:ext cx="27288" cy="27288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18" extrusionOk="0">
                    <a:moveTo>
                      <a:pt x="403" y="202"/>
                    </a:moveTo>
                    <a:cubicBezTo>
                      <a:pt x="453" y="202"/>
                      <a:pt x="503" y="227"/>
                      <a:pt x="541" y="252"/>
                    </a:cubicBezTo>
                    <a:cubicBezTo>
                      <a:pt x="578" y="290"/>
                      <a:pt x="604" y="353"/>
                      <a:pt x="604" y="403"/>
                    </a:cubicBezTo>
                    <a:cubicBezTo>
                      <a:pt x="604" y="453"/>
                      <a:pt x="591" y="503"/>
                      <a:pt x="566" y="541"/>
                    </a:cubicBezTo>
                    <a:cubicBezTo>
                      <a:pt x="516" y="579"/>
                      <a:pt x="465" y="604"/>
                      <a:pt x="403" y="604"/>
                    </a:cubicBezTo>
                    <a:cubicBezTo>
                      <a:pt x="365" y="604"/>
                      <a:pt x="315" y="591"/>
                      <a:pt x="277" y="566"/>
                    </a:cubicBezTo>
                    <a:cubicBezTo>
                      <a:pt x="227" y="529"/>
                      <a:pt x="201" y="466"/>
                      <a:pt x="201" y="416"/>
                    </a:cubicBezTo>
                    <a:cubicBezTo>
                      <a:pt x="201" y="365"/>
                      <a:pt x="227" y="315"/>
                      <a:pt x="252" y="277"/>
                    </a:cubicBezTo>
                    <a:cubicBezTo>
                      <a:pt x="289" y="227"/>
                      <a:pt x="352" y="202"/>
                      <a:pt x="403" y="202"/>
                    </a:cubicBezTo>
                    <a:close/>
                    <a:moveTo>
                      <a:pt x="403" y="1"/>
                    </a:moveTo>
                    <a:cubicBezTo>
                      <a:pt x="289" y="1"/>
                      <a:pt x="176" y="51"/>
                      <a:pt x="88" y="139"/>
                    </a:cubicBezTo>
                    <a:cubicBezTo>
                      <a:pt x="26" y="227"/>
                      <a:pt x="0" y="315"/>
                      <a:pt x="0" y="416"/>
                    </a:cubicBezTo>
                    <a:cubicBezTo>
                      <a:pt x="0" y="529"/>
                      <a:pt x="51" y="642"/>
                      <a:pt x="139" y="717"/>
                    </a:cubicBezTo>
                    <a:cubicBezTo>
                      <a:pt x="214" y="792"/>
                      <a:pt x="315" y="818"/>
                      <a:pt x="403" y="818"/>
                    </a:cubicBezTo>
                    <a:cubicBezTo>
                      <a:pt x="516" y="818"/>
                      <a:pt x="641" y="767"/>
                      <a:pt x="717" y="667"/>
                    </a:cubicBezTo>
                    <a:cubicBezTo>
                      <a:pt x="779" y="591"/>
                      <a:pt x="817" y="503"/>
                      <a:pt x="817" y="403"/>
                    </a:cubicBezTo>
                    <a:cubicBezTo>
                      <a:pt x="817" y="290"/>
                      <a:pt x="767" y="177"/>
                      <a:pt x="666" y="89"/>
                    </a:cubicBezTo>
                    <a:cubicBezTo>
                      <a:pt x="591" y="26"/>
                      <a:pt x="503" y="1"/>
                      <a:pt x="4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4"/>
              <p:cNvSpPr/>
              <p:nvPr/>
            </p:nvSpPr>
            <p:spPr>
              <a:xfrm>
                <a:off x="516375" y="4528598"/>
                <a:ext cx="103583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275" extrusionOk="0">
                    <a:moveTo>
                      <a:pt x="1571" y="0"/>
                    </a:moveTo>
                    <a:cubicBezTo>
                      <a:pt x="1408" y="0"/>
                      <a:pt x="1257" y="25"/>
                      <a:pt x="1094" y="50"/>
                    </a:cubicBezTo>
                    <a:cubicBezTo>
                      <a:pt x="880" y="101"/>
                      <a:pt x="641" y="163"/>
                      <a:pt x="453" y="314"/>
                    </a:cubicBezTo>
                    <a:cubicBezTo>
                      <a:pt x="164" y="515"/>
                      <a:pt x="0" y="867"/>
                      <a:pt x="0" y="1206"/>
                    </a:cubicBezTo>
                    <a:cubicBezTo>
                      <a:pt x="0" y="1307"/>
                      <a:pt x="13" y="1395"/>
                      <a:pt x="38" y="1495"/>
                    </a:cubicBezTo>
                    <a:cubicBezTo>
                      <a:pt x="164" y="1923"/>
                      <a:pt x="566" y="2249"/>
                      <a:pt x="1018" y="2274"/>
                    </a:cubicBezTo>
                    <a:cubicBezTo>
                      <a:pt x="1081" y="2274"/>
                      <a:pt x="1131" y="2237"/>
                      <a:pt x="1131" y="2174"/>
                    </a:cubicBezTo>
                    <a:cubicBezTo>
                      <a:pt x="1131" y="2111"/>
                      <a:pt x="1094" y="2061"/>
                      <a:pt x="1031" y="2061"/>
                    </a:cubicBezTo>
                    <a:cubicBezTo>
                      <a:pt x="679" y="2048"/>
                      <a:pt x="340" y="1772"/>
                      <a:pt x="239" y="1433"/>
                    </a:cubicBezTo>
                    <a:cubicBezTo>
                      <a:pt x="227" y="1357"/>
                      <a:pt x="214" y="1282"/>
                      <a:pt x="214" y="1206"/>
                    </a:cubicBezTo>
                    <a:cubicBezTo>
                      <a:pt x="214" y="930"/>
                      <a:pt x="352" y="641"/>
                      <a:pt x="566" y="478"/>
                    </a:cubicBezTo>
                    <a:cubicBezTo>
                      <a:pt x="729" y="364"/>
                      <a:pt x="930" y="302"/>
                      <a:pt x="1144" y="251"/>
                    </a:cubicBezTo>
                    <a:cubicBezTo>
                      <a:pt x="1282" y="226"/>
                      <a:pt x="1433" y="201"/>
                      <a:pt x="1571" y="201"/>
                    </a:cubicBezTo>
                    <a:cubicBezTo>
                      <a:pt x="1672" y="201"/>
                      <a:pt x="1760" y="214"/>
                      <a:pt x="1835" y="239"/>
                    </a:cubicBezTo>
                    <a:cubicBezTo>
                      <a:pt x="2262" y="327"/>
                      <a:pt x="2602" y="691"/>
                      <a:pt x="2903" y="1056"/>
                    </a:cubicBezTo>
                    <a:cubicBezTo>
                      <a:pt x="2922" y="1074"/>
                      <a:pt x="2947" y="1084"/>
                      <a:pt x="2974" y="1084"/>
                    </a:cubicBezTo>
                    <a:cubicBezTo>
                      <a:pt x="3001" y="1084"/>
                      <a:pt x="3029" y="1074"/>
                      <a:pt x="3054" y="1056"/>
                    </a:cubicBezTo>
                    <a:cubicBezTo>
                      <a:pt x="3092" y="1018"/>
                      <a:pt x="3104" y="955"/>
                      <a:pt x="3066" y="917"/>
                    </a:cubicBezTo>
                    <a:cubicBezTo>
                      <a:pt x="2752" y="553"/>
                      <a:pt x="2400" y="151"/>
                      <a:pt x="1885" y="25"/>
                    </a:cubicBezTo>
                    <a:cubicBezTo>
                      <a:pt x="1785" y="0"/>
                      <a:pt x="1684" y="0"/>
                      <a:pt x="15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14"/>
              <p:cNvSpPr/>
              <p:nvPr/>
            </p:nvSpPr>
            <p:spPr>
              <a:xfrm>
                <a:off x="601477" y="4548714"/>
                <a:ext cx="27288" cy="27689"/>
              </a:xfrm>
              <a:custGeom>
                <a:avLst/>
                <a:gdLst/>
                <a:ahLst/>
                <a:cxnLst/>
                <a:rect l="l" t="t" r="r" b="b"/>
                <a:pathLst>
                  <a:path w="818" h="830" extrusionOk="0">
                    <a:moveTo>
                      <a:pt x="402" y="214"/>
                    </a:moveTo>
                    <a:cubicBezTo>
                      <a:pt x="453" y="214"/>
                      <a:pt x="503" y="226"/>
                      <a:pt x="541" y="264"/>
                    </a:cubicBezTo>
                    <a:cubicBezTo>
                      <a:pt x="578" y="302"/>
                      <a:pt x="603" y="352"/>
                      <a:pt x="603" y="415"/>
                    </a:cubicBezTo>
                    <a:cubicBezTo>
                      <a:pt x="603" y="453"/>
                      <a:pt x="591" y="503"/>
                      <a:pt x="553" y="541"/>
                    </a:cubicBezTo>
                    <a:cubicBezTo>
                      <a:pt x="515" y="591"/>
                      <a:pt x="465" y="616"/>
                      <a:pt x="402" y="616"/>
                    </a:cubicBezTo>
                    <a:cubicBezTo>
                      <a:pt x="352" y="616"/>
                      <a:pt x="314" y="603"/>
                      <a:pt x="277" y="566"/>
                    </a:cubicBezTo>
                    <a:cubicBezTo>
                      <a:pt x="226" y="528"/>
                      <a:pt x="201" y="478"/>
                      <a:pt x="201" y="415"/>
                    </a:cubicBezTo>
                    <a:cubicBezTo>
                      <a:pt x="201" y="365"/>
                      <a:pt x="214" y="327"/>
                      <a:pt x="252" y="289"/>
                    </a:cubicBezTo>
                    <a:cubicBezTo>
                      <a:pt x="289" y="239"/>
                      <a:pt x="352" y="214"/>
                      <a:pt x="402" y="214"/>
                    </a:cubicBezTo>
                    <a:close/>
                    <a:moveTo>
                      <a:pt x="402" y="0"/>
                    </a:moveTo>
                    <a:cubicBezTo>
                      <a:pt x="289" y="0"/>
                      <a:pt x="176" y="50"/>
                      <a:pt x="88" y="151"/>
                    </a:cubicBezTo>
                    <a:cubicBezTo>
                      <a:pt x="25" y="226"/>
                      <a:pt x="0" y="327"/>
                      <a:pt x="0" y="415"/>
                    </a:cubicBezTo>
                    <a:cubicBezTo>
                      <a:pt x="0" y="528"/>
                      <a:pt x="51" y="641"/>
                      <a:pt x="139" y="729"/>
                    </a:cubicBezTo>
                    <a:cubicBezTo>
                      <a:pt x="214" y="792"/>
                      <a:pt x="314" y="830"/>
                      <a:pt x="402" y="830"/>
                    </a:cubicBezTo>
                    <a:cubicBezTo>
                      <a:pt x="515" y="830"/>
                      <a:pt x="641" y="779"/>
                      <a:pt x="717" y="679"/>
                    </a:cubicBezTo>
                    <a:cubicBezTo>
                      <a:pt x="779" y="603"/>
                      <a:pt x="817" y="503"/>
                      <a:pt x="817" y="415"/>
                    </a:cubicBezTo>
                    <a:cubicBezTo>
                      <a:pt x="817" y="302"/>
                      <a:pt x="767" y="176"/>
                      <a:pt x="666" y="101"/>
                    </a:cubicBezTo>
                    <a:cubicBezTo>
                      <a:pt x="591" y="38"/>
                      <a:pt x="503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14"/>
              <p:cNvSpPr/>
              <p:nvPr/>
            </p:nvSpPr>
            <p:spPr>
              <a:xfrm>
                <a:off x="567516" y="4745305"/>
                <a:ext cx="28956" cy="1471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441" extrusionOk="0">
                    <a:moveTo>
                      <a:pt x="867" y="440"/>
                    </a:moveTo>
                    <a:cubicBezTo>
                      <a:pt x="566" y="327"/>
                      <a:pt x="264" y="189"/>
                      <a:pt x="0" y="1"/>
                    </a:cubicBezTo>
                    <a:cubicBezTo>
                      <a:pt x="264" y="189"/>
                      <a:pt x="566" y="327"/>
                      <a:pt x="867" y="440"/>
                    </a:cubicBezTo>
                    <a:close/>
                  </a:path>
                </a:pathLst>
              </a:custGeom>
              <a:solidFill>
                <a:srgbClr val="EFD0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14"/>
              <p:cNvSpPr/>
              <p:nvPr/>
            </p:nvSpPr>
            <p:spPr>
              <a:xfrm>
                <a:off x="547800" y="4715948"/>
                <a:ext cx="433513" cy="159761"/>
              </a:xfrm>
              <a:custGeom>
                <a:avLst/>
                <a:gdLst/>
                <a:ahLst/>
                <a:cxnLst/>
                <a:rect l="l" t="t" r="r" b="b"/>
                <a:pathLst>
                  <a:path w="12995" h="4789" extrusionOk="0">
                    <a:moveTo>
                      <a:pt x="12994" y="4789"/>
                    </a:moveTo>
                    <a:cubicBezTo>
                      <a:pt x="9212" y="3444"/>
                      <a:pt x="5417" y="2100"/>
                      <a:pt x="1634" y="742"/>
                    </a:cubicBezTo>
                    <a:cubicBezTo>
                      <a:pt x="5417" y="2100"/>
                      <a:pt x="9212" y="3444"/>
                      <a:pt x="12994" y="4789"/>
                    </a:cubicBezTo>
                    <a:cubicBezTo>
                      <a:pt x="12994" y="4789"/>
                      <a:pt x="12994" y="4789"/>
                      <a:pt x="12994" y="4789"/>
                    </a:cubicBezTo>
                    <a:close/>
                    <a:moveTo>
                      <a:pt x="152" y="114"/>
                    </a:moveTo>
                    <a:cubicBezTo>
                      <a:pt x="101" y="76"/>
                      <a:pt x="51" y="39"/>
                      <a:pt x="1" y="1"/>
                    </a:cubicBezTo>
                    <a:lnTo>
                      <a:pt x="1" y="1"/>
                    </a:lnTo>
                    <a:cubicBezTo>
                      <a:pt x="51" y="39"/>
                      <a:pt x="101" y="76"/>
                      <a:pt x="152" y="114"/>
                    </a:cubicBezTo>
                    <a:close/>
                  </a:path>
                </a:pathLst>
              </a:custGeom>
              <a:solidFill>
                <a:srgbClr val="F24B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4" name="Google Shape;884;p14"/>
            <p:cNvSpPr/>
            <p:nvPr/>
          </p:nvSpPr>
          <p:spPr>
            <a:xfrm rot="-944183">
              <a:off x="7931940" y="46733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17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050" name="Google Shape;1050;p17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051" name="Google Shape;1051;p17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052" name="Google Shape;1052;p17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3" name="Google Shape;1053;p1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4" name="Google Shape;1054;p1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5" name="Google Shape;1055;p1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6" name="Google Shape;1056;p1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1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8" name="Google Shape;1058;p1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9" name="Google Shape;1059;p1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0" name="Google Shape;1060;p1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1" name="Google Shape;1061;p1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2" name="Google Shape;1062;p1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3" name="Google Shape;1063;p1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1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5" name="Google Shape;1065;p1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7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7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7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7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7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7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7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7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7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7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7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7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7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7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85" name="Google Shape;1085;p17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086" name="Google Shape;1086;p1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1" name="Google Shape;1091;p1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2" name="Google Shape;1092;p1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3" name="Google Shape;1093;p1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1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1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1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1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1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9" name="Google Shape;1099;p1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1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1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1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1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04" name="Google Shape;1104;p17"/>
          <p:cNvSpPr txBox="1">
            <a:spLocks noGrp="1"/>
          </p:cNvSpPr>
          <p:nvPr>
            <p:ph type="title"/>
          </p:nvPr>
        </p:nvSpPr>
        <p:spPr>
          <a:xfrm>
            <a:off x="4837200" y="1569650"/>
            <a:ext cx="3117000" cy="10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7"/>
          <p:cNvSpPr txBox="1">
            <a:spLocks noGrp="1"/>
          </p:cNvSpPr>
          <p:nvPr>
            <p:ph type="subTitle" idx="1"/>
          </p:nvPr>
        </p:nvSpPr>
        <p:spPr>
          <a:xfrm>
            <a:off x="4837348" y="2630450"/>
            <a:ext cx="3117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17"/>
          <p:cNvSpPr/>
          <p:nvPr/>
        </p:nvSpPr>
        <p:spPr>
          <a:xfrm>
            <a:off x="279400" y="15008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7"/>
          <p:cNvSpPr/>
          <p:nvPr/>
        </p:nvSpPr>
        <p:spPr>
          <a:xfrm rot="-3912685">
            <a:off x="8434263" y="210125"/>
            <a:ext cx="575277" cy="300162"/>
          </a:xfrm>
          <a:custGeom>
            <a:avLst/>
            <a:gdLst/>
            <a:ahLst/>
            <a:cxnLst/>
            <a:rect l="l" t="t" r="r" b="b"/>
            <a:pathLst>
              <a:path w="17983" h="9383" extrusionOk="0">
                <a:moveTo>
                  <a:pt x="3479" y="1"/>
                </a:moveTo>
                <a:cubicBezTo>
                  <a:pt x="1918" y="1"/>
                  <a:pt x="630" y="641"/>
                  <a:pt x="264" y="1755"/>
                </a:cubicBezTo>
                <a:cubicBezTo>
                  <a:pt x="1" y="2534"/>
                  <a:pt x="227" y="3413"/>
                  <a:pt x="905" y="4230"/>
                </a:cubicBezTo>
                <a:cubicBezTo>
                  <a:pt x="1534" y="5009"/>
                  <a:pt x="2501" y="5638"/>
                  <a:pt x="3620" y="6015"/>
                </a:cubicBezTo>
                <a:lnTo>
                  <a:pt x="12315" y="8880"/>
                </a:lnTo>
                <a:cubicBezTo>
                  <a:pt x="13320" y="9206"/>
                  <a:pt x="14225" y="9382"/>
                  <a:pt x="14979" y="9382"/>
                </a:cubicBezTo>
                <a:cubicBezTo>
                  <a:pt x="15143" y="9382"/>
                  <a:pt x="15281" y="9370"/>
                  <a:pt x="15432" y="9357"/>
                </a:cubicBezTo>
                <a:cubicBezTo>
                  <a:pt x="16713" y="9232"/>
                  <a:pt x="17191" y="8566"/>
                  <a:pt x="17367" y="8013"/>
                </a:cubicBezTo>
                <a:cubicBezTo>
                  <a:pt x="17982" y="6153"/>
                  <a:pt x="16123" y="5361"/>
                  <a:pt x="14326" y="4771"/>
                </a:cubicBezTo>
                <a:lnTo>
                  <a:pt x="6673" y="2245"/>
                </a:lnTo>
                <a:cubicBezTo>
                  <a:pt x="6485" y="2160"/>
                  <a:pt x="5429" y="1747"/>
                  <a:pt x="4471" y="1747"/>
                </a:cubicBezTo>
                <a:cubicBezTo>
                  <a:pt x="4147" y="1747"/>
                  <a:pt x="3833" y="1794"/>
                  <a:pt x="3569" y="1918"/>
                </a:cubicBezTo>
                <a:cubicBezTo>
                  <a:pt x="3243" y="2056"/>
                  <a:pt x="3016" y="2308"/>
                  <a:pt x="2916" y="2634"/>
                </a:cubicBezTo>
                <a:cubicBezTo>
                  <a:pt x="2803" y="2961"/>
                  <a:pt x="2840" y="3288"/>
                  <a:pt x="3004" y="3602"/>
                </a:cubicBezTo>
                <a:cubicBezTo>
                  <a:pt x="3532" y="4570"/>
                  <a:pt x="5266" y="5060"/>
                  <a:pt x="5442" y="5097"/>
                </a:cubicBezTo>
                <a:lnTo>
                  <a:pt x="12755" y="7523"/>
                </a:lnTo>
                <a:cubicBezTo>
                  <a:pt x="12786" y="7532"/>
                  <a:pt x="12818" y="7537"/>
                  <a:pt x="12849" y="7537"/>
                </a:cubicBezTo>
                <a:cubicBezTo>
                  <a:pt x="12981" y="7537"/>
                  <a:pt x="13104" y="7454"/>
                  <a:pt x="13145" y="7321"/>
                </a:cubicBezTo>
                <a:cubicBezTo>
                  <a:pt x="13207" y="7158"/>
                  <a:pt x="13119" y="6970"/>
                  <a:pt x="12956" y="6919"/>
                </a:cubicBezTo>
                <a:lnTo>
                  <a:pt x="5618" y="4507"/>
                </a:lnTo>
                <a:cubicBezTo>
                  <a:pt x="5165" y="4381"/>
                  <a:pt x="3896" y="3916"/>
                  <a:pt x="3557" y="3300"/>
                </a:cubicBezTo>
                <a:cubicBezTo>
                  <a:pt x="3469" y="3150"/>
                  <a:pt x="3456" y="2999"/>
                  <a:pt x="3506" y="2835"/>
                </a:cubicBezTo>
                <a:cubicBezTo>
                  <a:pt x="3569" y="2672"/>
                  <a:pt x="3670" y="2559"/>
                  <a:pt x="3833" y="2484"/>
                </a:cubicBezTo>
                <a:cubicBezTo>
                  <a:pt x="3999" y="2407"/>
                  <a:pt x="4210" y="2376"/>
                  <a:pt x="4442" y="2376"/>
                </a:cubicBezTo>
                <a:cubicBezTo>
                  <a:pt x="5157" y="2376"/>
                  <a:pt x="6067" y="2671"/>
                  <a:pt x="6447" y="2823"/>
                </a:cubicBezTo>
                <a:lnTo>
                  <a:pt x="6459" y="2835"/>
                </a:lnTo>
                <a:lnTo>
                  <a:pt x="14125" y="5361"/>
                </a:lnTo>
                <a:cubicBezTo>
                  <a:pt x="16738" y="6228"/>
                  <a:pt x="17078" y="6919"/>
                  <a:pt x="16776" y="7824"/>
                </a:cubicBezTo>
                <a:cubicBezTo>
                  <a:pt x="16600" y="8352"/>
                  <a:pt x="16123" y="8666"/>
                  <a:pt x="15369" y="8741"/>
                </a:cubicBezTo>
                <a:cubicBezTo>
                  <a:pt x="15248" y="8754"/>
                  <a:pt x="15122" y="8759"/>
                  <a:pt x="14990" y="8759"/>
                </a:cubicBezTo>
                <a:cubicBezTo>
                  <a:pt x="14298" y="8759"/>
                  <a:pt x="13456" y="8595"/>
                  <a:pt x="12516" y="8289"/>
                </a:cubicBezTo>
                <a:lnTo>
                  <a:pt x="3821" y="5411"/>
                </a:lnTo>
                <a:cubicBezTo>
                  <a:pt x="2815" y="5085"/>
                  <a:pt x="1948" y="4519"/>
                  <a:pt x="1383" y="3828"/>
                </a:cubicBezTo>
                <a:cubicBezTo>
                  <a:pt x="855" y="3187"/>
                  <a:pt x="667" y="2521"/>
                  <a:pt x="855" y="1956"/>
                </a:cubicBezTo>
                <a:cubicBezTo>
                  <a:pt x="1132" y="1115"/>
                  <a:pt x="2186" y="633"/>
                  <a:pt x="3473" y="633"/>
                </a:cubicBezTo>
                <a:cubicBezTo>
                  <a:pt x="4052" y="633"/>
                  <a:pt x="4679" y="731"/>
                  <a:pt x="5303" y="938"/>
                </a:cubicBezTo>
                <a:lnTo>
                  <a:pt x="12014" y="3150"/>
                </a:lnTo>
                <a:cubicBezTo>
                  <a:pt x="12045" y="3159"/>
                  <a:pt x="12076" y="3164"/>
                  <a:pt x="12107" y="3164"/>
                </a:cubicBezTo>
                <a:cubicBezTo>
                  <a:pt x="12239" y="3164"/>
                  <a:pt x="12362" y="3081"/>
                  <a:pt x="12403" y="2949"/>
                </a:cubicBezTo>
                <a:cubicBezTo>
                  <a:pt x="12466" y="2785"/>
                  <a:pt x="12378" y="2609"/>
                  <a:pt x="12202" y="2559"/>
                </a:cubicBezTo>
                <a:lnTo>
                  <a:pt x="5492" y="335"/>
                </a:lnTo>
                <a:cubicBezTo>
                  <a:pt x="4805" y="108"/>
                  <a:pt x="4119" y="1"/>
                  <a:pt x="347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8" name="Google Shape;1108;p17"/>
          <p:cNvGrpSpPr/>
          <p:nvPr/>
        </p:nvGrpSpPr>
        <p:grpSpPr>
          <a:xfrm>
            <a:off x="485300" y="3341700"/>
            <a:ext cx="8527727" cy="1147066"/>
            <a:chOff x="485300" y="3341700"/>
            <a:chExt cx="8527727" cy="1147066"/>
          </a:xfrm>
        </p:grpSpPr>
        <p:grpSp>
          <p:nvGrpSpPr>
            <p:cNvPr id="1109" name="Google Shape;1109;p17"/>
            <p:cNvGrpSpPr/>
            <p:nvPr/>
          </p:nvGrpSpPr>
          <p:grpSpPr>
            <a:xfrm>
              <a:off x="485300" y="3341700"/>
              <a:ext cx="507323" cy="521794"/>
              <a:chOff x="8498350" y="3464975"/>
              <a:chExt cx="507323" cy="521794"/>
            </a:xfrm>
          </p:grpSpPr>
          <p:sp>
            <p:nvSpPr>
              <p:cNvPr id="1110" name="Google Shape;1110;p17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7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7"/>
            <p:cNvGrpSpPr/>
            <p:nvPr/>
          </p:nvGrpSpPr>
          <p:grpSpPr>
            <a:xfrm>
              <a:off x="8430774" y="3921549"/>
              <a:ext cx="582254" cy="567217"/>
              <a:chOff x="8362049" y="142511"/>
              <a:chExt cx="582254" cy="567217"/>
            </a:xfrm>
          </p:grpSpPr>
          <p:sp>
            <p:nvSpPr>
              <p:cNvPr id="1113" name="Google Shape;1113;p17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7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6" name="Google Shape;1116;p17"/>
          <p:cNvGrpSpPr/>
          <p:nvPr/>
        </p:nvGrpSpPr>
        <p:grpSpPr>
          <a:xfrm>
            <a:off x="-154230" y="1721556"/>
            <a:ext cx="8502506" cy="3368146"/>
            <a:chOff x="-154230" y="1721556"/>
            <a:chExt cx="8502506" cy="3368146"/>
          </a:xfrm>
        </p:grpSpPr>
        <p:grpSp>
          <p:nvGrpSpPr>
            <p:cNvPr id="1117" name="Google Shape;1117;p17"/>
            <p:cNvGrpSpPr/>
            <p:nvPr/>
          </p:nvGrpSpPr>
          <p:grpSpPr>
            <a:xfrm rot="-7310798">
              <a:off x="-5013" y="1994794"/>
              <a:ext cx="1214065" cy="1026413"/>
              <a:chOff x="6745875" y="1386325"/>
              <a:chExt cx="1050850" cy="888425"/>
            </a:xfrm>
          </p:grpSpPr>
          <p:sp>
            <p:nvSpPr>
              <p:cNvPr id="1118" name="Google Shape;1118;p17"/>
              <p:cNvSpPr/>
              <p:nvPr/>
            </p:nvSpPr>
            <p:spPr>
              <a:xfrm>
                <a:off x="7547900" y="2019425"/>
                <a:ext cx="199825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9186" extrusionOk="0">
                    <a:moveTo>
                      <a:pt x="6891" y="1"/>
                    </a:moveTo>
                    <a:cubicBezTo>
                      <a:pt x="6732" y="1"/>
                      <a:pt x="6577" y="43"/>
                      <a:pt x="6447" y="135"/>
                    </a:cubicBezTo>
                    <a:lnTo>
                      <a:pt x="6309" y="97"/>
                    </a:lnTo>
                    <a:cubicBezTo>
                      <a:pt x="6233" y="336"/>
                      <a:pt x="6095" y="587"/>
                      <a:pt x="5944" y="801"/>
                    </a:cubicBezTo>
                    <a:cubicBezTo>
                      <a:pt x="4411" y="3012"/>
                      <a:pt x="2664" y="5061"/>
                      <a:pt x="918" y="7109"/>
                    </a:cubicBezTo>
                    <a:cubicBezTo>
                      <a:pt x="717" y="7360"/>
                      <a:pt x="503" y="7612"/>
                      <a:pt x="214" y="7762"/>
                    </a:cubicBezTo>
                    <a:lnTo>
                      <a:pt x="239" y="7825"/>
                    </a:lnTo>
                    <a:cubicBezTo>
                      <a:pt x="0" y="8303"/>
                      <a:pt x="340" y="8931"/>
                      <a:pt x="842" y="9107"/>
                    </a:cubicBezTo>
                    <a:cubicBezTo>
                      <a:pt x="984" y="9161"/>
                      <a:pt x="1129" y="9186"/>
                      <a:pt x="1276" y="9186"/>
                    </a:cubicBezTo>
                    <a:cubicBezTo>
                      <a:pt x="1403" y="9186"/>
                      <a:pt x="1531" y="9167"/>
                      <a:pt x="1659" y="9132"/>
                    </a:cubicBezTo>
                    <a:cubicBezTo>
                      <a:pt x="1898" y="9057"/>
                      <a:pt x="2137" y="8944"/>
                      <a:pt x="2338" y="8780"/>
                    </a:cubicBezTo>
                    <a:cubicBezTo>
                      <a:pt x="2765" y="8454"/>
                      <a:pt x="3067" y="8001"/>
                      <a:pt x="3368" y="7561"/>
                    </a:cubicBezTo>
                    <a:cubicBezTo>
                      <a:pt x="4424" y="6016"/>
                      <a:pt x="5580" y="4546"/>
                      <a:pt x="6836" y="3151"/>
                    </a:cubicBezTo>
                    <a:cubicBezTo>
                      <a:pt x="7188" y="2774"/>
                      <a:pt x="7540" y="2384"/>
                      <a:pt x="7754" y="1919"/>
                    </a:cubicBezTo>
                    <a:cubicBezTo>
                      <a:pt x="7766" y="1894"/>
                      <a:pt x="7779" y="1856"/>
                      <a:pt x="7791" y="1831"/>
                    </a:cubicBezTo>
                    <a:cubicBezTo>
                      <a:pt x="7967" y="1379"/>
                      <a:pt x="7992" y="839"/>
                      <a:pt x="7729" y="436"/>
                    </a:cubicBezTo>
                    <a:cubicBezTo>
                      <a:pt x="7544" y="168"/>
                      <a:pt x="7209" y="1"/>
                      <a:pt x="6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7"/>
              <p:cNvSpPr/>
              <p:nvPr/>
            </p:nvSpPr>
            <p:spPr>
              <a:xfrm>
                <a:off x="6859275" y="1458575"/>
                <a:ext cx="812100" cy="732925"/>
              </a:xfrm>
              <a:custGeom>
                <a:avLst/>
                <a:gdLst/>
                <a:ahLst/>
                <a:cxnLst/>
                <a:rect l="l" t="t" r="r" b="b"/>
                <a:pathLst>
                  <a:path w="32484" h="29317" extrusionOk="0">
                    <a:moveTo>
                      <a:pt x="6234" y="0"/>
                    </a:moveTo>
                    <a:lnTo>
                      <a:pt x="6158" y="51"/>
                    </a:lnTo>
                    <a:lnTo>
                      <a:pt x="6146" y="151"/>
                    </a:lnTo>
                    <a:cubicBezTo>
                      <a:pt x="6636" y="377"/>
                      <a:pt x="6950" y="918"/>
                      <a:pt x="6950" y="1458"/>
                    </a:cubicBezTo>
                    <a:cubicBezTo>
                      <a:pt x="6950" y="1533"/>
                      <a:pt x="6937" y="1609"/>
                      <a:pt x="6925" y="1684"/>
                    </a:cubicBezTo>
                    <a:cubicBezTo>
                      <a:pt x="6824" y="2287"/>
                      <a:pt x="6347" y="2803"/>
                      <a:pt x="5769" y="2991"/>
                    </a:cubicBezTo>
                    <a:cubicBezTo>
                      <a:pt x="5693" y="3016"/>
                      <a:pt x="5605" y="3041"/>
                      <a:pt x="5530" y="3054"/>
                    </a:cubicBezTo>
                    <a:cubicBezTo>
                      <a:pt x="5404" y="3079"/>
                      <a:pt x="5266" y="3092"/>
                      <a:pt x="5140" y="3092"/>
                    </a:cubicBezTo>
                    <a:cubicBezTo>
                      <a:pt x="4889" y="3092"/>
                      <a:pt x="4638" y="3054"/>
                      <a:pt x="4412" y="2966"/>
                    </a:cubicBezTo>
                    <a:cubicBezTo>
                      <a:pt x="4273" y="2928"/>
                      <a:pt x="4148" y="2865"/>
                      <a:pt x="4022" y="2803"/>
                    </a:cubicBezTo>
                    <a:lnTo>
                      <a:pt x="4022" y="2803"/>
                    </a:lnTo>
                    <a:cubicBezTo>
                      <a:pt x="4437" y="3041"/>
                      <a:pt x="4650" y="3519"/>
                      <a:pt x="4650" y="3996"/>
                    </a:cubicBezTo>
                    <a:cubicBezTo>
                      <a:pt x="4650" y="4323"/>
                      <a:pt x="4550" y="4662"/>
                      <a:pt x="4336" y="4914"/>
                    </a:cubicBezTo>
                    <a:cubicBezTo>
                      <a:pt x="4035" y="5253"/>
                      <a:pt x="3595" y="5416"/>
                      <a:pt x="3155" y="5416"/>
                    </a:cubicBezTo>
                    <a:lnTo>
                      <a:pt x="3142" y="5416"/>
                    </a:lnTo>
                    <a:cubicBezTo>
                      <a:pt x="2954" y="5416"/>
                      <a:pt x="2765" y="5391"/>
                      <a:pt x="2590" y="5328"/>
                    </a:cubicBezTo>
                    <a:lnTo>
                      <a:pt x="2577" y="5328"/>
                    </a:lnTo>
                    <a:cubicBezTo>
                      <a:pt x="2577" y="5328"/>
                      <a:pt x="2564" y="5316"/>
                      <a:pt x="2564" y="5316"/>
                    </a:cubicBezTo>
                    <a:lnTo>
                      <a:pt x="2552" y="5316"/>
                    </a:lnTo>
                    <a:cubicBezTo>
                      <a:pt x="2414" y="5266"/>
                      <a:pt x="2288" y="5203"/>
                      <a:pt x="2175" y="5115"/>
                    </a:cubicBezTo>
                    <a:lnTo>
                      <a:pt x="2125" y="5178"/>
                    </a:lnTo>
                    <a:cubicBezTo>
                      <a:pt x="2539" y="5467"/>
                      <a:pt x="2765" y="5969"/>
                      <a:pt x="2765" y="6472"/>
                    </a:cubicBezTo>
                    <a:cubicBezTo>
                      <a:pt x="2765" y="6836"/>
                      <a:pt x="2652" y="7188"/>
                      <a:pt x="2414" y="7465"/>
                    </a:cubicBezTo>
                    <a:cubicBezTo>
                      <a:pt x="2099" y="7829"/>
                      <a:pt x="1635" y="8005"/>
                      <a:pt x="1170" y="8005"/>
                    </a:cubicBezTo>
                    <a:lnTo>
                      <a:pt x="1157" y="8005"/>
                    </a:lnTo>
                    <a:cubicBezTo>
                      <a:pt x="780" y="8005"/>
                      <a:pt x="390" y="7892"/>
                      <a:pt x="89" y="7653"/>
                    </a:cubicBezTo>
                    <a:lnTo>
                      <a:pt x="1" y="7766"/>
                    </a:lnTo>
                    <a:cubicBezTo>
                      <a:pt x="8835" y="14941"/>
                      <a:pt x="17656" y="22129"/>
                      <a:pt x="26490" y="29317"/>
                    </a:cubicBezTo>
                    <a:lnTo>
                      <a:pt x="26528" y="29317"/>
                    </a:lnTo>
                    <a:cubicBezTo>
                      <a:pt x="26540" y="29292"/>
                      <a:pt x="26540" y="29267"/>
                      <a:pt x="26553" y="29241"/>
                    </a:cubicBezTo>
                    <a:cubicBezTo>
                      <a:pt x="26628" y="28902"/>
                      <a:pt x="26854" y="28601"/>
                      <a:pt x="27081" y="28312"/>
                    </a:cubicBezTo>
                    <a:cubicBezTo>
                      <a:pt x="27608" y="27620"/>
                      <a:pt x="28136" y="26929"/>
                      <a:pt x="28664" y="26251"/>
                    </a:cubicBezTo>
                    <a:cubicBezTo>
                      <a:pt x="29267" y="25459"/>
                      <a:pt x="29883" y="24680"/>
                      <a:pt x="30498" y="23913"/>
                    </a:cubicBezTo>
                    <a:cubicBezTo>
                      <a:pt x="30901" y="23423"/>
                      <a:pt x="31290" y="22933"/>
                      <a:pt x="31705" y="22443"/>
                    </a:cubicBezTo>
                    <a:cubicBezTo>
                      <a:pt x="31956" y="22142"/>
                      <a:pt x="32220" y="21827"/>
                      <a:pt x="32484" y="21526"/>
                    </a:cubicBezTo>
                    <a:lnTo>
                      <a:pt x="32434" y="21488"/>
                    </a:lnTo>
                    <a:cubicBezTo>
                      <a:pt x="23700" y="14326"/>
                      <a:pt x="14967" y="7163"/>
                      <a:pt x="6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7"/>
              <p:cNvSpPr/>
              <p:nvPr/>
            </p:nvSpPr>
            <p:spPr>
              <a:xfrm>
                <a:off x="6777600" y="1410200"/>
                <a:ext cx="25542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9940" extrusionOk="0">
                    <a:moveTo>
                      <a:pt x="3042" y="0"/>
                    </a:moveTo>
                    <a:cubicBezTo>
                      <a:pt x="3042" y="88"/>
                      <a:pt x="3029" y="164"/>
                      <a:pt x="3017" y="252"/>
                    </a:cubicBezTo>
                    <a:cubicBezTo>
                      <a:pt x="3004" y="264"/>
                      <a:pt x="3004" y="277"/>
                      <a:pt x="3004" y="289"/>
                    </a:cubicBezTo>
                    <a:lnTo>
                      <a:pt x="2991" y="327"/>
                    </a:lnTo>
                    <a:cubicBezTo>
                      <a:pt x="2991" y="352"/>
                      <a:pt x="2979" y="390"/>
                      <a:pt x="2979" y="415"/>
                    </a:cubicBezTo>
                    <a:cubicBezTo>
                      <a:pt x="2966" y="440"/>
                      <a:pt x="2966" y="465"/>
                      <a:pt x="2954" y="503"/>
                    </a:cubicBezTo>
                    <a:cubicBezTo>
                      <a:pt x="2941" y="528"/>
                      <a:pt x="2941" y="553"/>
                      <a:pt x="2929" y="591"/>
                    </a:cubicBezTo>
                    <a:cubicBezTo>
                      <a:pt x="2929" y="603"/>
                      <a:pt x="2916" y="629"/>
                      <a:pt x="2916" y="641"/>
                    </a:cubicBezTo>
                    <a:cubicBezTo>
                      <a:pt x="2904" y="679"/>
                      <a:pt x="2891" y="717"/>
                      <a:pt x="2866" y="754"/>
                    </a:cubicBezTo>
                    <a:cubicBezTo>
                      <a:pt x="2866" y="779"/>
                      <a:pt x="2853" y="804"/>
                      <a:pt x="2841" y="830"/>
                    </a:cubicBezTo>
                    <a:cubicBezTo>
                      <a:pt x="2828" y="867"/>
                      <a:pt x="2816" y="892"/>
                      <a:pt x="2803" y="930"/>
                    </a:cubicBezTo>
                    <a:cubicBezTo>
                      <a:pt x="2778" y="968"/>
                      <a:pt x="2765" y="1006"/>
                      <a:pt x="2753" y="1043"/>
                    </a:cubicBezTo>
                    <a:cubicBezTo>
                      <a:pt x="2740" y="1043"/>
                      <a:pt x="2740" y="1056"/>
                      <a:pt x="2728" y="1068"/>
                    </a:cubicBezTo>
                    <a:cubicBezTo>
                      <a:pt x="2715" y="1093"/>
                      <a:pt x="2702" y="1119"/>
                      <a:pt x="2690" y="1144"/>
                    </a:cubicBezTo>
                    <a:cubicBezTo>
                      <a:pt x="2665" y="1181"/>
                      <a:pt x="2652" y="1219"/>
                      <a:pt x="2627" y="1257"/>
                    </a:cubicBezTo>
                    <a:cubicBezTo>
                      <a:pt x="2615" y="1269"/>
                      <a:pt x="2615" y="1282"/>
                      <a:pt x="2602" y="1295"/>
                    </a:cubicBezTo>
                    <a:cubicBezTo>
                      <a:pt x="2589" y="1307"/>
                      <a:pt x="2577" y="1332"/>
                      <a:pt x="2552" y="1357"/>
                    </a:cubicBezTo>
                    <a:cubicBezTo>
                      <a:pt x="2539" y="1395"/>
                      <a:pt x="2514" y="1420"/>
                      <a:pt x="2489" y="1458"/>
                    </a:cubicBezTo>
                    <a:cubicBezTo>
                      <a:pt x="2464" y="1496"/>
                      <a:pt x="2439" y="1533"/>
                      <a:pt x="2413" y="1558"/>
                    </a:cubicBezTo>
                    <a:cubicBezTo>
                      <a:pt x="1861" y="2250"/>
                      <a:pt x="1031" y="2727"/>
                      <a:pt x="139" y="2752"/>
                    </a:cubicBezTo>
                    <a:lnTo>
                      <a:pt x="1" y="2752"/>
                    </a:lnTo>
                    <a:cubicBezTo>
                      <a:pt x="893" y="4989"/>
                      <a:pt x="1861" y="7175"/>
                      <a:pt x="2891" y="9349"/>
                    </a:cubicBezTo>
                    <a:lnTo>
                      <a:pt x="2904" y="9400"/>
                    </a:lnTo>
                    <a:cubicBezTo>
                      <a:pt x="3029" y="9500"/>
                      <a:pt x="3155" y="9601"/>
                      <a:pt x="3268" y="9701"/>
                    </a:cubicBezTo>
                    <a:lnTo>
                      <a:pt x="3356" y="9588"/>
                    </a:lnTo>
                    <a:cubicBezTo>
                      <a:pt x="3657" y="9827"/>
                      <a:pt x="4047" y="9940"/>
                      <a:pt x="4424" y="9940"/>
                    </a:cubicBezTo>
                    <a:lnTo>
                      <a:pt x="4437" y="9940"/>
                    </a:lnTo>
                    <a:cubicBezTo>
                      <a:pt x="4902" y="9940"/>
                      <a:pt x="5366" y="9764"/>
                      <a:pt x="5681" y="9400"/>
                    </a:cubicBezTo>
                    <a:cubicBezTo>
                      <a:pt x="5919" y="9123"/>
                      <a:pt x="6032" y="8771"/>
                      <a:pt x="6032" y="8407"/>
                    </a:cubicBezTo>
                    <a:cubicBezTo>
                      <a:pt x="6032" y="7904"/>
                      <a:pt x="5806" y="7402"/>
                      <a:pt x="5392" y="7113"/>
                    </a:cubicBezTo>
                    <a:lnTo>
                      <a:pt x="5442" y="7050"/>
                    </a:lnTo>
                    <a:cubicBezTo>
                      <a:pt x="5555" y="7138"/>
                      <a:pt x="5681" y="7201"/>
                      <a:pt x="5819" y="7251"/>
                    </a:cubicBezTo>
                    <a:lnTo>
                      <a:pt x="5831" y="7251"/>
                    </a:lnTo>
                    <a:cubicBezTo>
                      <a:pt x="5831" y="7251"/>
                      <a:pt x="5844" y="7263"/>
                      <a:pt x="5844" y="7263"/>
                    </a:cubicBezTo>
                    <a:lnTo>
                      <a:pt x="5857" y="7263"/>
                    </a:lnTo>
                    <a:cubicBezTo>
                      <a:pt x="6032" y="7326"/>
                      <a:pt x="6221" y="7351"/>
                      <a:pt x="6409" y="7351"/>
                    </a:cubicBezTo>
                    <a:lnTo>
                      <a:pt x="6422" y="7351"/>
                    </a:lnTo>
                    <a:cubicBezTo>
                      <a:pt x="6862" y="7351"/>
                      <a:pt x="7302" y="7188"/>
                      <a:pt x="7603" y="6849"/>
                    </a:cubicBezTo>
                    <a:cubicBezTo>
                      <a:pt x="7817" y="6597"/>
                      <a:pt x="7917" y="6258"/>
                      <a:pt x="7917" y="5931"/>
                    </a:cubicBezTo>
                    <a:cubicBezTo>
                      <a:pt x="7917" y="5454"/>
                      <a:pt x="7704" y="4976"/>
                      <a:pt x="7289" y="4738"/>
                    </a:cubicBezTo>
                    <a:lnTo>
                      <a:pt x="7289" y="4738"/>
                    </a:lnTo>
                    <a:cubicBezTo>
                      <a:pt x="7415" y="4800"/>
                      <a:pt x="7540" y="4863"/>
                      <a:pt x="7679" y="4901"/>
                    </a:cubicBezTo>
                    <a:cubicBezTo>
                      <a:pt x="7905" y="4989"/>
                      <a:pt x="8156" y="5027"/>
                      <a:pt x="8407" y="5027"/>
                    </a:cubicBezTo>
                    <a:cubicBezTo>
                      <a:pt x="8533" y="5027"/>
                      <a:pt x="8671" y="5014"/>
                      <a:pt x="8797" y="4989"/>
                    </a:cubicBezTo>
                    <a:cubicBezTo>
                      <a:pt x="8872" y="4976"/>
                      <a:pt x="8960" y="4951"/>
                      <a:pt x="9036" y="4926"/>
                    </a:cubicBezTo>
                    <a:cubicBezTo>
                      <a:pt x="9614" y="4738"/>
                      <a:pt x="10091" y="4222"/>
                      <a:pt x="10192" y="3619"/>
                    </a:cubicBezTo>
                    <a:cubicBezTo>
                      <a:pt x="10204" y="3544"/>
                      <a:pt x="10217" y="3468"/>
                      <a:pt x="10217" y="3393"/>
                    </a:cubicBezTo>
                    <a:cubicBezTo>
                      <a:pt x="10217" y="2853"/>
                      <a:pt x="9903" y="2312"/>
                      <a:pt x="9413" y="2086"/>
                    </a:cubicBezTo>
                    <a:lnTo>
                      <a:pt x="9425" y="1986"/>
                    </a:lnTo>
                    <a:cubicBezTo>
                      <a:pt x="8370" y="1621"/>
                      <a:pt x="7314" y="1269"/>
                      <a:pt x="6246" y="943"/>
                    </a:cubicBezTo>
                    <a:cubicBezTo>
                      <a:pt x="5178" y="616"/>
                      <a:pt x="4122" y="302"/>
                      <a:pt x="30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7"/>
              <p:cNvSpPr/>
              <p:nvPr/>
            </p:nvSpPr>
            <p:spPr>
              <a:xfrm>
                <a:off x="6859275" y="1459825"/>
                <a:ext cx="173750" cy="198875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7955" extrusionOk="0">
                    <a:moveTo>
                      <a:pt x="1157" y="7955"/>
                    </a:moveTo>
                    <a:lnTo>
                      <a:pt x="1157" y="7955"/>
                    </a:lnTo>
                    <a:lnTo>
                      <a:pt x="1157" y="7955"/>
                    </a:lnTo>
                    <a:lnTo>
                      <a:pt x="1157" y="7955"/>
                    </a:lnTo>
                    <a:close/>
                    <a:moveTo>
                      <a:pt x="1170" y="7955"/>
                    </a:moveTo>
                    <a:cubicBezTo>
                      <a:pt x="1635" y="7955"/>
                      <a:pt x="2099" y="7779"/>
                      <a:pt x="2414" y="7415"/>
                    </a:cubicBezTo>
                    <a:cubicBezTo>
                      <a:pt x="2652" y="7138"/>
                      <a:pt x="2765" y="6786"/>
                      <a:pt x="2765" y="6422"/>
                    </a:cubicBezTo>
                    <a:cubicBezTo>
                      <a:pt x="2765" y="6786"/>
                      <a:pt x="2652" y="7138"/>
                      <a:pt x="2414" y="7415"/>
                    </a:cubicBezTo>
                    <a:cubicBezTo>
                      <a:pt x="2099" y="7779"/>
                      <a:pt x="1635" y="7955"/>
                      <a:pt x="1170" y="7955"/>
                    </a:cubicBezTo>
                    <a:close/>
                    <a:moveTo>
                      <a:pt x="1" y="7716"/>
                    </a:moveTo>
                    <a:lnTo>
                      <a:pt x="1" y="7716"/>
                    </a:lnTo>
                    <a:lnTo>
                      <a:pt x="89" y="7603"/>
                    </a:lnTo>
                    <a:lnTo>
                      <a:pt x="89" y="7603"/>
                    </a:lnTo>
                    <a:lnTo>
                      <a:pt x="89" y="7603"/>
                    </a:lnTo>
                    <a:lnTo>
                      <a:pt x="1" y="7716"/>
                    </a:lnTo>
                    <a:close/>
                    <a:moveTo>
                      <a:pt x="3155" y="5366"/>
                    </a:moveTo>
                    <a:lnTo>
                      <a:pt x="3142" y="5366"/>
                    </a:lnTo>
                    <a:lnTo>
                      <a:pt x="3155" y="5366"/>
                    </a:lnTo>
                    <a:lnTo>
                      <a:pt x="3155" y="5366"/>
                    </a:lnTo>
                    <a:close/>
                    <a:moveTo>
                      <a:pt x="3155" y="5366"/>
                    </a:moveTo>
                    <a:cubicBezTo>
                      <a:pt x="3595" y="5366"/>
                      <a:pt x="4035" y="5203"/>
                      <a:pt x="4336" y="4864"/>
                    </a:cubicBezTo>
                    <a:cubicBezTo>
                      <a:pt x="4550" y="4612"/>
                      <a:pt x="4650" y="4273"/>
                      <a:pt x="4650" y="3946"/>
                    </a:cubicBezTo>
                    <a:cubicBezTo>
                      <a:pt x="4650" y="4273"/>
                      <a:pt x="4550" y="4612"/>
                      <a:pt x="4336" y="4864"/>
                    </a:cubicBezTo>
                    <a:cubicBezTo>
                      <a:pt x="4035" y="5203"/>
                      <a:pt x="3595" y="5366"/>
                      <a:pt x="3155" y="5366"/>
                    </a:cubicBezTo>
                    <a:close/>
                    <a:moveTo>
                      <a:pt x="2590" y="5278"/>
                    </a:moveTo>
                    <a:cubicBezTo>
                      <a:pt x="2577" y="5278"/>
                      <a:pt x="2577" y="5278"/>
                      <a:pt x="2577" y="5278"/>
                    </a:cubicBezTo>
                    <a:cubicBezTo>
                      <a:pt x="2577" y="5278"/>
                      <a:pt x="2577" y="5278"/>
                      <a:pt x="2590" y="5278"/>
                    </a:cubicBezTo>
                    <a:close/>
                    <a:moveTo>
                      <a:pt x="2564" y="5266"/>
                    </a:moveTo>
                    <a:cubicBezTo>
                      <a:pt x="2564" y="5266"/>
                      <a:pt x="2564" y="5266"/>
                      <a:pt x="2552" y="5266"/>
                    </a:cubicBezTo>
                    <a:cubicBezTo>
                      <a:pt x="2414" y="5216"/>
                      <a:pt x="2288" y="5153"/>
                      <a:pt x="2175" y="5065"/>
                    </a:cubicBezTo>
                    <a:lnTo>
                      <a:pt x="2125" y="5128"/>
                    </a:lnTo>
                    <a:lnTo>
                      <a:pt x="2125" y="5128"/>
                    </a:lnTo>
                    <a:lnTo>
                      <a:pt x="2175" y="5065"/>
                    </a:lnTo>
                    <a:cubicBezTo>
                      <a:pt x="2288" y="5153"/>
                      <a:pt x="2414" y="5216"/>
                      <a:pt x="2552" y="5266"/>
                    </a:cubicBezTo>
                    <a:cubicBezTo>
                      <a:pt x="2564" y="5266"/>
                      <a:pt x="2564" y="5266"/>
                      <a:pt x="2564" y="5266"/>
                    </a:cubicBezTo>
                    <a:close/>
                    <a:moveTo>
                      <a:pt x="5530" y="3004"/>
                    </a:moveTo>
                    <a:lnTo>
                      <a:pt x="5530" y="3004"/>
                    </a:lnTo>
                    <a:lnTo>
                      <a:pt x="5530" y="3004"/>
                    </a:lnTo>
                    <a:cubicBezTo>
                      <a:pt x="5605" y="2991"/>
                      <a:pt x="5693" y="2966"/>
                      <a:pt x="5769" y="2941"/>
                    </a:cubicBezTo>
                    <a:cubicBezTo>
                      <a:pt x="6347" y="2753"/>
                      <a:pt x="6824" y="2237"/>
                      <a:pt x="6925" y="1634"/>
                    </a:cubicBezTo>
                    <a:cubicBezTo>
                      <a:pt x="6937" y="1559"/>
                      <a:pt x="6950" y="1483"/>
                      <a:pt x="6950" y="1408"/>
                    </a:cubicBezTo>
                    <a:cubicBezTo>
                      <a:pt x="6950" y="1483"/>
                      <a:pt x="6937" y="1559"/>
                      <a:pt x="6925" y="1634"/>
                    </a:cubicBezTo>
                    <a:cubicBezTo>
                      <a:pt x="6824" y="2237"/>
                      <a:pt x="6347" y="2753"/>
                      <a:pt x="5769" y="2941"/>
                    </a:cubicBezTo>
                    <a:cubicBezTo>
                      <a:pt x="5693" y="2966"/>
                      <a:pt x="5605" y="2991"/>
                      <a:pt x="5530" y="3004"/>
                    </a:cubicBezTo>
                    <a:close/>
                    <a:moveTo>
                      <a:pt x="4412" y="2916"/>
                    </a:moveTo>
                    <a:lnTo>
                      <a:pt x="4412" y="2916"/>
                    </a:lnTo>
                    <a:cubicBezTo>
                      <a:pt x="4273" y="2878"/>
                      <a:pt x="4148" y="2815"/>
                      <a:pt x="4022" y="2753"/>
                    </a:cubicBezTo>
                    <a:lnTo>
                      <a:pt x="4022" y="2753"/>
                    </a:lnTo>
                    <a:cubicBezTo>
                      <a:pt x="4148" y="2815"/>
                      <a:pt x="4273" y="2878"/>
                      <a:pt x="4412" y="2916"/>
                    </a:cubicBezTo>
                    <a:lnTo>
                      <a:pt x="4412" y="2916"/>
                    </a:lnTo>
                    <a:close/>
                    <a:moveTo>
                      <a:pt x="4022" y="2753"/>
                    </a:moveTo>
                    <a:cubicBezTo>
                      <a:pt x="4009" y="2740"/>
                      <a:pt x="3997" y="2727"/>
                      <a:pt x="3984" y="2727"/>
                    </a:cubicBezTo>
                    <a:cubicBezTo>
                      <a:pt x="3997" y="2727"/>
                      <a:pt x="4009" y="2740"/>
                      <a:pt x="4022" y="2753"/>
                    </a:cubicBezTo>
                    <a:close/>
                    <a:moveTo>
                      <a:pt x="6146" y="101"/>
                    </a:moveTo>
                    <a:lnTo>
                      <a:pt x="6146" y="101"/>
                    </a:lnTo>
                    <a:lnTo>
                      <a:pt x="6158" y="1"/>
                    </a:lnTo>
                    <a:lnTo>
                      <a:pt x="6158" y="1"/>
                    </a:lnTo>
                    <a:lnTo>
                      <a:pt x="6146" y="101"/>
                    </a:lnTo>
                    <a:close/>
                  </a:path>
                </a:pathLst>
              </a:custGeom>
              <a:solidFill>
                <a:srgbClr val="FCD9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7"/>
              <p:cNvSpPr/>
              <p:nvPr/>
            </p:nvSpPr>
            <p:spPr>
              <a:xfrm>
                <a:off x="7670725" y="2039425"/>
                <a:ext cx="65700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3155" extrusionOk="0">
                    <a:moveTo>
                      <a:pt x="1031" y="1"/>
                    </a:moveTo>
                    <a:cubicBezTo>
                      <a:pt x="798" y="341"/>
                      <a:pt x="553" y="681"/>
                      <a:pt x="304" y="1017"/>
                    </a:cubicBezTo>
                    <a:lnTo>
                      <a:pt x="304" y="1017"/>
                    </a:lnTo>
                    <a:cubicBezTo>
                      <a:pt x="353" y="951"/>
                      <a:pt x="403" y="884"/>
                      <a:pt x="453" y="818"/>
                    </a:cubicBezTo>
                    <a:cubicBezTo>
                      <a:pt x="654" y="541"/>
                      <a:pt x="843" y="277"/>
                      <a:pt x="1031" y="1"/>
                    </a:cubicBezTo>
                    <a:close/>
                    <a:moveTo>
                      <a:pt x="304" y="1017"/>
                    </a:moveTo>
                    <a:cubicBezTo>
                      <a:pt x="203" y="1152"/>
                      <a:pt x="102" y="1286"/>
                      <a:pt x="1" y="1421"/>
                    </a:cubicBezTo>
                    <a:cubicBezTo>
                      <a:pt x="102" y="1287"/>
                      <a:pt x="203" y="1153"/>
                      <a:pt x="304" y="1017"/>
                    </a:cubicBezTo>
                    <a:close/>
                    <a:moveTo>
                      <a:pt x="2627" y="1496"/>
                    </a:moveTo>
                    <a:cubicBezTo>
                      <a:pt x="2578" y="1569"/>
                      <a:pt x="2530" y="1640"/>
                      <a:pt x="2478" y="1708"/>
                    </a:cubicBezTo>
                    <a:lnTo>
                      <a:pt x="2478" y="1708"/>
                    </a:lnTo>
                    <a:cubicBezTo>
                      <a:pt x="2540" y="1646"/>
                      <a:pt x="2590" y="1571"/>
                      <a:pt x="2627" y="1496"/>
                    </a:cubicBezTo>
                    <a:close/>
                    <a:moveTo>
                      <a:pt x="2478" y="1708"/>
                    </a:moveTo>
                    <a:lnTo>
                      <a:pt x="2478" y="1708"/>
                    </a:lnTo>
                    <a:cubicBezTo>
                      <a:pt x="2477" y="1709"/>
                      <a:pt x="2477" y="1709"/>
                      <a:pt x="2476" y="1710"/>
                    </a:cubicBezTo>
                    <a:cubicBezTo>
                      <a:pt x="2476" y="1710"/>
                      <a:pt x="2476" y="1710"/>
                      <a:pt x="2476" y="1710"/>
                    </a:cubicBezTo>
                    <a:lnTo>
                      <a:pt x="2476" y="1710"/>
                    </a:lnTo>
                    <a:cubicBezTo>
                      <a:pt x="2477" y="1710"/>
                      <a:pt x="2477" y="1709"/>
                      <a:pt x="2478" y="1708"/>
                    </a:cubicBezTo>
                    <a:close/>
                    <a:moveTo>
                      <a:pt x="2476" y="1710"/>
                    </a:moveTo>
                    <a:lnTo>
                      <a:pt x="2476" y="1710"/>
                    </a:lnTo>
                    <a:cubicBezTo>
                      <a:pt x="2473" y="1714"/>
                      <a:pt x="2470" y="1718"/>
                      <a:pt x="2467" y="1722"/>
                    </a:cubicBezTo>
                    <a:lnTo>
                      <a:pt x="2476" y="1722"/>
                    </a:lnTo>
                    <a:cubicBezTo>
                      <a:pt x="2476" y="1714"/>
                      <a:pt x="2476" y="1711"/>
                      <a:pt x="2476" y="1710"/>
                    </a:cubicBezTo>
                    <a:close/>
                    <a:moveTo>
                      <a:pt x="2464" y="1722"/>
                    </a:moveTo>
                    <a:cubicBezTo>
                      <a:pt x="2464" y="1724"/>
                      <a:pt x="2464" y="1726"/>
                      <a:pt x="2464" y="1727"/>
                    </a:cubicBezTo>
                    <a:lnTo>
                      <a:pt x="2464" y="1727"/>
                    </a:lnTo>
                    <a:cubicBezTo>
                      <a:pt x="2465" y="1725"/>
                      <a:pt x="2466" y="1724"/>
                      <a:pt x="2467" y="1722"/>
                    </a:cubicBezTo>
                    <a:close/>
                    <a:moveTo>
                      <a:pt x="2464" y="1727"/>
                    </a:moveTo>
                    <a:cubicBezTo>
                      <a:pt x="2413" y="1793"/>
                      <a:pt x="2359" y="1858"/>
                      <a:pt x="2300" y="1923"/>
                    </a:cubicBezTo>
                    <a:lnTo>
                      <a:pt x="2313" y="1923"/>
                    </a:lnTo>
                    <a:cubicBezTo>
                      <a:pt x="2363" y="1861"/>
                      <a:pt x="2413" y="1810"/>
                      <a:pt x="2451" y="1748"/>
                    </a:cubicBezTo>
                    <a:cubicBezTo>
                      <a:pt x="2451" y="1748"/>
                      <a:pt x="2464" y="1748"/>
                      <a:pt x="2464" y="1735"/>
                    </a:cubicBezTo>
                    <a:cubicBezTo>
                      <a:pt x="2464" y="1735"/>
                      <a:pt x="2464" y="1735"/>
                      <a:pt x="2464" y="1727"/>
                    </a:cubicBezTo>
                    <a:close/>
                    <a:moveTo>
                      <a:pt x="2212" y="2037"/>
                    </a:moveTo>
                    <a:lnTo>
                      <a:pt x="2212" y="2037"/>
                    </a:lnTo>
                    <a:cubicBezTo>
                      <a:pt x="2200" y="2049"/>
                      <a:pt x="2200" y="2049"/>
                      <a:pt x="2187" y="2062"/>
                    </a:cubicBezTo>
                    <a:cubicBezTo>
                      <a:pt x="2187" y="2062"/>
                      <a:pt x="2187" y="2062"/>
                      <a:pt x="2187" y="2074"/>
                    </a:cubicBezTo>
                    <a:cubicBezTo>
                      <a:pt x="2200" y="2062"/>
                      <a:pt x="2200" y="2049"/>
                      <a:pt x="2212" y="2037"/>
                    </a:cubicBezTo>
                    <a:close/>
                    <a:moveTo>
                      <a:pt x="1923" y="2351"/>
                    </a:moveTo>
                    <a:lnTo>
                      <a:pt x="1923" y="2351"/>
                    </a:lnTo>
                    <a:cubicBezTo>
                      <a:pt x="1920" y="2355"/>
                      <a:pt x="1916" y="2359"/>
                      <a:pt x="1912" y="2363"/>
                    </a:cubicBezTo>
                    <a:lnTo>
                      <a:pt x="1912" y="2363"/>
                    </a:lnTo>
                    <a:cubicBezTo>
                      <a:pt x="1923" y="2363"/>
                      <a:pt x="1923" y="2363"/>
                      <a:pt x="1923" y="2351"/>
                    </a:cubicBezTo>
                    <a:close/>
                    <a:moveTo>
                      <a:pt x="1912" y="2363"/>
                    </a:moveTo>
                    <a:cubicBezTo>
                      <a:pt x="1912" y="2363"/>
                      <a:pt x="1911" y="2363"/>
                      <a:pt x="1911" y="2363"/>
                    </a:cubicBezTo>
                    <a:cubicBezTo>
                      <a:pt x="1903" y="2373"/>
                      <a:pt x="1895" y="2382"/>
                      <a:pt x="1887" y="2391"/>
                    </a:cubicBezTo>
                    <a:lnTo>
                      <a:pt x="1887" y="2391"/>
                    </a:lnTo>
                    <a:cubicBezTo>
                      <a:pt x="1895" y="2382"/>
                      <a:pt x="1903" y="2373"/>
                      <a:pt x="1912" y="2363"/>
                    </a:cubicBezTo>
                    <a:close/>
                    <a:moveTo>
                      <a:pt x="1887" y="2391"/>
                    </a:moveTo>
                    <a:cubicBezTo>
                      <a:pt x="1693" y="2607"/>
                      <a:pt x="1506" y="2823"/>
                      <a:pt x="1314" y="3046"/>
                    </a:cubicBezTo>
                    <a:lnTo>
                      <a:pt x="1314" y="3046"/>
                    </a:lnTo>
                    <a:cubicBezTo>
                      <a:pt x="1503" y="2828"/>
                      <a:pt x="1699" y="2609"/>
                      <a:pt x="1887" y="2391"/>
                    </a:cubicBezTo>
                    <a:close/>
                    <a:moveTo>
                      <a:pt x="1314" y="3046"/>
                    </a:moveTo>
                    <a:cubicBezTo>
                      <a:pt x="1282" y="3082"/>
                      <a:pt x="1251" y="3118"/>
                      <a:pt x="1220" y="3155"/>
                    </a:cubicBezTo>
                    <a:cubicBezTo>
                      <a:pt x="1251" y="3118"/>
                      <a:pt x="1283" y="3082"/>
                      <a:pt x="1314" y="3046"/>
                    </a:cubicBezTo>
                    <a:close/>
                  </a:path>
                </a:pathLst>
              </a:custGeom>
              <a:solidFill>
                <a:srgbClr val="F8A5B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7"/>
              <p:cNvSpPr/>
              <p:nvPr/>
            </p:nvSpPr>
            <p:spPr>
              <a:xfrm>
                <a:off x="7520875" y="1994500"/>
                <a:ext cx="186325" cy="22245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8898" extrusionOk="0">
                    <a:moveTo>
                      <a:pt x="6485" y="1"/>
                    </a:moveTo>
                    <a:cubicBezTo>
                      <a:pt x="6397" y="1"/>
                      <a:pt x="6309" y="14"/>
                      <a:pt x="6221" y="14"/>
                    </a:cubicBezTo>
                    <a:lnTo>
                      <a:pt x="6070" y="14"/>
                    </a:lnTo>
                    <a:cubicBezTo>
                      <a:pt x="6058" y="39"/>
                      <a:pt x="6032" y="64"/>
                      <a:pt x="6020" y="89"/>
                    </a:cubicBezTo>
                    <a:cubicBezTo>
                      <a:pt x="5756" y="390"/>
                      <a:pt x="5492" y="705"/>
                      <a:pt x="5241" y="1006"/>
                    </a:cubicBezTo>
                    <a:cubicBezTo>
                      <a:pt x="5040" y="1245"/>
                      <a:pt x="4851" y="1471"/>
                      <a:pt x="4663" y="1697"/>
                    </a:cubicBezTo>
                    <a:cubicBezTo>
                      <a:pt x="4462" y="1961"/>
                      <a:pt x="4248" y="2213"/>
                      <a:pt x="4034" y="2476"/>
                    </a:cubicBezTo>
                    <a:cubicBezTo>
                      <a:pt x="3419" y="3243"/>
                      <a:pt x="2803" y="4022"/>
                      <a:pt x="2200" y="4814"/>
                    </a:cubicBezTo>
                    <a:cubicBezTo>
                      <a:pt x="1672" y="5492"/>
                      <a:pt x="1144" y="6183"/>
                      <a:pt x="617" y="6875"/>
                    </a:cubicBezTo>
                    <a:cubicBezTo>
                      <a:pt x="390" y="7164"/>
                      <a:pt x="164" y="7465"/>
                      <a:pt x="89" y="7804"/>
                    </a:cubicBezTo>
                    <a:cubicBezTo>
                      <a:pt x="76" y="7830"/>
                      <a:pt x="76" y="7855"/>
                      <a:pt x="64" y="7880"/>
                    </a:cubicBezTo>
                    <a:cubicBezTo>
                      <a:pt x="1" y="8219"/>
                      <a:pt x="101" y="8583"/>
                      <a:pt x="378" y="8772"/>
                    </a:cubicBezTo>
                    <a:cubicBezTo>
                      <a:pt x="503" y="8860"/>
                      <a:pt x="642" y="8898"/>
                      <a:pt x="792" y="8898"/>
                    </a:cubicBezTo>
                    <a:cubicBezTo>
                      <a:pt x="968" y="8898"/>
                      <a:pt x="1144" y="8847"/>
                      <a:pt x="1295" y="8759"/>
                    </a:cubicBezTo>
                    <a:cubicBezTo>
                      <a:pt x="1584" y="8609"/>
                      <a:pt x="1798" y="8357"/>
                      <a:pt x="1999" y="8106"/>
                    </a:cubicBezTo>
                    <a:cubicBezTo>
                      <a:pt x="3368" y="6510"/>
                      <a:pt x="4726" y="4902"/>
                      <a:pt x="5995" y="3218"/>
                    </a:cubicBezTo>
                    <a:cubicBezTo>
                      <a:pt x="6146" y="3017"/>
                      <a:pt x="6296" y="2816"/>
                      <a:pt x="6447" y="2615"/>
                    </a:cubicBezTo>
                    <a:cubicBezTo>
                      <a:pt x="6472" y="2577"/>
                      <a:pt x="6485" y="2552"/>
                      <a:pt x="6510" y="2527"/>
                    </a:cubicBezTo>
                    <a:cubicBezTo>
                      <a:pt x="6686" y="2288"/>
                      <a:pt x="6862" y="2037"/>
                      <a:pt x="7025" y="1798"/>
                    </a:cubicBezTo>
                    <a:cubicBezTo>
                      <a:pt x="7176" y="1584"/>
                      <a:pt x="7314" y="1333"/>
                      <a:pt x="7390" y="1094"/>
                    </a:cubicBezTo>
                    <a:cubicBezTo>
                      <a:pt x="7415" y="1019"/>
                      <a:pt x="7427" y="943"/>
                      <a:pt x="7440" y="868"/>
                    </a:cubicBezTo>
                    <a:cubicBezTo>
                      <a:pt x="7452" y="755"/>
                      <a:pt x="7452" y="642"/>
                      <a:pt x="7427" y="541"/>
                    </a:cubicBezTo>
                    <a:cubicBezTo>
                      <a:pt x="7402" y="441"/>
                      <a:pt x="7352" y="340"/>
                      <a:pt x="7264" y="265"/>
                    </a:cubicBezTo>
                    <a:cubicBezTo>
                      <a:pt x="7163" y="152"/>
                      <a:pt x="7025" y="89"/>
                      <a:pt x="6874" y="51"/>
                    </a:cubicBezTo>
                    <a:cubicBezTo>
                      <a:pt x="6812" y="26"/>
                      <a:pt x="6736" y="26"/>
                      <a:pt x="6661" y="14"/>
                    </a:cubicBezTo>
                    <a:lnTo>
                      <a:pt x="6648" y="14"/>
                    </a:lnTo>
                    <a:cubicBezTo>
                      <a:pt x="6598" y="14"/>
                      <a:pt x="6535" y="1"/>
                      <a:pt x="6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7"/>
              <p:cNvSpPr/>
              <p:nvPr/>
            </p:nvSpPr>
            <p:spPr>
              <a:xfrm>
                <a:off x="7696500" y="2021850"/>
                <a:ext cx="912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704" extrusionOk="0">
                    <a:moveTo>
                      <a:pt x="0" y="704"/>
                    </a:moveTo>
                    <a:lnTo>
                      <a:pt x="0" y="704"/>
                    </a:lnTo>
                    <a:cubicBezTo>
                      <a:pt x="151" y="490"/>
                      <a:pt x="289" y="239"/>
                      <a:pt x="365" y="0"/>
                    </a:cubicBezTo>
                    <a:lnTo>
                      <a:pt x="365" y="0"/>
                    </a:lnTo>
                    <a:lnTo>
                      <a:pt x="365" y="0"/>
                    </a:lnTo>
                    <a:cubicBezTo>
                      <a:pt x="289" y="239"/>
                      <a:pt x="151" y="490"/>
                      <a:pt x="0" y="704"/>
                    </a:cubicBezTo>
                    <a:lnTo>
                      <a:pt x="0" y="704"/>
                    </a:lnTo>
                    <a:close/>
                  </a:path>
                </a:pathLst>
              </a:custGeom>
              <a:solidFill>
                <a:srgbClr val="EB224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7"/>
              <p:cNvSpPr/>
              <p:nvPr/>
            </p:nvSpPr>
            <p:spPr>
              <a:xfrm>
                <a:off x="7621725" y="2019650"/>
                <a:ext cx="30175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471" extrusionOk="0"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154" y="62"/>
                      <a:pt x="1103" y="124"/>
                      <a:pt x="1051" y="186"/>
                    </a:cubicBezTo>
                    <a:lnTo>
                      <a:pt x="1051" y="186"/>
                    </a:lnTo>
                    <a:cubicBezTo>
                      <a:pt x="1102" y="125"/>
                      <a:pt x="1154" y="63"/>
                      <a:pt x="1207" y="0"/>
                    </a:cubicBezTo>
                    <a:close/>
                    <a:moveTo>
                      <a:pt x="1051" y="186"/>
                    </a:moveTo>
                    <a:cubicBezTo>
                      <a:pt x="907" y="358"/>
                      <a:pt x="768" y="525"/>
                      <a:pt x="629" y="691"/>
                    </a:cubicBezTo>
                    <a:cubicBezTo>
                      <a:pt x="585" y="748"/>
                      <a:pt x="541" y="805"/>
                      <a:pt x="497" y="861"/>
                    </a:cubicBezTo>
                    <a:lnTo>
                      <a:pt x="497" y="861"/>
                    </a:lnTo>
                    <a:cubicBezTo>
                      <a:pt x="679" y="636"/>
                      <a:pt x="863" y="411"/>
                      <a:pt x="1051" y="186"/>
                    </a:cubicBezTo>
                    <a:close/>
                    <a:moveTo>
                      <a:pt x="497" y="861"/>
                    </a:moveTo>
                    <a:cubicBezTo>
                      <a:pt x="392" y="990"/>
                      <a:pt x="288" y="1119"/>
                      <a:pt x="183" y="1247"/>
                    </a:cubicBezTo>
                    <a:lnTo>
                      <a:pt x="183" y="1247"/>
                    </a:lnTo>
                    <a:cubicBezTo>
                      <a:pt x="289" y="1118"/>
                      <a:pt x="394" y="991"/>
                      <a:pt x="497" y="861"/>
                    </a:cubicBezTo>
                    <a:close/>
                    <a:moveTo>
                      <a:pt x="183" y="1247"/>
                    </a:moveTo>
                    <a:lnTo>
                      <a:pt x="183" y="1247"/>
                    </a:lnTo>
                    <a:cubicBezTo>
                      <a:pt x="122" y="1321"/>
                      <a:pt x="61" y="1395"/>
                      <a:pt x="0" y="1470"/>
                    </a:cubicBezTo>
                    <a:cubicBezTo>
                      <a:pt x="61" y="1396"/>
                      <a:pt x="122" y="1322"/>
                      <a:pt x="183" y="1247"/>
                    </a:cubicBezTo>
                    <a:close/>
                  </a:path>
                </a:pathLst>
              </a:custGeom>
              <a:solidFill>
                <a:srgbClr val="DCCEA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7"/>
              <p:cNvSpPr/>
              <p:nvPr/>
            </p:nvSpPr>
            <p:spPr>
              <a:xfrm>
                <a:off x="7670725" y="2059850"/>
                <a:ext cx="1135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4" extrusionOk="0">
                    <a:moveTo>
                      <a:pt x="1" y="604"/>
                    </a:moveTo>
                    <a:lnTo>
                      <a:pt x="1" y="604"/>
                    </a:lnTo>
                    <a:cubicBezTo>
                      <a:pt x="152" y="403"/>
                      <a:pt x="302" y="202"/>
                      <a:pt x="453" y="1"/>
                    </a:cubicBezTo>
                    <a:cubicBezTo>
                      <a:pt x="302" y="202"/>
                      <a:pt x="152" y="403"/>
                      <a:pt x="1" y="604"/>
                    </a:cubicBezTo>
                    <a:close/>
                  </a:path>
                </a:pathLst>
              </a:custGeom>
              <a:solidFill>
                <a:srgbClr val="E098B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7"/>
              <p:cNvSpPr/>
              <p:nvPr/>
            </p:nvSpPr>
            <p:spPr>
              <a:xfrm>
                <a:off x="7589375" y="2057025"/>
                <a:ext cx="207350" cy="217725"/>
              </a:xfrm>
              <a:custGeom>
                <a:avLst/>
                <a:gdLst/>
                <a:ahLst/>
                <a:cxnLst/>
                <a:rect l="l" t="t" r="r" b="b"/>
                <a:pathLst>
                  <a:path w="8294" h="8709" extrusionOk="0">
                    <a:moveTo>
                      <a:pt x="6396" y="1"/>
                    </a:moveTo>
                    <a:lnTo>
                      <a:pt x="6132" y="327"/>
                    </a:lnTo>
                    <a:cubicBezTo>
                      <a:pt x="6120" y="352"/>
                      <a:pt x="6107" y="390"/>
                      <a:pt x="6095" y="415"/>
                    </a:cubicBezTo>
                    <a:cubicBezTo>
                      <a:pt x="6007" y="629"/>
                      <a:pt x="5881" y="817"/>
                      <a:pt x="5730" y="1006"/>
                    </a:cubicBezTo>
                    <a:cubicBezTo>
                      <a:pt x="5730" y="1006"/>
                      <a:pt x="5730" y="1006"/>
                      <a:pt x="5730" y="1018"/>
                    </a:cubicBezTo>
                    <a:lnTo>
                      <a:pt x="5718" y="1018"/>
                    </a:lnTo>
                    <a:cubicBezTo>
                      <a:pt x="5718" y="1031"/>
                      <a:pt x="5718" y="1031"/>
                      <a:pt x="5718" y="1031"/>
                    </a:cubicBezTo>
                    <a:cubicBezTo>
                      <a:pt x="5718" y="1044"/>
                      <a:pt x="5705" y="1044"/>
                      <a:pt x="5705" y="1044"/>
                    </a:cubicBezTo>
                    <a:cubicBezTo>
                      <a:pt x="5667" y="1094"/>
                      <a:pt x="5617" y="1157"/>
                      <a:pt x="5567" y="1219"/>
                    </a:cubicBezTo>
                    <a:cubicBezTo>
                      <a:pt x="5441" y="1370"/>
                      <a:pt x="5316" y="1508"/>
                      <a:pt x="5177" y="1647"/>
                    </a:cubicBezTo>
                    <a:cubicBezTo>
                      <a:pt x="5177" y="1659"/>
                      <a:pt x="5177" y="1659"/>
                      <a:pt x="5165" y="1659"/>
                    </a:cubicBezTo>
                    <a:cubicBezTo>
                      <a:pt x="5077" y="1772"/>
                      <a:pt x="4989" y="1873"/>
                      <a:pt x="4888" y="1973"/>
                    </a:cubicBezTo>
                    <a:cubicBezTo>
                      <a:pt x="4750" y="2137"/>
                      <a:pt x="4612" y="2300"/>
                      <a:pt x="4474" y="2451"/>
                    </a:cubicBezTo>
                    <a:cubicBezTo>
                      <a:pt x="3506" y="3582"/>
                      <a:pt x="2589" y="4763"/>
                      <a:pt x="1747" y="5995"/>
                    </a:cubicBezTo>
                    <a:cubicBezTo>
                      <a:pt x="1747" y="5995"/>
                      <a:pt x="1747" y="6007"/>
                      <a:pt x="1747" y="6007"/>
                    </a:cubicBezTo>
                    <a:cubicBezTo>
                      <a:pt x="1734" y="6007"/>
                      <a:pt x="1734" y="6020"/>
                      <a:pt x="1722" y="6020"/>
                    </a:cubicBezTo>
                    <a:lnTo>
                      <a:pt x="1709" y="6057"/>
                    </a:lnTo>
                    <a:cubicBezTo>
                      <a:pt x="1420" y="6485"/>
                      <a:pt x="1119" y="6924"/>
                      <a:pt x="716" y="7251"/>
                    </a:cubicBezTo>
                    <a:cubicBezTo>
                      <a:pt x="704" y="7264"/>
                      <a:pt x="691" y="7264"/>
                      <a:pt x="679" y="7276"/>
                    </a:cubicBezTo>
                    <a:cubicBezTo>
                      <a:pt x="478" y="7440"/>
                      <a:pt x="239" y="7553"/>
                      <a:pt x="0" y="7628"/>
                    </a:cubicBezTo>
                    <a:lnTo>
                      <a:pt x="13" y="7678"/>
                    </a:lnTo>
                    <a:cubicBezTo>
                      <a:pt x="528" y="8080"/>
                      <a:pt x="1119" y="8357"/>
                      <a:pt x="1734" y="8533"/>
                    </a:cubicBezTo>
                    <a:lnTo>
                      <a:pt x="1747" y="8533"/>
                    </a:lnTo>
                    <a:cubicBezTo>
                      <a:pt x="1860" y="8558"/>
                      <a:pt x="1973" y="8583"/>
                      <a:pt x="2099" y="8608"/>
                    </a:cubicBezTo>
                    <a:cubicBezTo>
                      <a:pt x="2124" y="8621"/>
                      <a:pt x="2149" y="8621"/>
                      <a:pt x="2187" y="8621"/>
                    </a:cubicBezTo>
                    <a:cubicBezTo>
                      <a:pt x="2275" y="8646"/>
                      <a:pt x="2375" y="8659"/>
                      <a:pt x="2463" y="8671"/>
                    </a:cubicBezTo>
                    <a:cubicBezTo>
                      <a:pt x="2501" y="8671"/>
                      <a:pt x="2526" y="8671"/>
                      <a:pt x="2564" y="8684"/>
                    </a:cubicBezTo>
                    <a:cubicBezTo>
                      <a:pt x="2664" y="8696"/>
                      <a:pt x="2752" y="8696"/>
                      <a:pt x="2853" y="8696"/>
                    </a:cubicBezTo>
                    <a:cubicBezTo>
                      <a:pt x="2878" y="8709"/>
                      <a:pt x="2903" y="8709"/>
                      <a:pt x="2941" y="8709"/>
                    </a:cubicBezTo>
                    <a:lnTo>
                      <a:pt x="3318" y="8709"/>
                    </a:lnTo>
                    <a:cubicBezTo>
                      <a:pt x="3431" y="8696"/>
                      <a:pt x="3556" y="8696"/>
                      <a:pt x="3669" y="8671"/>
                    </a:cubicBezTo>
                    <a:cubicBezTo>
                      <a:pt x="3707" y="8671"/>
                      <a:pt x="3745" y="8671"/>
                      <a:pt x="3783" y="8659"/>
                    </a:cubicBezTo>
                    <a:cubicBezTo>
                      <a:pt x="3858" y="8646"/>
                      <a:pt x="3946" y="8633"/>
                      <a:pt x="4034" y="8621"/>
                    </a:cubicBezTo>
                    <a:cubicBezTo>
                      <a:pt x="4072" y="8608"/>
                      <a:pt x="4109" y="8608"/>
                      <a:pt x="4147" y="8596"/>
                    </a:cubicBezTo>
                    <a:cubicBezTo>
                      <a:pt x="4235" y="8583"/>
                      <a:pt x="4323" y="8558"/>
                      <a:pt x="4398" y="8533"/>
                    </a:cubicBezTo>
                    <a:cubicBezTo>
                      <a:pt x="4436" y="8533"/>
                      <a:pt x="4474" y="8520"/>
                      <a:pt x="4511" y="8508"/>
                    </a:cubicBezTo>
                    <a:cubicBezTo>
                      <a:pt x="4624" y="8470"/>
                      <a:pt x="4738" y="8432"/>
                      <a:pt x="4851" y="8395"/>
                    </a:cubicBezTo>
                    <a:cubicBezTo>
                      <a:pt x="6446" y="7779"/>
                      <a:pt x="7678" y="6309"/>
                      <a:pt x="7980" y="4637"/>
                    </a:cubicBezTo>
                    <a:cubicBezTo>
                      <a:pt x="8294" y="2954"/>
                      <a:pt x="7665" y="1144"/>
                      <a:pt x="6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7"/>
              <p:cNvSpPr/>
              <p:nvPr/>
            </p:nvSpPr>
            <p:spPr>
              <a:xfrm>
                <a:off x="7607275" y="2206875"/>
                <a:ext cx="25775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258" extrusionOk="0">
                    <a:moveTo>
                      <a:pt x="0" y="1257"/>
                    </a:moveTo>
                    <a:cubicBezTo>
                      <a:pt x="403" y="930"/>
                      <a:pt x="704" y="491"/>
                      <a:pt x="993" y="63"/>
                    </a:cubicBezTo>
                    <a:cubicBezTo>
                      <a:pt x="704" y="491"/>
                      <a:pt x="403" y="930"/>
                      <a:pt x="0" y="1257"/>
                    </a:cubicBezTo>
                    <a:close/>
                    <a:moveTo>
                      <a:pt x="993" y="63"/>
                    </a:moveTo>
                    <a:lnTo>
                      <a:pt x="1006" y="26"/>
                    </a:lnTo>
                    <a:lnTo>
                      <a:pt x="993" y="63"/>
                    </a:lnTo>
                    <a:close/>
                    <a:moveTo>
                      <a:pt x="1031" y="13"/>
                    </a:moveTo>
                    <a:cubicBezTo>
                      <a:pt x="1031" y="13"/>
                      <a:pt x="1031" y="1"/>
                      <a:pt x="1031" y="1"/>
                    </a:cubicBezTo>
                    <a:cubicBezTo>
                      <a:pt x="1031" y="1"/>
                      <a:pt x="1031" y="13"/>
                      <a:pt x="1031" y="13"/>
                    </a:cubicBezTo>
                    <a:close/>
                  </a:path>
                </a:pathLst>
              </a:custGeom>
              <a:solidFill>
                <a:srgbClr val="EB224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7"/>
              <p:cNvSpPr/>
              <p:nvPr/>
            </p:nvSpPr>
            <p:spPr>
              <a:xfrm>
                <a:off x="6745875" y="1386325"/>
                <a:ext cx="10777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708" extrusionOk="0">
                    <a:moveTo>
                      <a:pt x="516" y="0"/>
                    </a:moveTo>
                    <a:cubicBezTo>
                      <a:pt x="478" y="0"/>
                      <a:pt x="428" y="13"/>
                      <a:pt x="390" y="13"/>
                    </a:cubicBezTo>
                    <a:cubicBezTo>
                      <a:pt x="214" y="51"/>
                      <a:pt x="76" y="126"/>
                      <a:pt x="26" y="302"/>
                    </a:cubicBezTo>
                    <a:cubicBezTo>
                      <a:pt x="1" y="427"/>
                      <a:pt x="51" y="566"/>
                      <a:pt x="89" y="691"/>
                    </a:cubicBezTo>
                    <a:cubicBezTo>
                      <a:pt x="466" y="1697"/>
                      <a:pt x="868" y="2714"/>
                      <a:pt x="1270" y="3707"/>
                    </a:cubicBezTo>
                    <a:lnTo>
                      <a:pt x="1408" y="3707"/>
                    </a:lnTo>
                    <a:cubicBezTo>
                      <a:pt x="2338" y="3682"/>
                      <a:pt x="3218" y="3154"/>
                      <a:pt x="3758" y="2413"/>
                    </a:cubicBezTo>
                    <a:cubicBezTo>
                      <a:pt x="3783" y="2375"/>
                      <a:pt x="3808" y="2350"/>
                      <a:pt x="3821" y="2312"/>
                    </a:cubicBezTo>
                    <a:cubicBezTo>
                      <a:pt x="3846" y="2287"/>
                      <a:pt x="3858" y="2262"/>
                      <a:pt x="3871" y="2250"/>
                    </a:cubicBezTo>
                    <a:cubicBezTo>
                      <a:pt x="3884" y="2237"/>
                      <a:pt x="3884" y="2224"/>
                      <a:pt x="3896" y="2212"/>
                    </a:cubicBezTo>
                    <a:cubicBezTo>
                      <a:pt x="3921" y="2174"/>
                      <a:pt x="3934" y="2136"/>
                      <a:pt x="3959" y="2099"/>
                    </a:cubicBezTo>
                    <a:cubicBezTo>
                      <a:pt x="3971" y="2074"/>
                      <a:pt x="3984" y="2048"/>
                      <a:pt x="3997" y="2023"/>
                    </a:cubicBezTo>
                    <a:cubicBezTo>
                      <a:pt x="4009" y="2011"/>
                      <a:pt x="4009" y="1998"/>
                      <a:pt x="4022" y="1998"/>
                    </a:cubicBezTo>
                    <a:cubicBezTo>
                      <a:pt x="4034" y="1961"/>
                      <a:pt x="4047" y="1923"/>
                      <a:pt x="4072" y="1885"/>
                    </a:cubicBezTo>
                    <a:cubicBezTo>
                      <a:pt x="4085" y="1847"/>
                      <a:pt x="4097" y="1822"/>
                      <a:pt x="4110" y="1785"/>
                    </a:cubicBezTo>
                    <a:cubicBezTo>
                      <a:pt x="4122" y="1759"/>
                      <a:pt x="4135" y="1734"/>
                      <a:pt x="4135" y="1709"/>
                    </a:cubicBezTo>
                    <a:cubicBezTo>
                      <a:pt x="4160" y="1672"/>
                      <a:pt x="4173" y="1634"/>
                      <a:pt x="4185" y="1596"/>
                    </a:cubicBezTo>
                    <a:cubicBezTo>
                      <a:pt x="4185" y="1584"/>
                      <a:pt x="4198" y="1558"/>
                      <a:pt x="4198" y="1546"/>
                    </a:cubicBezTo>
                    <a:cubicBezTo>
                      <a:pt x="4210" y="1508"/>
                      <a:pt x="4210" y="1483"/>
                      <a:pt x="4223" y="1458"/>
                    </a:cubicBezTo>
                    <a:cubicBezTo>
                      <a:pt x="4235" y="1420"/>
                      <a:pt x="4235" y="1395"/>
                      <a:pt x="4248" y="1370"/>
                    </a:cubicBezTo>
                    <a:cubicBezTo>
                      <a:pt x="4248" y="1345"/>
                      <a:pt x="4260" y="1307"/>
                      <a:pt x="4260" y="1282"/>
                    </a:cubicBezTo>
                    <a:lnTo>
                      <a:pt x="4273" y="1244"/>
                    </a:lnTo>
                    <a:cubicBezTo>
                      <a:pt x="4273" y="1232"/>
                      <a:pt x="4273" y="1219"/>
                      <a:pt x="4286" y="1207"/>
                    </a:cubicBezTo>
                    <a:cubicBezTo>
                      <a:pt x="4298" y="1119"/>
                      <a:pt x="4311" y="1043"/>
                      <a:pt x="4311" y="955"/>
                    </a:cubicBezTo>
                    <a:cubicBezTo>
                      <a:pt x="3745" y="792"/>
                      <a:pt x="3192" y="641"/>
                      <a:pt x="2627" y="490"/>
                    </a:cubicBezTo>
                    <a:cubicBezTo>
                      <a:pt x="2061" y="340"/>
                      <a:pt x="1496" y="189"/>
                      <a:pt x="931" y="51"/>
                    </a:cubicBezTo>
                    <a:cubicBezTo>
                      <a:pt x="817" y="25"/>
                      <a:pt x="679" y="0"/>
                      <a:pt x="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7"/>
              <p:cNvSpPr/>
              <p:nvPr/>
            </p:nvSpPr>
            <p:spPr>
              <a:xfrm>
                <a:off x="6777600" y="1410200"/>
                <a:ext cx="76050" cy="68825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753" extrusionOk="0">
                    <a:moveTo>
                      <a:pt x="76" y="2752"/>
                    </a:moveTo>
                    <a:lnTo>
                      <a:pt x="76" y="2752"/>
                    </a:lnTo>
                    <a:lnTo>
                      <a:pt x="76" y="2752"/>
                    </a:lnTo>
                    <a:close/>
                    <a:moveTo>
                      <a:pt x="89" y="2752"/>
                    </a:moveTo>
                    <a:lnTo>
                      <a:pt x="89" y="2752"/>
                    </a:lnTo>
                    <a:lnTo>
                      <a:pt x="89" y="2752"/>
                    </a:lnTo>
                    <a:close/>
                    <a:moveTo>
                      <a:pt x="101" y="2752"/>
                    </a:moveTo>
                    <a:lnTo>
                      <a:pt x="101" y="2752"/>
                    </a:lnTo>
                    <a:lnTo>
                      <a:pt x="101" y="2752"/>
                    </a:lnTo>
                    <a:close/>
                    <a:moveTo>
                      <a:pt x="1" y="2752"/>
                    </a:moveTo>
                    <a:lnTo>
                      <a:pt x="1" y="2752"/>
                    </a:lnTo>
                    <a:lnTo>
                      <a:pt x="1" y="2752"/>
                    </a:lnTo>
                    <a:lnTo>
                      <a:pt x="1" y="2752"/>
                    </a:lnTo>
                    <a:close/>
                    <a:moveTo>
                      <a:pt x="114" y="2752"/>
                    </a:moveTo>
                    <a:lnTo>
                      <a:pt x="114" y="2752"/>
                    </a:lnTo>
                    <a:lnTo>
                      <a:pt x="114" y="2752"/>
                    </a:lnTo>
                    <a:close/>
                    <a:moveTo>
                      <a:pt x="126" y="2752"/>
                    </a:moveTo>
                    <a:lnTo>
                      <a:pt x="126" y="2752"/>
                    </a:lnTo>
                    <a:lnTo>
                      <a:pt x="126" y="2752"/>
                    </a:lnTo>
                    <a:close/>
                    <a:moveTo>
                      <a:pt x="126" y="2752"/>
                    </a:moveTo>
                    <a:lnTo>
                      <a:pt x="139" y="2752"/>
                    </a:lnTo>
                    <a:lnTo>
                      <a:pt x="126" y="2752"/>
                    </a:lnTo>
                    <a:close/>
                    <a:moveTo>
                      <a:pt x="139" y="2752"/>
                    </a:moveTo>
                    <a:lnTo>
                      <a:pt x="139" y="2752"/>
                    </a:lnTo>
                    <a:lnTo>
                      <a:pt x="139" y="2752"/>
                    </a:lnTo>
                    <a:close/>
                    <a:moveTo>
                      <a:pt x="2489" y="1458"/>
                    </a:moveTo>
                    <a:lnTo>
                      <a:pt x="2489" y="1458"/>
                    </a:lnTo>
                    <a:cubicBezTo>
                      <a:pt x="2514" y="1420"/>
                      <a:pt x="2539" y="1395"/>
                      <a:pt x="2552" y="1357"/>
                    </a:cubicBezTo>
                    <a:lnTo>
                      <a:pt x="2552" y="1357"/>
                    </a:lnTo>
                    <a:lnTo>
                      <a:pt x="2552" y="1357"/>
                    </a:lnTo>
                    <a:cubicBezTo>
                      <a:pt x="2539" y="1395"/>
                      <a:pt x="2514" y="1420"/>
                      <a:pt x="2489" y="1458"/>
                    </a:cubicBezTo>
                    <a:lnTo>
                      <a:pt x="2489" y="1458"/>
                    </a:lnTo>
                    <a:close/>
                    <a:moveTo>
                      <a:pt x="2602" y="1295"/>
                    </a:moveTo>
                    <a:cubicBezTo>
                      <a:pt x="2615" y="1282"/>
                      <a:pt x="2615" y="1269"/>
                      <a:pt x="2627" y="1257"/>
                    </a:cubicBezTo>
                    <a:lnTo>
                      <a:pt x="2627" y="1257"/>
                    </a:lnTo>
                    <a:lnTo>
                      <a:pt x="2627" y="1257"/>
                    </a:lnTo>
                    <a:cubicBezTo>
                      <a:pt x="2615" y="1269"/>
                      <a:pt x="2615" y="1282"/>
                      <a:pt x="2602" y="1295"/>
                    </a:cubicBezTo>
                    <a:close/>
                    <a:moveTo>
                      <a:pt x="2690" y="1144"/>
                    </a:moveTo>
                    <a:lnTo>
                      <a:pt x="2690" y="1144"/>
                    </a:lnTo>
                    <a:lnTo>
                      <a:pt x="2690" y="1144"/>
                    </a:lnTo>
                    <a:lnTo>
                      <a:pt x="2690" y="1144"/>
                    </a:lnTo>
                    <a:lnTo>
                      <a:pt x="2690" y="1144"/>
                    </a:lnTo>
                    <a:close/>
                    <a:moveTo>
                      <a:pt x="2728" y="1068"/>
                    </a:moveTo>
                    <a:cubicBezTo>
                      <a:pt x="2740" y="1056"/>
                      <a:pt x="2740" y="1043"/>
                      <a:pt x="2753" y="1043"/>
                    </a:cubicBezTo>
                    <a:cubicBezTo>
                      <a:pt x="2765" y="1006"/>
                      <a:pt x="2778" y="968"/>
                      <a:pt x="2803" y="930"/>
                    </a:cubicBezTo>
                    <a:cubicBezTo>
                      <a:pt x="2778" y="968"/>
                      <a:pt x="2765" y="1006"/>
                      <a:pt x="2753" y="1043"/>
                    </a:cubicBezTo>
                    <a:cubicBezTo>
                      <a:pt x="2740" y="1043"/>
                      <a:pt x="2740" y="1056"/>
                      <a:pt x="2728" y="1068"/>
                    </a:cubicBezTo>
                    <a:close/>
                    <a:moveTo>
                      <a:pt x="2841" y="830"/>
                    </a:moveTo>
                    <a:lnTo>
                      <a:pt x="2841" y="830"/>
                    </a:lnTo>
                    <a:cubicBezTo>
                      <a:pt x="2853" y="804"/>
                      <a:pt x="2866" y="779"/>
                      <a:pt x="2866" y="754"/>
                    </a:cubicBezTo>
                    <a:cubicBezTo>
                      <a:pt x="2891" y="717"/>
                      <a:pt x="2904" y="679"/>
                      <a:pt x="2916" y="641"/>
                    </a:cubicBezTo>
                    <a:cubicBezTo>
                      <a:pt x="2904" y="679"/>
                      <a:pt x="2891" y="717"/>
                      <a:pt x="2866" y="754"/>
                    </a:cubicBezTo>
                    <a:cubicBezTo>
                      <a:pt x="2866" y="779"/>
                      <a:pt x="2853" y="804"/>
                      <a:pt x="2841" y="830"/>
                    </a:cubicBezTo>
                    <a:lnTo>
                      <a:pt x="2841" y="830"/>
                    </a:lnTo>
                    <a:close/>
                    <a:moveTo>
                      <a:pt x="2929" y="591"/>
                    </a:moveTo>
                    <a:lnTo>
                      <a:pt x="2929" y="591"/>
                    </a:lnTo>
                    <a:cubicBezTo>
                      <a:pt x="2941" y="553"/>
                      <a:pt x="2941" y="528"/>
                      <a:pt x="2954" y="503"/>
                    </a:cubicBezTo>
                    <a:cubicBezTo>
                      <a:pt x="2966" y="465"/>
                      <a:pt x="2966" y="440"/>
                      <a:pt x="2979" y="415"/>
                    </a:cubicBezTo>
                    <a:cubicBezTo>
                      <a:pt x="2966" y="440"/>
                      <a:pt x="2966" y="465"/>
                      <a:pt x="2954" y="503"/>
                    </a:cubicBezTo>
                    <a:cubicBezTo>
                      <a:pt x="2941" y="528"/>
                      <a:pt x="2941" y="553"/>
                      <a:pt x="2929" y="591"/>
                    </a:cubicBezTo>
                    <a:lnTo>
                      <a:pt x="2929" y="591"/>
                    </a:lnTo>
                    <a:close/>
                    <a:moveTo>
                      <a:pt x="2991" y="327"/>
                    </a:moveTo>
                    <a:lnTo>
                      <a:pt x="2991" y="327"/>
                    </a:lnTo>
                    <a:lnTo>
                      <a:pt x="2991" y="327"/>
                    </a:lnTo>
                    <a:lnTo>
                      <a:pt x="2991" y="327"/>
                    </a:lnTo>
                    <a:lnTo>
                      <a:pt x="2991" y="327"/>
                    </a:lnTo>
                    <a:close/>
                    <a:moveTo>
                      <a:pt x="3004" y="289"/>
                    </a:moveTo>
                    <a:cubicBezTo>
                      <a:pt x="3004" y="277"/>
                      <a:pt x="3004" y="264"/>
                      <a:pt x="3017" y="252"/>
                    </a:cubicBezTo>
                    <a:cubicBezTo>
                      <a:pt x="3029" y="164"/>
                      <a:pt x="3042" y="88"/>
                      <a:pt x="3042" y="0"/>
                    </a:cubicBezTo>
                    <a:lnTo>
                      <a:pt x="3042" y="0"/>
                    </a:lnTo>
                    <a:lnTo>
                      <a:pt x="3042" y="0"/>
                    </a:lnTo>
                    <a:cubicBezTo>
                      <a:pt x="3042" y="88"/>
                      <a:pt x="3029" y="164"/>
                      <a:pt x="3017" y="252"/>
                    </a:cubicBezTo>
                    <a:cubicBezTo>
                      <a:pt x="3004" y="264"/>
                      <a:pt x="3004" y="277"/>
                      <a:pt x="3004" y="289"/>
                    </a:cubicBezTo>
                    <a:close/>
                  </a:path>
                </a:pathLst>
              </a:custGeom>
              <a:solidFill>
                <a:srgbClr val="BDB0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7"/>
              <p:cNvSpPr/>
              <p:nvPr/>
            </p:nvSpPr>
            <p:spPr>
              <a:xfrm>
                <a:off x="6963975" y="1528800"/>
                <a:ext cx="660650" cy="529600"/>
              </a:xfrm>
              <a:custGeom>
                <a:avLst/>
                <a:gdLst/>
                <a:ahLst/>
                <a:cxnLst/>
                <a:rect l="l" t="t" r="r" b="b"/>
                <a:pathLst>
                  <a:path w="26426" h="21184" extrusionOk="0">
                    <a:moveTo>
                      <a:pt x="95" y="0"/>
                    </a:moveTo>
                    <a:cubicBezTo>
                      <a:pt x="43" y="0"/>
                      <a:pt x="1" y="79"/>
                      <a:pt x="60" y="119"/>
                    </a:cubicBezTo>
                    <a:cubicBezTo>
                      <a:pt x="3453" y="2859"/>
                      <a:pt x="6921" y="5535"/>
                      <a:pt x="10327" y="8262"/>
                    </a:cubicBezTo>
                    <a:cubicBezTo>
                      <a:pt x="13719" y="10964"/>
                      <a:pt x="17087" y="13691"/>
                      <a:pt x="20442" y="16430"/>
                    </a:cubicBezTo>
                    <a:cubicBezTo>
                      <a:pt x="22365" y="18001"/>
                      <a:pt x="24275" y="19584"/>
                      <a:pt x="26197" y="21155"/>
                    </a:cubicBezTo>
                    <a:cubicBezTo>
                      <a:pt x="26220" y="21175"/>
                      <a:pt x="26244" y="21183"/>
                      <a:pt x="26266" y="21183"/>
                    </a:cubicBezTo>
                    <a:cubicBezTo>
                      <a:pt x="26356" y="21183"/>
                      <a:pt x="26426" y="21049"/>
                      <a:pt x="26336" y="20979"/>
                    </a:cubicBezTo>
                    <a:cubicBezTo>
                      <a:pt x="19651" y="15399"/>
                      <a:pt x="12840" y="9971"/>
                      <a:pt x="6016" y="4593"/>
                    </a:cubicBezTo>
                    <a:cubicBezTo>
                      <a:pt x="4056" y="3047"/>
                      <a:pt x="2121" y="1502"/>
                      <a:pt x="136" y="19"/>
                    </a:cubicBezTo>
                    <a:cubicBezTo>
                      <a:pt x="123" y="6"/>
                      <a:pt x="108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7"/>
              <p:cNvSpPr/>
              <p:nvPr/>
            </p:nvSpPr>
            <p:spPr>
              <a:xfrm>
                <a:off x="6921375" y="1590225"/>
                <a:ext cx="65647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26259" h="21034" extrusionOk="0">
                    <a:moveTo>
                      <a:pt x="73" y="1"/>
                    </a:moveTo>
                    <a:cubicBezTo>
                      <a:pt x="33" y="1"/>
                      <a:pt x="0" y="48"/>
                      <a:pt x="30" y="88"/>
                    </a:cubicBezTo>
                    <a:cubicBezTo>
                      <a:pt x="1500" y="1595"/>
                      <a:pt x="3184" y="2927"/>
                      <a:pt x="4818" y="4272"/>
                    </a:cubicBezTo>
                    <a:cubicBezTo>
                      <a:pt x="6502" y="5667"/>
                      <a:pt x="8211" y="7024"/>
                      <a:pt x="9920" y="8381"/>
                    </a:cubicBezTo>
                    <a:cubicBezTo>
                      <a:pt x="13337" y="11083"/>
                      <a:pt x="16755" y="13759"/>
                      <a:pt x="20186" y="16436"/>
                    </a:cubicBezTo>
                    <a:cubicBezTo>
                      <a:pt x="22134" y="17956"/>
                      <a:pt x="24069" y="19502"/>
                      <a:pt x="26029" y="21010"/>
                    </a:cubicBezTo>
                    <a:cubicBezTo>
                      <a:pt x="26051" y="21027"/>
                      <a:pt x="26073" y="21034"/>
                      <a:pt x="26094" y="21034"/>
                    </a:cubicBezTo>
                    <a:cubicBezTo>
                      <a:pt x="26186" y="21034"/>
                      <a:pt x="26259" y="20903"/>
                      <a:pt x="26167" y="20821"/>
                    </a:cubicBezTo>
                    <a:cubicBezTo>
                      <a:pt x="19394" y="15431"/>
                      <a:pt x="12445" y="10253"/>
                      <a:pt x="5735" y="4787"/>
                    </a:cubicBezTo>
                    <a:cubicBezTo>
                      <a:pt x="3825" y="3229"/>
                      <a:pt x="2016" y="1545"/>
                      <a:pt x="106" y="12"/>
                    </a:cubicBezTo>
                    <a:cubicBezTo>
                      <a:pt x="95" y="4"/>
                      <a:pt x="84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3" name="Google Shape;1133;p17"/>
            <p:cNvSpPr/>
            <p:nvPr/>
          </p:nvSpPr>
          <p:spPr>
            <a:xfrm rot="-944183">
              <a:off x="7931940" y="46733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25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1714" name="Google Shape;1714;p25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1715" name="Google Shape;1715;p25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1716" name="Google Shape;1716;p25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7" name="Google Shape;1717;p2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8" name="Google Shape;1718;p2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9" name="Google Shape;1719;p2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0" name="Google Shape;1720;p2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1" name="Google Shape;1721;p2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2" name="Google Shape;1722;p2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3" name="Google Shape;1723;p2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4" name="Google Shape;1724;p2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5" name="Google Shape;1725;p2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6" name="Google Shape;1726;p2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7" name="Google Shape;1727;p2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8" name="Google Shape;1728;p2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9" name="Google Shape;1729;p2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0" name="Google Shape;1730;p2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1" name="Google Shape;1731;p2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2" name="Google Shape;1732;p2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3" name="Google Shape;1733;p2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4" name="Google Shape;1734;p2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5" name="Google Shape;1735;p25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6" name="Google Shape;1736;p25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7" name="Google Shape;1737;p25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8" name="Google Shape;1738;p25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9" name="Google Shape;1739;p25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0" name="Google Shape;1740;p25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1" name="Google Shape;1741;p25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2" name="Google Shape;1742;p25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3" name="Google Shape;1743;p25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4" name="Google Shape;1744;p25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5" name="Google Shape;1745;p25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6" name="Google Shape;1746;p25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7" name="Google Shape;1747;p25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8" name="Google Shape;1748;p25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749" name="Google Shape;1749;p25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750" name="Google Shape;1750;p2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1" name="Google Shape;1751;p2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2" name="Google Shape;1752;p2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3" name="Google Shape;1753;p2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4" name="Google Shape;1754;p2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5" name="Google Shape;1755;p2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6" name="Google Shape;1756;p2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7" name="Google Shape;1757;p2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8" name="Google Shape;1758;p2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9" name="Google Shape;1759;p2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0" name="Google Shape;1760;p2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1" name="Google Shape;1761;p2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2" name="Google Shape;1762;p2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3" name="Google Shape;1763;p2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4" name="Google Shape;1764;p2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5" name="Google Shape;1765;p2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6" name="Google Shape;1766;p2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7" name="Google Shape;1767;p2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768" name="Google Shape;176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9" name="Google Shape;1769;p25"/>
          <p:cNvSpPr txBox="1">
            <a:spLocks noGrp="1"/>
          </p:cNvSpPr>
          <p:nvPr>
            <p:ph type="subTitle" idx="1"/>
          </p:nvPr>
        </p:nvSpPr>
        <p:spPr>
          <a:xfrm>
            <a:off x="858263" y="3303550"/>
            <a:ext cx="22227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0" name="Google Shape;1770;p25"/>
          <p:cNvSpPr txBox="1">
            <a:spLocks noGrp="1"/>
          </p:cNvSpPr>
          <p:nvPr>
            <p:ph type="subTitle" idx="2"/>
          </p:nvPr>
        </p:nvSpPr>
        <p:spPr>
          <a:xfrm>
            <a:off x="3460648" y="3303550"/>
            <a:ext cx="22227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p25"/>
          <p:cNvSpPr txBox="1">
            <a:spLocks noGrp="1"/>
          </p:cNvSpPr>
          <p:nvPr>
            <p:ph type="subTitle" idx="3"/>
          </p:nvPr>
        </p:nvSpPr>
        <p:spPr>
          <a:xfrm>
            <a:off x="6063041" y="3303550"/>
            <a:ext cx="2222700" cy="1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2" name="Google Shape;1772;p25"/>
          <p:cNvSpPr txBox="1">
            <a:spLocks noGrp="1"/>
          </p:cNvSpPr>
          <p:nvPr>
            <p:ph type="subTitle" idx="4"/>
          </p:nvPr>
        </p:nvSpPr>
        <p:spPr>
          <a:xfrm>
            <a:off x="858275" y="2795550"/>
            <a:ext cx="22227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773" name="Google Shape;1773;p25"/>
          <p:cNvSpPr txBox="1">
            <a:spLocks noGrp="1"/>
          </p:cNvSpPr>
          <p:nvPr>
            <p:ph type="subTitle" idx="5"/>
          </p:nvPr>
        </p:nvSpPr>
        <p:spPr>
          <a:xfrm>
            <a:off x="3460661" y="2795550"/>
            <a:ext cx="22227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1774" name="Google Shape;1774;p25"/>
          <p:cNvSpPr txBox="1">
            <a:spLocks noGrp="1"/>
          </p:cNvSpPr>
          <p:nvPr>
            <p:ph type="subTitle" idx="6"/>
          </p:nvPr>
        </p:nvSpPr>
        <p:spPr>
          <a:xfrm>
            <a:off x="6063051" y="2795550"/>
            <a:ext cx="2222700" cy="5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1775" name="Google Shape;1775;p25"/>
          <p:cNvGrpSpPr/>
          <p:nvPr/>
        </p:nvGrpSpPr>
        <p:grpSpPr>
          <a:xfrm>
            <a:off x="273400" y="1133250"/>
            <a:ext cx="8554844" cy="3832246"/>
            <a:chOff x="273400" y="1133250"/>
            <a:chExt cx="8554844" cy="3832246"/>
          </a:xfrm>
        </p:grpSpPr>
        <p:sp>
          <p:nvSpPr>
            <p:cNvPr id="1776" name="Google Shape;1776;p25"/>
            <p:cNvSpPr/>
            <p:nvPr/>
          </p:nvSpPr>
          <p:spPr>
            <a:xfrm>
              <a:off x="273400" y="39433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273400" y="11332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8525425" y="41014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8244125" y="46685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0" name="Google Shape;1780;p25"/>
          <p:cNvGrpSpPr/>
          <p:nvPr/>
        </p:nvGrpSpPr>
        <p:grpSpPr>
          <a:xfrm>
            <a:off x="8220275" y="360525"/>
            <a:ext cx="863733" cy="741697"/>
            <a:chOff x="8166475" y="4286125"/>
            <a:chExt cx="863733" cy="741697"/>
          </a:xfrm>
        </p:grpSpPr>
        <p:sp>
          <p:nvSpPr>
            <p:cNvPr id="1781" name="Google Shape;1781;p2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3" name="Google Shape;1793;p25"/>
          <p:cNvGrpSpPr/>
          <p:nvPr/>
        </p:nvGrpSpPr>
        <p:grpSpPr>
          <a:xfrm>
            <a:off x="119800" y="32583"/>
            <a:ext cx="8947027" cy="4966558"/>
            <a:chOff x="119800" y="32583"/>
            <a:chExt cx="8947027" cy="4966558"/>
          </a:xfrm>
        </p:grpSpPr>
        <p:grpSp>
          <p:nvGrpSpPr>
            <p:cNvPr id="1794" name="Google Shape;1794;p25"/>
            <p:cNvGrpSpPr/>
            <p:nvPr/>
          </p:nvGrpSpPr>
          <p:grpSpPr>
            <a:xfrm>
              <a:off x="119800" y="548125"/>
              <a:ext cx="507323" cy="521794"/>
              <a:chOff x="8498350" y="3464975"/>
              <a:chExt cx="507323" cy="521794"/>
            </a:xfrm>
          </p:grpSpPr>
          <p:sp>
            <p:nvSpPr>
              <p:cNvPr id="1795" name="Google Shape;1795;p25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25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25"/>
            <p:cNvGrpSpPr/>
            <p:nvPr/>
          </p:nvGrpSpPr>
          <p:grpSpPr>
            <a:xfrm rot="922728">
              <a:off x="356090" y="87442"/>
              <a:ext cx="489838" cy="563816"/>
              <a:chOff x="104132" y="3774240"/>
              <a:chExt cx="602807" cy="693845"/>
            </a:xfrm>
          </p:grpSpPr>
          <p:sp>
            <p:nvSpPr>
              <p:cNvPr id="1798" name="Google Shape;1798;p25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25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25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1" name="Google Shape;1801;p25"/>
            <p:cNvGrpSpPr/>
            <p:nvPr/>
          </p:nvGrpSpPr>
          <p:grpSpPr>
            <a:xfrm>
              <a:off x="8484574" y="4431924"/>
              <a:ext cx="582254" cy="567217"/>
              <a:chOff x="8362049" y="142511"/>
              <a:chExt cx="582254" cy="567217"/>
            </a:xfrm>
          </p:grpSpPr>
          <p:sp>
            <p:nvSpPr>
              <p:cNvPr id="1802" name="Google Shape;1802;p25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25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25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5" name="Google Shape;1805;p25"/>
            <p:cNvSpPr/>
            <p:nvPr/>
          </p:nvSpPr>
          <p:spPr>
            <a:xfrm rot="-944183">
              <a:off x="8490453" y="123166"/>
              <a:ext cx="372772" cy="372772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3" name="Google Shape;2193;p30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2194" name="Google Shape;2194;p30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2195" name="Google Shape;2195;p30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2196" name="Google Shape;2196;p30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7" name="Google Shape;2197;p3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8" name="Google Shape;2198;p3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9" name="Google Shape;2199;p3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0" name="Google Shape;2200;p3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1" name="Google Shape;2201;p3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2" name="Google Shape;2202;p3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3" name="Google Shape;2203;p3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4" name="Google Shape;2204;p3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3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6" name="Google Shape;2206;p3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7" name="Google Shape;2207;p3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8" name="Google Shape;2208;p3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9" name="Google Shape;2209;p3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0" name="Google Shape;2210;p3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1" name="Google Shape;2211;p3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2" name="Google Shape;2212;p3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3" name="Google Shape;2213;p3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4" name="Google Shape;2214;p3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5" name="Google Shape;2215;p30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6" name="Google Shape;2216;p30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7" name="Google Shape;2217;p30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8" name="Google Shape;2218;p30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9" name="Google Shape;2219;p30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0" name="Google Shape;2220;p30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1" name="Google Shape;2221;p30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2" name="Google Shape;2222;p30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3" name="Google Shape;2223;p30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4" name="Google Shape;2224;p30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5" name="Google Shape;2225;p30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6" name="Google Shape;2226;p30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7" name="Google Shape;2227;p30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8" name="Google Shape;2228;p30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229" name="Google Shape;2229;p30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2230" name="Google Shape;2230;p30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1" name="Google Shape;2231;p30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2" name="Google Shape;2232;p30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3" name="Google Shape;2233;p30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4" name="Google Shape;2234;p30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5" name="Google Shape;2235;p30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6" name="Google Shape;2236;p30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7" name="Google Shape;2237;p30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8" name="Google Shape;2238;p30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9" name="Google Shape;2239;p30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0" name="Google Shape;2240;p30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1" name="Google Shape;2241;p30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2" name="Google Shape;2242;p30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3" name="Google Shape;2243;p30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4" name="Google Shape;2244;p30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5" name="Google Shape;2245;p30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6" name="Google Shape;2246;p30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7" name="Google Shape;2247;p30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31"/>
          <p:cNvSpPr/>
          <p:nvPr/>
        </p:nvSpPr>
        <p:spPr>
          <a:xfrm>
            <a:off x="454950" y="273113"/>
            <a:ext cx="8234100" cy="46005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dist="114300" dir="2640000" algn="bl" rotWithShape="0">
              <a:schemeClr val="dk1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9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43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9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81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5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78" name="Google Shape;78;p3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9" name="Google Shape;79;p3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80" name="Google Shape;80;p3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3" name="Google Shape;113;p3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114" name="Google Shape;114;p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2038200" y="2388500"/>
            <a:ext cx="5067600" cy="82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title" idx="2" hasCustomPrompt="1"/>
          </p:nvPr>
        </p:nvSpPr>
        <p:spPr>
          <a:xfrm>
            <a:off x="3745950" y="1457950"/>
            <a:ext cx="1652100" cy="782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264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4" name="Google Shape;134;p3"/>
          <p:cNvSpPr txBox="1">
            <a:spLocks noGrp="1"/>
          </p:cNvSpPr>
          <p:nvPr>
            <p:ph type="subTitle" idx="1"/>
          </p:nvPr>
        </p:nvSpPr>
        <p:spPr>
          <a:xfrm>
            <a:off x="2038200" y="3264550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"/>
          <p:cNvSpPr/>
          <p:nvPr/>
        </p:nvSpPr>
        <p:spPr>
          <a:xfrm>
            <a:off x="7826075" y="4236825"/>
            <a:ext cx="25" cy="3475"/>
          </a:xfrm>
          <a:custGeom>
            <a:avLst/>
            <a:gdLst/>
            <a:ahLst/>
            <a:cxnLst/>
            <a:rect l="l" t="t" r="r" b="b"/>
            <a:pathLst>
              <a:path w="1" h="139" extrusionOk="0">
                <a:moveTo>
                  <a:pt x="0" y="138"/>
                </a:moveTo>
                <a:cubicBezTo>
                  <a:pt x="0" y="138"/>
                  <a:pt x="0" y="138"/>
                  <a:pt x="0" y="126"/>
                </a:cubicBezTo>
                <a:cubicBezTo>
                  <a:pt x="0" y="138"/>
                  <a:pt x="0" y="138"/>
                  <a:pt x="0" y="138"/>
                </a:cubicBezTo>
                <a:close/>
                <a:moveTo>
                  <a:pt x="0" y="126"/>
                </a:moveTo>
                <a:cubicBezTo>
                  <a:pt x="0" y="126"/>
                  <a:pt x="0" y="113"/>
                  <a:pt x="0" y="113"/>
                </a:cubicBezTo>
                <a:cubicBezTo>
                  <a:pt x="0" y="113"/>
                  <a:pt x="0" y="126"/>
                  <a:pt x="0" y="126"/>
                </a:cubicBezTo>
                <a:close/>
                <a:moveTo>
                  <a:pt x="0" y="101"/>
                </a:moveTo>
                <a:cubicBezTo>
                  <a:pt x="0" y="101"/>
                  <a:pt x="0" y="101"/>
                  <a:pt x="0" y="101"/>
                </a:cubicBezTo>
                <a:cubicBezTo>
                  <a:pt x="0" y="101"/>
                  <a:pt x="0" y="101"/>
                  <a:pt x="0" y="101"/>
                </a:cubicBezTo>
                <a:close/>
                <a:moveTo>
                  <a:pt x="0" y="88"/>
                </a:moveTo>
                <a:cubicBezTo>
                  <a:pt x="0" y="88"/>
                  <a:pt x="0" y="76"/>
                  <a:pt x="0" y="76"/>
                </a:cubicBezTo>
                <a:cubicBezTo>
                  <a:pt x="0" y="76"/>
                  <a:pt x="0" y="88"/>
                  <a:pt x="0" y="88"/>
                </a:cubicBezTo>
                <a:close/>
                <a:moveTo>
                  <a:pt x="0" y="76"/>
                </a:moveTo>
                <a:cubicBezTo>
                  <a:pt x="0" y="63"/>
                  <a:pt x="0" y="63"/>
                  <a:pt x="0" y="63"/>
                </a:cubicBezTo>
                <a:cubicBezTo>
                  <a:pt x="0" y="63"/>
                  <a:pt x="0" y="63"/>
                  <a:pt x="0" y="76"/>
                </a:cubicBezTo>
                <a:close/>
                <a:moveTo>
                  <a:pt x="0" y="50"/>
                </a:move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lose/>
                <a:moveTo>
                  <a:pt x="0" y="38"/>
                </a:moveTo>
                <a:cubicBezTo>
                  <a:pt x="0" y="38"/>
                  <a:pt x="0" y="25"/>
                  <a:pt x="0" y="25"/>
                </a:cubicBezTo>
                <a:cubicBezTo>
                  <a:pt x="0" y="25"/>
                  <a:pt x="0" y="38"/>
                  <a:pt x="0" y="38"/>
                </a:cubicBezTo>
                <a:close/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8A5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" name="Google Shape;136;p3"/>
          <p:cNvGrpSpPr/>
          <p:nvPr/>
        </p:nvGrpSpPr>
        <p:grpSpPr>
          <a:xfrm>
            <a:off x="226150" y="36146"/>
            <a:ext cx="8752603" cy="5092171"/>
            <a:chOff x="226150" y="36146"/>
            <a:chExt cx="8752603" cy="5092171"/>
          </a:xfrm>
        </p:grpSpPr>
        <p:sp>
          <p:nvSpPr>
            <p:cNvPr id="137" name="Google Shape;137;p3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6887315">
              <a:off x="195363" y="465417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p3"/>
          <p:cNvGrpSpPr/>
          <p:nvPr/>
        </p:nvGrpSpPr>
        <p:grpSpPr>
          <a:xfrm>
            <a:off x="1179130" y="47625"/>
            <a:ext cx="8671677" cy="5499611"/>
            <a:chOff x="1179130" y="47625"/>
            <a:chExt cx="8671677" cy="5499611"/>
          </a:xfrm>
        </p:grpSpPr>
        <p:grpSp>
          <p:nvGrpSpPr>
            <p:cNvPr id="140" name="Google Shape;140;p3"/>
            <p:cNvGrpSpPr/>
            <p:nvPr/>
          </p:nvGrpSpPr>
          <p:grpSpPr>
            <a:xfrm rot="1902070">
              <a:off x="7722502" y="3418931"/>
              <a:ext cx="1791284" cy="1791284"/>
              <a:chOff x="7910987" y="28700"/>
              <a:chExt cx="1619581" cy="1619581"/>
            </a:xfrm>
          </p:grpSpPr>
          <p:sp>
            <p:nvSpPr>
              <p:cNvPr id="141" name="Google Shape;141;p3"/>
              <p:cNvSpPr/>
              <p:nvPr/>
            </p:nvSpPr>
            <p:spPr>
              <a:xfrm rot="2700000">
                <a:off x="8051309" y="362742"/>
                <a:ext cx="1338935" cy="951497"/>
              </a:xfrm>
              <a:custGeom>
                <a:avLst/>
                <a:gdLst/>
                <a:ahLst/>
                <a:cxnLst/>
                <a:rect l="l" t="t" r="r" b="b"/>
                <a:pathLst>
                  <a:path w="42210" h="29996" extrusionOk="0">
                    <a:moveTo>
                      <a:pt x="4549" y="4248"/>
                    </a:moveTo>
                    <a:cubicBezTo>
                      <a:pt x="4587" y="4248"/>
                      <a:pt x="4637" y="4248"/>
                      <a:pt x="4675" y="4261"/>
                    </a:cubicBezTo>
                    <a:cubicBezTo>
                      <a:pt x="5190" y="4361"/>
                      <a:pt x="5454" y="5040"/>
                      <a:pt x="5202" y="5467"/>
                    </a:cubicBezTo>
                    <a:lnTo>
                      <a:pt x="5064" y="5630"/>
                    </a:lnTo>
                    <a:cubicBezTo>
                      <a:pt x="4926" y="5756"/>
                      <a:pt x="4750" y="5819"/>
                      <a:pt x="4562" y="5819"/>
                    </a:cubicBezTo>
                    <a:cubicBezTo>
                      <a:pt x="4210" y="5819"/>
                      <a:pt x="3845" y="5605"/>
                      <a:pt x="3757" y="5253"/>
                    </a:cubicBezTo>
                    <a:cubicBezTo>
                      <a:pt x="3619" y="4776"/>
                      <a:pt x="4059" y="4248"/>
                      <a:pt x="4549" y="4248"/>
                    </a:cubicBezTo>
                    <a:close/>
                    <a:moveTo>
                      <a:pt x="4122" y="1"/>
                    </a:moveTo>
                    <a:cubicBezTo>
                      <a:pt x="3971" y="302"/>
                      <a:pt x="3808" y="616"/>
                      <a:pt x="3657" y="918"/>
                    </a:cubicBezTo>
                    <a:cubicBezTo>
                      <a:pt x="2551" y="3079"/>
                      <a:pt x="1345" y="5178"/>
                      <a:pt x="25" y="7214"/>
                    </a:cubicBezTo>
                    <a:lnTo>
                      <a:pt x="0" y="7264"/>
                    </a:lnTo>
                    <a:cubicBezTo>
                      <a:pt x="9626" y="12705"/>
                      <a:pt x="19151" y="18322"/>
                      <a:pt x="28588" y="24090"/>
                    </a:cubicBezTo>
                    <a:cubicBezTo>
                      <a:pt x="31729" y="26012"/>
                      <a:pt x="34858" y="27960"/>
                      <a:pt x="37974" y="29920"/>
                    </a:cubicBezTo>
                    <a:lnTo>
                      <a:pt x="38100" y="29996"/>
                    </a:lnTo>
                    <a:cubicBezTo>
                      <a:pt x="39507" y="27897"/>
                      <a:pt x="40852" y="25761"/>
                      <a:pt x="42134" y="23587"/>
                    </a:cubicBezTo>
                    <a:lnTo>
                      <a:pt x="42209" y="23474"/>
                    </a:lnTo>
                    <a:cubicBezTo>
                      <a:pt x="39935" y="22016"/>
                      <a:pt x="37660" y="20559"/>
                      <a:pt x="35373" y="19126"/>
                    </a:cubicBezTo>
                    <a:cubicBezTo>
                      <a:pt x="34707" y="18699"/>
                      <a:pt x="34029" y="18272"/>
                      <a:pt x="33363" y="17857"/>
                    </a:cubicBezTo>
                    <a:cubicBezTo>
                      <a:pt x="32684" y="17430"/>
                      <a:pt x="32018" y="17015"/>
                      <a:pt x="31340" y="16588"/>
                    </a:cubicBezTo>
                    <a:cubicBezTo>
                      <a:pt x="29216" y="15256"/>
                      <a:pt x="27092" y="13924"/>
                      <a:pt x="24956" y="12604"/>
                    </a:cubicBezTo>
                    <a:cubicBezTo>
                      <a:pt x="24328" y="12227"/>
                      <a:pt x="23699" y="11838"/>
                      <a:pt x="23084" y="11448"/>
                    </a:cubicBezTo>
                    <a:cubicBezTo>
                      <a:pt x="21789" y="10657"/>
                      <a:pt x="20483" y="9852"/>
                      <a:pt x="19188" y="9061"/>
                    </a:cubicBezTo>
                    <a:cubicBezTo>
                      <a:pt x="17919" y="8294"/>
                      <a:pt x="16650" y="7515"/>
                      <a:pt x="15393" y="6749"/>
                    </a:cubicBezTo>
                    <a:cubicBezTo>
                      <a:pt x="14124" y="5982"/>
                      <a:pt x="12868" y="5228"/>
                      <a:pt x="11611" y="4462"/>
                    </a:cubicBezTo>
                    <a:cubicBezTo>
                      <a:pt x="10367" y="3720"/>
                      <a:pt x="9136" y="2979"/>
                      <a:pt x="7904" y="2237"/>
                    </a:cubicBezTo>
                    <a:cubicBezTo>
                      <a:pt x="6673" y="1509"/>
                      <a:pt x="5441" y="767"/>
                      <a:pt x="4197" y="38"/>
                    </a:cubicBezTo>
                    <a:lnTo>
                      <a:pt x="4122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2" name="Google Shape;142;p3"/>
              <p:cNvGrpSpPr/>
              <p:nvPr/>
            </p:nvGrpSpPr>
            <p:grpSpPr>
              <a:xfrm>
                <a:off x="8643129" y="226316"/>
                <a:ext cx="344065" cy="1232036"/>
                <a:chOff x="8643129" y="226316"/>
                <a:chExt cx="344065" cy="1232036"/>
              </a:xfrm>
            </p:grpSpPr>
            <p:sp>
              <p:nvSpPr>
                <p:cNvPr id="143" name="Google Shape;143;p3"/>
                <p:cNvSpPr/>
                <p:nvPr/>
              </p:nvSpPr>
              <p:spPr>
                <a:xfrm rot="2700000">
                  <a:off x="8659998" y="231100"/>
                  <a:ext cx="40190" cy="643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029" extrusionOk="0">
                      <a:moveTo>
                        <a:pt x="1205" y="1"/>
                      </a:moveTo>
                      <a:cubicBezTo>
                        <a:pt x="1191" y="1"/>
                        <a:pt x="1179" y="6"/>
                        <a:pt x="1175" y="19"/>
                      </a:cubicBezTo>
                      <a:cubicBezTo>
                        <a:pt x="873" y="685"/>
                        <a:pt x="509" y="1313"/>
                        <a:pt x="56" y="1866"/>
                      </a:cubicBezTo>
                      <a:cubicBezTo>
                        <a:pt x="0" y="1940"/>
                        <a:pt x="55" y="2028"/>
                        <a:pt x="117" y="2028"/>
                      </a:cubicBezTo>
                      <a:cubicBezTo>
                        <a:pt x="139" y="2028"/>
                        <a:pt x="162" y="2018"/>
                        <a:pt x="182" y="1992"/>
                      </a:cubicBezTo>
                      <a:cubicBezTo>
                        <a:pt x="421" y="1715"/>
                        <a:pt x="634" y="1401"/>
                        <a:pt x="823" y="1074"/>
                      </a:cubicBezTo>
                      <a:cubicBezTo>
                        <a:pt x="1011" y="747"/>
                        <a:pt x="1137" y="408"/>
                        <a:pt x="1250" y="56"/>
                      </a:cubicBezTo>
                      <a:cubicBezTo>
                        <a:pt x="1267" y="23"/>
                        <a:pt x="1233" y="1"/>
                        <a:pt x="12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 rot="2700000">
                  <a:off x="8695086" y="364120"/>
                  <a:ext cx="37240" cy="68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" h="2151" extrusionOk="0">
                      <a:moveTo>
                        <a:pt x="1100" y="0"/>
                      </a:moveTo>
                      <a:cubicBezTo>
                        <a:pt x="1075" y="0"/>
                        <a:pt x="1050" y="14"/>
                        <a:pt x="1040" y="45"/>
                      </a:cubicBezTo>
                      <a:cubicBezTo>
                        <a:pt x="814" y="749"/>
                        <a:pt x="474" y="1402"/>
                        <a:pt x="47" y="2005"/>
                      </a:cubicBezTo>
                      <a:cubicBezTo>
                        <a:pt x="0" y="2071"/>
                        <a:pt x="72" y="2150"/>
                        <a:pt x="143" y="2150"/>
                      </a:cubicBezTo>
                      <a:cubicBezTo>
                        <a:pt x="167" y="2150"/>
                        <a:pt x="191" y="2141"/>
                        <a:pt x="211" y="2118"/>
                      </a:cubicBezTo>
                      <a:cubicBezTo>
                        <a:pt x="650" y="1502"/>
                        <a:pt x="977" y="811"/>
                        <a:pt x="1166" y="83"/>
                      </a:cubicBezTo>
                      <a:cubicBezTo>
                        <a:pt x="1173" y="30"/>
                        <a:pt x="1136" y="0"/>
                        <a:pt x="11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 rot="2700000">
                  <a:off x="8728806" y="500959"/>
                  <a:ext cx="38192" cy="6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4" h="2144" extrusionOk="0">
                      <a:moveTo>
                        <a:pt x="1106" y="1"/>
                      </a:moveTo>
                      <a:cubicBezTo>
                        <a:pt x="1082" y="1"/>
                        <a:pt x="1057" y="14"/>
                        <a:pt x="1040" y="43"/>
                      </a:cubicBezTo>
                      <a:cubicBezTo>
                        <a:pt x="688" y="684"/>
                        <a:pt x="361" y="1350"/>
                        <a:pt x="35" y="2003"/>
                      </a:cubicBezTo>
                      <a:cubicBezTo>
                        <a:pt x="1" y="2079"/>
                        <a:pt x="69" y="2144"/>
                        <a:pt x="133" y="2144"/>
                      </a:cubicBezTo>
                      <a:cubicBezTo>
                        <a:pt x="164" y="2144"/>
                        <a:pt x="194" y="2128"/>
                        <a:pt x="210" y="2091"/>
                      </a:cubicBezTo>
                      <a:cubicBezTo>
                        <a:pt x="537" y="1438"/>
                        <a:pt x="876" y="784"/>
                        <a:pt x="1178" y="118"/>
                      </a:cubicBezTo>
                      <a:cubicBezTo>
                        <a:pt x="1203" y="51"/>
                        <a:pt x="1156" y="1"/>
                        <a:pt x="1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 rot="2700000">
                  <a:off x="8756871" y="638656"/>
                  <a:ext cx="36479" cy="7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" h="2464" extrusionOk="0">
                      <a:moveTo>
                        <a:pt x="1042" y="0"/>
                      </a:moveTo>
                      <a:cubicBezTo>
                        <a:pt x="1016" y="0"/>
                        <a:pt x="988" y="12"/>
                        <a:pt x="968" y="40"/>
                      </a:cubicBezTo>
                      <a:cubicBezTo>
                        <a:pt x="730" y="391"/>
                        <a:pt x="516" y="781"/>
                        <a:pt x="353" y="1196"/>
                      </a:cubicBezTo>
                      <a:cubicBezTo>
                        <a:pt x="277" y="1384"/>
                        <a:pt x="202" y="1585"/>
                        <a:pt x="139" y="1786"/>
                      </a:cubicBezTo>
                      <a:cubicBezTo>
                        <a:pt x="101" y="1887"/>
                        <a:pt x="76" y="2000"/>
                        <a:pt x="51" y="2100"/>
                      </a:cubicBezTo>
                      <a:cubicBezTo>
                        <a:pt x="39" y="2151"/>
                        <a:pt x="26" y="2188"/>
                        <a:pt x="13" y="2239"/>
                      </a:cubicBezTo>
                      <a:cubicBezTo>
                        <a:pt x="1" y="2301"/>
                        <a:pt x="13" y="2339"/>
                        <a:pt x="13" y="2402"/>
                      </a:cubicBezTo>
                      <a:cubicBezTo>
                        <a:pt x="13" y="2439"/>
                        <a:pt x="49" y="2463"/>
                        <a:pt x="83" y="2463"/>
                      </a:cubicBezTo>
                      <a:cubicBezTo>
                        <a:pt x="107" y="2463"/>
                        <a:pt x="129" y="2452"/>
                        <a:pt x="139" y="2427"/>
                      </a:cubicBezTo>
                      <a:cubicBezTo>
                        <a:pt x="164" y="2377"/>
                        <a:pt x="189" y="2339"/>
                        <a:pt x="215" y="2289"/>
                      </a:cubicBezTo>
                      <a:cubicBezTo>
                        <a:pt x="227" y="2239"/>
                        <a:pt x="227" y="2188"/>
                        <a:pt x="240" y="2151"/>
                      </a:cubicBezTo>
                      <a:cubicBezTo>
                        <a:pt x="265" y="2037"/>
                        <a:pt x="302" y="1937"/>
                        <a:pt x="328" y="1836"/>
                      </a:cubicBezTo>
                      <a:cubicBezTo>
                        <a:pt x="390" y="1635"/>
                        <a:pt x="453" y="1434"/>
                        <a:pt x="541" y="1233"/>
                      </a:cubicBezTo>
                      <a:cubicBezTo>
                        <a:pt x="692" y="844"/>
                        <a:pt x="893" y="467"/>
                        <a:pt x="1107" y="115"/>
                      </a:cubicBezTo>
                      <a:cubicBezTo>
                        <a:pt x="1150" y="55"/>
                        <a:pt x="1098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 rot="2700000">
                  <a:off x="8793895" y="780479"/>
                  <a:ext cx="39302" cy="60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" h="1908" extrusionOk="0">
                      <a:moveTo>
                        <a:pt x="1156" y="0"/>
                      </a:moveTo>
                      <a:cubicBezTo>
                        <a:pt x="1136" y="0"/>
                        <a:pt x="1115" y="9"/>
                        <a:pt x="1099" y="28"/>
                      </a:cubicBezTo>
                      <a:cubicBezTo>
                        <a:pt x="722" y="594"/>
                        <a:pt x="396" y="1185"/>
                        <a:pt x="44" y="1775"/>
                      </a:cubicBezTo>
                      <a:cubicBezTo>
                        <a:pt x="1" y="1844"/>
                        <a:pt x="65" y="1907"/>
                        <a:pt x="129" y="1907"/>
                      </a:cubicBezTo>
                      <a:cubicBezTo>
                        <a:pt x="158" y="1907"/>
                        <a:pt x="188" y="1894"/>
                        <a:pt x="207" y="1863"/>
                      </a:cubicBezTo>
                      <a:cubicBezTo>
                        <a:pt x="559" y="1273"/>
                        <a:pt x="911" y="694"/>
                        <a:pt x="1213" y="91"/>
                      </a:cubicBezTo>
                      <a:cubicBezTo>
                        <a:pt x="1238" y="40"/>
                        <a:pt x="1200" y="0"/>
                        <a:pt x="11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 rot="2700000">
                  <a:off x="8826198" y="923286"/>
                  <a:ext cx="36606" cy="62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4" h="1985" extrusionOk="0">
                      <a:moveTo>
                        <a:pt x="1061" y="1"/>
                      </a:moveTo>
                      <a:cubicBezTo>
                        <a:pt x="1039" y="1"/>
                        <a:pt x="1017" y="11"/>
                        <a:pt x="1002" y="35"/>
                      </a:cubicBezTo>
                      <a:cubicBezTo>
                        <a:pt x="662" y="625"/>
                        <a:pt x="348" y="1241"/>
                        <a:pt x="34" y="1844"/>
                      </a:cubicBezTo>
                      <a:cubicBezTo>
                        <a:pt x="0" y="1920"/>
                        <a:pt x="57" y="1985"/>
                        <a:pt x="117" y="1985"/>
                      </a:cubicBezTo>
                      <a:cubicBezTo>
                        <a:pt x="147" y="1985"/>
                        <a:pt x="177" y="1969"/>
                        <a:pt x="197" y="1932"/>
                      </a:cubicBezTo>
                      <a:cubicBezTo>
                        <a:pt x="512" y="1329"/>
                        <a:pt x="838" y="726"/>
                        <a:pt x="1127" y="110"/>
                      </a:cubicBezTo>
                      <a:cubicBezTo>
                        <a:pt x="1153" y="49"/>
                        <a:pt x="1108" y="1"/>
                        <a:pt x="10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 rot="2700000">
                  <a:off x="8869697" y="1083018"/>
                  <a:ext cx="33117" cy="60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1922" extrusionOk="0">
                      <a:moveTo>
                        <a:pt x="959" y="0"/>
                      </a:moveTo>
                      <a:cubicBezTo>
                        <a:pt x="938" y="0"/>
                        <a:pt x="917" y="10"/>
                        <a:pt x="901" y="34"/>
                      </a:cubicBezTo>
                      <a:cubicBezTo>
                        <a:pt x="599" y="612"/>
                        <a:pt x="323" y="1203"/>
                        <a:pt x="34" y="1781"/>
                      </a:cubicBezTo>
                      <a:cubicBezTo>
                        <a:pt x="0" y="1857"/>
                        <a:pt x="63" y="1922"/>
                        <a:pt x="126" y="1922"/>
                      </a:cubicBezTo>
                      <a:cubicBezTo>
                        <a:pt x="158" y="1922"/>
                        <a:pt x="189" y="1906"/>
                        <a:pt x="210" y="1869"/>
                      </a:cubicBezTo>
                      <a:cubicBezTo>
                        <a:pt x="486" y="1278"/>
                        <a:pt x="763" y="700"/>
                        <a:pt x="1027" y="97"/>
                      </a:cubicBezTo>
                      <a:cubicBezTo>
                        <a:pt x="1044" y="46"/>
                        <a:pt x="1002" y="0"/>
                        <a:pt x="9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 rot="2700000">
                  <a:off x="8902929" y="1230158"/>
                  <a:ext cx="34798" cy="59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" h="1863" extrusionOk="0">
                      <a:moveTo>
                        <a:pt x="1027" y="0"/>
                      </a:moveTo>
                      <a:cubicBezTo>
                        <a:pt x="1015" y="0"/>
                        <a:pt x="1003" y="6"/>
                        <a:pt x="993" y="19"/>
                      </a:cubicBezTo>
                      <a:cubicBezTo>
                        <a:pt x="566" y="521"/>
                        <a:pt x="239" y="1124"/>
                        <a:pt x="25" y="1740"/>
                      </a:cubicBezTo>
                      <a:cubicBezTo>
                        <a:pt x="0" y="1807"/>
                        <a:pt x="75" y="1863"/>
                        <a:pt x="140" y="1863"/>
                      </a:cubicBezTo>
                      <a:cubicBezTo>
                        <a:pt x="172" y="1863"/>
                        <a:pt x="201" y="1849"/>
                        <a:pt x="214" y="1816"/>
                      </a:cubicBezTo>
                      <a:cubicBezTo>
                        <a:pt x="339" y="1514"/>
                        <a:pt x="452" y="1212"/>
                        <a:pt x="603" y="923"/>
                      </a:cubicBezTo>
                      <a:cubicBezTo>
                        <a:pt x="741" y="634"/>
                        <a:pt x="905" y="358"/>
                        <a:pt x="1068" y="81"/>
                      </a:cubicBezTo>
                      <a:cubicBezTo>
                        <a:pt x="1096" y="44"/>
                        <a:pt x="1062" y="0"/>
                        <a:pt x="102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 rot="2700000">
                  <a:off x="8931236" y="1391436"/>
                  <a:ext cx="39937" cy="618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950" extrusionOk="0">
                      <a:moveTo>
                        <a:pt x="1168" y="0"/>
                      </a:moveTo>
                      <a:cubicBezTo>
                        <a:pt x="1146" y="0"/>
                        <a:pt x="1124" y="12"/>
                        <a:pt x="1108" y="40"/>
                      </a:cubicBezTo>
                      <a:cubicBezTo>
                        <a:pt x="793" y="643"/>
                        <a:pt x="454" y="1246"/>
                        <a:pt x="52" y="1812"/>
                      </a:cubicBezTo>
                      <a:cubicBezTo>
                        <a:pt x="0" y="1881"/>
                        <a:pt x="73" y="1950"/>
                        <a:pt x="148" y="1950"/>
                      </a:cubicBezTo>
                      <a:cubicBezTo>
                        <a:pt x="182" y="1950"/>
                        <a:pt x="217" y="1935"/>
                        <a:pt x="241" y="1900"/>
                      </a:cubicBezTo>
                      <a:cubicBezTo>
                        <a:pt x="630" y="1347"/>
                        <a:pt x="982" y="744"/>
                        <a:pt x="1233" y="103"/>
                      </a:cubicBezTo>
                      <a:cubicBezTo>
                        <a:pt x="1259" y="51"/>
                        <a:pt x="1215" y="0"/>
                        <a:pt x="1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 rot="2700000">
                  <a:off x="8934765" y="1326683"/>
                  <a:ext cx="26328" cy="381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" h="1203" extrusionOk="0">
                      <a:moveTo>
                        <a:pt x="750" y="1"/>
                      </a:moveTo>
                      <a:cubicBezTo>
                        <a:pt x="736" y="1"/>
                        <a:pt x="723" y="6"/>
                        <a:pt x="713" y="19"/>
                      </a:cubicBezTo>
                      <a:cubicBezTo>
                        <a:pt x="588" y="195"/>
                        <a:pt x="475" y="371"/>
                        <a:pt x="349" y="559"/>
                      </a:cubicBezTo>
                      <a:cubicBezTo>
                        <a:pt x="299" y="647"/>
                        <a:pt x="236" y="735"/>
                        <a:pt x="173" y="823"/>
                      </a:cubicBezTo>
                      <a:cubicBezTo>
                        <a:pt x="123" y="911"/>
                        <a:pt x="35" y="1012"/>
                        <a:pt x="10" y="1112"/>
                      </a:cubicBezTo>
                      <a:cubicBezTo>
                        <a:pt x="0" y="1168"/>
                        <a:pt x="45" y="1203"/>
                        <a:pt x="89" y="1203"/>
                      </a:cubicBezTo>
                      <a:cubicBezTo>
                        <a:pt x="106" y="1203"/>
                        <a:pt x="122" y="1198"/>
                        <a:pt x="135" y="1188"/>
                      </a:cubicBezTo>
                      <a:cubicBezTo>
                        <a:pt x="186" y="1150"/>
                        <a:pt x="211" y="1087"/>
                        <a:pt x="236" y="1050"/>
                      </a:cubicBezTo>
                      <a:cubicBezTo>
                        <a:pt x="261" y="999"/>
                        <a:pt x="286" y="962"/>
                        <a:pt x="311" y="924"/>
                      </a:cubicBezTo>
                      <a:cubicBezTo>
                        <a:pt x="374" y="823"/>
                        <a:pt x="424" y="735"/>
                        <a:pt x="487" y="647"/>
                      </a:cubicBezTo>
                      <a:cubicBezTo>
                        <a:pt x="600" y="459"/>
                        <a:pt x="713" y="270"/>
                        <a:pt x="801" y="82"/>
                      </a:cubicBezTo>
                      <a:cubicBezTo>
                        <a:pt x="829" y="45"/>
                        <a:pt x="788" y="1"/>
                        <a:pt x="7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 rot="2700000">
                  <a:off x="8901462" y="1161534"/>
                  <a:ext cx="24901" cy="4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1353" extrusionOk="0">
                      <a:moveTo>
                        <a:pt x="717" y="0"/>
                      </a:moveTo>
                      <a:cubicBezTo>
                        <a:pt x="702" y="0"/>
                        <a:pt x="687" y="7"/>
                        <a:pt x="679" y="24"/>
                      </a:cubicBezTo>
                      <a:cubicBezTo>
                        <a:pt x="541" y="237"/>
                        <a:pt x="428" y="451"/>
                        <a:pt x="315" y="665"/>
                      </a:cubicBezTo>
                      <a:cubicBezTo>
                        <a:pt x="252" y="765"/>
                        <a:pt x="189" y="866"/>
                        <a:pt x="139" y="979"/>
                      </a:cubicBezTo>
                      <a:cubicBezTo>
                        <a:pt x="89" y="1067"/>
                        <a:pt x="1" y="1192"/>
                        <a:pt x="1" y="1293"/>
                      </a:cubicBezTo>
                      <a:cubicBezTo>
                        <a:pt x="1" y="1330"/>
                        <a:pt x="28" y="1353"/>
                        <a:pt x="57" y="1353"/>
                      </a:cubicBezTo>
                      <a:cubicBezTo>
                        <a:pt x="68" y="1353"/>
                        <a:pt x="79" y="1350"/>
                        <a:pt x="89" y="1343"/>
                      </a:cubicBezTo>
                      <a:cubicBezTo>
                        <a:pt x="177" y="1280"/>
                        <a:pt x="227" y="1155"/>
                        <a:pt x="265" y="1067"/>
                      </a:cubicBezTo>
                      <a:cubicBezTo>
                        <a:pt x="327" y="954"/>
                        <a:pt x="390" y="841"/>
                        <a:pt x="440" y="727"/>
                      </a:cubicBezTo>
                      <a:cubicBezTo>
                        <a:pt x="554" y="514"/>
                        <a:pt x="667" y="300"/>
                        <a:pt x="767" y="74"/>
                      </a:cubicBezTo>
                      <a:cubicBezTo>
                        <a:pt x="784" y="31"/>
                        <a:pt x="749" y="0"/>
                        <a:pt x="7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 rot="2700000">
                  <a:off x="8868767" y="1022986"/>
                  <a:ext cx="24837" cy="28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883" extrusionOk="0">
                      <a:moveTo>
                        <a:pt x="706" y="1"/>
                      </a:moveTo>
                      <a:cubicBezTo>
                        <a:pt x="692" y="1"/>
                        <a:pt x="679" y="5"/>
                        <a:pt x="666" y="14"/>
                      </a:cubicBezTo>
                      <a:cubicBezTo>
                        <a:pt x="541" y="140"/>
                        <a:pt x="428" y="278"/>
                        <a:pt x="314" y="416"/>
                      </a:cubicBezTo>
                      <a:cubicBezTo>
                        <a:pt x="252" y="492"/>
                        <a:pt x="201" y="554"/>
                        <a:pt x="139" y="630"/>
                      </a:cubicBezTo>
                      <a:cubicBezTo>
                        <a:pt x="101" y="680"/>
                        <a:pt x="0" y="768"/>
                        <a:pt x="25" y="844"/>
                      </a:cubicBezTo>
                      <a:cubicBezTo>
                        <a:pt x="25" y="869"/>
                        <a:pt x="51" y="881"/>
                        <a:pt x="76" y="881"/>
                      </a:cubicBezTo>
                      <a:cubicBezTo>
                        <a:pt x="79" y="882"/>
                        <a:pt x="83" y="882"/>
                        <a:pt x="86" y="882"/>
                      </a:cubicBezTo>
                      <a:cubicBezTo>
                        <a:pt x="158" y="882"/>
                        <a:pt x="228" y="766"/>
                        <a:pt x="264" y="718"/>
                      </a:cubicBezTo>
                      <a:cubicBezTo>
                        <a:pt x="327" y="655"/>
                        <a:pt x="377" y="580"/>
                        <a:pt x="428" y="504"/>
                      </a:cubicBezTo>
                      <a:cubicBezTo>
                        <a:pt x="541" y="366"/>
                        <a:pt x="654" y="228"/>
                        <a:pt x="754" y="77"/>
                      </a:cubicBezTo>
                      <a:cubicBezTo>
                        <a:pt x="783" y="39"/>
                        <a:pt x="747" y="1"/>
                        <a:pt x="7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 rot="2700000">
                  <a:off x="8832816" y="858750"/>
                  <a:ext cx="20587" cy="35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114" extrusionOk="0">
                      <a:moveTo>
                        <a:pt x="606" y="1"/>
                      </a:moveTo>
                      <a:cubicBezTo>
                        <a:pt x="589" y="1"/>
                        <a:pt x="572" y="11"/>
                        <a:pt x="566" y="33"/>
                      </a:cubicBezTo>
                      <a:cubicBezTo>
                        <a:pt x="554" y="58"/>
                        <a:pt x="529" y="83"/>
                        <a:pt x="516" y="108"/>
                      </a:cubicBezTo>
                      <a:cubicBezTo>
                        <a:pt x="504" y="133"/>
                        <a:pt x="491" y="158"/>
                        <a:pt x="491" y="171"/>
                      </a:cubicBezTo>
                      <a:cubicBezTo>
                        <a:pt x="466" y="221"/>
                        <a:pt x="453" y="272"/>
                        <a:pt x="428" y="322"/>
                      </a:cubicBezTo>
                      <a:cubicBezTo>
                        <a:pt x="390" y="410"/>
                        <a:pt x="340" y="498"/>
                        <a:pt x="302" y="573"/>
                      </a:cubicBezTo>
                      <a:cubicBezTo>
                        <a:pt x="252" y="661"/>
                        <a:pt x="202" y="736"/>
                        <a:pt x="139" y="824"/>
                      </a:cubicBezTo>
                      <a:cubicBezTo>
                        <a:pt x="89" y="887"/>
                        <a:pt x="1" y="975"/>
                        <a:pt x="13" y="1076"/>
                      </a:cubicBezTo>
                      <a:cubicBezTo>
                        <a:pt x="13" y="1088"/>
                        <a:pt x="26" y="1113"/>
                        <a:pt x="51" y="1113"/>
                      </a:cubicBezTo>
                      <a:cubicBezTo>
                        <a:pt x="152" y="1113"/>
                        <a:pt x="215" y="988"/>
                        <a:pt x="265" y="912"/>
                      </a:cubicBezTo>
                      <a:cubicBezTo>
                        <a:pt x="328" y="824"/>
                        <a:pt x="378" y="736"/>
                        <a:pt x="428" y="649"/>
                      </a:cubicBezTo>
                      <a:cubicBezTo>
                        <a:pt x="478" y="561"/>
                        <a:pt x="529" y="460"/>
                        <a:pt x="566" y="372"/>
                      </a:cubicBezTo>
                      <a:cubicBezTo>
                        <a:pt x="579" y="322"/>
                        <a:pt x="604" y="272"/>
                        <a:pt x="617" y="221"/>
                      </a:cubicBezTo>
                      <a:cubicBezTo>
                        <a:pt x="629" y="158"/>
                        <a:pt x="629" y="108"/>
                        <a:pt x="642" y="45"/>
                      </a:cubicBezTo>
                      <a:cubicBezTo>
                        <a:pt x="649" y="17"/>
                        <a:pt x="628" y="1"/>
                        <a:pt x="6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 rot="2700000">
                  <a:off x="8796307" y="720735"/>
                  <a:ext cx="20682" cy="35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" h="1116" extrusionOk="0">
                      <a:moveTo>
                        <a:pt x="559" y="1"/>
                      </a:moveTo>
                      <a:cubicBezTo>
                        <a:pt x="527" y="1"/>
                        <a:pt x="496" y="19"/>
                        <a:pt x="486" y="60"/>
                      </a:cubicBezTo>
                      <a:cubicBezTo>
                        <a:pt x="435" y="399"/>
                        <a:pt x="284" y="713"/>
                        <a:pt x="58" y="965"/>
                      </a:cubicBezTo>
                      <a:cubicBezTo>
                        <a:pt x="0" y="1033"/>
                        <a:pt x="61" y="1115"/>
                        <a:pt x="127" y="1115"/>
                      </a:cubicBezTo>
                      <a:cubicBezTo>
                        <a:pt x="147" y="1115"/>
                        <a:pt x="167" y="1108"/>
                        <a:pt x="184" y="1090"/>
                      </a:cubicBezTo>
                      <a:cubicBezTo>
                        <a:pt x="423" y="801"/>
                        <a:pt x="586" y="462"/>
                        <a:pt x="636" y="98"/>
                      </a:cubicBezTo>
                      <a:cubicBezTo>
                        <a:pt x="651" y="38"/>
                        <a:pt x="605" y="1"/>
                        <a:pt x="5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 rot="2700000">
                  <a:off x="8763701" y="578511"/>
                  <a:ext cx="22236" cy="37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1179" extrusionOk="0">
                      <a:moveTo>
                        <a:pt x="618" y="1"/>
                      </a:moveTo>
                      <a:cubicBezTo>
                        <a:pt x="588" y="1"/>
                        <a:pt x="558" y="18"/>
                        <a:pt x="547" y="55"/>
                      </a:cubicBezTo>
                      <a:cubicBezTo>
                        <a:pt x="510" y="243"/>
                        <a:pt x="447" y="432"/>
                        <a:pt x="359" y="595"/>
                      </a:cubicBezTo>
                      <a:cubicBezTo>
                        <a:pt x="309" y="683"/>
                        <a:pt x="271" y="771"/>
                        <a:pt x="208" y="846"/>
                      </a:cubicBezTo>
                      <a:cubicBezTo>
                        <a:pt x="183" y="884"/>
                        <a:pt x="145" y="922"/>
                        <a:pt x="120" y="959"/>
                      </a:cubicBezTo>
                      <a:cubicBezTo>
                        <a:pt x="83" y="997"/>
                        <a:pt x="45" y="1035"/>
                        <a:pt x="32" y="1072"/>
                      </a:cubicBezTo>
                      <a:cubicBezTo>
                        <a:pt x="0" y="1126"/>
                        <a:pt x="49" y="1179"/>
                        <a:pt x="103" y="1179"/>
                      </a:cubicBezTo>
                      <a:cubicBezTo>
                        <a:pt x="113" y="1179"/>
                        <a:pt x="123" y="1177"/>
                        <a:pt x="133" y="1173"/>
                      </a:cubicBezTo>
                      <a:cubicBezTo>
                        <a:pt x="208" y="1123"/>
                        <a:pt x="271" y="1010"/>
                        <a:pt x="334" y="934"/>
                      </a:cubicBezTo>
                      <a:cubicBezTo>
                        <a:pt x="397" y="846"/>
                        <a:pt x="447" y="758"/>
                        <a:pt x="497" y="670"/>
                      </a:cubicBezTo>
                      <a:cubicBezTo>
                        <a:pt x="585" y="494"/>
                        <a:pt x="648" y="293"/>
                        <a:pt x="686" y="92"/>
                      </a:cubicBezTo>
                      <a:cubicBezTo>
                        <a:pt x="700" y="34"/>
                        <a:pt x="660" y="1"/>
                        <a:pt x="61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" name="Google Shape;158;p3"/>
                <p:cNvSpPr/>
                <p:nvPr/>
              </p:nvSpPr>
              <p:spPr>
                <a:xfrm rot="2700000">
                  <a:off x="8731363" y="453621"/>
                  <a:ext cx="21190" cy="36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1156" extrusionOk="0">
                      <a:moveTo>
                        <a:pt x="597" y="0"/>
                      </a:moveTo>
                      <a:cubicBezTo>
                        <a:pt x="579" y="0"/>
                        <a:pt x="562" y="9"/>
                        <a:pt x="550" y="29"/>
                      </a:cubicBezTo>
                      <a:cubicBezTo>
                        <a:pt x="449" y="193"/>
                        <a:pt x="361" y="368"/>
                        <a:pt x="261" y="544"/>
                      </a:cubicBezTo>
                      <a:cubicBezTo>
                        <a:pt x="223" y="632"/>
                        <a:pt x="173" y="720"/>
                        <a:pt x="122" y="808"/>
                      </a:cubicBezTo>
                      <a:cubicBezTo>
                        <a:pt x="85" y="884"/>
                        <a:pt x="22" y="984"/>
                        <a:pt x="9" y="1072"/>
                      </a:cubicBezTo>
                      <a:cubicBezTo>
                        <a:pt x="0" y="1117"/>
                        <a:pt x="36" y="1156"/>
                        <a:pt x="76" y="1156"/>
                      </a:cubicBezTo>
                      <a:cubicBezTo>
                        <a:pt x="92" y="1156"/>
                        <a:pt x="108" y="1149"/>
                        <a:pt x="122" y="1135"/>
                      </a:cubicBezTo>
                      <a:cubicBezTo>
                        <a:pt x="185" y="1072"/>
                        <a:pt x="223" y="959"/>
                        <a:pt x="261" y="884"/>
                      </a:cubicBezTo>
                      <a:cubicBezTo>
                        <a:pt x="311" y="796"/>
                        <a:pt x="349" y="708"/>
                        <a:pt x="399" y="607"/>
                      </a:cubicBezTo>
                      <a:cubicBezTo>
                        <a:pt x="487" y="431"/>
                        <a:pt x="575" y="255"/>
                        <a:pt x="650" y="79"/>
                      </a:cubicBezTo>
                      <a:cubicBezTo>
                        <a:pt x="667" y="37"/>
                        <a:pt x="632" y="0"/>
                        <a:pt x="59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" name="Google Shape;159;p3"/>
                <p:cNvSpPr/>
                <p:nvPr/>
              </p:nvSpPr>
              <p:spPr>
                <a:xfrm rot="2700000">
                  <a:off x="8692225" y="315856"/>
                  <a:ext cx="21316" cy="36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1150" extrusionOk="0">
                      <a:moveTo>
                        <a:pt x="636" y="1"/>
                      </a:moveTo>
                      <a:cubicBezTo>
                        <a:pt x="629" y="1"/>
                        <a:pt x="620" y="6"/>
                        <a:pt x="613" y="17"/>
                      </a:cubicBezTo>
                      <a:lnTo>
                        <a:pt x="575" y="67"/>
                      </a:lnTo>
                      <a:cubicBezTo>
                        <a:pt x="550" y="79"/>
                        <a:pt x="550" y="79"/>
                        <a:pt x="525" y="105"/>
                      </a:cubicBezTo>
                      <a:cubicBezTo>
                        <a:pt x="500" y="142"/>
                        <a:pt x="487" y="180"/>
                        <a:pt x="462" y="230"/>
                      </a:cubicBezTo>
                      <a:cubicBezTo>
                        <a:pt x="412" y="318"/>
                        <a:pt x="361" y="406"/>
                        <a:pt x="324" y="494"/>
                      </a:cubicBezTo>
                      <a:cubicBezTo>
                        <a:pt x="223" y="670"/>
                        <a:pt x="135" y="846"/>
                        <a:pt x="35" y="1034"/>
                      </a:cubicBezTo>
                      <a:cubicBezTo>
                        <a:pt x="0" y="1095"/>
                        <a:pt x="60" y="1149"/>
                        <a:pt x="117" y="1149"/>
                      </a:cubicBezTo>
                      <a:cubicBezTo>
                        <a:pt x="144" y="1149"/>
                        <a:pt x="170" y="1138"/>
                        <a:pt x="185" y="1110"/>
                      </a:cubicBezTo>
                      <a:cubicBezTo>
                        <a:pt x="273" y="921"/>
                        <a:pt x="361" y="745"/>
                        <a:pt x="449" y="569"/>
                      </a:cubicBezTo>
                      <a:cubicBezTo>
                        <a:pt x="500" y="482"/>
                        <a:pt x="537" y="394"/>
                        <a:pt x="575" y="306"/>
                      </a:cubicBezTo>
                      <a:cubicBezTo>
                        <a:pt x="600" y="255"/>
                        <a:pt x="625" y="218"/>
                        <a:pt x="650" y="167"/>
                      </a:cubicBezTo>
                      <a:cubicBezTo>
                        <a:pt x="650" y="142"/>
                        <a:pt x="650" y="130"/>
                        <a:pt x="650" y="117"/>
                      </a:cubicBezTo>
                      <a:lnTo>
                        <a:pt x="650" y="92"/>
                      </a:lnTo>
                      <a:lnTo>
                        <a:pt x="663" y="54"/>
                      </a:lnTo>
                      <a:cubicBezTo>
                        <a:pt x="672" y="28"/>
                        <a:pt x="656" y="1"/>
                        <a:pt x="6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0" name="Google Shape;160;p3"/>
            <p:cNvGrpSpPr/>
            <p:nvPr/>
          </p:nvGrpSpPr>
          <p:grpSpPr>
            <a:xfrm>
              <a:off x="1179130" y="47625"/>
              <a:ext cx="851192" cy="546052"/>
              <a:chOff x="1161225" y="29450"/>
              <a:chExt cx="963432" cy="618055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1845444" y="33644"/>
                <a:ext cx="279213" cy="429672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13422" extrusionOk="0">
                    <a:moveTo>
                      <a:pt x="4223" y="1"/>
                    </a:moveTo>
                    <a:lnTo>
                      <a:pt x="4034" y="516"/>
                    </a:lnTo>
                    <a:cubicBezTo>
                      <a:pt x="3155" y="2916"/>
                      <a:pt x="2275" y="5316"/>
                      <a:pt x="1396" y="7729"/>
                    </a:cubicBezTo>
                    <a:cubicBezTo>
                      <a:pt x="1194" y="8294"/>
                      <a:pt x="968" y="8897"/>
                      <a:pt x="491" y="9287"/>
                    </a:cubicBezTo>
                    <a:cubicBezTo>
                      <a:pt x="340" y="9413"/>
                      <a:pt x="177" y="9513"/>
                      <a:pt x="1" y="9588"/>
                    </a:cubicBezTo>
                    <a:lnTo>
                      <a:pt x="126" y="9915"/>
                    </a:lnTo>
                    <a:cubicBezTo>
                      <a:pt x="1509" y="10845"/>
                      <a:pt x="2715" y="12014"/>
                      <a:pt x="3695" y="13371"/>
                    </a:cubicBezTo>
                    <a:lnTo>
                      <a:pt x="3708" y="13371"/>
                    </a:lnTo>
                    <a:lnTo>
                      <a:pt x="3758" y="13421"/>
                    </a:lnTo>
                    <a:cubicBezTo>
                      <a:pt x="5643" y="11184"/>
                      <a:pt x="7126" y="8621"/>
                      <a:pt x="8106" y="5869"/>
                    </a:cubicBezTo>
                    <a:cubicBezTo>
                      <a:pt x="8445" y="4914"/>
                      <a:pt x="8721" y="3846"/>
                      <a:pt x="8282" y="2941"/>
                    </a:cubicBezTo>
                    <a:cubicBezTo>
                      <a:pt x="8005" y="2376"/>
                      <a:pt x="7503" y="1973"/>
                      <a:pt x="7013" y="1597"/>
                    </a:cubicBezTo>
                    <a:cubicBezTo>
                      <a:pt x="6158" y="931"/>
                      <a:pt x="5253" y="277"/>
                      <a:pt x="42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538515" y="29450"/>
                <a:ext cx="442125" cy="388408"/>
              </a:xfrm>
              <a:custGeom>
                <a:avLst/>
                <a:gdLst/>
                <a:ahLst/>
                <a:cxnLst/>
                <a:rect l="l" t="t" r="r" b="b"/>
                <a:pathLst>
                  <a:path w="13811" h="12133" extrusionOk="0">
                    <a:moveTo>
                      <a:pt x="12763" y="0"/>
                    </a:moveTo>
                    <a:cubicBezTo>
                      <a:pt x="11878" y="0"/>
                      <a:pt x="10993" y="267"/>
                      <a:pt x="10142" y="534"/>
                    </a:cubicBezTo>
                    <a:cubicBezTo>
                      <a:pt x="7905" y="1212"/>
                      <a:pt x="5681" y="1903"/>
                      <a:pt x="3444" y="2582"/>
                    </a:cubicBezTo>
                    <a:lnTo>
                      <a:pt x="3494" y="2745"/>
                    </a:lnTo>
                    <a:cubicBezTo>
                      <a:pt x="2300" y="5434"/>
                      <a:pt x="1220" y="8161"/>
                      <a:pt x="265" y="10951"/>
                    </a:cubicBezTo>
                    <a:cubicBezTo>
                      <a:pt x="139" y="11328"/>
                      <a:pt x="1" y="11743"/>
                      <a:pt x="39" y="12132"/>
                    </a:cubicBezTo>
                    <a:cubicBezTo>
                      <a:pt x="2904" y="11428"/>
                      <a:pt x="5781" y="10712"/>
                      <a:pt x="8646" y="10008"/>
                    </a:cubicBezTo>
                    <a:cubicBezTo>
                      <a:pt x="8960" y="9933"/>
                      <a:pt x="9287" y="9845"/>
                      <a:pt x="9589" y="9719"/>
                    </a:cubicBezTo>
                    <a:cubicBezTo>
                      <a:pt x="9765" y="9644"/>
                      <a:pt x="9928" y="9544"/>
                      <a:pt x="10079" y="9418"/>
                    </a:cubicBezTo>
                    <a:cubicBezTo>
                      <a:pt x="10556" y="9028"/>
                      <a:pt x="10782" y="8425"/>
                      <a:pt x="10984" y="7860"/>
                    </a:cubicBezTo>
                    <a:cubicBezTo>
                      <a:pt x="11863" y="5447"/>
                      <a:pt x="12743" y="3047"/>
                      <a:pt x="13622" y="647"/>
                    </a:cubicBezTo>
                    <a:lnTo>
                      <a:pt x="13811" y="132"/>
                    </a:lnTo>
                    <a:cubicBezTo>
                      <a:pt x="13660" y="94"/>
                      <a:pt x="13522" y="56"/>
                      <a:pt x="13359" y="44"/>
                    </a:cubicBezTo>
                    <a:cubicBezTo>
                      <a:pt x="13160" y="14"/>
                      <a:pt x="12961" y="0"/>
                      <a:pt x="127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467321" y="112072"/>
                <a:ext cx="183079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10067" extrusionOk="0">
                    <a:moveTo>
                      <a:pt x="5668" y="1"/>
                    </a:moveTo>
                    <a:cubicBezTo>
                      <a:pt x="4901" y="240"/>
                      <a:pt x="4135" y="479"/>
                      <a:pt x="3368" y="717"/>
                    </a:cubicBezTo>
                    <a:cubicBezTo>
                      <a:pt x="2351" y="3080"/>
                      <a:pt x="1358" y="5455"/>
                      <a:pt x="403" y="7842"/>
                    </a:cubicBezTo>
                    <a:cubicBezTo>
                      <a:pt x="202" y="8320"/>
                      <a:pt x="1" y="8822"/>
                      <a:pt x="13" y="9350"/>
                    </a:cubicBezTo>
                    <a:cubicBezTo>
                      <a:pt x="26" y="9601"/>
                      <a:pt x="76" y="9840"/>
                      <a:pt x="164" y="10066"/>
                    </a:cubicBezTo>
                    <a:cubicBezTo>
                      <a:pt x="855" y="9890"/>
                      <a:pt x="1559" y="9714"/>
                      <a:pt x="2263" y="9551"/>
                    </a:cubicBezTo>
                    <a:cubicBezTo>
                      <a:pt x="2225" y="9162"/>
                      <a:pt x="2363" y="8747"/>
                      <a:pt x="2489" y="8370"/>
                    </a:cubicBezTo>
                    <a:cubicBezTo>
                      <a:pt x="3444" y="5580"/>
                      <a:pt x="4524" y="2853"/>
                      <a:pt x="5718" y="164"/>
                    </a:cubicBezTo>
                    <a:lnTo>
                      <a:pt x="5668" y="1"/>
                    </a:ln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161225" y="135025"/>
                <a:ext cx="413954" cy="374546"/>
              </a:xfrm>
              <a:custGeom>
                <a:avLst/>
                <a:gdLst/>
                <a:ahLst/>
                <a:cxnLst/>
                <a:rect l="l" t="t" r="r" b="b"/>
                <a:pathLst>
                  <a:path w="12931" h="11700" extrusionOk="0">
                    <a:moveTo>
                      <a:pt x="12930" y="0"/>
                    </a:moveTo>
                    <a:lnTo>
                      <a:pt x="12930" y="0"/>
                    </a:lnTo>
                    <a:cubicBezTo>
                      <a:pt x="10882" y="629"/>
                      <a:pt x="8821" y="1257"/>
                      <a:pt x="6761" y="1885"/>
                    </a:cubicBezTo>
                    <a:cubicBezTo>
                      <a:pt x="6007" y="2124"/>
                      <a:pt x="5228" y="2363"/>
                      <a:pt x="4612" y="2853"/>
                    </a:cubicBezTo>
                    <a:cubicBezTo>
                      <a:pt x="4084" y="3267"/>
                      <a:pt x="3707" y="3833"/>
                      <a:pt x="3355" y="4398"/>
                    </a:cubicBezTo>
                    <a:cubicBezTo>
                      <a:pt x="2362" y="5944"/>
                      <a:pt x="1445" y="7540"/>
                      <a:pt x="591" y="9173"/>
                    </a:cubicBezTo>
                    <a:cubicBezTo>
                      <a:pt x="314" y="9701"/>
                      <a:pt x="25" y="10267"/>
                      <a:pt x="13" y="10870"/>
                    </a:cubicBezTo>
                    <a:cubicBezTo>
                      <a:pt x="0" y="11159"/>
                      <a:pt x="63" y="11435"/>
                      <a:pt x="151" y="11699"/>
                    </a:cubicBezTo>
                    <a:lnTo>
                      <a:pt x="201" y="11687"/>
                    </a:lnTo>
                    <a:cubicBezTo>
                      <a:pt x="3380" y="10908"/>
                      <a:pt x="6547" y="10128"/>
                      <a:pt x="9726" y="9349"/>
                    </a:cubicBezTo>
                    <a:cubicBezTo>
                      <a:pt x="9638" y="9123"/>
                      <a:pt x="9588" y="8884"/>
                      <a:pt x="9575" y="8633"/>
                    </a:cubicBezTo>
                    <a:cubicBezTo>
                      <a:pt x="9563" y="8105"/>
                      <a:pt x="9764" y="7603"/>
                      <a:pt x="9965" y="7125"/>
                    </a:cubicBezTo>
                    <a:cubicBezTo>
                      <a:pt x="10920" y="4738"/>
                      <a:pt x="11913" y="2363"/>
                      <a:pt x="129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1539732" y="340572"/>
                <a:ext cx="424038" cy="211218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6598" extrusionOk="0">
                    <a:moveTo>
                      <a:pt x="9551" y="0"/>
                    </a:moveTo>
                    <a:cubicBezTo>
                      <a:pt x="9249" y="126"/>
                      <a:pt x="8922" y="214"/>
                      <a:pt x="8608" y="289"/>
                    </a:cubicBezTo>
                    <a:cubicBezTo>
                      <a:pt x="5743" y="993"/>
                      <a:pt x="2866" y="1709"/>
                      <a:pt x="1" y="2413"/>
                    </a:cubicBezTo>
                    <a:cubicBezTo>
                      <a:pt x="13" y="2539"/>
                      <a:pt x="38" y="2652"/>
                      <a:pt x="89" y="2778"/>
                    </a:cubicBezTo>
                    <a:cubicBezTo>
                      <a:pt x="202" y="3079"/>
                      <a:pt x="453" y="3318"/>
                      <a:pt x="692" y="3532"/>
                    </a:cubicBezTo>
                    <a:cubicBezTo>
                      <a:pt x="1961" y="4675"/>
                      <a:pt x="3343" y="5693"/>
                      <a:pt x="4813" y="6560"/>
                    </a:cubicBezTo>
                    <a:lnTo>
                      <a:pt x="4826" y="6598"/>
                    </a:lnTo>
                    <a:cubicBezTo>
                      <a:pt x="7628" y="5655"/>
                      <a:pt x="10443" y="4713"/>
                      <a:pt x="13245" y="3783"/>
                    </a:cubicBezTo>
                    <a:cubicBezTo>
                      <a:pt x="12265" y="2426"/>
                      <a:pt x="11059" y="1257"/>
                      <a:pt x="9676" y="327"/>
                    </a:cubicBez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1472571" y="417816"/>
                <a:ext cx="221655" cy="156893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4901" extrusionOk="0">
                    <a:moveTo>
                      <a:pt x="2099" y="0"/>
                    </a:moveTo>
                    <a:cubicBezTo>
                      <a:pt x="1395" y="163"/>
                      <a:pt x="691" y="339"/>
                      <a:pt x="0" y="515"/>
                    </a:cubicBezTo>
                    <a:cubicBezTo>
                      <a:pt x="264" y="1181"/>
                      <a:pt x="817" y="1747"/>
                      <a:pt x="1370" y="2249"/>
                    </a:cubicBezTo>
                    <a:cubicBezTo>
                      <a:pt x="2438" y="3204"/>
                      <a:pt x="3581" y="4084"/>
                      <a:pt x="4775" y="4876"/>
                    </a:cubicBezTo>
                    <a:lnTo>
                      <a:pt x="4775" y="4901"/>
                    </a:lnTo>
                    <a:cubicBezTo>
                      <a:pt x="5491" y="4662"/>
                      <a:pt x="6208" y="4423"/>
                      <a:pt x="6924" y="4185"/>
                    </a:cubicBezTo>
                    <a:lnTo>
                      <a:pt x="6911" y="4147"/>
                    </a:lnTo>
                    <a:cubicBezTo>
                      <a:pt x="5441" y="3280"/>
                      <a:pt x="4059" y="2262"/>
                      <a:pt x="2790" y="1119"/>
                    </a:cubicBezTo>
                    <a:cubicBezTo>
                      <a:pt x="2551" y="905"/>
                      <a:pt x="2300" y="666"/>
                      <a:pt x="2187" y="365"/>
                    </a:cubicBezTo>
                    <a:cubicBezTo>
                      <a:pt x="2136" y="239"/>
                      <a:pt x="2111" y="126"/>
                      <a:pt x="20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1166027" y="434302"/>
                <a:ext cx="459443" cy="213203"/>
              </a:xfrm>
              <a:custGeom>
                <a:avLst/>
                <a:gdLst/>
                <a:ahLst/>
                <a:cxnLst/>
                <a:rect l="l" t="t" r="r" b="b"/>
                <a:pathLst>
                  <a:path w="14352" h="6660" extrusionOk="0">
                    <a:moveTo>
                      <a:pt x="9576" y="0"/>
                    </a:moveTo>
                    <a:cubicBezTo>
                      <a:pt x="6397" y="779"/>
                      <a:pt x="3230" y="1559"/>
                      <a:pt x="51" y="2338"/>
                    </a:cubicBezTo>
                    <a:lnTo>
                      <a:pt x="1" y="2350"/>
                    </a:lnTo>
                    <a:cubicBezTo>
                      <a:pt x="328" y="3242"/>
                      <a:pt x="1182" y="3971"/>
                      <a:pt x="1974" y="4587"/>
                    </a:cubicBezTo>
                    <a:cubicBezTo>
                      <a:pt x="3155" y="5492"/>
                      <a:pt x="4412" y="6422"/>
                      <a:pt x="5882" y="6623"/>
                    </a:cubicBezTo>
                    <a:cubicBezTo>
                      <a:pt x="6074" y="6648"/>
                      <a:pt x="6267" y="6659"/>
                      <a:pt x="6460" y="6659"/>
                    </a:cubicBezTo>
                    <a:cubicBezTo>
                      <a:pt x="7526" y="6659"/>
                      <a:pt x="8592" y="6310"/>
                      <a:pt x="9614" y="5969"/>
                    </a:cubicBezTo>
                    <a:cubicBezTo>
                      <a:pt x="11185" y="5441"/>
                      <a:pt x="12780" y="4914"/>
                      <a:pt x="14351" y="4386"/>
                    </a:cubicBezTo>
                    <a:lnTo>
                      <a:pt x="14351" y="4361"/>
                    </a:lnTo>
                    <a:cubicBezTo>
                      <a:pt x="13157" y="3569"/>
                      <a:pt x="12014" y="2689"/>
                      <a:pt x="10946" y="1734"/>
                    </a:cubicBezTo>
                    <a:cubicBezTo>
                      <a:pt x="10393" y="1232"/>
                      <a:pt x="9840" y="666"/>
                      <a:pt x="95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" name="Google Shape;168;p3"/>
          <p:cNvGrpSpPr/>
          <p:nvPr/>
        </p:nvGrpSpPr>
        <p:grpSpPr>
          <a:xfrm>
            <a:off x="90450" y="1373875"/>
            <a:ext cx="8075494" cy="3647521"/>
            <a:chOff x="90450" y="1373875"/>
            <a:chExt cx="8075494" cy="3647521"/>
          </a:xfrm>
        </p:grpSpPr>
        <p:sp>
          <p:nvSpPr>
            <p:cNvPr id="169" name="Google Shape;169;p3"/>
            <p:cNvSpPr/>
            <p:nvPr/>
          </p:nvSpPr>
          <p:spPr>
            <a:xfrm>
              <a:off x="7863125" y="47244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90450" y="13738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23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62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44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24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72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9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5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239" name="Google Shape;239;p5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240" name="Google Shape;240;p5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241" name="Google Shape;241;p5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5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5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5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5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5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5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5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5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5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5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5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5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5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5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74" name="Google Shape;274;p5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275" name="Google Shape;275;p5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5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5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5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5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5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5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5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5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5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5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5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5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5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5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5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5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93" name="Google Shape;29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5"/>
          <p:cNvSpPr txBox="1">
            <a:spLocks noGrp="1"/>
          </p:cNvSpPr>
          <p:nvPr>
            <p:ph type="subTitle" idx="1"/>
          </p:nvPr>
        </p:nvSpPr>
        <p:spPr>
          <a:xfrm>
            <a:off x="5055284" y="38476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5" name="Google Shape;295;p5"/>
          <p:cNvSpPr txBox="1">
            <a:spLocks noGrp="1"/>
          </p:cNvSpPr>
          <p:nvPr>
            <p:ph type="subTitle" idx="2"/>
          </p:nvPr>
        </p:nvSpPr>
        <p:spPr>
          <a:xfrm>
            <a:off x="1583300" y="3847624"/>
            <a:ext cx="250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subTitle" idx="3"/>
          </p:nvPr>
        </p:nvSpPr>
        <p:spPr>
          <a:xfrm>
            <a:off x="5055275" y="3476100"/>
            <a:ext cx="2505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297" name="Google Shape;297;p5"/>
          <p:cNvSpPr txBox="1">
            <a:spLocks noGrp="1"/>
          </p:cNvSpPr>
          <p:nvPr>
            <p:ph type="subTitle" idx="4"/>
          </p:nvPr>
        </p:nvSpPr>
        <p:spPr>
          <a:xfrm>
            <a:off x="1583075" y="3476100"/>
            <a:ext cx="2505600" cy="4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grpSp>
        <p:nvGrpSpPr>
          <p:cNvPr id="298" name="Google Shape;298;p5"/>
          <p:cNvGrpSpPr/>
          <p:nvPr/>
        </p:nvGrpSpPr>
        <p:grpSpPr>
          <a:xfrm>
            <a:off x="92867" y="81841"/>
            <a:ext cx="8927849" cy="935886"/>
            <a:chOff x="92867" y="81841"/>
            <a:chExt cx="8927849" cy="935886"/>
          </a:xfrm>
        </p:grpSpPr>
        <p:sp>
          <p:nvSpPr>
            <p:cNvPr id="299" name="Google Shape;299;p5"/>
            <p:cNvSpPr/>
            <p:nvPr/>
          </p:nvSpPr>
          <p:spPr>
            <a:xfrm rot="1601833" flipH="1">
              <a:off x="129632" y="604330"/>
              <a:ext cx="575283" cy="300166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 rot="4428589" flipH="1">
              <a:off x="229695" y="249843"/>
              <a:ext cx="575298" cy="30017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5"/>
          <p:cNvSpPr/>
          <p:nvPr/>
        </p:nvSpPr>
        <p:spPr>
          <a:xfrm>
            <a:off x="8246888" y="1209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" name="Google Shape;303;p5"/>
          <p:cNvGrpSpPr/>
          <p:nvPr/>
        </p:nvGrpSpPr>
        <p:grpSpPr>
          <a:xfrm>
            <a:off x="42234" y="3290508"/>
            <a:ext cx="9101765" cy="1081072"/>
            <a:chOff x="42234" y="3290508"/>
            <a:chExt cx="9101765" cy="1081072"/>
          </a:xfrm>
        </p:grpSpPr>
        <p:grpSp>
          <p:nvGrpSpPr>
            <p:cNvPr id="304" name="Google Shape;304;p5"/>
            <p:cNvGrpSpPr/>
            <p:nvPr/>
          </p:nvGrpSpPr>
          <p:grpSpPr>
            <a:xfrm>
              <a:off x="8480958" y="3761595"/>
              <a:ext cx="626155" cy="609986"/>
              <a:chOff x="8362049" y="142511"/>
              <a:chExt cx="582254" cy="567217"/>
            </a:xfrm>
          </p:grpSpPr>
          <p:sp>
            <p:nvSpPr>
              <p:cNvPr id="305" name="Google Shape;305;p5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8" name="Google Shape;308;p5"/>
            <p:cNvSpPr/>
            <p:nvPr/>
          </p:nvSpPr>
          <p:spPr>
            <a:xfrm rot="-943292">
              <a:off x="8696403" y="33373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grpSp>
          <p:nvGrpSpPr>
            <p:cNvPr id="309" name="Google Shape;309;p5"/>
            <p:cNvGrpSpPr/>
            <p:nvPr/>
          </p:nvGrpSpPr>
          <p:grpSpPr>
            <a:xfrm rot="922528">
              <a:off x="113434" y="3690271"/>
              <a:ext cx="528592" cy="608422"/>
              <a:chOff x="104132" y="3774240"/>
              <a:chExt cx="602807" cy="693845"/>
            </a:xfrm>
          </p:grpSpPr>
          <p:sp>
            <p:nvSpPr>
              <p:cNvPr id="310" name="Google Shape;310;p5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3" name="Google Shape;313;p5"/>
          <p:cNvGrpSpPr/>
          <p:nvPr/>
        </p:nvGrpSpPr>
        <p:grpSpPr>
          <a:xfrm rot="-2058700">
            <a:off x="122464" y="4268474"/>
            <a:ext cx="835939" cy="857996"/>
            <a:chOff x="516375" y="4010850"/>
            <a:chExt cx="953295" cy="978449"/>
          </a:xfrm>
        </p:grpSpPr>
        <p:sp>
          <p:nvSpPr>
            <p:cNvPr id="314" name="Google Shape;314;p5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" name="Google Shape;422;p7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423" name="Google Shape;423;p7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424" name="Google Shape;424;p7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425" name="Google Shape;425;p7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9" name="Google Shape;439;p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0" name="Google Shape;440;p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7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7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7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7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7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7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7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7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7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7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7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7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6" name="Google Shape;456;p7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7" name="Google Shape;457;p7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58" name="Google Shape;458;p7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459" name="Google Shape;459;p7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7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1" name="Google Shape;461;p7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7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7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7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7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7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7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7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7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7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7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7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7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7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7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7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77" name="Google Shape;477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"/>
          <p:cNvSpPr txBox="1">
            <a:spLocks noGrp="1"/>
          </p:cNvSpPr>
          <p:nvPr>
            <p:ph type="subTitle" idx="1"/>
          </p:nvPr>
        </p:nvSpPr>
        <p:spPr>
          <a:xfrm>
            <a:off x="720000" y="17599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79" name="Google Shape;479;p7"/>
          <p:cNvSpPr>
            <a:spLocks noGrp="1"/>
          </p:cNvSpPr>
          <p:nvPr>
            <p:ph type="pic" idx="2"/>
          </p:nvPr>
        </p:nvSpPr>
        <p:spPr>
          <a:xfrm>
            <a:off x="5322000" y="1374125"/>
            <a:ext cx="2973600" cy="2973600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2760000" algn="bl" rotWithShape="0">
              <a:schemeClr val="dk1">
                <a:alpha val="21000"/>
              </a:schemeClr>
            </a:outerShdw>
          </a:effectLst>
        </p:spPr>
      </p:sp>
      <p:grpSp>
        <p:nvGrpSpPr>
          <p:cNvPr id="480" name="Google Shape;480;p7"/>
          <p:cNvGrpSpPr/>
          <p:nvPr/>
        </p:nvGrpSpPr>
        <p:grpSpPr>
          <a:xfrm>
            <a:off x="167655" y="36146"/>
            <a:ext cx="8811098" cy="938800"/>
            <a:chOff x="167655" y="36146"/>
            <a:chExt cx="8811098" cy="938800"/>
          </a:xfrm>
        </p:grpSpPr>
        <p:grpSp>
          <p:nvGrpSpPr>
            <p:cNvPr id="481" name="Google Shape;481;p7"/>
            <p:cNvGrpSpPr/>
            <p:nvPr/>
          </p:nvGrpSpPr>
          <p:grpSpPr>
            <a:xfrm>
              <a:off x="167655" y="61975"/>
              <a:ext cx="851192" cy="912971"/>
              <a:chOff x="167655" y="61975"/>
              <a:chExt cx="851192" cy="912971"/>
            </a:xfrm>
          </p:grpSpPr>
          <p:grpSp>
            <p:nvGrpSpPr>
              <p:cNvPr id="482" name="Google Shape;482;p7"/>
              <p:cNvGrpSpPr/>
              <p:nvPr/>
            </p:nvGrpSpPr>
            <p:grpSpPr>
              <a:xfrm>
                <a:off x="167655" y="61975"/>
                <a:ext cx="851192" cy="546052"/>
                <a:chOff x="1161225" y="29450"/>
                <a:chExt cx="963432" cy="618055"/>
              </a:xfrm>
            </p:grpSpPr>
            <p:sp>
              <p:nvSpPr>
                <p:cNvPr id="483" name="Google Shape;483;p7"/>
                <p:cNvSpPr/>
                <p:nvPr/>
              </p:nvSpPr>
              <p:spPr>
                <a:xfrm>
                  <a:off x="1845444" y="33644"/>
                  <a:ext cx="279213" cy="429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2" h="13422" extrusionOk="0">
                      <a:moveTo>
                        <a:pt x="4223" y="1"/>
                      </a:moveTo>
                      <a:lnTo>
                        <a:pt x="4034" y="516"/>
                      </a:lnTo>
                      <a:cubicBezTo>
                        <a:pt x="3155" y="2916"/>
                        <a:pt x="2275" y="5316"/>
                        <a:pt x="1396" y="7729"/>
                      </a:cubicBezTo>
                      <a:cubicBezTo>
                        <a:pt x="1194" y="8294"/>
                        <a:pt x="968" y="8897"/>
                        <a:pt x="491" y="9287"/>
                      </a:cubicBezTo>
                      <a:cubicBezTo>
                        <a:pt x="340" y="9413"/>
                        <a:pt x="177" y="9513"/>
                        <a:pt x="1" y="9588"/>
                      </a:cubicBezTo>
                      <a:lnTo>
                        <a:pt x="126" y="9915"/>
                      </a:lnTo>
                      <a:cubicBezTo>
                        <a:pt x="1509" y="10845"/>
                        <a:pt x="2715" y="12014"/>
                        <a:pt x="3695" y="13371"/>
                      </a:cubicBezTo>
                      <a:lnTo>
                        <a:pt x="3708" y="13371"/>
                      </a:lnTo>
                      <a:lnTo>
                        <a:pt x="3758" y="13421"/>
                      </a:lnTo>
                      <a:cubicBezTo>
                        <a:pt x="5643" y="11184"/>
                        <a:pt x="7126" y="8621"/>
                        <a:pt x="8106" y="5869"/>
                      </a:cubicBezTo>
                      <a:cubicBezTo>
                        <a:pt x="8445" y="4914"/>
                        <a:pt x="8721" y="3846"/>
                        <a:pt x="8282" y="2941"/>
                      </a:cubicBezTo>
                      <a:cubicBezTo>
                        <a:pt x="8005" y="2376"/>
                        <a:pt x="7503" y="1973"/>
                        <a:pt x="7013" y="1597"/>
                      </a:cubicBezTo>
                      <a:cubicBezTo>
                        <a:pt x="6158" y="931"/>
                        <a:pt x="5253" y="277"/>
                        <a:pt x="422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7"/>
                <p:cNvSpPr/>
                <p:nvPr/>
              </p:nvSpPr>
              <p:spPr>
                <a:xfrm>
                  <a:off x="1538515" y="29450"/>
                  <a:ext cx="442125" cy="388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11" h="12133" extrusionOk="0">
                      <a:moveTo>
                        <a:pt x="12763" y="0"/>
                      </a:moveTo>
                      <a:cubicBezTo>
                        <a:pt x="11878" y="0"/>
                        <a:pt x="10993" y="267"/>
                        <a:pt x="10142" y="534"/>
                      </a:cubicBezTo>
                      <a:cubicBezTo>
                        <a:pt x="7905" y="1212"/>
                        <a:pt x="5681" y="1903"/>
                        <a:pt x="3444" y="2582"/>
                      </a:cubicBezTo>
                      <a:lnTo>
                        <a:pt x="3494" y="2745"/>
                      </a:lnTo>
                      <a:cubicBezTo>
                        <a:pt x="2300" y="5434"/>
                        <a:pt x="1220" y="8161"/>
                        <a:pt x="265" y="10951"/>
                      </a:cubicBezTo>
                      <a:cubicBezTo>
                        <a:pt x="139" y="11328"/>
                        <a:pt x="1" y="11743"/>
                        <a:pt x="39" y="12132"/>
                      </a:cubicBezTo>
                      <a:cubicBezTo>
                        <a:pt x="2904" y="11428"/>
                        <a:pt x="5781" y="10712"/>
                        <a:pt x="8646" y="10008"/>
                      </a:cubicBezTo>
                      <a:cubicBezTo>
                        <a:pt x="8960" y="9933"/>
                        <a:pt x="9287" y="9845"/>
                        <a:pt x="9589" y="9719"/>
                      </a:cubicBezTo>
                      <a:cubicBezTo>
                        <a:pt x="9765" y="9644"/>
                        <a:pt x="9928" y="9544"/>
                        <a:pt x="10079" y="9418"/>
                      </a:cubicBezTo>
                      <a:cubicBezTo>
                        <a:pt x="10556" y="9028"/>
                        <a:pt x="10782" y="8425"/>
                        <a:pt x="10984" y="7860"/>
                      </a:cubicBezTo>
                      <a:cubicBezTo>
                        <a:pt x="11863" y="5447"/>
                        <a:pt x="12743" y="3047"/>
                        <a:pt x="13622" y="647"/>
                      </a:cubicBezTo>
                      <a:lnTo>
                        <a:pt x="13811" y="132"/>
                      </a:lnTo>
                      <a:cubicBezTo>
                        <a:pt x="13660" y="94"/>
                        <a:pt x="13522" y="56"/>
                        <a:pt x="13359" y="44"/>
                      </a:cubicBezTo>
                      <a:cubicBezTo>
                        <a:pt x="13160" y="14"/>
                        <a:pt x="12961" y="0"/>
                        <a:pt x="127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7"/>
                <p:cNvSpPr/>
                <p:nvPr/>
              </p:nvSpPr>
              <p:spPr>
                <a:xfrm>
                  <a:off x="1467321" y="112072"/>
                  <a:ext cx="183079" cy="32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9" h="10067" extrusionOk="0">
                      <a:moveTo>
                        <a:pt x="5668" y="1"/>
                      </a:moveTo>
                      <a:cubicBezTo>
                        <a:pt x="4901" y="240"/>
                        <a:pt x="4135" y="479"/>
                        <a:pt x="3368" y="717"/>
                      </a:cubicBezTo>
                      <a:cubicBezTo>
                        <a:pt x="2351" y="3080"/>
                        <a:pt x="1358" y="5455"/>
                        <a:pt x="403" y="7842"/>
                      </a:cubicBezTo>
                      <a:cubicBezTo>
                        <a:pt x="202" y="8320"/>
                        <a:pt x="1" y="8822"/>
                        <a:pt x="13" y="9350"/>
                      </a:cubicBezTo>
                      <a:cubicBezTo>
                        <a:pt x="26" y="9601"/>
                        <a:pt x="76" y="9840"/>
                        <a:pt x="164" y="10066"/>
                      </a:cubicBezTo>
                      <a:cubicBezTo>
                        <a:pt x="855" y="9890"/>
                        <a:pt x="1559" y="9714"/>
                        <a:pt x="2263" y="9551"/>
                      </a:cubicBezTo>
                      <a:cubicBezTo>
                        <a:pt x="2225" y="9162"/>
                        <a:pt x="2363" y="8747"/>
                        <a:pt x="2489" y="8370"/>
                      </a:cubicBezTo>
                      <a:cubicBezTo>
                        <a:pt x="3444" y="5580"/>
                        <a:pt x="4524" y="2853"/>
                        <a:pt x="5718" y="164"/>
                      </a:cubicBezTo>
                      <a:lnTo>
                        <a:pt x="5668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7"/>
                <p:cNvSpPr/>
                <p:nvPr/>
              </p:nvSpPr>
              <p:spPr>
                <a:xfrm>
                  <a:off x="1161225" y="135025"/>
                  <a:ext cx="413954" cy="3745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1" h="11700" extrusionOk="0">
                      <a:moveTo>
                        <a:pt x="12930" y="0"/>
                      </a:moveTo>
                      <a:lnTo>
                        <a:pt x="12930" y="0"/>
                      </a:lnTo>
                      <a:cubicBezTo>
                        <a:pt x="10882" y="629"/>
                        <a:pt x="8821" y="1257"/>
                        <a:pt x="6761" y="1885"/>
                      </a:cubicBezTo>
                      <a:cubicBezTo>
                        <a:pt x="6007" y="2124"/>
                        <a:pt x="5228" y="2363"/>
                        <a:pt x="4612" y="2853"/>
                      </a:cubicBezTo>
                      <a:cubicBezTo>
                        <a:pt x="4084" y="3267"/>
                        <a:pt x="3707" y="3833"/>
                        <a:pt x="3355" y="4398"/>
                      </a:cubicBezTo>
                      <a:cubicBezTo>
                        <a:pt x="2362" y="5944"/>
                        <a:pt x="1445" y="7540"/>
                        <a:pt x="591" y="9173"/>
                      </a:cubicBezTo>
                      <a:cubicBezTo>
                        <a:pt x="314" y="9701"/>
                        <a:pt x="25" y="10267"/>
                        <a:pt x="13" y="10870"/>
                      </a:cubicBezTo>
                      <a:cubicBezTo>
                        <a:pt x="0" y="11159"/>
                        <a:pt x="63" y="11435"/>
                        <a:pt x="151" y="11699"/>
                      </a:cubicBezTo>
                      <a:lnTo>
                        <a:pt x="201" y="11687"/>
                      </a:lnTo>
                      <a:cubicBezTo>
                        <a:pt x="3380" y="10908"/>
                        <a:pt x="6547" y="10128"/>
                        <a:pt x="9726" y="9349"/>
                      </a:cubicBezTo>
                      <a:cubicBezTo>
                        <a:pt x="9638" y="9123"/>
                        <a:pt x="9588" y="8884"/>
                        <a:pt x="9575" y="8633"/>
                      </a:cubicBezTo>
                      <a:cubicBezTo>
                        <a:pt x="9563" y="8105"/>
                        <a:pt x="9764" y="7603"/>
                        <a:pt x="9965" y="7125"/>
                      </a:cubicBezTo>
                      <a:cubicBezTo>
                        <a:pt x="10920" y="4738"/>
                        <a:pt x="11913" y="2363"/>
                        <a:pt x="1293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7"/>
                <p:cNvSpPr/>
                <p:nvPr/>
              </p:nvSpPr>
              <p:spPr>
                <a:xfrm>
                  <a:off x="1539732" y="340572"/>
                  <a:ext cx="424038" cy="2112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6" h="6598" extrusionOk="0">
                      <a:moveTo>
                        <a:pt x="9551" y="0"/>
                      </a:moveTo>
                      <a:cubicBezTo>
                        <a:pt x="9249" y="126"/>
                        <a:pt x="8922" y="214"/>
                        <a:pt x="8608" y="289"/>
                      </a:cubicBezTo>
                      <a:cubicBezTo>
                        <a:pt x="5743" y="993"/>
                        <a:pt x="2866" y="1709"/>
                        <a:pt x="1" y="2413"/>
                      </a:cubicBezTo>
                      <a:cubicBezTo>
                        <a:pt x="13" y="2539"/>
                        <a:pt x="38" y="2652"/>
                        <a:pt x="89" y="2778"/>
                      </a:cubicBezTo>
                      <a:cubicBezTo>
                        <a:pt x="202" y="3079"/>
                        <a:pt x="453" y="3318"/>
                        <a:pt x="692" y="3532"/>
                      </a:cubicBezTo>
                      <a:cubicBezTo>
                        <a:pt x="1961" y="4675"/>
                        <a:pt x="3343" y="5693"/>
                        <a:pt x="4813" y="6560"/>
                      </a:cubicBezTo>
                      <a:lnTo>
                        <a:pt x="4826" y="6598"/>
                      </a:lnTo>
                      <a:cubicBezTo>
                        <a:pt x="7628" y="5655"/>
                        <a:pt x="10443" y="4713"/>
                        <a:pt x="13245" y="3783"/>
                      </a:cubicBezTo>
                      <a:cubicBezTo>
                        <a:pt x="12265" y="2426"/>
                        <a:pt x="11059" y="1257"/>
                        <a:pt x="9676" y="327"/>
                      </a:cubicBezTo>
                      <a:lnTo>
                        <a:pt x="955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7"/>
                <p:cNvSpPr/>
                <p:nvPr/>
              </p:nvSpPr>
              <p:spPr>
                <a:xfrm>
                  <a:off x="1472571" y="417816"/>
                  <a:ext cx="221655" cy="156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4" h="4901" extrusionOk="0">
                      <a:moveTo>
                        <a:pt x="2099" y="0"/>
                      </a:moveTo>
                      <a:cubicBezTo>
                        <a:pt x="1395" y="163"/>
                        <a:pt x="691" y="339"/>
                        <a:pt x="0" y="515"/>
                      </a:cubicBezTo>
                      <a:cubicBezTo>
                        <a:pt x="264" y="1181"/>
                        <a:pt x="817" y="1747"/>
                        <a:pt x="1370" y="2249"/>
                      </a:cubicBezTo>
                      <a:cubicBezTo>
                        <a:pt x="2438" y="3204"/>
                        <a:pt x="3581" y="4084"/>
                        <a:pt x="4775" y="4876"/>
                      </a:cubicBezTo>
                      <a:lnTo>
                        <a:pt x="4775" y="4901"/>
                      </a:lnTo>
                      <a:cubicBezTo>
                        <a:pt x="5491" y="4662"/>
                        <a:pt x="6208" y="4423"/>
                        <a:pt x="6924" y="4185"/>
                      </a:cubicBezTo>
                      <a:lnTo>
                        <a:pt x="6911" y="4147"/>
                      </a:lnTo>
                      <a:cubicBezTo>
                        <a:pt x="5441" y="3280"/>
                        <a:pt x="4059" y="2262"/>
                        <a:pt x="2790" y="1119"/>
                      </a:cubicBezTo>
                      <a:cubicBezTo>
                        <a:pt x="2551" y="905"/>
                        <a:pt x="2300" y="666"/>
                        <a:pt x="2187" y="365"/>
                      </a:cubicBezTo>
                      <a:cubicBezTo>
                        <a:pt x="2136" y="239"/>
                        <a:pt x="2111" y="126"/>
                        <a:pt x="20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7"/>
                <p:cNvSpPr/>
                <p:nvPr/>
              </p:nvSpPr>
              <p:spPr>
                <a:xfrm>
                  <a:off x="1166027" y="434302"/>
                  <a:ext cx="459443" cy="213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52" h="6660" extrusionOk="0">
                      <a:moveTo>
                        <a:pt x="9576" y="0"/>
                      </a:moveTo>
                      <a:cubicBezTo>
                        <a:pt x="6397" y="779"/>
                        <a:pt x="3230" y="1559"/>
                        <a:pt x="51" y="2338"/>
                      </a:cubicBezTo>
                      <a:lnTo>
                        <a:pt x="1" y="2350"/>
                      </a:lnTo>
                      <a:cubicBezTo>
                        <a:pt x="328" y="3242"/>
                        <a:pt x="1182" y="3971"/>
                        <a:pt x="1974" y="4587"/>
                      </a:cubicBezTo>
                      <a:cubicBezTo>
                        <a:pt x="3155" y="5492"/>
                        <a:pt x="4412" y="6422"/>
                        <a:pt x="5882" y="6623"/>
                      </a:cubicBezTo>
                      <a:cubicBezTo>
                        <a:pt x="6074" y="6648"/>
                        <a:pt x="6267" y="6659"/>
                        <a:pt x="6460" y="6659"/>
                      </a:cubicBezTo>
                      <a:cubicBezTo>
                        <a:pt x="7526" y="6659"/>
                        <a:pt x="8592" y="6310"/>
                        <a:pt x="9614" y="5969"/>
                      </a:cubicBezTo>
                      <a:cubicBezTo>
                        <a:pt x="11185" y="5441"/>
                        <a:pt x="12780" y="4914"/>
                        <a:pt x="14351" y="4386"/>
                      </a:cubicBezTo>
                      <a:lnTo>
                        <a:pt x="14351" y="4361"/>
                      </a:lnTo>
                      <a:cubicBezTo>
                        <a:pt x="13157" y="3569"/>
                        <a:pt x="12014" y="2689"/>
                        <a:pt x="10946" y="1734"/>
                      </a:cubicBezTo>
                      <a:cubicBezTo>
                        <a:pt x="10393" y="1232"/>
                        <a:pt x="9840" y="666"/>
                        <a:pt x="95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0" name="Google Shape;490;p7"/>
              <p:cNvSpPr/>
              <p:nvPr/>
            </p:nvSpPr>
            <p:spPr>
              <a:xfrm>
                <a:off x="284125" y="678025"/>
                <a:ext cx="302819" cy="296921"/>
              </a:xfrm>
              <a:custGeom>
                <a:avLst/>
                <a:gdLst/>
                <a:ahLst/>
                <a:cxnLst/>
                <a:rect l="l" t="t" r="r" b="b"/>
                <a:pathLst>
                  <a:path w="9036" h="8860" extrusionOk="0">
                    <a:moveTo>
                      <a:pt x="6661" y="1"/>
                    </a:moveTo>
                    <a:cubicBezTo>
                      <a:pt x="5794" y="554"/>
                      <a:pt x="4939" y="1107"/>
                      <a:pt x="4072" y="1647"/>
                    </a:cubicBezTo>
                    <a:lnTo>
                      <a:pt x="4047" y="1597"/>
                    </a:lnTo>
                    <a:cubicBezTo>
                      <a:pt x="2991" y="1232"/>
                      <a:pt x="1936" y="855"/>
                      <a:pt x="880" y="478"/>
                    </a:cubicBezTo>
                    <a:lnTo>
                      <a:pt x="880" y="478"/>
                    </a:lnTo>
                    <a:cubicBezTo>
                      <a:pt x="1220" y="1521"/>
                      <a:pt x="1572" y="2564"/>
                      <a:pt x="1911" y="3607"/>
                    </a:cubicBezTo>
                    <a:lnTo>
                      <a:pt x="1710" y="3695"/>
                    </a:lnTo>
                    <a:cubicBezTo>
                      <a:pt x="1257" y="4562"/>
                      <a:pt x="679" y="5367"/>
                      <a:pt x="1" y="6070"/>
                    </a:cubicBezTo>
                    <a:cubicBezTo>
                      <a:pt x="1031" y="6083"/>
                      <a:pt x="2062" y="6083"/>
                      <a:pt x="3105" y="6095"/>
                    </a:cubicBezTo>
                    <a:cubicBezTo>
                      <a:pt x="3670" y="7013"/>
                      <a:pt x="4235" y="7943"/>
                      <a:pt x="4801" y="8860"/>
                    </a:cubicBezTo>
                    <a:cubicBezTo>
                      <a:pt x="5103" y="7867"/>
                      <a:pt x="5404" y="6887"/>
                      <a:pt x="5706" y="5894"/>
                    </a:cubicBezTo>
                    <a:lnTo>
                      <a:pt x="5655" y="5744"/>
                    </a:lnTo>
                    <a:cubicBezTo>
                      <a:pt x="6774" y="5417"/>
                      <a:pt x="7905" y="5115"/>
                      <a:pt x="9036" y="4851"/>
                    </a:cubicBezTo>
                    <a:cubicBezTo>
                      <a:pt x="8269" y="4248"/>
                      <a:pt x="7478" y="3683"/>
                      <a:pt x="6661" y="3168"/>
                    </a:cubicBezTo>
                    <a:lnTo>
                      <a:pt x="6585" y="3042"/>
                    </a:lnTo>
                    <a:cubicBezTo>
                      <a:pt x="6698" y="2037"/>
                      <a:pt x="6724" y="1006"/>
                      <a:pt x="66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1" name="Google Shape;491;p7"/>
            <p:cNvSpPr/>
            <p:nvPr/>
          </p:nvSpPr>
          <p:spPr>
            <a:xfrm rot="-3912685">
              <a:off x="84342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7"/>
          <p:cNvGrpSpPr/>
          <p:nvPr/>
        </p:nvGrpSpPr>
        <p:grpSpPr>
          <a:xfrm>
            <a:off x="9696" y="4199467"/>
            <a:ext cx="1197654" cy="879660"/>
            <a:chOff x="9696" y="4199467"/>
            <a:chExt cx="1197654" cy="879660"/>
          </a:xfrm>
        </p:grpSpPr>
        <p:grpSp>
          <p:nvGrpSpPr>
            <p:cNvPr id="493" name="Google Shape;493;p7"/>
            <p:cNvGrpSpPr/>
            <p:nvPr/>
          </p:nvGrpSpPr>
          <p:grpSpPr>
            <a:xfrm rot="2302211">
              <a:off x="136170" y="4318796"/>
              <a:ext cx="598745" cy="615824"/>
              <a:chOff x="8498350" y="3464975"/>
              <a:chExt cx="507323" cy="521794"/>
            </a:xfrm>
          </p:grpSpPr>
          <p:sp>
            <p:nvSpPr>
              <p:cNvPr id="494" name="Google Shape;494;p7"/>
              <p:cNvSpPr/>
              <p:nvPr/>
            </p:nvSpPr>
            <p:spPr>
              <a:xfrm>
                <a:off x="8498350" y="3464975"/>
                <a:ext cx="507323" cy="521794"/>
              </a:xfrm>
              <a:custGeom>
                <a:avLst/>
                <a:gdLst/>
                <a:ahLst/>
                <a:cxnLst/>
                <a:rect l="l" t="t" r="r" b="b"/>
                <a:pathLst>
                  <a:path w="11674" h="12007" extrusionOk="0">
                    <a:moveTo>
                      <a:pt x="4140" y="1"/>
                    </a:moveTo>
                    <a:cubicBezTo>
                      <a:pt x="3823" y="1"/>
                      <a:pt x="3500" y="66"/>
                      <a:pt x="3192" y="203"/>
                    </a:cubicBezTo>
                    <a:cubicBezTo>
                      <a:pt x="2752" y="404"/>
                      <a:pt x="2363" y="693"/>
                      <a:pt x="2061" y="1058"/>
                    </a:cubicBezTo>
                    <a:cubicBezTo>
                      <a:pt x="1320" y="1950"/>
                      <a:pt x="0" y="3684"/>
                      <a:pt x="239" y="4375"/>
                    </a:cubicBezTo>
                    <a:lnTo>
                      <a:pt x="603" y="5192"/>
                    </a:lnTo>
                    <a:cubicBezTo>
                      <a:pt x="616" y="5242"/>
                      <a:pt x="641" y="5292"/>
                      <a:pt x="679" y="5330"/>
                    </a:cubicBezTo>
                    <a:cubicBezTo>
                      <a:pt x="866" y="5632"/>
                      <a:pt x="1186" y="5777"/>
                      <a:pt x="1514" y="5777"/>
                    </a:cubicBezTo>
                    <a:cubicBezTo>
                      <a:pt x="1870" y="5777"/>
                      <a:pt x="2235" y="5607"/>
                      <a:pt x="2451" y="5280"/>
                    </a:cubicBezTo>
                    <a:lnTo>
                      <a:pt x="3142" y="4287"/>
                    </a:lnTo>
                    <a:lnTo>
                      <a:pt x="5127" y="8773"/>
                    </a:lnTo>
                    <a:lnTo>
                      <a:pt x="4248" y="9163"/>
                    </a:lnTo>
                    <a:cubicBezTo>
                      <a:pt x="3519" y="9489"/>
                      <a:pt x="3192" y="10319"/>
                      <a:pt x="3506" y="11023"/>
                    </a:cubicBezTo>
                    <a:lnTo>
                      <a:pt x="3569" y="11186"/>
                    </a:lnTo>
                    <a:cubicBezTo>
                      <a:pt x="3799" y="11700"/>
                      <a:pt x="4310" y="12006"/>
                      <a:pt x="4853" y="12006"/>
                    </a:cubicBezTo>
                    <a:cubicBezTo>
                      <a:pt x="5053" y="12006"/>
                      <a:pt x="5258" y="11965"/>
                      <a:pt x="5454" y="11877"/>
                    </a:cubicBezTo>
                    <a:lnTo>
                      <a:pt x="10581" y="9615"/>
                    </a:lnTo>
                    <a:cubicBezTo>
                      <a:pt x="11322" y="9276"/>
                      <a:pt x="11674" y="8421"/>
                      <a:pt x="11347" y="7680"/>
                    </a:cubicBezTo>
                    <a:lnTo>
                      <a:pt x="11322" y="7617"/>
                    </a:lnTo>
                    <a:cubicBezTo>
                      <a:pt x="11083" y="7084"/>
                      <a:pt x="10556" y="6767"/>
                      <a:pt x="9995" y="6767"/>
                    </a:cubicBezTo>
                    <a:cubicBezTo>
                      <a:pt x="9788" y="6767"/>
                      <a:pt x="9577" y="6810"/>
                      <a:pt x="9374" y="6901"/>
                    </a:cubicBezTo>
                    <a:lnTo>
                      <a:pt x="8784" y="7152"/>
                    </a:lnTo>
                    <a:lnTo>
                      <a:pt x="6208" y="1322"/>
                    </a:lnTo>
                    <a:cubicBezTo>
                      <a:pt x="5839" y="492"/>
                      <a:pt x="5011" y="1"/>
                      <a:pt x="4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7"/>
              <p:cNvSpPr/>
              <p:nvPr/>
            </p:nvSpPr>
            <p:spPr>
              <a:xfrm>
                <a:off x="8686739" y="3511866"/>
                <a:ext cx="107079" cy="152797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3516" extrusionOk="0">
                    <a:moveTo>
                      <a:pt x="120" y="1"/>
                    </a:moveTo>
                    <a:cubicBezTo>
                      <a:pt x="72" y="1"/>
                      <a:pt x="34" y="25"/>
                      <a:pt x="13" y="67"/>
                    </a:cubicBezTo>
                    <a:cubicBezTo>
                      <a:pt x="1" y="130"/>
                      <a:pt x="26" y="192"/>
                      <a:pt x="76" y="205"/>
                    </a:cubicBezTo>
                    <a:cubicBezTo>
                      <a:pt x="692" y="419"/>
                      <a:pt x="1131" y="984"/>
                      <a:pt x="1420" y="1587"/>
                    </a:cubicBezTo>
                    <a:cubicBezTo>
                      <a:pt x="1709" y="2190"/>
                      <a:pt x="1898" y="2856"/>
                      <a:pt x="2250" y="3460"/>
                    </a:cubicBezTo>
                    <a:cubicBezTo>
                      <a:pt x="2275" y="3493"/>
                      <a:pt x="2311" y="3515"/>
                      <a:pt x="2348" y="3515"/>
                    </a:cubicBezTo>
                    <a:cubicBezTo>
                      <a:pt x="2366" y="3515"/>
                      <a:pt x="2384" y="3510"/>
                      <a:pt x="2401" y="3497"/>
                    </a:cubicBezTo>
                    <a:cubicBezTo>
                      <a:pt x="2451" y="3472"/>
                      <a:pt x="2463" y="3409"/>
                      <a:pt x="2438" y="3359"/>
                    </a:cubicBezTo>
                    <a:cubicBezTo>
                      <a:pt x="2086" y="2781"/>
                      <a:pt x="1911" y="2128"/>
                      <a:pt x="1609" y="1499"/>
                    </a:cubicBezTo>
                    <a:cubicBezTo>
                      <a:pt x="1307" y="871"/>
                      <a:pt x="842" y="243"/>
                      <a:pt x="151" y="4"/>
                    </a:cubicBezTo>
                    <a:cubicBezTo>
                      <a:pt x="141" y="2"/>
                      <a:pt x="130" y="1"/>
                      <a:pt x="1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" name="Google Shape;496;p7"/>
            <p:cNvGrpSpPr/>
            <p:nvPr/>
          </p:nvGrpSpPr>
          <p:grpSpPr>
            <a:xfrm>
              <a:off x="564775" y="4453146"/>
              <a:ext cx="642575" cy="625981"/>
              <a:chOff x="8362049" y="142511"/>
              <a:chExt cx="582254" cy="567217"/>
            </a:xfrm>
          </p:grpSpPr>
          <p:sp>
            <p:nvSpPr>
              <p:cNvPr id="497" name="Google Shape;497;p7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7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" name="Google Shape;501;p8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502" name="Google Shape;502;p8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03" name="Google Shape;503;p8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504" name="Google Shape;504;p8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0" name="Google Shape;510;p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1" name="Google Shape;511;p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0" name="Google Shape;520;p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8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8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8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8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8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8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8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8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8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8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8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8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8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8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37" name="Google Shape;537;p8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538" name="Google Shape;538;p8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8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8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8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8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8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8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8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8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8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8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8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8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8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8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8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8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8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56" name="Google Shape;556;p8"/>
          <p:cNvSpPr txBox="1">
            <a:spLocks noGrp="1"/>
          </p:cNvSpPr>
          <p:nvPr>
            <p:ph type="title"/>
          </p:nvPr>
        </p:nvSpPr>
        <p:spPr>
          <a:xfrm>
            <a:off x="1768550" y="2053363"/>
            <a:ext cx="5607000" cy="10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557" name="Google Shape;557;p8"/>
          <p:cNvGrpSpPr/>
          <p:nvPr/>
        </p:nvGrpSpPr>
        <p:grpSpPr>
          <a:xfrm>
            <a:off x="1179130" y="47625"/>
            <a:ext cx="851192" cy="546052"/>
            <a:chOff x="1161225" y="29450"/>
            <a:chExt cx="963432" cy="618055"/>
          </a:xfrm>
        </p:grpSpPr>
        <p:sp>
          <p:nvSpPr>
            <p:cNvPr id="558" name="Google Shape;558;p8"/>
            <p:cNvSpPr/>
            <p:nvPr/>
          </p:nvSpPr>
          <p:spPr>
            <a:xfrm>
              <a:off x="1845444" y="33644"/>
              <a:ext cx="279213" cy="429672"/>
            </a:xfrm>
            <a:custGeom>
              <a:avLst/>
              <a:gdLst/>
              <a:ahLst/>
              <a:cxnLst/>
              <a:rect l="l" t="t" r="r" b="b"/>
              <a:pathLst>
                <a:path w="8722" h="13422" extrusionOk="0">
                  <a:moveTo>
                    <a:pt x="4223" y="1"/>
                  </a:moveTo>
                  <a:lnTo>
                    <a:pt x="4034" y="516"/>
                  </a:lnTo>
                  <a:cubicBezTo>
                    <a:pt x="3155" y="2916"/>
                    <a:pt x="2275" y="5316"/>
                    <a:pt x="1396" y="7729"/>
                  </a:cubicBezTo>
                  <a:cubicBezTo>
                    <a:pt x="1194" y="8294"/>
                    <a:pt x="968" y="8897"/>
                    <a:pt x="491" y="9287"/>
                  </a:cubicBezTo>
                  <a:cubicBezTo>
                    <a:pt x="340" y="9413"/>
                    <a:pt x="177" y="9513"/>
                    <a:pt x="1" y="9588"/>
                  </a:cubicBezTo>
                  <a:lnTo>
                    <a:pt x="126" y="9915"/>
                  </a:lnTo>
                  <a:cubicBezTo>
                    <a:pt x="1509" y="10845"/>
                    <a:pt x="2715" y="12014"/>
                    <a:pt x="3695" y="13371"/>
                  </a:cubicBezTo>
                  <a:lnTo>
                    <a:pt x="3708" y="13371"/>
                  </a:lnTo>
                  <a:lnTo>
                    <a:pt x="3758" y="13421"/>
                  </a:lnTo>
                  <a:cubicBezTo>
                    <a:pt x="5643" y="11184"/>
                    <a:pt x="7126" y="8621"/>
                    <a:pt x="8106" y="5869"/>
                  </a:cubicBezTo>
                  <a:cubicBezTo>
                    <a:pt x="8445" y="4914"/>
                    <a:pt x="8721" y="3846"/>
                    <a:pt x="8282" y="2941"/>
                  </a:cubicBezTo>
                  <a:cubicBezTo>
                    <a:pt x="8005" y="2376"/>
                    <a:pt x="7503" y="1973"/>
                    <a:pt x="7013" y="1597"/>
                  </a:cubicBezTo>
                  <a:cubicBezTo>
                    <a:pt x="6158" y="931"/>
                    <a:pt x="5253" y="277"/>
                    <a:pt x="42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1538515" y="29450"/>
              <a:ext cx="442125" cy="388408"/>
            </a:xfrm>
            <a:custGeom>
              <a:avLst/>
              <a:gdLst/>
              <a:ahLst/>
              <a:cxnLst/>
              <a:rect l="l" t="t" r="r" b="b"/>
              <a:pathLst>
                <a:path w="13811" h="12133" extrusionOk="0">
                  <a:moveTo>
                    <a:pt x="12763" y="0"/>
                  </a:moveTo>
                  <a:cubicBezTo>
                    <a:pt x="11878" y="0"/>
                    <a:pt x="10993" y="267"/>
                    <a:pt x="10142" y="534"/>
                  </a:cubicBezTo>
                  <a:cubicBezTo>
                    <a:pt x="7905" y="1212"/>
                    <a:pt x="5681" y="1903"/>
                    <a:pt x="3444" y="2582"/>
                  </a:cubicBezTo>
                  <a:lnTo>
                    <a:pt x="3494" y="2745"/>
                  </a:lnTo>
                  <a:cubicBezTo>
                    <a:pt x="2300" y="5434"/>
                    <a:pt x="1220" y="8161"/>
                    <a:pt x="265" y="10951"/>
                  </a:cubicBezTo>
                  <a:cubicBezTo>
                    <a:pt x="139" y="11328"/>
                    <a:pt x="1" y="11743"/>
                    <a:pt x="39" y="12132"/>
                  </a:cubicBezTo>
                  <a:cubicBezTo>
                    <a:pt x="2904" y="11428"/>
                    <a:pt x="5781" y="10712"/>
                    <a:pt x="8646" y="10008"/>
                  </a:cubicBezTo>
                  <a:cubicBezTo>
                    <a:pt x="8960" y="9933"/>
                    <a:pt x="9287" y="9845"/>
                    <a:pt x="9589" y="9719"/>
                  </a:cubicBezTo>
                  <a:cubicBezTo>
                    <a:pt x="9765" y="9644"/>
                    <a:pt x="9928" y="9544"/>
                    <a:pt x="10079" y="9418"/>
                  </a:cubicBezTo>
                  <a:cubicBezTo>
                    <a:pt x="10556" y="9028"/>
                    <a:pt x="10782" y="8425"/>
                    <a:pt x="10984" y="7860"/>
                  </a:cubicBezTo>
                  <a:cubicBezTo>
                    <a:pt x="11863" y="5447"/>
                    <a:pt x="12743" y="3047"/>
                    <a:pt x="13622" y="647"/>
                  </a:cubicBezTo>
                  <a:lnTo>
                    <a:pt x="13811" y="132"/>
                  </a:lnTo>
                  <a:cubicBezTo>
                    <a:pt x="13660" y="94"/>
                    <a:pt x="13522" y="56"/>
                    <a:pt x="13359" y="44"/>
                  </a:cubicBezTo>
                  <a:cubicBezTo>
                    <a:pt x="13160" y="14"/>
                    <a:pt x="12961" y="0"/>
                    <a:pt x="12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1467321" y="112072"/>
              <a:ext cx="183079" cy="322270"/>
            </a:xfrm>
            <a:custGeom>
              <a:avLst/>
              <a:gdLst/>
              <a:ahLst/>
              <a:cxnLst/>
              <a:rect l="l" t="t" r="r" b="b"/>
              <a:pathLst>
                <a:path w="5719" h="10067" extrusionOk="0">
                  <a:moveTo>
                    <a:pt x="5668" y="1"/>
                  </a:moveTo>
                  <a:cubicBezTo>
                    <a:pt x="4901" y="240"/>
                    <a:pt x="4135" y="479"/>
                    <a:pt x="3368" y="717"/>
                  </a:cubicBezTo>
                  <a:cubicBezTo>
                    <a:pt x="2351" y="3080"/>
                    <a:pt x="1358" y="5455"/>
                    <a:pt x="403" y="7842"/>
                  </a:cubicBezTo>
                  <a:cubicBezTo>
                    <a:pt x="202" y="8320"/>
                    <a:pt x="1" y="8822"/>
                    <a:pt x="13" y="9350"/>
                  </a:cubicBezTo>
                  <a:cubicBezTo>
                    <a:pt x="26" y="9601"/>
                    <a:pt x="76" y="9840"/>
                    <a:pt x="164" y="10066"/>
                  </a:cubicBezTo>
                  <a:cubicBezTo>
                    <a:pt x="855" y="9890"/>
                    <a:pt x="1559" y="9714"/>
                    <a:pt x="2263" y="9551"/>
                  </a:cubicBezTo>
                  <a:cubicBezTo>
                    <a:pt x="2225" y="9162"/>
                    <a:pt x="2363" y="8747"/>
                    <a:pt x="2489" y="8370"/>
                  </a:cubicBezTo>
                  <a:cubicBezTo>
                    <a:pt x="3444" y="5580"/>
                    <a:pt x="4524" y="2853"/>
                    <a:pt x="5718" y="164"/>
                  </a:cubicBezTo>
                  <a:lnTo>
                    <a:pt x="56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1161225" y="135025"/>
              <a:ext cx="413954" cy="374546"/>
            </a:xfrm>
            <a:custGeom>
              <a:avLst/>
              <a:gdLst/>
              <a:ahLst/>
              <a:cxnLst/>
              <a:rect l="l" t="t" r="r" b="b"/>
              <a:pathLst>
                <a:path w="12931" h="11700" extrusionOk="0">
                  <a:moveTo>
                    <a:pt x="12930" y="0"/>
                  </a:moveTo>
                  <a:lnTo>
                    <a:pt x="12930" y="0"/>
                  </a:lnTo>
                  <a:cubicBezTo>
                    <a:pt x="10882" y="629"/>
                    <a:pt x="8821" y="1257"/>
                    <a:pt x="6761" y="1885"/>
                  </a:cubicBezTo>
                  <a:cubicBezTo>
                    <a:pt x="6007" y="2124"/>
                    <a:pt x="5228" y="2363"/>
                    <a:pt x="4612" y="2853"/>
                  </a:cubicBezTo>
                  <a:cubicBezTo>
                    <a:pt x="4084" y="3267"/>
                    <a:pt x="3707" y="3833"/>
                    <a:pt x="3355" y="4398"/>
                  </a:cubicBezTo>
                  <a:cubicBezTo>
                    <a:pt x="2362" y="5944"/>
                    <a:pt x="1445" y="7540"/>
                    <a:pt x="591" y="9173"/>
                  </a:cubicBezTo>
                  <a:cubicBezTo>
                    <a:pt x="314" y="9701"/>
                    <a:pt x="25" y="10267"/>
                    <a:pt x="13" y="10870"/>
                  </a:cubicBezTo>
                  <a:cubicBezTo>
                    <a:pt x="0" y="11159"/>
                    <a:pt x="63" y="11435"/>
                    <a:pt x="151" y="11699"/>
                  </a:cubicBezTo>
                  <a:lnTo>
                    <a:pt x="201" y="11687"/>
                  </a:lnTo>
                  <a:cubicBezTo>
                    <a:pt x="3380" y="10908"/>
                    <a:pt x="6547" y="10128"/>
                    <a:pt x="9726" y="9349"/>
                  </a:cubicBezTo>
                  <a:cubicBezTo>
                    <a:pt x="9638" y="9123"/>
                    <a:pt x="9588" y="8884"/>
                    <a:pt x="9575" y="8633"/>
                  </a:cubicBezTo>
                  <a:cubicBezTo>
                    <a:pt x="9563" y="8105"/>
                    <a:pt x="9764" y="7603"/>
                    <a:pt x="9965" y="7125"/>
                  </a:cubicBezTo>
                  <a:cubicBezTo>
                    <a:pt x="10920" y="4738"/>
                    <a:pt x="11913" y="2363"/>
                    <a:pt x="129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1539732" y="340572"/>
              <a:ext cx="424038" cy="211218"/>
            </a:xfrm>
            <a:custGeom>
              <a:avLst/>
              <a:gdLst/>
              <a:ahLst/>
              <a:cxnLst/>
              <a:rect l="l" t="t" r="r" b="b"/>
              <a:pathLst>
                <a:path w="13246" h="6598" extrusionOk="0">
                  <a:moveTo>
                    <a:pt x="9551" y="0"/>
                  </a:moveTo>
                  <a:cubicBezTo>
                    <a:pt x="9249" y="126"/>
                    <a:pt x="8922" y="214"/>
                    <a:pt x="8608" y="289"/>
                  </a:cubicBezTo>
                  <a:cubicBezTo>
                    <a:pt x="5743" y="993"/>
                    <a:pt x="2866" y="1709"/>
                    <a:pt x="1" y="2413"/>
                  </a:cubicBezTo>
                  <a:cubicBezTo>
                    <a:pt x="13" y="2539"/>
                    <a:pt x="38" y="2652"/>
                    <a:pt x="89" y="2778"/>
                  </a:cubicBezTo>
                  <a:cubicBezTo>
                    <a:pt x="202" y="3079"/>
                    <a:pt x="453" y="3318"/>
                    <a:pt x="692" y="3532"/>
                  </a:cubicBezTo>
                  <a:cubicBezTo>
                    <a:pt x="1961" y="4675"/>
                    <a:pt x="3343" y="5693"/>
                    <a:pt x="4813" y="6560"/>
                  </a:cubicBezTo>
                  <a:lnTo>
                    <a:pt x="4826" y="6598"/>
                  </a:lnTo>
                  <a:cubicBezTo>
                    <a:pt x="7628" y="5655"/>
                    <a:pt x="10443" y="4713"/>
                    <a:pt x="13245" y="3783"/>
                  </a:cubicBezTo>
                  <a:cubicBezTo>
                    <a:pt x="12265" y="2426"/>
                    <a:pt x="11059" y="1257"/>
                    <a:pt x="9676" y="327"/>
                  </a:cubicBezTo>
                  <a:lnTo>
                    <a:pt x="955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8"/>
            <p:cNvSpPr/>
            <p:nvPr/>
          </p:nvSpPr>
          <p:spPr>
            <a:xfrm>
              <a:off x="1472571" y="417816"/>
              <a:ext cx="221655" cy="156893"/>
            </a:xfrm>
            <a:custGeom>
              <a:avLst/>
              <a:gdLst/>
              <a:ahLst/>
              <a:cxnLst/>
              <a:rect l="l" t="t" r="r" b="b"/>
              <a:pathLst>
                <a:path w="6924" h="4901" extrusionOk="0">
                  <a:moveTo>
                    <a:pt x="2099" y="0"/>
                  </a:moveTo>
                  <a:cubicBezTo>
                    <a:pt x="1395" y="163"/>
                    <a:pt x="691" y="339"/>
                    <a:pt x="0" y="515"/>
                  </a:cubicBezTo>
                  <a:cubicBezTo>
                    <a:pt x="264" y="1181"/>
                    <a:pt x="817" y="1747"/>
                    <a:pt x="1370" y="2249"/>
                  </a:cubicBezTo>
                  <a:cubicBezTo>
                    <a:pt x="2438" y="3204"/>
                    <a:pt x="3581" y="4084"/>
                    <a:pt x="4775" y="4876"/>
                  </a:cubicBezTo>
                  <a:lnTo>
                    <a:pt x="4775" y="4901"/>
                  </a:lnTo>
                  <a:cubicBezTo>
                    <a:pt x="5491" y="4662"/>
                    <a:pt x="6208" y="4423"/>
                    <a:pt x="6924" y="4185"/>
                  </a:cubicBezTo>
                  <a:lnTo>
                    <a:pt x="6911" y="4147"/>
                  </a:lnTo>
                  <a:cubicBezTo>
                    <a:pt x="5441" y="3280"/>
                    <a:pt x="4059" y="2262"/>
                    <a:pt x="2790" y="1119"/>
                  </a:cubicBezTo>
                  <a:cubicBezTo>
                    <a:pt x="2551" y="905"/>
                    <a:pt x="2300" y="666"/>
                    <a:pt x="2187" y="365"/>
                  </a:cubicBezTo>
                  <a:cubicBezTo>
                    <a:pt x="2136" y="239"/>
                    <a:pt x="2111" y="126"/>
                    <a:pt x="20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8"/>
            <p:cNvSpPr/>
            <p:nvPr/>
          </p:nvSpPr>
          <p:spPr>
            <a:xfrm>
              <a:off x="1166027" y="434302"/>
              <a:ext cx="459443" cy="213203"/>
            </a:xfrm>
            <a:custGeom>
              <a:avLst/>
              <a:gdLst/>
              <a:ahLst/>
              <a:cxnLst/>
              <a:rect l="l" t="t" r="r" b="b"/>
              <a:pathLst>
                <a:path w="14352" h="6660" extrusionOk="0">
                  <a:moveTo>
                    <a:pt x="9576" y="0"/>
                  </a:moveTo>
                  <a:cubicBezTo>
                    <a:pt x="6397" y="779"/>
                    <a:pt x="3230" y="1559"/>
                    <a:pt x="51" y="2338"/>
                  </a:cubicBezTo>
                  <a:lnTo>
                    <a:pt x="1" y="2350"/>
                  </a:lnTo>
                  <a:cubicBezTo>
                    <a:pt x="328" y="3242"/>
                    <a:pt x="1182" y="3971"/>
                    <a:pt x="1974" y="4587"/>
                  </a:cubicBezTo>
                  <a:cubicBezTo>
                    <a:pt x="3155" y="5492"/>
                    <a:pt x="4412" y="6422"/>
                    <a:pt x="5882" y="6623"/>
                  </a:cubicBezTo>
                  <a:cubicBezTo>
                    <a:pt x="6074" y="6648"/>
                    <a:pt x="6267" y="6659"/>
                    <a:pt x="6460" y="6659"/>
                  </a:cubicBezTo>
                  <a:cubicBezTo>
                    <a:pt x="7526" y="6659"/>
                    <a:pt x="8592" y="6310"/>
                    <a:pt x="9614" y="5969"/>
                  </a:cubicBezTo>
                  <a:cubicBezTo>
                    <a:pt x="11185" y="5441"/>
                    <a:pt x="12780" y="4914"/>
                    <a:pt x="14351" y="4386"/>
                  </a:cubicBezTo>
                  <a:lnTo>
                    <a:pt x="14351" y="4361"/>
                  </a:lnTo>
                  <a:cubicBezTo>
                    <a:pt x="13157" y="3569"/>
                    <a:pt x="12014" y="2689"/>
                    <a:pt x="10946" y="1734"/>
                  </a:cubicBezTo>
                  <a:cubicBezTo>
                    <a:pt x="10393" y="1232"/>
                    <a:pt x="9840" y="666"/>
                    <a:pt x="957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" name="Google Shape;565;p8"/>
          <p:cNvGrpSpPr/>
          <p:nvPr/>
        </p:nvGrpSpPr>
        <p:grpSpPr>
          <a:xfrm>
            <a:off x="208277" y="120916"/>
            <a:ext cx="8812440" cy="4351659"/>
            <a:chOff x="208277" y="120916"/>
            <a:chExt cx="8812440" cy="4351659"/>
          </a:xfrm>
        </p:grpSpPr>
        <p:sp>
          <p:nvSpPr>
            <p:cNvPr id="566" name="Google Shape;566;p8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8"/>
            <p:cNvSpPr/>
            <p:nvPr/>
          </p:nvSpPr>
          <p:spPr>
            <a:xfrm rot="10486607" flipH="1">
              <a:off x="220746" y="4146821"/>
              <a:ext cx="575327" cy="30018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8"/>
          <p:cNvGrpSpPr/>
          <p:nvPr/>
        </p:nvGrpSpPr>
        <p:grpSpPr>
          <a:xfrm>
            <a:off x="90450" y="120925"/>
            <a:ext cx="8459256" cy="4882821"/>
            <a:chOff x="90450" y="120925"/>
            <a:chExt cx="8459256" cy="4882821"/>
          </a:xfrm>
        </p:grpSpPr>
        <p:sp>
          <p:nvSpPr>
            <p:cNvPr id="569" name="Google Shape;569;p8"/>
            <p:cNvSpPr/>
            <p:nvPr/>
          </p:nvSpPr>
          <p:spPr>
            <a:xfrm>
              <a:off x="90450" y="13738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8"/>
            <p:cNvSpPr/>
            <p:nvPr/>
          </p:nvSpPr>
          <p:spPr>
            <a:xfrm>
              <a:off x="8246888" y="1209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8"/>
            <p:cNvSpPr/>
            <p:nvPr/>
          </p:nvSpPr>
          <p:spPr>
            <a:xfrm>
              <a:off x="278725" y="38364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8"/>
            <p:cNvSpPr/>
            <p:nvPr/>
          </p:nvSpPr>
          <p:spPr>
            <a:xfrm>
              <a:off x="7863125" y="470682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9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575" name="Google Shape;575;p9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76" name="Google Shape;576;p9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577" name="Google Shape;577;p9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5" name="Google Shape;595;p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9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9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9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9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9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9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9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9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9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9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9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9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9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9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10" name="Google Shape;610;p9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611" name="Google Shape;611;p9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2" name="Google Shape;612;p9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3" name="Google Shape;613;p9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4" name="Google Shape;614;p9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5" name="Google Shape;615;p9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9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9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9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9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9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9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9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9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9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9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9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9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9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29" name="Google Shape;629;p9"/>
          <p:cNvSpPr txBox="1">
            <a:spLocks noGrp="1"/>
          </p:cNvSpPr>
          <p:nvPr>
            <p:ph type="title"/>
          </p:nvPr>
        </p:nvSpPr>
        <p:spPr>
          <a:xfrm>
            <a:off x="2135550" y="1438102"/>
            <a:ext cx="4872900" cy="13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9"/>
          <p:cNvSpPr txBox="1">
            <a:spLocks noGrp="1"/>
          </p:cNvSpPr>
          <p:nvPr>
            <p:ph type="subTitle" idx="1"/>
          </p:nvPr>
        </p:nvSpPr>
        <p:spPr>
          <a:xfrm>
            <a:off x="2135550" y="2816913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1" name="Google Shape;631;p9"/>
          <p:cNvGrpSpPr/>
          <p:nvPr/>
        </p:nvGrpSpPr>
        <p:grpSpPr>
          <a:xfrm>
            <a:off x="66199" y="-27292"/>
            <a:ext cx="8963289" cy="5063361"/>
            <a:chOff x="66199" y="-27292"/>
            <a:chExt cx="8963289" cy="5063361"/>
          </a:xfrm>
        </p:grpSpPr>
        <p:grpSp>
          <p:nvGrpSpPr>
            <p:cNvPr id="632" name="Google Shape;632;p9"/>
            <p:cNvGrpSpPr/>
            <p:nvPr/>
          </p:nvGrpSpPr>
          <p:grpSpPr>
            <a:xfrm>
              <a:off x="66199" y="39445"/>
              <a:ext cx="8963289" cy="4996624"/>
              <a:chOff x="66199" y="39445"/>
              <a:chExt cx="8963289" cy="4996624"/>
            </a:xfrm>
          </p:grpSpPr>
          <p:grpSp>
            <p:nvGrpSpPr>
              <p:cNvPr id="633" name="Google Shape;633;p9"/>
              <p:cNvGrpSpPr/>
              <p:nvPr/>
            </p:nvGrpSpPr>
            <p:grpSpPr>
              <a:xfrm>
                <a:off x="1414925" y="4514275"/>
                <a:ext cx="507323" cy="521794"/>
                <a:chOff x="8498350" y="3464975"/>
                <a:chExt cx="507323" cy="521794"/>
              </a:xfrm>
            </p:grpSpPr>
            <p:sp>
              <p:nvSpPr>
                <p:cNvPr id="634" name="Google Shape;634;p9"/>
                <p:cNvSpPr/>
                <p:nvPr/>
              </p:nvSpPr>
              <p:spPr>
                <a:xfrm>
                  <a:off x="8498350" y="3464975"/>
                  <a:ext cx="507323" cy="52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4" h="12007" extrusionOk="0">
                      <a:moveTo>
                        <a:pt x="4140" y="1"/>
                      </a:moveTo>
                      <a:cubicBezTo>
                        <a:pt x="3823" y="1"/>
                        <a:pt x="3500" y="66"/>
                        <a:pt x="3192" y="203"/>
                      </a:cubicBezTo>
                      <a:cubicBezTo>
                        <a:pt x="2752" y="404"/>
                        <a:pt x="2363" y="693"/>
                        <a:pt x="2061" y="1058"/>
                      </a:cubicBezTo>
                      <a:cubicBezTo>
                        <a:pt x="1320" y="1950"/>
                        <a:pt x="0" y="3684"/>
                        <a:pt x="239" y="4375"/>
                      </a:cubicBezTo>
                      <a:lnTo>
                        <a:pt x="603" y="5192"/>
                      </a:lnTo>
                      <a:cubicBezTo>
                        <a:pt x="616" y="5242"/>
                        <a:pt x="641" y="5292"/>
                        <a:pt x="679" y="5330"/>
                      </a:cubicBezTo>
                      <a:cubicBezTo>
                        <a:pt x="866" y="5632"/>
                        <a:pt x="1186" y="5777"/>
                        <a:pt x="1514" y="5777"/>
                      </a:cubicBezTo>
                      <a:cubicBezTo>
                        <a:pt x="1870" y="5777"/>
                        <a:pt x="2235" y="5607"/>
                        <a:pt x="2451" y="5280"/>
                      </a:cubicBezTo>
                      <a:lnTo>
                        <a:pt x="3142" y="4287"/>
                      </a:lnTo>
                      <a:lnTo>
                        <a:pt x="5127" y="8773"/>
                      </a:lnTo>
                      <a:lnTo>
                        <a:pt x="4248" y="9163"/>
                      </a:lnTo>
                      <a:cubicBezTo>
                        <a:pt x="3519" y="9489"/>
                        <a:pt x="3192" y="10319"/>
                        <a:pt x="3506" y="11023"/>
                      </a:cubicBezTo>
                      <a:lnTo>
                        <a:pt x="3569" y="11186"/>
                      </a:lnTo>
                      <a:cubicBezTo>
                        <a:pt x="3799" y="11700"/>
                        <a:pt x="4310" y="12006"/>
                        <a:pt x="4853" y="12006"/>
                      </a:cubicBezTo>
                      <a:cubicBezTo>
                        <a:pt x="5053" y="12006"/>
                        <a:pt x="5258" y="11965"/>
                        <a:pt x="5454" y="11877"/>
                      </a:cubicBezTo>
                      <a:lnTo>
                        <a:pt x="10581" y="9615"/>
                      </a:lnTo>
                      <a:cubicBezTo>
                        <a:pt x="11322" y="9276"/>
                        <a:pt x="11674" y="8421"/>
                        <a:pt x="11347" y="7680"/>
                      </a:cubicBezTo>
                      <a:lnTo>
                        <a:pt x="11322" y="7617"/>
                      </a:lnTo>
                      <a:cubicBezTo>
                        <a:pt x="11083" y="7084"/>
                        <a:pt x="10556" y="6767"/>
                        <a:pt x="9995" y="6767"/>
                      </a:cubicBezTo>
                      <a:cubicBezTo>
                        <a:pt x="9788" y="6767"/>
                        <a:pt x="9577" y="6810"/>
                        <a:pt x="9374" y="6901"/>
                      </a:cubicBezTo>
                      <a:lnTo>
                        <a:pt x="8784" y="7152"/>
                      </a:lnTo>
                      <a:lnTo>
                        <a:pt x="6208" y="1322"/>
                      </a:lnTo>
                      <a:cubicBezTo>
                        <a:pt x="5839" y="492"/>
                        <a:pt x="5011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9"/>
                <p:cNvSpPr/>
                <p:nvPr/>
              </p:nvSpPr>
              <p:spPr>
                <a:xfrm>
                  <a:off x="8686739" y="3511866"/>
                  <a:ext cx="107079" cy="15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" h="3516" extrusionOk="0">
                      <a:moveTo>
                        <a:pt x="120" y="1"/>
                      </a:moveTo>
                      <a:cubicBezTo>
                        <a:pt x="72" y="1"/>
                        <a:pt x="34" y="25"/>
                        <a:pt x="13" y="67"/>
                      </a:cubicBezTo>
                      <a:cubicBezTo>
                        <a:pt x="1" y="130"/>
                        <a:pt x="26" y="192"/>
                        <a:pt x="76" y="205"/>
                      </a:cubicBezTo>
                      <a:cubicBezTo>
                        <a:pt x="692" y="419"/>
                        <a:pt x="1131" y="984"/>
                        <a:pt x="1420" y="1587"/>
                      </a:cubicBezTo>
                      <a:cubicBezTo>
                        <a:pt x="1709" y="2190"/>
                        <a:pt x="1898" y="2856"/>
                        <a:pt x="2250" y="3460"/>
                      </a:cubicBezTo>
                      <a:cubicBezTo>
                        <a:pt x="2275" y="3493"/>
                        <a:pt x="2311" y="3515"/>
                        <a:pt x="2348" y="3515"/>
                      </a:cubicBezTo>
                      <a:cubicBezTo>
                        <a:pt x="2366" y="3515"/>
                        <a:pt x="2384" y="3510"/>
                        <a:pt x="2401" y="3497"/>
                      </a:cubicBezTo>
                      <a:cubicBezTo>
                        <a:pt x="2451" y="3472"/>
                        <a:pt x="2463" y="3409"/>
                        <a:pt x="2438" y="3359"/>
                      </a:cubicBezTo>
                      <a:cubicBezTo>
                        <a:pt x="2086" y="2781"/>
                        <a:pt x="1911" y="2128"/>
                        <a:pt x="1609" y="1499"/>
                      </a:cubicBezTo>
                      <a:cubicBezTo>
                        <a:pt x="1307" y="871"/>
                        <a:pt x="842" y="243"/>
                        <a:pt x="151" y="4"/>
                      </a:cubicBezTo>
                      <a:cubicBezTo>
                        <a:pt x="141" y="2"/>
                        <a:pt x="130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6" name="Google Shape;636;p9"/>
              <p:cNvGrpSpPr/>
              <p:nvPr/>
            </p:nvGrpSpPr>
            <p:grpSpPr>
              <a:xfrm>
                <a:off x="66199" y="4468849"/>
                <a:ext cx="582254" cy="567217"/>
                <a:chOff x="8362049" y="142511"/>
                <a:chExt cx="582254" cy="567217"/>
              </a:xfrm>
            </p:grpSpPr>
            <p:sp>
              <p:nvSpPr>
                <p:cNvPr id="637" name="Google Shape;637;p9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9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9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40" name="Google Shape;640;p9"/>
              <p:cNvGrpSpPr/>
              <p:nvPr/>
            </p:nvGrpSpPr>
            <p:grpSpPr>
              <a:xfrm>
                <a:off x="8403333" y="39445"/>
                <a:ext cx="626155" cy="609986"/>
                <a:chOff x="8362049" y="142511"/>
                <a:chExt cx="582254" cy="567217"/>
              </a:xfrm>
            </p:grpSpPr>
            <p:sp>
              <p:nvSpPr>
                <p:cNvPr id="641" name="Google Shape;641;p9"/>
                <p:cNvSpPr/>
                <p:nvPr/>
              </p:nvSpPr>
              <p:spPr>
                <a:xfrm rot="538731">
                  <a:off x="8397420" y="179404"/>
                  <a:ext cx="511512" cy="493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2" h="12118" extrusionOk="0">
                      <a:moveTo>
                        <a:pt x="5729" y="0"/>
                      </a:moveTo>
                      <a:cubicBezTo>
                        <a:pt x="4031" y="0"/>
                        <a:pt x="2322" y="1305"/>
                        <a:pt x="1956" y="1625"/>
                      </a:cubicBezTo>
                      <a:cubicBezTo>
                        <a:pt x="1202" y="2278"/>
                        <a:pt x="511" y="2969"/>
                        <a:pt x="247" y="4339"/>
                      </a:cubicBezTo>
                      <a:cubicBezTo>
                        <a:pt x="1" y="5637"/>
                        <a:pt x="1092" y="6419"/>
                        <a:pt x="1947" y="6419"/>
                      </a:cubicBezTo>
                      <a:cubicBezTo>
                        <a:pt x="2400" y="6419"/>
                        <a:pt x="2787" y="6200"/>
                        <a:pt x="2874" y="5721"/>
                      </a:cubicBezTo>
                      <a:cubicBezTo>
                        <a:pt x="3196" y="4011"/>
                        <a:pt x="4095" y="3591"/>
                        <a:pt x="4698" y="3591"/>
                      </a:cubicBezTo>
                      <a:cubicBezTo>
                        <a:pt x="4964" y="3591"/>
                        <a:pt x="5172" y="3673"/>
                        <a:pt x="5249" y="3761"/>
                      </a:cubicBezTo>
                      <a:cubicBezTo>
                        <a:pt x="5475" y="4012"/>
                        <a:pt x="5475" y="4402"/>
                        <a:pt x="5236" y="4653"/>
                      </a:cubicBezTo>
                      <a:lnTo>
                        <a:pt x="4356" y="5621"/>
                      </a:lnTo>
                      <a:cubicBezTo>
                        <a:pt x="3829" y="6199"/>
                        <a:pt x="3816" y="7053"/>
                        <a:pt x="4319" y="7619"/>
                      </a:cubicBezTo>
                      <a:cubicBezTo>
                        <a:pt x="4612" y="7948"/>
                        <a:pt x="5027" y="8118"/>
                        <a:pt x="5449" y="8118"/>
                      </a:cubicBezTo>
                      <a:cubicBezTo>
                        <a:pt x="5768" y="8118"/>
                        <a:pt x="6091" y="8020"/>
                        <a:pt x="6367" y="7820"/>
                      </a:cubicBezTo>
                      <a:lnTo>
                        <a:pt x="7385" y="7103"/>
                      </a:lnTo>
                      <a:cubicBezTo>
                        <a:pt x="7510" y="7011"/>
                        <a:pt x="7660" y="6965"/>
                        <a:pt x="7808" y="6965"/>
                      </a:cubicBezTo>
                      <a:cubicBezTo>
                        <a:pt x="8001" y="6965"/>
                        <a:pt x="8192" y="7042"/>
                        <a:pt x="8327" y="7191"/>
                      </a:cubicBezTo>
                      <a:cubicBezTo>
                        <a:pt x="8566" y="7455"/>
                        <a:pt x="8579" y="7857"/>
                        <a:pt x="8327" y="8121"/>
                      </a:cubicBezTo>
                      <a:cubicBezTo>
                        <a:pt x="7510" y="9013"/>
                        <a:pt x="6405" y="8951"/>
                        <a:pt x="5739" y="9390"/>
                      </a:cubicBezTo>
                      <a:cubicBezTo>
                        <a:pt x="5022" y="9868"/>
                        <a:pt x="4796" y="10798"/>
                        <a:pt x="5249" y="11514"/>
                      </a:cubicBezTo>
                      <a:cubicBezTo>
                        <a:pt x="5599" y="11936"/>
                        <a:pt x="6135" y="12117"/>
                        <a:pt x="6759" y="12117"/>
                      </a:cubicBezTo>
                      <a:cubicBezTo>
                        <a:pt x="8846" y="12117"/>
                        <a:pt x="11923" y="10098"/>
                        <a:pt x="12348" y="8347"/>
                      </a:cubicBezTo>
                      <a:cubicBezTo>
                        <a:pt x="12487" y="7782"/>
                        <a:pt x="12562" y="7003"/>
                        <a:pt x="12474" y="6425"/>
                      </a:cubicBezTo>
                      <a:cubicBezTo>
                        <a:pt x="12399" y="5847"/>
                        <a:pt x="12084" y="5219"/>
                        <a:pt x="11481" y="4590"/>
                      </a:cubicBezTo>
                      <a:cubicBezTo>
                        <a:pt x="10681" y="3755"/>
                        <a:pt x="9764" y="3565"/>
                        <a:pt x="9096" y="3565"/>
                      </a:cubicBezTo>
                      <a:cubicBezTo>
                        <a:pt x="8537" y="3565"/>
                        <a:pt x="8151" y="3698"/>
                        <a:pt x="8151" y="3698"/>
                      </a:cubicBezTo>
                      <a:cubicBezTo>
                        <a:pt x="8579" y="2605"/>
                        <a:pt x="8491" y="1486"/>
                        <a:pt x="7561" y="670"/>
                      </a:cubicBezTo>
                      <a:cubicBezTo>
                        <a:pt x="6999" y="183"/>
                        <a:pt x="6365" y="0"/>
                        <a:pt x="572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9"/>
                <p:cNvSpPr/>
                <p:nvPr/>
              </p:nvSpPr>
              <p:spPr>
                <a:xfrm rot="538731">
                  <a:off x="8459930" y="214731"/>
                  <a:ext cx="123826" cy="143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3519" extrusionOk="0">
                      <a:moveTo>
                        <a:pt x="2920" y="1"/>
                      </a:moveTo>
                      <a:cubicBezTo>
                        <a:pt x="2905" y="1"/>
                        <a:pt x="2891" y="4"/>
                        <a:pt x="2878" y="11"/>
                      </a:cubicBezTo>
                      <a:cubicBezTo>
                        <a:pt x="2023" y="438"/>
                        <a:pt x="1106" y="903"/>
                        <a:pt x="578" y="1745"/>
                      </a:cubicBezTo>
                      <a:cubicBezTo>
                        <a:pt x="264" y="2247"/>
                        <a:pt x="138" y="2825"/>
                        <a:pt x="13" y="3391"/>
                      </a:cubicBezTo>
                      <a:cubicBezTo>
                        <a:pt x="0" y="3441"/>
                        <a:pt x="38" y="3504"/>
                        <a:pt x="88" y="3516"/>
                      </a:cubicBezTo>
                      <a:cubicBezTo>
                        <a:pt x="96" y="3518"/>
                        <a:pt x="104" y="3519"/>
                        <a:pt x="112" y="3519"/>
                      </a:cubicBezTo>
                      <a:cubicBezTo>
                        <a:pt x="163" y="3519"/>
                        <a:pt x="203" y="3483"/>
                        <a:pt x="214" y="3429"/>
                      </a:cubicBezTo>
                      <a:cubicBezTo>
                        <a:pt x="339" y="2876"/>
                        <a:pt x="465" y="2323"/>
                        <a:pt x="754" y="1845"/>
                      </a:cubicBezTo>
                      <a:cubicBezTo>
                        <a:pt x="1244" y="1079"/>
                        <a:pt x="2111" y="626"/>
                        <a:pt x="2966" y="199"/>
                      </a:cubicBezTo>
                      <a:cubicBezTo>
                        <a:pt x="3016" y="174"/>
                        <a:pt x="3041" y="111"/>
                        <a:pt x="3016" y="61"/>
                      </a:cubicBezTo>
                      <a:cubicBezTo>
                        <a:pt x="2997" y="24"/>
                        <a:pt x="2959" y="1"/>
                        <a:pt x="29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9"/>
                <p:cNvSpPr/>
                <p:nvPr/>
              </p:nvSpPr>
              <p:spPr>
                <a:xfrm rot="538731">
                  <a:off x="8808412" y="414635"/>
                  <a:ext cx="42511" cy="112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" h="2771" extrusionOk="0">
                      <a:moveTo>
                        <a:pt x="123" y="0"/>
                      </a:moveTo>
                      <a:cubicBezTo>
                        <a:pt x="88" y="0"/>
                        <a:pt x="55" y="23"/>
                        <a:pt x="38" y="56"/>
                      </a:cubicBezTo>
                      <a:cubicBezTo>
                        <a:pt x="0" y="106"/>
                        <a:pt x="25" y="169"/>
                        <a:pt x="76" y="194"/>
                      </a:cubicBezTo>
                      <a:cubicBezTo>
                        <a:pt x="277" y="320"/>
                        <a:pt x="415" y="508"/>
                        <a:pt x="528" y="735"/>
                      </a:cubicBezTo>
                      <a:cubicBezTo>
                        <a:pt x="628" y="973"/>
                        <a:pt x="691" y="1237"/>
                        <a:pt x="742" y="1501"/>
                      </a:cubicBezTo>
                      <a:cubicBezTo>
                        <a:pt x="792" y="1715"/>
                        <a:pt x="830" y="1928"/>
                        <a:pt x="830" y="2142"/>
                      </a:cubicBezTo>
                      <a:cubicBezTo>
                        <a:pt x="830" y="2305"/>
                        <a:pt x="804" y="2469"/>
                        <a:pt x="729" y="2620"/>
                      </a:cubicBezTo>
                      <a:cubicBezTo>
                        <a:pt x="704" y="2670"/>
                        <a:pt x="716" y="2733"/>
                        <a:pt x="779" y="2758"/>
                      </a:cubicBezTo>
                      <a:cubicBezTo>
                        <a:pt x="796" y="2766"/>
                        <a:pt x="814" y="2770"/>
                        <a:pt x="832" y="2770"/>
                      </a:cubicBezTo>
                      <a:cubicBezTo>
                        <a:pt x="867" y="2770"/>
                        <a:pt x="901" y="2754"/>
                        <a:pt x="917" y="2720"/>
                      </a:cubicBezTo>
                      <a:cubicBezTo>
                        <a:pt x="1005" y="2532"/>
                        <a:pt x="1043" y="2331"/>
                        <a:pt x="1043" y="2142"/>
                      </a:cubicBezTo>
                      <a:cubicBezTo>
                        <a:pt x="1043" y="1903"/>
                        <a:pt x="993" y="1665"/>
                        <a:pt x="955" y="1451"/>
                      </a:cubicBezTo>
                      <a:cubicBezTo>
                        <a:pt x="892" y="1187"/>
                        <a:pt x="830" y="911"/>
                        <a:pt x="716" y="647"/>
                      </a:cubicBezTo>
                      <a:cubicBezTo>
                        <a:pt x="603" y="395"/>
                        <a:pt x="427" y="169"/>
                        <a:pt x="176" y="18"/>
                      </a:cubicBezTo>
                      <a:cubicBezTo>
                        <a:pt x="159" y="6"/>
                        <a:pt x="141" y="0"/>
                        <a:pt x="12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44" name="Google Shape;644;p9"/>
            <p:cNvSpPr/>
            <p:nvPr/>
          </p:nvSpPr>
          <p:spPr>
            <a:xfrm rot="-943292">
              <a:off x="7762978" y="195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</p:grpSp>
      <p:grpSp>
        <p:nvGrpSpPr>
          <p:cNvPr id="645" name="Google Shape;645;p9"/>
          <p:cNvGrpSpPr/>
          <p:nvPr/>
        </p:nvGrpSpPr>
        <p:grpSpPr>
          <a:xfrm>
            <a:off x="226150" y="36146"/>
            <a:ext cx="8619856" cy="5076717"/>
            <a:chOff x="226150" y="36146"/>
            <a:chExt cx="8619856" cy="5076717"/>
          </a:xfrm>
        </p:grpSpPr>
        <p:sp>
          <p:nvSpPr>
            <p:cNvPr id="646" name="Google Shape;646;p9"/>
            <p:cNvSpPr/>
            <p:nvPr/>
          </p:nvSpPr>
          <p:spPr>
            <a:xfrm rot="-6480780" flipH="1">
              <a:off x="8326689" y="4642825"/>
              <a:ext cx="575285" cy="300167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 rot="3912685" flipH="1">
              <a:off x="195363" y="210125"/>
              <a:ext cx="575277" cy="300162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9"/>
          <p:cNvGrpSpPr/>
          <p:nvPr/>
        </p:nvGrpSpPr>
        <p:grpSpPr>
          <a:xfrm>
            <a:off x="129875" y="467100"/>
            <a:ext cx="8785669" cy="4148471"/>
            <a:chOff x="129875" y="467100"/>
            <a:chExt cx="8785669" cy="4148471"/>
          </a:xfrm>
        </p:grpSpPr>
        <p:sp>
          <p:nvSpPr>
            <p:cNvPr id="649" name="Google Shape;649;p9"/>
            <p:cNvSpPr/>
            <p:nvPr/>
          </p:nvSpPr>
          <p:spPr>
            <a:xfrm>
              <a:off x="8612725" y="43186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205913" y="3527975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129875" y="46710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6;p11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657" name="Google Shape;657;p11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658" name="Google Shape;658;p11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659" name="Google Shape;659;p11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0" name="Google Shape;660;p11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1" name="Google Shape;661;p11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2" name="Google Shape;662;p11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1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1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1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1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1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1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1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1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1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1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1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1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1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1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1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1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1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1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1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1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1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1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1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1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1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1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1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1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1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92" name="Google Shape;692;p11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693" name="Google Shape;693;p11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1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5" name="Google Shape;695;p11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6" name="Google Shape;696;p11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1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1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1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1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11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11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11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11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11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11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11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11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11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11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1" name="Google Shape;711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76700"/>
            <a:ext cx="6576000" cy="11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12" name="Google Shape;712;p11"/>
          <p:cNvSpPr txBox="1">
            <a:spLocks noGrp="1"/>
          </p:cNvSpPr>
          <p:nvPr>
            <p:ph type="subTitle" idx="1"/>
          </p:nvPr>
        </p:nvSpPr>
        <p:spPr>
          <a:xfrm>
            <a:off x="1284000" y="2554725"/>
            <a:ext cx="6576000" cy="4116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713" name="Google Shape;713;p11"/>
          <p:cNvGrpSpPr/>
          <p:nvPr/>
        </p:nvGrpSpPr>
        <p:grpSpPr>
          <a:xfrm>
            <a:off x="92867" y="81841"/>
            <a:ext cx="8927849" cy="935886"/>
            <a:chOff x="92867" y="81841"/>
            <a:chExt cx="8927849" cy="935886"/>
          </a:xfrm>
        </p:grpSpPr>
        <p:sp>
          <p:nvSpPr>
            <p:cNvPr id="714" name="Google Shape;714;p11"/>
            <p:cNvSpPr/>
            <p:nvPr/>
          </p:nvSpPr>
          <p:spPr>
            <a:xfrm rot="1601833" flipH="1">
              <a:off x="129632" y="604330"/>
              <a:ext cx="575283" cy="300166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1"/>
            <p:cNvSpPr/>
            <p:nvPr/>
          </p:nvSpPr>
          <p:spPr>
            <a:xfrm rot="4428589" flipH="1">
              <a:off x="229695" y="249843"/>
              <a:ext cx="575298" cy="30017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1"/>
            <p:cNvSpPr/>
            <p:nvPr/>
          </p:nvSpPr>
          <p:spPr>
            <a:xfrm rot="8894627" flipH="1">
              <a:off x="8409478" y="249841"/>
              <a:ext cx="575309" cy="300179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7" name="Google Shape;717;p11"/>
          <p:cNvSpPr/>
          <p:nvPr/>
        </p:nvSpPr>
        <p:spPr>
          <a:xfrm>
            <a:off x="8246888" y="120925"/>
            <a:ext cx="302819" cy="296921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13"/>
          <p:cNvGrpSpPr/>
          <p:nvPr/>
        </p:nvGrpSpPr>
        <p:grpSpPr>
          <a:xfrm>
            <a:off x="454950" y="269892"/>
            <a:ext cx="8234100" cy="4603720"/>
            <a:chOff x="429225" y="317630"/>
            <a:chExt cx="8234100" cy="4603720"/>
          </a:xfrm>
        </p:grpSpPr>
        <p:sp>
          <p:nvSpPr>
            <p:cNvPr id="721" name="Google Shape;721;p13"/>
            <p:cNvSpPr/>
            <p:nvPr/>
          </p:nvSpPr>
          <p:spPr>
            <a:xfrm>
              <a:off x="429225" y="320850"/>
              <a:ext cx="8234100" cy="46005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14300" dir="2640000" algn="bl" rotWithShape="0">
                <a:schemeClr val="dk1">
                  <a:alpha val="19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722" name="Google Shape;722;p13"/>
            <p:cNvGrpSpPr/>
            <p:nvPr/>
          </p:nvGrpSpPr>
          <p:grpSpPr>
            <a:xfrm>
              <a:off x="679925" y="317630"/>
              <a:ext cx="7742675" cy="4600565"/>
              <a:chOff x="679925" y="317625"/>
              <a:chExt cx="7742675" cy="4510800"/>
            </a:xfrm>
          </p:grpSpPr>
          <p:cxnSp>
            <p:nvCxnSpPr>
              <p:cNvPr id="723" name="Google Shape;723;p13"/>
              <p:cNvCxnSpPr/>
              <p:nvPr/>
            </p:nvCxnSpPr>
            <p:spPr>
              <a:xfrm>
                <a:off x="67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3"/>
              <p:cNvCxnSpPr/>
              <p:nvPr/>
            </p:nvCxnSpPr>
            <p:spPr>
              <a:xfrm>
                <a:off x="52782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3"/>
              <p:cNvCxnSpPr/>
              <p:nvPr/>
            </p:nvCxnSpPr>
            <p:spPr>
              <a:xfrm>
                <a:off x="55191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4" name="Google Shape;744;p13"/>
              <p:cNvCxnSpPr/>
              <p:nvPr/>
            </p:nvCxnSpPr>
            <p:spPr>
              <a:xfrm>
                <a:off x="5759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5" name="Google Shape;745;p13"/>
              <p:cNvCxnSpPr/>
              <p:nvPr/>
            </p:nvCxnSpPr>
            <p:spPr>
              <a:xfrm>
                <a:off x="600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3"/>
              <p:cNvCxnSpPr/>
              <p:nvPr/>
            </p:nvCxnSpPr>
            <p:spPr>
              <a:xfrm>
                <a:off x="624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3"/>
              <p:cNvCxnSpPr/>
              <p:nvPr/>
            </p:nvCxnSpPr>
            <p:spPr>
              <a:xfrm>
                <a:off x="64869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3"/>
              <p:cNvCxnSpPr/>
              <p:nvPr/>
            </p:nvCxnSpPr>
            <p:spPr>
              <a:xfrm>
                <a:off x="6732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3"/>
              <p:cNvCxnSpPr/>
              <p:nvPr/>
            </p:nvCxnSpPr>
            <p:spPr>
              <a:xfrm>
                <a:off x="6973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3"/>
              <p:cNvCxnSpPr/>
              <p:nvPr/>
            </p:nvCxnSpPr>
            <p:spPr>
              <a:xfrm>
                <a:off x="7213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3"/>
              <p:cNvCxnSpPr/>
              <p:nvPr/>
            </p:nvCxnSpPr>
            <p:spPr>
              <a:xfrm>
                <a:off x="7459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3"/>
              <p:cNvCxnSpPr/>
              <p:nvPr/>
            </p:nvCxnSpPr>
            <p:spPr>
              <a:xfrm>
                <a:off x="7700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3"/>
              <p:cNvCxnSpPr/>
              <p:nvPr/>
            </p:nvCxnSpPr>
            <p:spPr>
              <a:xfrm>
                <a:off x="7936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3"/>
              <p:cNvCxnSpPr/>
              <p:nvPr/>
            </p:nvCxnSpPr>
            <p:spPr>
              <a:xfrm>
                <a:off x="8181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13"/>
              <p:cNvCxnSpPr/>
              <p:nvPr/>
            </p:nvCxnSpPr>
            <p:spPr>
              <a:xfrm>
                <a:off x="8422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56" name="Google Shape;756;p13"/>
            <p:cNvGrpSpPr/>
            <p:nvPr/>
          </p:nvGrpSpPr>
          <p:grpSpPr>
            <a:xfrm rot="5400000">
              <a:off x="2488064" y="-1492722"/>
              <a:ext cx="4107800" cy="8225444"/>
              <a:chOff x="925175" y="317625"/>
              <a:chExt cx="4107800" cy="4510800"/>
            </a:xfrm>
          </p:grpSpPr>
          <p:cxnSp>
            <p:nvCxnSpPr>
              <p:cNvPr id="757" name="Google Shape;757;p13"/>
              <p:cNvCxnSpPr/>
              <p:nvPr/>
            </p:nvCxnSpPr>
            <p:spPr>
              <a:xfrm>
                <a:off x="9251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3"/>
              <p:cNvCxnSpPr/>
              <p:nvPr/>
            </p:nvCxnSpPr>
            <p:spPr>
              <a:xfrm>
                <a:off x="11660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3"/>
              <p:cNvCxnSpPr/>
              <p:nvPr/>
            </p:nvCxnSpPr>
            <p:spPr>
              <a:xfrm>
                <a:off x="14068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0" name="Google Shape;760;p13"/>
              <p:cNvCxnSpPr/>
              <p:nvPr/>
            </p:nvCxnSpPr>
            <p:spPr>
              <a:xfrm>
                <a:off x="16521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1" name="Google Shape;761;p13"/>
              <p:cNvCxnSpPr/>
              <p:nvPr/>
            </p:nvCxnSpPr>
            <p:spPr>
              <a:xfrm>
                <a:off x="18930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2" name="Google Shape;762;p13"/>
              <p:cNvCxnSpPr/>
              <p:nvPr/>
            </p:nvCxnSpPr>
            <p:spPr>
              <a:xfrm>
                <a:off x="21294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3" name="Google Shape;763;p13"/>
              <p:cNvCxnSpPr/>
              <p:nvPr/>
            </p:nvCxnSpPr>
            <p:spPr>
              <a:xfrm>
                <a:off x="23747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4" name="Google Shape;764;p13"/>
              <p:cNvCxnSpPr/>
              <p:nvPr/>
            </p:nvCxnSpPr>
            <p:spPr>
              <a:xfrm>
                <a:off x="26156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5" name="Google Shape;765;p13"/>
              <p:cNvCxnSpPr/>
              <p:nvPr/>
            </p:nvCxnSpPr>
            <p:spPr>
              <a:xfrm>
                <a:off x="2856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6" name="Google Shape;766;p13"/>
              <p:cNvCxnSpPr/>
              <p:nvPr/>
            </p:nvCxnSpPr>
            <p:spPr>
              <a:xfrm>
                <a:off x="3101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7" name="Google Shape;767;p13"/>
              <p:cNvCxnSpPr/>
              <p:nvPr/>
            </p:nvCxnSpPr>
            <p:spPr>
              <a:xfrm>
                <a:off x="3342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8" name="Google Shape;768;p13"/>
              <p:cNvCxnSpPr/>
              <p:nvPr/>
            </p:nvCxnSpPr>
            <p:spPr>
              <a:xfrm>
                <a:off x="35834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13"/>
              <p:cNvCxnSpPr/>
              <p:nvPr/>
            </p:nvCxnSpPr>
            <p:spPr>
              <a:xfrm>
                <a:off x="38286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0" name="Google Shape;770;p13"/>
              <p:cNvCxnSpPr/>
              <p:nvPr/>
            </p:nvCxnSpPr>
            <p:spPr>
              <a:xfrm>
                <a:off x="406955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1" name="Google Shape;771;p13"/>
              <p:cNvCxnSpPr/>
              <p:nvPr/>
            </p:nvCxnSpPr>
            <p:spPr>
              <a:xfrm>
                <a:off x="43103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2" name="Google Shape;772;p13"/>
              <p:cNvCxnSpPr/>
              <p:nvPr/>
            </p:nvCxnSpPr>
            <p:spPr>
              <a:xfrm>
                <a:off x="455562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13"/>
              <p:cNvCxnSpPr/>
              <p:nvPr/>
            </p:nvCxnSpPr>
            <p:spPr>
              <a:xfrm>
                <a:off x="4796500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13"/>
              <p:cNvCxnSpPr/>
              <p:nvPr/>
            </p:nvCxnSpPr>
            <p:spPr>
              <a:xfrm>
                <a:off x="5032975" y="317625"/>
                <a:ext cx="0" cy="4510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75" name="Google Shape;77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subTitle" idx="1"/>
          </p:nvPr>
        </p:nvSpPr>
        <p:spPr>
          <a:xfrm>
            <a:off x="720000" y="362074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13"/>
          <p:cNvSpPr txBox="1">
            <a:spLocks noGrp="1"/>
          </p:cNvSpPr>
          <p:nvPr>
            <p:ph type="subTitle" idx="2"/>
          </p:nvPr>
        </p:nvSpPr>
        <p:spPr>
          <a:xfrm>
            <a:off x="3419271" y="362074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13"/>
          <p:cNvSpPr txBox="1">
            <a:spLocks noGrp="1"/>
          </p:cNvSpPr>
          <p:nvPr>
            <p:ph type="subTitle" idx="3"/>
          </p:nvPr>
        </p:nvSpPr>
        <p:spPr>
          <a:xfrm>
            <a:off x="6118549" y="362074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3"/>
          <p:cNvSpPr txBox="1">
            <a:spLocks noGrp="1"/>
          </p:cNvSpPr>
          <p:nvPr>
            <p:ph type="subTitle" idx="4"/>
          </p:nvPr>
        </p:nvSpPr>
        <p:spPr>
          <a:xfrm>
            <a:off x="720000" y="321266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0" name="Google Shape;780;p13"/>
          <p:cNvSpPr txBox="1">
            <a:spLocks noGrp="1"/>
          </p:cNvSpPr>
          <p:nvPr>
            <p:ph type="subTitle" idx="5"/>
          </p:nvPr>
        </p:nvSpPr>
        <p:spPr>
          <a:xfrm>
            <a:off x="3419271" y="321266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1" name="Google Shape;781;p13"/>
          <p:cNvSpPr txBox="1">
            <a:spLocks noGrp="1"/>
          </p:cNvSpPr>
          <p:nvPr>
            <p:ph type="subTitle" idx="6"/>
          </p:nvPr>
        </p:nvSpPr>
        <p:spPr>
          <a:xfrm>
            <a:off x="6118549" y="321266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Lilita One"/>
              <a:buNone/>
              <a:defRPr sz="2400">
                <a:solidFill>
                  <a:schemeClr val="lt2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82" name="Google Shape;782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375" y="2492520"/>
            <a:ext cx="734700" cy="447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28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83" name="Google Shape;783;p13"/>
          <p:cNvSpPr txBox="1">
            <a:spLocks noGrp="1"/>
          </p:cNvSpPr>
          <p:nvPr>
            <p:ph type="title" idx="8" hasCustomPrompt="1"/>
          </p:nvPr>
        </p:nvSpPr>
        <p:spPr>
          <a:xfrm>
            <a:off x="4204646" y="2492520"/>
            <a:ext cx="734700" cy="447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28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84" name="Google Shape;784;p13"/>
          <p:cNvSpPr txBox="1">
            <a:spLocks noGrp="1"/>
          </p:cNvSpPr>
          <p:nvPr>
            <p:ph type="title" idx="9" hasCustomPrompt="1"/>
          </p:nvPr>
        </p:nvSpPr>
        <p:spPr>
          <a:xfrm>
            <a:off x="6903924" y="2492520"/>
            <a:ext cx="734700" cy="447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2280000" algn="bl" rotWithShape="0">
              <a:schemeClr val="dk1">
                <a:alpha val="2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grpSp>
        <p:nvGrpSpPr>
          <p:cNvPr id="785" name="Google Shape;785;p13"/>
          <p:cNvGrpSpPr/>
          <p:nvPr/>
        </p:nvGrpSpPr>
        <p:grpSpPr>
          <a:xfrm>
            <a:off x="92867" y="81841"/>
            <a:ext cx="648816" cy="935886"/>
            <a:chOff x="92867" y="81841"/>
            <a:chExt cx="648816" cy="935886"/>
          </a:xfrm>
        </p:grpSpPr>
        <p:sp>
          <p:nvSpPr>
            <p:cNvPr id="786" name="Google Shape;786;p13"/>
            <p:cNvSpPr/>
            <p:nvPr/>
          </p:nvSpPr>
          <p:spPr>
            <a:xfrm rot="1601833" flipH="1">
              <a:off x="129632" y="604330"/>
              <a:ext cx="575283" cy="300166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 rot="4428589" flipH="1">
              <a:off x="229695" y="249843"/>
              <a:ext cx="575298" cy="300174"/>
            </a:xfrm>
            <a:custGeom>
              <a:avLst/>
              <a:gdLst/>
              <a:ahLst/>
              <a:cxnLst/>
              <a:rect l="l" t="t" r="r" b="b"/>
              <a:pathLst>
                <a:path w="17983" h="9383" extrusionOk="0">
                  <a:moveTo>
                    <a:pt x="3479" y="1"/>
                  </a:moveTo>
                  <a:cubicBezTo>
                    <a:pt x="1918" y="1"/>
                    <a:pt x="630" y="641"/>
                    <a:pt x="264" y="1755"/>
                  </a:cubicBezTo>
                  <a:cubicBezTo>
                    <a:pt x="1" y="2534"/>
                    <a:pt x="227" y="3413"/>
                    <a:pt x="905" y="4230"/>
                  </a:cubicBezTo>
                  <a:cubicBezTo>
                    <a:pt x="1534" y="5009"/>
                    <a:pt x="2501" y="5638"/>
                    <a:pt x="3620" y="6015"/>
                  </a:cubicBezTo>
                  <a:lnTo>
                    <a:pt x="12315" y="8880"/>
                  </a:lnTo>
                  <a:cubicBezTo>
                    <a:pt x="13320" y="9206"/>
                    <a:pt x="14225" y="9382"/>
                    <a:pt x="14979" y="9382"/>
                  </a:cubicBezTo>
                  <a:cubicBezTo>
                    <a:pt x="15143" y="9382"/>
                    <a:pt x="15281" y="9370"/>
                    <a:pt x="15432" y="9357"/>
                  </a:cubicBezTo>
                  <a:cubicBezTo>
                    <a:pt x="16713" y="9232"/>
                    <a:pt x="17191" y="8566"/>
                    <a:pt x="17367" y="8013"/>
                  </a:cubicBezTo>
                  <a:cubicBezTo>
                    <a:pt x="17982" y="6153"/>
                    <a:pt x="16123" y="5361"/>
                    <a:pt x="14326" y="4771"/>
                  </a:cubicBezTo>
                  <a:lnTo>
                    <a:pt x="6673" y="2245"/>
                  </a:lnTo>
                  <a:cubicBezTo>
                    <a:pt x="6485" y="2160"/>
                    <a:pt x="5429" y="1747"/>
                    <a:pt x="4471" y="1747"/>
                  </a:cubicBezTo>
                  <a:cubicBezTo>
                    <a:pt x="4147" y="1747"/>
                    <a:pt x="3833" y="1794"/>
                    <a:pt x="3569" y="1918"/>
                  </a:cubicBezTo>
                  <a:cubicBezTo>
                    <a:pt x="3243" y="2056"/>
                    <a:pt x="3016" y="2308"/>
                    <a:pt x="2916" y="2634"/>
                  </a:cubicBezTo>
                  <a:cubicBezTo>
                    <a:pt x="2803" y="2961"/>
                    <a:pt x="2840" y="3288"/>
                    <a:pt x="3004" y="3602"/>
                  </a:cubicBezTo>
                  <a:cubicBezTo>
                    <a:pt x="3532" y="4570"/>
                    <a:pt x="5266" y="5060"/>
                    <a:pt x="5442" y="5097"/>
                  </a:cubicBezTo>
                  <a:lnTo>
                    <a:pt x="12755" y="7523"/>
                  </a:lnTo>
                  <a:cubicBezTo>
                    <a:pt x="12786" y="7532"/>
                    <a:pt x="12818" y="7537"/>
                    <a:pt x="12849" y="7537"/>
                  </a:cubicBezTo>
                  <a:cubicBezTo>
                    <a:pt x="12981" y="7537"/>
                    <a:pt x="13104" y="7454"/>
                    <a:pt x="13145" y="7321"/>
                  </a:cubicBezTo>
                  <a:cubicBezTo>
                    <a:pt x="13207" y="7158"/>
                    <a:pt x="13119" y="6970"/>
                    <a:pt x="12956" y="6919"/>
                  </a:cubicBezTo>
                  <a:lnTo>
                    <a:pt x="5618" y="4507"/>
                  </a:lnTo>
                  <a:cubicBezTo>
                    <a:pt x="5165" y="4381"/>
                    <a:pt x="3896" y="3916"/>
                    <a:pt x="3557" y="3300"/>
                  </a:cubicBezTo>
                  <a:cubicBezTo>
                    <a:pt x="3469" y="3150"/>
                    <a:pt x="3456" y="2999"/>
                    <a:pt x="3506" y="2835"/>
                  </a:cubicBezTo>
                  <a:cubicBezTo>
                    <a:pt x="3569" y="2672"/>
                    <a:pt x="3670" y="2559"/>
                    <a:pt x="3833" y="2484"/>
                  </a:cubicBezTo>
                  <a:cubicBezTo>
                    <a:pt x="3999" y="2407"/>
                    <a:pt x="4210" y="2376"/>
                    <a:pt x="4442" y="2376"/>
                  </a:cubicBezTo>
                  <a:cubicBezTo>
                    <a:pt x="5157" y="2376"/>
                    <a:pt x="6067" y="2671"/>
                    <a:pt x="6447" y="2823"/>
                  </a:cubicBezTo>
                  <a:lnTo>
                    <a:pt x="6459" y="2835"/>
                  </a:lnTo>
                  <a:lnTo>
                    <a:pt x="14125" y="5361"/>
                  </a:lnTo>
                  <a:cubicBezTo>
                    <a:pt x="16738" y="6228"/>
                    <a:pt x="17078" y="6919"/>
                    <a:pt x="16776" y="7824"/>
                  </a:cubicBezTo>
                  <a:cubicBezTo>
                    <a:pt x="16600" y="8352"/>
                    <a:pt x="16123" y="8666"/>
                    <a:pt x="15369" y="8741"/>
                  </a:cubicBezTo>
                  <a:cubicBezTo>
                    <a:pt x="15248" y="8754"/>
                    <a:pt x="15122" y="8759"/>
                    <a:pt x="14990" y="8759"/>
                  </a:cubicBezTo>
                  <a:cubicBezTo>
                    <a:pt x="14298" y="8759"/>
                    <a:pt x="13456" y="8595"/>
                    <a:pt x="12516" y="8289"/>
                  </a:cubicBezTo>
                  <a:lnTo>
                    <a:pt x="3821" y="5411"/>
                  </a:lnTo>
                  <a:cubicBezTo>
                    <a:pt x="2815" y="5085"/>
                    <a:pt x="1948" y="4519"/>
                    <a:pt x="1383" y="3828"/>
                  </a:cubicBezTo>
                  <a:cubicBezTo>
                    <a:pt x="855" y="3187"/>
                    <a:pt x="667" y="2521"/>
                    <a:pt x="855" y="1956"/>
                  </a:cubicBezTo>
                  <a:cubicBezTo>
                    <a:pt x="1132" y="1115"/>
                    <a:pt x="2186" y="633"/>
                    <a:pt x="3473" y="633"/>
                  </a:cubicBezTo>
                  <a:cubicBezTo>
                    <a:pt x="4052" y="633"/>
                    <a:pt x="4679" y="731"/>
                    <a:pt x="5303" y="938"/>
                  </a:cubicBezTo>
                  <a:lnTo>
                    <a:pt x="12014" y="3150"/>
                  </a:lnTo>
                  <a:cubicBezTo>
                    <a:pt x="12045" y="3159"/>
                    <a:pt x="12076" y="3164"/>
                    <a:pt x="12107" y="3164"/>
                  </a:cubicBezTo>
                  <a:cubicBezTo>
                    <a:pt x="12239" y="3164"/>
                    <a:pt x="12362" y="3081"/>
                    <a:pt x="12403" y="2949"/>
                  </a:cubicBezTo>
                  <a:cubicBezTo>
                    <a:pt x="12466" y="2785"/>
                    <a:pt x="12378" y="2609"/>
                    <a:pt x="12202" y="2559"/>
                  </a:cubicBezTo>
                  <a:lnTo>
                    <a:pt x="5492" y="335"/>
                  </a:lnTo>
                  <a:cubicBezTo>
                    <a:pt x="4805" y="108"/>
                    <a:pt x="4119" y="1"/>
                    <a:pt x="347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13"/>
          <p:cNvGrpSpPr/>
          <p:nvPr/>
        </p:nvGrpSpPr>
        <p:grpSpPr>
          <a:xfrm>
            <a:off x="8480958" y="3290508"/>
            <a:ext cx="663042" cy="1081072"/>
            <a:chOff x="8480958" y="3290508"/>
            <a:chExt cx="663042" cy="1081072"/>
          </a:xfrm>
        </p:grpSpPr>
        <p:sp>
          <p:nvSpPr>
            <p:cNvPr id="789" name="Google Shape;789;p13"/>
            <p:cNvSpPr/>
            <p:nvPr/>
          </p:nvSpPr>
          <p:spPr>
            <a:xfrm rot="-943292">
              <a:off x="8696403" y="3337311"/>
              <a:ext cx="400794" cy="400794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grpSp>
          <p:nvGrpSpPr>
            <p:cNvPr id="790" name="Google Shape;790;p13"/>
            <p:cNvGrpSpPr/>
            <p:nvPr/>
          </p:nvGrpSpPr>
          <p:grpSpPr>
            <a:xfrm>
              <a:off x="8480958" y="3761595"/>
              <a:ext cx="626155" cy="609986"/>
              <a:chOff x="8362049" y="142511"/>
              <a:chExt cx="582254" cy="567217"/>
            </a:xfrm>
          </p:grpSpPr>
          <p:sp>
            <p:nvSpPr>
              <p:cNvPr id="791" name="Google Shape;791;p13"/>
              <p:cNvSpPr/>
              <p:nvPr/>
            </p:nvSpPr>
            <p:spPr>
              <a:xfrm rot="538731">
                <a:off x="8397420" y="179404"/>
                <a:ext cx="511512" cy="493432"/>
              </a:xfrm>
              <a:custGeom>
                <a:avLst/>
                <a:gdLst/>
                <a:ahLst/>
                <a:cxnLst/>
                <a:rect l="l" t="t" r="r" b="b"/>
                <a:pathLst>
                  <a:path w="12562" h="12118" extrusionOk="0">
                    <a:moveTo>
                      <a:pt x="5729" y="0"/>
                    </a:moveTo>
                    <a:cubicBezTo>
                      <a:pt x="4031" y="0"/>
                      <a:pt x="2322" y="1305"/>
                      <a:pt x="1956" y="1625"/>
                    </a:cubicBezTo>
                    <a:cubicBezTo>
                      <a:pt x="1202" y="2278"/>
                      <a:pt x="511" y="2969"/>
                      <a:pt x="247" y="4339"/>
                    </a:cubicBezTo>
                    <a:cubicBezTo>
                      <a:pt x="1" y="5637"/>
                      <a:pt x="1092" y="6419"/>
                      <a:pt x="1947" y="6419"/>
                    </a:cubicBezTo>
                    <a:cubicBezTo>
                      <a:pt x="2400" y="6419"/>
                      <a:pt x="2787" y="6200"/>
                      <a:pt x="2874" y="5721"/>
                    </a:cubicBezTo>
                    <a:cubicBezTo>
                      <a:pt x="3196" y="4011"/>
                      <a:pt x="4095" y="3591"/>
                      <a:pt x="4698" y="3591"/>
                    </a:cubicBezTo>
                    <a:cubicBezTo>
                      <a:pt x="4964" y="3591"/>
                      <a:pt x="5172" y="3673"/>
                      <a:pt x="5249" y="3761"/>
                    </a:cubicBezTo>
                    <a:cubicBezTo>
                      <a:pt x="5475" y="4012"/>
                      <a:pt x="5475" y="4402"/>
                      <a:pt x="5236" y="4653"/>
                    </a:cubicBezTo>
                    <a:lnTo>
                      <a:pt x="4356" y="5621"/>
                    </a:lnTo>
                    <a:cubicBezTo>
                      <a:pt x="3829" y="6199"/>
                      <a:pt x="3816" y="7053"/>
                      <a:pt x="4319" y="7619"/>
                    </a:cubicBezTo>
                    <a:cubicBezTo>
                      <a:pt x="4612" y="7948"/>
                      <a:pt x="5027" y="8118"/>
                      <a:pt x="5449" y="8118"/>
                    </a:cubicBezTo>
                    <a:cubicBezTo>
                      <a:pt x="5768" y="8118"/>
                      <a:pt x="6091" y="8020"/>
                      <a:pt x="6367" y="7820"/>
                    </a:cubicBezTo>
                    <a:lnTo>
                      <a:pt x="7385" y="7103"/>
                    </a:lnTo>
                    <a:cubicBezTo>
                      <a:pt x="7510" y="7011"/>
                      <a:pt x="7660" y="6965"/>
                      <a:pt x="7808" y="6965"/>
                    </a:cubicBezTo>
                    <a:cubicBezTo>
                      <a:pt x="8001" y="6965"/>
                      <a:pt x="8192" y="7042"/>
                      <a:pt x="8327" y="7191"/>
                    </a:cubicBezTo>
                    <a:cubicBezTo>
                      <a:pt x="8566" y="7455"/>
                      <a:pt x="8579" y="7857"/>
                      <a:pt x="8327" y="8121"/>
                    </a:cubicBezTo>
                    <a:cubicBezTo>
                      <a:pt x="7510" y="9013"/>
                      <a:pt x="6405" y="8951"/>
                      <a:pt x="5739" y="9390"/>
                    </a:cubicBezTo>
                    <a:cubicBezTo>
                      <a:pt x="5022" y="9868"/>
                      <a:pt x="4796" y="10798"/>
                      <a:pt x="5249" y="11514"/>
                    </a:cubicBezTo>
                    <a:cubicBezTo>
                      <a:pt x="5599" y="11936"/>
                      <a:pt x="6135" y="12117"/>
                      <a:pt x="6759" y="12117"/>
                    </a:cubicBezTo>
                    <a:cubicBezTo>
                      <a:pt x="8846" y="12117"/>
                      <a:pt x="11923" y="10098"/>
                      <a:pt x="12348" y="8347"/>
                    </a:cubicBezTo>
                    <a:cubicBezTo>
                      <a:pt x="12487" y="7782"/>
                      <a:pt x="12562" y="7003"/>
                      <a:pt x="12474" y="6425"/>
                    </a:cubicBezTo>
                    <a:cubicBezTo>
                      <a:pt x="12399" y="5847"/>
                      <a:pt x="12084" y="5219"/>
                      <a:pt x="11481" y="4590"/>
                    </a:cubicBezTo>
                    <a:cubicBezTo>
                      <a:pt x="10681" y="3755"/>
                      <a:pt x="9764" y="3565"/>
                      <a:pt x="9096" y="3565"/>
                    </a:cubicBezTo>
                    <a:cubicBezTo>
                      <a:pt x="8537" y="3565"/>
                      <a:pt x="8151" y="3698"/>
                      <a:pt x="8151" y="3698"/>
                    </a:cubicBezTo>
                    <a:cubicBezTo>
                      <a:pt x="8579" y="2605"/>
                      <a:pt x="8491" y="1486"/>
                      <a:pt x="7561" y="670"/>
                    </a:cubicBezTo>
                    <a:cubicBezTo>
                      <a:pt x="6999" y="183"/>
                      <a:pt x="6365" y="0"/>
                      <a:pt x="5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3"/>
              <p:cNvSpPr/>
              <p:nvPr/>
            </p:nvSpPr>
            <p:spPr>
              <a:xfrm rot="538731">
                <a:off x="8459930" y="214731"/>
                <a:ext cx="123826" cy="14329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3519" extrusionOk="0">
                    <a:moveTo>
                      <a:pt x="2920" y="1"/>
                    </a:moveTo>
                    <a:cubicBezTo>
                      <a:pt x="2905" y="1"/>
                      <a:pt x="2891" y="4"/>
                      <a:pt x="2878" y="11"/>
                    </a:cubicBezTo>
                    <a:cubicBezTo>
                      <a:pt x="2023" y="438"/>
                      <a:pt x="1106" y="903"/>
                      <a:pt x="578" y="1745"/>
                    </a:cubicBezTo>
                    <a:cubicBezTo>
                      <a:pt x="264" y="2247"/>
                      <a:pt x="138" y="2825"/>
                      <a:pt x="13" y="3391"/>
                    </a:cubicBezTo>
                    <a:cubicBezTo>
                      <a:pt x="0" y="3441"/>
                      <a:pt x="38" y="3504"/>
                      <a:pt x="88" y="3516"/>
                    </a:cubicBezTo>
                    <a:cubicBezTo>
                      <a:pt x="96" y="3518"/>
                      <a:pt x="104" y="3519"/>
                      <a:pt x="112" y="3519"/>
                    </a:cubicBezTo>
                    <a:cubicBezTo>
                      <a:pt x="163" y="3519"/>
                      <a:pt x="203" y="3483"/>
                      <a:pt x="214" y="3429"/>
                    </a:cubicBezTo>
                    <a:cubicBezTo>
                      <a:pt x="339" y="2876"/>
                      <a:pt x="465" y="2323"/>
                      <a:pt x="754" y="1845"/>
                    </a:cubicBezTo>
                    <a:cubicBezTo>
                      <a:pt x="1244" y="1079"/>
                      <a:pt x="2111" y="626"/>
                      <a:pt x="2966" y="199"/>
                    </a:cubicBezTo>
                    <a:cubicBezTo>
                      <a:pt x="3016" y="174"/>
                      <a:pt x="3041" y="111"/>
                      <a:pt x="3016" y="61"/>
                    </a:cubicBezTo>
                    <a:cubicBezTo>
                      <a:pt x="2997" y="24"/>
                      <a:pt x="2959" y="1"/>
                      <a:pt x="29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3"/>
              <p:cNvSpPr/>
              <p:nvPr/>
            </p:nvSpPr>
            <p:spPr>
              <a:xfrm rot="538731">
                <a:off x="8808412" y="414635"/>
                <a:ext cx="42511" cy="1128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71" extrusionOk="0">
                    <a:moveTo>
                      <a:pt x="123" y="0"/>
                    </a:moveTo>
                    <a:cubicBezTo>
                      <a:pt x="88" y="0"/>
                      <a:pt x="55" y="23"/>
                      <a:pt x="38" y="56"/>
                    </a:cubicBezTo>
                    <a:cubicBezTo>
                      <a:pt x="0" y="106"/>
                      <a:pt x="25" y="169"/>
                      <a:pt x="76" y="194"/>
                    </a:cubicBezTo>
                    <a:cubicBezTo>
                      <a:pt x="277" y="320"/>
                      <a:pt x="415" y="508"/>
                      <a:pt x="528" y="735"/>
                    </a:cubicBezTo>
                    <a:cubicBezTo>
                      <a:pt x="628" y="973"/>
                      <a:pt x="691" y="1237"/>
                      <a:pt x="742" y="1501"/>
                    </a:cubicBezTo>
                    <a:cubicBezTo>
                      <a:pt x="792" y="1715"/>
                      <a:pt x="830" y="1928"/>
                      <a:pt x="830" y="2142"/>
                    </a:cubicBezTo>
                    <a:cubicBezTo>
                      <a:pt x="830" y="2305"/>
                      <a:pt x="804" y="2469"/>
                      <a:pt x="729" y="2620"/>
                    </a:cubicBezTo>
                    <a:cubicBezTo>
                      <a:pt x="704" y="2670"/>
                      <a:pt x="716" y="2733"/>
                      <a:pt x="779" y="2758"/>
                    </a:cubicBezTo>
                    <a:cubicBezTo>
                      <a:pt x="796" y="2766"/>
                      <a:pt x="814" y="2770"/>
                      <a:pt x="832" y="2770"/>
                    </a:cubicBezTo>
                    <a:cubicBezTo>
                      <a:pt x="867" y="2770"/>
                      <a:pt x="901" y="2754"/>
                      <a:pt x="917" y="2720"/>
                    </a:cubicBezTo>
                    <a:cubicBezTo>
                      <a:pt x="1005" y="2532"/>
                      <a:pt x="1043" y="2331"/>
                      <a:pt x="1043" y="2142"/>
                    </a:cubicBezTo>
                    <a:cubicBezTo>
                      <a:pt x="1043" y="1903"/>
                      <a:pt x="993" y="1665"/>
                      <a:pt x="955" y="1451"/>
                    </a:cubicBezTo>
                    <a:cubicBezTo>
                      <a:pt x="892" y="1187"/>
                      <a:pt x="830" y="911"/>
                      <a:pt x="716" y="647"/>
                    </a:cubicBezTo>
                    <a:cubicBezTo>
                      <a:pt x="603" y="395"/>
                      <a:pt x="427" y="169"/>
                      <a:pt x="176" y="18"/>
                    </a:cubicBezTo>
                    <a:cubicBezTo>
                      <a:pt x="159" y="6"/>
                      <a:pt x="141" y="0"/>
                      <a:pt x="1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lita One"/>
              <a:buNone/>
              <a:defRPr sz="35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3" r:id="rId11"/>
    <p:sldLayoutId id="2147483671" r:id="rId12"/>
    <p:sldLayoutId id="2147483676" r:id="rId13"/>
    <p:sldLayoutId id="2147483677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orient="horz" pos="290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2D468EB-1359-4290-94E7-46E11D00530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5/4/2025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4BBFD33-D819-4736-AA9A-D3CBF8396B8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936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9" Type="http://schemas.openxmlformats.org/officeDocument/2006/relationships/image" Target="../media/image30.gif"/><Relationship Id="rId21" Type="http://schemas.openxmlformats.org/officeDocument/2006/relationships/image" Target="../media/image20.svg"/><Relationship Id="rId34" Type="http://schemas.openxmlformats.org/officeDocument/2006/relationships/image" Target="../media/image27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1.svg"/><Relationship Id="rId38" Type="http://schemas.openxmlformats.org/officeDocument/2006/relationships/image" Target="../media/image29.gif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0.svg"/><Relationship Id="rId24" Type="http://schemas.openxmlformats.org/officeDocument/2006/relationships/image" Target="../media/image17.png"/><Relationship Id="rId32" Type="http://schemas.openxmlformats.org/officeDocument/2006/relationships/image" Target="../media/image23.png"/><Relationship Id="rId37" Type="http://schemas.openxmlformats.org/officeDocument/2006/relationships/image" Target="../media/image35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9.png"/><Relationship Id="rId36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8.svg"/><Relationship Id="rId31" Type="http://schemas.openxmlformats.org/officeDocument/2006/relationships/image" Target="../media/image29.svg"/><Relationship Id="rId4" Type="http://schemas.openxmlformats.org/officeDocument/2006/relationships/image" Target="../media/image7.png"/><Relationship Id="rId9" Type="http://schemas.openxmlformats.org/officeDocument/2006/relationships/image" Target="../media/image8.sv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26.svg"/><Relationship Id="rId35" Type="http://schemas.openxmlformats.org/officeDocument/2006/relationships/image" Target="../media/image33.svg"/><Relationship Id="rId8" Type="http://schemas.openxmlformats.org/officeDocument/2006/relationships/image" Target="../media/image9.png"/><Relationship Id="rId3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slide" Target="slide18.xml"/><Relationship Id="rId18" Type="http://schemas.openxmlformats.org/officeDocument/2006/relationships/image" Target="../media/image39.png"/><Relationship Id="rId3" Type="http://schemas.openxmlformats.org/officeDocument/2006/relationships/image" Target="../media/image32.png"/><Relationship Id="rId21" Type="http://schemas.openxmlformats.org/officeDocument/2006/relationships/slide" Target="slide14.xml"/><Relationship Id="rId7" Type="http://schemas.openxmlformats.org/officeDocument/2006/relationships/image" Target="../media/image6.png"/><Relationship Id="rId12" Type="http://schemas.openxmlformats.org/officeDocument/2006/relationships/image" Target="../media/image4.sv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20" Type="http://schemas.openxmlformats.org/officeDocument/2006/relationships/slide" Target="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image" Target="../media/image7.png"/><Relationship Id="rId24" Type="http://schemas.openxmlformats.org/officeDocument/2006/relationships/slide" Target="slide17.xml"/><Relationship Id="rId5" Type="http://schemas.openxmlformats.org/officeDocument/2006/relationships/image" Target="../media/image33.png"/><Relationship Id="rId15" Type="http://schemas.openxmlformats.org/officeDocument/2006/relationships/image" Target="../media/image36.png"/><Relationship Id="rId23" Type="http://schemas.openxmlformats.org/officeDocument/2006/relationships/slide" Target="slide16.xml"/><Relationship Id="rId10" Type="http://schemas.openxmlformats.org/officeDocument/2006/relationships/image" Target="../media/image6.svg"/><Relationship Id="rId19" Type="http://schemas.openxmlformats.org/officeDocument/2006/relationships/image" Target="../media/image40.png"/><Relationship Id="rId4" Type="http://schemas.openxmlformats.org/officeDocument/2006/relationships/image" Target="../media/image39.svg"/><Relationship Id="rId9" Type="http://schemas.openxmlformats.org/officeDocument/2006/relationships/image" Target="../media/image8.png"/><Relationship Id="rId14" Type="http://schemas.openxmlformats.org/officeDocument/2006/relationships/image" Target="../media/image35.png"/><Relationship Id="rId22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slide" Target="slide12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slide" Target="slide12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slide" Target="slide12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slide" Target="slide12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slide" Target="slide12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p38"/>
          <p:cNvSpPr txBox="1">
            <a:spLocks noGrp="1"/>
          </p:cNvSpPr>
          <p:nvPr>
            <p:ph type="title"/>
          </p:nvPr>
        </p:nvSpPr>
        <p:spPr>
          <a:xfrm>
            <a:off x="723377" y="1036213"/>
            <a:ext cx="7645448" cy="31451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68: ÔN TẬP PHÉP TÍNH VỚI SỐ TỰ NHIÊN</a:t>
            </a:r>
            <a:r>
              <a:rPr lang="vi-VN" sz="44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vi-VN" sz="44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4400" b="1" smtClean="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</a:t>
            </a:r>
            <a:endParaRPr sz="4400" b="1">
              <a:solidFill>
                <a:schemeClr val="accent4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21" name="Google Shape;2421;p38"/>
          <p:cNvGrpSpPr/>
          <p:nvPr/>
        </p:nvGrpSpPr>
        <p:grpSpPr>
          <a:xfrm rot="4147646">
            <a:off x="296876" y="3799460"/>
            <a:ext cx="1158092" cy="1062806"/>
            <a:chOff x="7800600" y="4010855"/>
            <a:chExt cx="1158061" cy="1062778"/>
          </a:xfrm>
        </p:grpSpPr>
        <p:sp>
          <p:nvSpPr>
            <p:cNvPr id="2422" name="Google Shape;2422;p38"/>
            <p:cNvSpPr/>
            <p:nvPr/>
          </p:nvSpPr>
          <p:spPr>
            <a:xfrm>
              <a:off x="7800600" y="4010855"/>
              <a:ext cx="1158061" cy="1062778"/>
            </a:xfrm>
            <a:custGeom>
              <a:avLst/>
              <a:gdLst/>
              <a:ahLst/>
              <a:cxnLst/>
              <a:rect l="l" t="t" r="r" b="b"/>
              <a:pathLst>
                <a:path w="33012" h="30298" extrusionOk="0">
                  <a:moveTo>
                    <a:pt x="15118" y="5480"/>
                  </a:moveTo>
                  <a:cubicBezTo>
                    <a:pt x="15394" y="5480"/>
                    <a:pt x="15683" y="5492"/>
                    <a:pt x="15972" y="5530"/>
                  </a:cubicBezTo>
                  <a:cubicBezTo>
                    <a:pt x="18623" y="5794"/>
                    <a:pt x="21187" y="7453"/>
                    <a:pt x="22180" y="9941"/>
                  </a:cubicBezTo>
                  <a:lnTo>
                    <a:pt x="22280" y="10079"/>
                  </a:lnTo>
                  <a:cubicBezTo>
                    <a:pt x="17367" y="13522"/>
                    <a:pt x="12491" y="17015"/>
                    <a:pt x="7653" y="20559"/>
                  </a:cubicBezTo>
                  <a:lnTo>
                    <a:pt x="7540" y="20408"/>
                  </a:lnTo>
                  <a:cubicBezTo>
                    <a:pt x="6007" y="19038"/>
                    <a:pt x="5479" y="16852"/>
                    <a:pt x="5391" y="14791"/>
                  </a:cubicBezTo>
                  <a:cubicBezTo>
                    <a:pt x="5341" y="13736"/>
                    <a:pt x="5391" y="12655"/>
                    <a:pt x="5718" y="11650"/>
                  </a:cubicBezTo>
                  <a:cubicBezTo>
                    <a:pt x="6208" y="10142"/>
                    <a:pt x="7289" y="8898"/>
                    <a:pt x="8533" y="7918"/>
                  </a:cubicBezTo>
                  <a:cubicBezTo>
                    <a:pt x="10405" y="6447"/>
                    <a:pt x="12743" y="5480"/>
                    <a:pt x="15118" y="5480"/>
                  </a:cubicBezTo>
                  <a:close/>
                  <a:moveTo>
                    <a:pt x="14653" y="1"/>
                  </a:moveTo>
                  <a:cubicBezTo>
                    <a:pt x="14326" y="1"/>
                    <a:pt x="14012" y="14"/>
                    <a:pt x="13685" y="39"/>
                  </a:cubicBezTo>
                  <a:cubicBezTo>
                    <a:pt x="13522" y="51"/>
                    <a:pt x="13358" y="64"/>
                    <a:pt x="13195" y="76"/>
                  </a:cubicBezTo>
                  <a:cubicBezTo>
                    <a:pt x="12881" y="114"/>
                    <a:pt x="12579" y="164"/>
                    <a:pt x="12278" y="215"/>
                  </a:cubicBezTo>
                  <a:cubicBezTo>
                    <a:pt x="12227" y="227"/>
                    <a:pt x="12165" y="227"/>
                    <a:pt x="12102" y="240"/>
                  </a:cubicBezTo>
                  <a:cubicBezTo>
                    <a:pt x="10870" y="478"/>
                    <a:pt x="9676" y="868"/>
                    <a:pt x="8533" y="1408"/>
                  </a:cubicBezTo>
                  <a:cubicBezTo>
                    <a:pt x="5329" y="2916"/>
                    <a:pt x="2640" y="5555"/>
                    <a:pt x="1207" y="8810"/>
                  </a:cubicBezTo>
                  <a:cubicBezTo>
                    <a:pt x="1132" y="8986"/>
                    <a:pt x="1056" y="9174"/>
                    <a:pt x="981" y="9350"/>
                  </a:cubicBezTo>
                  <a:cubicBezTo>
                    <a:pt x="968" y="9413"/>
                    <a:pt x="943" y="9463"/>
                    <a:pt x="918" y="9526"/>
                  </a:cubicBezTo>
                  <a:cubicBezTo>
                    <a:pt x="868" y="9652"/>
                    <a:pt x="830" y="9790"/>
                    <a:pt x="780" y="9928"/>
                  </a:cubicBezTo>
                  <a:cubicBezTo>
                    <a:pt x="755" y="9978"/>
                    <a:pt x="742" y="10041"/>
                    <a:pt x="717" y="10091"/>
                  </a:cubicBezTo>
                  <a:cubicBezTo>
                    <a:pt x="667" y="10255"/>
                    <a:pt x="616" y="10418"/>
                    <a:pt x="579" y="10569"/>
                  </a:cubicBezTo>
                  <a:cubicBezTo>
                    <a:pt x="566" y="10607"/>
                    <a:pt x="554" y="10632"/>
                    <a:pt x="541" y="10657"/>
                  </a:cubicBezTo>
                  <a:cubicBezTo>
                    <a:pt x="491" y="10858"/>
                    <a:pt x="440" y="11046"/>
                    <a:pt x="403" y="11235"/>
                  </a:cubicBezTo>
                  <a:cubicBezTo>
                    <a:pt x="390" y="11285"/>
                    <a:pt x="378" y="11323"/>
                    <a:pt x="365" y="11373"/>
                  </a:cubicBezTo>
                  <a:cubicBezTo>
                    <a:pt x="340" y="11524"/>
                    <a:pt x="302" y="11675"/>
                    <a:pt x="277" y="11826"/>
                  </a:cubicBezTo>
                  <a:cubicBezTo>
                    <a:pt x="265" y="11876"/>
                    <a:pt x="252" y="11939"/>
                    <a:pt x="239" y="11989"/>
                  </a:cubicBezTo>
                  <a:cubicBezTo>
                    <a:pt x="214" y="12152"/>
                    <a:pt x="189" y="12303"/>
                    <a:pt x="164" y="12466"/>
                  </a:cubicBezTo>
                  <a:cubicBezTo>
                    <a:pt x="164" y="12504"/>
                    <a:pt x="151" y="12542"/>
                    <a:pt x="151" y="12580"/>
                  </a:cubicBezTo>
                  <a:cubicBezTo>
                    <a:pt x="114" y="12781"/>
                    <a:pt x="89" y="12982"/>
                    <a:pt x="76" y="13183"/>
                  </a:cubicBezTo>
                  <a:lnTo>
                    <a:pt x="76" y="13220"/>
                  </a:lnTo>
                  <a:cubicBezTo>
                    <a:pt x="51" y="13409"/>
                    <a:pt x="38" y="13597"/>
                    <a:pt x="26" y="13786"/>
                  </a:cubicBezTo>
                  <a:cubicBezTo>
                    <a:pt x="26" y="13836"/>
                    <a:pt x="26" y="13874"/>
                    <a:pt x="26" y="13912"/>
                  </a:cubicBezTo>
                  <a:cubicBezTo>
                    <a:pt x="13" y="14087"/>
                    <a:pt x="13" y="14251"/>
                    <a:pt x="1" y="14427"/>
                  </a:cubicBezTo>
                  <a:cubicBezTo>
                    <a:pt x="1" y="14464"/>
                    <a:pt x="1" y="14490"/>
                    <a:pt x="1" y="14527"/>
                  </a:cubicBezTo>
                  <a:cubicBezTo>
                    <a:pt x="1" y="14942"/>
                    <a:pt x="13" y="15357"/>
                    <a:pt x="38" y="15771"/>
                  </a:cubicBezTo>
                  <a:cubicBezTo>
                    <a:pt x="38" y="15796"/>
                    <a:pt x="38" y="15822"/>
                    <a:pt x="51" y="15847"/>
                  </a:cubicBezTo>
                  <a:cubicBezTo>
                    <a:pt x="64" y="16023"/>
                    <a:pt x="76" y="16211"/>
                    <a:pt x="101" y="16387"/>
                  </a:cubicBezTo>
                  <a:cubicBezTo>
                    <a:pt x="101" y="16425"/>
                    <a:pt x="101" y="16450"/>
                    <a:pt x="101" y="16475"/>
                  </a:cubicBezTo>
                  <a:cubicBezTo>
                    <a:pt x="151" y="16890"/>
                    <a:pt x="227" y="17317"/>
                    <a:pt x="302" y="17719"/>
                  </a:cubicBezTo>
                  <a:lnTo>
                    <a:pt x="302" y="17732"/>
                  </a:lnTo>
                  <a:cubicBezTo>
                    <a:pt x="353" y="17933"/>
                    <a:pt x="390" y="18134"/>
                    <a:pt x="440" y="18322"/>
                  </a:cubicBezTo>
                  <a:cubicBezTo>
                    <a:pt x="440" y="18347"/>
                    <a:pt x="453" y="18372"/>
                    <a:pt x="453" y="18398"/>
                  </a:cubicBezTo>
                  <a:cubicBezTo>
                    <a:pt x="956" y="20408"/>
                    <a:pt x="1860" y="22318"/>
                    <a:pt x="3142" y="23939"/>
                  </a:cubicBezTo>
                  <a:lnTo>
                    <a:pt x="3243" y="24128"/>
                  </a:lnTo>
                  <a:cubicBezTo>
                    <a:pt x="2665" y="24417"/>
                    <a:pt x="2137" y="24794"/>
                    <a:pt x="1659" y="25221"/>
                  </a:cubicBezTo>
                  <a:lnTo>
                    <a:pt x="1609" y="25409"/>
                  </a:lnTo>
                  <a:cubicBezTo>
                    <a:pt x="2803" y="27043"/>
                    <a:pt x="3997" y="28677"/>
                    <a:pt x="5190" y="30298"/>
                  </a:cubicBezTo>
                  <a:cubicBezTo>
                    <a:pt x="7163" y="29053"/>
                    <a:pt x="9111" y="27797"/>
                    <a:pt x="11059" y="26503"/>
                  </a:cubicBezTo>
                  <a:cubicBezTo>
                    <a:pt x="13773" y="24681"/>
                    <a:pt x="16462" y="22821"/>
                    <a:pt x="19113" y="20911"/>
                  </a:cubicBezTo>
                  <a:cubicBezTo>
                    <a:pt x="20458" y="19943"/>
                    <a:pt x="21790" y="18976"/>
                    <a:pt x="23122" y="17983"/>
                  </a:cubicBezTo>
                  <a:cubicBezTo>
                    <a:pt x="23801" y="17468"/>
                    <a:pt x="24479" y="16952"/>
                    <a:pt x="25158" y="16437"/>
                  </a:cubicBezTo>
                  <a:cubicBezTo>
                    <a:pt x="25824" y="15935"/>
                    <a:pt x="26477" y="15432"/>
                    <a:pt x="27143" y="14917"/>
                  </a:cubicBezTo>
                  <a:cubicBezTo>
                    <a:pt x="27822" y="14389"/>
                    <a:pt x="28500" y="13849"/>
                    <a:pt x="29179" y="13321"/>
                  </a:cubicBezTo>
                  <a:cubicBezTo>
                    <a:pt x="29845" y="12793"/>
                    <a:pt x="30511" y="12265"/>
                    <a:pt x="31164" y="11725"/>
                  </a:cubicBezTo>
                  <a:cubicBezTo>
                    <a:pt x="31780" y="11235"/>
                    <a:pt x="32396" y="10732"/>
                    <a:pt x="32999" y="10230"/>
                  </a:cubicBezTo>
                  <a:lnTo>
                    <a:pt x="33011" y="10129"/>
                  </a:lnTo>
                  <a:cubicBezTo>
                    <a:pt x="31705" y="8646"/>
                    <a:pt x="30398" y="7151"/>
                    <a:pt x="29091" y="5668"/>
                  </a:cubicBezTo>
                  <a:lnTo>
                    <a:pt x="29015" y="5718"/>
                  </a:lnTo>
                  <a:cubicBezTo>
                    <a:pt x="28463" y="6121"/>
                    <a:pt x="27922" y="6510"/>
                    <a:pt x="27382" y="6912"/>
                  </a:cubicBezTo>
                  <a:lnTo>
                    <a:pt x="27269" y="6988"/>
                  </a:lnTo>
                  <a:cubicBezTo>
                    <a:pt x="26842" y="6297"/>
                    <a:pt x="26351" y="5656"/>
                    <a:pt x="25824" y="5053"/>
                  </a:cubicBezTo>
                  <a:cubicBezTo>
                    <a:pt x="25635" y="4839"/>
                    <a:pt x="25447" y="4638"/>
                    <a:pt x="25258" y="4449"/>
                  </a:cubicBezTo>
                  <a:cubicBezTo>
                    <a:pt x="25133" y="4324"/>
                    <a:pt x="25007" y="4211"/>
                    <a:pt x="24881" y="4085"/>
                  </a:cubicBezTo>
                  <a:cubicBezTo>
                    <a:pt x="24730" y="3947"/>
                    <a:pt x="24580" y="3821"/>
                    <a:pt x="24429" y="3683"/>
                  </a:cubicBezTo>
                  <a:cubicBezTo>
                    <a:pt x="24353" y="3620"/>
                    <a:pt x="24278" y="3557"/>
                    <a:pt x="24190" y="3482"/>
                  </a:cubicBezTo>
                  <a:cubicBezTo>
                    <a:pt x="23336" y="2778"/>
                    <a:pt x="22406" y="2175"/>
                    <a:pt x="21426" y="1672"/>
                  </a:cubicBezTo>
                  <a:lnTo>
                    <a:pt x="21413" y="1672"/>
                  </a:lnTo>
                  <a:cubicBezTo>
                    <a:pt x="20998" y="1459"/>
                    <a:pt x="20571" y="1258"/>
                    <a:pt x="20131" y="1082"/>
                  </a:cubicBezTo>
                  <a:cubicBezTo>
                    <a:pt x="20068" y="1057"/>
                    <a:pt x="20006" y="1031"/>
                    <a:pt x="19943" y="1006"/>
                  </a:cubicBezTo>
                  <a:cubicBezTo>
                    <a:pt x="18272" y="365"/>
                    <a:pt x="16487" y="14"/>
                    <a:pt x="1469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423" name="Google Shape;2423;p38"/>
            <p:cNvGrpSpPr/>
            <p:nvPr/>
          </p:nvGrpSpPr>
          <p:grpSpPr>
            <a:xfrm>
              <a:off x="7987395" y="4351324"/>
              <a:ext cx="913843" cy="674798"/>
              <a:chOff x="7987395" y="4351324"/>
              <a:chExt cx="913843" cy="674798"/>
            </a:xfrm>
          </p:grpSpPr>
          <p:sp>
            <p:nvSpPr>
              <p:cNvPr id="2424" name="Google Shape;2424;p38"/>
              <p:cNvSpPr/>
              <p:nvPr/>
            </p:nvSpPr>
            <p:spPr>
              <a:xfrm>
                <a:off x="7987395" y="4952916"/>
                <a:ext cx="75001" cy="73207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2087" extrusionOk="0">
                    <a:moveTo>
                      <a:pt x="98" y="1"/>
                    </a:moveTo>
                    <a:cubicBezTo>
                      <a:pt x="51" y="1"/>
                      <a:pt x="1" y="58"/>
                      <a:pt x="41" y="99"/>
                    </a:cubicBezTo>
                    <a:cubicBezTo>
                      <a:pt x="355" y="451"/>
                      <a:pt x="682" y="778"/>
                      <a:pt x="1009" y="1117"/>
                    </a:cubicBezTo>
                    <a:cubicBezTo>
                      <a:pt x="1172" y="1293"/>
                      <a:pt x="1348" y="1456"/>
                      <a:pt x="1512" y="1619"/>
                    </a:cubicBezTo>
                    <a:cubicBezTo>
                      <a:pt x="1662" y="1770"/>
                      <a:pt x="1826" y="1996"/>
                      <a:pt x="2027" y="2084"/>
                    </a:cubicBezTo>
                    <a:cubicBezTo>
                      <a:pt x="2032" y="2086"/>
                      <a:pt x="2038" y="2086"/>
                      <a:pt x="2043" y="2086"/>
                    </a:cubicBezTo>
                    <a:cubicBezTo>
                      <a:pt x="2089" y="2086"/>
                      <a:pt x="2137" y="2041"/>
                      <a:pt x="2115" y="1996"/>
                    </a:cubicBezTo>
                    <a:cubicBezTo>
                      <a:pt x="2039" y="1808"/>
                      <a:pt x="1838" y="1657"/>
                      <a:pt x="1700" y="1519"/>
                    </a:cubicBezTo>
                    <a:cubicBezTo>
                      <a:pt x="1524" y="1343"/>
                      <a:pt x="1348" y="1167"/>
                      <a:pt x="1172" y="1004"/>
                    </a:cubicBezTo>
                    <a:cubicBezTo>
                      <a:pt x="833" y="664"/>
                      <a:pt x="494" y="325"/>
                      <a:pt x="129" y="11"/>
                    </a:cubicBezTo>
                    <a:cubicBezTo>
                      <a:pt x="120" y="4"/>
                      <a:pt x="109" y="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8118836" y="4870728"/>
                <a:ext cx="76474" cy="7569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158" extrusionOk="0">
                    <a:moveTo>
                      <a:pt x="89" y="0"/>
                    </a:moveTo>
                    <a:cubicBezTo>
                      <a:pt x="44" y="0"/>
                      <a:pt x="0" y="56"/>
                      <a:pt x="39" y="105"/>
                    </a:cubicBezTo>
                    <a:cubicBezTo>
                      <a:pt x="642" y="808"/>
                      <a:pt x="1296" y="1474"/>
                      <a:pt x="1962" y="2128"/>
                    </a:cubicBezTo>
                    <a:cubicBezTo>
                      <a:pt x="1983" y="2149"/>
                      <a:pt x="2005" y="2158"/>
                      <a:pt x="2027" y="2158"/>
                    </a:cubicBezTo>
                    <a:cubicBezTo>
                      <a:pt x="2110" y="2158"/>
                      <a:pt x="2179" y="2031"/>
                      <a:pt x="2100" y="1952"/>
                    </a:cubicBezTo>
                    <a:cubicBezTo>
                      <a:pt x="1472" y="1286"/>
                      <a:pt x="818" y="620"/>
                      <a:pt x="127" y="17"/>
                    </a:cubicBezTo>
                    <a:cubicBezTo>
                      <a:pt x="115" y="5"/>
                      <a:pt x="102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8271149" y="4767071"/>
                <a:ext cx="60513" cy="77135"/>
              </a:xfrm>
              <a:custGeom>
                <a:avLst/>
                <a:gdLst/>
                <a:ahLst/>
                <a:cxnLst/>
                <a:rect l="l" t="t" r="r" b="b"/>
                <a:pathLst>
                  <a:path w="1725" h="2199" extrusionOk="0">
                    <a:moveTo>
                      <a:pt x="74" y="0"/>
                    </a:moveTo>
                    <a:cubicBezTo>
                      <a:pt x="38" y="0"/>
                      <a:pt x="1" y="47"/>
                      <a:pt x="20" y="94"/>
                    </a:cubicBezTo>
                    <a:cubicBezTo>
                      <a:pt x="246" y="484"/>
                      <a:pt x="485" y="861"/>
                      <a:pt x="748" y="1225"/>
                    </a:cubicBezTo>
                    <a:cubicBezTo>
                      <a:pt x="887" y="1414"/>
                      <a:pt x="1025" y="1577"/>
                      <a:pt x="1163" y="1753"/>
                    </a:cubicBezTo>
                    <a:cubicBezTo>
                      <a:pt x="1301" y="1904"/>
                      <a:pt x="1427" y="2105"/>
                      <a:pt x="1616" y="2193"/>
                    </a:cubicBezTo>
                    <a:cubicBezTo>
                      <a:pt x="1623" y="2197"/>
                      <a:pt x="1632" y="2198"/>
                      <a:pt x="1640" y="2198"/>
                    </a:cubicBezTo>
                    <a:cubicBezTo>
                      <a:pt x="1683" y="2198"/>
                      <a:pt x="1725" y="2147"/>
                      <a:pt x="1704" y="2105"/>
                    </a:cubicBezTo>
                    <a:cubicBezTo>
                      <a:pt x="1628" y="1916"/>
                      <a:pt x="1452" y="1765"/>
                      <a:pt x="1327" y="1602"/>
                    </a:cubicBezTo>
                    <a:cubicBezTo>
                      <a:pt x="1176" y="1439"/>
                      <a:pt x="1038" y="1263"/>
                      <a:pt x="899" y="1087"/>
                    </a:cubicBezTo>
                    <a:cubicBezTo>
                      <a:pt x="623" y="748"/>
                      <a:pt x="359" y="383"/>
                      <a:pt x="108" y="19"/>
                    </a:cubicBezTo>
                    <a:cubicBezTo>
                      <a:pt x="98" y="6"/>
                      <a:pt x="86" y="0"/>
                      <a:pt x="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8401432" y="4666116"/>
                <a:ext cx="78579" cy="85554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439" extrusionOk="0">
                    <a:moveTo>
                      <a:pt x="83" y="1"/>
                    </a:moveTo>
                    <a:cubicBezTo>
                      <a:pt x="40" y="1"/>
                      <a:pt x="0" y="48"/>
                      <a:pt x="38" y="95"/>
                    </a:cubicBezTo>
                    <a:cubicBezTo>
                      <a:pt x="679" y="874"/>
                      <a:pt x="1332" y="1640"/>
                      <a:pt x="1998" y="2407"/>
                    </a:cubicBezTo>
                    <a:cubicBezTo>
                      <a:pt x="2020" y="2429"/>
                      <a:pt x="2048" y="2438"/>
                      <a:pt x="2076" y="2438"/>
                    </a:cubicBezTo>
                    <a:cubicBezTo>
                      <a:pt x="2158" y="2438"/>
                      <a:pt x="2240" y="2356"/>
                      <a:pt x="2174" y="2281"/>
                    </a:cubicBezTo>
                    <a:cubicBezTo>
                      <a:pt x="1495" y="1527"/>
                      <a:pt x="817" y="761"/>
                      <a:pt x="126" y="19"/>
                    </a:cubicBezTo>
                    <a:cubicBezTo>
                      <a:pt x="113" y="6"/>
                      <a:pt x="98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8556095" y="4566669"/>
                <a:ext cx="58619" cy="7811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2227" extrusionOk="0">
                    <a:moveTo>
                      <a:pt x="73" y="1"/>
                    </a:moveTo>
                    <a:cubicBezTo>
                      <a:pt x="36" y="1"/>
                      <a:pt x="0" y="45"/>
                      <a:pt x="27" y="90"/>
                    </a:cubicBezTo>
                    <a:cubicBezTo>
                      <a:pt x="266" y="454"/>
                      <a:pt x="529" y="818"/>
                      <a:pt x="781" y="1170"/>
                    </a:cubicBezTo>
                    <a:cubicBezTo>
                      <a:pt x="906" y="1359"/>
                      <a:pt x="1032" y="1535"/>
                      <a:pt x="1158" y="1711"/>
                    </a:cubicBezTo>
                    <a:cubicBezTo>
                      <a:pt x="1271" y="1874"/>
                      <a:pt x="1384" y="2100"/>
                      <a:pt x="1547" y="2213"/>
                    </a:cubicBezTo>
                    <a:cubicBezTo>
                      <a:pt x="1562" y="2222"/>
                      <a:pt x="1577" y="2226"/>
                      <a:pt x="1590" y="2226"/>
                    </a:cubicBezTo>
                    <a:cubicBezTo>
                      <a:pt x="1635" y="2226"/>
                      <a:pt x="1670" y="2183"/>
                      <a:pt x="1660" y="2125"/>
                    </a:cubicBezTo>
                    <a:cubicBezTo>
                      <a:pt x="1610" y="1937"/>
                      <a:pt x="1434" y="1761"/>
                      <a:pt x="1309" y="1610"/>
                    </a:cubicBezTo>
                    <a:cubicBezTo>
                      <a:pt x="1183" y="1422"/>
                      <a:pt x="1045" y="1246"/>
                      <a:pt x="919" y="1070"/>
                    </a:cubicBezTo>
                    <a:cubicBezTo>
                      <a:pt x="655" y="718"/>
                      <a:pt x="404" y="354"/>
                      <a:pt x="115" y="27"/>
                    </a:cubicBezTo>
                    <a:cubicBezTo>
                      <a:pt x="104" y="8"/>
                      <a:pt x="88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8685115" y="4460137"/>
                <a:ext cx="73984" cy="80012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2281" extrusionOk="0">
                    <a:moveTo>
                      <a:pt x="88" y="0"/>
                    </a:moveTo>
                    <a:cubicBezTo>
                      <a:pt x="44" y="0"/>
                      <a:pt x="0" y="57"/>
                      <a:pt x="31" y="98"/>
                    </a:cubicBezTo>
                    <a:cubicBezTo>
                      <a:pt x="345" y="475"/>
                      <a:pt x="672" y="840"/>
                      <a:pt x="998" y="1217"/>
                    </a:cubicBezTo>
                    <a:cubicBezTo>
                      <a:pt x="1162" y="1393"/>
                      <a:pt x="1325" y="1581"/>
                      <a:pt x="1488" y="1770"/>
                    </a:cubicBezTo>
                    <a:cubicBezTo>
                      <a:pt x="1639" y="1933"/>
                      <a:pt x="1790" y="2146"/>
                      <a:pt x="1978" y="2272"/>
                    </a:cubicBezTo>
                    <a:cubicBezTo>
                      <a:pt x="1989" y="2278"/>
                      <a:pt x="2002" y="2280"/>
                      <a:pt x="2014" y="2280"/>
                    </a:cubicBezTo>
                    <a:cubicBezTo>
                      <a:pt x="2060" y="2280"/>
                      <a:pt x="2109" y="2246"/>
                      <a:pt x="2079" y="2197"/>
                    </a:cubicBezTo>
                    <a:cubicBezTo>
                      <a:pt x="1991" y="1983"/>
                      <a:pt x="1790" y="1820"/>
                      <a:pt x="1639" y="1656"/>
                    </a:cubicBezTo>
                    <a:cubicBezTo>
                      <a:pt x="1463" y="1468"/>
                      <a:pt x="1300" y="1279"/>
                      <a:pt x="1124" y="1091"/>
                    </a:cubicBezTo>
                    <a:cubicBezTo>
                      <a:pt x="797" y="727"/>
                      <a:pt x="458" y="362"/>
                      <a:pt x="119" y="10"/>
                    </a:cubicBezTo>
                    <a:cubicBezTo>
                      <a:pt x="109" y="3"/>
                      <a:pt x="99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8836445" y="4351324"/>
                <a:ext cx="64793" cy="79065"/>
              </a:xfrm>
              <a:custGeom>
                <a:avLst/>
                <a:gdLst/>
                <a:ahLst/>
                <a:cxnLst/>
                <a:rect l="l" t="t" r="r" b="b"/>
                <a:pathLst>
                  <a:path w="1847" h="2254" extrusionOk="0">
                    <a:moveTo>
                      <a:pt x="63" y="0"/>
                    </a:moveTo>
                    <a:cubicBezTo>
                      <a:pt x="30" y="0"/>
                      <a:pt x="0" y="36"/>
                      <a:pt x="27" y="71"/>
                    </a:cubicBezTo>
                    <a:cubicBezTo>
                      <a:pt x="291" y="473"/>
                      <a:pt x="580" y="838"/>
                      <a:pt x="881" y="1215"/>
                    </a:cubicBezTo>
                    <a:cubicBezTo>
                      <a:pt x="1019" y="1403"/>
                      <a:pt x="1158" y="1579"/>
                      <a:pt x="1308" y="1768"/>
                    </a:cubicBezTo>
                    <a:cubicBezTo>
                      <a:pt x="1434" y="1919"/>
                      <a:pt x="1560" y="2170"/>
                      <a:pt x="1748" y="2245"/>
                    </a:cubicBezTo>
                    <a:cubicBezTo>
                      <a:pt x="1757" y="2251"/>
                      <a:pt x="1766" y="2253"/>
                      <a:pt x="1776" y="2253"/>
                    </a:cubicBezTo>
                    <a:cubicBezTo>
                      <a:pt x="1810" y="2253"/>
                      <a:pt x="1846" y="2222"/>
                      <a:pt x="1836" y="2182"/>
                    </a:cubicBezTo>
                    <a:cubicBezTo>
                      <a:pt x="1799" y="1981"/>
                      <a:pt x="1610" y="1818"/>
                      <a:pt x="1484" y="1667"/>
                    </a:cubicBezTo>
                    <a:cubicBezTo>
                      <a:pt x="1334" y="1479"/>
                      <a:pt x="1183" y="1290"/>
                      <a:pt x="1032" y="1102"/>
                    </a:cubicBezTo>
                    <a:cubicBezTo>
                      <a:pt x="730" y="737"/>
                      <a:pt x="429" y="360"/>
                      <a:pt x="102" y="21"/>
                    </a:cubicBezTo>
                    <a:cubicBezTo>
                      <a:pt x="91" y="6"/>
                      <a:pt x="77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8085090" y="4934114"/>
                <a:ext cx="36834" cy="49670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1416" extrusionOk="0">
                    <a:moveTo>
                      <a:pt x="45" y="1"/>
                    </a:moveTo>
                    <a:cubicBezTo>
                      <a:pt x="24" y="1"/>
                      <a:pt x="0" y="20"/>
                      <a:pt x="8" y="44"/>
                    </a:cubicBezTo>
                    <a:cubicBezTo>
                      <a:pt x="33" y="183"/>
                      <a:pt x="59" y="321"/>
                      <a:pt x="121" y="459"/>
                    </a:cubicBezTo>
                    <a:cubicBezTo>
                      <a:pt x="172" y="597"/>
                      <a:pt x="247" y="723"/>
                      <a:pt x="322" y="836"/>
                    </a:cubicBezTo>
                    <a:cubicBezTo>
                      <a:pt x="410" y="962"/>
                      <a:pt x="498" y="1062"/>
                      <a:pt x="611" y="1163"/>
                    </a:cubicBezTo>
                    <a:cubicBezTo>
                      <a:pt x="699" y="1263"/>
                      <a:pt x="825" y="1389"/>
                      <a:pt x="963" y="1414"/>
                    </a:cubicBezTo>
                    <a:cubicBezTo>
                      <a:pt x="967" y="1415"/>
                      <a:pt x="971" y="1415"/>
                      <a:pt x="974" y="1415"/>
                    </a:cubicBezTo>
                    <a:cubicBezTo>
                      <a:pt x="1019" y="1415"/>
                      <a:pt x="1049" y="1348"/>
                      <a:pt x="1026" y="1314"/>
                    </a:cubicBezTo>
                    <a:cubicBezTo>
                      <a:pt x="963" y="1200"/>
                      <a:pt x="825" y="1138"/>
                      <a:pt x="737" y="1050"/>
                    </a:cubicBezTo>
                    <a:cubicBezTo>
                      <a:pt x="637" y="962"/>
                      <a:pt x="536" y="849"/>
                      <a:pt x="461" y="748"/>
                    </a:cubicBezTo>
                    <a:cubicBezTo>
                      <a:pt x="297" y="534"/>
                      <a:pt x="147" y="283"/>
                      <a:pt x="71" y="19"/>
                    </a:cubicBezTo>
                    <a:cubicBezTo>
                      <a:pt x="67" y="6"/>
                      <a:pt x="5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8219968" y="4842875"/>
                <a:ext cx="47042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1377" extrusionOk="0">
                    <a:moveTo>
                      <a:pt x="47" y="1"/>
                    </a:moveTo>
                    <a:cubicBezTo>
                      <a:pt x="25" y="1"/>
                      <a:pt x="0" y="23"/>
                      <a:pt x="8" y="57"/>
                    </a:cubicBezTo>
                    <a:cubicBezTo>
                      <a:pt x="134" y="333"/>
                      <a:pt x="310" y="597"/>
                      <a:pt x="524" y="823"/>
                    </a:cubicBezTo>
                    <a:cubicBezTo>
                      <a:pt x="637" y="936"/>
                      <a:pt x="750" y="1037"/>
                      <a:pt x="863" y="1137"/>
                    </a:cubicBezTo>
                    <a:cubicBezTo>
                      <a:pt x="976" y="1225"/>
                      <a:pt x="1114" y="1351"/>
                      <a:pt x="1252" y="1376"/>
                    </a:cubicBezTo>
                    <a:cubicBezTo>
                      <a:pt x="1303" y="1376"/>
                      <a:pt x="1340" y="1313"/>
                      <a:pt x="1315" y="1276"/>
                    </a:cubicBezTo>
                    <a:cubicBezTo>
                      <a:pt x="1227" y="1163"/>
                      <a:pt x="1089" y="1100"/>
                      <a:pt x="976" y="1012"/>
                    </a:cubicBezTo>
                    <a:cubicBezTo>
                      <a:pt x="863" y="924"/>
                      <a:pt x="750" y="823"/>
                      <a:pt x="637" y="723"/>
                    </a:cubicBezTo>
                    <a:cubicBezTo>
                      <a:pt x="423" y="509"/>
                      <a:pt x="235" y="270"/>
                      <a:pt x="71" y="19"/>
                    </a:cubicBezTo>
                    <a:cubicBezTo>
                      <a:pt x="67" y="7"/>
                      <a:pt x="57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8364143" y="4750129"/>
                <a:ext cx="41219" cy="39743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133" extrusionOk="0">
                    <a:moveTo>
                      <a:pt x="58" y="0"/>
                    </a:moveTo>
                    <a:cubicBezTo>
                      <a:pt x="27" y="0"/>
                      <a:pt x="0" y="45"/>
                      <a:pt x="20" y="75"/>
                    </a:cubicBezTo>
                    <a:cubicBezTo>
                      <a:pt x="183" y="276"/>
                      <a:pt x="347" y="464"/>
                      <a:pt x="535" y="653"/>
                    </a:cubicBezTo>
                    <a:cubicBezTo>
                      <a:pt x="623" y="740"/>
                      <a:pt x="711" y="828"/>
                      <a:pt x="812" y="916"/>
                    </a:cubicBezTo>
                    <a:cubicBezTo>
                      <a:pt x="887" y="992"/>
                      <a:pt x="988" y="1117"/>
                      <a:pt x="1101" y="1130"/>
                    </a:cubicBezTo>
                    <a:cubicBezTo>
                      <a:pt x="1106" y="1132"/>
                      <a:pt x="1111" y="1133"/>
                      <a:pt x="1116" y="1133"/>
                    </a:cubicBezTo>
                    <a:cubicBezTo>
                      <a:pt x="1148" y="1133"/>
                      <a:pt x="1174" y="1100"/>
                      <a:pt x="1164" y="1067"/>
                    </a:cubicBezTo>
                    <a:cubicBezTo>
                      <a:pt x="1138" y="1004"/>
                      <a:pt x="1088" y="979"/>
                      <a:pt x="1050" y="942"/>
                    </a:cubicBezTo>
                    <a:cubicBezTo>
                      <a:pt x="1000" y="891"/>
                      <a:pt x="950" y="854"/>
                      <a:pt x="900" y="803"/>
                    </a:cubicBezTo>
                    <a:cubicBezTo>
                      <a:pt x="812" y="728"/>
                      <a:pt x="711" y="640"/>
                      <a:pt x="623" y="552"/>
                    </a:cubicBezTo>
                    <a:cubicBezTo>
                      <a:pt x="435" y="376"/>
                      <a:pt x="259" y="200"/>
                      <a:pt x="83" y="12"/>
                    </a:cubicBezTo>
                    <a:cubicBezTo>
                      <a:pt x="75" y="3"/>
                      <a:pt x="66" y="0"/>
                      <a:pt x="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8504458" y="4641877"/>
                <a:ext cx="35676" cy="4532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292" extrusionOk="0">
                    <a:moveTo>
                      <a:pt x="70" y="1"/>
                    </a:moveTo>
                    <a:cubicBezTo>
                      <a:pt x="35" y="1"/>
                      <a:pt x="1" y="45"/>
                      <a:pt x="29" y="82"/>
                    </a:cubicBezTo>
                    <a:cubicBezTo>
                      <a:pt x="293" y="471"/>
                      <a:pt x="569" y="873"/>
                      <a:pt x="858" y="1263"/>
                    </a:cubicBezTo>
                    <a:cubicBezTo>
                      <a:pt x="872" y="1283"/>
                      <a:pt x="891" y="1292"/>
                      <a:pt x="910" y="1292"/>
                    </a:cubicBezTo>
                    <a:cubicBezTo>
                      <a:pt x="962" y="1292"/>
                      <a:pt x="1017" y="1230"/>
                      <a:pt x="971" y="1175"/>
                    </a:cubicBezTo>
                    <a:cubicBezTo>
                      <a:pt x="695" y="773"/>
                      <a:pt x="406" y="396"/>
                      <a:pt x="104" y="19"/>
                    </a:cubicBezTo>
                    <a:cubicBezTo>
                      <a:pt x="94" y="6"/>
                      <a:pt x="82" y="1"/>
                      <a:pt x="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8643160" y="4547797"/>
                <a:ext cx="45639" cy="44443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267" extrusionOk="0">
                    <a:moveTo>
                      <a:pt x="63" y="0"/>
                    </a:moveTo>
                    <a:cubicBezTo>
                      <a:pt x="35" y="0"/>
                      <a:pt x="1" y="45"/>
                      <a:pt x="20" y="75"/>
                    </a:cubicBezTo>
                    <a:cubicBezTo>
                      <a:pt x="385" y="477"/>
                      <a:pt x="774" y="854"/>
                      <a:pt x="1151" y="1243"/>
                    </a:cubicBezTo>
                    <a:cubicBezTo>
                      <a:pt x="1168" y="1260"/>
                      <a:pt x="1185" y="1267"/>
                      <a:pt x="1200" y="1267"/>
                    </a:cubicBezTo>
                    <a:cubicBezTo>
                      <a:pt x="1258" y="1267"/>
                      <a:pt x="1301" y="1177"/>
                      <a:pt x="1252" y="1118"/>
                    </a:cubicBezTo>
                    <a:cubicBezTo>
                      <a:pt x="862" y="741"/>
                      <a:pt x="485" y="364"/>
                      <a:pt x="83" y="12"/>
                    </a:cubicBezTo>
                    <a:cubicBezTo>
                      <a:pt x="78" y="4"/>
                      <a:pt x="70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8782634" y="4422042"/>
                <a:ext cx="46481" cy="61140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743" extrusionOk="0">
                    <a:moveTo>
                      <a:pt x="55" y="0"/>
                    </a:moveTo>
                    <a:cubicBezTo>
                      <a:pt x="25" y="0"/>
                      <a:pt x="1" y="30"/>
                      <a:pt x="28" y="66"/>
                    </a:cubicBezTo>
                    <a:cubicBezTo>
                      <a:pt x="204" y="355"/>
                      <a:pt x="405" y="631"/>
                      <a:pt x="593" y="920"/>
                    </a:cubicBezTo>
                    <a:cubicBezTo>
                      <a:pt x="694" y="1059"/>
                      <a:pt x="794" y="1197"/>
                      <a:pt x="895" y="1335"/>
                    </a:cubicBezTo>
                    <a:cubicBezTo>
                      <a:pt x="995" y="1473"/>
                      <a:pt x="1083" y="1611"/>
                      <a:pt x="1196" y="1725"/>
                    </a:cubicBezTo>
                    <a:cubicBezTo>
                      <a:pt x="1209" y="1737"/>
                      <a:pt x="1224" y="1743"/>
                      <a:pt x="1239" y="1743"/>
                    </a:cubicBezTo>
                    <a:cubicBezTo>
                      <a:pt x="1283" y="1743"/>
                      <a:pt x="1325" y="1696"/>
                      <a:pt x="1297" y="1649"/>
                    </a:cubicBezTo>
                    <a:cubicBezTo>
                      <a:pt x="1234" y="1511"/>
                      <a:pt x="1121" y="1373"/>
                      <a:pt x="1033" y="1247"/>
                    </a:cubicBezTo>
                    <a:cubicBezTo>
                      <a:pt x="920" y="1109"/>
                      <a:pt x="819" y="971"/>
                      <a:pt x="719" y="832"/>
                    </a:cubicBezTo>
                    <a:cubicBezTo>
                      <a:pt x="518" y="556"/>
                      <a:pt x="304" y="279"/>
                      <a:pt x="91" y="16"/>
                    </a:cubicBezTo>
                    <a:cubicBezTo>
                      <a:pt x="80" y="5"/>
                      <a:pt x="67" y="0"/>
                      <a:pt x="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437" name="Google Shape;2437;p38"/>
          <p:cNvGrpSpPr/>
          <p:nvPr/>
        </p:nvGrpSpPr>
        <p:grpSpPr>
          <a:xfrm>
            <a:off x="8079654" y="413420"/>
            <a:ext cx="928859" cy="797621"/>
            <a:chOff x="8166475" y="4286125"/>
            <a:chExt cx="863733" cy="741697"/>
          </a:xfrm>
        </p:grpSpPr>
        <p:sp>
          <p:nvSpPr>
            <p:cNvPr id="2438" name="Google Shape;2438;p38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3619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01796" y="630333"/>
            <a:ext cx="7268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smtClean="0">
                <a:solidFill>
                  <a:srgbClr val="D51460"/>
                </a:solidFill>
              </a:rPr>
              <a:t>Bài 5 (SGK - tr.106) </a:t>
            </a:r>
            <a:r>
              <a:rPr lang="vi-VN" sz="2200" smtClean="0"/>
              <a:t>Tính bằng cách thuận tiện</a:t>
            </a:r>
            <a:r>
              <a:rPr lang="en-US" sz="2200" smtClean="0"/>
              <a:t>.</a:t>
            </a:r>
            <a:endParaRPr lang="en-US" sz="2200"/>
          </a:p>
        </p:txBody>
      </p:sp>
      <p:sp>
        <p:nvSpPr>
          <p:cNvPr id="4" name="Rectangle 3"/>
          <p:cNvSpPr/>
          <p:nvPr/>
        </p:nvSpPr>
        <p:spPr>
          <a:xfrm>
            <a:off x="1001796" y="1335515"/>
            <a:ext cx="27996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3 506 × 25 × 4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7346" y="1335515"/>
            <a:ext cx="30043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b) </a:t>
            </a:r>
            <a:r>
              <a:rPr lang="en-US" sz="22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467</a:t>
            </a:r>
            <a:r>
              <a:rPr lang="vi-VN" sz="22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</a:t>
            </a:r>
            <a:r>
              <a:rPr lang="en-US" sz="22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46 + 467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</a:t>
            </a:r>
            <a:r>
              <a:rPr lang="en-US" sz="220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54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57346" y="1766402"/>
            <a:ext cx="241604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/>
              <a:t>= </a:t>
            </a:r>
            <a:r>
              <a:rPr lang="vi-VN" sz="2200" smtClean="0"/>
              <a:t>467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(46 + 54)</a:t>
            </a:r>
            <a:endParaRPr lang="vi-VN" sz="2200" smtClean="0"/>
          </a:p>
          <a:p>
            <a:pPr>
              <a:lnSpc>
                <a:spcPct val="200000"/>
              </a:lnSpc>
            </a:pPr>
            <a:r>
              <a:rPr lang="en-US" sz="2200" smtClean="0"/>
              <a:t>= </a:t>
            </a:r>
            <a:r>
              <a:rPr lang="vi-VN" sz="2200" smtClean="0"/>
              <a:t>467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</a:t>
            </a:r>
            <a:endParaRPr lang="vi-VN" sz="2200" smtClean="0"/>
          </a:p>
          <a:p>
            <a:pPr>
              <a:lnSpc>
                <a:spcPct val="200000"/>
              </a:lnSpc>
            </a:pPr>
            <a:r>
              <a:rPr lang="en-US" sz="2200" smtClean="0"/>
              <a:t>= 4</a:t>
            </a:r>
            <a:r>
              <a:rPr lang="vi-VN" sz="2200" smtClean="0"/>
              <a:t> 6700</a:t>
            </a:r>
            <a:endParaRPr lang="en-US" sz="2200"/>
          </a:p>
        </p:txBody>
      </p:sp>
      <p:sp>
        <p:nvSpPr>
          <p:cNvPr id="9" name="Rectangle 8"/>
          <p:cNvSpPr/>
          <p:nvPr/>
        </p:nvSpPr>
        <p:spPr>
          <a:xfrm>
            <a:off x="985118" y="1976716"/>
            <a:ext cx="2440047" cy="1913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200"/>
              <a:t>=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3 506 ×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(25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4)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smtClean="0"/>
              <a:t>= </a:t>
            </a:r>
            <a:r>
              <a:rPr lang="vi-VN" sz="2200" smtClean="0"/>
              <a:t>3 506 </a:t>
            </a:r>
            <a:r>
              <a:rPr lang="vi-VN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× </a:t>
            </a:r>
            <a:r>
              <a:rPr lang="vi-VN" sz="22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100</a:t>
            </a:r>
          </a:p>
          <a:p>
            <a:pPr algn="just">
              <a:lnSpc>
                <a:spcPct val="200000"/>
              </a:lnSpc>
            </a:pP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= 350 600</a:t>
            </a:r>
            <a:endParaRPr lang="en-US" sz="22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247" y="3392454"/>
            <a:ext cx="3133662" cy="1856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8292">
            <a:off x="7914127" y="3939712"/>
            <a:ext cx="1078883" cy="11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4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=""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976" y="1682780"/>
            <a:ext cx="4212772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buClrTx/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28989"/>
            <a:ext cx="9201973" cy="1193901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=""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=""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=""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=""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=""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32" name="Picture 6">
            <a:extLst>
              <a:ext uri="{FF2B5EF4-FFF2-40B4-BE49-F238E27FC236}">
                <a16:creationId xmlns="" xmlns:a16="http://schemas.microsoft.com/office/drawing/2014/main" id="{8B0DD93A-9CCE-7953-B7F6-FC31609A4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25758" y="207046"/>
            <a:ext cx="4652609" cy="4936454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="" xmlns:a16="http://schemas.microsoft.com/office/drawing/2014/main" id="{81A96C74-752B-7A34-4A63-D1C14368E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7258" y="158524"/>
            <a:ext cx="621095" cy="597380"/>
          </a:xfrm>
          <a:prstGeom prst="rect">
            <a:avLst/>
          </a:prstGeom>
        </p:spPr>
      </p:pic>
      <p:pic>
        <p:nvPicPr>
          <p:cNvPr id="34" name="Picture 10">
            <a:extLst>
              <a:ext uri="{FF2B5EF4-FFF2-40B4-BE49-F238E27FC236}">
                <a16:creationId xmlns="" xmlns:a16="http://schemas.microsoft.com/office/drawing/2014/main" id="{CB0DA85E-15EC-33AD-C9CB-E91EDD95A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39906" y="2233746"/>
            <a:ext cx="784808" cy="726304"/>
          </a:xfrm>
          <a:prstGeom prst="rect">
            <a:avLst/>
          </a:prstGeom>
        </p:spPr>
      </p:pic>
      <p:pic>
        <p:nvPicPr>
          <p:cNvPr id="35" name="Picture 12">
            <a:extLst>
              <a:ext uri="{FF2B5EF4-FFF2-40B4-BE49-F238E27FC236}">
                <a16:creationId xmlns="" xmlns:a16="http://schemas.microsoft.com/office/drawing/2014/main" id="{3F2E017F-D1DA-B8AF-7754-F21A859758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183459" y="2233745"/>
            <a:ext cx="625250" cy="65007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="" xmlns:a16="http://schemas.microsoft.com/office/drawing/2014/main" id="{EE0F18A4-6704-DD9D-F11E-983C4B395E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8454642" y="1187413"/>
            <a:ext cx="597592" cy="588899"/>
          </a:xfrm>
          <a:prstGeom prst="rect">
            <a:avLst/>
          </a:prstGeom>
        </p:spPr>
      </p:pic>
      <p:pic>
        <p:nvPicPr>
          <p:cNvPr id="37" name="Picture 17">
            <a:extLst>
              <a:ext uri="{FF2B5EF4-FFF2-40B4-BE49-F238E27FC236}">
                <a16:creationId xmlns="" xmlns:a16="http://schemas.microsoft.com/office/drawing/2014/main" id="{7F0DCD62-E54A-9555-291B-8C1F25DB15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82280" y="978277"/>
            <a:ext cx="642936" cy="637091"/>
          </a:xfrm>
          <a:prstGeom prst="rect">
            <a:avLst/>
          </a:prstGeom>
        </p:spPr>
      </p:pic>
      <p:pic>
        <p:nvPicPr>
          <p:cNvPr id="38" name="Picture 18">
            <a:extLst>
              <a:ext uri="{FF2B5EF4-FFF2-40B4-BE49-F238E27FC236}">
                <a16:creationId xmlns="" xmlns:a16="http://schemas.microsoft.com/office/drawing/2014/main" id="{320B7D2E-655F-20CB-18E4-D8FF1521796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125640" y="1915524"/>
            <a:ext cx="503236" cy="503236"/>
          </a:xfrm>
          <a:prstGeom prst="rect">
            <a:avLst/>
          </a:prstGeom>
        </p:spPr>
      </p:pic>
      <p:pic>
        <p:nvPicPr>
          <p:cNvPr id="39" name="Picture 22">
            <a:extLst>
              <a:ext uri="{FF2B5EF4-FFF2-40B4-BE49-F238E27FC236}">
                <a16:creationId xmlns="" xmlns:a16="http://schemas.microsoft.com/office/drawing/2014/main" id="{3F9CFA12-C527-4115-0995-8CB6A70817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5482783" y="1282261"/>
            <a:ext cx="633263" cy="633263"/>
          </a:xfrm>
          <a:prstGeom prst="rect">
            <a:avLst/>
          </a:prstGeom>
        </p:spPr>
      </p:pic>
      <p:pic>
        <p:nvPicPr>
          <p:cNvPr id="40" name="Picture 23">
            <a:extLst>
              <a:ext uri="{FF2B5EF4-FFF2-40B4-BE49-F238E27FC236}">
                <a16:creationId xmlns="" xmlns:a16="http://schemas.microsoft.com/office/drawing/2014/main" id="{3891DFB6-553D-5BA7-9064-1927C1D894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4625215" y="504235"/>
            <a:ext cx="767786" cy="759410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="" xmlns:a16="http://schemas.microsoft.com/office/drawing/2014/main" id="{2C8EA7C9-F3A0-78DC-B4FC-7C65252D6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391700" y="185846"/>
            <a:ext cx="689561" cy="685800"/>
          </a:xfrm>
          <a:prstGeom prst="rect">
            <a:avLst/>
          </a:prstGeom>
        </p:spPr>
      </p:pic>
      <p:pic>
        <p:nvPicPr>
          <p:cNvPr id="42" name="Picture 9">
            <a:extLst>
              <a:ext uri="{FF2B5EF4-FFF2-40B4-BE49-F238E27FC236}">
                <a16:creationId xmlns="" xmlns:a16="http://schemas.microsoft.com/office/drawing/2014/main" id="{9CAE4A15-BBEB-69B4-654E-9B38B6F7567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717336" y="308804"/>
            <a:ext cx="868848" cy="891540"/>
          </a:xfrm>
          <a:prstGeom prst="rect">
            <a:avLst/>
          </a:prstGeom>
        </p:spPr>
      </p:pic>
      <p:pic>
        <p:nvPicPr>
          <p:cNvPr id="43" name="Picture 42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3F9DFB7D-4CC9-FE7F-8610-BA0D2585021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016876" y="2356108"/>
            <a:ext cx="1513463" cy="1037934"/>
          </a:xfrm>
          <a:prstGeom prst="rect">
            <a:avLst/>
          </a:prstGeom>
        </p:spPr>
      </p:pic>
      <p:pic>
        <p:nvPicPr>
          <p:cNvPr id="44" name="Picture 11">
            <a:extLst>
              <a:ext uri="{FF2B5EF4-FFF2-40B4-BE49-F238E27FC236}">
                <a16:creationId xmlns="" xmlns:a16="http://schemas.microsoft.com/office/drawing/2014/main" id="{AD31EBF9-1195-1655-E0A1-FF9C7F7AA0F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861346" y="1059293"/>
            <a:ext cx="646367" cy="654699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="" xmlns:a16="http://schemas.microsoft.com/office/drawing/2014/main" id="{3059A749-93E1-B955-FD75-F8A10006D1B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7861827" y="1891845"/>
            <a:ext cx="420169" cy="420169"/>
          </a:xfrm>
          <a:prstGeom prst="rect">
            <a:avLst/>
          </a:prstGeom>
        </p:spPr>
      </p:pic>
      <p:pic>
        <p:nvPicPr>
          <p:cNvPr id="46" name="Picture 2">
            <a:extLst>
              <a:ext uri="{FF2B5EF4-FFF2-40B4-BE49-F238E27FC236}">
                <a16:creationId xmlns="" xmlns:a16="http://schemas.microsoft.com/office/drawing/2014/main" id="{989A80AF-E20D-CA64-B229-696C24A3AD7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7079587" y="308804"/>
            <a:ext cx="563883" cy="533574"/>
          </a:xfrm>
          <a:prstGeom prst="rect">
            <a:avLst/>
          </a:prstGeom>
        </p:spPr>
      </p:pic>
      <p:pic>
        <p:nvPicPr>
          <p:cNvPr id="47" name="Picture 14">
            <a:extLst>
              <a:ext uri="{FF2B5EF4-FFF2-40B4-BE49-F238E27FC236}">
                <a16:creationId xmlns="" xmlns:a16="http://schemas.microsoft.com/office/drawing/2014/main" id="{706219D1-1074-E1E1-9B80-54E0A4F92BA3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7720361" y="2673679"/>
            <a:ext cx="473098" cy="4687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178" y="2116889"/>
            <a:ext cx="511799" cy="49746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860" y="659458"/>
            <a:ext cx="511799" cy="4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8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2">
            <a:extLst>
              <a:ext uri="{FF2B5EF4-FFF2-40B4-BE49-F238E27FC236}">
                <a16:creationId xmlns="" xmlns:a16="http://schemas.microsoft.com/office/drawing/2014/main" id="{CB1263D8-73B8-080A-89AA-32FA0FA23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6683" y="173381"/>
            <a:ext cx="1290690" cy="137857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11A3176-B5A1-6CFA-8098-929F7A1E638A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2" name="Picture 15">
              <a:extLst>
                <a:ext uri="{FF2B5EF4-FFF2-40B4-BE49-F238E27FC236}">
                  <a16:creationId xmlns="" xmlns:a16="http://schemas.microsoft.com/office/drawing/2014/main" id="{B9C6D28A-9704-02A7-353C-42EA09BC0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3" name="Picture 23">
              <a:extLst>
                <a:ext uri="{FF2B5EF4-FFF2-40B4-BE49-F238E27FC236}">
                  <a16:creationId xmlns="" xmlns:a16="http://schemas.microsoft.com/office/drawing/2014/main" id="{2A1188D5-579D-1ACB-447F-FC77D9DDC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4" name="Picture 15">
              <a:extLst>
                <a:ext uri="{FF2B5EF4-FFF2-40B4-BE49-F238E27FC236}">
                  <a16:creationId xmlns="" xmlns:a16="http://schemas.microsoft.com/office/drawing/2014/main" id="{8C2E669C-DB23-0638-164E-04B28E1F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5" name="Picture 15">
              <a:extLst>
                <a:ext uri="{FF2B5EF4-FFF2-40B4-BE49-F238E27FC236}">
                  <a16:creationId xmlns="" xmlns:a16="http://schemas.microsoft.com/office/drawing/2014/main" id="{C55878C1-2DDD-45AF-937C-0EEA8DAF8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50645645-CCF4-1C07-CDC3-FDD66505168A}"/>
              </a:ext>
            </a:extLst>
          </p:cNvPr>
          <p:cNvGrpSpPr/>
          <p:nvPr/>
        </p:nvGrpSpPr>
        <p:grpSpPr>
          <a:xfrm>
            <a:off x="-3819250" y="132184"/>
            <a:ext cx="3760736" cy="1948436"/>
            <a:chOff x="-5092332" y="176244"/>
            <a:chExt cx="5014314" cy="2597915"/>
          </a:xfrm>
        </p:grpSpPr>
        <p:pic>
          <p:nvPicPr>
            <p:cNvPr id="37" name="Picture 15">
              <a:extLst>
                <a:ext uri="{FF2B5EF4-FFF2-40B4-BE49-F238E27FC236}">
                  <a16:creationId xmlns="" xmlns:a16="http://schemas.microsoft.com/office/drawing/2014/main" id="{34C8BA7E-B877-F6AB-7431-DF1D83F52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="" xmlns:a16="http://schemas.microsoft.com/office/drawing/2014/main" id="{657847A2-2C87-779E-818C-5B711513A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9" name="Picture 15">
              <a:extLst>
                <a:ext uri="{FF2B5EF4-FFF2-40B4-BE49-F238E27FC236}">
                  <a16:creationId xmlns="" xmlns:a16="http://schemas.microsoft.com/office/drawing/2014/main" id="{DD239C67-470F-B40E-3BD9-7E138BF9E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40" name="Picture 15">
              <a:extLst>
                <a:ext uri="{FF2B5EF4-FFF2-40B4-BE49-F238E27FC236}">
                  <a16:creationId xmlns="" xmlns:a16="http://schemas.microsoft.com/office/drawing/2014/main" id="{5FE649C3-DCE5-4301-F325-5A7512D44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28733" y="3344194"/>
            <a:ext cx="9201973" cy="1178696"/>
            <a:chOff x="-3822" y="4600319"/>
            <a:chExt cx="12269297" cy="1571594"/>
          </a:xfrm>
        </p:grpSpPr>
        <p:pic>
          <p:nvPicPr>
            <p:cNvPr id="24" name="Picture 16">
              <a:extLst>
                <a:ext uri="{FF2B5EF4-FFF2-40B4-BE49-F238E27FC236}">
                  <a16:creationId xmlns=""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6034977" y="4615801"/>
              <a:ext cx="3139754" cy="1359130"/>
            </a:xfrm>
            <a:prstGeom prst="rect">
              <a:avLst/>
            </a:prstGeom>
          </p:spPr>
        </p:pic>
        <p:pic>
          <p:nvPicPr>
            <p:cNvPr id="22" name="Picture 16">
              <a:extLst>
                <a:ext uri="{FF2B5EF4-FFF2-40B4-BE49-F238E27FC236}">
                  <a16:creationId xmlns=""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=""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=""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=""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 l="60455"/>
            <a:stretch/>
          </p:blipFill>
          <p:spPr>
            <a:xfrm rot="21095236">
              <a:off x="4824437" y="4819608"/>
              <a:ext cx="1095223" cy="1198887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127759" y="255568"/>
            <a:ext cx="4652609" cy="4936454"/>
          </a:xfrm>
          <a:prstGeom prst="rect">
            <a:avLst/>
          </a:prstGeom>
        </p:spPr>
      </p:pic>
      <p:pic>
        <p:nvPicPr>
          <p:cNvPr id="68" name="Picture 6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1E457CC4-7B44-5608-750F-717E0C74CFB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17555" y="3267882"/>
            <a:ext cx="1508891" cy="1156817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="" xmlns:a16="http://schemas.microsoft.com/office/drawing/2014/main" id="{442CA6F6-564C-AB07-6304-31587E9E732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27760" y="1987451"/>
            <a:ext cx="1033598" cy="10287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="" xmlns:a16="http://schemas.microsoft.com/office/drawing/2014/main" id="{CD67DA84-66F9-FAB2-E4F6-92E51B8BEED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0587" y="592779"/>
            <a:ext cx="1018309" cy="10287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="" xmlns:a16="http://schemas.microsoft.com/office/drawing/2014/main" id="{6CCACDCD-70D7-50B0-4FFE-3C884D9DC32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9320" y="207114"/>
            <a:ext cx="997526" cy="10287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="" xmlns:a16="http://schemas.microsoft.com/office/drawing/2014/main" id="{9F170195-1CDB-1009-5808-FC2F94D8563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45088" y="531735"/>
            <a:ext cx="1071154" cy="109728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="" xmlns:a16="http://schemas.microsoft.com/office/drawing/2014/main" id="{C24C76B6-42AB-EED0-CA00-BD017640F9C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7993" y="1809364"/>
            <a:ext cx="1097280" cy="1097280"/>
          </a:xfrm>
          <a:prstGeom prst="rect">
            <a:avLst/>
          </a:prstGeom>
        </p:spPr>
      </p:pic>
      <p:pic>
        <p:nvPicPr>
          <p:cNvPr id="10" name="Picture 9">
            <a:hlinkClick r:id="rId20" action="ppaction://hlinksldjump"/>
            <a:extLst>
              <a:ext uri="{FF2B5EF4-FFF2-40B4-BE49-F238E27FC236}">
                <a16:creationId xmlns="" xmlns:a16="http://schemas.microsoft.com/office/drawing/2014/main" id="{03323B50-D446-3647-D894-29CE2FEFF9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1054" y="1977864"/>
            <a:ext cx="1033598" cy="1028700"/>
          </a:xfrm>
          <a:prstGeom prst="rect">
            <a:avLst/>
          </a:prstGeom>
        </p:spPr>
      </p:pic>
      <p:pic>
        <p:nvPicPr>
          <p:cNvPr id="11" name="Picture 10">
            <a:hlinkClick r:id="rId21" action="ppaction://hlinksldjump"/>
            <a:extLst>
              <a:ext uri="{FF2B5EF4-FFF2-40B4-BE49-F238E27FC236}">
                <a16:creationId xmlns="" xmlns:a16="http://schemas.microsoft.com/office/drawing/2014/main" id="{416AB07F-E0F0-8DFD-F81E-D156E50F3E2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119" y="602366"/>
            <a:ext cx="1018309" cy="1028700"/>
          </a:xfrm>
          <a:prstGeom prst="rect">
            <a:avLst/>
          </a:prstGeom>
        </p:spPr>
      </p:pic>
      <p:pic>
        <p:nvPicPr>
          <p:cNvPr id="12" name="Picture 11">
            <a:hlinkClick r:id="rId22" action="ppaction://hlinksldjump"/>
            <a:extLst>
              <a:ext uri="{FF2B5EF4-FFF2-40B4-BE49-F238E27FC236}">
                <a16:creationId xmlns="" xmlns:a16="http://schemas.microsoft.com/office/drawing/2014/main" id="{5036AD05-7AA4-6F79-94CB-2BE30D5C3D7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2299" y="207114"/>
            <a:ext cx="997526" cy="1028700"/>
          </a:xfrm>
          <a:prstGeom prst="rect">
            <a:avLst/>
          </a:prstGeom>
        </p:spPr>
      </p:pic>
      <p:pic>
        <p:nvPicPr>
          <p:cNvPr id="13" name="Picture 12">
            <a:hlinkClick r:id="rId23" action="ppaction://hlinksldjump"/>
            <a:extLst>
              <a:ext uri="{FF2B5EF4-FFF2-40B4-BE49-F238E27FC236}">
                <a16:creationId xmlns="" xmlns:a16="http://schemas.microsoft.com/office/drawing/2014/main" id="{523E136A-FDB5-9271-4360-CC3EEEBA31A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39130" y="538127"/>
            <a:ext cx="1071154" cy="1097280"/>
          </a:xfrm>
          <a:prstGeom prst="rect">
            <a:avLst/>
          </a:prstGeom>
        </p:spPr>
      </p:pic>
      <p:pic>
        <p:nvPicPr>
          <p:cNvPr id="14" name="Picture 13">
            <a:hlinkClick r:id="rId24" action="ppaction://hlinksldjump"/>
            <a:extLst>
              <a:ext uri="{FF2B5EF4-FFF2-40B4-BE49-F238E27FC236}">
                <a16:creationId xmlns="" xmlns:a16="http://schemas.microsoft.com/office/drawing/2014/main" id="{52827EA9-F442-DAC5-53E5-E16B06EB61E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07993" y="1818483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733221-9C03-4CE6-1B1A-E50AF379AA0A}"/>
              </a:ext>
            </a:extLst>
          </p:cNvPr>
          <p:cNvSpPr/>
          <p:nvPr/>
        </p:nvSpPr>
        <p:spPr>
          <a:xfrm>
            <a:off x="500960" y="2154853"/>
            <a:ext cx="8139793" cy="15101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× 23 ×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23 </a:t>
            </a:r>
            <a:r>
              <a:rPr lang="vi-VN" sz="24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×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(125 × 8) = 23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× </a:t>
            </a:r>
            <a:r>
              <a:rPr lang="vi-VN" sz="24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1 000 = 23 000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BD1403E-80EB-1948-CA02-52A2E6D9BC2D}"/>
              </a:ext>
            </a:extLst>
          </p:cNvPr>
          <p:cNvSpPr/>
          <p:nvPr/>
        </p:nvSpPr>
        <p:spPr>
          <a:xfrm>
            <a:off x="500961" y="449508"/>
            <a:ext cx="8139793" cy="15101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bằng cách thuận tiện: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125 × 23 × 8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37B7296-3B0D-CE13-A3E7-75A78972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930" y="3665048"/>
            <a:ext cx="1678070" cy="152718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262F20D-7405-968D-ABC1-4A5892FD1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733221-9C03-4CE6-1B1A-E50AF379AA0A}"/>
              </a:ext>
            </a:extLst>
          </p:cNvPr>
          <p:cNvSpPr/>
          <p:nvPr/>
        </p:nvSpPr>
        <p:spPr>
          <a:xfrm>
            <a:off x="500960" y="2121634"/>
            <a:ext cx="8139793" cy="16465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×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+ 5 + 1) –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354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×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– 350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=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540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040</a:t>
            </a:r>
            <a:endParaRPr lang="en-US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BD1403E-80EB-1948-CA02-52A2E6D9BC2D}"/>
              </a:ext>
            </a:extLst>
          </p:cNvPr>
          <p:cNvSpPr/>
          <p:nvPr/>
        </p:nvSpPr>
        <p:spPr>
          <a:xfrm>
            <a:off x="500961" y="449508"/>
            <a:ext cx="8139793" cy="15101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bằng cách thuận tiện: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354 </a:t>
            </a:r>
            <a:r>
              <a:rPr lang="vi-VN" sz="24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×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4 + 354 </a:t>
            </a:r>
            <a:r>
              <a:rPr lang="vi-VN" sz="2400" kern="1200" noProof="1" smtClean="0">
                <a:solidFill>
                  <a:prstClr val="black"/>
                </a:solidFill>
                <a:cs typeface="Arial" panose="020B0604020202020204" pitchFamily="34" charset="0"/>
              </a:rPr>
              <a:t>× </a:t>
            </a: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5 + 354 – 350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37B7296-3B0D-CE13-A3E7-75A78972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930" y="3665048"/>
            <a:ext cx="1678070" cy="152718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262F20D-7405-968D-ABC1-4A5892FD1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7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733221-9C03-4CE6-1B1A-E50AF379AA0A}"/>
              </a:ext>
            </a:extLst>
          </p:cNvPr>
          <p:cNvSpPr/>
          <p:nvPr/>
        </p:nvSpPr>
        <p:spPr>
          <a:xfrm>
            <a:off x="500960" y="2121634"/>
            <a:ext cx="8139793" cy="16465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42 257 - 30 864) ×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11 393 × 21       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= </a:t>
            </a: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239 253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BD1403E-80EB-1948-CA02-52A2E6D9BC2D}"/>
              </a:ext>
            </a:extLst>
          </p:cNvPr>
          <p:cNvSpPr/>
          <p:nvPr/>
        </p:nvSpPr>
        <p:spPr>
          <a:xfrm>
            <a:off x="500961" y="449508"/>
            <a:ext cx="8139793" cy="15101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giá trị của biểu thức:</a:t>
            </a:r>
          </a:p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cs typeface="Arial" panose="020B0604020202020204" pitchFamily="34" charset="0"/>
              </a:rPr>
              <a:t>(42 257 - 30 864) × 21 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37B7296-3B0D-CE13-A3E7-75A78972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930" y="3665048"/>
            <a:ext cx="1678070" cy="152718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262F20D-7405-968D-ABC1-4A5892FD1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3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733221-9C03-4CE6-1B1A-E50AF379AA0A}"/>
              </a:ext>
            </a:extLst>
          </p:cNvPr>
          <p:cNvSpPr/>
          <p:nvPr/>
        </p:nvSpPr>
        <p:spPr>
          <a:xfrm>
            <a:off x="500960" y="2289774"/>
            <a:ext cx="8139793" cy="14784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108 000 lần</a:t>
            </a:r>
            <a:endParaRPr lang="en-US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BD1403E-80EB-1948-CA02-52A2E6D9BC2D}"/>
              </a:ext>
            </a:extLst>
          </p:cNvPr>
          <p:cNvSpPr/>
          <p:nvPr/>
        </p:nvSpPr>
        <p:spPr>
          <a:xfrm>
            <a:off x="500961" y="449508"/>
            <a:ext cx="8139793" cy="15919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một người khỏe mạnh bình thường mỗi phút đập khoảng 75 lần. Tính số lần đập của tìm người đó trong 24 giờ.</a:t>
            </a:r>
          </a:p>
        </p:txBody>
      </p: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37B7296-3B0D-CE13-A3E7-75A78972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930" y="3665048"/>
            <a:ext cx="1678070" cy="152718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262F20D-7405-968D-ABC1-4A5892FD1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834309" y="3930150"/>
            <a:ext cx="11495810" cy="1261872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=""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=""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=""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42" name="Rectangle: Rounded Corners 41">
            <a:extLst>
              <a:ext uri="{FF2B5EF4-FFF2-40B4-BE49-F238E27FC236}">
                <a16:creationId xmlns="" xmlns:a16="http://schemas.microsoft.com/office/drawing/2014/main" id="{3F733221-9C03-4CE6-1B1A-E50AF379AA0A}"/>
              </a:ext>
            </a:extLst>
          </p:cNvPr>
          <p:cNvSpPr/>
          <p:nvPr/>
        </p:nvSpPr>
        <p:spPr>
          <a:xfrm>
            <a:off x="500960" y="2289774"/>
            <a:ext cx="8139793" cy="14784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48 000 đồng</a:t>
            </a:r>
            <a:endParaRPr lang="en-US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="" xmlns:a16="http://schemas.microsoft.com/office/drawing/2014/main" id="{9BD1403E-80EB-1948-CA02-52A2E6D9BC2D}"/>
              </a:ext>
            </a:extLst>
          </p:cNvPr>
          <p:cNvSpPr/>
          <p:nvPr/>
        </p:nvSpPr>
        <p:spPr>
          <a:xfrm>
            <a:off x="500961" y="449508"/>
            <a:ext cx="8139793" cy="15919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  <a:buClrTx/>
              <a:buFontTx/>
              <a:buNone/>
            </a:pPr>
            <a:r>
              <a:rPr lang="vi-VN" sz="2400" b="1" kern="12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4</a:t>
            </a:r>
            <a:r>
              <a:rPr lang="en-US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2400" b="1" kern="1200" noProof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 hàng bán 5 chiếc bút chì giá 30 000 đồng. Bạn Bình muốn mua 8 chiếc bút chì như thế. Hỏi bạn Bình phải trả bao nhiêu tiền?</a:t>
            </a:r>
          </a:p>
        </p:txBody>
      </p: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="" xmlns:a16="http://schemas.microsoft.com/office/drawing/2014/main" id="{137B7296-3B0D-CE13-A3E7-75A78972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930" y="3665048"/>
            <a:ext cx="1678070" cy="1527180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="" xmlns:a16="http://schemas.microsoft.com/office/drawing/2014/main" id="{1262F20D-7405-968D-ABC1-4A5892FD1B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381" y="3681827"/>
            <a:ext cx="909893" cy="151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2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smtClean="0">
                <a:latin typeface="Arial" panose="020B0604020202020204" pitchFamily="34" charset="0"/>
                <a:cs typeface="Arial" panose="020B0604020202020204" pitchFamily="34" charset="0"/>
              </a:rPr>
              <a:t>DẶN DÒ VỀ NHÀ</a:t>
            </a:r>
            <a:endParaRPr sz="3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3" name="Google Shape;2343;p37"/>
          <p:cNvSpPr txBox="1">
            <a:spLocks noGrp="1"/>
          </p:cNvSpPr>
          <p:nvPr>
            <p:ph type="title" idx="7"/>
          </p:nvPr>
        </p:nvSpPr>
        <p:spPr>
          <a:xfrm>
            <a:off x="1505400" y="2492520"/>
            <a:ext cx="734700" cy="5513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4" name="Google Shape;2344;p37"/>
          <p:cNvSpPr txBox="1">
            <a:spLocks noGrp="1"/>
          </p:cNvSpPr>
          <p:nvPr>
            <p:ph type="title" idx="8"/>
          </p:nvPr>
        </p:nvSpPr>
        <p:spPr>
          <a:xfrm>
            <a:off x="4204671" y="2492520"/>
            <a:ext cx="734700" cy="5513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5" name="Google Shape;2345;p37"/>
          <p:cNvSpPr txBox="1">
            <a:spLocks noGrp="1"/>
          </p:cNvSpPr>
          <p:nvPr>
            <p:ph type="title" idx="9"/>
          </p:nvPr>
        </p:nvSpPr>
        <p:spPr>
          <a:xfrm>
            <a:off x="6903949" y="2492520"/>
            <a:ext cx="734700" cy="5513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49" name="Google Shape;2349;p37"/>
          <p:cNvGrpSpPr/>
          <p:nvPr/>
        </p:nvGrpSpPr>
        <p:grpSpPr>
          <a:xfrm>
            <a:off x="6793635" y="1460781"/>
            <a:ext cx="955328" cy="807667"/>
            <a:chOff x="6745875" y="1386325"/>
            <a:chExt cx="1050850" cy="888425"/>
          </a:xfrm>
        </p:grpSpPr>
        <p:sp>
          <p:nvSpPr>
            <p:cNvPr id="2350" name="Google Shape;2350;p37"/>
            <p:cNvSpPr/>
            <p:nvPr/>
          </p:nvSpPr>
          <p:spPr>
            <a:xfrm>
              <a:off x="7547900" y="2019425"/>
              <a:ext cx="199825" cy="229650"/>
            </a:xfrm>
            <a:custGeom>
              <a:avLst/>
              <a:gdLst/>
              <a:ahLst/>
              <a:cxnLst/>
              <a:rect l="l" t="t" r="r" b="b"/>
              <a:pathLst>
                <a:path w="7993" h="9186" extrusionOk="0">
                  <a:moveTo>
                    <a:pt x="6891" y="1"/>
                  </a:moveTo>
                  <a:cubicBezTo>
                    <a:pt x="6732" y="1"/>
                    <a:pt x="6577" y="43"/>
                    <a:pt x="6447" y="135"/>
                  </a:cubicBezTo>
                  <a:lnTo>
                    <a:pt x="6309" y="97"/>
                  </a:lnTo>
                  <a:cubicBezTo>
                    <a:pt x="6233" y="336"/>
                    <a:pt x="6095" y="587"/>
                    <a:pt x="5944" y="801"/>
                  </a:cubicBezTo>
                  <a:cubicBezTo>
                    <a:pt x="4411" y="3012"/>
                    <a:pt x="2664" y="5061"/>
                    <a:pt x="918" y="7109"/>
                  </a:cubicBezTo>
                  <a:cubicBezTo>
                    <a:pt x="717" y="7360"/>
                    <a:pt x="503" y="7612"/>
                    <a:pt x="214" y="7762"/>
                  </a:cubicBezTo>
                  <a:lnTo>
                    <a:pt x="239" y="7825"/>
                  </a:lnTo>
                  <a:cubicBezTo>
                    <a:pt x="0" y="8303"/>
                    <a:pt x="340" y="8931"/>
                    <a:pt x="842" y="9107"/>
                  </a:cubicBezTo>
                  <a:cubicBezTo>
                    <a:pt x="984" y="9161"/>
                    <a:pt x="1129" y="9186"/>
                    <a:pt x="1276" y="9186"/>
                  </a:cubicBezTo>
                  <a:cubicBezTo>
                    <a:pt x="1403" y="9186"/>
                    <a:pt x="1531" y="9167"/>
                    <a:pt x="1659" y="9132"/>
                  </a:cubicBezTo>
                  <a:cubicBezTo>
                    <a:pt x="1898" y="9057"/>
                    <a:pt x="2137" y="8944"/>
                    <a:pt x="2338" y="8780"/>
                  </a:cubicBezTo>
                  <a:cubicBezTo>
                    <a:pt x="2765" y="8454"/>
                    <a:pt x="3067" y="8001"/>
                    <a:pt x="3368" y="7561"/>
                  </a:cubicBezTo>
                  <a:cubicBezTo>
                    <a:pt x="4424" y="6016"/>
                    <a:pt x="5580" y="4546"/>
                    <a:pt x="6836" y="3151"/>
                  </a:cubicBezTo>
                  <a:cubicBezTo>
                    <a:pt x="7188" y="2774"/>
                    <a:pt x="7540" y="2384"/>
                    <a:pt x="7754" y="1919"/>
                  </a:cubicBezTo>
                  <a:cubicBezTo>
                    <a:pt x="7766" y="1894"/>
                    <a:pt x="7779" y="1856"/>
                    <a:pt x="7791" y="1831"/>
                  </a:cubicBezTo>
                  <a:cubicBezTo>
                    <a:pt x="7967" y="1379"/>
                    <a:pt x="7992" y="839"/>
                    <a:pt x="7729" y="436"/>
                  </a:cubicBezTo>
                  <a:cubicBezTo>
                    <a:pt x="7544" y="168"/>
                    <a:pt x="7209" y="1"/>
                    <a:pt x="689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7"/>
            <p:cNvSpPr/>
            <p:nvPr/>
          </p:nvSpPr>
          <p:spPr>
            <a:xfrm>
              <a:off x="6859275" y="1458575"/>
              <a:ext cx="812100" cy="732925"/>
            </a:xfrm>
            <a:custGeom>
              <a:avLst/>
              <a:gdLst/>
              <a:ahLst/>
              <a:cxnLst/>
              <a:rect l="l" t="t" r="r" b="b"/>
              <a:pathLst>
                <a:path w="32484" h="29317" extrusionOk="0">
                  <a:moveTo>
                    <a:pt x="6234" y="0"/>
                  </a:moveTo>
                  <a:lnTo>
                    <a:pt x="6158" y="51"/>
                  </a:lnTo>
                  <a:lnTo>
                    <a:pt x="6146" y="151"/>
                  </a:lnTo>
                  <a:cubicBezTo>
                    <a:pt x="6636" y="377"/>
                    <a:pt x="6950" y="918"/>
                    <a:pt x="6950" y="1458"/>
                  </a:cubicBezTo>
                  <a:cubicBezTo>
                    <a:pt x="6950" y="1533"/>
                    <a:pt x="6937" y="1609"/>
                    <a:pt x="6925" y="1684"/>
                  </a:cubicBezTo>
                  <a:cubicBezTo>
                    <a:pt x="6824" y="2287"/>
                    <a:pt x="6347" y="2803"/>
                    <a:pt x="5769" y="2991"/>
                  </a:cubicBezTo>
                  <a:cubicBezTo>
                    <a:pt x="5693" y="3016"/>
                    <a:pt x="5605" y="3041"/>
                    <a:pt x="5530" y="3054"/>
                  </a:cubicBezTo>
                  <a:cubicBezTo>
                    <a:pt x="5404" y="3079"/>
                    <a:pt x="5266" y="3092"/>
                    <a:pt x="5140" y="3092"/>
                  </a:cubicBezTo>
                  <a:cubicBezTo>
                    <a:pt x="4889" y="3092"/>
                    <a:pt x="4638" y="3054"/>
                    <a:pt x="4412" y="2966"/>
                  </a:cubicBezTo>
                  <a:cubicBezTo>
                    <a:pt x="4273" y="2928"/>
                    <a:pt x="4148" y="2865"/>
                    <a:pt x="4022" y="2803"/>
                  </a:cubicBezTo>
                  <a:lnTo>
                    <a:pt x="4022" y="2803"/>
                  </a:lnTo>
                  <a:cubicBezTo>
                    <a:pt x="4437" y="3041"/>
                    <a:pt x="4650" y="3519"/>
                    <a:pt x="4650" y="3996"/>
                  </a:cubicBezTo>
                  <a:cubicBezTo>
                    <a:pt x="4650" y="4323"/>
                    <a:pt x="4550" y="4662"/>
                    <a:pt x="4336" y="4914"/>
                  </a:cubicBezTo>
                  <a:cubicBezTo>
                    <a:pt x="4035" y="5253"/>
                    <a:pt x="3595" y="5416"/>
                    <a:pt x="3155" y="5416"/>
                  </a:cubicBezTo>
                  <a:lnTo>
                    <a:pt x="3142" y="5416"/>
                  </a:lnTo>
                  <a:cubicBezTo>
                    <a:pt x="2954" y="5416"/>
                    <a:pt x="2765" y="5391"/>
                    <a:pt x="2590" y="5328"/>
                  </a:cubicBezTo>
                  <a:lnTo>
                    <a:pt x="2577" y="5328"/>
                  </a:lnTo>
                  <a:cubicBezTo>
                    <a:pt x="2577" y="5328"/>
                    <a:pt x="2564" y="5316"/>
                    <a:pt x="2564" y="5316"/>
                  </a:cubicBezTo>
                  <a:lnTo>
                    <a:pt x="2552" y="5316"/>
                  </a:lnTo>
                  <a:cubicBezTo>
                    <a:pt x="2414" y="5266"/>
                    <a:pt x="2288" y="5203"/>
                    <a:pt x="2175" y="5115"/>
                  </a:cubicBezTo>
                  <a:lnTo>
                    <a:pt x="2125" y="5178"/>
                  </a:lnTo>
                  <a:cubicBezTo>
                    <a:pt x="2539" y="5467"/>
                    <a:pt x="2765" y="5969"/>
                    <a:pt x="2765" y="6472"/>
                  </a:cubicBezTo>
                  <a:cubicBezTo>
                    <a:pt x="2765" y="6836"/>
                    <a:pt x="2652" y="7188"/>
                    <a:pt x="2414" y="7465"/>
                  </a:cubicBezTo>
                  <a:cubicBezTo>
                    <a:pt x="2099" y="7829"/>
                    <a:pt x="1635" y="8005"/>
                    <a:pt x="1170" y="8005"/>
                  </a:cubicBezTo>
                  <a:lnTo>
                    <a:pt x="1157" y="8005"/>
                  </a:lnTo>
                  <a:cubicBezTo>
                    <a:pt x="780" y="8005"/>
                    <a:pt x="390" y="7892"/>
                    <a:pt x="89" y="7653"/>
                  </a:cubicBezTo>
                  <a:lnTo>
                    <a:pt x="1" y="7766"/>
                  </a:lnTo>
                  <a:cubicBezTo>
                    <a:pt x="8835" y="14941"/>
                    <a:pt x="17656" y="22129"/>
                    <a:pt x="26490" y="29317"/>
                  </a:cubicBezTo>
                  <a:lnTo>
                    <a:pt x="26528" y="29317"/>
                  </a:lnTo>
                  <a:cubicBezTo>
                    <a:pt x="26540" y="29292"/>
                    <a:pt x="26540" y="29267"/>
                    <a:pt x="26553" y="29241"/>
                  </a:cubicBezTo>
                  <a:cubicBezTo>
                    <a:pt x="26628" y="28902"/>
                    <a:pt x="26854" y="28601"/>
                    <a:pt x="27081" y="28312"/>
                  </a:cubicBezTo>
                  <a:cubicBezTo>
                    <a:pt x="27608" y="27620"/>
                    <a:pt x="28136" y="26929"/>
                    <a:pt x="28664" y="26251"/>
                  </a:cubicBezTo>
                  <a:cubicBezTo>
                    <a:pt x="29267" y="25459"/>
                    <a:pt x="29883" y="24680"/>
                    <a:pt x="30498" y="23913"/>
                  </a:cubicBezTo>
                  <a:cubicBezTo>
                    <a:pt x="30901" y="23423"/>
                    <a:pt x="31290" y="22933"/>
                    <a:pt x="31705" y="22443"/>
                  </a:cubicBezTo>
                  <a:cubicBezTo>
                    <a:pt x="31956" y="22142"/>
                    <a:pt x="32220" y="21827"/>
                    <a:pt x="32484" y="21526"/>
                  </a:cubicBezTo>
                  <a:lnTo>
                    <a:pt x="32434" y="21488"/>
                  </a:lnTo>
                  <a:cubicBezTo>
                    <a:pt x="23700" y="14326"/>
                    <a:pt x="14967" y="7163"/>
                    <a:pt x="62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7"/>
            <p:cNvSpPr/>
            <p:nvPr/>
          </p:nvSpPr>
          <p:spPr>
            <a:xfrm>
              <a:off x="6777600" y="1410200"/>
              <a:ext cx="255425" cy="248500"/>
            </a:xfrm>
            <a:custGeom>
              <a:avLst/>
              <a:gdLst/>
              <a:ahLst/>
              <a:cxnLst/>
              <a:rect l="l" t="t" r="r" b="b"/>
              <a:pathLst>
                <a:path w="10217" h="9940" extrusionOk="0">
                  <a:moveTo>
                    <a:pt x="3042" y="0"/>
                  </a:moveTo>
                  <a:cubicBezTo>
                    <a:pt x="3042" y="88"/>
                    <a:pt x="3029" y="164"/>
                    <a:pt x="3017" y="252"/>
                  </a:cubicBezTo>
                  <a:cubicBezTo>
                    <a:pt x="3004" y="264"/>
                    <a:pt x="3004" y="277"/>
                    <a:pt x="3004" y="289"/>
                  </a:cubicBezTo>
                  <a:lnTo>
                    <a:pt x="2991" y="327"/>
                  </a:lnTo>
                  <a:cubicBezTo>
                    <a:pt x="2991" y="352"/>
                    <a:pt x="2979" y="390"/>
                    <a:pt x="2979" y="415"/>
                  </a:cubicBezTo>
                  <a:cubicBezTo>
                    <a:pt x="2966" y="440"/>
                    <a:pt x="2966" y="465"/>
                    <a:pt x="2954" y="503"/>
                  </a:cubicBezTo>
                  <a:cubicBezTo>
                    <a:pt x="2941" y="528"/>
                    <a:pt x="2941" y="553"/>
                    <a:pt x="2929" y="591"/>
                  </a:cubicBezTo>
                  <a:cubicBezTo>
                    <a:pt x="2929" y="603"/>
                    <a:pt x="2916" y="629"/>
                    <a:pt x="2916" y="641"/>
                  </a:cubicBezTo>
                  <a:cubicBezTo>
                    <a:pt x="2904" y="679"/>
                    <a:pt x="2891" y="717"/>
                    <a:pt x="2866" y="754"/>
                  </a:cubicBezTo>
                  <a:cubicBezTo>
                    <a:pt x="2866" y="779"/>
                    <a:pt x="2853" y="804"/>
                    <a:pt x="2841" y="830"/>
                  </a:cubicBezTo>
                  <a:cubicBezTo>
                    <a:pt x="2828" y="867"/>
                    <a:pt x="2816" y="892"/>
                    <a:pt x="2803" y="930"/>
                  </a:cubicBezTo>
                  <a:cubicBezTo>
                    <a:pt x="2778" y="968"/>
                    <a:pt x="2765" y="1006"/>
                    <a:pt x="2753" y="1043"/>
                  </a:cubicBezTo>
                  <a:cubicBezTo>
                    <a:pt x="2740" y="1043"/>
                    <a:pt x="2740" y="1056"/>
                    <a:pt x="2728" y="1068"/>
                  </a:cubicBezTo>
                  <a:cubicBezTo>
                    <a:pt x="2715" y="1093"/>
                    <a:pt x="2702" y="1119"/>
                    <a:pt x="2690" y="1144"/>
                  </a:cubicBezTo>
                  <a:cubicBezTo>
                    <a:pt x="2665" y="1181"/>
                    <a:pt x="2652" y="1219"/>
                    <a:pt x="2627" y="1257"/>
                  </a:cubicBezTo>
                  <a:cubicBezTo>
                    <a:pt x="2615" y="1269"/>
                    <a:pt x="2615" y="1282"/>
                    <a:pt x="2602" y="1295"/>
                  </a:cubicBezTo>
                  <a:cubicBezTo>
                    <a:pt x="2589" y="1307"/>
                    <a:pt x="2577" y="1332"/>
                    <a:pt x="2552" y="1357"/>
                  </a:cubicBezTo>
                  <a:cubicBezTo>
                    <a:pt x="2539" y="1395"/>
                    <a:pt x="2514" y="1420"/>
                    <a:pt x="2489" y="1458"/>
                  </a:cubicBezTo>
                  <a:cubicBezTo>
                    <a:pt x="2464" y="1496"/>
                    <a:pt x="2439" y="1533"/>
                    <a:pt x="2413" y="1558"/>
                  </a:cubicBezTo>
                  <a:cubicBezTo>
                    <a:pt x="1861" y="2250"/>
                    <a:pt x="1031" y="2727"/>
                    <a:pt x="139" y="2752"/>
                  </a:cubicBezTo>
                  <a:lnTo>
                    <a:pt x="1" y="2752"/>
                  </a:lnTo>
                  <a:cubicBezTo>
                    <a:pt x="893" y="4989"/>
                    <a:pt x="1861" y="7175"/>
                    <a:pt x="2891" y="9349"/>
                  </a:cubicBezTo>
                  <a:lnTo>
                    <a:pt x="2904" y="9400"/>
                  </a:lnTo>
                  <a:cubicBezTo>
                    <a:pt x="3029" y="9500"/>
                    <a:pt x="3155" y="9601"/>
                    <a:pt x="3268" y="9701"/>
                  </a:cubicBezTo>
                  <a:lnTo>
                    <a:pt x="3356" y="9588"/>
                  </a:lnTo>
                  <a:cubicBezTo>
                    <a:pt x="3657" y="9827"/>
                    <a:pt x="4047" y="9940"/>
                    <a:pt x="4424" y="9940"/>
                  </a:cubicBezTo>
                  <a:lnTo>
                    <a:pt x="4437" y="9940"/>
                  </a:lnTo>
                  <a:cubicBezTo>
                    <a:pt x="4902" y="9940"/>
                    <a:pt x="5366" y="9764"/>
                    <a:pt x="5681" y="9400"/>
                  </a:cubicBezTo>
                  <a:cubicBezTo>
                    <a:pt x="5919" y="9123"/>
                    <a:pt x="6032" y="8771"/>
                    <a:pt x="6032" y="8407"/>
                  </a:cubicBezTo>
                  <a:cubicBezTo>
                    <a:pt x="6032" y="7904"/>
                    <a:pt x="5806" y="7402"/>
                    <a:pt x="5392" y="7113"/>
                  </a:cubicBezTo>
                  <a:lnTo>
                    <a:pt x="5442" y="7050"/>
                  </a:lnTo>
                  <a:cubicBezTo>
                    <a:pt x="5555" y="7138"/>
                    <a:pt x="5681" y="7201"/>
                    <a:pt x="5819" y="7251"/>
                  </a:cubicBezTo>
                  <a:lnTo>
                    <a:pt x="5831" y="7251"/>
                  </a:lnTo>
                  <a:cubicBezTo>
                    <a:pt x="5831" y="7251"/>
                    <a:pt x="5844" y="7263"/>
                    <a:pt x="5844" y="7263"/>
                  </a:cubicBezTo>
                  <a:lnTo>
                    <a:pt x="5857" y="7263"/>
                  </a:lnTo>
                  <a:cubicBezTo>
                    <a:pt x="6032" y="7326"/>
                    <a:pt x="6221" y="7351"/>
                    <a:pt x="6409" y="7351"/>
                  </a:cubicBezTo>
                  <a:lnTo>
                    <a:pt x="6422" y="7351"/>
                  </a:lnTo>
                  <a:cubicBezTo>
                    <a:pt x="6862" y="7351"/>
                    <a:pt x="7302" y="7188"/>
                    <a:pt x="7603" y="6849"/>
                  </a:cubicBezTo>
                  <a:cubicBezTo>
                    <a:pt x="7817" y="6597"/>
                    <a:pt x="7917" y="6258"/>
                    <a:pt x="7917" y="5931"/>
                  </a:cubicBezTo>
                  <a:cubicBezTo>
                    <a:pt x="7917" y="5454"/>
                    <a:pt x="7704" y="4976"/>
                    <a:pt x="7289" y="4738"/>
                  </a:cubicBezTo>
                  <a:lnTo>
                    <a:pt x="7289" y="4738"/>
                  </a:lnTo>
                  <a:cubicBezTo>
                    <a:pt x="7415" y="4800"/>
                    <a:pt x="7540" y="4863"/>
                    <a:pt x="7679" y="4901"/>
                  </a:cubicBezTo>
                  <a:cubicBezTo>
                    <a:pt x="7905" y="4989"/>
                    <a:pt x="8156" y="5027"/>
                    <a:pt x="8407" y="5027"/>
                  </a:cubicBezTo>
                  <a:cubicBezTo>
                    <a:pt x="8533" y="5027"/>
                    <a:pt x="8671" y="5014"/>
                    <a:pt x="8797" y="4989"/>
                  </a:cubicBezTo>
                  <a:cubicBezTo>
                    <a:pt x="8872" y="4976"/>
                    <a:pt x="8960" y="4951"/>
                    <a:pt x="9036" y="4926"/>
                  </a:cubicBezTo>
                  <a:cubicBezTo>
                    <a:pt x="9614" y="4738"/>
                    <a:pt x="10091" y="4222"/>
                    <a:pt x="10192" y="3619"/>
                  </a:cubicBezTo>
                  <a:cubicBezTo>
                    <a:pt x="10204" y="3544"/>
                    <a:pt x="10217" y="3468"/>
                    <a:pt x="10217" y="3393"/>
                  </a:cubicBezTo>
                  <a:cubicBezTo>
                    <a:pt x="10217" y="2853"/>
                    <a:pt x="9903" y="2312"/>
                    <a:pt x="9413" y="2086"/>
                  </a:cubicBezTo>
                  <a:lnTo>
                    <a:pt x="9425" y="1986"/>
                  </a:lnTo>
                  <a:cubicBezTo>
                    <a:pt x="8370" y="1621"/>
                    <a:pt x="7314" y="1269"/>
                    <a:pt x="6246" y="943"/>
                  </a:cubicBezTo>
                  <a:cubicBezTo>
                    <a:pt x="5178" y="616"/>
                    <a:pt x="4122" y="302"/>
                    <a:pt x="304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7"/>
            <p:cNvSpPr/>
            <p:nvPr/>
          </p:nvSpPr>
          <p:spPr>
            <a:xfrm>
              <a:off x="6859275" y="1459825"/>
              <a:ext cx="173750" cy="198875"/>
            </a:xfrm>
            <a:custGeom>
              <a:avLst/>
              <a:gdLst/>
              <a:ahLst/>
              <a:cxnLst/>
              <a:rect l="l" t="t" r="r" b="b"/>
              <a:pathLst>
                <a:path w="6950" h="7955" extrusionOk="0">
                  <a:moveTo>
                    <a:pt x="1157" y="7955"/>
                  </a:moveTo>
                  <a:lnTo>
                    <a:pt x="1157" y="7955"/>
                  </a:lnTo>
                  <a:lnTo>
                    <a:pt x="1157" y="7955"/>
                  </a:lnTo>
                  <a:lnTo>
                    <a:pt x="1157" y="7955"/>
                  </a:lnTo>
                  <a:close/>
                  <a:moveTo>
                    <a:pt x="1170" y="7955"/>
                  </a:moveTo>
                  <a:cubicBezTo>
                    <a:pt x="1635" y="7955"/>
                    <a:pt x="2099" y="7779"/>
                    <a:pt x="2414" y="7415"/>
                  </a:cubicBezTo>
                  <a:cubicBezTo>
                    <a:pt x="2652" y="7138"/>
                    <a:pt x="2765" y="6786"/>
                    <a:pt x="2765" y="6422"/>
                  </a:cubicBezTo>
                  <a:cubicBezTo>
                    <a:pt x="2765" y="6786"/>
                    <a:pt x="2652" y="7138"/>
                    <a:pt x="2414" y="7415"/>
                  </a:cubicBezTo>
                  <a:cubicBezTo>
                    <a:pt x="2099" y="7779"/>
                    <a:pt x="1635" y="7955"/>
                    <a:pt x="1170" y="7955"/>
                  </a:cubicBezTo>
                  <a:close/>
                  <a:moveTo>
                    <a:pt x="1" y="7716"/>
                  </a:moveTo>
                  <a:lnTo>
                    <a:pt x="1" y="7716"/>
                  </a:lnTo>
                  <a:lnTo>
                    <a:pt x="89" y="7603"/>
                  </a:lnTo>
                  <a:lnTo>
                    <a:pt x="89" y="7603"/>
                  </a:lnTo>
                  <a:lnTo>
                    <a:pt x="89" y="7603"/>
                  </a:lnTo>
                  <a:lnTo>
                    <a:pt x="1" y="7716"/>
                  </a:lnTo>
                  <a:close/>
                  <a:moveTo>
                    <a:pt x="3155" y="5366"/>
                  </a:moveTo>
                  <a:lnTo>
                    <a:pt x="3142" y="5366"/>
                  </a:lnTo>
                  <a:lnTo>
                    <a:pt x="3155" y="5366"/>
                  </a:lnTo>
                  <a:lnTo>
                    <a:pt x="3155" y="5366"/>
                  </a:lnTo>
                  <a:close/>
                  <a:moveTo>
                    <a:pt x="3155" y="5366"/>
                  </a:moveTo>
                  <a:cubicBezTo>
                    <a:pt x="3595" y="5366"/>
                    <a:pt x="4035" y="5203"/>
                    <a:pt x="4336" y="4864"/>
                  </a:cubicBezTo>
                  <a:cubicBezTo>
                    <a:pt x="4550" y="4612"/>
                    <a:pt x="4650" y="4273"/>
                    <a:pt x="4650" y="3946"/>
                  </a:cubicBezTo>
                  <a:cubicBezTo>
                    <a:pt x="4650" y="4273"/>
                    <a:pt x="4550" y="4612"/>
                    <a:pt x="4336" y="4864"/>
                  </a:cubicBezTo>
                  <a:cubicBezTo>
                    <a:pt x="4035" y="5203"/>
                    <a:pt x="3595" y="5366"/>
                    <a:pt x="3155" y="5366"/>
                  </a:cubicBezTo>
                  <a:close/>
                  <a:moveTo>
                    <a:pt x="2590" y="5278"/>
                  </a:moveTo>
                  <a:cubicBezTo>
                    <a:pt x="2577" y="5278"/>
                    <a:pt x="2577" y="5278"/>
                    <a:pt x="2577" y="5278"/>
                  </a:cubicBezTo>
                  <a:cubicBezTo>
                    <a:pt x="2577" y="5278"/>
                    <a:pt x="2577" y="5278"/>
                    <a:pt x="2590" y="5278"/>
                  </a:cubicBezTo>
                  <a:close/>
                  <a:moveTo>
                    <a:pt x="2564" y="5266"/>
                  </a:moveTo>
                  <a:cubicBezTo>
                    <a:pt x="2564" y="5266"/>
                    <a:pt x="2564" y="5266"/>
                    <a:pt x="2552" y="5266"/>
                  </a:cubicBezTo>
                  <a:cubicBezTo>
                    <a:pt x="2414" y="5216"/>
                    <a:pt x="2288" y="5153"/>
                    <a:pt x="2175" y="5065"/>
                  </a:cubicBezTo>
                  <a:lnTo>
                    <a:pt x="2125" y="5128"/>
                  </a:lnTo>
                  <a:lnTo>
                    <a:pt x="2125" y="5128"/>
                  </a:lnTo>
                  <a:lnTo>
                    <a:pt x="2175" y="5065"/>
                  </a:lnTo>
                  <a:cubicBezTo>
                    <a:pt x="2288" y="5153"/>
                    <a:pt x="2414" y="5216"/>
                    <a:pt x="2552" y="5266"/>
                  </a:cubicBezTo>
                  <a:cubicBezTo>
                    <a:pt x="2564" y="5266"/>
                    <a:pt x="2564" y="5266"/>
                    <a:pt x="2564" y="5266"/>
                  </a:cubicBezTo>
                  <a:close/>
                  <a:moveTo>
                    <a:pt x="5530" y="3004"/>
                  </a:moveTo>
                  <a:lnTo>
                    <a:pt x="5530" y="3004"/>
                  </a:lnTo>
                  <a:lnTo>
                    <a:pt x="5530" y="3004"/>
                  </a:lnTo>
                  <a:cubicBezTo>
                    <a:pt x="5605" y="2991"/>
                    <a:pt x="5693" y="2966"/>
                    <a:pt x="5769" y="2941"/>
                  </a:cubicBezTo>
                  <a:cubicBezTo>
                    <a:pt x="6347" y="2753"/>
                    <a:pt x="6824" y="2237"/>
                    <a:pt x="6925" y="1634"/>
                  </a:cubicBezTo>
                  <a:cubicBezTo>
                    <a:pt x="6937" y="1559"/>
                    <a:pt x="6950" y="1483"/>
                    <a:pt x="6950" y="1408"/>
                  </a:cubicBezTo>
                  <a:cubicBezTo>
                    <a:pt x="6950" y="1483"/>
                    <a:pt x="6937" y="1559"/>
                    <a:pt x="6925" y="1634"/>
                  </a:cubicBezTo>
                  <a:cubicBezTo>
                    <a:pt x="6824" y="2237"/>
                    <a:pt x="6347" y="2753"/>
                    <a:pt x="5769" y="2941"/>
                  </a:cubicBezTo>
                  <a:cubicBezTo>
                    <a:pt x="5693" y="2966"/>
                    <a:pt x="5605" y="2991"/>
                    <a:pt x="5530" y="3004"/>
                  </a:cubicBezTo>
                  <a:close/>
                  <a:moveTo>
                    <a:pt x="4412" y="2916"/>
                  </a:moveTo>
                  <a:lnTo>
                    <a:pt x="4412" y="2916"/>
                  </a:lnTo>
                  <a:cubicBezTo>
                    <a:pt x="4273" y="2878"/>
                    <a:pt x="4148" y="2815"/>
                    <a:pt x="4022" y="2753"/>
                  </a:cubicBezTo>
                  <a:lnTo>
                    <a:pt x="4022" y="2753"/>
                  </a:lnTo>
                  <a:cubicBezTo>
                    <a:pt x="4148" y="2815"/>
                    <a:pt x="4273" y="2878"/>
                    <a:pt x="4412" y="2916"/>
                  </a:cubicBezTo>
                  <a:lnTo>
                    <a:pt x="4412" y="2916"/>
                  </a:lnTo>
                  <a:close/>
                  <a:moveTo>
                    <a:pt x="4022" y="2753"/>
                  </a:moveTo>
                  <a:cubicBezTo>
                    <a:pt x="4009" y="2740"/>
                    <a:pt x="3997" y="2727"/>
                    <a:pt x="3984" y="2727"/>
                  </a:cubicBezTo>
                  <a:cubicBezTo>
                    <a:pt x="3997" y="2727"/>
                    <a:pt x="4009" y="2740"/>
                    <a:pt x="4022" y="2753"/>
                  </a:cubicBezTo>
                  <a:close/>
                  <a:moveTo>
                    <a:pt x="6146" y="101"/>
                  </a:moveTo>
                  <a:lnTo>
                    <a:pt x="6146" y="101"/>
                  </a:lnTo>
                  <a:lnTo>
                    <a:pt x="6158" y="1"/>
                  </a:lnTo>
                  <a:lnTo>
                    <a:pt x="6158" y="1"/>
                  </a:lnTo>
                  <a:lnTo>
                    <a:pt x="6146" y="101"/>
                  </a:lnTo>
                  <a:close/>
                </a:path>
              </a:pathLst>
            </a:custGeom>
            <a:solidFill>
              <a:srgbClr val="FCD9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7"/>
            <p:cNvSpPr/>
            <p:nvPr/>
          </p:nvSpPr>
          <p:spPr>
            <a:xfrm>
              <a:off x="7670725" y="2039425"/>
              <a:ext cx="65700" cy="78875"/>
            </a:xfrm>
            <a:custGeom>
              <a:avLst/>
              <a:gdLst/>
              <a:ahLst/>
              <a:cxnLst/>
              <a:rect l="l" t="t" r="r" b="b"/>
              <a:pathLst>
                <a:path w="2628" h="3155" extrusionOk="0">
                  <a:moveTo>
                    <a:pt x="1031" y="1"/>
                  </a:moveTo>
                  <a:cubicBezTo>
                    <a:pt x="798" y="341"/>
                    <a:pt x="553" y="681"/>
                    <a:pt x="304" y="1017"/>
                  </a:cubicBezTo>
                  <a:lnTo>
                    <a:pt x="304" y="1017"/>
                  </a:lnTo>
                  <a:cubicBezTo>
                    <a:pt x="353" y="951"/>
                    <a:pt x="403" y="884"/>
                    <a:pt x="453" y="818"/>
                  </a:cubicBezTo>
                  <a:cubicBezTo>
                    <a:pt x="654" y="541"/>
                    <a:pt x="843" y="277"/>
                    <a:pt x="1031" y="1"/>
                  </a:cubicBezTo>
                  <a:close/>
                  <a:moveTo>
                    <a:pt x="304" y="1017"/>
                  </a:moveTo>
                  <a:cubicBezTo>
                    <a:pt x="203" y="1152"/>
                    <a:pt x="102" y="1286"/>
                    <a:pt x="1" y="1421"/>
                  </a:cubicBezTo>
                  <a:cubicBezTo>
                    <a:pt x="102" y="1287"/>
                    <a:pt x="203" y="1153"/>
                    <a:pt x="304" y="1017"/>
                  </a:cubicBezTo>
                  <a:close/>
                  <a:moveTo>
                    <a:pt x="2627" y="1496"/>
                  </a:moveTo>
                  <a:cubicBezTo>
                    <a:pt x="2578" y="1569"/>
                    <a:pt x="2530" y="1640"/>
                    <a:pt x="2478" y="1708"/>
                  </a:cubicBezTo>
                  <a:lnTo>
                    <a:pt x="2478" y="1708"/>
                  </a:lnTo>
                  <a:cubicBezTo>
                    <a:pt x="2540" y="1646"/>
                    <a:pt x="2590" y="1571"/>
                    <a:pt x="2627" y="1496"/>
                  </a:cubicBezTo>
                  <a:close/>
                  <a:moveTo>
                    <a:pt x="2478" y="1708"/>
                  </a:moveTo>
                  <a:lnTo>
                    <a:pt x="2478" y="1708"/>
                  </a:lnTo>
                  <a:cubicBezTo>
                    <a:pt x="2477" y="1709"/>
                    <a:pt x="2477" y="1709"/>
                    <a:pt x="2476" y="1710"/>
                  </a:cubicBezTo>
                  <a:cubicBezTo>
                    <a:pt x="2476" y="1710"/>
                    <a:pt x="2476" y="1710"/>
                    <a:pt x="2476" y="1710"/>
                  </a:cubicBezTo>
                  <a:lnTo>
                    <a:pt x="2476" y="1710"/>
                  </a:lnTo>
                  <a:cubicBezTo>
                    <a:pt x="2477" y="1710"/>
                    <a:pt x="2477" y="1709"/>
                    <a:pt x="2478" y="1708"/>
                  </a:cubicBezTo>
                  <a:close/>
                  <a:moveTo>
                    <a:pt x="2476" y="1710"/>
                  </a:moveTo>
                  <a:lnTo>
                    <a:pt x="2476" y="1710"/>
                  </a:lnTo>
                  <a:cubicBezTo>
                    <a:pt x="2473" y="1714"/>
                    <a:pt x="2470" y="1718"/>
                    <a:pt x="2467" y="1722"/>
                  </a:cubicBezTo>
                  <a:lnTo>
                    <a:pt x="2476" y="1722"/>
                  </a:lnTo>
                  <a:cubicBezTo>
                    <a:pt x="2476" y="1714"/>
                    <a:pt x="2476" y="1711"/>
                    <a:pt x="2476" y="1710"/>
                  </a:cubicBezTo>
                  <a:close/>
                  <a:moveTo>
                    <a:pt x="2464" y="1722"/>
                  </a:moveTo>
                  <a:cubicBezTo>
                    <a:pt x="2464" y="1724"/>
                    <a:pt x="2464" y="1726"/>
                    <a:pt x="2464" y="1727"/>
                  </a:cubicBezTo>
                  <a:lnTo>
                    <a:pt x="2464" y="1727"/>
                  </a:lnTo>
                  <a:cubicBezTo>
                    <a:pt x="2465" y="1725"/>
                    <a:pt x="2466" y="1724"/>
                    <a:pt x="2467" y="1722"/>
                  </a:cubicBezTo>
                  <a:close/>
                  <a:moveTo>
                    <a:pt x="2464" y="1727"/>
                  </a:moveTo>
                  <a:cubicBezTo>
                    <a:pt x="2413" y="1793"/>
                    <a:pt x="2359" y="1858"/>
                    <a:pt x="2300" y="1923"/>
                  </a:cubicBezTo>
                  <a:lnTo>
                    <a:pt x="2313" y="1923"/>
                  </a:lnTo>
                  <a:cubicBezTo>
                    <a:pt x="2363" y="1861"/>
                    <a:pt x="2413" y="1810"/>
                    <a:pt x="2451" y="1748"/>
                  </a:cubicBezTo>
                  <a:cubicBezTo>
                    <a:pt x="2451" y="1748"/>
                    <a:pt x="2464" y="1748"/>
                    <a:pt x="2464" y="1735"/>
                  </a:cubicBezTo>
                  <a:cubicBezTo>
                    <a:pt x="2464" y="1735"/>
                    <a:pt x="2464" y="1735"/>
                    <a:pt x="2464" y="1727"/>
                  </a:cubicBezTo>
                  <a:close/>
                  <a:moveTo>
                    <a:pt x="2212" y="2037"/>
                  </a:moveTo>
                  <a:lnTo>
                    <a:pt x="2212" y="2037"/>
                  </a:lnTo>
                  <a:cubicBezTo>
                    <a:pt x="2200" y="2049"/>
                    <a:pt x="2200" y="2049"/>
                    <a:pt x="2187" y="2062"/>
                  </a:cubicBezTo>
                  <a:cubicBezTo>
                    <a:pt x="2187" y="2062"/>
                    <a:pt x="2187" y="2062"/>
                    <a:pt x="2187" y="2074"/>
                  </a:cubicBezTo>
                  <a:cubicBezTo>
                    <a:pt x="2200" y="2062"/>
                    <a:pt x="2200" y="2049"/>
                    <a:pt x="2212" y="2037"/>
                  </a:cubicBezTo>
                  <a:close/>
                  <a:moveTo>
                    <a:pt x="1923" y="2351"/>
                  </a:moveTo>
                  <a:lnTo>
                    <a:pt x="1923" y="2351"/>
                  </a:lnTo>
                  <a:cubicBezTo>
                    <a:pt x="1920" y="2355"/>
                    <a:pt x="1916" y="2359"/>
                    <a:pt x="1912" y="2363"/>
                  </a:cubicBezTo>
                  <a:lnTo>
                    <a:pt x="1912" y="2363"/>
                  </a:lnTo>
                  <a:cubicBezTo>
                    <a:pt x="1923" y="2363"/>
                    <a:pt x="1923" y="2363"/>
                    <a:pt x="1923" y="2351"/>
                  </a:cubicBezTo>
                  <a:close/>
                  <a:moveTo>
                    <a:pt x="1912" y="2363"/>
                  </a:moveTo>
                  <a:cubicBezTo>
                    <a:pt x="1912" y="2363"/>
                    <a:pt x="1911" y="2363"/>
                    <a:pt x="1911" y="2363"/>
                  </a:cubicBezTo>
                  <a:cubicBezTo>
                    <a:pt x="1903" y="2373"/>
                    <a:pt x="1895" y="2382"/>
                    <a:pt x="1887" y="2391"/>
                  </a:cubicBezTo>
                  <a:lnTo>
                    <a:pt x="1887" y="2391"/>
                  </a:lnTo>
                  <a:cubicBezTo>
                    <a:pt x="1895" y="2382"/>
                    <a:pt x="1903" y="2373"/>
                    <a:pt x="1912" y="2363"/>
                  </a:cubicBezTo>
                  <a:close/>
                  <a:moveTo>
                    <a:pt x="1887" y="2391"/>
                  </a:moveTo>
                  <a:cubicBezTo>
                    <a:pt x="1693" y="2607"/>
                    <a:pt x="1506" y="2823"/>
                    <a:pt x="1314" y="3046"/>
                  </a:cubicBezTo>
                  <a:lnTo>
                    <a:pt x="1314" y="3046"/>
                  </a:lnTo>
                  <a:cubicBezTo>
                    <a:pt x="1503" y="2828"/>
                    <a:pt x="1699" y="2609"/>
                    <a:pt x="1887" y="2391"/>
                  </a:cubicBezTo>
                  <a:close/>
                  <a:moveTo>
                    <a:pt x="1314" y="3046"/>
                  </a:moveTo>
                  <a:cubicBezTo>
                    <a:pt x="1282" y="3082"/>
                    <a:pt x="1251" y="3118"/>
                    <a:pt x="1220" y="3155"/>
                  </a:cubicBezTo>
                  <a:cubicBezTo>
                    <a:pt x="1251" y="3118"/>
                    <a:pt x="1283" y="3082"/>
                    <a:pt x="1314" y="3046"/>
                  </a:cubicBezTo>
                  <a:close/>
                </a:path>
              </a:pathLst>
            </a:custGeom>
            <a:solidFill>
              <a:srgbClr val="F8A5B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7"/>
            <p:cNvSpPr/>
            <p:nvPr/>
          </p:nvSpPr>
          <p:spPr>
            <a:xfrm>
              <a:off x="7520875" y="1994500"/>
              <a:ext cx="186325" cy="222450"/>
            </a:xfrm>
            <a:custGeom>
              <a:avLst/>
              <a:gdLst/>
              <a:ahLst/>
              <a:cxnLst/>
              <a:rect l="l" t="t" r="r" b="b"/>
              <a:pathLst>
                <a:path w="7453" h="8898" extrusionOk="0">
                  <a:moveTo>
                    <a:pt x="6485" y="1"/>
                  </a:moveTo>
                  <a:cubicBezTo>
                    <a:pt x="6397" y="1"/>
                    <a:pt x="6309" y="14"/>
                    <a:pt x="6221" y="14"/>
                  </a:cubicBezTo>
                  <a:lnTo>
                    <a:pt x="6070" y="14"/>
                  </a:lnTo>
                  <a:cubicBezTo>
                    <a:pt x="6058" y="39"/>
                    <a:pt x="6032" y="64"/>
                    <a:pt x="6020" y="89"/>
                  </a:cubicBezTo>
                  <a:cubicBezTo>
                    <a:pt x="5756" y="390"/>
                    <a:pt x="5492" y="705"/>
                    <a:pt x="5241" y="1006"/>
                  </a:cubicBezTo>
                  <a:cubicBezTo>
                    <a:pt x="5040" y="1245"/>
                    <a:pt x="4851" y="1471"/>
                    <a:pt x="4663" y="1697"/>
                  </a:cubicBezTo>
                  <a:cubicBezTo>
                    <a:pt x="4462" y="1961"/>
                    <a:pt x="4248" y="2213"/>
                    <a:pt x="4034" y="2476"/>
                  </a:cubicBezTo>
                  <a:cubicBezTo>
                    <a:pt x="3419" y="3243"/>
                    <a:pt x="2803" y="4022"/>
                    <a:pt x="2200" y="4814"/>
                  </a:cubicBezTo>
                  <a:cubicBezTo>
                    <a:pt x="1672" y="5492"/>
                    <a:pt x="1144" y="6183"/>
                    <a:pt x="617" y="6875"/>
                  </a:cubicBezTo>
                  <a:cubicBezTo>
                    <a:pt x="390" y="7164"/>
                    <a:pt x="164" y="7465"/>
                    <a:pt x="89" y="7804"/>
                  </a:cubicBezTo>
                  <a:cubicBezTo>
                    <a:pt x="76" y="7830"/>
                    <a:pt x="76" y="7855"/>
                    <a:pt x="64" y="7880"/>
                  </a:cubicBezTo>
                  <a:cubicBezTo>
                    <a:pt x="1" y="8219"/>
                    <a:pt x="101" y="8583"/>
                    <a:pt x="378" y="8772"/>
                  </a:cubicBezTo>
                  <a:cubicBezTo>
                    <a:pt x="503" y="8860"/>
                    <a:pt x="642" y="8898"/>
                    <a:pt x="792" y="8898"/>
                  </a:cubicBezTo>
                  <a:cubicBezTo>
                    <a:pt x="968" y="8898"/>
                    <a:pt x="1144" y="8847"/>
                    <a:pt x="1295" y="8759"/>
                  </a:cubicBezTo>
                  <a:cubicBezTo>
                    <a:pt x="1584" y="8609"/>
                    <a:pt x="1798" y="8357"/>
                    <a:pt x="1999" y="8106"/>
                  </a:cubicBezTo>
                  <a:cubicBezTo>
                    <a:pt x="3368" y="6510"/>
                    <a:pt x="4726" y="4902"/>
                    <a:pt x="5995" y="3218"/>
                  </a:cubicBezTo>
                  <a:cubicBezTo>
                    <a:pt x="6146" y="3017"/>
                    <a:pt x="6296" y="2816"/>
                    <a:pt x="6447" y="2615"/>
                  </a:cubicBezTo>
                  <a:cubicBezTo>
                    <a:pt x="6472" y="2577"/>
                    <a:pt x="6485" y="2552"/>
                    <a:pt x="6510" y="2527"/>
                  </a:cubicBezTo>
                  <a:cubicBezTo>
                    <a:pt x="6686" y="2288"/>
                    <a:pt x="6862" y="2037"/>
                    <a:pt x="7025" y="1798"/>
                  </a:cubicBezTo>
                  <a:cubicBezTo>
                    <a:pt x="7176" y="1584"/>
                    <a:pt x="7314" y="1333"/>
                    <a:pt x="7390" y="1094"/>
                  </a:cubicBezTo>
                  <a:cubicBezTo>
                    <a:pt x="7415" y="1019"/>
                    <a:pt x="7427" y="943"/>
                    <a:pt x="7440" y="868"/>
                  </a:cubicBezTo>
                  <a:cubicBezTo>
                    <a:pt x="7452" y="755"/>
                    <a:pt x="7452" y="642"/>
                    <a:pt x="7427" y="541"/>
                  </a:cubicBezTo>
                  <a:cubicBezTo>
                    <a:pt x="7402" y="441"/>
                    <a:pt x="7352" y="340"/>
                    <a:pt x="7264" y="265"/>
                  </a:cubicBezTo>
                  <a:cubicBezTo>
                    <a:pt x="7163" y="152"/>
                    <a:pt x="7025" y="89"/>
                    <a:pt x="6874" y="51"/>
                  </a:cubicBezTo>
                  <a:cubicBezTo>
                    <a:pt x="6812" y="26"/>
                    <a:pt x="6736" y="26"/>
                    <a:pt x="6661" y="14"/>
                  </a:cubicBezTo>
                  <a:lnTo>
                    <a:pt x="6648" y="14"/>
                  </a:lnTo>
                  <a:cubicBezTo>
                    <a:pt x="6598" y="14"/>
                    <a:pt x="6535" y="1"/>
                    <a:pt x="6485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7"/>
            <p:cNvSpPr/>
            <p:nvPr/>
          </p:nvSpPr>
          <p:spPr>
            <a:xfrm>
              <a:off x="7696500" y="2021850"/>
              <a:ext cx="9125" cy="17600"/>
            </a:xfrm>
            <a:custGeom>
              <a:avLst/>
              <a:gdLst/>
              <a:ahLst/>
              <a:cxnLst/>
              <a:rect l="l" t="t" r="r" b="b"/>
              <a:pathLst>
                <a:path w="365" h="704" extrusionOk="0">
                  <a:moveTo>
                    <a:pt x="0" y="704"/>
                  </a:moveTo>
                  <a:lnTo>
                    <a:pt x="0" y="704"/>
                  </a:lnTo>
                  <a:cubicBezTo>
                    <a:pt x="151" y="490"/>
                    <a:pt x="289" y="239"/>
                    <a:pt x="365" y="0"/>
                  </a:cubicBezTo>
                  <a:lnTo>
                    <a:pt x="365" y="0"/>
                  </a:lnTo>
                  <a:lnTo>
                    <a:pt x="365" y="0"/>
                  </a:lnTo>
                  <a:cubicBezTo>
                    <a:pt x="289" y="239"/>
                    <a:pt x="151" y="490"/>
                    <a:pt x="0" y="704"/>
                  </a:cubicBezTo>
                  <a:lnTo>
                    <a:pt x="0" y="704"/>
                  </a:lnTo>
                  <a:close/>
                </a:path>
              </a:pathLst>
            </a:custGeom>
            <a:solidFill>
              <a:srgbClr val="EB224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7"/>
            <p:cNvSpPr/>
            <p:nvPr/>
          </p:nvSpPr>
          <p:spPr>
            <a:xfrm>
              <a:off x="7621725" y="2019650"/>
              <a:ext cx="30175" cy="36775"/>
            </a:xfrm>
            <a:custGeom>
              <a:avLst/>
              <a:gdLst/>
              <a:ahLst/>
              <a:cxnLst/>
              <a:rect l="l" t="t" r="r" b="b"/>
              <a:pathLst>
                <a:path w="1207" h="1471" extrusionOk="0">
                  <a:moveTo>
                    <a:pt x="1207" y="0"/>
                  </a:moveTo>
                  <a:lnTo>
                    <a:pt x="1207" y="0"/>
                  </a:lnTo>
                  <a:cubicBezTo>
                    <a:pt x="1154" y="62"/>
                    <a:pt x="1103" y="124"/>
                    <a:pt x="1051" y="186"/>
                  </a:cubicBezTo>
                  <a:lnTo>
                    <a:pt x="1051" y="186"/>
                  </a:lnTo>
                  <a:cubicBezTo>
                    <a:pt x="1102" y="125"/>
                    <a:pt x="1154" y="63"/>
                    <a:pt x="1207" y="0"/>
                  </a:cubicBezTo>
                  <a:close/>
                  <a:moveTo>
                    <a:pt x="1051" y="186"/>
                  </a:moveTo>
                  <a:cubicBezTo>
                    <a:pt x="907" y="358"/>
                    <a:pt x="768" y="525"/>
                    <a:pt x="629" y="691"/>
                  </a:cubicBezTo>
                  <a:cubicBezTo>
                    <a:pt x="585" y="748"/>
                    <a:pt x="541" y="805"/>
                    <a:pt x="497" y="861"/>
                  </a:cubicBezTo>
                  <a:lnTo>
                    <a:pt x="497" y="861"/>
                  </a:lnTo>
                  <a:cubicBezTo>
                    <a:pt x="679" y="636"/>
                    <a:pt x="863" y="411"/>
                    <a:pt x="1051" y="186"/>
                  </a:cubicBezTo>
                  <a:close/>
                  <a:moveTo>
                    <a:pt x="497" y="861"/>
                  </a:moveTo>
                  <a:cubicBezTo>
                    <a:pt x="392" y="990"/>
                    <a:pt x="288" y="1119"/>
                    <a:pt x="183" y="1247"/>
                  </a:cubicBezTo>
                  <a:lnTo>
                    <a:pt x="183" y="1247"/>
                  </a:lnTo>
                  <a:cubicBezTo>
                    <a:pt x="289" y="1118"/>
                    <a:pt x="394" y="991"/>
                    <a:pt x="497" y="861"/>
                  </a:cubicBezTo>
                  <a:close/>
                  <a:moveTo>
                    <a:pt x="183" y="1247"/>
                  </a:moveTo>
                  <a:lnTo>
                    <a:pt x="183" y="1247"/>
                  </a:lnTo>
                  <a:cubicBezTo>
                    <a:pt x="122" y="1321"/>
                    <a:pt x="61" y="1395"/>
                    <a:pt x="0" y="1470"/>
                  </a:cubicBezTo>
                  <a:cubicBezTo>
                    <a:pt x="61" y="1396"/>
                    <a:pt x="122" y="1322"/>
                    <a:pt x="183" y="1247"/>
                  </a:cubicBezTo>
                  <a:close/>
                </a:path>
              </a:pathLst>
            </a:custGeom>
            <a:solidFill>
              <a:srgbClr val="DCCEA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7"/>
            <p:cNvSpPr/>
            <p:nvPr/>
          </p:nvSpPr>
          <p:spPr>
            <a:xfrm>
              <a:off x="7670725" y="2059850"/>
              <a:ext cx="11350" cy="15100"/>
            </a:xfrm>
            <a:custGeom>
              <a:avLst/>
              <a:gdLst/>
              <a:ahLst/>
              <a:cxnLst/>
              <a:rect l="l" t="t" r="r" b="b"/>
              <a:pathLst>
                <a:path w="454" h="604" extrusionOk="0">
                  <a:moveTo>
                    <a:pt x="1" y="604"/>
                  </a:moveTo>
                  <a:lnTo>
                    <a:pt x="1" y="604"/>
                  </a:lnTo>
                  <a:cubicBezTo>
                    <a:pt x="152" y="403"/>
                    <a:pt x="302" y="202"/>
                    <a:pt x="453" y="1"/>
                  </a:cubicBezTo>
                  <a:cubicBezTo>
                    <a:pt x="302" y="202"/>
                    <a:pt x="152" y="403"/>
                    <a:pt x="1" y="604"/>
                  </a:cubicBezTo>
                  <a:close/>
                </a:path>
              </a:pathLst>
            </a:custGeom>
            <a:solidFill>
              <a:srgbClr val="E098B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7"/>
            <p:cNvSpPr/>
            <p:nvPr/>
          </p:nvSpPr>
          <p:spPr>
            <a:xfrm>
              <a:off x="7589375" y="2057025"/>
              <a:ext cx="207350" cy="217725"/>
            </a:xfrm>
            <a:custGeom>
              <a:avLst/>
              <a:gdLst/>
              <a:ahLst/>
              <a:cxnLst/>
              <a:rect l="l" t="t" r="r" b="b"/>
              <a:pathLst>
                <a:path w="8294" h="8709" extrusionOk="0">
                  <a:moveTo>
                    <a:pt x="6396" y="1"/>
                  </a:moveTo>
                  <a:lnTo>
                    <a:pt x="6132" y="327"/>
                  </a:lnTo>
                  <a:cubicBezTo>
                    <a:pt x="6120" y="352"/>
                    <a:pt x="6107" y="390"/>
                    <a:pt x="6095" y="415"/>
                  </a:cubicBezTo>
                  <a:cubicBezTo>
                    <a:pt x="6007" y="629"/>
                    <a:pt x="5881" y="817"/>
                    <a:pt x="5730" y="1006"/>
                  </a:cubicBezTo>
                  <a:cubicBezTo>
                    <a:pt x="5730" y="1006"/>
                    <a:pt x="5730" y="1006"/>
                    <a:pt x="5730" y="1018"/>
                  </a:cubicBezTo>
                  <a:lnTo>
                    <a:pt x="5718" y="1018"/>
                  </a:lnTo>
                  <a:cubicBezTo>
                    <a:pt x="5718" y="1031"/>
                    <a:pt x="5718" y="1031"/>
                    <a:pt x="5718" y="1031"/>
                  </a:cubicBezTo>
                  <a:cubicBezTo>
                    <a:pt x="5718" y="1044"/>
                    <a:pt x="5705" y="1044"/>
                    <a:pt x="5705" y="1044"/>
                  </a:cubicBezTo>
                  <a:cubicBezTo>
                    <a:pt x="5667" y="1094"/>
                    <a:pt x="5617" y="1157"/>
                    <a:pt x="5567" y="1219"/>
                  </a:cubicBezTo>
                  <a:cubicBezTo>
                    <a:pt x="5441" y="1370"/>
                    <a:pt x="5316" y="1508"/>
                    <a:pt x="5177" y="1647"/>
                  </a:cubicBezTo>
                  <a:cubicBezTo>
                    <a:pt x="5177" y="1659"/>
                    <a:pt x="5177" y="1659"/>
                    <a:pt x="5165" y="1659"/>
                  </a:cubicBezTo>
                  <a:cubicBezTo>
                    <a:pt x="5077" y="1772"/>
                    <a:pt x="4989" y="1873"/>
                    <a:pt x="4888" y="1973"/>
                  </a:cubicBezTo>
                  <a:cubicBezTo>
                    <a:pt x="4750" y="2137"/>
                    <a:pt x="4612" y="2300"/>
                    <a:pt x="4474" y="2451"/>
                  </a:cubicBezTo>
                  <a:cubicBezTo>
                    <a:pt x="3506" y="3582"/>
                    <a:pt x="2589" y="4763"/>
                    <a:pt x="1747" y="5995"/>
                  </a:cubicBezTo>
                  <a:cubicBezTo>
                    <a:pt x="1747" y="5995"/>
                    <a:pt x="1747" y="6007"/>
                    <a:pt x="1747" y="6007"/>
                  </a:cubicBezTo>
                  <a:cubicBezTo>
                    <a:pt x="1734" y="6007"/>
                    <a:pt x="1734" y="6020"/>
                    <a:pt x="1722" y="6020"/>
                  </a:cubicBezTo>
                  <a:lnTo>
                    <a:pt x="1709" y="6057"/>
                  </a:lnTo>
                  <a:cubicBezTo>
                    <a:pt x="1420" y="6485"/>
                    <a:pt x="1119" y="6924"/>
                    <a:pt x="716" y="7251"/>
                  </a:cubicBezTo>
                  <a:cubicBezTo>
                    <a:pt x="704" y="7264"/>
                    <a:pt x="691" y="7264"/>
                    <a:pt x="679" y="7276"/>
                  </a:cubicBezTo>
                  <a:cubicBezTo>
                    <a:pt x="478" y="7440"/>
                    <a:pt x="239" y="7553"/>
                    <a:pt x="0" y="7628"/>
                  </a:cubicBezTo>
                  <a:lnTo>
                    <a:pt x="13" y="7678"/>
                  </a:lnTo>
                  <a:cubicBezTo>
                    <a:pt x="528" y="8080"/>
                    <a:pt x="1119" y="8357"/>
                    <a:pt x="1734" y="8533"/>
                  </a:cubicBezTo>
                  <a:lnTo>
                    <a:pt x="1747" y="8533"/>
                  </a:lnTo>
                  <a:cubicBezTo>
                    <a:pt x="1860" y="8558"/>
                    <a:pt x="1973" y="8583"/>
                    <a:pt x="2099" y="8608"/>
                  </a:cubicBezTo>
                  <a:cubicBezTo>
                    <a:pt x="2124" y="8621"/>
                    <a:pt x="2149" y="8621"/>
                    <a:pt x="2187" y="8621"/>
                  </a:cubicBezTo>
                  <a:cubicBezTo>
                    <a:pt x="2275" y="8646"/>
                    <a:pt x="2375" y="8659"/>
                    <a:pt x="2463" y="8671"/>
                  </a:cubicBezTo>
                  <a:cubicBezTo>
                    <a:pt x="2501" y="8671"/>
                    <a:pt x="2526" y="8671"/>
                    <a:pt x="2564" y="8684"/>
                  </a:cubicBezTo>
                  <a:cubicBezTo>
                    <a:pt x="2664" y="8696"/>
                    <a:pt x="2752" y="8696"/>
                    <a:pt x="2853" y="8696"/>
                  </a:cubicBezTo>
                  <a:cubicBezTo>
                    <a:pt x="2878" y="8709"/>
                    <a:pt x="2903" y="8709"/>
                    <a:pt x="2941" y="8709"/>
                  </a:cubicBezTo>
                  <a:lnTo>
                    <a:pt x="3318" y="8709"/>
                  </a:lnTo>
                  <a:cubicBezTo>
                    <a:pt x="3431" y="8696"/>
                    <a:pt x="3556" y="8696"/>
                    <a:pt x="3669" y="8671"/>
                  </a:cubicBezTo>
                  <a:cubicBezTo>
                    <a:pt x="3707" y="8671"/>
                    <a:pt x="3745" y="8671"/>
                    <a:pt x="3783" y="8659"/>
                  </a:cubicBezTo>
                  <a:cubicBezTo>
                    <a:pt x="3858" y="8646"/>
                    <a:pt x="3946" y="8633"/>
                    <a:pt x="4034" y="8621"/>
                  </a:cubicBezTo>
                  <a:cubicBezTo>
                    <a:pt x="4072" y="8608"/>
                    <a:pt x="4109" y="8608"/>
                    <a:pt x="4147" y="8596"/>
                  </a:cubicBezTo>
                  <a:cubicBezTo>
                    <a:pt x="4235" y="8583"/>
                    <a:pt x="4323" y="8558"/>
                    <a:pt x="4398" y="8533"/>
                  </a:cubicBezTo>
                  <a:cubicBezTo>
                    <a:pt x="4436" y="8533"/>
                    <a:pt x="4474" y="8520"/>
                    <a:pt x="4511" y="8508"/>
                  </a:cubicBezTo>
                  <a:cubicBezTo>
                    <a:pt x="4624" y="8470"/>
                    <a:pt x="4738" y="8432"/>
                    <a:pt x="4851" y="8395"/>
                  </a:cubicBezTo>
                  <a:cubicBezTo>
                    <a:pt x="6446" y="7779"/>
                    <a:pt x="7678" y="6309"/>
                    <a:pt x="7980" y="4637"/>
                  </a:cubicBezTo>
                  <a:cubicBezTo>
                    <a:pt x="8294" y="2954"/>
                    <a:pt x="7665" y="1144"/>
                    <a:pt x="639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7"/>
            <p:cNvSpPr/>
            <p:nvPr/>
          </p:nvSpPr>
          <p:spPr>
            <a:xfrm>
              <a:off x="7607275" y="2206875"/>
              <a:ext cx="25775" cy="31450"/>
            </a:xfrm>
            <a:custGeom>
              <a:avLst/>
              <a:gdLst/>
              <a:ahLst/>
              <a:cxnLst/>
              <a:rect l="l" t="t" r="r" b="b"/>
              <a:pathLst>
                <a:path w="1031" h="1258" extrusionOk="0">
                  <a:moveTo>
                    <a:pt x="0" y="1257"/>
                  </a:moveTo>
                  <a:cubicBezTo>
                    <a:pt x="403" y="930"/>
                    <a:pt x="704" y="491"/>
                    <a:pt x="993" y="63"/>
                  </a:cubicBezTo>
                  <a:cubicBezTo>
                    <a:pt x="704" y="491"/>
                    <a:pt x="403" y="930"/>
                    <a:pt x="0" y="1257"/>
                  </a:cubicBezTo>
                  <a:close/>
                  <a:moveTo>
                    <a:pt x="993" y="63"/>
                  </a:moveTo>
                  <a:lnTo>
                    <a:pt x="1006" y="26"/>
                  </a:lnTo>
                  <a:lnTo>
                    <a:pt x="993" y="63"/>
                  </a:lnTo>
                  <a:close/>
                  <a:moveTo>
                    <a:pt x="1031" y="13"/>
                  </a:moveTo>
                  <a:cubicBezTo>
                    <a:pt x="1031" y="13"/>
                    <a:pt x="1031" y="1"/>
                    <a:pt x="1031" y="1"/>
                  </a:cubicBezTo>
                  <a:cubicBezTo>
                    <a:pt x="1031" y="1"/>
                    <a:pt x="1031" y="13"/>
                    <a:pt x="1031" y="13"/>
                  </a:cubicBezTo>
                  <a:close/>
                </a:path>
              </a:pathLst>
            </a:custGeom>
            <a:solidFill>
              <a:srgbClr val="EB224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7"/>
            <p:cNvSpPr/>
            <p:nvPr/>
          </p:nvSpPr>
          <p:spPr>
            <a:xfrm>
              <a:off x="6745875" y="1386325"/>
              <a:ext cx="107775" cy="92700"/>
            </a:xfrm>
            <a:custGeom>
              <a:avLst/>
              <a:gdLst/>
              <a:ahLst/>
              <a:cxnLst/>
              <a:rect l="l" t="t" r="r" b="b"/>
              <a:pathLst>
                <a:path w="4311" h="3708" extrusionOk="0">
                  <a:moveTo>
                    <a:pt x="516" y="0"/>
                  </a:moveTo>
                  <a:cubicBezTo>
                    <a:pt x="478" y="0"/>
                    <a:pt x="428" y="13"/>
                    <a:pt x="390" y="13"/>
                  </a:cubicBezTo>
                  <a:cubicBezTo>
                    <a:pt x="214" y="51"/>
                    <a:pt x="76" y="126"/>
                    <a:pt x="26" y="302"/>
                  </a:cubicBezTo>
                  <a:cubicBezTo>
                    <a:pt x="1" y="427"/>
                    <a:pt x="51" y="566"/>
                    <a:pt x="89" y="691"/>
                  </a:cubicBezTo>
                  <a:cubicBezTo>
                    <a:pt x="466" y="1697"/>
                    <a:pt x="868" y="2714"/>
                    <a:pt x="1270" y="3707"/>
                  </a:cubicBezTo>
                  <a:lnTo>
                    <a:pt x="1408" y="3707"/>
                  </a:lnTo>
                  <a:cubicBezTo>
                    <a:pt x="2338" y="3682"/>
                    <a:pt x="3218" y="3154"/>
                    <a:pt x="3758" y="2413"/>
                  </a:cubicBezTo>
                  <a:cubicBezTo>
                    <a:pt x="3783" y="2375"/>
                    <a:pt x="3808" y="2350"/>
                    <a:pt x="3821" y="2312"/>
                  </a:cubicBezTo>
                  <a:cubicBezTo>
                    <a:pt x="3846" y="2287"/>
                    <a:pt x="3858" y="2262"/>
                    <a:pt x="3871" y="2250"/>
                  </a:cubicBezTo>
                  <a:cubicBezTo>
                    <a:pt x="3884" y="2237"/>
                    <a:pt x="3884" y="2224"/>
                    <a:pt x="3896" y="2212"/>
                  </a:cubicBezTo>
                  <a:cubicBezTo>
                    <a:pt x="3921" y="2174"/>
                    <a:pt x="3934" y="2136"/>
                    <a:pt x="3959" y="2099"/>
                  </a:cubicBezTo>
                  <a:cubicBezTo>
                    <a:pt x="3971" y="2074"/>
                    <a:pt x="3984" y="2048"/>
                    <a:pt x="3997" y="2023"/>
                  </a:cubicBezTo>
                  <a:cubicBezTo>
                    <a:pt x="4009" y="2011"/>
                    <a:pt x="4009" y="1998"/>
                    <a:pt x="4022" y="1998"/>
                  </a:cubicBezTo>
                  <a:cubicBezTo>
                    <a:pt x="4034" y="1961"/>
                    <a:pt x="4047" y="1923"/>
                    <a:pt x="4072" y="1885"/>
                  </a:cubicBezTo>
                  <a:cubicBezTo>
                    <a:pt x="4085" y="1847"/>
                    <a:pt x="4097" y="1822"/>
                    <a:pt x="4110" y="1785"/>
                  </a:cubicBezTo>
                  <a:cubicBezTo>
                    <a:pt x="4122" y="1759"/>
                    <a:pt x="4135" y="1734"/>
                    <a:pt x="4135" y="1709"/>
                  </a:cubicBezTo>
                  <a:cubicBezTo>
                    <a:pt x="4160" y="1672"/>
                    <a:pt x="4173" y="1634"/>
                    <a:pt x="4185" y="1596"/>
                  </a:cubicBezTo>
                  <a:cubicBezTo>
                    <a:pt x="4185" y="1584"/>
                    <a:pt x="4198" y="1558"/>
                    <a:pt x="4198" y="1546"/>
                  </a:cubicBezTo>
                  <a:cubicBezTo>
                    <a:pt x="4210" y="1508"/>
                    <a:pt x="4210" y="1483"/>
                    <a:pt x="4223" y="1458"/>
                  </a:cubicBezTo>
                  <a:cubicBezTo>
                    <a:pt x="4235" y="1420"/>
                    <a:pt x="4235" y="1395"/>
                    <a:pt x="4248" y="1370"/>
                  </a:cubicBezTo>
                  <a:cubicBezTo>
                    <a:pt x="4248" y="1345"/>
                    <a:pt x="4260" y="1307"/>
                    <a:pt x="4260" y="1282"/>
                  </a:cubicBezTo>
                  <a:lnTo>
                    <a:pt x="4273" y="1244"/>
                  </a:lnTo>
                  <a:cubicBezTo>
                    <a:pt x="4273" y="1232"/>
                    <a:pt x="4273" y="1219"/>
                    <a:pt x="4286" y="1207"/>
                  </a:cubicBezTo>
                  <a:cubicBezTo>
                    <a:pt x="4298" y="1119"/>
                    <a:pt x="4311" y="1043"/>
                    <a:pt x="4311" y="955"/>
                  </a:cubicBezTo>
                  <a:cubicBezTo>
                    <a:pt x="3745" y="792"/>
                    <a:pt x="3192" y="641"/>
                    <a:pt x="2627" y="490"/>
                  </a:cubicBezTo>
                  <a:cubicBezTo>
                    <a:pt x="2061" y="340"/>
                    <a:pt x="1496" y="189"/>
                    <a:pt x="931" y="51"/>
                  </a:cubicBezTo>
                  <a:cubicBezTo>
                    <a:pt x="817" y="25"/>
                    <a:pt x="679" y="0"/>
                    <a:pt x="5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7"/>
            <p:cNvSpPr/>
            <p:nvPr/>
          </p:nvSpPr>
          <p:spPr>
            <a:xfrm>
              <a:off x="6777600" y="1410200"/>
              <a:ext cx="76050" cy="68825"/>
            </a:xfrm>
            <a:custGeom>
              <a:avLst/>
              <a:gdLst/>
              <a:ahLst/>
              <a:cxnLst/>
              <a:rect l="l" t="t" r="r" b="b"/>
              <a:pathLst>
                <a:path w="3042" h="2753" extrusionOk="0">
                  <a:moveTo>
                    <a:pt x="76" y="2752"/>
                  </a:moveTo>
                  <a:lnTo>
                    <a:pt x="76" y="2752"/>
                  </a:lnTo>
                  <a:lnTo>
                    <a:pt x="76" y="2752"/>
                  </a:lnTo>
                  <a:close/>
                  <a:moveTo>
                    <a:pt x="89" y="2752"/>
                  </a:moveTo>
                  <a:lnTo>
                    <a:pt x="89" y="2752"/>
                  </a:lnTo>
                  <a:lnTo>
                    <a:pt x="89" y="2752"/>
                  </a:lnTo>
                  <a:close/>
                  <a:moveTo>
                    <a:pt x="101" y="2752"/>
                  </a:moveTo>
                  <a:lnTo>
                    <a:pt x="101" y="2752"/>
                  </a:lnTo>
                  <a:lnTo>
                    <a:pt x="101" y="2752"/>
                  </a:lnTo>
                  <a:close/>
                  <a:moveTo>
                    <a:pt x="1" y="2752"/>
                  </a:moveTo>
                  <a:lnTo>
                    <a:pt x="1" y="2752"/>
                  </a:lnTo>
                  <a:lnTo>
                    <a:pt x="1" y="2752"/>
                  </a:lnTo>
                  <a:lnTo>
                    <a:pt x="1" y="2752"/>
                  </a:lnTo>
                  <a:close/>
                  <a:moveTo>
                    <a:pt x="114" y="2752"/>
                  </a:moveTo>
                  <a:lnTo>
                    <a:pt x="114" y="2752"/>
                  </a:lnTo>
                  <a:lnTo>
                    <a:pt x="114" y="2752"/>
                  </a:lnTo>
                  <a:close/>
                  <a:moveTo>
                    <a:pt x="126" y="2752"/>
                  </a:moveTo>
                  <a:lnTo>
                    <a:pt x="126" y="2752"/>
                  </a:lnTo>
                  <a:lnTo>
                    <a:pt x="126" y="2752"/>
                  </a:lnTo>
                  <a:close/>
                  <a:moveTo>
                    <a:pt x="126" y="2752"/>
                  </a:moveTo>
                  <a:lnTo>
                    <a:pt x="139" y="2752"/>
                  </a:lnTo>
                  <a:lnTo>
                    <a:pt x="126" y="2752"/>
                  </a:lnTo>
                  <a:close/>
                  <a:moveTo>
                    <a:pt x="139" y="2752"/>
                  </a:moveTo>
                  <a:lnTo>
                    <a:pt x="139" y="2752"/>
                  </a:lnTo>
                  <a:lnTo>
                    <a:pt x="139" y="2752"/>
                  </a:lnTo>
                  <a:close/>
                  <a:moveTo>
                    <a:pt x="2489" y="1458"/>
                  </a:moveTo>
                  <a:lnTo>
                    <a:pt x="2489" y="1458"/>
                  </a:lnTo>
                  <a:cubicBezTo>
                    <a:pt x="2514" y="1420"/>
                    <a:pt x="2539" y="1395"/>
                    <a:pt x="2552" y="1357"/>
                  </a:cubicBezTo>
                  <a:lnTo>
                    <a:pt x="2552" y="1357"/>
                  </a:lnTo>
                  <a:lnTo>
                    <a:pt x="2552" y="1357"/>
                  </a:lnTo>
                  <a:cubicBezTo>
                    <a:pt x="2539" y="1395"/>
                    <a:pt x="2514" y="1420"/>
                    <a:pt x="2489" y="1458"/>
                  </a:cubicBezTo>
                  <a:lnTo>
                    <a:pt x="2489" y="1458"/>
                  </a:lnTo>
                  <a:close/>
                  <a:moveTo>
                    <a:pt x="2602" y="1295"/>
                  </a:moveTo>
                  <a:cubicBezTo>
                    <a:pt x="2615" y="1282"/>
                    <a:pt x="2615" y="1269"/>
                    <a:pt x="2627" y="1257"/>
                  </a:cubicBezTo>
                  <a:lnTo>
                    <a:pt x="2627" y="1257"/>
                  </a:lnTo>
                  <a:lnTo>
                    <a:pt x="2627" y="1257"/>
                  </a:lnTo>
                  <a:cubicBezTo>
                    <a:pt x="2615" y="1269"/>
                    <a:pt x="2615" y="1282"/>
                    <a:pt x="2602" y="1295"/>
                  </a:cubicBezTo>
                  <a:close/>
                  <a:moveTo>
                    <a:pt x="2690" y="1144"/>
                  </a:moveTo>
                  <a:lnTo>
                    <a:pt x="2690" y="1144"/>
                  </a:lnTo>
                  <a:lnTo>
                    <a:pt x="2690" y="1144"/>
                  </a:lnTo>
                  <a:lnTo>
                    <a:pt x="2690" y="1144"/>
                  </a:lnTo>
                  <a:lnTo>
                    <a:pt x="2690" y="1144"/>
                  </a:lnTo>
                  <a:close/>
                  <a:moveTo>
                    <a:pt x="2728" y="1068"/>
                  </a:moveTo>
                  <a:cubicBezTo>
                    <a:pt x="2740" y="1056"/>
                    <a:pt x="2740" y="1043"/>
                    <a:pt x="2753" y="1043"/>
                  </a:cubicBezTo>
                  <a:cubicBezTo>
                    <a:pt x="2765" y="1006"/>
                    <a:pt x="2778" y="968"/>
                    <a:pt x="2803" y="930"/>
                  </a:cubicBezTo>
                  <a:cubicBezTo>
                    <a:pt x="2778" y="968"/>
                    <a:pt x="2765" y="1006"/>
                    <a:pt x="2753" y="1043"/>
                  </a:cubicBezTo>
                  <a:cubicBezTo>
                    <a:pt x="2740" y="1043"/>
                    <a:pt x="2740" y="1056"/>
                    <a:pt x="2728" y="1068"/>
                  </a:cubicBezTo>
                  <a:close/>
                  <a:moveTo>
                    <a:pt x="2841" y="830"/>
                  </a:moveTo>
                  <a:lnTo>
                    <a:pt x="2841" y="830"/>
                  </a:lnTo>
                  <a:cubicBezTo>
                    <a:pt x="2853" y="804"/>
                    <a:pt x="2866" y="779"/>
                    <a:pt x="2866" y="754"/>
                  </a:cubicBezTo>
                  <a:cubicBezTo>
                    <a:pt x="2891" y="717"/>
                    <a:pt x="2904" y="679"/>
                    <a:pt x="2916" y="641"/>
                  </a:cubicBezTo>
                  <a:cubicBezTo>
                    <a:pt x="2904" y="679"/>
                    <a:pt x="2891" y="717"/>
                    <a:pt x="2866" y="754"/>
                  </a:cubicBezTo>
                  <a:cubicBezTo>
                    <a:pt x="2866" y="779"/>
                    <a:pt x="2853" y="804"/>
                    <a:pt x="2841" y="830"/>
                  </a:cubicBezTo>
                  <a:lnTo>
                    <a:pt x="2841" y="830"/>
                  </a:lnTo>
                  <a:close/>
                  <a:moveTo>
                    <a:pt x="2929" y="591"/>
                  </a:moveTo>
                  <a:lnTo>
                    <a:pt x="2929" y="591"/>
                  </a:lnTo>
                  <a:cubicBezTo>
                    <a:pt x="2941" y="553"/>
                    <a:pt x="2941" y="528"/>
                    <a:pt x="2954" y="503"/>
                  </a:cubicBezTo>
                  <a:cubicBezTo>
                    <a:pt x="2966" y="465"/>
                    <a:pt x="2966" y="440"/>
                    <a:pt x="2979" y="415"/>
                  </a:cubicBezTo>
                  <a:cubicBezTo>
                    <a:pt x="2966" y="440"/>
                    <a:pt x="2966" y="465"/>
                    <a:pt x="2954" y="503"/>
                  </a:cubicBezTo>
                  <a:cubicBezTo>
                    <a:pt x="2941" y="528"/>
                    <a:pt x="2941" y="553"/>
                    <a:pt x="2929" y="591"/>
                  </a:cubicBezTo>
                  <a:lnTo>
                    <a:pt x="2929" y="591"/>
                  </a:lnTo>
                  <a:close/>
                  <a:moveTo>
                    <a:pt x="2991" y="327"/>
                  </a:moveTo>
                  <a:lnTo>
                    <a:pt x="2991" y="327"/>
                  </a:lnTo>
                  <a:lnTo>
                    <a:pt x="2991" y="327"/>
                  </a:lnTo>
                  <a:lnTo>
                    <a:pt x="2991" y="327"/>
                  </a:lnTo>
                  <a:lnTo>
                    <a:pt x="2991" y="327"/>
                  </a:lnTo>
                  <a:close/>
                  <a:moveTo>
                    <a:pt x="3004" y="289"/>
                  </a:moveTo>
                  <a:cubicBezTo>
                    <a:pt x="3004" y="277"/>
                    <a:pt x="3004" y="264"/>
                    <a:pt x="3017" y="252"/>
                  </a:cubicBezTo>
                  <a:cubicBezTo>
                    <a:pt x="3029" y="164"/>
                    <a:pt x="3042" y="88"/>
                    <a:pt x="3042" y="0"/>
                  </a:cubicBezTo>
                  <a:lnTo>
                    <a:pt x="3042" y="0"/>
                  </a:lnTo>
                  <a:lnTo>
                    <a:pt x="3042" y="0"/>
                  </a:lnTo>
                  <a:cubicBezTo>
                    <a:pt x="3042" y="88"/>
                    <a:pt x="3029" y="164"/>
                    <a:pt x="3017" y="252"/>
                  </a:cubicBezTo>
                  <a:cubicBezTo>
                    <a:pt x="3004" y="264"/>
                    <a:pt x="3004" y="277"/>
                    <a:pt x="3004" y="289"/>
                  </a:cubicBezTo>
                  <a:close/>
                </a:path>
              </a:pathLst>
            </a:custGeom>
            <a:solidFill>
              <a:srgbClr val="BDB0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7"/>
            <p:cNvSpPr/>
            <p:nvPr/>
          </p:nvSpPr>
          <p:spPr>
            <a:xfrm>
              <a:off x="6963975" y="1528800"/>
              <a:ext cx="660650" cy="529600"/>
            </a:xfrm>
            <a:custGeom>
              <a:avLst/>
              <a:gdLst/>
              <a:ahLst/>
              <a:cxnLst/>
              <a:rect l="l" t="t" r="r" b="b"/>
              <a:pathLst>
                <a:path w="26426" h="21184" extrusionOk="0">
                  <a:moveTo>
                    <a:pt x="95" y="0"/>
                  </a:moveTo>
                  <a:cubicBezTo>
                    <a:pt x="43" y="0"/>
                    <a:pt x="1" y="79"/>
                    <a:pt x="60" y="119"/>
                  </a:cubicBezTo>
                  <a:cubicBezTo>
                    <a:pt x="3453" y="2859"/>
                    <a:pt x="6921" y="5535"/>
                    <a:pt x="10327" y="8262"/>
                  </a:cubicBezTo>
                  <a:cubicBezTo>
                    <a:pt x="13719" y="10964"/>
                    <a:pt x="17087" y="13691"/>
                    <a:pt x="20442" y="16430"/>
                  </a:cubicBezTo>
                  <a:cubicBezTo>
                    <a:pt x="22365" y="18001"/>
                    <a:pt x="24275" y="19584"/>
                    <a:pt x="26197" y="21155"/>
                  </a:cubicBezTo>
                  <a:cubicBezTo>
                    <a:pt x="26220" y="21175"/>
                    <a:pt x="26244" y="21183"/>
                    <a:pt x="26266" y="21183"/>
                  </a:cubicBezTo>
                  <a:cubicBezTo>
                    <a:pt x="26356" y="21183"/>
                    <a:pt x="26426" y="21049"/>
                    <a:pt x="26336" y="20979"/>
                  </a:cubicBezTo>
                  <a:cubicBezTo>
                    <a:pt x="19651" y="15399"/>
                    <a:pt x="12840" y="9971"/>
                    <a:pt x="6016" y="4593"/>
                  </a:cubicBezTo>
                  <a:cubicBezTo>
                    <a:pt x="4056" y="3047"/>
                    <a:pt x="2121" y="1502"/>
                    <a:pt x="136" y="19"/>
                  </a:cubicBezTo>
                  <a:cubicBezTo>
                    <a:pt x="123" y="6"/>
                    <a:pt x="108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7"/>
            <p:cNvSpPr/>
            <p:nvPr/>
          </p:nvSpPr>
          <p:spPr>
            <a:xfrm>
              <a:off x="6921375" y="1590225"/>
              <a:ext cx="656475" cy="525850"/>
            </a:xfrm>
            <a:custGeom>
              <a:avLst/>
              <a:gdLst/>
              <a:ahLst/>
              <a:cxnLst/>
              <a:rect l="l" t="t" r="r" b="b"/>
              <a:pathLst>
                <a:path w="26259" h="21034" extrusionOk="0">
                  <a:moveTo>
                    <a:pt x="73" y="1"/>
                  </a:moveTo>
                  <a:cubicBezTo>
                    <a:pt x="33" y="1"/>
                    <a:pt x="0" y="48"/>
                    <a:pt x="30" y="88"/>
                  </a:cubicBezTo>
                  <a:cubicBezTo>
                    <a:pt x="1500" y="1595"/>
                    <a:pt x="3184" y="2927"/>
                    <a:pt x="4818" y="4272"/>
                  </a:cubicBezTo>
                  <a:cubicBezTo>
                    <a:pt x="6502" y="5667"/>
                    <a:pt x="8211" y="7024"/>
                    <a:pt x="9920" y="8381"/>
                  </a:cubicBezTo>
                  <a:cubicBezTo>
                    <a:pt x="13337" y="11083"/>
                    <a:pt x="16755" y="13759"/>
                    <a:pt x="20186" y="16436"/>
                  </a:cubicBezTo>
                  <a:cubicBezTo>
                    <a:pt x="22134" y="17956"/>
                    <a:pt x="24069" y="19502"/>
                    <a:pt x="26029" y="21010"/>
                  </a:cubicBezTo>
                  <a:cubicBezTo>
                    <a:pt x="26051" y="21027"/>
                    <a:pt x="26073" y="21034"/>
                    <a:pt x="26094" y="21034"/>
                  </a:cubicBezTo>
                  <a:cubicBezTo>
                    <a:pt x="26186" y="21034"/>
                    <a:pt x="26259" y="20903"/>
                    <a:pt x="26167" y="20821"/>
                  </a:cubicBezTo>
                  <a:cubicBezTo>
                    <a:pt x="19394" y="15431"/>
                    <a:pt x="12445" y="10253"/>
                    <a:pt x="5735" y="4787"/>
                  </a:cubicBezTo>
                  <a:cubicBezTo>
                    <a:pt x="3825" y="3229"/>
                    <a:pt x="2016" y="1545"/>
                    <a:pt x="106" y="12"/>
                  </a:cubicBezTo>
                  <a:cubicBezTo>
                    <a:pt x="95" y="4"/>
                    <a:pt x="84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5" name="Google Shape;2365;p37"/>
          <p:cNvGrpSpPr/>
          <p:nvPr/>
        </p:nvGrpSpPr>
        <p:grpSpPr>
          <a:xfrm rot="306833">
            <a:off x="4117625" y="1440467"/>
            <a:ext cx="908792" cy="848296"/>
            <a:chOff x="182650" y="97825"/>
            <a:chExt cx="1411249" cy="1317305"/>
          </a:xfrm>
        </p:grpSpPr>
        <p:sp>
          <p:nvSpPr>
            <p:cNvPr id="2366" name="Google Shape;2366;p37"/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7" name="Google Shape;2367;p37"/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2368" name="Google Shape;2368;p37"/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7"/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7"/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7"/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7"/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7"/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7"/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7"/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7"/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7"/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7"/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7"/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7"/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7"/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83" name="Google Shape;2383;p37"/>
          <p:cNvGrpSpPr/>
          <p:nvPr/>
        </p:nvGrpSpPr>
        <p:grpSpPr>
          <a:xfrm rot="-2058582">
            <a:off x="1427784" y="1407908"/>
            <a:ext cx="889932" cy="913413"/>
            <a:chOff x="516375" y="4010850"/>
            <a:chExt cx="953295" cy="978449"/>
          </a:xfrm>
        </p:grpSpPr>
        <p:sp>
          <p:nvSpPr>
            <p:cNvPr id="2384" name="Google Shape;2384;p37"/>
            <p:cNvSpPr/>
            <p:nvPr/>
          </p:nvSpPr>
          <p:spPr>
            <a:xfrm>
              <a:off x="539427" y="4256513"/>
              <a:ext cx="930244" cy="732786"/>
            </a:xfrm>
            <a:custGeom>
              <a:avLst/>
              <a:gdLst/>
              <a:ahLst/>
              <a:cxnLst/>
              <a:rect l="l" t="t" r="r" b="b"/>
              <a:pathLst>
                <a:path w="27885" h="21966" extrusionOk="0">
                  <a:moveTo>
                    <a:pt x="27432" y="1"/>
                  </a:moveTo>
                  <a:lnTo>
                    <a:pt x="1" y="13622"/>
                  </a:lnTo>
                  <a:cubicBezTo>
                    <a:pt x="1" y="13685"/>
                    <a:pt x="239" y="14653"/>
                    <a:pt x="252" y="14715"/>
                  </a:cubicBezTo>
                  <a:cubicBezTo>
                    <a:pt x="403" y="15457"/>
                    <a:pt x="1521" y="15645"/>
                    <a:pt x="2237" y="15897"/>
                  </a:cubicBezTo>
                  <a:cubicBezTo>
                    <a:pt x="7930" y="17945"/>
                    <a:pt x="13622" y="19968"/>
                    <a:pt x="19327" y="21966"/>
                  </a:cubicBezTo>
                  <a:cubicBezTo>
                    <a:pt x="22091" y="15055"/>
                    <a:pt x="24843" y="8143"/>
                    <a:pt x="27595" y="1220"/>
                  </a:cubicBezTo>
                  <a:cubicBezTo>
                    <a:pt x="27708" y="931"/>
                    <a:pt x="27884" y="415"/>
                    <a:pt x="274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7"/>
            <p:cNvSpPr/>
            <p:nvPr/>
          </p:nvSpPr>
          <p:spPr>
            <a:xfrm>
              <a:off x="547800" y="4225922"/>
              <a:ext cx="907626" cy="739491"/>
            </a:xfrm>
            <a:custGeom>
              <a:avLst/>
              <a:gdLst/>
              <a:ahLst/>
              <a:cxnLst/>
              <a:rect l="l" t="t" r="r" b="b"/>
              <a:pathLst>
                <a:path w="27207" h="22167" extrusionOk="0">
                  <a:moveTo>
                    <a:pt x="26628" y="0"/>
                  </a:moveTo>
                  <a:cubicBezTo>
                    <a:pt x="26628" y="201"/>
                    <a:pt x="26565" y="402"/>
                    <a:pt x="26502" y="541"/>
                  </a:cubicBezTo>
                  <a:lnTo>
                    <a:pt x="26490" y="578"/>
                  </a:lnTo>
                  <a:cubicBezTo>
                    <a:pt x="23738" y="7490"/>
                    <a:pt x="20986" y="14414"/>
                    <a:pt x="18234" y="21325"/>
                  </a:cubicBezTo>
                  <a:cubicBezTo>
                    <a:pt x="12529" y="19314"/>
                    <a:pt x="6824" y="17291"/>
                    <a:pt x="1132" y="15255"/>
                  </a:cubicBezTo>
                  <a:cubicBezTo>
                    <a:pt x="855" y="15155"/>
                    <a:pt x="566" y="15042"/>
                    <a:pt x="302" y="14891"/>
                  </a:cubicBezTo>
                  <a:cubicBezTo>
                    <a:pt x="189" y="14828"/>
                    <a:pt x="89" y="14765"/>
                    <a:pt x="1" y="14690"/>
                  </a:cubicBezTo>
                  <a:lnTo>
                    <a:pt x="1" y="14728"/>
                  </a:lnTo>
                  <a:cubicBezTo>
                    <a:pt x="51" y="14941"/>
                    <a:pt x="139" y="15117"/>
                    <a:pt x="277" y="15268"/>
                  </a:cubicBezTo>
                  <a:cubicBezTo>
                    <a:pt x="604" y="15670"/>
                    <a:pt x="1182" y="15921"/>
                    <a:pt x="1697" y="16097"/>
                  </a:cubicBezTo>
                  <a:cubicBezTo>
                    <a:pt x="7390" y="18146"/>
                    <a:pt x="13082" y="20169"/>
                    <a:pt x="18799" y="22167"/>
                  </a:cubicBezTo>
                  <a:cubicBezTo>
                    <a:pt x="21551" y="15255"/>
                    <a:pt x="24303" y="8344"/>
                    <a:pt x="27055" y="1420"/>
                  </a:cubicBezTo>
                  <a:cubicBezTo>
                    <a:pt x="27106" y="1295"/>
                    <a:pt x="27168" y="1106"/>
                    <a:pt x="27181" y="918"/>
                  </a:cubicBezTo>
                  <a:cubicBezTo>
                    <a:pt x="27206" y="604"/>
                    <a:pt x="27093" y="264"/>
                    <a:pt x="2662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7"/>
            <p:cNvSpPr/>
            <p:nvPr/>
          </p:nvSpPr>
          <p:spPr>
            <a:xfrm>
              <a:off x="526416" y="4010850"/>
              <a:ext cx="909727" cy="926474"/>
            </a:xfrm>
            <a:custGeom>
              <a:avLst/>
              <a:gdLst/>
              <a:ahLst/>
              <a:cxnLst/>
              <a:rect l="l" t="t" r="r" b="b"/>
              <a:pathLst>
                <a:path w="27270" h="27772" extrusionOk="0">
                  <a:moveTo>
                    <a:pt x="7928" y="0"/>
                  </a:moveTo>
                  <a:cubicBezTo>
                    <a:pt x="7683" y="0"/>
                    <a:pt x="7445" y="45"/>
                    <a:pt x="7226" y="164"/>
                  </a:cubicBezTo>
                  <a:cubicBezTo>
                    <a:pt x="6711" y="453"/>
                    <a:pt x="6485" y="1057"/>
                    <a:pt x="6297" y="1609"/>
                  </a:cubicBezTo>
                  <a:cubicBezTo>
                    <a:pt x="4286" y="7453"/>
                    <a:pt x="2275" y="13296"/>
                    <a:pt x="265" y="19139"/>
                  </a:cubicBezTo>
                  <a:cubicBezTo>
                    <a:pt x="139" y="19529"/>
                    <a:pt x="1" y="19931"/>
                    <a:pt x="89" y="20333"/>
                  </a:cubicBezTo>
                  <a:cubicBezTo>
                    <a:pt x="152" y="20672"/>
                    <a:pt x="365" y="20936"/>
                    <a:pt x="642" y="21137"/>
                  </a:cubicBezTo>
                  <a:cubicBezTo>
                    <a:pt x="730" y="21212"/>
                    <a:pt x="830" y="21275"/>
                    <a:pt x="943" y="21338"/>
                  </a:cubicBezTo>
                  <a:cubicBezTo>
                    <a:pt x="1207" y="21489"/>
                    <a:pt x="1496" y="21602"/>
                    <a:pt x="1773" y="21702"/>
                  </a:cubicBezTo>
                  <a:cubicBezTo>
                    <a:pt x="7465" y="23738"/>
                    <a:pt x="13170" y="25761"/>
                    <a:pt x="18875" y="27772"/>
                  </a:cubicBezTo>
                  <a:cubicBezTo>
                    <a:pt x="21627" y="20861"/>
                    <a:pt x="24379" y="13937"/>
                    <a:pt x="27131" y="7025"/>
                  </a:cubicBezTo>
                  <a:lnTo>
                    <a:pt x="27143" y="6988"/>
                  </a:lnTo>
                  <a:cubicBezTo>
                    <a:pt x="27206" y="6849"/>
                    <a:pt x="27269" y="6648"/>
                    <a:pt x="27269" y="6447"/>
                  </a:cubicBezTo>
                  <a:cubicBezTo>
                    <a:pt x="27269" y="6083"/>
                    <a:pt x="27068" y="5681"/>
                    <a:pt x="26314" y="5430"/>
                  </a:cubicBezTo>
                  <a:cubicBezTo>
                    <a:pt x="20597" y="3494"/>
                    <a:pt x="14816" y="1735"/>
                    <a:pt x="8973" y="177"/>
                  </a:cubicBezTo>
                  <a:cubicBezTo>
                    <a:pt x="8635" y="89"/>
                    <a:pt x="8275" y="0"/>
                    <a:pt x="792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7"/>
            <p:cNvSpPr/>
            <p:nvPr/>
          </p:nvSpPr>
          <p:spPr>
            <a:xfrm>
              <a:off x="821120" y="4487065"/>
              <a:ext cx="356352" cy="306078"/>
            </a:xfrm>
            <a:custGeom>
              <a:avLst/>
              <a:gdLst/>
              <a:ahLst/>
              <a:cxnLst/>
              <a:rect l="l" t="t" r="r" b="b"/>
              <a:pathLst>
                <a:path w="10682" h="9175" extrusionOk="0">
                  <a:moveTo>
                    <a:pt x="3007" y="0"/>
                  </a:moveTo>
                  <a:cubicBezTo>
                    <a:pt x="2970" y="0"/>
                    <a:pt x="2944" y="5"/>
                    <a:pt x="2929" y="14"/>
                  </a:cubicBezTo>
                  <a:cubicBezTo>
                    <a:pt x="2690" y="152"/>
                    <a:pt x="1195" y="3557"/>
                    <a:pt x="1" y="6196"/>
                  </a:cubicBezTo>
                  <a:cubicBezTo>
                    <a:pt x="2564" y="7176"/>
                    <a:pt x="5366" y="8207"/>
                    <a:pt x="7930" y="9174"/>
                  </a:cubicBezTo>
                  <a:cubicBezTo>
                    <a:pt x="8722" y="7013"/>
                    <a:pt x="10192" y="4286"/>
                    <a:pt x="10682" y="2967"/>
                  </a:cubicBezTo>
                  <a:cubicBezTo>
                    <a:pt x="8730" y="1769"/>
                    <a:pt x="3752" y="0"/>
                    <a:pt x="30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7"/>
            <p:cNvSpPr/>
            <p:nvPr/>
          </p:nvSpPr>
          <p:spPr>
            <a:xfrm>
              <a:off x="834131" y="4136551"/>
              <a:ext cx="464905" cy="142948"/>
            </a:xfrm>
            <a:custGeom>
              <a:avLst/>
              <a:gdLst/>
              <a:ahLst/>
              <a:cxnLst/>
              <a:rect l="l" t="t" r="r" b="b"/>
              <a:pathLst>
                <a:path w="13936" h="4285" extrusionOk="0">
                  <a:moveTo>
                    <a:pt x="115" y="0"/>
                  </a:moveTo>
                  <a:cubicBezTo>
                    <a:pt x="63" y="0"/>
                    <a:pt x="24" y="35"/>
                    <a:pt x="13" y="78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4738" y="1259"/>
                    <a:pt x="9324" y="2617"/>
                    <a:pt x="13785" y="4275"/>
                  </a:cubicBezTo>
                  <a:cubicBezTo>
                    <a:pt x="13798" y="4282"/>
                    <a:pt x="13812" y="4285"/>
                    <a:pt x="13826" y="4285"/>
                  </a:cubicBezTo>
                  <a:cubicBezTo>
                    <a:pt x="13865" y="4285"/>
                    <a:pt x="13905" y="4259"/>
                    <a:pt x="13923" y="4212"/>
                  </a:cubicBezTo>
                  <a:cubicBezTo>
                    <a:pt x="13936" y="4162"/>
                    <a:pt x="13911" y="4099"/>
                    <a:pt x="13861" y="4087"/>
                  </a:cubicBezTo>
                  <a:cubicBezTo>
                    <a:pt x="9387" y="2416"/>
                    <a:pt x="4801" y="1058"/>
                    <a:pt x="139" y="3"/>
                  </a:cubicBezTo>
                  <a:cubicBezTo>
                    <a:pt x="130" y="1"/>
                    <a:pt x="122" y="0"/>
                    <a:pt x="1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7"/>
            <p:cNvSpPr/>
            <p:nvPr/>
          </p:nvSpPr>
          <p:spPr>
            <a:xfrm>
              <a:off x="797668" y="4227523"/>
              <a:ext cx="424673" cy="137076"/>
            </a:xfrm>
            <a:custGeom>
              <a:avLst/>
              <a:gdLst/>
              <a:ahLst/>
              <a:cxnLst/>
              <a:rect l="l" t="t" r="r" b="b"/>
              <a:pathLst>
                <a:path w="12730" h="4109" extrusionOk="0">
                  <a:moveTo>
                    <a:pt x="118" y="0"/>
                  </a:moveTo>
                  <a:cubicBezTo>
                    <a:pt x="73" y="0"/>
                    <a:pt x="24" y="36"/>
                    <a:pt x="13" y="91"/>
                  </a:cubicBezTo>
                  <a:cubicBezTo>
                    <a:pt x="0" y="141"/>
                    <a:pt x="38" y="191"/>
                    <a:pt x="88" y="216"/>
                  </a:cubicBezTo>
                  <a:cubicBezTo>
                    <a:pt x="4335" y="1247"/>
                    <a:pt x="8507" y="2554"/>
                    <a:pt x="12579" y="4099"/>
                  </a:cubicBezTo>
                  <a:cubicBezTo>
                    <a:pt x="12592" y="4106"/>
                    <a:pt x="12605" y="4109"/>
                    <a:pt x="12619" y="4109"/>
                  </a:cubicBezTo>
                  <a:cubicBezTo>
                    <a:pt x="12659" y="4109"/>
                    <a:pt x="12698" y="4083"/>
                    <a:pt x="12717" y="4036"/>
                  </a:cubicBezTo>
                  <a:cubicBezTo>
                    <a:pt x="12729" y="3986"/>
                    <a:pt x="12704" y="3923"/>
                    <a:pt x="12654" y="3911"/>
                  </a:cubicBezTo>
                  <a:cubicBezTo>
                    <a:pt x="8570" y="2352"/>
                    <a:pt x="4386" y="1046"/>
                    <a:pt x="138" y="3"/>
                  </a:cubicBezTo>
                  <a:cubicBezTo>
                    <a:pt x="132" y="1"/>
                    <a:pt x="125" y="0"/>
                    <a:pt x="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7"/>
            <p:cNvSpPr/>
            <p:nvPr/>
          </p:nvSpPr>
          <p:spPr>
            <a:xfrm>
              <a:off x="676937" y="4051516"/>
              <a:ext cx="103549" cy="75927"/>
            </a:xfrm>
            <a:custGeom>
              <a:avLst/>
              <a:gdLst/>
              <a:ahLst/>
              <a:cxnLst/>
              <a:rect l="l" t="t" r="r" b="b"/>
              <a:pathLst>
                <a:path w="3104" h="2276" extrusionOk="0">
                  <a:moveTo>
                    <a:pt x="1571" y="1"/>
                  </a:moveTo>
                  <a:cubicBezTo>
                    <a:pt x="1420" y="1"/>
                    <a:pt x="1257" y="26"/>
                    <a:pt x="1093" y="51"/>
                  </a:cubicBezTo>
                  <a:cubicBezTo>
                    <a:pt x="880" y="101"/>
                    <a:pt x="654" y="164"/>
                    <a:pt x="453" y="315"/>
                  </a:cubicBezTo>
                  <a:cubicBezTo>
                    <a:pt x="164" y="516"/>
                    <a:pt x="0" y="868"/>
                    <a:pt x="0" y="1207"/>
                  </a:cubicBezTo>
                  <a:cubicBezTo>
                    <a:pt x="0" y="1308"/>
                    <a:pt x="13" y="1408"/>
                    <a:pt x="38" y="1496"/>
                  </a:cubicBezTo>
                  <a:cubicBezTo>
                    <a:pt x="164" y="1924"/>
                    <a:pt x="566" y="2250"/>
                    <a:pt x="1018" y="2275"/>
                  </a:cubicBezTo>
                  <a:cubicBezTo>
                    <a:pt x="1081" y="2275"/>
                    <a:pt x="1131" y="2238"/>
                    <a:pt x="1131" y="2175"/>
                  </a:cubicBezTo>
                  <a:cubicBezTo>
                    <a:pt x="1131" y="2112"/>
                    <a:pt x="1093" y="2074"/>
                    <a:pt x="1031" y="2062"/>
                  </a:cubicBezTo>
                  <a:cubicBezTo>
                    <a:pt x="679" y="2049"/>
                    <a:pt x="339" y="1785"/>
                    <a:pt x="239" y="1433"/>
                  </a:cubicBezTo>
                  <a:cubicBezTo>
                    <a:pt x="226" y="1371"/>
                    <a:pt x="214" y="1283"/>
                    <a:pt x="214" y="1207"/>
                  </a:cubicBezTo>
                  <a:cubicBezTo>
                    <a:pt x="214" y="931"/>
                    <a:pt x="352" y="642"/>
                    <a:pt x="578" y="478"/>
                  </a:cubicBezTo>
                  <a:cubicBezTo>
                    <a:pt x="729" y="365"/>
                    <a:pt x="930" y="303"/>
                    <a:pt x="1144" y="265"/>
                  </a:cubicBezTo>
                  <a:cubicBezTo>
                    <a:pt x="1282" y="227"/>
                    <a:pt x="1433" y="202"/>
                    <a:pt x="1571" y="202"/>
                  </a:cubicBezTo>
                  <a:cubicBezTo>
                    <a:pt x="1671" y="202"/>
                    <a:pt x="1759" y="215"/>
                    <a:pt x="1847" y="240"/>
                  </a:cubicBezTo>
                  <a:cubicBezTo>
                    <a:pt x="2262" y="328"/>
                    <a:pt x="2601" y="692"/>
                    <a:pt x="2903" y="1056"/>
                  </a:cubicBezTo>
                  <a:cubicBezTo>
                    <a:pt x="2925" y="1078"/>
                    <a:pt x="2955" y="1092"/>
                    <a:pt x="2987" y="1092"/>
                  </a:cubicBezTo>
                  <a:cubicBezTo>
                    <a:pt x="3009" y="1092"/>
                    <a:pt x="3033" y="1085"/>
                    <a:pt x="3054" y="1069"/>
                  </a:cubicBezTo>
                  <a:cubicBezTo>
                    <a:pt x="3091" y="1031"/>
                    <a:pt x="3104" y="956"/>
                    <a:pt x="3066" y="918"/>
                  </a:cubicBezTo>
                  <a:cubicBezTo>
                    <a:pt x="2752" y="554"/>
                    <a:pt x="2400" y="152"/>
                    <a:pt x="1885" y="26"/>
                  </a:cubicBezTo>
                  <a:cubicBezTo>
                    <a:pt x="1785" y="14"/>
                    <a:pt x="1684" y="1"/>
                    <a:pt x="15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7"/>
            <p:cNvSpPr/>
            <p:nvPr/>
          </p:nvSpPr>
          <p:spPr>
            <a:xfrm>
              <a:off x="762039" y="4071665"/>
              <a:ext cx="27255" cy="27689"/>
            </a:xfrm>
            <a:custGeom>
              <a:avLst/>
              <a:gdLst/>
              <a:ahLst/>
              <a:cxnLst/>
              <a:rect l="l" t="t" r="r" b="b"/>
              <a:pathLst>
                <a:path w="817" h="830" extrusionOk="0">
                  <a:moveTo>
                    <a:pt x="402" y="214"/>
                  </a:moveTo>
                  <a:cubicBezTo>
                    <a:pt x="452" y="214"/>
                    <a:pt x="503" y="226"/>
                    <a:pt x="540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65"/>
                    <a:pt x="591" y="503"/>
                    <a:pt x="553" y="540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6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26" y="327"/>
                    <a:pt x="251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0" y="654"/>
                    <a:pt x="138" y="729"/>
                  </a:cubicBezTo>
                  <a:cubicBezTo>
                    <a:pt x="214" y="792"/>
                    <a:pt x="314" y="829"/>
                    <a:pt x="402" y="829"/>
                  </a:cubicBezTo>
                  <a:cubicBezTo>
                    <a:pt x="515" y="829"/>
                    <a:pt x="641" y="779"/>
                    <a:pt x="716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7"/>
            <p:cNvSpPr/>
            <p:nvPr/>
          </p:nvSpPr>
          <p:spPr>
            <a:xfrm>
              <a:off x="642543" y="4159669"/>
              <a:ext cx="103583" cy="75927"/>
            </a:xfrm>
            <a:custGeom>
              <a:avLst/>
              <a:gdLst/>
              <a:ahLst/>
              <a:cxnLst/>
              <a:rect l="l" t="t" r="r" b="b"/>
              <a:pathLst>
                <a:path w="3105" h="2276" extrusionOk="0">
                  <a:moveTo>
                    <a:pt x="1584" y="1"/>
                  </a:moveTo>
                  <a:cubicBezTo>
                    <a:pt x="1421" y="1"/>
                    <a:pt x="1257" y="26"/>
                    <a:pt x="1107" y="51"/>
                  </a:cubicBezTo>
                  <a:cubicBezTo>
                    <a:pt x="880" y="101"/>
                    <a:pt x="654" y="177"/>
                    <a:pt x="453" y="315"/>
                  </a:cubicBezTo>
                  <a:cubicBezTo>
                    <a:pt x="164" y="516"/>
                    <a:pt x="1" y="868"/>
                    <a:pt x="1" y="1207"/>
                  </a:cubicBezTo>
                  <a:cubicBezTo>
                    <a:pt x="1" y="1308"/>
                    <a:pt x="13" y="1408"/>
                    <a:pt x="38" y="1496"/>
                  </a:cubicBezTo>
                  <a:cubicBezTo>
                    <a:pt x="177" y="1936"/>
                    <a:pt x="579" y="2250"/>
                    <a:pt x="1019" y="2275"/>
                  </a:cubicBezTo>
                  <a:cubicBezTo>
                    <a:pt x="1081" y="2275"/>
                    <a:pt x="1132" y="2238"/>
                    <a:pt x="1132" y="2175"/>
                  </a:cubicBezTo>
                  <a:cubicBezTo>
                    <a:pt x="1132" y="2125"/>
                    <a:pt x="1094" y="2074"/>
                    <a:pt x="1031" y="2074"/>
                  </a:cubicBezTo>
                  <a:cubicBezTo>
                    <a:pt x="679" y="2049"/>
                    <a:pt x="340" y="1785"/>
                    <a:pt x="240" y="1446"/>
                  </a:cubicBezTo>
                  <a:cubicBezTo>
                    <a:pt x="227" y="1371"/>
                    <a:pt x="214" y="1295"/>
                    <a:pt x="214" y="1207"/>
                  </a:cubicBezTo>
                  <a:cubicBezTo>
                    <a:pt x="214" y="931"/>
                    <a:pt x="353" y="642"/>
                    <a:pt x="579" y="478"/>
                  </a:cubicBezTo>
                  <a:cubicBezTo>
                    <a:pt x="730" y="365"/>
                    <a:pt x="931" y="303"/>
                    <a:pt x="1144" y="265"/>
                  </a:cubicBezTo>
                  <a:cubicBezTo>
                    <a:pt x="1295" y="227"/>
                    <a:pt x="1433" y="215"/>
                    <a:pt x="1584" y="215"/>
                  </a:cubicBezTo>
                  <a:cubicBezTo>
                    <a:pt x="1672" y="215"/>
                    <a:pt x="1760" y="215"/>
                    <a:pt x="1848" y="240"/>
                  </a:cubicBezTo>
                  <a:cubicBezTo>
                    <a:pt x="2263" y="328"/>
                    <a:pt x="2602" y="692"/>
                    <a:pt x="2903" y="1057"/>
                  </a:cubicBezTo>
                  <a:cubicBezTo>
                    <a:pt x="2925" y="1078"/>
                    <a:pt x="2960" y="1092"/>
                    <a:pt x="2993" y="1092"/>
                  </a:cubicBezTo>
                  <a:cubicBezTo>
                    <a:pt x="3016" y="1092"/>
                    <a:pt x="3038" y="1085"/>
                    <a:pt x="3054" y="1069"/>
                  </a:cubicBezTo>
                  <a:cubicBezTo>
                    <a:pt x="3105" y="1031"/>
                    <a:pt x="3105" y="956"/>
                    <a:pt x="3067" y="918"/>
                  </a:cubicBezTo>
                  <a:cubicBezTo>
                    <a:pt x="2753" y="554"/>
                    <a:pt x="2401" y="152"/>
                    <a:pt x="1886" y="39"/>
                  </a:cubicBezTo>
                  <a:cubicBezTo>
                    <a:pt x="1785" y="14"/>
                    <a:pt x="1685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7"/>
            <p:cNvSpPr/>
            <p:nvPr/>
          </p:nvSpPr>
          <p:spPr>
            <a:xfrm>
              <a:off x="727645" y="4179819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3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9" y="302"/>
                    <a:pt x="604" y="352"/>
                    <a:pt x="604" y="415"/>
                  </a:cubicBezTo>
                  <a:cubicBezTo>
                    <a:pt x="604" y="465"/>
                    <a:pt x="591" y="503"/>
                    <a:pt x="566" y="540"/>
                  </a:cubicBezTo>
                  <a:cubicBezTo>
                    <a:pt x="516" y="591"/>
                    <a:pt x="466" y="616"/>
                    <a:pt x="403" y="616"/>
                  </a:cubicBezTo>
                  <a:cubicBezTo>
                    <a:pt x="365" y="616"/>
                    <a:pt x="315" y="603"/>
                    <a:pt x="277" y="566"/>
                  </a:cubicBezTo>
                  <a:cubicBezTo>
                    <a:pt x="227" y="528"/>
                    <a:pt x="202" y="478"/>
                    <a:pt x="202" y="415"/>
                  </a:cubicBezTo>
                  <a:cubicBezTo>
                    <a:pt x="202" y="377"/>
                    <a:pt x="227" y="327"/>
                    <a:pt x="252" y="289"/>
                  </a:cubicBezTo>
                  <a:cubicBezTo>
                    <a:pt x="290" y="239"/>
                    <a:pt x="352" y="214"/>
                    <a:pt x="403" y="214"/>
                  </a:cubicBezTo>
                  <a:close/>
                  <a:moveTo>
                    <a:pt x="403" y="0"/>
                  </a:moveTo>
                  <a:cubicBezTo>
                    <a:pt x="290" y="0"/>
                    <a:pt x="177" y="50"/>
                    <a:pt x="89" y="151"/>
                  </a:cubicBezTo>
                  <a:cubicBezTo>
                    <a:pt x="26" y="226"/>
                    <a:pt x="1" y="327"/>
                    <a:pt x="1" y="415"/>
                  </a:cubicBezTo>
                  <a:cubicBezTo>
                    <a:pt x="1" y="528"/>
                    <a:pt x="51" y="654"/>
                    <a:pt x="139" y="729"/>
                  </a:cubicBezTo>
                  <a:cubicBezTo>
                    <a:pt x="214" y="792"/>
                    <a:pt x="315" y="829"/>
                    <a:pt x="403" y="829"/>
                  </a:cubicBezTo>
                  <a:cubicBezTo>
                    <a:pt x="528" y="829"/>
                    <a:pt x="641" y="779"/>
                    <a:pt x="717" y="679"/>
                  </a:cubicBezTo>
                  <a:cubicBezTo>
                    <a:pt x="780" y="603"/>
                    <a:pt x="817" y="503"/>
                    <a:pt x="817" y="415"/>
                  </a:cubicBezTo>
                  <a:cubicBezTo>
                    <a:pt x="817" y="302"/>
                    <a:pt x="767" y="189"/>
                    <a:pt x="667" y="101"/>
                  </a:cubicBezTo>
                  <a:cubicBezTo>
                    <a:pt x="591" y="38"/>
                    <a:pt x="503" y="0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7"/>
            <p:cNvSpPr/>
            <p:nvPr/>
          </p:nvSpPr>
          <p:spPr>
            <a:xfrm>
              <a:off x="598541" y="4277497"/>
              <a:ext cx="103149" cy="76294"/>
            </a:xfrm>
            <a:custGeom>
              <a:avLst/>
              <a:gdLst/>
              <a:ahLst/>
              <a:cxnLst/>
              <a:rect l="l" t="t" r="r" b="b"/>
              <a:pathLst>
                <a:path w="3092" h="2287" extrusionOk="0">
                  <a:moveTo>
                    <a:pt x="1571" y="0"/>
                  </a:moveTo>
                  <a:cubicBezTo>
                    <a:pt x="1408" y="0"/>
                    <a:pt x="1244" y="25"/>
                    <a:pt x="1094" y="63"/>
                  </a:cubicBezTo>
                  <a:cubicBezTo>
                    <a:pt x="867" y="113"/>
                    <a:pt x="641" y="176"/>
                    <a:pt x="440" y="314"/>
                  </a:cubicBezTo>
                  <a:cubicBezTo>
                    <a:pt x="164" y="528"/>
                    <a:pt x="0" y="867"/>
                    <a:pt x="0" y="1219"/>
                  </a:cubicBezTo>
                  <a:cubicBezTo>
                    <a:pt x="0" y="1307"/>
                    <a:pt x="13" y="1407"/>
                    <a:pt x="38" y="1508"/>
                  </a:cubicBezTo>
                  <a:cubicBezTo>
                    <a:pt x="164" y="1935"/>
                    <a:pt x="566" y="2249"/>
                    <a:pt x="1018" y="2287"/>
                  </a:cubicBezTo>
                  <a:cubicBezTo>
                    <a:pt x="1068" y="2287"/>
                    <a:pt x="1119" y="2237"/>
                    <a:pt x="1119" y="2186"/>
                  </a:cubicBezTo>
                  <a:cubicBezTo>
                    <a:pt x="1131" y="2124"/>
                    <a:pt x="1081" y="2073"/>
                    <a:pt x="1031" y="2073"/>
                  </a:cubicBezTo>
                  <a:cubicBezTo>
                    <a:pt x="666" y="2061"/>
                    <a:pt x="327" y="1784"/>
                    <a:pt x="239" y="1445"/>
                  </a:cubicBezTo>
                  <a:cubicBezTo>
                    <a:pt x="214" y="1370"/>
                    <a:pt x="201" y="1294"/>
                    <a:pt x="201" y="1219"/>
                  </a:cubicBezTo>
                  <a:cubicBezTo>
                    <a:pt x="201" y="942"/>
                    <a:pt x="340" y="653"/>
                    <a:pt x="566" y="490"/>
                  </a:cubicBezTo>
                  <a:cubicBezTo>
                    <a:pt x="729" y="377"/>
                    <a:pt x="930" y="314"/>
                    <a:pt x="1131" y="264"/>
                  </a:cubicBezTo>
                  <a:cubicBezTo>
                    <a:pt x="1282" y="239"/>
                    <a:pt x="1433" y="214"/>
                    <a:pt x="1571" y="214"/>
                  </a:cubicBezTo>
                  <a:cubicBezTo>
                    <a:pt x="1659" y="214"/>
                    <a:pt x="1747" y="226"/>
                    <a:pt x="1835" y="239"/>
                  </a:cubicBezTo>
                  <a:cubicBezTo>
                    <a:pt x="2262" y="339"/>
                    <a:pt x="2589" y="691"/>
                    <a:pt x="2903" y="1056"/>
                  </a:cubicBezTo>
                  <a:cubicBezTo>
                    <a:pt x="2923" y="1082"/>
                    <a:pt x="2951" y="1095"/>
                    <a:pt x="2978" y="1095"/>
                  </a:cubicBezTo>
                  <a:cubicBezTo>
                    <a:pt x="3001" y="1095"/>
                    <a:pt x="3024" y="1086"/>
                    <a:pt x="3041" y="1068"/>
                  </a:cubicBezTo>
                  <a:cubicBezTo>
                    <a:pt x="3092" y="1030"/>
                    <a:pt x="3092" y="968"/>
                    <a:pt x="3054" y="917"/>
                  </a:cubicBezTo>
                  <a:cubicBezTo>
                    <a:pt x="2740" y="565"/>
                    <a:pt x="2388" y="151"/>
                    <a:pt x="1885" y="38"/>
                  </a:cubicBezTo>
                  <a:cubicBezTo>
                    <a:pt x="1772" y="13"/>
                    <a:pt x="1672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7"/>
            <p:cNvSpPr/>
            <p:nvPr/>
          </p:nvSpPr>
          <p:spPr>
            <a:xfrm>
              <a:off x="683209" y="42980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15" y="214"/>
                  </a:moveTo>
                  <a:cubicBezTo>
                    <a:pt x="453" y="214"/>
                    <a:pt x="503" y="227"/>
                    <a:pt x="541" y="252"/>
                  </a:cubicBezTo>
                  <a:cubicBezTo>
                    <a:pt x="591" y="290"/>
                    <a:pt x="616" y="353"/>
                    <a:pt x="616" y="403"/>
                  </a:cubicBezTo>
                  <a:cubicBezTo>
                    <a:pt x="616" y="453"/>
                    <a:pt x="591" y="503"/>
                    <a:pt x="566" y="541"/>
                  </a:cubicBezTo>
                  <a:cubicBezTo>
                    <a:pt x="528" y="591"/>
                    <a:pt x="466" y="616"/>
                    <a:pt x="415" y="616"/>
                  </a:cubicBezTo>
                  <a:cubicBezTo>
                    <a:pt x="365" y="616"/>
                    <a:pt x="315" y="591"/>
                    <a:pt x="277" y="566"/>
                  </a:cubicBezTo>
                  <a:cubicBezTo>
                    <a:pt x="239" y="529"/>
                    <a:pt x="214" y="466"/>
                    <a:pt x="214" y="415"/>
                  </a:cubicBezTo>
                  <a:cubicBezTo>
                    <a:pt x="214" y="365"/>
                    <a:pt x="227" y="315"/>
                    <a:pt x="252" y="277"/>
                  </a:cubicBezTo>
                  <a:cubicBezTo>
                    <a:pt x="302" y="239"/>
                    <a:pt x="352" y="214"/>
                    <a:pt x="415" y="214"/>
                  </a:cubicBezTo>
                  <a:close/>
                  <a:moveTo>
                    <a:pt x="415" y="1"/>
                  </a:moveTo>
                  <a:cubicBezTo>
                    <a:pt x="302" y="1"/>
                    <a:pt x="177" y="51"/>
                    <a:pt x="101" y="152"/>
                  </a:cubicBezTo>
                  <a:cubicBezTo>
                    <a:pt x="38" y="227"/>
                    <a:pt x="1" y="315"/>
                    <a:pt x="1" y="415"/>
                  </a:cubicBezTo>
                  <a:cubicBezTo>
                    <a:pt x="1" y="529"/>
                    <a:pt x="51" y="642"/>
                    <a:pt x="151" y="730"/>
                  </a:cubicBezTo>
                  <a:cubicBezTo>
                    <a:pt x="227" y="792"/>
                    <a:pt x="315" y="818"/>
                    <a:pt x="415" y="818"/>
                  </a:cubicBezTo>
                  <a:cubicBezTo>
                    <a:pt x="528" y="818"/>
                    <a:pt x="642" y="767"/>
                    <a:pt x="729" y="679"/>
                  </a:cubicBezTo>
                  <a:cubicBezTo>
                    <a:pt x="792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79" y="101"/>
                  </a:cubicBezTo>
                  <a:cubicBezTo>
                    <a:pt x="604" y="26"/>
                    <a:pt x="503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7"/>
            <p:cNvSpPr/>
            <p:nvPr/>
          </p:nvSpPr>
          <p:spPr>
            <a:xfrm>
              <a:off x="561645" y="4401996"/>
              <a:ext cx="103583" cy="75961"/>
            </a:xfrm>
            <a:custGeom>
              <a:avLst/>
              <a:gdLst/>
              <a:ahLst/>
              <a:cxnLst/>
              <a:rect l="l" t="t" r="r" b="b"/>
              <a:pathLst>
                <a:path w="3105" h="2277" extrusionOk="0">
                  <a:moveTo>
                    <a:pt x="1584" y="0"/>
                  </a:moveTo>
                  <a:cubicBezTo>
                    <a:pt x="1420" y="0"/>
                    <a:pt x="1257" y="25"/>
                    <a:pt x="1106" y="63"/>
                  </a:cubicBezTo>
                  <a:cubicBezTo>
                    <a:pt x="880" y="101"/>
                    <a:pt x="654" y="176"/>
                    <a:pt x="453" y="314"/>
                  </a:cubicBezTo>
                  <a:cubicBezTo>
                    <a:pt x="164" y="528"/>
                    <a:pt x="1" y="867"/>
                    <a:pt x="1" y="1219"/>
                  </a:cubicBezTo>
                  <a:cubicBezTo>
                    <a:pt x="1" y="1307"/>
                    <a:pt x="13" y="1407"/>
                    <a:pt x="38" y="1508"/>
                  </a:cubicBezTo>
                  <a:cubicBezTo>
                    <a:pt x="164" y="1935"/>
                    <a:pt x="579" y="2249"/>
                    <a:pt x="1018" y="2275"/>
                  </a:cubicBezTo>
                  <a:cubicBezTo>
                    <a:pt x="1025" y="2276"/>
                    <a:pt x="1031" y="2276"/>
                    <a:pt x="1038" y="2276"/>
                  </a:cubicBezTo>
                  <a:cubicBezTo>
                    <a:pt x="1091" y="2276"/>
                    <a:pt x="1131" y="2232"/>
                    <a:pt x="1131" y="2187"/>
                  </a:cubicBezTo>
                  <a:cubicBezTo>
                    <a:pt x="1131" y="2124"/>
                    <a:pt x="1094" y="2073"/>
                    <a:pt x="1031" y="2073"/>
                  </a:cubicBezTo>
                  <a:cubicBezTo>
                    <a:pt x="679" y="2048"/>
                    <a:pt x="340" y="1784"/>
                    <a:pt x="239" y="1445"/>
                  </a:cubicBezTo>
                  <a:cubicBezTo>
                    <a:pt x="227" y="1370"/>
                    <a:pt x="214" y="1294"/>
                    <a:pt x="214" y="1219"/>
                  </a:cubicBezTo>
                  <a:cubicBezTo>
                    <a:pt x="214" y="930"/>
                    <a:pt x="352" y="654"/>
                    <a:pt x="579" y="490"/>
                  </a:cubicBezTo>
                  <a:cubicBezTo>
                    <a:pt x="729" y="377"/>
                    <a:pt x="930" y="314"/>
                    <a:pt x="1144" y="264"/>
                  </a:cubicBezTo>
                  <a:cubicBezTo>
                    <a:pt x="1295" y="239"/>
                    <a:pt x="1433" y="214"/>
                    <a:pt x="1584" y="214"/>
                  </a:cubicBezTo>
                  <a:cubicBezTo>
                    <a:pt x="1672" y="214"/>
                    <a:pt x="1760" y="226"/>
                    <a:pt x="1848" y="239"/>
                  </a:cubicBezTo>
                  <a:cubicBezTo>
                    <a:pt x="2262" y="339"/>
                    <a:pt x="2602" y="691"/>
                    <a:pt x="2903" y="1056"/>
                  </a:cubicBezTo>
                  <a:cubicBezTo>
                    <a:pt x="2923" y="1083"/>
                    <a:pt x="2954" y="1095"/>
                    <a:pt x="2985" y="1095"/>
                  </a:cubicBezTo>
                  <a:cubicBezTo>
                    <a:pt x="3011" y="1095"/>
                    <a:pt x="3037" y="1086"/>
                    <a:pt x="3054" y="1068"/>
                  </a:cubicBezTo>
                  <a:cubicBezTo>
                    <a:pt x="3104" y="1031"/>
                    <a:pt x="3104" y="968"/>
                    <a:pt x="3067" y="917"/>
                  </a:cubicBezTo>
                  <a:cubicBezTo>
                    <a:pt x="2752" y="553"/>
                    <a:pt x="2401" y="151"/>
                    <a:pt x="1885" y="38"/>
                  </a:cubicBezTo>
                  <a:cubicBezTo>
                    <a:pt x="1785" y="13"/>
                    <a:pt x="1684" y="0"/>
                    <a:pt x="1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7"/>
            <p:cNvSpPr/>
            <p:nvPr/>
          </p:nvSpPr>
          <p:spPr>
            <a:xfrm>
              <a:off x="646747" y="4422513"/>
              <a:ext cx="27288" cy="27288"/>
            </a:xfrm>
            <a:custGeom>
              <a:avLst/>
              <a:gdLst/>
              <a:ahLst/>
              <a:cxnLst/>
              <a:rect l="l" t="t" r="r" b="b"/>
              <a:pathLst>
                <a:path w="818" h="818" extrusionOk="0">
                  <a:moveTo>
                    <a:pt x="403" y="202"/>
                  </a:moveTo>
                  <a:cubicBezTo>
                    <a:pt x="453" y="202"/>
                    <a:pt x="503" y="227"/>
                    <a:pt x="541" y="252"/>
                  </a:cubicBezTo>
                  <a:cubicBezTo>
                    <a:pt x="578" y="290"/>
                    <a:pt x="604" y="353"/>
                    <a:pt x="604" y="403"/>
                  </a:cubicBezTo>
                  <a:cubicBezTo>
                    <a:pt x="604" y="453"/>
                    <a:pt x="591" y="503"/>
                    <a:pt x="566" y="541"/>
                  </a:cubicBezTo>
                  <a:cubicBezTo>
                    <a:pt x="516" y="579"/>
                    <a:pt x="465" y="604"/>
                    <a:pt x="403" y="604"/>
                  </a:cubicBezTo>
                  <a:cubicBezTo>
                    <a:pt x="365" y="604"/>
                    <a:pt x="315" y="591"/>
                    <a:pt x="277" y="566"/>
                  </a:cubicBezTo>
                  <a:cubicBezTo>
                    <a:pt x="227" y="529"/>
                    <a:pt x="201" y="466"/>
                    <a:pt x="201" y="416"/>
                  </a:cubicBezTo>
                  <a:cubicBezTo>
                    <a:pt x="201" y="365"/>
                    <a:pt x="227" y="315"/>
                    <a:pt x="252" y="277"/>
                  </a:cubicBezTo>
                  <a:cubicBezTo>
                    <a:pt x="289" y="227"/>
                    <a:pt x="352" y="202"/>
                    <a:pt x="403" y="202"/>
                  </a:cubicBezTo>
                  <a:close/>
                  <a:moveTo>
                    <a:pt x="403" y="1"/>
                  </a:moveTo>
                  <a:cubicBezTo>
                    <a:pt x="289" y="1"/>
                    <a:pt x="176" y="51"/>
                    <a:pt x="88" y="139"/>
                  </a:cubicBezTo>
                  <a:cubicBezTo>
                    <a:pt x="26" y="227"/>
                    <a:pt x="0" y="315"/>
                    <a:pt x="0" y="416"/>
                  </a:cubicBezTo>
                  <a:cubicBezTo>
                    <a:pt x="0" y="529"/>
                    <a:pt x="51" y="642"/>
                    <a:pt x="139" y="717"/>
                  </a:cubicBezTo>
                  <a:cubicBezTo>
                    <a:pt x="214" y="792"/>
                    <a:pt x="315" y="818"/>
                    <a:pt x="403" y="818"/>
                  </a:cubicBezTo>
                  <a:cubicBezTo>
                    <a:pt x="516" y="818"/>
                    <a:pt x="641" y="767"/>
                    <a:pt x="717" y="667"/>
                  </a:cubicBezTo>
                  <a:cubicBezTo>
                    <a:pt x="779" y="591"/>
                    <a:pt x="817" y="503"/>
                    <a:pt x="817" y="403"/>
                  </a:cubicBezTo>
                  <a:cubicBezTo>
                    <a:pt x="817" y="290"/>
                    <a:pt x="767" y="177"/>
                    <a:pt x="666" y="89"/>
                  </a:cubicBezTo>
                  <a:cubicBezTo>
                    <a:pt x="591" y="26"/>
                    <a:pt x="503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7"/>
            <p:cNvSpPr/>
            <p:nvPr/>
          </p:nvSpPr>
          <p:spPr>
            <a:xfrm>
              <a:off x="516375" y="4528598"/>
              <a:ext cx="103583" cy="75894"/>
            </a:xfrm>
            <a:custGeom>
              <a:avLst/>
              <a:gdLst/>
              <a:ahLst/>
              <a:cxnLst/>
              <a:rect l="l" t="t" r="r" b="b"/>
              <a:pathLst>
                <a:path w="3105" h="2275" extrusionOk="0">
                  <a:moveTo>
                    <a:pt x="1571" y="0"/>
                  </a:moveTo>
                  <a:cubicBezTo>
                    <a:pt x="1408" y="0"/>
                    <a:pt x="1257" y="25"/>
                    <a:pt x="1094" y="50"/>
                  </a:cubicBezTo>
                  <a:cubicBezTo>
                    <a:pt x="880" y="101"/>
                    <a:pt x="641" y="163"/>
                    <a:pt x="453" y="314"/>
                  </a:cubicBezTo>
                  <a:cubicBezTo>
                    <a:pt x="164" y="515"/>
                    <a:pt x="0" y="867"/>
                    <a:pt x="0" y="1206"/>
                  </a:cubicBezTo>
                  <a:cubicBezTo>
                    <a:pt x="0" y="1307"/>
                    <a:pt x="13" y="1395"/>
                    <a:pt x="38" y="1495"/>
                  </a:cubicBezTo>
                  <a:cubicBezTo>
                    <a:pt x="164" y="1923"/>
                    <a:pt x="566" y="2249"/>
                    <a:pt x="1018" y="2274"/>
                  </a:cubicBezTo>
                  <a:cubicBezTo>
                    <a:pt x="1081" y="2274"/>
                    <a:pt x="1131" y="2237"/>
                    <a:pt x="1131" y="2174"/>
                  </a:cubicBezTo>
                  <a:cubicBezTo>
                    <a:pt x="1131" y="2111"/>
                    <a:pt x="1094" y="2061"/>
                    <a:pt x="1031" y="2061"/>
                  </a:cubicBezTo>
                  <a:cubicBezTo>
                    <a:pt x="679" y="2048"/>
                    <a:pt x="340" y="1772"/>
                    <a:pt x="239" y="1433"/>
                  </a:cubicBezTo>
                  <a:cubicBezTo>
                    <a:pt x="227" y="1357"/>
                    <a:pt x="214" y="1282"/>
                    <a:pt x="214" y="1206"/>
                  </a:cubicBezTo>
                  <a:cubicBezTo>
                    <a:pt x="214" y="930"/>
                    <a:pt x="352" y="641"/>
                    <a:pt x="566" y="478"/>
                  </a:cubicBezTo>
                  <a:cubicBezTo>
                    <a:pt x="729" y="364"/>
                    <a:pt x="930" y="302"/>
                    <a:pt x="1144" y="251"/>
                  </a:cubicBezTo>
                  <a:cubicBezTo>
                    <a:pt x="1282" y="226"/>
                    <a:pt x="1433" y="201"/>
                    <a:pt x="1571" y="201"/>
                  </a:cubicBezTo>
                  <a:cubicBezTo>
                    <a:pt x="1672" y="201"/>
                    <a:pt x="1760" y="214"/>
                    <a:pt x="1835" y="239"/>
                  </a:cubicBezTo>
                  <a:cubicBezTo>
                    <a:pt x="2262" y="327"/>
                    <a:pt x="2602" y="691"/>
                    <a:pt x="2903" y="1056"/>
                  </a:cubicBezTo>
                  <a:cubicBezTo>
                    <a:pt x="2922" y="1074"/>
                    <a:pt x="2947" y="1084"/>
                    <a:pt x="2974" y="1084"/>
                  </a:cubicBezTo>
                  <a:cubicBezTo>
                    <a:pt x="3001" y="1084"/>
                    <a:pt x="3029" y="1074"/>
                    <a:pt x="3054" y="1056"/>
                  </a:cubicBezTo>
                  <a:cubicBezTo>
                    <a:pt x="3092" y="1018"/>
                    <a:pt x="3104" y="955"/>
                    <a:pt x="3066" y="917"/>
                  </a:cubicBezTo>
                  <a:cubicBezTo>
                    <a:pt x="2752" y="553"/>
                    <a:pt x="2400" y="151"/>
                    <a:pt x="1885" y="25"/>
                  </a:cubicBezTo>
                  <a:cubicBezTo>
                    <a:pt x="1785" y="0"/>
                    <a:pt x="1684" y="0"/>
                    <a:pt x="1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7"/>
            <p:cNvSpPr/>
            <p:nvPr/>
          </p:nvSpPr>
          <p:spPr>
            <a:xfrm>
              <a:off x="601477" y="4548714"/>
              <a:ext cx="27288" cy="27689"/>
            </a:xfrm>
            <a:custGeom>
              <a:avLst/>
              <a:gdLst/>
              <a:ahLst/>
              <a:cxnLst/>
              <a:rect l="l" t="t" r="r" b="b"/>
              <a:pathLst>
                <a:path w="818" h="830" extrusionOk="0">
                  <a:moveTo>
                    <a:pt x="402" y="214"/>
                  </a:moveTo>
                  <a:cubicBezTo>
                    <a:pt x="453" y="214"/>
                    <a:pt x="503" y="226"/>
                    <a:pt x="541" y="264"/>
                  </a:cubicBezTo>
                  <a:cubicBezTo>
                    <a:pt x="578" y="302"/>
                    <a:pt x="603" y="352"/>
                    <a:pt x="603" y="415"/>
                  </a:cubicBezTo>
                  <a:cubicBezTo>
                    <a:pt x="603" y="453"/>
                    <a:pt x="591" y="503"/>
                    <a:pt x="553" y="541"/>
                  </a:cubicBezTo>
                  <a:cubicBezTo>
                    <a:pt x="515" y="591"/>
                    <a:pt x="465" y="616"/>
                    <a:pt x="402" y="616"/>
                  </a:cubicBezTo>
                  <a:cubicBezTo>
                    <a:pt x="352" y="616"/>
                    <a:pt x="314" y="603"/>
                    <a:pt x="277" y="566"/>
                  </a:cubicBezTo>
                  <a:cubicBezTo>
                    <a:pt x="226" y="528"/>
                    <a:pt x="201" y="478"/>
                    <a:pt x="201" y="415"/>
                  </a:cubicBezTo>
                  <a:cubicBezTo>
                    <a:pt x="201" y="365"/>
                    <a:pt x="214" y="327"/>
                    <a:pt x="252" y="289"/>
                  </a:cubicBezTo>
                  <a:cubicBezTo>
                    <a:pt x="289" y="239"/>
                    <a:pt x="352" y="214"/>
                    <a:pt x="402" y="214"/>
                  </a:cubicBezTo>
                  <a:close/>
                  <a:moveTo>
                    <a:pt x="402" y="0"/>
                  </a:moveTo>
                  <a:cubicBezTo>
                    <a:pt x="289" y="0"/>
                    <a:pt x="176" y="50"/>
                    <a:pt x="88" y="151"/>
                  </a:cubicBezTo>
                  <a:cubicBezTo>
                    <a:pt x="25" y="226"/>
                    <a:pt x="0" y="327"/>
                    <a:pt x="0" y="415"/>
                  </a:cubicBezTo>
                  <a:cubicBezTo>
                    <a:pt x="0" y="528"/>
                    <a:pt x="51" y="641"/>
                    <a:pt x="139" y="729"/>
                  </a:cubicBezTo>
                  <a:cubicBezTo>
                    <a:pt x="214" y="792"/>
                    <a:pt x="314" y="830"/>
                    <a:pt x="402" y="830"/>
                  </a:cubicBezTo>
                  <a:cubicBezTo>
                    <a:pt x="515" y="830"/>
                    <a:pt x="641" y="779"/>
                    <a:pt x="717" y="679"/>
                  </a:cubicBezTo>
                  <a:cubicBezTo>
                    <a:pt x="779" y="603"/>
                    <a:pt x="817" y="503"/>
                    <a:pt x="817" y="415"/>
                  </a:cubicBezTo>
                  <a:cubicBezTo>
                    <a:pt x="817" y="302"/>
                    <a:pt x="767" y="176"/>
                    <a:pt x="666" y="101"/>
                  </a:cubicBezTo>
                  <a:cubicBezTo>
                    <a:pt x="591" y="38"/>
                    <a:pt x="503" y="0"/>
                    <a:pt x="4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7"/>
            <p:cNvSpPr/>
            <p:nvPr/>
          </p:nvSpPr>
          <p:spPr>
            <a:xfrm>
              <a:off x="567516" y="4745305"/>
              <a:ext cx="28956" cy="14712"/>
            </a:xfrm>
            <a:custGeom>
              <a:avLst/>
              <a:gdLst/>
              <a:ahLst/>
              <a:cxnLst/>
              <a:rect l="l" t="t" r="r" b="b"/>
              <a:pathLst>
                <a:path w="868" h="441" extrusionOk="0">
                  <a:moveTo>
                    <a:pt x="867" y="440"/>
                  </a:moveTo>
                  <a:cubicBezTo>
                    <a:pt x="566" y="327"/>
                    <a:pt x="264" y="189"/>
                    <a:pt x="0" y="1"/>
                  </a:cubicBezTo>
                  <a:cubicBezTo>
                    <a:pt x="264" y="189"/>
                    <a:pt x="566" y="327"/>
                    <a:pt x="867" y="440"/>
                  </a:cubicBezTo>
                  <a:close/>
                </a:path>
              </a:pathLst>
            </a:custGeom>
            <a:solidFill>
              <a:srgbClr val="EFD0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7"/>
            <p:cNvSpPr/>
            <p:nvPr/>
          </p:nvSpPr>
          <p:spPr>
            <a:xfrm>
              <a:off x="547800" y="4715948"/>
              <a:ext cx="433513" cy="159761"/>
            </a:xfrm>
            <a:custGeom>
              <a:avLst/>
              <a:gdLst/>
              <a:ahLst/>
              <a:cxnLst/>
              <a:rect l="l" t="t" r="r" b="b"/>
              <a:pathLst>
                <a:path w="12995" h="4789" extrusionOk="0">
                  <a:moveTo>
                    <a:pt x="12994" y="4789"/>
                  </a:moveTo>
                  <a:cubicBezTo>
                    <a:pt x="9212" y="3444"/>
                    <a:pt x="5417" y="2100"/>
                    <a:pt x="1634" y="742"/>
                  </a:cubicBezTo>
                  <a:cubicBezTo>
                    <a:pt x="5417" y="2100"/>
                    <a:pt x="9212" y="3444"/>
                    <a:pt x="12994" y="4789"/>
                  </a:cubicBezTo>
                  <a:cubicBezTo>
                    <a:pt x="12994" y="4789"/>
                    <a:pt x="12994" y="4789"/>
                    <a:pt x="12994" y="4789"/>
                  </a:cubicBezTo>
                  <a:close/>
                  <a:moveTo>
                    <a:pt x="152" y="114"/>
                  </a:moveTo>
                  <a:cubicBezTo>
                    <a:pt x="101" y="76"/>
                    <a:pt x="51" y="39"/>
                    <a:pt x="1" y="1"/>
                  </a:cubicBezTo>
                  <a:lnTo>
                    <a:pt x="1" y="1"/>
                  </a:lnTo>
                  <a:cubicBezTo>
                    <a:pt x="51" y="39"/>
                    <a:pt x="101" y="76"/>
                    <a:pt x="152" y="114"/>
                  </a:cubicBezTo>
                  <a:close/>
                </a:path>
              </a:pathLst>
            </a:custGeom>
            <a:solidFill>
              <a:srgbClr val="F24BA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2" name="Google Shape;2402;p37"/>
          <p:cNvGrpSpPr/>
          <p:nvPr/>
        </p:nvGrpSpPr>
        <p:grpSpPr>
          <a:xfrm>
            <a:off x="8178254" y="4264795"/>
            <a:ext cx="928859" cy="797621"/>
            <a:chOff x="8166475" y="4286125"/>
            <a:chExt cx="863733" cy="741697"/>
          </a:xfrm>
        </p:grpSpPr>
        <p:sp>
          <p:nvSpPr>
            <p:cNvPr id="2403" name="Google Shape;2403;p37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7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7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7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7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7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7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7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7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1626" y="3277455"/>
            <a:ext cx="2362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smtClean="0"/>
              <a:t>Ôn tập kiến thức đã học</a:t>
            </a:r>
            <a:endParaRPr lang="en-US" sz="2200"/>
          </a:p>
        </p:txBody>
      </p:sp>
      <p:sp>
        <p:nvSpPr>
          <p:cNvPr id="85" name="TextBox 84"/>
          <p:cNvSpPr txBox="1"/>
          <p:nvPr/>
        </p:nvSpPr>
        <p:spPr>
          <a:xfrm>
            <a:off x="3278346" y="3277455"/>
            <a:ext cx="2630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smtClean="0"/>
              <a:t>Hoàn thành bài tập trong SBT</a:t>
            </a:r>
            <a:endParaRPr lang="en-US" sz="2200"/>
          </a:p>
        </p:txBody>
      </p:sp>
      <p:sp>
        <p:nvSpPr>
          <p:cNvPr id="86" name="TextBox 85"/>
          <p:cNvSpPr txBox="1"/>
          <p:nvPr/>
        </p:nvSpPr>
        <p:spPr>
          <a:xfrm>
            <a:off x="5930403" y="3277455"/>
            <a:ext cx="2642359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smtClean="0"/>
              <a:t>Xem trước </a:t>
            </a:r>
            <a:r>
              <a:rPr lang="vi-VN" sz="2200" b="1" smtClean="0"/>
              <a:t>Bài 69: Ôn tập phân số</a:t>
            </a:r>
            <a:endParaRPr lang="en-US" sz="2200" b="1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5" grpId="0"/>
      <p:bldP spid="8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46"/>
          <p:cNvSpPr txBox="1">
            <a:spLocks noGrp="1"/>
          </p:cNvSpPr>
          <p:nvPr>
            <p:ph type="title"/>
          </p:nvPr>
        </p:nvSpPr>
        <p:spPr>
          <a:xfrm>
            <a:off x="1186444" y="1923248"/>
            <a:ext cx="6744631" cy="10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THEO DÕI BÀI GIẢNG!</a:t>
            </a:r>
            <a:endParaRPr sz="44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32" name="Google Shape;2832;p46"/>
          <p:cNvGrpSpPr/>
          <p:nvPr/>
        </p:nvGrpSpPr>
        <p:grpSpPr>
          <a:xfrm>
            <a:off x="6546030" y="3064260"/>
            <a:ext cx="3304777" cy="2465326"/>
            <a:chOff x="6546030" y="3064260"/>
            <a:chExt cx="3304777" cy="2465326"/>
          </a:xfrm>
        </p:grpSpPr>
        <p:grpSp>
          <p:nvGrpSpPr>
            <p:cNvPr id="2833" name="Google Shape;2833;p46"/>
            <p:cNvGrpSpPr/>
            <p:nvPr/>
          </p:nvGrpSpPr>
          <p:grpSpPr>
            <a:xfrm>
              <a:off x="7385481" y="3064260"/>
              <a:ext cx="2465326" cy="2465326"/>
              <a:chOff x="7385481" y="3081910"/>
              <a:chExt cx="2465326" cy="2465326"/>
            </a:xfrm>
          </p:grpSpPr>
          <p:grpSp>
            <p:nvGrpSpPr>
              <p:cNvPr id="2834" name="Google Shape;2834;p46"/>
              <p:cNvGrpSpPr/>
              <p:nvPr/>
            </p:nvGrpSpPr>
            <p:grpSpPr>
              <a:xfrm rot="1902070">
                <a:off x="7722502" y="3418931"/>
                <a:ext cx="1791284" cy="1791284"/>
                <a:chOff x="7910987" y="28700"/>
                <a:chExt cx="1619581" cy="1619581"/>
              </a:xfrm>
            </p:grpSpPr>
            <p:sp>
              <p:nvSpPr>
                <p:cNvPr id="2835" name="Google Shape;2835;p46"/>
                <p:cNvSpPr/>
                <p:nvPr/>
              </p:nvSpPr>
              <p:spPr>
                <a:xfrm rot="2700000">
                  <a:off x="8051309" y="362742"/>
                  <a:ext cx="1338935" cy="95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10" h="29996" extrusionOk="0">
                      <a:moveTo>
                        <a:pt x="4549" y="4248"/>
                      </a:moveTo>
                      <a:cubicBezTo>
                        <a:pt x="4587" y="4248"/>
                        <a:pt x="4637" y="4248"/>
                        <a:pt x="4675" y="4261"/>
                      </a:cubicBezTo>
                      <a:cubicBezTo>
                        <a:pt x="5190" y="4361"/>
                        <a:pt x="5454" y="5040"/>
                        <a:pt x="5202" y="5467"/>
                      </a:cubicBezTo>
                      <a:lnTo>
                        <a:pt x="5064" y="5630"/>
                      </a:lnTo>
                      <a:cubicBezTo>
                        <a:pt x="4926" y="5756"/>
                        <a:pt x="4750" y="5819"/>
                        <a:pt x="4562" y="5819"/>
                      </a:cubicBezTo>
                      <a:cubicBezTo>
                        <a:pt x="4210" y="5819"/>
                        <a:pt x="3845" y="5605"/>
                        <a:pt x="3757" y="5253"/>
                      </a:cubicBezTo>
                      <a:cubicBezTo>
                        <a:pt x="3619" y="4776"/>
                        <a:pt x="4059" y="4248"/>
                        <a:pt x="4549" y="4248"/>
                      </a:cubicBezTo>
                      <a:close/>
                      <a:moveTo>
                        <a:pt x="4122" y="1"/>
                      </a:moveTo>
                      <a:cubicBezTo>
                        <a:pt x="3971" y="302"/>
                        <a:pt x="3808" y="616"/>
                        <a:pt x="3657" y="918"/>
                      </a:cubicBezTo>
                      <a:cubicBezTo>
                        <a:pt x="2551" y="3079"/>
                        <a:pt x="1345" y="5178"/>
                        <a:pt x="25" y="7214"/>
                      </a:cubicBezTo>
                      <a:lnTo>
                        <a:pt x="0" y="7264"/>
                      </a:lnTo>
                      <a:cubicBezTo>
                        <a:pt x="9626" y="12705"/>
                        <a:pt x="19151" y="18322"/>
                        <a:pt x="28588" y="24090"/>
                      </a:cubicBezTo>
                      <a:cubicBezTo>
                        <a:pt x="31729" y="26012"/>
                        <a:pt x="34858" y="27960"/>
                        <a:pt x="37974" y="29920"/>
                      </a:cubicBezTo>
                      <a:lnTo>
                        <a:pt x="38100" y="29996"/>
                      </a:lnTo>
                      <a:cubicBezTo>
                        <a:pt x="39507" y="27897"/>
                        <a:pt x="40852" y="25761"/>
                        <a:pt x="42134" y="23587"/>
                      </a:cubicBezTo>
                      <a:lnTo>
                        <a:pt x="42209" y="23474"/>
                      </a:lnTo>
                      <a:cubicBezTo>
                        <a:pt x="39935" y="22016"/>
                        <a:pt x="37660" y="20559"/>
                        <a:pt x="35373" y="19126"/>
                      </a:cubicBezTo>
                      <a:cubicBezTo>
                        <a:pt x="34707" y="18699"/>
                        <a:pt x="34029" y="18272"/>
                        <a:pt x="33363" y="17857"/>
                      </a:cubicBezTo>
                      <a:cubicBezTo>
                        <a:pt x="32684" y="17430"/>
                        <a:pt x="32018" y="17015"/>
                        <a:pt x="31340" y="16588"/>
                      </a:cubicBezTo>
                      <a:cubicBezTo>
                        <a:pt x="29216" y="15256"/>
                        <a:pt x="27092" y="13924"/>
                        <a:pt x="24956" y="12604"/>
                      </a:cubicBezTo>
                      <a:cubicBezTo>
                        <a:pt x="24328" y="12227"/>
                        <a:pt x="23699" y="11838"/>
                        <a:pt x="23084" y="11448"/>
                      </a:cubicBezTo>
                      <a:cubicBezTo>
                        <a:pt x="21789" y="10657"/>
                        <a:pt x="20483" y="9852"/>
                        <a:pt x="19188" y="9061"/>
                      </a:cubicBezTo>
                      <a:cubicBezTo>
                        <a:pt x="17919" y="8294"/>
                        <a:pt x="16650" y="7515"/>
                        <a:pt x="15393" y="6749"/>
                      </a:cubicBezTo>
                      <a:cubicBezTo>
                        <a:pt x="14124" y="5982"/>
                        <a:pt x="12868" y="5228"/>
                        <a:pt x="11611" y="4462"/>
                      </a:cubicBezTo>
                      <a:cubicBezTo>
                        <a:pt x="10367" y="3720"/>
                        <a:pt x="9136" y="2979"/>
                        <a:pt x="7904" y="2237"/>
                      </a:cubicBezTo>
                      <a:cubicBezTo>
                        <a:pt x="6673" y="1509"/>
                        <a:pt x="5441" y="767"/>
                        <a:pt x="4197" y="38"/>
                      </a:cubicBezTo>
                      <a:lnTo>
                        <a:pt x="412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36" name="Google Shape;2836;p46"/>
                <p:cNvGrpSpPr/>
                <p:nvPr/>
              </p:nvGrpSpPr>
              <p:grpSpPr>
                <a:xfrm>
                  <a:off x="8643129" y="226316"/>
                  <a:ext cx="344065" cy="1232036"/>
                  <a:chOff x="8643129" y="226316"/>
                  <a:chExt cx="344065" cy="1232036"/>
                </a:xfrm>
              </p:grpSpPr>
              <p:sp>
                <p:nvSpPr>
                  <p:cNvPr id="2837" name="Google Shape;2837;p46"/>
                  <p:cNvSpPr/>
                  <p:nvPr/>
                </p:nvSpPr>
                <p:spPr>
                  <a:xfrm rot="2700000">
                    <a:off x="8659998" y="231100"/>
                    <a:ext cx="40190" cy="643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7" h="2029" extrusionOk="0">
                        <a:moveTo>
                          <a:pt x="1205" y="1"/>
                        </a:moveTo>
                        <a:cubicBezTo>
                          <a:pt x="1191" y="1"/>
                          <a:pt x="1179" y="6"/>
                          <a:pt x="1175" y="19"/>
                        </a:cubicBezTo>
                        <a:cubicBezTo>
                          <a:pt x="873" y="685"/>
                          <a:pt x="509" y="1313"/>
                          <a:pt x="56" y="1866"/>
                        </a:cubicBezTo>
                        <a:cubicBezTo>
                          <a:pt x="0" y="1940"/>
                          <a:pt x="55" y="2028"/>
                          <a:pt x="117" y="2028"/>
                        </a:cubicBezTo>
                        <a:cubicBezTo>
                          <a:pt x="139" y="2028"/>
                          <a:pt x="162" y="2018"/>
                          <a:pt x="182" y="1992"/>
                        </a:cubicBezTo>
                        <a:cubicBezTo>
                          <a:pt x="421" y="1715"/>
                          <a:pt x="634" y="1401"/>
                          <a:pt x="823" y="1074"/>
                        </a:cubicBezTo>
                        <a:cubicBezTo>
                          <a:pt x="1011" y="747"/>
                          <a:pt x="1137" y="408"/>
                          <a:pt x="1250" y="56"/>
                        </a:cubicBezTo>
                        <a:cubicBezTo>
                          <a:pt x="1267" y="23"/>
                          <a:pt x="1233" y="1"/>
                          <a:pt x="120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8" name="Google Shape;2838;p46"/>
                  <p:cNvSpPr/>
                  <p:nvPr/>
                </p:nvSpPr>
                <p:spPr>
                  <a:xfrm rot="2700000">
                    <a:off x="8695086" y="364120"/>
                    <a:ext cx="37240" cy="682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4" h="2151" extrusionOk="0">
                        <a:moveTo>
                          <a:pt x="1100" y="0"/>
                        </a:moveTo>
                        <a:cubicBezTo>
                          <a:pt x="1075" y="0"/>
                          <a:pt x="1050" y="14"/>
                          <a:pt x="1040" y="45"/>
                        </a:cubicBezTo>
                        <a:cubicBezTo>
                          <a:pt x="814" y="749"/>
                          <a:pt x="474" y="1402"/>
                          <a:pt x="47" y="2005"/>
                        </a:cubicBezTo>
                        <a:cubicBezTo>
                          <a:pt x="0" y="2071"/>
                          <a:pt x="72" y="2150"/>
                          <a:pt x="143" y="2150"/>
                        </a:cubicBezTo>
                        <a:cubicBezTo>
                          <a:pt x="167" y="2150"/>
                          <a:pt x="191" y="2141"/>
                          <a:pt x="211" y="2118"/>
                        </a:cubicBezTo>
                        <a:cubicBezTo>
                          <a:pt x="650" y="1502"/>
                          <a:pt x="977" y="811"/>
                          <a:pt x="1166" y="83"/>
                        </a:cubicBezTo>
                        <a:cubicBezTo>
                          <a:pt x="1173" y="30"/>
                          <a:pt x="1136" y="0"/>
                          <a:pt x="1100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39" name="Google Shape;2839;p46"/>
                  <p:cNvSpPr/>
                  <p:nvPr/>
                </p:nvSpPr>
                <p:spPr>
                  <a:xfrm rot="2700000">
                    <a:off x="8728806" y="500959"/>
                    <a:ext cx="38192" cy="68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4" h="2144" extrusionOk="0">
                        <a:moveTo>
                          <a:pt x="1106" y="1"/>
                        </a:moveTo>
                        <a:cubicBezTo>
                          <a:pt x="1082" y="1"/>
                          <a:pt x="1057" y="14"/>
                          <a:pt x="1040" y="43"/>
                        </a:cubicBezTo>
                        <a:cubicBezTo>
                          <a:pt x="688" y="684"/>
                          <a:pt x="361" y="1350"/>
                          <a:pt x="35" y="2003"/>
                        </a:cubicBezTo>
                        <a:cubicBezTo>
                          <a:pt x="1" y="2079"/>
                          <a:pt x="69" y="2144"/>
                          <a:pt x="133" y="2144"/>
                        </a:cubicBezTo>
                        <a:cubicBezTo>
                          <a:pt x="164" y="2144"/>
                          <a:pt x="194" y="2128"/>
                          <a:pt x="210" y="2091"/>
                        </a:cubicBezTo>
                        <a:cubicBezTo>
                          <a:pt x="537" y="1438"/>
                          <a:pt x="876" y="784"/>
                          <a:pt x="1178" y="118"/>
                        </a:cubicBezTo>
                        <a:cubicBezTo>
                          <a:pt x="1203" y="51"/>
                          <a:pt x="1156" y="1"/>
                          <a:pt x="110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0" name="Google Shape;2840;p46"/>
                  <p:cNvSpPr/>
                  <p:nvPr/>
                </p:nvSpPr>
                <p:spPr>
                  <a:xfrm rot="2700000">
                    <a:off x="8756871" y="638656"/>
                    <a:ext cx="36479" cy="78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0" h="2464" extrusionOk="0">
                        <a:moveTo>
                          <a:pt x="1042" y="0"/>
                        </a:moveTo>
                        <a:cubicBezTo>
                          <a:pt x="1016" y="0"/>
                          <a:pt x="988" y="12"/>
                          <a:pt x="968" y="40"/>
                        </a:cubicBezTo>
                        <a:cubicBezTo>
                          <a:pt x="730" y="391"/>
                          <a:pt x="516" y="781"/>
                          <a:pt x="353" y="1196"/>
                        </a:cubicBezTo>
                        <a:cubicBezTo>
                          <a:pt x="277" y="1384"/>
                          <a:pt x="202" y="1585"/>
                          <a:pt x="139" y="1786"/>
                        </a:cubicBezTo>
                        <a:cubicBezTo>
                          <a:pt x="101" y="1887"/>
                          <a:pt x="76" y="2000"/>
                          <a:pt x="51" y="2100"/>
                        </a:cubicBezTo>
                        <a:cubicBezTo>
                          <a:pt x="39" y="2151"/>
                          <a:pt x="26" y="2188"/>
                          <a:pt x="13" y="2239"/>
                        </a:cubicBezTo>
                        <a:cubicBezTo>
                          <a:pt x="1" y="2301"/>
                          <a:pt x="13" y="2339"/>
                          <a:pt x="13" y="2402"/>
                        </a:cubicBezTo>
                        <a:cubicBezTo>
                          <a:pt x="13" y="2439"/>
                          <a:pt x="49" y="2463"/>
                          <a:pt x="83" y="2463"/>
                        </a:cubicBezTo>
                        <a:cubicBezTo>
                          <a:pt x="107" y="2463"/>
                          <a:pt x="129" y="2452"/>
                          <a:pt x="139" y="2427"/>
                        </a:cubicBezTo>
                        <a:cubicBezTo>
                          <a:pt x="164" y="2377"/>
                          <a:pt x="189" y="2339"/>
                          <a:pt x="215" y="2289"/>
                        </a:cubicBezTo>
                        <a:cubicBezTo>
                          <a:pt x="227" y="2239"/>
                          <a:pt x="227" y="2188"/>
                          <a:pt x="240" y="2151"/>
                        </a:cubicBezTo>
                        <a:cubicBezTo>
                          <a:pt x="265" y="2037"/>
                          <a:pt x="302" y="1937"/>
                          <a:pt x="328" y="1836"/>
                        </a:cubicBezTo>
                        <a:cubicBezTo>
                          <a:pt x="390" y="1635"/>
                          <a:pt x="453" y="1434"/>
                          <a:pt x="541" y="1233"/>
                        </a:cubicBezTo>
                        <a:cubicBezTo>
                          <a:pt x="692" y="844"/>
                          <a:pt x="893" y="467"/>
                          <a:pt x="1107" y="115"/>
                        </a:cubicBezTo>
                        <a:cubicBezTo>
                          <a:pt x="1150" y="55"/>
                          <a:pt x="1098" y="0"/>
                          <a:pt x="104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1" name="Google Shape;2841;p46"/>
                  <p:cNvSpPr/>
                  <p:nvPr/>
                </p:nvSpPr>
                <p:spPr>
                  <a:xfrm rot="2700000">
                    <a:off x="8793895" y="780479"/>
                    <a:ext cx="39302" cy="605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9" h="1908" extrusionOk="0">
                        <a:moveTo>
                          <a:pt x="1156" y="0"/>
                        </a:moveTo>
                        <a:cubicBezTo>
                          <a:pt x="1136" y="0"/>
                          <a:pt x="1115" y="9"/>
                          <a:pt x="1099" y="28"/>
                        </a:cubicBezTo>
                        <a:cubicBezTo>
                          <a:pt x="722" y="594"/>
                          <a:pt x="396" y="1185"/>
                          <a:pt x="44" y="1775"/>
                        </a:cubicBezTo>
                        <a:cubicBezTo>
                          <a:pt x="1" y="1844"/>
                          <a:pt x="65" y="1907"/>
                          <a:pt x="129" y="1907"/>
                        </a:cubicBezTo>
                        <a:cubicBezTo>
                          <a:pt x="158" y="1907"/>
                          <a:pt x="188" y="1894"/>
                          <a:pt x="207" y="1863"/>
                        </a:cubicBezTo>
                        <a:cubicBezTo>
                          <a:pt x="559" y="1273"/>
                          <a:pt x="911" y="694"/>
                          <a:pt x="1213" y="91"/>
                        </a:cubicBezTo>
                        <a:cubicBezTo>
                          <a:pt x="1238" y="40"/>
                          <a:pt x="1200" y="0"/>
                          <a:pt x="1156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2" name="Google Shape;2842;p46"/>
                  <p:cNvSpPr/>
                  <p:nvPr/>
                </p:nvSpPr>
                <p:spPr>
                  <a:xfrm rot="2700000">
                    <a:off x="8826198" y="923286"/>
                    <a:ext cx="36606" cy="62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4" h="1985" extrusionOk="0">
                        <a:moveTo>
                          <a:pt x="1061" y="1"/>
                        </a:moveTo>
                        <a:cubicBezTo>
                          <a:pt x="1039" y="1"/>
                          <a:pt x="1017" y="11"/>
                          <a:pt x="1002" y="35"/>
                        </a:cubicBezTo>
                        <a:cubicBezTo>
                          <a:pt x="662" y="625"/>
                          <a:pt x="348" y="1241"/>
                          <a:pt x="34" y="1844"/>
                        </a:cubicBezTo>
                        <a:cubicBezTo>
                          <a:pt x="0" y="1920"/>
                          <a:pt x="57" y="1985"/>
                          <a:pt x="117" y="1985"/>
                        </a:cubicBezTo>
                        <a:cubicBezTo>
                          <a:pt x="147" y="1985"/>
                          <a:pt x="177" y="1969"/>
                          <a:pt x="197" y="1932"/>
                        </a:cubicBezTo>
                        <a:cubicBezTo>
                          <a:pt x="512" y="1329"/>
                          <a:pt x="838" y="726"/>
                          <a:pt x="1127" y="110"/>
                        </a:cubicBezTo>
                        <a:cubicBezTo>
                          <a:pt x="1153" y="49"/>
                          <a:pt x="1108" y="1"/>
                          <a:pt x="1061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3" name="Google Shape;2843;p46"/>
                  <p:cNvSpPr/>
                  <p:nvPr/>
                </p:nvSpPr>
                <p:spPr>
                  <a:xfrm rot="2700000">
                    <a:off x="8869697" y="1083018"/>
                    <a:ext cx="33117" cy="60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4" h="1922" extrusionOk="0">
                        <a:moveTo>
                          <a:pt x="959" y="0"/>
                        </a:moveTo>
                        <a:cubicBezTo>
                          <a:pt x="938" y="0"/>
                          <a:pt x="917" y="10"/>
                          <a:pt x="901" y="34"/>
                        </a:cubicBezTo>
                        <a:cubicBezTo>
                          <a:pt x="599" y="612"/>
                          <a:pt x="323" y="1203"/>
                          <a:pt x="34" y="1781"/>
                        </a:cubicBezTo>
                        <a:cubicBezTo>
                          <a:pt x="0" y="1857"/>
                          <a:pt x="63" y="1922"/>
                          <a:pt x="126" y="1922"/>
                        </a:cubicBezTo>
                        <a:cubicBezTo>
                          <a:pt x="158" y="1922"/>
                          <a:pt x="189" y="1906"/>
                          <a:pt x="210" y="1869"/>
                        </a:cubicBezTo>
                        <a:cubicBezTo>
                          <a:pt x="486" y="1278"/>
                          <a:pt x="763" y="700"/>
                          <a:pt x="1027" y="97"/>
                        </a:cubicBezTo>
                        <a:cubicBezTo>
                          <a:pt x="1044" y="46"/>
                          <a:pt x="1002" y="0"/>
                          <a:pt x="959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4" name="Google Shape;2844;p46"/>
                  <p:cNvSpPr/>
                  <p:nvPr/>
                </p:nvSpPr>
                <p:spPr>
                  <a:xfrm rot="2700000">
                    <a:off x="8902929" y="1230158"/>
                    <a:ext cx="34798" cy="590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7" h="1863" extrusionOk="0">
                        <a:moveTo>
                          <a:pt x="1027" y="0"/>
                        </a:moveTo>
                        <a:cubicBezTo>
                          <a:pt x="1015" y="0"/>
                          <a:pt x="1003" y="6"/>
                          <a:pt x="993" y="19"/>
                        </a:cubicBezTo>
                        <a:cubicBezTo>
                          <a:pt x="566" y="521"/>
                          <a:pt x="239" y="1124"/>
                          <a:pt x="25" y="1740"/>
                        </a:cubicBezTo>
                        <a:cubicBezTo>
                          <a:pt x="0" y="1807"/>
                          <a:pt x="75" y="1863"/>
                          <a:pt x="140" y="1863"/>
                        </a:cubicBezTo>
                        <a:cubicBezTo>
                          <a:pt x="172" y="1863"/>
                          <a:pt x="201" y="1849"/>
                          <a:pt x="214" y="1816"/>
                        </a:cubicBezTo>
                        <a:cubicBezTo>
                          <a:pt x="339" y="1514"/>
                          <a:pt x="452" y="1212"/>
                          <a:pt x="603" y="923"/>
                        </a:cubicBezTo>
                        <a:cubicBezTo>
                          <a:pt x="741" y="634"/>
                          <a:pt x="905" y="358"/>
                          <a:pt x="1068" y="81"/>
                        </a:cubicBezTo>
                        <a:cubicBezTo>
                          <a:pt x="1096" y="44"/>
                          <a:pt x="1062" y="0"/>
                          <a:pt x="102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5" name="Google Shape;2845;p46"/>
                  <p:cNvSpPr/>
                  <p:nvPr/>
                </p:nvSpPr>
                <p:spPr>
                  <a:xfrm rot="2700000">
                    <a:off x="8931236" y="1391436"/>
                    <a:ext cx="39937" cy="618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9" h="1950" extrusionOk="0">
                        <a:moveTo>
                          <a:pt x="1168" y="0"/>
                        </a:moveTo>
                        <a:cubicBezTo>
                          <a:pt x="1146" y="0"/>
                          <a:pt x="1124" y="12"/>
                          <a:pt x="1108" y="40"/>
                        </a:cubicBezTo>
                        <a:cubicBezTo>
                          <a:pt x="793" y="643"/>
                          <a:pt x="454" y="1246"/>
                          <a:pt x="52" y="1812"/>
                        </a:cubicBezTo>
                        <a:cubicBezTo>
                          <a:pt x="0" y="1881"/>
                          <a:pt x="73" y="1950"/>
                          <a:pt x="148" y="1950"/>
                        </a:cubicBezTo>
                        <a:cubicBezTo>
                          <a:pt x="182" y="1950"/>
                          <a:pt x="217" y="1935"/>
                          <a:pt x="241" y="1900"/>
                        </a:cubicBezTo>
                        <a:cubicBezTo>
                          <a:pt x="630" y="1347"/>
                          <a:pt x="982" y="744"/>
                          <a:pt x="1233" y="103"/>
                        </a:cubicBezTo>
                        <a:cubicBezTo>
                          <a:pt x="1259" y="51"/>
                          <a:pt x="1215" y="0"/>
                          <a:pt x="1168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6" name="Google Shape;2846;p46"/>
                  <p:cNvSpPr/>
                  <p:nvPr/>
                </p:nvSpPr>
                <p:spPr>
                  <a:xfrm rot="2700000">
                    <a:off x="8934765" y="1326683"/>
                    <a:ext cx="26328" cy="38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0" h="1203" extrusionOk="0">
                        <a:moveTo>
                          <a:pt x="750" y="1"/>
                        </a:moveTo>
                        <a:cubicBezTo>
                          <a:pt x="736" y="1"/>
                          <a:pt x="723" y="6"/>
                          <a:pt x="713" y="19"/>
                        </a:cubicBezTo>
                        <a:cubicBezTo>
                          <a:pt x="588" y="195"/>
                          <a:pt x="475" y="371"/>
                          <a:pt x="349" y="559"/>
                        </a:cubicBezTo>
                        <a:cubicBezTo>
                          <a:pt x="299" y="647"/>
                          <a:pt x="236" y="735"/>
                          <a:pt x="173" y="823"/>
                        </a:cubicBezTo>
                        <a:cubicBezTo>
                          <a:pt x="123" y="911"/>
                          <a:pt x="35" y="1012"/>
                          <a:pt x="10" y="1112"/>
                        </a:cubicBezTo>
                        <a:cubicBezTo>
                          <a:pt x="0" y="1168"/>
                          <a:pt x="45" y="1203"/>
                          <a:pt x="89" y="1203"/>
                        </a:cubicBezTo>
                        <a:cubicBezTo>
                          <a:pt x="106" y="1203"/>
                          <a:pt x="122" y="1198"/>
                          <a:pt x="135" y="1188"/>
                        </a:cubicBezTo>
                        <a:cubicBezTo>
                          <a:pt x="186" y="1150"/>
                          <a:pt x="211" y="1087"/>
                          <a:pt x="236" y="1050"/>
                        </a:cubicBezTo>
                        <a:cubicBezTo>
                          <a:pt x="261" y="999"/>
                          <a:pt x="286" y="962"/>
                          <a:pt x="311" y="924"/>
                        </a:cubicBezTo>
                        <a:cubicBezTo>
                          <a:pt x="374" y="823"/>
                          <a:pt x="424" y="735"/>
                          <a:pt x="487" y="647"/>
                        </a:cubicBezTo>
                        <a:cubicBezTo>
                          <a:pt x="600" y="459"/>
                          <a:pt x="713" y="270"/>
                          <a:pt x="801" y="82"/>
                        </a:cubicBezTo>
                        <a:cubicBezTo>
                          <a:pt x="829" y="45"/>
                          <a:pt x="788" y="1"/>
                          <a:pt x="750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7" name="Google Shape;2847;p46"/>
                  <p:cNvSpPr/>
                  <p:nvPr/>
                </p:nvSpPr>
                <p:spPr>
                  <a:xfrm rot="2700000">
                    <a:off x="8901462" y="1161534"/>
                    <a:ext cx="24901" cy="42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5" h="1353" extrusionOk="0">
                        <a:moveTo>
                          <a:pt x="717" y="0"/>
                        </a:moveTo>
                        <a:cubicBezTo>
                          <a:pt x="702" y="0"/>
                          <a:pt x="687" y="7"/>
                          <a:pt x="679" y="24"/>
                        </a:cubicBezTo>
                        <a:cubicBezTo>
                          <a:pt x="541" y="237"/>
                          <a:pt x="428" y="451"/>
                          <a:pt x="315" y="665"/>
                        </a:cubicBezTo>
                        <a:cubicBezTo>
                          <a:pt x="252" y="765"/>
                          <a:pt x="189" y="866"/>
                          <a:pt x="139" y="979"/>
                        </a:cubicBezTo>
                        <a:cubicBezTo>
                          <a:pt x="89" y="1067"/>
                          <a:pt x="1" y="1192"/>
                          <a:pt x="1" y="1293"/>
                        </a:cubicBezTo>
                        <a:cubicBezTo>
                          <a:pt x="1" y="1330"/>
                          <a:pt x="28" y="1353"/>
                          <a:pt x="57" y="1353"/>
                        </a:cubicBezTo>
                        <a:cubicBezTo>
                          <a:pt x="68" y="1353"/>
                          <a:pt x="79" y="1350"/>
                          <a:pt x="89" y="1343"/>
                        </a:cubicBezTo>
                        <a:cubicBezTo>
                          <a:pt x="177" y="1280"/>
                          <a:pt x="227" y="1155"/>
                          <a:pt x="265" y="1067"/>
                        </a:cubicBezTo>
                        <a:cubicBezTo>
                          <a:pt x="327" y="954"/>
                          <a:pt x="390" y="841"/>
                          <a:pt x="440" y="727"/>
                        </a:cubicBezTo>
                        <a:cubicBezTo>
                          <a:pt x="554" y="514"/>
                          <a:pt x="667" y="300"/>
                          <a:pt x="767" y="74"/>
                        </a:cubicBezTo>
                        <a:cubicBezTo>
                          <a:pt x="784" y="31"/>
                          <a:pt x="749" y="0"/>
                          <a:pt x="71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8" name="Google Shape;2848;p46"/>
                  <p:cNvSpPr/>
                  <p:nvPr/>
                </p:nvSpPr>
                <p:spPr>
                  <a:xfrm rot="2700000">
                    <a:off x="8868767" y="1022986"/>
                    <a:ext cx="24837" cy="280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3" h="883" extrusionOk="0">
                        <a:moveTo>
                          <a:pt x="706" y="1"/>
                        </a:moveTo>
                        <a:cubicBezTo>
                          <a:pt x="692" y="1"/>
                          <a:pt x="679" y="5"/>
                          <a:pt x="666" y="14"/>
                        </a:cubicBezTo>
                        <a:cubicBezTo>
                          <a:pt x="541" y="140"/>
                          <a:pt x="428" y="278"/>
                          <a:pt x="314" y="416"/>
                        </a:cubicBezTo>
                        <a:cubicBezTo>
                          <a:pt x="252" y="492"/>
                          <a:pt x="201" y="554"/>
                          <a:pt x="139" y="630"/>
                        </a:cubicBezTo>
                        <a:cubicBezTo>
                          <a:pt x="101" y="680"/>
                          <a:pt x="0" y="768"/>
                          <a:pt x="25" y="844"/>
                        </a:cubicBezTo>
                        <a:cubicBezTo>
                          <a:pt x="25" y="869"/>
                          <a:pt x="51" y="881"/>
                          <a:pt x="76" y="881"/>
                        </a:cubicBezTo>
                        <a:cubicBezTo>
                          <a:pt x="79" y="882"/>
                          <a:pt x="83" y="882"/>
                          <a:pt x="86" y="882"/>
                        </a:cubicBezTo>
                        <a:cubicBezTo>
                          <a:pt x="158" y="882"/>
                          <a:pt x="228" y="766"/>
                          <a:pt x="264" y="718"/>
                        </a:cubicBezTo>
                        <a:cubicBezTo>
                          <a:pt x="327" y="655"/>
                          <a:pt x="377" y="580"/>
                          <a:pt x="428" y="504"/>
                        </a:cubicBezTo>
                        <a:cubicBezTo>
                          <a:pt x="541" y="366"/>
                          <a:pt x="654" y="228"/>
                          <a:pt x="754" y="77"/>
                        </a:cubicBezTo>
                        <a:cubicBezTo>
                          <a:pt x="783" y="39"/>
                          <a:pt x="747" y="1"/>
                          <a:pt x="70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49" name="Google Shape;2849;p46"/>
                  <p:cNvSpPr/>
                  <p:nvPr/>
                </p:nvSpPr>
                <p:spPr>
                  <a:xfrm rot="2700000">
                    <a:off x="8832816" y="858750"/>
                    <a:ext cx="20587" cy="353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9" h="1114" extrusionOk="0">
                        <a:moveTo>
                          <a:pt x="606" y="1"/>
                        </a:moveTo>
                        <a:cubicBezTo>
                          <a:pt x="589" y="1"/>
                          <a:pt x="572" y="11"/>
                          <a:pt x="566" y="33"/>
                        </a:cubicBezTo>
                        <a:cubicBezTo>
                          <a:pt x="554" y="58"/>
                          <a:pt x="529" y="83"/>
                          <a:pt x="516" y="108"/>
                        </a:cubicBezTo>
                        <a:cubicBezTo>
                          <a:pt x="504" y="133"/>
                          <a:pt x="491" y="158"/>
                          <a:pt x="491" y="171"/>
                        </a:cubicBezTo>
                        <a:cubicBezTo>
                          <a:pt x="466" y="221"/>
                          <a:pt x="453" y="272"/>
                          <a:pt x="428" y="322"/>
                        </a:cubicBezTo>
                        <a:cubicBezTo>
                          <a:pt x="390" y="410"/>
                          <a:pt x="340" y="498"/>
                          <a:pt x="302" y="573"/>
                        </a:cubicBezTo>
                        <a:cubicBezTo>
                          <a:pt x="252" y="661"/>
                          <a:pt x="202" y="736"/>
                          <a:pt x="139" y="824"/>
                        </a:cubicBezTo>
                        <a:cubicBezTo>
                          <a:pt x="89" y="887"/>
                          <a:pt x="1" y="975"/>
                          <a:pt x="13" y="1076"/>
                        </a:cubicBezTo>
                        <a:cubicBezTo>
                          <a:pt x="13" y="1088"/>
                          <a:pt x="26" y="1113"/>
                          <a:pt x="51" y="1113"/>
                        </a:cubicBezTo>
                        <a:cubicBezTo>
                          <a:pt x="152" y="1113"/>
                          <a:pt x="215" y="988"/>
                          <a:pt x="265" y="912"/>
                        </a:cubicBezTo>
                        <a:cubicBezTo>
                          <a:pt x="328" y="824"/>
                          <a:pt x="378" y="736"/>
                          <a:pt x="428" y="649"/>
                        </a:cubicBezTo>
                        <a:cubicBezTo>
                          <a:pt x="478" y="561"/>
                          <a:pt x="529" y="460"/>
                          <a:pt x="566" y="372"/>
                        </a:cubicBezTo>
                        <a:cubicBezTo>
                          <a:pt x="579" y="322"/>
                          <a:pt x="604" y="272"/>
                          <a:pt x="617" y="221"/>
                        </a:cubicBezTo>
                        <a:cubicBezTo>
                          <a:pt x="629" y="158"/>
                          <a:pt x="629" y="108"/>
                          <a:pt x="642" y="45"/>
                        </a:cubicBezTo>
                        <a:cubicBezTo>
                          <a:pt x="649" y="17"/>
                          <a:pt x="628" y="1"/>
                          <a:pt x="60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0" name="Google Shape;2850;p46"/>
                  <p:cNvSpPr/>
                  <p:nvPr/>
                </p:nvSpPr>
                <p:spPr>
                  <a:xfrm rot="2700000">
                    <a:off x="8796307" y="720735"/>
                    <a:ext cx="20682" cy="35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2" h="1116" extrusionOk="0">
                        <a:moveTo>
                          <a:pt x="559" y="1"/>
                        </a:moveTo>
                        <a:cubicBezTo>
                          <a:pt x="527" y="1"/>
                          <a:pt x="496" y="19"/>
                          <a:pt x="486" y="60"/>
                        </a:cubicBezTo>
                        <a:cubicBezTo>
                          <a:pt x="435" y="399"/>
                          <a:pt x="284" y="713"/>
                          <a:pt x="58" y="965"/>
                        </a:cubicBezTo>
                        <a:cubicBezTo>
                          <a:pt x="0" y="1033"/>
                          <a:pt x="61" y="1115"/>
                          <a:pt x="127" y="1115"/>
                        </a:cubicBezTo>
                        <a:cubicBezTo>
                          <a:pt x="147" y="1115"/>
                          <a:pt x="167" y="1108"/>
                          <a:pt x="184" y="1090"/>
                        </a:cubicBezTo>
                        <a:cubicBezTo>
                          <a:pt x="423" y="801"/>
                          <a:pt x="586" y="462"/>
                          <a:pt x="636" y="98"/>
                        </a:cubicBezTo>
                        <a:cubicBezTo>
                          <a:pt x="651" y="38"/>
                          <a:pt x="605" y="1"/>
                          <a:pt x="55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1" name="Google Shape;2851;p46"/>
                  <p:cNvSpPr/>
                  <p:nvPr/>
                </p:nvSpPr>
                <p:spPr>
                  <a:xfrm rot="2700000">
                    <a:off x="8763701" y="578511"/>
                    <a:ext cx="22236" cy="373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1" h="1179" extrusionOk="0">
                        <a:moveTo>
                          <a:pt x="618" y="1"/>
                        </a:moveTo>
                        <a:cubicBezTo>
                          <a:pt x="588" y="1"/>
                          <a:pt x="558" y="18"/>
                          <a:pt x="547" y="55"/>
                        </a:cubicBezTo>
                        <a:cubicBezTo>
                          <a:pt x="510" y="243"/>
                          <a:pt x="447" y="432"/>
                          <a:pt x="359" y="595"/>
                        </a:cubicBezTo>
                        <a:cubicBezTo>
                          <a:pt x="309" y="683"/>
                          <a:pt x="271" y="771"/>
                          <a:pt x="208" y="846"/>
                        </a:cubicBezTo>
                        <a:cubicBezTo>
                          <a:pt x="183" y="884"/>
                          <a:pt x="145" y="922"/>
                          <a:pt x="120" y="959"/>
                        </a:cubicBezTo>
                        <a:cubicBezTo>
                          <a:pt x="83" y="997"/>
                          <a:pt x="45" y="1035"/>
                          <a:pt x="32" y="1072"/>
                        </a:cubicBezTo>
                        <a:cubicBezTo>
                          <a:pt x="0" y="1126"/>
                          <a:pt x="49" y="1179"/>
                          <a:pt x="103" y="1179"/>
                        </a:cubicBezTo>
                        <a:cubicBezTo>
                          <a:pt x="113" y="1179"/>
                          <a:pt x="123" y="1177"/>
                          <a:pt x="133" y="1173"/>
                        </a:cubicBezTo>
                        <a:cubicBezTo>
                          <a:pt x="208" y="1123"/>
                          <a:pt x="271" y="1010"/>
                          <a:pt x="334" y="934"/>
                        </a:cubicBezTo>
                        <a:cubicBezTo>
                          <a:pt x="397" y="846"/>
                          <a:pt x="447" y="758"/>
                          <a:pt x="497" y="670"/>
                        </a:cubicBezTo>
                        <a:cubicBezTo>
                          <a:pt x="585" y="494"/>
                          <a:pt x="648" y="293"/>
                          <a:pt x="686" y="92"/>
                        </a:cubicBezTo>
                        <a:cubicBezTo>
                          <a:pt x="700" y="34"/>
                          <a:pt x="660" y="1"/>
                          <a:pt x="61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2" name="Google Shape;2852;p46"/>
                  <p:cNvSpPr/>
                  <p:nvPr/>
                </p:nvSpPr>
                <p:spPr>
                  <a:xfrm rot="2700000">
                    <a:off x="8731363" y="453621"/>
                    <a:ext cx="21190" cy="36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" h="1156" extrusionOk="0">
                        <a:moveTo>
                          <a:pt x="597" y="0"/>
                        </a:moveTo>
                        <a:cubicBezTo>
                          <a:pt x="579" y="0"/>
                          <a:pt x="562" y="9"/>
                          <a:pt x="550" y="29"/>
                        </a:cubicBezTo>
                        <a:cubicBezTo>
                          <a:pt x="449" y="193"/>
                          <a:pt x="361" y="368"/>
                          <a:pt x="261" y="544"/>
                        </a:cubicBezTo>
                        <a:cubicBezTo>
                          <a:pt x="223" y="632"/>
                          <a:pt x="173" y="720"/>
                          <a:pt x="122" y="808"/>
                        </a:cubicBezTo>
                        <a:cubicBezTo>
                          <a:pt x="85" y="884"/>
                          <a:pt x="22" y="984"/>
                          <a:pt x="9" y="1072"/>
                        </a:cubicBezTo>
                        <a:cubicBezTo>
                          <a:pt x="0" y="1117"/>
                          <a:pt x="36" y="1156"/>
                          <a:pt x="76" y="1156"/>
                        </a:cubicBezTo>
                        <a:cubicBezTo>
                          <a:pt x="92" y="1156"/>
                          <a:pt x="108" y="1149"/>
                          <a:pt x="122" y="1135"/>
                        </a:cubicBezTo>
                        <a:cubicBezTo>
                          <a:pt x="185" y="1072"/>
                          <a:pt x="223" y="959"/>
                          <a:pt x="261" y="884"/>
                        </a:cubicBezTo>
                        <a:cubicBezTo>
                          <a:pt x="311" y="796"/>
                          <a:pt x="349" y="708"/>
                          <a:pt x="399" y="607"/>
                        </a:cubicBezTo>
                        <a:cubicBezTo>
                          <a:pt x="487" y="431"/>
                          <a:pt x="575" y="255"/>
                          <a:pt x="650" y="79"/>
                        </a:cubicBezTo>
                        <a:cubicBezTo>
                          <a:pt x="667" y="37"/>
                          <a:pt x="632" y="0"/>
                          <a:pt x="59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53" name="Google Shape;2853;p46"/>
                  <p:cNvSpPr/>
                  <p:nvPr/>
                </p:nvSpPr>
                <p:spPr>
                  <a:xfrm rot="2700000">
                    <a:off x="8692225" y="315856"/>
                    <a:ext cx="21316" cy="36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2" h="1150" extrusionOk="0">
                        <a:moveTo>
                          <a:pt x="636" y="1"/>
                        </a:moveTo>
                        <a:cubicBezTo>
                          <a:pt x="629" y="1"/>
                          <a:pt x="620" y="6"/>
                          <a:pt x="613" y="17"/>
                        </a:cubicBezTo>
                        <a:lnTo>
                          <a:pt x="575" y="67"/>
                        </a:lnTo>
                        <a:cubicBezTo>
                          <a:pt x="550" y="79"/>
                          <a:pt x="550" y="79"/>
                          <a:pt x="525" y="105"/>
                        </a:cubicBezTo>
                        <a:cubicBezTo>
                          <a:pt x="500" y="142"/>
                          <a:pt x="487" y="180"/>
                          <a:pt x="462" y="230"/>
                        </a:cubicBezTo>
                        <a:cubicBezTo>
                          <a:pt x="412" y="318"/>
                          <a:pt x="361" y="406"/>
                          <a:pt x="324" y="494"/>
                        </a:cubicBezTo>
                        <a:cubicBezTo>
                          <a:pt x="223" y="670"/>
                          <a:pt x="135" y="846"/>
                          <a:pt x="35" y="1034"/>
                        </a:cubicBezTo>
                        <a:cubicBezTo>
                          <a:pt x="0" y="1095"/>
                          <a:pt x="60" y="1149"/>
                          <a:pt x="117" y="1149"/>
                        </a:cubicBezTo>
                        <a:cubicBezTo>
                          <a:pt x="144" y="1149"/>
                          <a:pt x="170" y="1138"/>
                          <a:pt x="185" y="1110"/>
                        </a:cubicBezTo>
                        <a:cubicBezTo>
                          <a:pt x="273" y="921"/>
                          <a:pt x="361" y="745"/>
                          <a:pt x="449" y="569"/>
                        </a:cubicBezTo>
                        <a:cubicBezTo>
                          <a:pt x="500" y="482"/>
                          <a:pt x="537" y="394"/>
                          <a:pt x="575" y="306"/>
                        </a:cubicBezTo>
                        <a:cubicBezTo>
                          <a:pt x="600" y="255"/>
                          <a:pt x="625" y="218"/>
                          <a:pt x="650" y="167"/>
                        </a:cubicBezTo>
                        <a:cubicBezTo>
                          <a:pt x="650" y="142"/>
                          <a:pt x="650" y="130"/>
                          <a:pt x="650" y="117"/>
                        </a:cubicBezTo>
                        <a:lnTo>
                          <a:pt x="650" y="92"/>
                        </a:lnTo>
                        <a:lnTo>
                          <a:pt x="663" y="54"/>
                        </a:lnTo>
                        <a:cubicBezTo>
                          <a:pt x="672" y="28"/>
                          <a:pt x="656" y="1"/>
                          <a:pt x="636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854" name="Google Shape;2854;p46"/>
              <p:cNvSpPr/>
              <p:nvPr/>
            </p:nvSpPr>
            <p:spPr>
              <a:xfrm>
                <a:off x="7826075" y="4236825"/>
                <a:ext cx="25" cy="3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39" extrusionOk="0">
                    <a:moveTo>
                      <a:pt x="0" y="138"/>
                    </a:moveTo>
                    <a:cubicBezTo>
                      <a:pt x="0" y="138"/>
                      <a:pt x="0" y="138"/>
                      <a:pt x="0" y="126"/>
                    </a:cubicBezTo>
                    <a:cubicBezTo>
                      <a:pt x="0" y="138"/>
                      <a:pt x="0" y="138"/>
                      <a:pt x="0" y="138"/>
                    </a:cubicBezTo>
                    <a:close/>
                    <a:moveTo>
                      <a:pt x="0" y="126"/>
                    </a:moveTo>
                    <a:cubicBezTo>
                      <a:pt x="0" y="126"/>
                      <a:pt x="0" y="113"/>
                      <a:pt x="0" y="113"/>
                    </a:cubicBezTo>
                    <a:cubicBezTo>
                      <a:pt x="0" y="113"/>
                      <a:pt x="0" y="126"/>
                      <a:pt x="0" y="126"/>
                    </a:cubicBezTo>
                    <a:close/>
                    <a:moveTo>
                      <a:pt x="0" y="101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1"/>
                      <a:pt x="0" y="101"/>
                      <a:pt x="0" y="101"/>
                    </a:cubicBezTo>
                    <a:close/>
                    <a:moveTo>
                      <a:pt x="0" y="88"/>
                    </a:moveTo>
                    <a:cubicBezTo>
                      <a:pt x="0" y="88"/>
                      <a:pt x="0" y="76"/>
                      <a:pt x="0" y="76"/>
                    </a:cubicBezTo>
                    <a:cubicBezTo>
                      <a:pt x="0" y="76"/>
                      <a:pt x="0" y="88"/>
                      <a:pt x="0" y="88"/>
                    </a:cubicBezTo>
                    <a:close/>
                    <a:moveTo>
                      <a:pt x="0" y="76"/>
                    </a:move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76"/>
                    </a:cubicBezTo>
                    <a:close/>
                    <a:moveTo>
                      <a:pt x="0" y="50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  <a:moveTo>
                      <a:pt x="0" y="38"/>
                    </a:moveTo>
                    <a:cubicBezTo>
                      <a:pt x="0" y="38"/>
                      <a:pt x="0" y="25"/>
                      <a:pt x="0" y="25"/>
                    </a:cubicBezTo>
                    <a:cubicBezTo>
                      <a:pt x="0" y="25"/>
                      <a:pt x="0" y="38"/>
                      <a:pt x="0" y="38"/>
                    </a:cubicBezTo>
                    <a:close/>
                    <a:moveTo>
                      <a:pt x="0" y="13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8A5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55" name="Google Shape;2855;p46"/>
              <p:cNvGrpSpPr/>
              <p:nvPr/>
            </p:nvGrpSpPr>
            <p:grpSpPr>
              <a:xfrm>
                <a:off x="7800050" y="4041563"/>
                <a:ext cx="546000" cy="546000"/>
                <a:chOff x="7807225" y="3947400"/>
                <a:chExt cx="546000" cy="546000"/>
              </a:xfrm>
            </p:grpSpPr>
            <p:sp>
              <p:nvSpPr>
                <p:cNvPr id="2856" name="Google Shape;2856;p46"/>
                <p:cNvSpPr/>
                <p:nvPr/>
              </p:nvSpPr>
              <p:spPr>
                <a:xfrm>
                  <a:off x="7807225" y="3947400"/>
                  <a:ext cx="546000" cy="546000"/>
                </a:xfrm>
                <a:prstGeom prst="ellipse">
                  <a:avLst/>
                </a:prstGeom>
                <a:solidFill>
                  <a:schemeClr val="lt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latin typeface="Quicksand Medium"/>
                    <a:ea typeface="Quicksand Medium"/>
                    <a:cs typeface="Quicksand Medium"/>
                    <a:sym typeface="Quicksand Medium"/>
                  </a:endParaRPr>
                </a:p>
              </p:txBody>
            </p:sp>
            <p:sp>
              <p:nvSpPr>
                <p:cNvPr id="2857" name="Google Shape;2857;p46"/>
                <p:cNvSpPr/>
                <p:nvPr/>
              </p:nvSpPr>
              <p:spPr>
                <a:xfrm>
                  <a:off x="7872250" y="3998375"/>
                  <a:ext cx="426625" cy="45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5" h="18058" extrusionOk="0">
                      <a:moveTo>
                        <a:pt x="9078" y="8385"/>
                      </a:moveTo>
                      <a:cubicBezTo>
                        <a:pt x="9139" y="8385"/>
                        <a:pt x="9200" y="8388"/>
                        <a:pt x="9261" y="8395"/>
                      </a:cubicBezTo>
                      <a:cubicBezTo>
                        <a:pt x="9513" y="8420"/>
                        <a:pt x="9777" y="8508"/>
                        <a:pt x="10003" y="8659"/>
                      </a:cubicBezTo>
                      <a:cubicBezTo>
                        <a:pt x="10191" y="8784"/>
                        <a:pt x="10342" y="8960"/>
                        <a:pt x="10468" y="9161"/>
                      </a:cubicBezTo>
                      <a:cubicBezTo>
                        <a:pt x="10782" y="9702"/>
                        <a:pt x="10794" y="10430"/>
                        <a:pt x="10455" y="10958"/>
                      </a:cubicBezTo>
                      <a:cubicBezTo>
                        <a:pt x="10142" y="11434"/>
                        <a:pt x="9568" y="11695"/>
                        <a:pt x="8998" y="11695"/>
                      </a:cubicBezTo>
                      <a:cubicBezTo>
                        <a:pt x="8905" y="11695"/>
                        <a:pt x="8812" y="11688"/>
                        <a:pt x="8721" y="11674"/>
                      </a:cubicBezTo>
                      <a:cubicBezTo>
                        <a:pt x="8532" y="11637"/>
                        <a:pt x="8344" y="11561"/>
                        <a:pt x="8168" y="11461"/>
                      </a:cubicBezTo>
                      <a:cubicBezTo>
                        <a:pt x="7716" y="11184"/>
                        <a:pt x="7452" y="10669"/>
                        <a:pt x="7402" y="10141"/>
                      </a:cubicBezTo>
                      <a:cubicBezTo>
                        <a:pt x="7376" y="9815"/>
                        <a:pt x="7439" y="9475"/>
                        <a:pt x="7615" y="9186"/>
                      </a:cubicBezTo>
                      <a:lnTo>
                        <a:pt x="7691" y="9073"/>
                      </a:lnTo>
                      <a:cubicBezTo>
                        <a:pt x="8007" y="8633"/>
                        <a:pt x="8536" y="8385"/>
                        <a:pt x="9078" y="8385"/>
                      </a:cubicBezTo>
                      <a:close/>
                      <a:moveTo>
                        <a:pt x="11511" y="1"/>
                      </a:moveTo>
                      <a:lnTo>
                        <a:pt x="11511" y="13"/>
                      </a:lnTo>
                      <a:cubicBezTo>
                        <a:pt x="7590" y="4260"/>
                        <a:pt x="3833" y="8633"/>
                        <a:pt x="214" y="13132"/>
                      </a:cubicBezTo>
                      <a:lnTo>
                        <a:pt x="0" y="13434"/>
                      </a:lnTo>
                      <a:cubicBezTo>
                        <a:pt x="339" y="14049"/>
                        <a:pt x="767" y="14627"/>
                        <a:pt x="1244" y="15143"/>
                      </a:cubicBezTo>
                      <a:cubicBezTo>
                        <a:pt x="2526" y="16512"/>
                        <a:pt x="4222" y="17442"/>
                        <a:pt x="6007" y="18008"/>
                      </a:cubicBezTo>
                      <a:cubicBezTo>
                        <a:pt x="6070" y="18020"/>
                        <a:pt x="6120" y="18045"/>
                        <a:pt x="6183" y="18058"/>
                      </a:cubicBezTo>
                      <a:lnTo>
                        <a:pt x="6233" y="17869"/>
                      </a:lnTo>
                      <a:cubicBezTo>
                        <a:pt x="9965" y="13660"/>
                        <a:pt x="13584" y="9325"/>
                        <a:pt x="17065" y="4901"/>
                      </a:cubicBezTo>
                      <a:cubicBezTo>
                        <a:pt x="16851" y="4436"/>
                        <a:pt x="16600" y="3997"/>
                        <a:pt x="16311" y="3569"/>
                      </a:cubicBezTo>
                      <a:cubicBezTo>
                        <a:pt x="15167" y="1886"/>
                        <a:pt x="13446" y="641"/>
                        <a:pt x="115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8" name="Google Shape;2858;p46"/>
                <p:cNvSpPr/>
                <p:nvPr/>
              </p:nvSpPr>
              <p:spPr>
                <a:xfrm>
                  <a:off x="8057275" y="4246250"/>
                  <a:ext cx="42425" cy="4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7" h="1760" extrusionOk="0">
                      <a:moveTo>
                        <a:pt x="1697" y="0"/>
                      </a:moveTo>
                      <a:lnTo>
                        <a:pt x="1697" y="0"/>
                      </a:lnTo>
                      <a:cubicBezTo>
                        <a:pt x="1358" y="25"/>
                        <a:pt x="1018" y="101"/>
                        <a:pt x="704" y="201"/>
                      </a:cubicBezTo>
                      <a:lnTo>
                        <a:pt x="1" y="226"/>
                      </a:lnTo>
                      <a:cubicBezTo>
                        <a:pt x="51" y="754"/>
                        <a:pt x="315" y="1269"/>
                        <a:pt x="767" y="1546"/>
                      </a:cubicBezTo>
                      <a:cubicBezTo>
                        <a:pt x="943" y="1646"/>
                        <a:pt x="1131" y="1722"/>
                        <a:pt x="1320" y="1759"/>
                      </a:cubicBezTo>
                      <a:lnTo>
                        <a:pt x="1446" y="1294"/>
                      </a:lnTo>
                      <a:cubicBezTo>
                        <a:pt x="1571" y="867"/>
                        <a:pt x="1659" y="440"/>
                        <a:pt x="169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46"/>
                <p:cNvSpPr/>
                <p:nvPr/>
              </p:nvSpPr>
              <p:spPr>
                <a:xfrm>
                  <a:off x="8090250" y="4227400"/>
                  <a:ext cx="51875" cy="6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5" h="2535" extrusionOk="0">
                      <a:moveTo>
                        <a:pt x="1748" y="0"/>
                      </a:moveTo>
                      <a:lnTo>
                        <a:pt x="1408" y="767"/>
                      </a:lnTo>
                      <a:cubicBezTo>
                        <a:pt x="1227" y="740"/>
                        <a:pt x="1041" y="727"/>
                        <a:pt x="856" y="727"/>
                      </a:cubicBezTo>
                      <a:cubicBezTo>
                        <a:pt x="696" y="727"/>
                        <a:pt x="535" y="737"/>
                        <a:pt x="378" y="754"/>
                      </a:cubicBezTo>
                      <a:cubicBezTo>
                        <a:pt x="340" y="1194"/>
                        <a:pt x="252" y="1621"/>
                        <a:pt x="127" y="2048"/>
                      </a:cubicBezTo>
                      <a:lnTo>
                        <a:pt x="1" y="2513"/>
                      </a:lnTo>
                      <a:cubicBezTo>
                        <a:pt x="92" y="2527"/>
                        <a:pt x="185" y="2534"/>
                        <a:pt x="278" y="2534"/>
                      </a:cubicBezTo>
                      <a:cubicBezTo>
                        <a:pt x="848" y="2534"/>
                        <a:pt x="1422" y="2273"/>
                        <a:pt x="1735" y="1797"/>
                      </a:cubicBezTo>
                      <a:cubicBezTo>
                        <a:pt x="2074" y="1269"/>
                        <a:pt x="2062" y="541"/>
                        <a:pt x="17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46"/>
                <p:cNvSpPr/>
                <p:nvPr/>
              </p:nvSpPr>
              <p:spPr>
                <a:xfrm>
                  <a:off x="8056650" y="4208000"/>
                  <a:ext cx="47150" cy="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" h="1757" extrusionOk="0">
                      <a:moveTo>
                        <a:pt x="1702" y="0"/>
                      </a:moveTo>
                      <a:cubicBezTo>
                        <a:pt x="1160" y="0"/>
                        <a:pt x="631" y="248"/>
                        <a:pt x="315" y="688"/>
                      </a:cubicBezTo>
                      <a:lnTo>
                        <a:pt x="239" y="801"/>
                      </a:lnTo>
                      <a:cubicBezTo>
                        <a:pt x="63" y="1090"/>
                        <a:pt x="0" y="1430"/>
                        <a:pt x="26" y="1756"/>
                      </a:cubicBezTo>
                      <a:lnTo>
                        <a:pt x="729" y="1731"/>
                      </a:lnTo>
                      <a:cubicBezTo>
                        <a:pt x="1043" y="1631"/>
                        <a:pt x="1383" y="1555"/>
                        <a:pt x="1722" y="1530"/>
                      </a:cubicBezTo>
                      <a:cubicBezTo>
                        <a:pt x="1747" y="1178"/>
                        <a:pt x="1747" y="826"/>
                        <a:pt x="1709" y="487"/>
                      </a:cubicBezTo>
                      <a:lnTo>
                        <a:pt x="1885" y="10"/>
                      </a:lnTo>
                      <a:cubicBezTo>
                        <a:pt x="1824" y="3"/>
                        <a:pt x="1763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1" name="Google Shape;2861;p46"/>
                <p:cNvSpPr/>
                <p:nvPr/>
              </p:nvSpPr>
              <p:spPr>
                <a:xfrm>
                  <a:off x="8099375" y="4208225"/>
                  <a:ext cx="34575" cy="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1534" extrusionOk="0">
                      <a:moveTo>
                        <a:pt x="176" y="1"/>
                      </a:moveTo>
                      <a:lnTo>
                        <a:pt x="0" y="478"/>
                      </a:lnTo>
                      <a:cubicBezTo>
                        <a:pt x="38" y="817"/>
                        <a:pt x="38" y="1169"/>
                        <a:pt x="13" y="1521"/>
                      </a:cubicBezTo>
                      <a:cubicBezTo>
                        <a:pt x="170" y="1504"/>
                        <a:pt x="331" y="1494"/>
                        <a:pt x="491" y="1494"/>
                      </a:cubicBezTo>
                      <a:cubicBezTo>
                        <a:pt x="676" y="1494"/>
                        <a:pt x="862" y="1507"/>
                        <a:pt x="1043" y="1534"/>
                      </a:cubicBezTo>
                      <a:lnTo>
                        <a:pt x="1383" y="767"/>
                      </a:lnTo>
                      <a:cubicBezTo>
                        <a:pt x="1257" y="566"/>
                        <a:pt x="1106" y="390"/>
                        <a:pt x="918" y="265"/>
                      </a:cubicBezTo>
                      <a:cubicBezTo>
                        <a:pt x="692" y="114"/>
                        <a:pt x="428" y="26"/>
                        <a:pt x="17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2" name="Google Shape;2862;p46"/>
                <p:cNvSpPr/>
                <p:nvPr/>
              </p:nvSpPr>
              <p:spPr>
                <a:xfrm>
                  <a:off x="8027125" y="4450125"/>
                  <a:ext cx="128200" cy="2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28" h="981" extrusionOk="0">
                      <a:moveTo>
                        <a:pt x="5115" y="981"/>
                      </a:moveTo>
                      <a:lnTo>
                        <a:pt x="5127" y="151"/>
                      </a:lnTo>
                      <a:lnTo>
                        <a:pt x="5127" y="151"/>
                      </a:lnTo>
                      <a:lnTo>
                        <a:pt x="5115" y="981"/>
                      </a:lnTo>
                      <a:lnTo>
                        <a:pt x="5115" y="981"/>
                      </a:lnTo>
                      <a:close/>
                      <a:moveTo>
                        <a:pt x="2966" y="440"/>
                      </a:moveTo>
                      <a:lnTo>
                        <a:pt x="2966" y="440"/>
                      </a:lnTo>
                      <a:lnTo>
                        <a:pt x="2966" y="440"/>
                      </a:lnTo>
                      <a:lnTo>
                        <a:pt x="2966" y="440"/>
                      </a:lnTo>
                      <a:close/>
                      <a:moveTo>
                        <a:pt x="2966" y="440"/>
                      </a:moveTo>
                      <a:cubicBezTo>
                        <a:pt x="1961" y="440"/>
                        <a:pt x="955" y="277"/>
                        <a:pt x="0" y="0"/>
                      </a:cubicBezTo>
                      <a:cubicBezTo>
                        <a:pt x="955" y="277"/>
                        <a:pt x="1961" y="440"/>
                        <a:pt x="2966" y="440"/>
                      </a:cubicBezTo>
                      <a:close/>
                      <a:moveTo>
                        <a:pt x="5089" y="164"/>
                      </a:moveTo>
                      <a:cubicBezTo>
                        <a:pt x="5102" y="164"/>
                        <a:pt x="5115" y="151"/>
                        <a:pt x="5127" y="151"/>
                      </a:cubicBezTo>
                      <a:cubicBezTo>
                        <a:pt x="5115" y="151"/>
                        <a:pt x="5102" y="164"/>
                        <a:pt x="5089" y="164"/>
                      </a:cubicBezTo>
                      <a:close/>
                    </a:path>
                  </a:pathLst>
                </a:custGeom>
                <a:solidFill>
                  <a:srgbClr val="EE2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3" name="Google Shape;2863;p46"/>
                <p:cNvSpPr/>
                <p:nvPr/>
              </p:nvSpPr>
              <p:spPr>
                <a:xfrm>
                  <a:off x="7881675" y="4252525"/>
                  <a:ext cx="56575" cy="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3" h="2765" extrusionOk="0">
                      <a:moveTo>
                        <a:pt x="0" y="2765"/>
                      </a:moveTo>
                      <a:cubicBezTo>
                        <a:pt x="742" y="1835"/>
                        <a:pt x="1496" y="918"/>
                        <a:pt x="2262" y="0"/>
                      </a:cubicBezTo>
                      <a:cubicBezTo>
                        <a:pt x="2262" y="0"/>
                        <a:pt x="2262" y="0"/>
                        <a:pt x="2262" y="0"/>
                      </a:cubicBezTo>
                      <a:cubicBezTo>
                        <a:pt x="1496" y="918"/>
                        <a:pt x="742" y="1835"/>
                        <a:pt x="0" y="2765"/>
                      </a:cubicBezTo>
                    </a:path>
                  </a:pathLst>
                </a:custGeom>
                <a:solidFill>
                  <a:srgbClr val="F8A6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4" name="Google Shape;2864;p46"/>
                <p:cNvSpPr/>
                <p:nvPr/>
              </p:nvSpPr>
              <p:spPr>
                <a:xfrm>
                  <a:off x="7865325" y="4320075"/>
                  <a:ext cx="695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8" h="566" extrusionOk="0">
                      <a:moveTo>
                        <a:pt x="277" y="566"/>
                      </a:moveTo>
                      <a:cubicBezTo>
                        <a:pt x="177" y="390"/>
                        <a:pt x="89" y="201"/>
                        <a:pt x="1" y="0"/>
                      </a:cubicBezTo>
                      <a:cubicBezTo>
                        <a:pt x="89" y="201"/>
                        <a:pt x="177" y="390"/>
                        <a:pt x="277" y="566"/>
                      </a:cubicBezTo>
                      <a:lnTo>
                        <a:pt x="277" y="566"/>
                      </a:lnTo>
                      <a:close/>
                    </a:path>
                  </a:pathLst>
                </a:custGeom>
                <a:solidFill>
                  <a:srgbClr val="EE26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5" name="Google Shape;2865;p46"/>
                <p:cNvSpPr/>
                <p:nvPr/>
              </p:nvSpPr>
              <p:spPr>
                <a:xfrm>
                  <a:off x="7845550" y="4310325"/>
                  <a:ext cx="18550" cy="1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541" extrusionOk="0">
                      <a:moveTo>
                        <a:pt x="0" y="541"/>
                      </a:moveTo>
                      <a:lnTo>
                        <a:pt x="0" y="541"/>
                      </a:lnTo>
                      <a:lnTo>
                        <a:pt x="628" y="1"/>
                      </a:lnTo>
                      <a:cubicBezTo>
                        <a:pt x="666" y="101"/>
                        <a:pt x="704" y="189"/>
                        <a:pt x="741" y="290"/>
                      </a:cubicBezTo>
                      <a:cubicBezTo>
                        <a:pt x="704" y="189"/>
                        <a:pt x="666" y="101"/>
                        <a:pt x="628" y="1"/>
                      </a:cubicBezTo>
                      <a:lnTo>
                        <a:pt x="0" y="541"/>
                      </a:lnTo>
                    </a:path>
                  </a:pathLst>
                </a:custGeom>
                <a:solidFill>
                  <a:srgbClr val="EE26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6" name="Google Shape;2866;p46"/>
                <p:cNvSpPr/>
                <p:nvPr/>
              </p:nvSpPr>
              <p:spPr>
                <a:xfrm>
                  <a:off x="8297925" y="4287400"/>
                  <a:ext cx="399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6" h="3482" extrusionOk="0">
                      <a:moveTo>
                        <a:pt x="0" y="3481"/>
                      </a:moveTo>
                      <a:cubicBezTo>
                        <a:pt x="264" y="3129"/>
                        <a:pt x="490" y="2752"/>
                        <a:pt x="704" y="2363"/>
                      </a:cubicBezTo>
                      <a:cubicBezTo>
                        <a:pt x="1093" y="1609"/>
                        <a:pt x="1395" y="817"/>
                        <a:pt x="1596" y="0"/>
                      </a:cubicBezTo>
                      <a:cubicBezTo>
                        <a:pt x="1395" y="817"/>
                        <a:pt x="1093" y="1609"/>
                        <a:pt x="704" y="2363"/>
                      </a:cubicBezTo>
                      <a:cubicBezTo>
                        <a:pt x="490" y="2752"/>
                        <a:pt x="264" y="3129"/>
                        <a:pt x="0" y="3481"/>
                      </a:cubicBezTo>
                      <a:close/>
                    </a:path>
                  </a:pathLst>
                </a:custGeom>
                <a:solidFill>
                  <a:srgbClr val="F8A5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7" name="Google Shape;2867;p46"/>
                <p:cNvSpPr/>
                <p:nvPr/>
              </p:nvSpPr>
              <p:spPr>
                <a:xfrm>
                  <a:off x="8275925" y="4262575"/>
                  <a:ext cx="42750" cy="11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" h="4537" extrusionOk="0">
                      <a:moveTo>
                        <a:pt x="1709" y="1"/>
                      </a:moveTo>
                      <a:cubicBezTo>
                        <a:pt x="1698" y="84"/>
                        <a:pt x="1687" y="167"/>
                        <a:pt x="1674" y="250"/>
                      </a:cubicBezTo>
                      <a:lnTo>
                        <a:pt x="1674" y="250"/>
                      </a:lnTo>
                      <a:cubicBezTo>
                        <a:pt x="1686" y="171"/>
                        <a:pt x="1698" y="92"/>
                        <a:pt x="1709" y="13"/>
                      </a:cubicBezTo>
                      <a:cubicBezTo>
                        <a:pt x="1709" y="1"/>
                        <a:pt x="1709" y="1"/>
                        <a:pt x="1709" y="1"/>
                      </a:cubicBezTo>
                      <a:close/>
                      <a:moveTo>
                        <a:pt x="1674" y="250"/>
                      </a:moveTo>
                      <a:cubicBezTo>
                        <a:pt x="1427" y="1775"/>
                        <a:pt x="873" y="3258"/>
                        <a:pt x="0" y="4537"/>
                      </a:cubicBezTo>
                      <a:cubicBezTo>
                        <a:pt x="871" y="3261"/>
                        <a:pt x="1436" y="1782"/>
                        <a:pt x="1674" y="250"/>
                      </a:cubicBezTo>
                      <a:close/>
                    </a:path>
                  </a:pathLst>
                </a:custGeom>
                <a:solidFill>
                  <a:srgbClr val="EE2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868" name="Google Shape;2868;p46"/>
                <p:cNvGrpSpPr/>
                <p:nvPr/>
              </p:nvGrpSpPr>
              <p:grpSpPr>
                <a:xfrm>
                  <a:off x="7846500" y="3983675"/>
                  <a:ext cx="490400" cy="480150"/>
                  <a:chOff x="7846500" y="3983675"/>
                  <a:chExt cx="490400" cy="480150"/>
                </a:xfrm>
              </p:grpSpPr>
              <p:sp>
                <p:nvSpPr>
                  <p:cNvPr id="2869" name="Google Shape;2869;p46"/>
                  <p:cNvSpPr/>
                  <p:nvPr/>
                </p:nvSpPr>
                <p:spPr>
                  <a:xfrm>
                    <a:off x="8005750" y="3983675"/>
                    <a:ext cx="331150" cy="3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46" h="15946" extrusionOk="0">
                        <a:moveTo>
                          <a:pt x="3169" y="1"/>
                        </a:moveTo>
                        <a:cubicBezTo>
                          <a:pt x="2072" y="1"/>
                          <a:pt x="970" y="199"/>
                          <a:pt x="1" y="677"/>
                        </a:cubicBezTo>
                        <a:lnTo>
                          <a:pt x="13" y="702"/>
                        </a:lnTo>
                        <a:cubicBezTo>
                          <a:pt x="1075" y="374"/>
                          <a:pt x="2130" y="178"/>
                          <a:pt x="3210" y="178"/>
                        </a:cubicBezTo>
                        <a:cubicBezTo>
                          <a:pt x="3664" y="178"/>
                          <a:pt x="4122" y="213"/>
                          <a:pt x="4587" y="287"/>
                        </a:cubicBezTo>
                        <a:cubicBezTo>
                          <a:pt x="6183" y="551"/>
                          <a:pt x="7729" y="1217"/>
                          <a:pt x="8998" y="2210"/>
                        </a:cubicBezTo>
                        <a:cubicBezTo>
                          <a:pt x="11599" y="4233"/>
                          <a:pt x="12780" y="7538"/>
                          <a:pt x="12454" y="10767"/>
                        </a:cubicBezTo>
                        <a:cubicBezTo>
                          <a:pt x="12278" y="12564"/>
                          <a:pt x="11649" y="14298"/>
                          <a:pt x="10619" y="15781"/>
                        </a:cubicBezTo>
                        <a:cubicBezTo>
                          <a:pt x="10564" y="15863"/>
                          <a:pt x="10636" y="15945"/>
                          <a:pt x="10708" y="15945"/>
                        </a:cubicBezTo>
                        <a:cubicBezTo>
                          <a:pt x="10735" y="15945"/>
                          <a:pt x="10762" y="15934"/>
                          <a:pt x="10782" y="15907"/>
                        </a:cubicBezTo>
                        <a:cubicBezTo>
                          <a:pt x="12680" y="13180"/>
                          <a:pt x="13245" y="9586"/>
                          <a:pt x="12202" y="6432"/>
                        </a:cubicBezTo>
                        <a:cubicBezTo>
                          <a:pt x="11172" y="3290"/>
                          <a:pt x="8508" y="966"/>
                          <a:pt x="5291" y="237"/>
                        </a:cubicBezTo>
                        <a:cubicBezTo>
                          <a:pt x="4612" y="87"/>
                          <a:pt x="3892" y="1"/>
                          <a:pt x="316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0" name="Google Shape;2870;p46"/>
                  <p:cNvSpPr/>
                  <p:nvPr/>
                </p:nvSpPr>
                <p:spPr>
                  <a:xfrm>
                    <a:off x="7846500" y="4248000"/>
                    <a:ext cx="369250" cy="215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770" h="8633" extrusionOk="0">
                        <a:moveTo>
                          <a:pt x="102" y="0"/>
                        </a:moveTo>
                        <a:cubicBezTo>
                          <a:pt x="56" y="0"/>
                          <a:pt x="12" y="29"/>
                          <a:pt x="12" y="94"/>
                        </a:cubicBezTo>
                        <a:cubicBezTo>
                          <a:pt x="1" y="5076"/>
                          <a:pt x="5370" y="8633"/>
                          <a:pt x="10074" y="8633"/>
                        </a:cubicBezTo>
                        <a:cubicBezTo>
                          <a:pt x="10484" y="8633"/>
                          <a:pt x="10888" y="8606"/>
                          <a:pt x="11284" y="8550"/>
                        </a:cubicBezTo>
                        <a:cubicBezTo>
                          <a:pt x="12553" y="8374"/>
                          <a:pt x="13847" y="7897"/>
                          <a:pt x="14740" y="6929"/>
                        </a:cubicBezTo>
                        <a:cubicBezTo>
                          <a:pt x="14769" y="6900"/>
                          <a:pt x="14745" y="6855"/>
                          <a:pt x="14709" y="6855"/>
                        </a:cubicBezTo>
                        <a:cubicBezTo>
                          <a:pt x="14699" y="6855"/>
                          <a:pt x="14688" y="6858"/>
                          <a:pt x="14677" y="6867"/>
                        </a:cubicBezTo>
                        <a:cubicBezTo>
                          <a:pt x="13343" y="7963"/>
                          <a:pt x="11761" y="8415"/>
                          <a:pt x="10140" y="8415"/>
                        </a:cubicBezTo>
                        <a:cubicBezTo>
                          <a:pt x="8844" y="8415"/>
                          <a:pt x="7522" y="8126"/>
                          <a:pt x="6283" y="7646"/>
                        </a:cubicBezTo>
                        <a:cubicBezTo>
                          <a:pt x="3028" y="6377"/>
                          <a:pt x="414" y="3713"/>
                          <a:pt x="213" y="106"/>
                        </a:cubicBezTo>
                        <a:cubicBezTo>
                          <a:pt x="213" y="39"/>
                          <a:pt x="156" y="0"/>
                          <a:pt x="102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1" name="Google Shape;2871;p46"/>
                  <p:cNvSpPr/>
                  <p:nvPr/>
                </p:nvSpPr>
                <p:spPr>
                  <a:xfrm>
                    <a:off x="7899450" y="4068475"/>
                    <a:ext cx="259850" cy="303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4" h="12154" extrusionOk="0">
                        <a:moveTo>
                          <a:pt x="10358" y="1"/>
                        </a:moveTo>
                        <a:cubicBezTo>
                          <a:pt x="10350" y="1"/>
                          <a:pt x="10342" y="4"/>
                          <a:pt x="10335" y="11"/>
                        </a:cubicBezTo>
                        <a:cubicBezTo>
                          <a:pt x="6804" y="3919"/>
                          <a:pt x="3461" y="8016"/>
                          <a:pt x="56" y="12024"/>
                        </a:cubicBezTo>
                        <a:cubicBezTo>
                          <a:pt x="0" y="12089"/>
                          <a:pt x="60" y="12154"/>
                          <a:pt x="121" y="12154"/>
                        </a:cubicBezTo>
                        <a:cubicBezTo>
                          <a:pt x="143" y="12154"/>
                          <a:pt x="165" y="12145"/>
                          <a:pt x="181" y="12125"/>
                        </a:cubicBezTo>
                        <a:cubicBezTo>
                          <a:pt x="3587" y="8104"/>
                          <a:pt x="7093" y="4158"/>
                          <a:pt x="10385" y="37"/>
                        </a:cubicBezTo>
                        <a:cubicBezTo>
                          <a:pt x="10394" y="19"/>
                          <a:pt x="10378" y="1"/>
                          <a:pt x="1035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2" name="Google Shape;2872;p46"/>
                  <p:cNvSpPr/>
                  <p:nvPr/>
                </p:nvSpPr>
                <p:spPr>
                  <a:xfrm>
                    <a:off x="8050050" y="4205650"/>
                    <a:ext cx="92375" cy="87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5" h="3504" extrusionOk="0">
                        <a:moveTo>
                          <a:pt x="1969" y="1"/>
                        </a:moveTo>
                        <a:cubicBezTo>
                          <a:pt x="1395" y="1"/>
                          <a:pt x="799" y="245"/>
                          <a:pt x="516" y="732"/>
                        </a:cubicBezTo>
                        <a:cubicBezTo>
                          <a:pt x="480" y="795"/>
                          <a:pt x="528" y="845"/>
                          <a:pt x="581" y="845"/>
                        </a:cubicBezTo>
                        <a:cubicBezTo>
                          <a:pt x="602" y="845"/>
                          <a:pt x="624" y="838"/>
                          <a:pt x="641" y="820"/>
                        </a:cubicBezTo>
                        <a:cubicBezTo>
                          <a:pt x="990" y="431"/>
                          <a:pt x="1472" y="192"/>
                          <a:pt x="1985" y="192"/>
                        </a:cubicBezTo>
                        <a:cubicBezTo>
                          <a:pt x="2102" y="192"/>
                          <a:pt x="2220" y="204"/>
                          <a:pt x="2338" y="229"/>
                        </a:cubicBezTo>
                        <a:cubicBezTo>
                          <a:pt x="2979" y="380"/>
                          <a:pt x="3406" y="933"/>
                          <a:pt x="3481" y="1574"/>
                        </a:cubicBezTo>
                        <a:cubicBezTo>
                          <a:pt x="3557" y="2227"/>
                          <a:pt x="3243" y="2843"/>
                          <a:pt x="2652" y="3132"/>
                        </a:cubicBezTo>
                        <a:cubicBezTo>
                          <a:pt x="2423" y="3242"/>
                          <a:pt x="2171" y="3298"/>
                          <a:pt x="1920" y="3298"/>
                        </a:cubicBezTo>
                        <a:cubicBezTo>
                          <a:pt x="1538" y="3298"/>
                          <a:pt x="1161" y="3167"/>
                          <a:pt x="880" y="2893"/>
                        </a:cubicBezTo>
                        <a:cubicBezTo>
                          <a:pt x="327" y="2366"/>
                          <a:pt x="302" y="1586"/>
                          <a:pt x="553" y="908"/>
                        </a:cubicBezTo>
                        <a:cubicBezTo>
                          <a:pt x="570" y="865"/>
                          <a:pt x="541" y="834"/>
                          <a:pt x="505" y="834"/>
                        </a:cubicBezTo>
                        <a:cubicBezTo>
                          <a:pt x="488" y="834"/>
                          <a:pt x="469" y="841"/>
                          <a:pt x="453" y="858"/>
                        </a:cubicBezTo>
                        <a:cubicBezTo>
                          <a:pt x="1" y="1423"/>
                          <a:pt x="164" y="2328"/>
                          <a:pt x="566" y="2868"/>
                        </a:cubicBezTo>
                        <a:cubicBezTo>
                          <a:pt x="892" y="3293"/>
                          <a:pt x="1393" y="3504"/>
                          <a:pt x="1907" y="3504"/>
                        </a:cubicBezTo>
                        <a:cubicBezTo>
                          <a:pt x="2106" y="3504"/>
                          <a:pt x="2308" y="3472"/>
                          <a:pt x="2501" y="3409"/>
                        </a:cubicBezTo>
                        <a:cubicBezTo>
                          <a:pt x="3205" y="3182"/>
                          <a:pt x="3695" y="2554"/>
                          <a:pt x="3695" y="1800"/>
                        </a:cubicBezTo>
                        <a:cubicBezTo>
                          <a:pt x="3695" y="1096"/>
                          <a:pt x="3318" y="405"/>
                          <a:pt x="2652" y="129"/>
                        </a:cubicBezTo>
                        <a:cubicBezTo>
                          <a:pt x="2444" y="44"/>
                          <a:pt x="2209" y="1"/>
                          <a:pt x="196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3" name="Google Shape;2873;p46"/>
                  <p:cNvSpPr/>
                  <p:nvPr/>
                </p:nvSpPr>
                <p:spPr>
                  <a:xfrm>
                    <a:off x="8072975" y="4243725"/>
                    <a:ext cx="54700" cy="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88" h="358" extrusionOk="0">
                        <a:moveTo>
                          <a:pt x="1399" y="1"/>
                        </a:moveTo>
                        <a:cubicBezTo>
                          <a:pt x="1280" y="1"/>
                          <a:pt x="1161" y="5"/>
                          <a:pt x="1044" y="13"/>
                        </a:cubicBezTo>
                        <a:cubicBezTo>
                          <a:pt x="868" y="26"/>
                          <a:pt x="692" y="51"/>
                          <a:pt x="516" y="89"/>
                        </a:cubicBezTo>
                        <a:cubicBezTo>
                          <a:pt x="365" y="114"/>
                          <a:pt x="152" y="139"/>
                          <a:pt x="39" y="252"/>
                        </a:cubicBezTo>
                        <a:cubicBezTo>
                          <a:pt x="1" y="290"/>
                          <a:pt x="13" y="352"/>
                          <a:pt x="64" y="352"/>
                        </a:cubicBezTo>
                        <a:cubicBezTo>
                          <a:pt x="86" y="356"/>
                          <a:pt x="109" y="358"/>
                          <a:pt x="132" y="358"/>
                        </a:cubicBezTo>
                        <a:cubicBezTo>
                          <a:pt x="275" y="358"/>
                          <a:pt x="424" y="297"/>
                          <a:pt x="554" y="265"/>
                        </a:cubicBezTo>
                        <a:cubicBezTo>
                          <a:pt x="717" y="227"/>
                          <a:pt x="893" y="202"/>
                          <a:pt x="1056" y="177"/>
                        </a:cubicBezTo>
                        <a:cubicBezTo>
                          <a:pt x="1215" y="160"/>
                          <a:pt x="1374" y="153"/>
                          <a:pt x="1532" y="153"/>
                        </a:cubicBezTo>
                        <a:cubicBezTo>
                          <a:pt x="1723" y="153"/>
                          <a:pt x="1913" y="163"/>
                          <a:pt x="2099" y="177"/>
                        </a:cubicBezTo>
                        <a:cubicBezTo>
                          <a:pt x="2175" y="177"/>
                          <a:pt x="2187" y="63"/>
                          <a:pt x="2112" y="51"/>
                        </a:cubicBezTo>
                        <a:cubicBezTo>
                          <a:pt x="1877" y="17"/>
                          <a:pt x="1637" y="1"/>
                          <a:pt x="1399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874" name="Google Shape;2874;p46"/>
                  <p:cNvSpPr/>
                  <p:nvPr/>
                </p:nvSpPr>
                <p:spPr>
                  <a:xfrm>
                    <a:off x="8090925" y="4218700"/>
                    <a:ext cx="12550" cy="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2" h="2482" extrusionOk="0">
                        <a:moveTo>
                          <a:pt x="338" y="1"/>
                        </a:moveTo>
                        <a:cubicBezTo>
                          <a:pt x="306" y="1"/>
                          <a:pt x="276" y="20"/>
                          <a:pt x="276" y="59"/>
                        </a:cubicBezTo>
                        <a:cubicBezTo>
                          <a:pt x="326" y="838"/>
                          <a:pt x="238" y="1605"/>
                          <a:pt x="24" y="2371"/>
                        </a:cubicBezTo>
                        <a:cubicBezTo>
                          <a:pt x="1" y="2434"/>
                          <a:pt x="55" y="2482"/>
                          <a:pt x="106" y="2482"/>
                        </a:cubicBezTo>
                        <a:cubicBezTo>
                          <a:pt x="136" y="2482"/>
                          <a:pt x="166" y="2464"/>
                          <a:pt x="175" y="2422"/>
                        </a:cubicBezTo>
                        <a:cubicBezTo>
                          <a:pt x="426" y="1668"/>
                          <a:pt x="502" y="838"/>
                          <a:pt x="401" y="47"/>
                        </a:cubicBezTo>
                        <a:cubicBezTo>
                          <a:pt x="395" y="17"/>
                          <a:pt x="366" y="1"/>
                          <a:pt x="338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875" name="Google Shape;2875;p46"/>
              <p:cNvGrpSpPr/>
              <p:nvPr/>
            </p:nvGrpSpPr>
            <p:grpSpPr>
              <a:xfrm>
                <a:off x="8240700" y="3515275"/>
                <a:ext cx="507323" cy="521794"/>
                <a:chOff x="8498350" y="3464975"/>
                <a:chExt cx="507323" cy="521794"/>
              </a:xfrm>
            </p:grpSpPr>
            <p:sp>
              <p:nvSpPr>
                <p:cNvPr id="2876" name="Google Shape;2876;p46"/>
                <p:cNvSpPr/>
                <p:nvPr/>
              </p:nvSpPr>
              <p:spPr>
                <a:xfrm>
                  <a:off x="8498350" y="3464975"/>
                  <a:ext cx="507323" cy="521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74" h="12007" extrusionOk="0">
                      <a:moveTo>
                        <a:pt x="4140" y="1"/>
                      </a:moveTo>
                      <a:cubicBezTo>
                        <a:pt x="3823" y="1"/>
                        <a:pt x="3500" y="66"/>
                        <a:pt x="3192" y="203"/>
                      </a:cubicBezTo>
                      <a:cubicBezTo>
                        <a:pt x="2752" y="404"/>
                        <a:pt x="2363" y="693"/>
                        <a:pt x="2061" y="1058"/>
                      </a:cubicBezTo>
                      <a:cubicBezTo>
                        <a:pt x="1320" y="1950"/>
                        <a:pt x="0" y="3684"/>
                        <a:pt x="239" y="4375"/>
                      </a:cubicBezTo>
                      <a:lnTo>
                        <a:pt x="603" y="5192"/>
                      </a:lnTo>
                      <a:cubicBezTo>
                        <a:pt x="616" y="5242"/>
                        <a:pt x="641" y="5292"/>
                        <a:pt x="679" y="5330"/>
                      </a:cubicBezTo>
                      <a:cubicBezTo>
                        <a:pt x="866" y="5632"/>
                        <a:pt x="1186" y="5777"/>
                        <a:pt x="1514" y="5777"/>
                      </a:cubicBezTo>
                      <a:cubicBezTo>
                        <a:pt x="1870" y="5777"/>
                        <a:pt x="2235" y="5607"/>
                        <a:pt x="2451" y="5280"/>
                      </a:cubicBezTo>
                      <a:lnTo>
                        <a:pt x="3142" y="4287"/>
                      </a:lnTo>
                      <a:lnTo>
                        <a:pt x="5127" y="8773"/>
                      </a:lnTo>
                      <a:lnTo>
                        <a:pt x="4248" y="9163"/>
                      </a:lnTo>
                      <a:cubicBezTo>
                        <a:pt x="3519" y="9489"/>
                        <a:pt x="3192" y="10319"/>
                        <a:pt x="3506" y="11023"/>
                      </a:cubicBezTo>
                      <a:lnTo>
                        <a:pt x="3569" y="11186"/>
                      </a:lnTo>
                      <a:cubicBezTo>
                        <a:pt x="3799" y="11700"/>
                        <a:pt x="4310" y="12006"/>
                        <a:pt x="4853" y="12006"/>
                      </a:cubicBezTo>
                      <a:cubicBezTo>
                        <a:pt x="5053" y="12006"/>
                        <a:pt x="5258" y="11965"/>
                        <a:pt x="5454" y="11877"/>
                      </a:cubicBezTo>
                      <a:lnTo>
                        <a:pt x="10581" y="9615"/>
                      </a:lnTo>
                      <a:cubicBezTo>
                        <a:pt x="11322" y="9276"/>
                        <a:pt x="11674" y="8421"/>
                        <a:pt x="11347" y="7680"/>
                      </a:cubicBezTo>
                      <a:lnTo>
                        <a:pt x="11322" y="7617"/>
                      </a:lnTo>
                      <a:cubicBezTo>
                        <a:pt x="11083" y="7084"/>
                        <a:pt x="10556" y="6767"/>
                        <a:pt x="9995" y="6767"/>
                      </a:cubicBezTo>
                      <a:cubicBezTo>
                        <a:pt x="9788" y="6767"/>
                        <a:pt x="9577" y="6810"/>
                        <a:pt x="9374" y="6901"/>
                      </a:cubicBezTo>
                      <a:lnTo>
                        <a:pt x="8784" y="7152"/>
                      </a:lnTo>
                      <a:lnTo>
                        <a:pt x="6208" y="1322"/>
                      </a:lnTo>
                      <a:cubicBezTo>
                        <a:pt x="5839" y="492"/>
                        <a:pt x="5011" y="1"/>
                        <a:pt x="41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46"/>
                <p:cNvSpPr/>
                <p:nvPr/>
              </p:nvSpPr>
              <p:spPr>
                <a:xfrm>
                  <a:off x="8686739" y="3511866"/>
                  <a:ext cx="107079" cy="15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4" h="3516" extrusionOk="0">
                      <a:moveTo>
                        <a:pt x="120" y="1"/>
                      </a:moveTo>
                      <a:cubicBezTo>
                        <a:pt x="72" y="1"/>
                        <a:pt x="34" y="25"/>
                        <a:pt x="13" y="67"/>
                      </a:cubicBezTo>
                      <a:cubicBezTo>
                        <a:pt x="1" y="130"/>
                        <a:pt x="26" y="192"/>
                        <a:pt x="76" y="205"/>
                      </a:cubicBezTo>
                      <a:cubicBezTo>
                        <a:pt x="692" y="419"/>
                        <a:pt x="1131" y="984"/>
                        <a:pt x="1420" y="1587"/>
                      </a:cubicBezTo>
                      <a:cubicBezTo>
                        <a:pt x="1709" y="2190"/>
                        <a:pt x="1898" y="2856"/>
                        <a:pt x="2250" y="3460"/>
                      </a:cubicBezTo>
                      <a:cubicBezTo>
                        <a:pt x="2275" y="3493"/>
                        <a:pt x="2311" y="3515"/>
                        <a:pt x="2348" y="3515"/>
                      </a:cubicBezTo>
                      <a:cubicBezTo>
                        <a:pt x="2366" y="3515"/>
                        <a:pt x="2384" y="3510"/>
                        <a:pt x="2401" y="3497"/>
                      </a:cubicBezTo>
                      <a:cubicBezTo>
                        <a:pt x="2451" y="3472"/>
                        <a:pt x="2463" y="3409"/>
                        <a:pt x="2438" y="3359"/>
                      </a:cubicBezTo>
                      <a:cubicBezTo>
                        <a:pt x="2086" y="2781"/>
                        <a:pt x="1911" y="2128"/>
                        <a:pt x="1609" y="1499"/>
                      </a:cubicBezTo>
                      <a:cubicBezTo>
                        <a:pt x="1307" y="871"/>
                        <a:pt x="842" y="243"/>
                        <a:pt x="151" y="4"/>
                      </a:cubicBezTo>
                      <a:cubicBezTo>
                        <a:pt x="141" y="2"/>
                        <a:pt x="130" y="1"/>
                        <a:pt x="1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78" name="Google Shape;2878;p46"/>
            <p:cNvGrpSpPr/>
            <p:nvPr/>
          </p:nvGrpSpPr>
          <p:grpSpPr>
            <a:xfrm rot="-594874" flipH="1">
              <a:off x="6624801" y="3932616"/>
              <a:ext cx="1205997" cy="1019591"/>
              <a:chOff x="6745875" y="1386325"/>
              <a:chExt cx="1050850" cy="888425"/>
            </a:xfrm>
          </p:grpSpPr>
          <p:sp>
            <p:nvSpPr>
              <p:cNvPr id="2879" name="Google Shape;2879;p46"/>
              <p:cNvSpPr/>
              <p:nvPr/>
            </p:nvSpPr>
            <p:spPr>
              <a:xfrm>
                <a:off x="7547900" y="2019425"/>
                <a:ext cx="199825" cy="229650"/>
              </a:xfrm>
              <a:custGeom>
                <a:avLst/>
                <a:gdLst/>
                <a:ahLst/>
                <a:cxnLst/>
                <a:rect l="l" t="t" r="r" b="b"/>
                <a:pathLst>
                  <a:path w="7993" h="9186" extrusionOk="0">
                    <a:moveTo>
                      <a:pt x="6891" y="1"/>
                    </a:moveTo>
                    <a:cubicBezTo>
                      <a:pt x="6732" y="1"/>
                      <a:pt x="6577" y="43"/>
                      <a:pt x="6447" y="135"/>
                    </a:cubicBezTo>
                    <a:lnTo>
                      <a:pt x="6309" y="97"/>
                    </a:lnTo>
                    <a:cubicBezTo>
                      <a:pt x="6233" y="336"/>
                      <a:pt x="6095" y="587"/>
                      <a:pt x="5944" y="801"/>
                    </a:cubicBezTo>
                    <a:cubicBezTo>
                      <a:pt x="4411" y="3012"/>
                      <a:pt x="2664" y="5061"/>
                      <a:pt x="918" y="7109"/>
                    </a:cubicBezTo>
                    <a:cubicBezTo>
                      <a:pt x="717" y="7360"/>
                      <a:pt x="503" y="7612"/>
                      <a:pt x="214" y="7762"/>
                    </a:cubicBezTo>
                    <a:lnTo>
                      <a:pt x="239" y="7825"/>
                    </a:lnTo>
                    <a:cubicBezTo>
                      <a:pt x="0" y="8303"/>
                      <a:pt x="340" y="8931"/>
                      <a:pt x="842" y="9107"/>
                    </a:cubicBezTo>
                    <a:cubicBezTo>
                      <a:pt x="984" y="9161"/>
                      <a:pt x="1129" y="9186"/>
                      <a:pt x="1276" y="9186"/>
                    </a:cubicBezTo>
                    <a:cubicBezTo>
                      <a:pt x="1403" y="9186"/>
                      <a:pt x="1531" y="9167"/>
                      <a:pt x="1659" y="9132"/>
                    </a:cubicBezTo>
                    <a:cubicBezTo>
                      <a:pt x="1898" y="9057"/>
                      <a:pt x="2137" y="8944"/>
                      <a:pt x="2338" y="8780"/>
                    </a:cubicBezTo>
                    <a:cubicBezTo>
                      <a:pt x="2765" y="8454"/>
                      <a:pt x="3067" y="8001"/>
                      <a:pt x="3368" y="7561"/>
                    </a:cubicBezTo>
                    <a:cubicBezTo>
                      <a:pt x="4424" y="6016"/>
                      <a:pt x="5580" y="4546"/>
                      <a:pt x="6836" y="3151"/>
                    </a:cubicBezTo>
                    <a:cubicBezTo>
                      <a:pt x="7188" y="2774"/>
                      <a:pt x="7540" y="2384"/>
                      <a:pt x="7754" y="1919"/>
                    </a:cubicBezTo>
                    <a:cubicBezTo>
                      <a:pt x="7766" y="1894"/>
                      <a:pt x="7779" y="1856"/>
                      <a:pt x="7791" y="1831"/>
                    </a:cubicBezTo>
                    <a:cubicBezTo>
                      <a:pt x="7967" y="1379"/>
                      <a:pt x="7992" y="839"/>
                      <a:pt x="7729" y="436"/>
                    </a:cubicBezTo>
                    <a:cubicBezTo>
                      <a:pt x="7544" y="168"/>
                      <a:pt x="7209" y="1"/>
                      <a:pt x="68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46"/>
              <p:cNvSpPr/>
              <p:nvPr/>
            </p:nvSpPr>
            <p:spPr>
              <a:xfrm>
                <a:off x="6859275" y="1458575"/>
                <a:ext cx="812100" cy="732925"/>
              </a:xfrm>
              <a:custGeom>
                <a:avLst/>
                <a:gdLst/>
                <a:ahLst/>
                <a:cxnLst/>
                <a:rect l="l" t="t" r="r" b="b"/>
                <a:pathLst>
                  <a:path w="32484" h="29317" extrusionOk="0">
                    <a:moveTo>
                      <a:pt x="6234" y="0"/>
                    </a:moveTo>
                    <a:lnTo>
                      <a:pt x="6158" y="51"/>
                    </a:lnTo>
                    <a:lnTo>
                      <a:pt x="6146" y="151"/>
                    </a:lnTo>
                    <a:cubicBezTo>
                      <a:pt x="6636" y="377"/>
                      <a:pt x="6950" y="918"/>
                      <a:pt x="6950" y="1458"/>
                    </a:cubicBezTo>
                    <a:cubicBezTo>
                      <a:pt x="6950" y="1533"/>
                      <a:pt x="6937" y="1609"/>
                      <a:pt x="6925" y="1684"/>
                    </a:cubicBezTo>
                    <a:cubicBezTo>
                      <a:pt x="6824" y="2287"/>
                      <a:pt x="6347" y="2803"/>
                      <a:pt x="5769" y="2991"/>
                    </a:cubicBezTo>
                    <a:cubicBezTo>
                      <a:pt x="5693" y="3016"/>
                      <a:pt x="5605" y="3041"/>
                      <a:pt x="5530" y="3054"/>
                    </a:cubicBezTo>
                    <a:cubicBezTo>
                      <a:pt x="5404" y="3079"/>
                      <a:pt x="5266" y="3092"/>
                      <a:pt x="5140" y="3092"/>
                    </a:cubicBezTo>
                    <a:cubicBezTo>
                      <a:pt x="4889" y="3092"/>
                      <a:pt x="4638" y="3054"/>
                      <a:pt x="4412" y="2966"/>
                    </a:cubicBezTo>
                    <a:cubicBezTo>
                      <a:pt x="4273" y="2928"/>
                      <a:pt x="4148" y="2865"/>
                      <a:pt x="4022" y="2803"/>
                    </a:cubicBezTo>
                    <a:lnTo>
                      <a:pt x="4022" y="2803"/>
                    </a:lnTo>
                    <a:cubicBezTo>
                      <a:pt x="4437" y="3041"/>
                      <a:pt x="4650" y="3519"/>
                      <a:pt x="4650" y="3996"/>
                    </a:cubicBezTo>
                    <a:cubicBezTo>
                      <a:pt x="4650" y="4323"/>
                      <a:pt x="4550" y="4662"/>
                      <a:pt x="4336" y="4914"/>
                    </a:cubicBezTo>
                    <a:cubicBezTo>
                      <a:pt x="4035" y="5253"/>
                      <a:pt x="3595" y="5416"/>
                      <a:pt x="3155" y="5416"/>
                    </a:cubicBezTo>
                    <a:lnTo>
                      <a:pt x="3142" y="5416"/>
                    </a:lnTo>
                    <a:cubicBezTo>
                      <a:pt x="2954" y="5416"/>
                      <a:pt x="2765" y="5391"/>
                      <a:pt x="2590" y="5328"/>
                    </a:cubicBezTo>
                    <a:lnTo>
                      <a:pt x="2577" y="5328"/>
                    </a:lnTo>
                    <a:cubicBezTo>
                      <a:pt x="2577" y="5328"/>
                      <a:pt x="2564" y="5316"/>
                      <a:pt x="2564" y="5316"/>
                    </a:cubicBezTo>
                    <a:lnTo>
                      <a:pt x="2552" y="5316"/>
                    </a:lnTo>
                    <a:cubicBezTo>
                      <a:pt x="2414" y="5266"/>
                      <a:pt x="2288" y="5203"/>
                      <a:pt x="2175" y="5115"/>
                    </a:cubicBezTo>
                    <a:lnTo>
                      <a:pt x="2125" y="5178"/>
                    </a:lnTo>
                    <a:cubicBezTo>
                      <a:pt x="2539" y="5467"/>
                      <a:pt x="2765" y="5969"/>
                      <a:pt x="2765" y="6472"/>
                    </a:cubicBezTo>
                    <a:cubicBezTo>
                      <a:pt x="2765" y="6836"/>
                      <a:pt x="2652" y="7188"/>
                      <a:pt x="2414" y="7465"/>
                    </a:cubicBezTo>
                    <a:cubicBezTo>
                      <a:pt x="2099" y="7829"/>
                      <a:pt x="1635" y="8005"/>
                      <a:pt x="1170" y="8005"/>
                    </a:cubicBezTo>
                    <a:lnTo>
                      <a:pt x="1157" y="8005"/>
                    </a:lnTo>
                    <a:cubicBezTo>
                      <a:pt x="780" y="8005"/>
                      <a:pt x="390" y="7892"/>
                      <a:pt x="89" y="7653"/>
                    </a:cubicBezTo>
                    <a:lnTo>
                      <a:pt x="1" y="7766"/>
                    </a:lnTo>
                    <a:cubicBezTo>
                      <a:pt x="8835" y="14941"/>
                      <a:pt x="17656" y="22129"/>
                      <a:pt x="26490" y="29317"/>
                    </a:cubicBezTo>
                    <a:lnTo>
                      <a:pt x="26528" y="29317"/>
                    </a:lnTo>
                    <a:cubicBezTo>
                      <a:pt x="26540" y="29292"/>
                      <a:pt x="26540" y="29267"/>
                      <a:pt x="26553" y="29241"/>
                    </a:cubicBezTo>
                    <a:cubicBezTo>
                      <a:pt x="26628" y="28902"/>
                      <a:pt x="26854" y="28601"/>
                      <a:pt x="27081" y="28312"/>
                    </a:cubicBezTo>
                    <a:cubicBezTo>
                      <a:pt x="27608" y="27620"/>
                      <a:pt x="28136" y="26929"/>
                      <a:pt x="28664" y="26251"/>
                    </a:cubicBezTo>
                    <a:cubicBezTo>
                      <a:pt x="29267" y="25459"/>
                      <a:pt x="29883" y="24680"/>
                      <a:pt x="30498" y="23913"/>
                    </a:cubicBezTo>
                    <a:cubicBezTo>
                      <a:pt x="30901" y="23423"/>
                      <a:pt x="31290" y="22933"/>
                      <a:pt x="31705" y="22443"/>
                    </a:cubicBezTo>
                    <a:cubicBezTo>
                      <a:pt x="31956" y="22142"/>
                      <a:pt x="32220" y="21827"/>
                      <a:pt x="32484" y="21526"/>
                    </a:cubicBezTo>
                    <a:lnTo>
                      <a:pt x="32434" y="21488"/>
                    </a:lnTo>
                    <a:cubicBezTo>
                      <a:pt x="23700" y="14326"/>
                      <a:pt x="14967" y="7163"/>
                      <a:pt x="62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46"/>
              <p:cNvSpPr/>
              <p:nvPr/>
            </p:nvSpPr>
            <p:spPr>
              <a:xfrm>
                <a:off x="6777600" y="1410200"/>
                <a:ext cx="255425" cy="248500"/>
              </a:xfrm>
              <a:custGeom>
                <a:avLst/>
                <a:gdLst/>
                <a:ahLst/>
                <a:cxnLst/>
                <a:rect l="l" t="t" r="r" b="b"/>
                <a:pathLst>
                  <a:path w="10217" h="9940" extrusionOk="0">
                    <a:moveTo>
                      <a:pt x="3042" y="0"/>
                    </a:moveTo>
                    <a:cubicBezTo>
                      <a:pt x="3042" y="88"/>
                      <a:pt x="3029" y="164"/>
                      <a:pt x="3017" y="252"/>
                    </a:cubicBezTo>
                    <a:cubicBezTo>
                      <a:pt x="3004" y="264"/>
                      <a:pt x="3004" y="277"/>
                      <a:pt x="3004" y="289"/>
                    </a:cubicBezTo>
                    <a:lnTo>
                      <a:pt x="2991" y="327"/>
                    </a:lnTo>
                    <a:cubicBezTo>
                      <a:pt x="2991" y="352"/>
                      <a:pt x="2979" y="390"/>
                      <a:pt x="2979" y="415"/>
                    </a:cubicBezTo>
                    <a:cubicBezTo>
                      <a:pt x="2966" y="440"/>
                      <a:pt x="2966" y="465"/>
                      <a:pt x="2954" y="503"/>
                    </a:cubicBezTo>
                    <a:cubicBezTo>
                      <a:pt x="2941" y="528"/>
                      <a:pt x="2941" y="553"/>
                      <a:pt x="2929" y="591"/>
                    </a:cubicBezTo>
                    <a:cubicBezTo>
                      <a:pt x="2929" y="603"/>
                      <a:pt x="2916" y="629"/>
                      <a:pt x="2916" y="641"/>
                    </a:cubicBezTo>
                    <a:cubicBezTo>
                      <a:pt x="2904" y="679"/>
                      <a:pt x="2891" y="717"/>
                      <a:pt x="2866" y="754"/>
                    </a:cubicBezTo>
                    <a:cubicBezTo>
                      <a:pt x="2866" y="779"/>
                      <a:pt x="2853" y="804"/>
                      <a:pt x="2841" y="830"/>
                    </a:cubicBezTo>
                    <a:cubicBezTo>
                      <a:pt x="2828" y="867"/>
                      <a:pt x="2816" y="892"/>
                      <a:pt x="2803" y="930"/>
                    </a:cubicBezTo>
                    <a:cubicBezTo>
                      <a:pt x="2778" y="968"/>
                      <a:pt x="2765" y="1006"/>
                      <a:pt x="2753" y="1043"/>
                    </a:cubicBezTo>
                    <a:cubicBezTo>
                      <a:pt x="2740" y="1043"/>
                      <a:pt x="2740" y="1056"/>
                      <a:pt x="2728" y="1068"/>
                    </a:cubicBezTo>
                    <a:cubicBezTo>
                      <a:pt x="2715" y="1093"/>
                      <a:pt x="2702" y="1119"/>
                      <a:pt x="2690" y="1144"/>
                    </a:cubicBezTo>
                    <a:cubicBezTo>
                      <a:pt x="2665" y="1181"/>
                      <a:pt x="2652" y="1219"/>
                      <a:pt x="2627" y="1257"/>
                    </a:cubicBezTo>
                    <a:cubicBezTo>
                      <a:pt x="2615" y="1269"/>
                      <a:pt x="2615" y="1282"/>
                      <a:pt x="2602" y="1295"/>
                    </a:cubicBezTo>
                    <a:cubicBezTo>
                      <a:pt x="2589" y="1307"/>
                      <a:pt x="2577" y="1332"/>
                      <a:pt x="2552" y="1357"/>
                    </a:cubicBezTo>
                    <a:cubicBezTo>
                      <a:pt x="2539" y="1395"/>
                      <a:pt x="2514" y="1420"/>
                      <a:pt x="2489" y="1458"/>
                    </a:cubicBezTo>
                    <a:cubicBezTo>
                      <a:pt x="2464" y="1496"/>
                      <a:pt x="2439" y="1533"/>
                      <a:pt x="2413" y="1558"/>
                    </a:cubicBezTo>
                    <a:cubicBezTo>
                      <a:pt x="1861" y="2250"/>
                      <a:pt x="1031" y="2727"/>
                      <a:pt x="139" y="2752"/>
                    </a:cubicBezTo>
                    <a:lnTo>
                      <a:pt x="1" y="2752"/>
                    </a:lnTo>
                    <a:cubicBezTo>
                      <a:pt x="893" y="4989"/>
                      <a:pt x="1861" y="7175"/>
                      <a:pt x="2891" y="9349"/>
                    </a:cubicBezTo>
                    <a:lnTo>
                      <a:pt x="2904" y="9400"/>
                    </a:lnTo>
                    <a:cubicBezTo>
                      <a:pt x="3029" y="9500"/>
                      <a:pt x="3155" y="9601"/>
                      <a:pt x="3268" y="9701"/>
                    </a:cubicBezTo>
                    <a:lnTo>
                      <a:pt x="3356" y="9588"/>
                    </a:lnTo>
                    <a:cubicBezTo>
                      <a:pt x="3657" y="9827"/>
                      <a:pt x="4047" y="9940"/>
                      <a:pt x="4424" y="9940"/>
                    </a:cubicBezTo>
                    <a:lnTo>
                      <a:pt x="4437" y="9940"/>
                    </a:lnTo>
                    <a:cubicBezTo>
                      <a:pt x="4902" y="9940"/>
                      <a:pt x="5366" y="9764"/>
                      <a:pt x="5681" y="9400"/>
                    </a:cubicBezTo>
                    <a:cubicBezTo>
                      <a:pt x="5919" y="9123"/>
                      <a:pt x="6032" y="8771"/>
                      <a:pt x="6032" y="8407"/>
                    </a:cubicBezTo>
                    <a:cubicBezTo>
                      <a:pt x="6032" y="7904"/>
                      <a:pt x="5806" y="7402"/>
                      <a:pt x="5392" y="7113"/>
                    </a:cubicBezTo>
                    <a:lnTo>
                      <a:pt x="5442" y="7050"/>
                    </a:lnTo>
                    <a:cubicBezTo>
                      <a:pt x="5555" y="7138"/>
                      <a:pt x="5681" y="7201"/>
                      <a:pt x="5819" y="7251"/>
                    </a:cubicBezTo>
                    <a:lnTo>
                      <a:pt x="5831" y="7251"/>
                    </a:lnTo>
                    <a:cubicBezTo>
                      <a:pt x="5831" y="7251"/>
                      <a:pt x="5844" y="7263"/>
                      <a:pt x="5844" y="7263"/>
                    </a:cubicBezTo>
                    <a:lnTo>
                      <a:pt x="5857" y="7263"/>
                    </a:lnTo>
                    <a:cubicBezTo>
                      <a:pt x="6032" y="7326"/>
                      <a:pt x="6221" y="7351"/>
                      <a:pt x="6409" y="7351"/>
                    </a:cubicBezTo>
                    <a:lnTo>
                      <a:pt x="6422" y="7351"/>
                    </a:lnTo>
                    <a:cubicBezTo>
                      <a:pt x="6862" y="7351"/>
                      <a:pt x="7302" y="7188"/>
                      <a:pt x="7603" y="6849"/>
                    </a:cubicBezTo>
                    <a:cubicBezTo>
                      <a:pt x="7817" y="6597"/>
                      <a:pt x="7917" y="6258"/>
                      <a:pt x="7917" y="5931"/>
                    </a:cubicBezTo>
                    <a:cubicBezTo>
                      <a:pt x="7917" y="5454"/>
                      <a:pt x="7704" y="4976"/>
                      <a:pt x="7289" y="4738"/>
                    </a:cubicBezTo>
                    <a:lnTo>
                      <a:pt x="7289" y="4738"/>
                    </a:lnTo>
                    <a:cubicBezTo>
                      <a:pt x="7415" y="4800"/>
                      <a:pt x="7540" y="4863"/>
                      <a:pt x="7679" y="4901"/>
                    </a:cubicBezTo>
                    <a:cubicBezTo>
                      <a:pt x="7905" y="4989"/>
                      <a:pt x="8156" y="5027"/>
                      <a:pt x="8407" y="5027"/>
                    </a:cubicBezTo>
                    <a:cubicBezTo>
                      <a:pt x="8533" y="5027"/>
                      <a:pt x="8671" y="5014"/>
                      <a:pt x="8797" y="4989"/>
                    </a:cubicBezTo>
                    <a:cubicBezTo>
                      <a:pt x="8872" y="4976"/>
                      <a:pt x="8960" y="4951"/>
                      <a:pt x="9036" y="4926"/>
                    </a:cubicBezTo>
                    <a:cubicBezTo>
                      <a:pt x="9614" y="4738"/>
                      <a:pt x="10091" y="4222"/>
                      <a:pt x="10192" y="3619"/>
                    </a:cubicBezTo>
                    <a:cubicBezTo>
                      <a:pt x="10204" y="3544"/>
                      <a:pt x="10217" y="3468"/>
                      <a:pt x="10217" y="3393"/>
                    </a:cubicBezTo>
                    <a:cubicBezTo>
                      <a:pt x="10217" y="2853"/>
                      <a:pt x="9903" y="2312"/>
                      <a:pt x="9413" y="2086"/>
                    </a:cubicBezTo>
                    <a:lnTo>
                      <a:pt x="9425" y="1986"/>
                    </a:lnTo>
                    <a:cubicBezTo>
                      <a:pt x="8370" y="1621"/>
                      <a:pt x="7314" y="1269"/>
                      <a:pt x="6246" y="943"/>
                    </a:cubicBezTo>
                    <a:cubicBezTo>
                      <a:pt x="5178" y="616"/>
                      <a:pt x="4122" y="302"/>
                      <a:pt x="30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46"/>
              <p:cNvSpPr/>
              <p:nvPr/>
            </p:nvSpPr>
            <p:spPr>
              <a:xfrm>
                <a:off x="6859275" y="1459825"/>
                <a:ext cx="173750" cy="198875"/>
              </a:xfrm>
              <a:custGeom>
                <a:avLst/>
                <a:gdLst/>
                <a:ahLst/>
                <a:cxnLst/>
                <a:rect l="l" t="t" r="r" b="b"/>
                <a:pathLst>
                  <a:path w="6950" h="7955" extrusionOk="0">
                    <a:moveTo>
                      <a:pt x="1157" y="7955"/>
                    </a:moveTo>
                    <a:lnTo>
                      <a:pt x="1157" y="7955"/>
                    </a:lnTo>
                    <a:lnTo>
                      <a:pt x="1157" y="7955"/>
                    </a:lnTo>
                    <a:lnTo>
                      <a:pt x="1157" y="7955"/>
                    </a:lnTo>
                    <a:close/>
                    <a:moveTo>
                      <a:pt x="1170" y="7955"/>
                    </a:moveTo>
                    <a:cubicBezTo>
                      <a:pt x="1635" y="7955"/>
                      <a:pt x="2099" y="7779"/>
                      <a:pt x="2414" y="7415"/>
                    </a:cubicBezTo>
                    <a:cubicBezTo>
                      <a:pt x="2652" y="7138"/>
                      <a:pt x="2765" y="6786"/>
                      <a:pt x="2765" y="6422"/>
                    </a:cubicBezTo>
                    <a:cubicBezTo>
                      <a:pt x="2765" y="6786"/>
                      <a:pt x="2652" y="7138"/>
                      <a:pt x="2414" y="7415"/>
                    </a:cubicBezTo>
                    <a:cubicBezTo>
                      <a:pt x="2099" y="7779"/>
                      <a:pt x="1635" y="7955"/>
                      <a:pt x="1170" y="7955"/>
                    </a:cubicBezTo>
                    <a:close/>
                    <a:moveTo>
                      <a:pt x="1" y="7716"/>
                    </a:moveTo>
                    <a:lnTo>
                      <a:pt x="1" y="7716"/>
                    </a:lnTo>
                    <a:lnTo>
                      <a:pt x="89" y="7603"/>
                    </a:lnTo>
                    <a:lnTo>
                      <a:pt x="89" y="7603"/>
                    </a:lnTo>
                    <a:lnTo>
                      <a:pt x="89" y="7603"/>
                    </a:lnTo>
                    <a:lnTo>
                      <a:pt x="1" y="7716"/>
                    </a:lnTo>
                    <a:close/>
                    <a:moveTo>
                      <a:pt x="3155" y="5366"/>
                    </a:moveTo>
                    <a:lnTo>
                      <a:pt x="3142" y="5366"/>
                    </a:lnTo>
                    <a:lnTo>
                      <a:pt x="3155" y="5366"/>
                    </a:lnTo>
                    <a:lnTo>
                      <a:pt x="3155" y="5366"/>
                    </a:lnTo>
                    <a:close/>
                    <a:moveTo>
                      <a:pt x="3155" y="5366"/>
                    </a:moveTo>
                    <a:cubicBezTo>
                      <a:pt x="3595" y="5366"/>
                      <a:pt x="4035" y="5203"/>
                      <a:pt x="4336" y="4864"/>
                    </a:cubicBezTo>
                    <a:cubicBezTo>
                      <a:pt x="4550" y="4612"/>
                      <a:pt x="4650" y="4273"/>
                      <a:pt x="4650" y="3946"/>
                    </a:cubicBezTo>
                    <a:cubicBezTo>
                      <a:pt x="4650" y="4273"/>
                      <a:pt x="4550" y="4612"/>
                      <a:pt x="4336" y="4864"/>
                    </a:cubicBezTo>
                    <a:cubicBezTo>
                      <a:pt x="4035" y="5203"/>
                      <a:pt x="3595" y="5366"/>
                      <a:pt x="3155" y="5366"/>
                    </a:cubicBezTo>
                    <a:close/>
                    <a:moveTo>
                      <a:pt x="2590" y="5278"/>
                    </a:moveTo>
                    <a:cubicBezTo>
                      <a:pt x="2577" y="5278"/>
                      <a:pt x="2577" y="5278"/>
                      <a:pt x="2577" y="5278"/>
                    </a:cubicBezTo>
                    <a:cubicBezTo>
                      <a:pt x="2577" y="5278"/>
                      <a:pt x="2577" y="5278"/>
                      <a:pt x="2590" y="5278"/>
                    </a:cubicBezTo>
                    <a:close/>
                    <a:moveTo>
                      <a:pt x="2564" y="5266"/>
                    </a:moveTo>
                    <a:cubicBezTo>
                      <a:pt x="2564" y="5266"/>
                      <a:pt x="2564" y="5266"/>
                      <a:pt x="2552" y="5266"/>
                    </a:cubicBezTo>
                    <a:cubicBezTo>
                      <a:pt x="2414" y="5216"/>
                      <a:pt x="2288" y="5153"/>
                      <a:pt x="2175" y="5065"/>
                    </a:cubicBezTo>
                    <a:lnTo>
                      <a:pt x="2125" y="5128"/>
                    </a:lnTo>
                    <a:lnTo>
                      <a:pt x="2125" y="5128"/>
                    </a:lnTo>
                    <a:lnTo>
                      <a:pt x="2175" y="5065"/>
                    </a:lnTo>
                    <a:cubicBezTo>
                      <a:pt x="2288" y="5153"/>
                      <a:pt x="2414" y="5216"/>
                      <a:pt x="2552" y="5266"/>
                    </a:cubicBezTo>
                    <a:cubicBezTo>
                      <a:pt x="2564" y="5266"/>
                      <a:pt x="2564" y="5266"/>
                      <a:pt x="2564" y="5266"/>
                    </a:cubicBezTo>
                    <a:close/>
                    <a:moveTo>
                      <a:pt x="5530" y="3004"/>
                    </a:moveTo>
                    <a:lnTo>
                      <a:pt x="5530" y="3004"/>
                    </a:lnTo>
                    <a:lnTo>
                      <a:pt x="5530" y="3004"/>
                    </a:lnTo>
                    <a:cubicBezTo>
                      <a:pt x="5605" y="2991"/>
                      <a:pt x="5693" y="2966"/>
                      <a:pt x="5769" y="2941"/>
                    </a:cubicBezTo>
                    <a:cubicBezTo>
                      <a:pt x="6347" y="2753"/>
                      <a:pt x="6824" y="2237"/>
                      <a:pt x="6925" y="1634"/>
                    </a:cubicBezTo>
                    <a:cubicBezTo>
                      <a:pt x="6937" y="1559"/>
                      <a:pt x="6950" y="1483"/>
                      <a:pt x="6950" y="1408"/>
                    </a:cubicBezTo>
                    <a:cubicBezTo>
                      <a:pt x="6950" y="1483"/>
                      <a:pt x="6937" y="1559"/>
                      <a:pt x="6925" y="1634"/>
                    </a:cubicBezTo>
                    <a:cubicBezTo>
                      <a:pt x="6824" y="2237"/>
                      <a:pt x="6347" y="2753"/>
                      <a:pt x="5769" y="2941"/>
                    </a:cubicBezTo>
                    <a:cubicBezTo>
                      <a:pt x="5693" y="2966"/>
                      <a:pt x="5605" y="2991"/>
                      <a:pt x="5530" y="3004"/>
                    </a:cubicBezTo>
                    <a:close/>
                    <a:moveTo>
                      <a:pt x="4412" y="2916"/>
                    </a:moveTo>
                    <a:lnTo>
                      <a:pt x="4412" y="2916"/>
                    </a:lnTo>
                    <a:cubicBezTo>
                      <a:pt x="4273" y="2878"/>
                      <a:pt x="4148" y="2815"/>
                      <a:pt x="4022" y="2753"/>
                    </a:cubicBezTo>
                    <a:lnTo>
                      <a:pt x="4022" y="2753"/>
                    </a:lnTo>
                    <a:cubicBezTo>
                      <a:pt x="4148" y="2815"/>
                      <a:pt x="4273" y="2878"/>
                      <a:pt x="4412" y="2916"/>
                    </a:cubicBezTo>
                    <a:lnTo>
                      <a:pt x="4412" y="2916"/>
                    </a:lnTo>
                    <a:close/>
                    <a:moveTo>
                      <a:pt x="4022" y="2753"/>
                    </a:moveTo>
                    <a:cubicBezTo>
                      <a:pt x="4009" y="2740"/>
                      <a:pt x="3997" y="2727"/>
                      <a:pt x="3984" y="2727"/>
                    </a:cubicBezTo>
                    <a:cubicBezTo>
                      <a:pt x="3997" y="2727"/>
                      <a:pt x="4009" y="2740"/>
                      <a:pt x="4022" y="2753"/>
                    </a:cubicBezTo>
                    <a:close/>
                    <a:moveTo>
                      <a:pt x="6146" y="101"/>
                    </a:moveTo>
                    <a:lnTo>
                      <a:pt x="6146" y="101"/>
                    </a:lnTo>
                    <a:lnTo>
                      <a:pt x="6158" y="1"/>
                    </a:lnTo>
                    <a:lnTo>
                      <a:pt x="6158" y="1"/>
                    </a:lnTo>
                    <a:lnTo>
                      <a:pt x="6146" y="101"/>
                    </a:lnTo>
                    <a:close/>
                  </a:path>
                </a:pathLst>
              </a:custGeom>
              <a:solidFill>
                <a:srgbClr val="FCD9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46"/>
              <p:cNvSpPr/>
              <p:nvPr/>
            </p:nvSpPr>
            <p:spPr>
              <a:xfrm>
                <a:off x="7670725" y="2039425"/>
                <a:ext cx="65700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3155" extrusionOk="0">
                    <a:moveTo>
                      <a:pt x="1031" y="1"/>
                    </a:moveTo>
                    <a:cubicBezTo>
                      <a:pt x="798" y="341"/>
                      <a:pt x="553" y="681"/>
                      <a:pt x="304" y="1017"/>
                    </a:cubicBezTo>
                    <a:lnTo>
                      <a:pt x="304" y="1017"/>
                    </a:lnTo>
                    <a:cubicBezTo>
                      <a:pt x="353" y="951"/>
                      <a:pt x="403" y="884"/>
                      <a:pt x="453" y="818"/>
                    </a:cubicBezTo>
                    <a:cubicBezTo>
                      <a:pt x="654" y="541"/>
                      <a:pt x="843" y="277"/>
                      <a:pt x="1031" y="1"/>
                    </a:cubicBezTo>
                    <a:close/>
                    <a:moveTo>
                      <a:pt x="304" y="1017"/>
                    </a:moveTo>
                    <a:cubicBezTo>
                      <a:pt x="203" y="1152"/>
                      <a:pt x="102" y="1286"/>
                      <a:pt x="1" y="1421"/>
                    </a:cubicBezTo>
                    <a:cubicBezTo>
                      <a:pt x="102" y="1287"/>
                      <a:pt x="203" y="1153"/>
                      <a:pt x="304" y="1017"/>
                    </a:cubicBezTo>
                    <a:close/>
                    <a:moveTo>
                      <a:pt x="2627" y="1496"/>
                    </a:moveTo>
                    <a:cubicBezTo>
                      <a:pt x="2578" y="1569"/>
                      <a:pt x="2530" y="1640"/>
                      <a:pt x="2478" y="1708"/>
                    </a:cubicBezTo>
                    <a:lnTo>
                      <a:pt x="2478" y="1708"/>
                    </a:lnTo>
                    <a:cubicBezTo>
                      <a:pt x="2540" y="1646"/>
                      <a:pt x="2590" y="1571"/>
                      <a:pt x="2627" y="1496"/>
                    </a:cubicBezTo>
                    <a:close/>
                    <a:moveTo>
                      <a:pt x="2478" y="1708"/>
                    </a:moveTo>
                    <a:lnTo>
                      <a:pt x="2478" y="1708"/>
                    </a:lnTo>
                    <a:cubicBezTo>
                      <a:pt x="2477" y="1709"/>
                      <a:pt x="2477" y="1709"/>
                      <a:pt x="2476" y="1710"/>
                    </a:cubicBezTo>
                    <a:cubicBezTo>
                      <a:pt x="2476" y="1710"/>
                      <a:pt x="2476" y="1710"/>
                      <a:pt x="2476" y="1710"/>
                    </a:cubicBezTo>
                    <a:lnTo>
                      <a:pt x="2476" y="1710"/>
                    </a:lnTo>
                    <a:cubicBezTo>
                      <a:pt x="2477" y="1710"/>
                      <a:pt x="2477" y="1709"/>
                      <a:pt x="2478" y="1708"/>
                    </a:cubicBezTo>
                    <a:close/>
                    <a:moveTo>
                      <a:pt x="2476" y="1710"/>
                    </a:moveTo>
                    <a:lnTo>
                      <a:pt x="2476" y="1710"/>
                    </a:lnTo>
                    <a:cubicBezTo>
                      <a:pt x="2473" y="1714"/>
                      <a:pt x="2470" y="1718"/>
                      <a:pt x="2467" y="1722"/>
                    </a:cubicBezTo>
                    <a:lnTo>
                      <a:pt x="2476" y="1722"/>
                    </a:lnTo>
                    <a:cubicBezTo>
                      <a:pt x="2476" y="1714"/>
                      <a:pt x="2476" y="1711"/>
                      <a:pt x="2476" y="1710"/>
                    </a:cubicBezTo>
                    <a:close/>
                    <a:moveTo>
                      <a:pt x="2464" y="1722"/>
                    </a:moveTo>
                    <a:cubicBezTo>
                      <a:pt x="2464" y="1724"/>
                      <a:pt x="2464" y="1726"/>
                      <a:pt x="2464" y="1727"/>
                    </a:cubicBezTo>
                    <a:lnTo>
                      <a:pt x="2464" y="1727"/>
                    </a:lnTo>
                    <a:cubicBezTo>
                      <a:pt x="2465" y="1725"/>
                      <a:pt x="2466" y="1724"/>
                      <a:pt x="2467" y="1722"/>
                    </a:cubicBezTo>
                    <a:close/>
                    <a:moveTo>
                      <a:pt x="2464" y="1727"/>
                    </a:moveTo>
                    <a:cubicBezTo>
                      <a:pt x="2413" y="1793"/>
                      <a:pt x="2359" y="1858"/>
                      <a:pt x="2300" y="1923"/>
                    </a:cubicBezTo>
                    <a:lnTo>
                      <a:pt x="2313" y="1923"/>
                    </a:lnTo>
                    <a:cubicBezTo>
                      <a:pt x="2363" y="1861"/>
                      <a:pt x="2413" y="1810"/>
                      <a:pt x="2451" y="1748"/>
                    </a:cubicBezTo>
                    <a:cubicBezTo>
                      <a:pt x="2451" y="1748"/>
                      <a:pt x="2464" y="1748"/>
                      <a:pt x="2464" y="1735"/>
                    </a:cubicBezTo>
                    <a:cubicBezTo>
                      <a:pt x="2464" y="1735"/>
                      <a:pt x="2464" y="1735"/>
                      <a:pt x="2464" y="1727"/>
                    </a:cubicBezTo>
                    <a:close/>
                    <a:moveTo>
                      <a:pt x="2212" y="2037"/>
                    </a:moveTo>
                    <a:lnTo>
                      <a:pt x="2212" y="2037"/>
                    </a:lnTo>
                    <a:cubicBezTo>
                      <a:pt x="2200" y="2049"/>
                      <a:pt x="2200" y="2049"/>
                      <a:pt x="2187" y="2062"/>
                    </a:cubicBezTo>
                    <a:cubicBezTo>
                      <a:pt x="2187" y="2062"/>
                      <a:pt x="2187" y="2062"/>
                      <a:pt x="2187" y="2074"/>
                    </a:cubicBezTo>
                    <a:cubicBezTo>
                      <a:pt x="2200" y="2062"/>
                      <a:pt x="2200" y="2049"/>
                      <a:pt x="2212" y="2037"/>
                    </a:cubicBezTo>
                    <a:close/>
                    <a:moveTo>
                      <a:pt x="1923" y="2351"/>
                    </a:moveTo>
                    <a:lnTo>
                      <a:pt x="1923" y="2351"/>
                    </a:lnTo>
                    <a:cubicBezTo>
                      <a:pt x="1920" y="2355"/>
                      <a:pt x="1916" y="2359"/>
                      <a:pt x="1912" y="2363"/>
                    </a:cubicBezTo>
                    <a:lnTo>
                      <a:pt x="1912" y="2363"/>
                    </a:lnTo>
                    <a:cubicBezTo>
                      <a:pt x="1923" y="2363"/>
                      <a:pt x="1923" y="2363"/>
                      <a:pt x="1923" y="2351"/>
                    </a:cubicBezTo>
                    <a:close/>
                    <a:moveTo>
                      <a:pt x="1912" y="2363"/>
                    </a:moveTo>
                    <a:cubicBezTo>
                      <a:pt x="1912" y="2363"/>
                      <a:pt x="1911" y="2363"/>
                      <a:pt x="1911" y="2363"/>
                    </a:cubicBezTo>
                    <a:cubicBezTo>
                      <a:pt x="1903" y="2373"/>
                      <a:pt x="1895" y="2382"/>
                      <a:pt x="1887" y="2391"/>
                    </a:cubicBezTo>
                    <a:lnTo>
                      <a:pt x="1887" y="2391"/>
                    </a:lnTo>
                    <a:cubicBezTo>
                      <a:pt x="1895" y="2382"/>
                      <a:pt x="1903" y="2373"/>
                      <a:pt x="1912" y="2363"/>
                    </a:cubicBezTo>
                    <a:close/>
                    <a:moveTo>
                      <a:pt x="1887" y="2391"/>
                    </a:moveTo>
                    <a:cubicBezTo>
                      <a:pt x="1693" y="2607"/>
                      <a:pt x="1506" y="2823"/>
                      <a:pt x="1314" y="3046"/>
                    </a:cubicBezTo>
                    <a:lnTo>
                      <a:pt x="1314" y="3046"/>
                    </a:lnTo>
                    <a:cubicBezTo>
                      <a:pt x="1503" y="2828"/>
                      <a:pt x="1699" y="2609"/>
                      <a:pt x="1887" y="2391"/>
                    </a:cubicBezTo>
                    <a:close/>
                    <a:moveTo>
                      <a:pt x="1314" y="3046"/>
                    </a:moveTo>
                    <a:cubicBezTo>
                      <a:pt x="1282" y="3082"/>
                      <a:pt x="1251" y="3118"/>
                      <a:pt x="1220" y="3155"/>
                    </a:cubicBezTo>
                    <a:cubicBezTo>
                      <a:pt x="1251" y="3118"/>
                      <a:pt x="1283" y="3082"/>
                      <a:pt x="1314" y="3046"/>
                    </a:cubicBezTo>
                    <a:close/>
                  </a:path>
                </a:pathLst>
              </a:custGeom>
              <a:solidFill>
                <a:srgbClr val="F8A5BC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46"/>
              <p:cNvSpPr/>
              <p:nvPr/>
            </p:nvSpPr>
            <p:spPr>
              <a:xfrm>
                <a:off x="7520875" y="1994500"/>
                <a:ext cx="186325" cy="222450"/>
              </a:xfrm>
              <a:custGeom>
                <a:avLst/>
                <a:gdLst/>
                <a:ahLst/>
                <a:cxnLst/>
                <a:rect l="l" t="t" r="r" b="b"/>
                <a:pathLst>
                  <a:path w="7453" h="8898" extrusionOk="0">
                    <a:moveTo>
                      <a:pt x="6485" y="1"/>
                    </a:moveTo>
                    <a:cubicBezTo>
                      <a:pt x="6397" y="1"/>
                      <a:pt x="6309" y="14"/>
                      <a:pt x="6221" y="14"/>
                    </a:cubicBezTo>
                    <a:lnTo>
                      <a:pt x="6070" y="14"/>
                    </a:lnTo>
                    <a:cubicBezTo>
                      <a:pt x="6058" y="39"/>
                      <a:pt x="6032" y="64"/>
                      <a:pt x="6020" y="89"/>
                    </a:cubicBezTo>
                    <a:cubicBezTo>
                      <a:pt x="5756" y="390"/>
                      <a:pt x="5492" y="705"/>
                      <a:pt x="5241" y="1006"/>
                    </a:cubicBezTo>
                    <a:cubicBezTo>
                      <a:pt x="5040" y="1245"/>
                      <a:pt x="4851" y="1471"/>
                      <a:pt x="4663" y="1697"/>
                    </a:cubicBezTo>
                    <a:cubicBezTo>
                      <a:pt x="4462" y="1961"/>
                      <a:pt x="4248" y="2213"/>
                      <a:pt x="4034" y="2476"/>
                    </a:cubicBezTo>
                    <a:cubicBezTo>
                      <a:pt x="3419" y="3243"/>
                      <a:pt x="2803" y="4022"/>
                      <a:pt x="2200" y="4814"/>
                    </a:cubicBezTo>
                    <a:cubicBezTo>
                      <a:pt x="1672" y="5492"/>
                      <a:pt x="1144" y="6183"/>
                      <a:pt x="617" y="6875"/>
                    </a:cubicBezTo>
                    <a:cubicBezTo>
                      <a:pt x="390" y="7164"/>
                      <a:pt x="164" y="7465"/>
                      <a:pt x="89" y="7804"/>
                    </a:cubicBezTo>
                    <a:cubicBezTo>
                      <a:pt x="76" y="7830"/>
                      <a:pt x="76" y="7855"/>
                      <a:pt x="64" y="7880"/>
                    </a:cubicBezTo>
                    <a:cubicBezTo>
                      <a:pt x="1" y="8219"/>
                      <a:pt x="101" y="8583"/>
                      <a:pt x="378" y="8772"/>
                    </a:cubicBezTo>
                    <a:cubicBezTo>
                      <a:pt x="503" y="8860"/>
                      <a:pt x="642" y="8898"/>
                      <a:pt x="792" y="8898"/>
                    </a:cubicBezTo>
                    <a:cubicBezTo>
                      <a:pt x="968" y="8898"/>
                      <a:pt x="1144" y="8847"/>
                      <a:pt x="1295" y="8759"/>
                    </a:cubicBezTo>
                    <a:cubicBezTo>
                      <a:pt x="1584" y="8609"/>
                      <a:pt x="1798" y="8357"/>
                      <a:pt x="1999" y="8106"/>
                    </a:cubicBezTo>
                    <a:cubicBezTo>
                      <a:pt x="3368" y="6510"/>
                      <a:pt x="4726" y="4902"/>
                      <a:pt x="5995" y="3218"/>
                    </a:cubicBezTo>
                    <a:cubicBezTo>
                      <a:pt x="6146" y="3017"/>
                      <a:pt x="6296" y="2816"/>
                      <a:pt x="6447" y="2615"/>
                    </a:cubicBezTo>
                    <a:cubicBezTo>
                      <a:pt x="6472" y="2577"/>
                      <a:pt x="6485" y="2552"/>
                      <a:pt x="6510" y="2527"/>
                    </a:cubicBezTo>
                    <a:cubicBezTo>
                      <a:pt x="6686" y="2288"/>
                      <a:pt x="6862" y="2037"/>
                      <a:pt x="7025" y="1798"/>
                    </a:cubicBezTo>
                    <a:cubicBezTo>
                      <a:pt x="7176" y="1584"/>
                      <a:pt x="7314" y="1333"/>
                      <a:pt x="7390" y="1094"/>
                    </a:cubicBezTo>
                    <a:cubicBezTo>
                      <a:pt x="7415" y="1019"/>
                      <a:pt x="7427" y="943"/>
                      <a:pt x="7440" y="868"/>
                    </a:cubicBezTo>
                    <a:cubicBezTo>
                      <a:pt x="7452" y="755"/>
                      <a:pt x="7452" y="642"/>
                      <a:pt x="7427" y="541"/>
                    </a:cubicBezTo>
                    <a:cubicBezTo>
                      <a:pt x="7402" y="441"/>
                      <a:pt x="7352" y="340"/>
                      <a:pt x="7264" y="265"/>
                    </a:cubicBezTo>
                    <a:cubicBezTo>
                      <a:pt x="7163" y="152"/>
                      <a:pt x="7025" y="89"/>
                      <a:pt x="6874" y="51"/>
                    </a:cubicBezTo>
                    <a:cubicBezTo>
                      <a:pt x="6812" y="26"/>
                      <a:pt x="6736" y="26"/>
                      <a:pt x="6661" y="14"/>
                    </a:cubicBezTo>
                    <a:lnTo>
                      <a:pt x="6648" y="14"/>
                    </a:lnTo>
                    <a:cubicBezTo>
                      <a:pt x="6598" y="14"/>
                      <a:pt x="6535" y="1"/>
                      <a:pt x="64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6"/>
              <p:cNvSpPr/>
              <p:nvPr/>
            </p:nvSpPr>
            <p:spPr>
              <a:xfrm>
                <a:off x="7696500" y="2021850"/>
                <a:ext cx="9125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704" extrusionOk="0">
                    <a:moveTo>
                      <a:pt x="0" y="704"/>
                    </a:moveTo>
                    <a:lnTo>
                      <a:pt x="0" y="704"/>
                    </a:lnTo>
                    <a:cubicBezTo>
                      <a:pt x="151" y="490"/>
                      <a:pt x="289" y="239"/>
                      <a:pt x="365" y="0"/>
                    </a:cubicBezTo>
                    <a:lnTo>
                      <a:pt x="365" y="0"/>
                    </a:lnTo>
                    <a:lnTo>
                      <a:pt x="365" y="0"/>
                    </a:lnTo>
                    <a:cubicBezTo>
                      <a:pt x="289" y="239"/>
                      <a:pt x="151" y="490"/>
                      <a:pt x="0" y="704"/>
                    </a:cubicBezTo>
                    <a:lnTo>
                      <a:pt x="0" y="704"/>
                    </a:lnTo>
                    <a:close/>
                  </a:path>
                </a:pathLst>
              </a:custGeom>
              <a:solidFill>
                <a:srgbClr val="EB224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6"/>
              <p:cNvSpPr/>
              <p:nvPr/>
            </p:nvSpPr>
            <p:spPr>
              <a:xfrm>
                <a:off x="7621725" y="2019650"/>
                <a:ext cx="30175" cy="36775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471" extrusionOk="0">
                    <a:moveTo>
                      <a:pt x="1207" y="0"/>
                    </a:moveTo>
                    <a:lnTo>
                      <a:pt x="1207" y="0"/>
                    </a:lnTo>
                    <a:cubicBezTo>
                      <a:pt x="1154" y="62"/>
                      <a:pt x="1103" y="124"/>
                      <a:pt x="1051" y="186"/>
                    </a:cubicBezTo>
                    <a:lnTo>
                      <a:pt x="1051" y="186"/>
                    </a:lnTo>
                    <a:cubicBezTo>
                      <a:pt x="1102" y="125"/>
                      <a:pt x="1154" y="63"/>
                      <a:pt x="1207" y="0"/>
                    </a:cubicBezTo>
                    <a:close/>
                    <a:moveTo>
                      <a:pt x="1051" y="186"/>
                    </a:moveTo>
                    <a:cubicBezTo>
                      <a:pt x="907" y="358"/>
                      <a:pt x="768" y="525"/>
                      <a:pt x="629" y="691"/>
                    </a:cubicBezTo>
                    <a:cubicBezTo>
                      <a:pt x="585" y="748"/>
                      <a:pt x="541" y="805"/>
                      <a:pt x="497" y="861"/>
                    </a:cubicBezTo>
                    <a:lnTo>
                      <a:pt x="497" y="861"/>
                    </a:lnTo>
                    <a:cubicBezTo>
                      <a:pt x="679" y="636"/>
                      <a:pt x="863" y="411"/>
                      <a:pt x="1051" y="186"/>
                    </a:cubicBezTo>
                    <a:close/>
                    <a:moveTo>
                      <a:pt x="497" y="861"/>
                    </a:moveTo>
                    <a:cubicBezTo>
                      <a:pt x="392" y="990"/>
                      <a:pt x="288" y="1119"/>
                      <a:pt x="183" y="1247"/>
                    </a:cubicBezTo>
                    <a:lnTo>
                      <a:pt x="183" y="1247"/>
                    </a:lnTo>
                    <a:cubicBezTo>
                      <a:pt x="289" y="1118"/>
                      <a:pt x="394" y="991"/>
                      <a:pt x="497" y="861"/>
                    </a:cubicBezTo>
                    <a:close/>
                    <a:moveTo>
                      <a:pt x="183" y="1247"/>
                    </a:moveTo>
                    <a:lnTo>
                      <a:pt x="183" y="1247"/>
                    </a:lnTo>
                    <a:cubicBezTo>
                      <a:pt x="122" y="1321"/>
                      <a:pt x="61" y="1395"/>
                      <a:pt x="0" y="1470"/>
                    </a:cubicBezTo>
                    <a:cubicBezTo>
                      <a:pt x="61" y="1396"/>
                      <a:pt x="122" y="1322"/>
                      <a:pt x="183" y="1247"/>
                    </a:cubicBezTo>
                    <a:close/>
                  </a:path>
                </a:pathLst>
              </a:custGeom>
              <a:solidFill>
                <a:srgbClr val="DCCEA9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6"/>
              <p:cNvSpPr/>
              <p:nvPr/>
            </p:nvSpPr>
            <p:spPr>
              <a:xfrm>
                <a:off x="7670725" y="2059850"/>
                <a:ext cx="11350" cy="151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604" extrusionOk="0">
                    <a:moveTo>
                      <a:pt x="1" y="604"/>
                    </a:moveTo>
                    <a:lnTo>
                      <a:pt x="1" y="604"/>
                    </a:lnTo>
                    <a:cubicBezTo>
                      <a:pt x="152" y="403"/>
                      <a:pt x="302" y="202"/>
                      <a:pt x="453" y="1"/>
                    </a:cubicBezTo>
                    <a:cubicBezTo>
                      <a:pt x="302" y="202"/>
                      <a:pt x="152" y="403"/>
                      <a:pt x="1" y="604"/>
                    </a:cubicBezTo>
                    <a:close/>
                  </a:path>
                </a:pathLst>
              </a:custGeom>
              <a:solidFill>
                <a:srgbClr val="E098B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6"/>
              <p:cNvSpPr/>
              <p:nvPr/>
            </p:nvSpPr>
            <p:spPr>
              <a:xfrm>
                <a:off x="7589375" y="2057025"/>
                <a:ext cx="207350" cy="217725"/>
              </a:xfrm>
              <a:custGeom>
                <a:avLst/>
                <a:gdLst/>
                <a:ahLst/>
                <a:cxnLst/>
                <a:rect l="l" t="t" r="r" b="b"/>
                <a:pathLst>
                  <a:path w="8294" h="8709" extrusionOk="0">
                    <a:moveTo>
                      <a:pt x="6396" y="1"/>
                    </a:moveTo>
                    <a:lnTo>
                      <a:pt x="6132" y="327"/>
                    </a:lnTo>
                    <a:cubicBezTo>
                      <a:pt x="6120" y="352"/>
                      <a:pt x="6107" y="390"/>
                      <a:pt x="6095" y="415"/>
                    </a:cubicBezTo>
                    <a:cubicBezTo>
                      <a:pt x="6007" y="629"/>
                      <a:pt x="5881" y="817"/>
                      <a:pt x="5730" y="1006"/>
                    </a:cubicBezTo>
                    <a:cubicBezTo>
                      <a:pt x="5730" y="1006"/>
                      <a:pt x="5730" y="1006"/>
                      <a:pt x="5730" y="1018"/>
                    </a:cubicBezTo>
                    <a:lnTo>
                      <a:pt x="5718" y="1018"/>
                    </a:lnTo>
                    <a:cubicBezTo>
                      <a:pt x="5718" y="1031"/>
                      <a:pt x="5718" y="1031"/>
                      <a:pt x="5718" y="1031"/>
                    </a:cubicBezTo>
                    <a:cubicBezTo>
                      <a:pt x="5718" y="1044"/>
                      <a:pt x="5705" y="1044"/>
                      <a:pt x="5705" y="1044"/>
                    </a:cubicBezTo>
                    <a:cubicBezTo>
                      <a:pt x="5667" y="1094"/>
                      <a:pt x="5617" y="1157"/>
                      <a:pt x="5567" y="1219"/>
                    </a:cubicBezTo>
                    <a:cubicBezTo>
                      <a:pt x="5441" y="1370"/>
                      <a:pt x="5316" y="1508"/>
                      <a:pt x="5177" y="1647"/>
                    </a:cubicBezTo>
                    <a:cubicBezTo>
                      <a:pt x="5177" y="1659"/>
                      <a:pt x="5177" y="1659"/>
                      <a:pt x="5165" y="1659"/>
                    </a:cubicBezTo>
                    <a:cubicBezTo>
                      <a:pt x="5077" y="1772"/>
                      <a:pt x="4989" y="1873"/>
                      <a:pt x="4888" y="1973"/>
                    </a:cubicBezTo>
                    <a:cubicBezTo>
                      <a:pt x="4750" y="2137"/>
                      <a:pt x="4612" y="2300"/>
                      <a:pt x="4474" y="2451"/>
                    </a:cubicBezTo>
                    <a:cubicBezTo>
                      <a:pt x="3506" y="3582"/>
                      <a:pt x="2589" y="4763"/>
                      <a:pt x="1747" y="5995"/>
                    </a:cubicBezTo>
                    <a:cubicBezTo>
                      <a:pt x="1747" y="5995"/>
                      <a:pt x="1747" y="6007"/>
                      <a:pt x="1747" y="6007"/>
                    </a:cubicBezTo>
                    <a:cubicBezTo>
                      <a:pt x="1734" y="6007"/>
                      <a:pt x="1734" y="6020"/>
                      <a:pt x="1722" y="6020"/>
                    </a:cubicBezTo>
                    <a:lnTo>
                      <a:pt x="1709" y="6057"/>
                    </a:lnTo>
                    <a:cubicBezTo>
                      <a:pt x="1420" y="6485"/>
                      <a:pt x="1119" y="6924"/>
                      <a:pt x="716" y="7251"/>
                    </a:cubicBezTo>
                    <a:cubicBezTo>
                      <a:pt x="704" y="7264"/>
                      <a:pt x="691" y="7264"/>
                      <a:pt x="679" y="7276"/>
                    </a:cubicBezTo>
                    <a:cubicBezTo>
                      <a:pt x="478" y="7440"/>
                      <a:pt x="239" y="7553"/>
                      <a:pt x="0" y="7628"/>
                    </a:cubicBezTo>
                    <a:lnTo>
                      <a:pt x="13" y="7678"/>
                    </a:lnTo>
                    <a:cubicBezTo>
                      <a:pt x="528" y="8080"/>
                      <a:pt x="1119" y="8357"/>
                      <a:pt x="1734" y="8533"/>
                    </a:cubicBezTo>
                    <a:lnTo>
                      <a:pt x="1747" y="8533"/>
                    </a:lnTo>
                    <a:cubicBezTo>
                      <a:pt x="1860" y="8558"/>
                      <a:pt x="1973" y="8583"/>
                      <a:pt x="2099" y="8608"/>
                    </a:cubicBezTo>
                    <a:cubicBezTo>
                      <a:pt x="2124" y="8621"/>
                      <a:pt x="2149" y="8621"/>
                      <a:pt x="2187" y="8621"/>
                    </a:cubicBezTo>
                    <a:cubicBezTo>
                      <a:pt x="2275" y="8646"/>
                      <a:pt x="2375" y="8659"/>
                      <a:pt x="2463" y="8671"/>
                    </a:cubicBezTo>
                    <a:cubicBezTo>
                      <a:pt x="2501" y="8671"/>
                      <a:pt x="2526" y="8671"/>
                      <a:pt x="2564" y="8684"/>
                    </a:cubicBezTo>
                    <a:cubicBezTo>
                      <a:pt x="2664" y="8696"/>
                      <a:pt x="2752" y="8696"/>
                      <a:pt x="2853" y="8696"/>
                    </a:cubicBezTo>
                    <a:cubicBezTo>
                      <a:pt x="2878" y="8709"/>
                      <a:pt x="2903" y="8709"/>
                      <a:pt x="2941" y="8709"/>
                    </a:cubicBezTo>
                    <a:lnTo>
                      <a:pt x="3318" y="8709"/>
                    </a:lnTo>
                    <a:cubicBezTo>
                      <a:pt x="3431" y="8696"/>
                      <a:pt x="3556" y="8696"/>
                      <a:pt x="3669" y="8671"/>
                    </a:cubicBezTo>
                    <a:cubicBezTo>
                      <a:pt x="3707" y="8671"/>
                      <a:pt x="3745" y="8671"/>
                      <a:pt x="3783" y="8659"/>
                    </a:cubicBezTo>
                    <a:cubicBezTo>
                      <a:pt x="3858" y="8646"/>
                      <a:pt x="3946" y="8633"/>
                      <a:pt x="4034" y="8621"/>
                    </a:cubicBezTo>
                    <a:cubicBezTo>
                      <a:pt x="4072" y="8608"/>
                      <a:pt x="4109" y="8608"/>
                      <a:pt x="4147" y="8596"/>
                    </a:cubicBezTo>
                    <a:cubicBezTo>
                      <a:pt x="4235" y="8583"/>
                      <a:pt x="4323" y="8558"/>
                      <a:pt x="4398" y="8533"/>
                    </a:cubicBezTo>
                    <a:cubicBezTo>
                      <a:pt x="4436" y="8533"/>
                      <a:pt x="4474" y="8520"/>
                      <a:pt x="4511" y="8508"/>
                    </a:cubicBezTo>
                    <a:cubicBezTo>
                      <a:pt x="4624" y="8470"/>
                      <a:pt x="4738" y="8432"/>
                      <a:pt x="4851" y="8395"/>
                    </a:cubicBezTo>
                    <a:cubicBezTo>
                      <a:pt x="6446" y="7779"/>
                      <a:pt x="7678" y="6309"/>
                      <a:pt x="7980" y="4637"/>
                    </a:cubicBezTo>
                    <a:cubicBezTo>
                      <a:pt x="8294" y="2954"/>
                      <a:pt x="7665" y="1144"/>
                      <a:pt x="6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6"/>
              <p:cNvSpPr/>
              <p:nvPr/>
            </p:nvSpPr>
            <p:spPr>
              <a:xfrm>
                <a:off x="7607275" y="2206875"/>
                <a:ext cx="25775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258" extrusionOk="0">
                    <a:moveTo>
                      <a:pt x="0" y="1257"/>
                    </a:moveTo>
                    <a:cubicBezTo>
                      <a:pt x="403" y="930"/>
                      <a:pt x="704" y="491"/>
                      <a:pt x="993" y="63"/>
                    </a:cubicBezTo>
                    <a:cubicBezTo>
                      <a:pt x="704" y="491"/>
                      <a:pt x="403" y="930"/>
                      <a:pt x="0" y="1257"/>
                    </a:cubicBezTo>
                    <a:close/>
                    <a:moveTo>
                      <a:pt x="993" y="63"/>
                    </a:moveTo>
                    <a:lnTo>
                      <a:pt x="1006" y="26"/>
                    </a:lnTo>
                    <a:lnTo>
                      <a:pt x="993" y="63"/>
                    </a:lnTo>
                    <a:close/>
                    <a:moveTo>
                      <a:pt x="1031" y="13"/>
                    </a:moveTo>
                    <a:cubicBezTo>
                      <a:pt x="1031" y="13"/>
                      <a:pt x="1031" y="1"/>
                      <a:pt x="1031" y="1"/>
                    </a:cubicBezTo>
                    <a:cubicBezTo>
                      <a:pt x="1031" y="1"/>
                      <a:pt x="1031" y="13"/>
                      <a:pt x="1031" y="13"/>
                    </a:cubicBezTo>
                    <a:close/>
                  </a:path>
                </a:pathLst>
              </a:custGeom>
              <a:solidFill>
                <a:srgbClr val="EB224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6"/>
              <p:cNvSpPr/>
              <p:nvPr/>
            </p:nvSpPr>
            <p:spPr>
              <a:xfrm>
                <a:off x="6745875" y="1386325"/>
                <a:ext cx="10777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708" extrusionOk="0">
                    <a:moveTo>
                      <a:pt x="516" y="0"/>
                    </a:moveTo>
                    <a:cubicBezTo>
                      <a:pt x="478" y="0"/>
                      <a:pt x="428" y="13"/>
                      <a:pt x="390" y="13"/>
                    </a:cubicBezTo>
                    <a:cubicBezTo>
                      <a:pt x="214" y="51"/>
                      <a:pt x="76" y="126"/>
                      <a:pt x="26" y="302"/>
                    </a:cubicBezTo>
                    <a:cubicBezTo>
                      <a:pt x="1" y="427"/>
                      <a:pt x="51" y="566"/>
                      <a:pt x="89" y="691"/>
                    </a:cubicBezTo>
                    <a:cubicBezTo>
                      <a:pt x="466" y="1697"/>
                      <a:pt x="868" y="2714"/>
                      <a:pt x="1270" y="3707"/>
                    </a:cubicBezTo>
                    <a:lnTo>
                      <a:pt x="1408" y="3707"/>
                    </a:lnTo>
                    <a:cubicBezTo>
                      <a:pt x="2338" y="3682"/>
                      <a:pt x="3218" y="3154"/>
                      <a:pt x="3758" y="2413"/>
                    </a:cubicBezTo>
                    <a:cubicBezTo>
                      <a:pt x="3783" y="2375"/>
                      <a:pt x="3808" y="2350"/>
                      <a:pt x="3821" y="2312"/>
                    </a:cubicBezTo>
                    <a:cubicBezTo>
                      <a:pt x="3846" y="2287"/>
                      <a:pt x="3858" y="2262"/>
                      <a:pt x="3871" y="2250"/>
                    </a:cubicBezTo>
                    <a:cubicBezTo>
                      <a:pt x="3884" y="2237"/>
                      <a:pt x="3884" y="2224"/>
                      <a:pt x="3896" y="2212"/>
                    </a:cubicBezTo>
                    <a:cubicBezTo>
                      <a:pt x="3921" y="2174"/>
                      <a:pt x="3934" y="2136"/>
                      <a:pt x="3959" y="2099"/>
                    </a:cubicBezTo>
                    <a:cubicBezTo>
                      <a:pt x="3971" y="2074"/>
                      <a:pt x="3984" y="2048"/>
                      <a:pt x="3997" y="2023"/>
                    </a:cubicBezTo>
                    <a:cubicBezTo>
                      <a:pt x="4009" y="2011"/>
                      <a:pt x="4009" y="1998"/>
                      <a:pt x="4022" y="1998"/>
                    </a:cubicBezTo>
                    <a:cubicBezTo>
                      <a:pt x="4034" y="1961"/>
                      <a:pt x="4047" y="1923"/>
                      <a:pt x="4072" y="1885"/>
                    </a:cubicBezTo>
                    <a:cubicBezTo>
                      <a:pt x="4085" y="1847"/>
                      <a:pt x="4097" y="1822"/>
                      <a:pt x="4110" y="1785"/>
                    </a:cubicBezTo>
                    <a:cubicBezTo>
                      <a:pt x="4122" y="1759"/>
                      <a:pt x="4135" y="1734"/>
                      <a:pt x="4135" y="1709"/>
                    </a:cubicBezTo>
                    <a:cubicBezTo>
                      <a:pt x="4160" y="1672"/>
                      <a:pt x="4173" y="1634"/>
                      <a:pt x="4185" y="1596"/>
                    </a:cubicBezTo>
                    <a:cubicBezTo>
                      <a:pt x="4185" y="1584"/>
                      <a:pt x="4198" y="1558"/>
                      <a:pt x="4198" y="1546"/>
                    </a:cubicBezTo>
                    <a:cubicBezTo>
                      <a:pt x="4210" y="1508"/>
                      <a:pt x="4210" y="1483"/>
                      <a:pt x="4223" y="1458"/>
                    </a:cubicBezTo>
                    <a:cubicBezTo>
                      <a:pt x="4235" y="1420"/>
                      <a:pt x="4235" y="1395"/>
                      <a:pt x="4248" y="1370"/>
                    </a:cubicBezTo>
                    <a:cubicBezTo>
                      <a:pt x="4248" y="1345"/>
                      <a:pt x="4260" y="1307"/>
                      <a:pt x="4260" y="1282"/>
                    </a:cubicBezTo>
                    <a:lnTo>
                      <a:pt x="4273" y="1244"/>
                    </a:lnTo>
                    <a:cubicBezTo>
                      <a:pt x="4273" y="1232"/>
                      <a:pt x="4273" y="1219"/>
                      <a:pt x="4286" y="1207"/>
                    </a:cubicBezTo>
                    <a:cubicBezTo>
                      <a:pt x="4298" y="1119"/>
                      <a:pt x="4311" y="1043"/>
                      <a:pt x="4311" y="955"/>
                    </a:cubicBezTo>
                    <a:cubicBezTo>
                      <a:pt x="3745" y="792"/>
                      <a:pt x="3192" y="641"/>
                      <a:pt x="2627" y="490"/>
                    </a:cubicBezTo>
                    <a:cubicBezTo>
                      <a:pt x="2061" y="340"/>
                      <a:pt x="1496" y="189"/>
                      <a:pt x="931" y="51"/>
                    </a:cubicBezTo>
                    <a:cubicBezTo>
                      <a:pt x="817" y="25"/>
                      <a:pt x="679" y="0"/>
                      <a:pt x="5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46"/>
              <p:cNvSpPr/>
              <p:nvPr/>
            </p:nvSpPr>
            <p:spPr>
              <a:xfrm>
                <a:off x="6777600" y="1410200"/>
                <a:ext cx="76050" cy="68825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753" extrusionOk="0">
                    <a:moveTo>
                      <a:pt x="76" y="2752"/>
                    </a:moveTo>
                    <a:lnTo>
                      <a:pt x="76" y="2752"/>
                    </a:lnTo>
                    <a:lnTo>
                      <a:pt x="76" y="2752"/>
                    </a:lnTo>
                    <a:close/>
                    <a:moveTo>
                      <a:pt x="89" y="2752"/>
                    </a:moveTo>
                    <a:lnTo>
                      <a:pt x="89" y="2752"/>
                    </a:lnTo>
                    <a:lnTo>
                      <a:pt x="89" y="2752"/>
                    </a:lnTo>
                    <a:close/>
                    <a:moveTo>
                      <a:pt x="101" y="2752"/>
                    </a:moveTo>
                    <a:lnTo>
                      <a:pt x="101" y="2752"/>
                    </a:lnTo>
                    <a:lnTo>
                      <a:pt x="101" y="2752"/>
                    </a:lnTo>
                    <a:close/>
                    <a:moveTo>
                      <a:pt x="1" y="2752"/>
                    </a:moveTo>
                    <a:lnTo>
                      <a:pt x="1" y="2752"/>
                    </a:lnTo>
                    <a:lnTo>
                      <a:pt x="1" y="2752"/>
                    </a:lnTo>
                    <a:lnTo>
                      <a:pt x="1" y="2752"/>
                    </a:lnTo>
                    <a:close/>
                    <a:moveTo>
                      <a:pt x="114" y="2752"/>
                    </a:moveTo>
                    <a:lnTo>
                      <a:pt x="114" y="2752"/>
                    </a:lnTo>
                    <a:lnTo>
                      <a:pt x="114" y="2752"/>
                    </a:lnTo>
                    <a:close/>
                    <a:moveTo>
                      <a:pt x="126" y="2752"/>
                    </a:moveTo>
                    <a:lnTo>
                      <a:pt x="126" y="2752"/>
                    </a:lnTo>
                    <a:lnTo>
                      <a:pt x="126" y="2752"/>
                    </a:lnTo>
                    <a:close/>
                    <a:moveTo>
                      <a:pt x="126" y="2752"/>
                    </a:moveTo>
                    <a:lnTo>
                      <a:pt x="139" y="2752"/>
                    </a:lnTo>
                    <a:lnTo>
                      <a:pt x="126" y="2752"/>
                    </a:lnTo>
                    <a:close/>
                    <a:moveTo>
                      <a:pt x="139" y="2752"/>
                    </a:moveTo>
                    <a:lnTo>
                      <a:pt x="139" y="2752"/>
                    </a:lnTo>
                    <a:lnTo>
                      <a:pt x="139" y="2752"/>
                    </a:lnTo>
                    <a:close/>
                    <a:moveTo>
                      <a:pt x="2489" y="1458"/>
                    </a:moveTo>
                    <a:lnTo>
                      <a:pt x="2489" y="1458"/>
                    </a:lnTo>
                    <a:cubicBezTo>
                      <a:pt x="2514" y="1420"/>
                      <a:pt x="2539" y="1395"/>
                      <a:pt x="2552" y="1357"/>
                    </a:cubicBezTo>
                    <a:lnTo>
                      <a:pt x="2552" y="1357"/>
                    </a:lnTo>
                    <a:lnTo>
                      <a:pt x="2552" y="1357"/>
                    </a:lnTo>
                    <a:cubicBezTo>
                      <a:pt x="2539" y="1395"/>
                      <a:pt x="2514" y="1420"/>
                      <a:pt x="2489" y="1458"/>
                    </a:cubicBezTo>
                    <a:lnTo>
                      <a:pt x="2489" y="1458"/>
                    </a:lnTo>
                    <a:close/>
                    <a:moveTo>
                      <a:pt x="2602" y="1295"/>
                    </a:moveTo>
                    <a:cubicBezTo>
                      <a:pt x="2615" y="1282"/>
                      <a:pt x="2615" y="1269"/>
                      <a:pt x="2627" y="1257"/>
                    </a:cubicBezTo>
                    <a:lnTo>
                      <a:pt x="2627" y="1257"/>
                    </a:lnTo>
                    <a:lnTo>
                      <a:pt x="2627" y="1257"/>
                    </a:lnTo>
                    <a:cubicBezTo>
                      <a:pt x="2615" y="1269"/>
                      <a:pt x="2615" y="1282"/>
                      <a:pt x="2602" y="1295"/>
                    </a:cubicBezTo>
                    <a:close/>
                    <a:moveTo>
                      <a:pt x="2690" y="1144"/>
                    </a:moveTo>
                    <a:lnTo>
                      <a:pt x="2690" y="1144"/>
                    </a:lnTo>
                    <a:lnTo>
                      <a:pt x="2690" y="1144"/>
                    </a:lnTo>
                    <a:lnTo>
                      <a:pt x="2690" y="1144"/>
                    </a:lnTo>
                    <a:lnTo>
                      <a:pt x="2690" y="1144"/>
                    </a:lnTo>
                    <a:close/>
                    <a:moveTo>
                      <a:pt x="2728" y="1068"/>
                    </a:moveTo>
                    <a:cubicBezTo>
                      <a:pt x="2740" y="1056"/>
                      <a:pt x="2740" y="1043"/>
                      <a:pt x="2753" y="1043"/>
                    </a:cubicBezTo>
                    <a:cubicBezTo>
                      <a:pt x="2765" y="1006"/>
                      <a:pt x="2778" y="968"/>
                      <a:pt x="2803" y="930"/>
                    </a:cubicBezTo>
                    <a:cubicBezTo>
                      <a:pt x="2778" y="968"/>
                      <a:pt x="2765" y="1006"/>
                      <a:pt x="2753" y="1043"/>
                    </a:cubicBezTo>
                    <a:cubicBezTo>
                      <a:pt x="2740" y="1043"/>
                      <a:pt x="2740" y="1056"/>
                      <a:pt x="2728" y="1068"/>
                    </a:cubicBezTo>
                    <a:close/>
                    <a:moveTo>
                      <a:pt x="2841" y="830"/>
                    </a:moveTo>
                    <a:lnTo>
                      <a:pt x="2841" y="830"/>
                    </a:lnTo>
                    <a:cubicBezTo>
                      <a:pt x="2853" y="804"/>
                      <a:pt x="2866" y="779"/>
                      <a:pt x="2866" y="754"/>
                    </a:cubicBezTo>
                    <a:cubicBezTo>
                      <a:pt x="2891" y="717"/>
                      <a:pt x="2904" y="679"/>
                      <a:pt x="2916" y="641"/>
                    </a:cubicBezTo>
                    <a:cubicBezTo>
                      <a:pt x="2904" y="679"/>
                      <a:pt x="2891" y="717"/>
                      <a:pt x="2866" y="754"/>
                    </a:cubicBezTo>
                    <a:cubicBezTo>
                      <a:pt x="2866" y="779"/>
                      <a:pt x="2853" y="804"/>
                      <a:pt x="2841" y="830"/>
                    </a:cubicBezTo>
                    <a:lnTo>
                      <a:pt x="2841" y="830"/>
                    </a:lnTo>
                    <a:close/>
                    <a:moveTo>
                      <a:pt x="2929" y="591"/>
                    </a:moveTo>
                    <a:lnTo>
                      <a:pt x="2929" y="591"/>
                    </a:lnTo>
                    <a:cubicBezTo>
                      <a:pt x="2941" y="553"/>
                      <a:pt x="2941" y="528"/>
                      <a:pt x="2954" y="503"/>
                    </a:cubicBezTo>
                    <a:cubicBezTo>
                      <a:pt x="2966" y="465"/>
                      <a:pt x="2966" y="440"/>
                      <a:pt x="2979" y="415"/>
                    </a:cubicBezTo>
                    <a:cubicBezTo>
                      <a:pt x="2966" y="440"/>
                      <a:pt x="2966" y="465"/>
                      <a:pt x="2954" y="503"/>
                    </a:cubicBezTo>
                    <a:cubicBezTo>
                      <a:pt x="2941" y="528"/>
                      <a:pt x="2941" y="553"/>
                      <a:pt x="2929" y="591"/>
                    </a:cubicBezTo>
                    <a:lnTo>
                      <a:pt x="2929" y="591"/>
                    </a:lnTo>
                    <a:close/>
                    <a:moveTo>
                      <a:pt x="2991" y="327"/>
                    </a:moveTo>
                    <a:lnTo>
                      <a:pt x="2991" y="327"/>
                    </a:lnTo>
                    <a:lnTo>
                      <a:pt x="2991" y="327"/>
                    </a:lnTo>
                    <a:lnTo>
                      <a:pt x="2991" y="327"/>
                    </a:lnTo>
                    <a:lnTo>
                      <a:pt x="2991" y="327"/>
                    </a:lnTo>
                    <a:close/>
                    <a:moveTo>
                      <a:pt x="3004" y="289"/>
                    </a:moveTo>
                    <a:cubicBezTo>
                      <a:pt x="3004" y="277"/>
                      <a:pt x="3004" y="264"/>
                      <a:pt x="3017" y="252"/>
                    </a:cubicBezTo>
                    <a:cubicBezTo>
                      <a:pt x="3029" y="164"/>
                      <a:pt x="3042" y="88"/>
                      <a:pt x="3042" y="0"/>
                    </a:cubicBezTo>
                    <a:lnTo>
                      <a:pt x="3042" y="0"/>
                    </a:lnTo>
                    <a:lnTo>
                      <a:pt x="3042" y="0"/>
                    </a:lnTo>
                    <a:cubicBezTo>
                      <a:pt x="3042" y="88"/>
                      <a:pt x="3029" y="164"/>
                      <a:pt x="3017" y="252"/>
                    </a:cubicBezTo>
                    <a:cubicBezTo>
                      <a:pt x="3004" y="264"/>
                      <a:pt x="3004" y="277"/>
                      <a:pt x="3004" y="289"/>
                    </a:cubicBezTo>
                    <a:close/>
                  </a:path>
                </a:pathLst>
              </a:custGeom>
              <a:solidFill>
                <a:srgbClr val="BDB0A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46"/>
              <p:cNvSpPr/>
              <p:nvPr/>
            </p:nvSpPr>
            <p:spPr>
              <a:xfrm>
                <a:off x="6963975" y="1528800"/>
                <a:ext cx="660650" cy="529600"/>
              </a:xfrm>
              <a:custGeom>
                <a:avLst/>
                <a:gdLst/>
                <a:ahLst/>
                <a:cxnLst/>
                <a:rect l="l" t="t" r="r" b="b"/>
                <a:pathLst>
                  <a:path w="26426" h="21184" extrusionOk="0">
                    <a:moveTo>
                      <a:pt x="95" y="0"/>
                    </a:moveTo>
                    <a:cubicBezTo>
                      <a:pt x="43" y="0"/>
                      <a:pt x="1" y="79"/>
                      <a:pt x="60" y="119"/>
                    </a:cubicBezTo>
                    <a:cubicBezTo>
                      <a:pt x="3453" y="2859"/>
                      <a:pt x="6921" y="5535"/>
                      <a:pt x="10327" y="8262"/>
                    </a:cubicBezTo>
                    <a:cubicBezTo>
                      <a:pt x="13719" y="10964"/>
                      <a:pt x="17087" y="13691"/>
                      <a:pt x="20442" y="16430"/>
                    </a:cubicBezTo>
                    <a:cubicBezTo>
                      <a:pt x="22365" y="18001"/>
                      <a:pt x="24275" y="19584"/>
                      <a:pt x="26197" y="21155"/>
                    </a:cubicBezTo>
                    <a:cubicBezTo>
                      <a:pt x="26220" y="21175"/>
                      <a:pt x="26244" y="21183"/>
                      <a:pt x="26266" y="21183"/>
                    </a:cubicBezTo>
                    <a:cubicBezTo>
                      <a:pt x="26356" y="21183"/>
                      <a:pt x="26426" y="21049"/>
                      <a:pt x="26336" y="20979"/>
                    </a:cubicBezTo>
                    <a:cubicBezTo>
                      <a:pt x="19651" y="15399"/>
                      <a:pt x="12840" y="9971"/>
                      <a:pt x="6016" y="4593"/>
                    </a:cubicBezTo>
                    <a:cubicBezTo>
                      <a:pt x="4056" y="3047"/>
                      <a:pt x="2121" y="1502"/>
                      <a:pt x="136" y="19"/>
                    </a:cubicBezTo>
                    <a:cubicBezTo>
                      <a:pt x="123" y="6"/>
                      <a:pt x="108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46"/>
              <p:cNvSpPr/>
              <p:nvPr/>
            </p:nvSpPr>
            <p:spPr>
              <a:xfrm>
                <a:off x="6921375" y="1590225"/>
                <a:ext cx="65647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26259" h="21034" extrusionOk="0">
                    <a:moveTo>
                      <a:pt x="73" y="1"/>
                    </a:moveTo>
                    <a:cubicBezTo>
                      <a:pt x="33" y="1"/>
                      <a:pt x="0" y="48"/>
                      <a:pt x="30" y="88"/>
                    </a:cubicBezTo>
                    <a:cubicBezTo>
                      <a:pt x="1500" y="1595"/>
                      <a:pt x="3184" y="2927"/>
                      <a:pt x="4818" y="4272"/>
                    </a:cubicBezTo>
                    <a:cubicBezTo>
                      <a:pt x="6502" y="5667"/>
                      <a:pt x="8211" y="7024"/>
                      <a:pt x="9920" y="8381"/>
                    </a:cubicBezTo>
                    <a:cubicBezTo>
                      <a:pt x="13337" y="11083"/>
                      <a:pt x="16755" y="13759"/>
                      <a:pt x="20186" y="16436"/>
                    </a:cubicBezTo>
                    <a:cubicBezTo>
                      <a:pt x="22134" y="17956"/>
                      <a:pt x="24069" y="19502"/>
                      <a:pt x="26029" y="21010"/>
                    </a:cubicBezTo>
                    <a:cubicBezTo>
                      <a:pt x="26051" y="21027"/>
                      <a:pt x="26073" y="21034"/>
                      <a:pt x="26094" y="21034"/>
                    </a:cubicBezTo>
                    <a:cubicBezTo>
                      <a:pt x="26186" y="21034"/>
                      <a:pt x="26259" y="20903"/>
                      <a:pt x="26167" y="20821"/>
                    </a:cubicBezTo>
                    <a:cubicBezTo>
                      <a:pt x="19394" y="15431"/>
                      <a:pt x="12445" y="10253"/>
                      <a:pt x="5735" y="4787"/>
                    </a:cubicBezTo>
                    <a:cubicBezTo>
                      <a:pt x="3825" y="3229"/>
                      <a:pt x="2016" y="1545"/>
                      <a:pt x="106" y="12"/>
                    </a:cubicBezTo>
                    <a:cubicBezTo>
                      <a:pt x="95" y="4"/>
                      <a:pt x="84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94" name="Google Shape;2894;p46"/>
            <p:cNvSpPr/>
            <p:nvPr/>
          </p:nvSpPr>
          <p:spPr>
            <a:xfrm>
              <a:off x="6623800" y="4096250"/>
              <a:ext cx="302819" cy="296921"/>
            </a:xfrm>
            <a:custGeom>
              <a:avLst/>
              <a:gdLst/>
              <a:ahLst/>
              <a:cxnLst/>
              <a:rect l="l" t="t" r="r" b="b"/>
              <a:pathLst>
                <a:path w="9036" h="8860" extrusionOk="0">
                  <a:moveTo>
                    <a:pt x="6661" y="1"/>
                  </a:moveTo>
                  <a:cubicBezTo>
                    <a:pt x="5794" y="554"/>
                    <a:pt x="4939" y="1107"/>
                    <a:pt x="4072" y="1647"/>
                  </a:cubicBezTo>
                  <a:lnTo>
                    <a:pt x="4047" y="1597"/>
                  </a:lnTo>
                  <a:cubicBezTo>
                    <a:pt x="2991" y="1232"/>
                    <a:pt x="1936" y="855"/>
                    <a:pt x="880" y="478"/>
                  </a:cubicBezTo>
                  <a:lnTo>
                    <a:pt x="880" y="478"/>
                  </a:lnTo>
                  <a:cubicBezTo>
                    <a:pt x="1220" y="1521"/>
                    <a:pt x="1572" y="2564"/>
                    <a:pt x="1911" y="3607"/>
                  </a:cubicBezTo>
                  <a:lnTo>
                    <a:pt x="1710" y="3695"/>
                  </a:lnTo>
                  <a:cubicBezTo>
                    <a:pt x="1257" y="4562"/>
                    <a:pt x="679" y="5367"/>
                    <a:pt x="1" y="6070"/>
                  </a:cubicBezTo>
                  <a:cubicBezTo>
                    <a:pt x="1031" y="6083"/>
                    <a:pt x="2062" y="6083"/>
                    <a:pt x="3105" y="6095"/>
                  </a:cubicBezTo>
                  <a:cubicBezTo>
                    <a:pt x="3670" y="7013"/>
                    <a:pt x="4235" y="7943"/>
                    <a:pt x="4801" y="8860"/>
                  </a:cubicBezTo>
                  <a:cubicBezTo>
                    <a:pt x="5103" y="7867"/>
                    <a:pt x="5404" y="6887"/>
                    <a:pt x="5706" y="5894"/>
                  </a:cubicBezTo>
                  <a:lnTo>
                    <a:pt x="5655" y="5744"/>
                  </a:lnTo>
                  <a:cubicBezTo>
                    <a:pt x="6774" y="5417"/>
                    <a:pt x="7905" y="5115"/>
                    <a:pt x="9036" y="4851"/>
                  </a:cubicBezTo>
                  <a:cubicBezTo>
                    <a:pt x="8269" y="4248"/>
                    <a:pt x="7478" y="3683"/>
                    <a:pt x="6661" y="3168"/>
                  </a:cubicBezTo>
                  <a:lnTo>
                    <a:pt x="6585" y="3042"/>
                  </a:lnTo>
                  <a:cubicBezTo>
                    <a:pt x="6698" y="2037"/>
                    <a:pt x="6724" y="1006"/>
                    <a:pt x="666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5" name="Google Shape;2895;p46"/>
          <p:cNvGrpSpPr/>
          <p:nvPr/>
        </p:nvGrpSpPr>
        <p:grpSpPr>
          <a:xfrm>
            <a:off x="182653" y="97826"/>
            <a:ext cx="1270971" cy="1505815"/>
            <a:chOff x="182653" y="97826"/>
            <a:chExt cx="1270971" cy="1505815"/>
          </a:xfrm>
        </p:grpSpPr>
        <p:grpSp>
          <p:nvGrpSpPr>
            <p:cNvPr id="2896" name="Google Shape;2896;p46"/>
            <p:cNvGrpSpPr/>
            <p:nvPr/>
          </p:nvGrpSpPr>
          <p:grpSpPr>
            <a:xfrm>
              <a:off x="182653" y="97826"/>
              <a:ext cx="1270971" cy="1186365"/>
              <a:chOff x="182650" y="97825"/>
              <a:chExt cx="1411249" cy="1317305"/>
            </a:xfrm>
          </p:grpSpPr>
          <p:sp>
            <p:nvSpPr>
              <p:cNvPr id="2897" name="Google Shape;2897;p46"/>
              <p:cNvSpPr/>
              <p:nvPr/>
            </p:nvSpPr>
            <p:spPr>
              <a:xfrm>
                <a:off x="182650" y="97825"/>
                <a:ext cx="1411249" cy="1317305"/>
              </a:xfrm>
              <a:custGeom>
                <a:avLst/>
                <a:gdLst/>
                <a:ahLst/>
                <a:cxnLst/>
                <a:rect l="l" t="t" r="r" b="b"/>
                <a:pathLst>
                  <a:path w="43039" h="40174" extrusionOk="0">
                    <a:moveTo>
                      <a:pt x="9412" y="14275"/>
                    </a:moveTo>
                    <a:cubicBezTo>
                      <a:pt x="14765" y="17354"/>
                      <a:pt x="20206" y="20319"/>
                      <a:pt x="25710" y="23134"/>
                    </a:cubicBezTo>
                    <a:cubicBezTo>
                      <a:pt x="25836" y="23209"/>
                      <a:pt x="26012" y="23222"/>
                      <a:pt x="26062" y="23348"/>
                    </a:cubicBezTo>
                    <a:cubicBezTo>
                      <a:pt x="26075" y="23398"/>
                      <a:pt x="26037" y="23436"/>
                      <a:pt x="25999" y="23448"/>
                    </a:cubicBezTo>
                    <a:lnTo>
                      <a:pt x="26037" y="23524"/>
                    </a:lnTo>
                    <a:cubicBezTo>
                      <a:pt x="21275" y="25798"/>
                      <a:pt x="16349" y="27733"/>
                      <a:pt x="11310" y="29317"/>
                    </a:cubicBezTo>
                    <a:cubicBezTo>
                      <a:pt x="10468" y="24378"/>
                      <a:pt x="9802" y="19415"/>
                      <a:pt x="9312" y="14438"/>
                    </a:cubicBezTo>
                    <a:lnTo>
                      <a:pt x="9412" y="14275"/>
                    </a:lnTo>
                    <a:close/>
                    <a:moveTo>
                      <a:pt x="126" y="0"/>
                    </a:moveTo>
                    <a:lnTo>
                      <a:pt x="0" y="38"/>
                    </a:lnTo>
                    <a:cubicBezTo>
                      <a:pt x="101" y="1508"/>
                      <a:pt x="201" y="2978"/>
                      <a:pt x="302" y="4448"/>
                    </a:cubicBezTo>
                    <a:cubicBezTo>
                      <a:pt x="1144" y="16348"/>
                      <a:pt x="1973" y="28261"/>
                      <a:pt x="2803" y="40173"/>
                    </a:cubicBezTo>
                    <a:cubicBezTo>
                      <a:pt x="3406" y="40010"/>
                      <a:pt x="3996" y="39822"/>
                      <a:pt x="4587" y="39633"/>
                    </a:cubicBezTo>
                    <a:cubicBezTo>
                      <a:pt x="5567" y="39294"/>
                      <a:pt x="6547" y="38917"/>
                      <a:pt x="7515" y="38552"/>
                    </a:cubicBezTo>
                    <a:cubicBezTo>
                      <a:pt x="19339" y="34004"/>
                      <a:pt x="31164" y="29455"/>
                      <a:pt x="42988" y="24906"/>
                    </a:cubicBezTo>
                    <a:lnTo>
                      <a:pt x="43039" y="24818"/>
                    </a:lnTo>
                    <a:cubicBezTo>
                      <a:pt x="28952" y="16185"/>
                      <a:pt x="14652" y="7917"/>
                      <a:pt x="1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98" name="Google Shape;2898;p46"/>
              <p:cNvGrpSpPr/>
              <p:nvPr/>
            </p:nvGrpSpPr>
            <p:grpSpPr>
              <a:xfrm>
                <a:off x="238818" y="149796"/>
                <a:ext cx="1261444" cy="779205"/>
                <a:chOff x="238818" y="149796"/>
                <a:chExt cx="1261444" cy="779205"/>
              </a:xfrm>
            </p:grpSpPr>
            <p:sp>
              <p:nvSpPr>
                <p:cNvPr id="2899" name="Google Shape;2899;p46"/>
                <p:cNvSpPr/>
                <p:nvPr/>
              </p:nvSpPr>
              <p:spPr>
                <a:xfrm>
                  <a:off x="238818" y="149796"/>
                  <a:ext cx="44922" cy="85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2597" extrusionOk="0">
                      <a:moveTo>
                        <a:pt x="1214" y="1"/>
                      </a:moveTo>
                      <a:cubicBezTo>
                        <a:pt x="1174" y="1"/>
                        <a:pt x="1136" y="19"/>
                        <a:pt x="1115" y="61"/>
                      </a:cubicBezTo>
                      <a:cubicBezTo>
                        <a:pt x="939" y="463"/>
                        <a:pt x="750" y="865"/>
                        <a:pt x="562" y="1268"/>
                      </a:cubicBezTo>
                      <a:cubicBezTo>
                        <a:pt x="386" y="1657"/>
                        <a:pt x="185" y="2059"/>
                        <a:pt x="34" y="2474"/>
                      </a:cubicBezTo>
                      <a:cubicBezTo>
                        <a:pt x="1" y="2541"/>
                        <a:pt x="56" y="2597"/>
                        <a:pt x="116" y="2597"/>
                      </a:cubicBezTo>
                      <a:cubicBezTo>
                        <a:pt x="146" y="2597"/>
                        <a:pt x="176" y="2583"/>
                        <a:pt x="197" y="2549"/>
                      </a:cubicBezTo>
                      <a:cubicBezTo>
                        <a:pt x="411" y="2160"/>
                        <a:pt x="587" y="1758"/>
                        <a:pt x="775" y="1356"/>
                      </a:cubicBezTo>
                      <a:cubicBezTo>
                        <a:pt x="964" y="966"/>
                        <a:pt x="1140" y="564"/>
                        <a:pt x="1328" y="162"/>
                      </a:cubicBezTo>
                      <a:cubicBezTo>
                        <a:pt x="1370" y="70"/>
                        <a:pt x="1290" y="1"/>
                        <a:pt x="12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46"/>
                <p:cNvSpPr/>
                <p:nvPr/>
              </p:nvSpPr>
              <p:spPr>
                <a:xfrm>
                  <a:off x="342794" y="198783"/>
                  <a:ext cx="34561" cy="50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" h="1538" extrusionOk="0">
                      <a:moveTo>
                        <a:pt x="915" y="1"/>
                      </a:moveTo>
                      <a:cubicBezTo>
                        <a:pt x="891" y="1"/>
                        <a:pt x="866" y="11"/>
                        <a:pt x="846" y="37"/>
                      </a:cubicBezTo>
                      <a:cubicBezTo>
                        <a:pt x="658" y="239"/>
                        <a:pt x="495" y="465"/>
                        <a:pt x="356" y="703"/>
                      </a:cubicBezTo>
                      <a:cubicBezTo>
                        <a:pt x="218" y="930"/>
                        <a:pt x="93" y="1181"/>
                        <a:pt x="17" y="1445"/>
                      </a:cubicBezTo>
                      <a:cubicBezTo>
                        <a:pt x="1" y="1494"/>
                        <a:pt x="43" y="1538"/>
                        <a:pt x="85" y="1538"/>
                      </a:cubicBezTo>
                      <a:cubicBezTo>
                        <a:pt x="108" y="1538"/>
                        <a:pt x="130" y="1526"/>
                        <a:pt x="143" y="1495"/>
                      </a:cubicBezTo>
                      <a:cubicBezTo>
                        <a:pt x="256" y="1256"/>
                        <a:pt x="369" y="1018"/>
                        <a:pt x="520" y="804"/>
                      </a:cubicBezTo>
                      <a:cubicBezTo>
                        <a:pt x="658" y="578"/>
                        <a:pt x="821" y="364"/>
                        <a:pt x="997" y="163"/>
                      </a:cubicBezTo>
                      <a:cubicBezTo>
                        <a:pt x="1053" y="89"/>
                        <a:pt x="985" y="1"/>
                        <a:pt x="91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46"/>
                <p:cNvSpPr/>
                <p:nvPr/>
              </p:nvSpPr>
              <p:spPr>
                <a:xfrm>
                  <a:off x="417718" y="255213"/>
                  <a:ext cx="58563" cy="943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6" h="2877" extrusionOk="0">
                      <a:moveTo>
                        <a:pt x="1681" y="1"/>
                      </a:moveTo>
                      <a:cubicBezTo>
                        <a:pt x="1663" y="1"/>
                        <a:pt x="1645" y="8"/>
                        <a:pt x="1628" y="25"/>
                      </a:cubicBezTo>
                      <a:cubicBezTo>
                        <a:pt x="1426" y="189"/>
                        <a:pt x="1301" y="440"/>
                        <a:pt x="1163" y="654"/>
                      </a:cubicBezTo>
                      <a:cubicBezTo>
                        <a:pt x="1012" y="880"/>
                        <a:pt x="874" y="1106"/>
                        <a:pt x="748" y="1332"/>
                      </a:cubicBezTo>
                      <a:cubicBezTo>
                        <a:pt x="610" y="1558"/>
                        <a:pt x="484" y="1785"/>
                        <a:pt x="371" y="2023"/>
                      </a:cubicBezTo>
                      <a:cubicBezTo>
                        <a:pt x="233" y="2262"/>
                        <a:pt x="107" y="2513"/>
                        <a:pt x="19" y="2777"/>
                      </a:cubicBezTo>
                      <a:cubicBezTo>
                        <a:pt x="1" y="2824"/>
                        <a:pt x="43" y="2876"/>
                        <a:pt x="87" y="2876"/>
                      </a:cubicBezTo>
                      <a:cubicBezTo>
                        <a:pt x="103" y="2876"/>
                        <a:pt x="119" y="2869"/>
                        <a:pt x="132" y="2853"/>
                      </a:cubicBezTo>
                      <a:cubicBezTo>
                        <a:pt x="270" y="2639"/>
                        <a:pt x="384" y="2400"/>
                        <a:pt x="497" y="2187"/>
                      </a:cubicBezTo>
                      <a:cubicBezTo>
                        <a:pt x="635" y="1948"/>
                        <a:pt x="773" y="1709"/>
                        <a:pt x="911" y="1483"/>
                      </a:cubicBezTo>
                      <a:cubicBezTo>
                        <a:pt x="1050" y="1257"/>
                        <a:pt x="1188" y="1031"/>
                        <a:pt x="1339" y="805"/>
                      </a:cubicBezTo>
                      <a:cubicBezTo>
                        <a:pt x="1477" y="591"/>
                        <a:pt x="1665" y="377"/>
                        <a:pt x="1766" y="139"/>
                      </a:cubicBezTo>
                      <a:cubicBezTo>
                        <a:pt x="1785" y="81"/>
                        <a:pt x="1738" y="1"/>
                        <a:pt x="16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46"/>
                <p:cNvSpPr/>
                <p:nvPr/>
              </p:nvSpPr>
              <p:spPr>
                <a:xfrm>
                  <a:off x="540973" y="308857"/>
                  <a:ext cx="28790" cy="39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" h="1196" extrusionOk="0">
                      <a:moveTo>
                        <a:pt x="786" y="0"/>
                      </a:moveTo>
                      <a:cubicBezTo>
                        <a:pt x="773" y="0"/>
                        <a:pt x="760" y="4"/>
                        <a:pt x="746" y="10"/>
                      </a:cubicBezTo>
                      <a:lnTo>
                        <a:pt x="708" y="23"/>
                      </a:lnTo>
                      <a:lnTo>
                        <a:pt x="658" y="61"/>
                      </a:lnTo>
                      <a:cubicBezTo>
                        <a:pt x="646" y="73"/>
                        <a:pt x="620" y="98"/>
                        <a:pt x="608" y="124"/>
                      </a:cubicBezTo>
                      <a:cubicBezTo>
                        <a:pt x="570" y="161"/>
                        <a:pt x="533" y="199"/>
                        <a:pt x="495" y="237"/>
                      </a:cubicBezTo>
                      <a:cubicBezTo>
                        <a:pt x="432" y="325"/>
                        <a:pt x="357" y="413"/>
                        <a:pt x="306" y="513"/>
                      </a:cubicBezTo>
                      <a:cubicBezTo>
                        <a:pt x="181" y="702"/>
                        <a:pt x="80" y="903"/>
                        <a:pt x="17" y="1116"/>
                      </a:cubicBezTo>
                      <a:cubicBezTo>
                        <a:pt x="0" y="1159"/>
                        <a:pt x="35" y="1195"/>
                        <a:pt x="71" y="1195"/>
                      </a:cubicBezTo>
                      <a:cubicBezTo>
                        <a:pt x="88" y="1195"/>
                        <a:pt x="106" y="1187"/>
                        <a:pt x="118" y="1167"/>
                      </a:cubicBezTo>
                      <a:cubicBezTo>
                        <a:pt x="206" y="978"/>
                        <a:pt x="319" y="790"/>
                        <a:pt x="432" y="614"/>
                      </a:cubicBezTo>
                      <a:cubicBezTo>
                        <a:pt x="495" y="526"/>
                        <a:pt x="570" y="450"/>
                        <a:pt x="633" y="362"/>
                      </a:cubicBezTo>
                      <a:cubicBezTo>
                        <a:pt x="671" y="325"/>
                        <a:pt x="708" y="287"/>
                        <a:pt x="746" y="249"/>
                      </a:cubicBezTo>
                      <a:cubicBezTo>
                        <a:pt x="759" y="237"/>
                        <a:pt x="784" y="212"/>
                        <a:pt x="796" y="199"/>
                      </a:cubicBezTo>
                      <a:lnTo>
                        <a:pt x="822" y="174"/>
                      </a:lnTo>
                      <a:lnTo>
                        <a:pt x="847" y="124"/>
                      </a:lnTo>
                      <a:cubicBezTo>
                        <a:pt x="877" y="62"/>
                        <a:pt x="841" y="0"/>
                        <a:pt x="78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46"/>
                <p:cNvSpPr/>
                <p:nvPr/>
              </p:nvSpPr>
              <p:spPr>
                <a:xfrm>
                  <a:off x="604027" y="362205"/>
                  <a:ext cx="56792" cy="93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" h="2844" extrusionOk="0">
                      <a:moveTo>
                        <a:pt x="1579" y="0"/>
                      </a:moveTo>
                      <a:cubicBezTo>
                        <a:pt x="1551" y="0"/>
                        <a:pt x="1523" y="12"/>
                        <a:pt x="1500" y="42"/>
                      </a:cubicBezTo>
                      <a:cubicBezTo>
                        <a:pt x="1198" y="457"/>
                        <a:pt x="922" y="897"/>
                        <a:pt x="670" y="1349"/>
                      </a:cubicBezTo>
                      <a:cubicBezTo>
                        <a:pt x="419" y="1801"/>
                        <a:pt x="180" y="2266"/>
                        <a:pt x="17" y="2756"/>
                      </a:cubicBezTo>
                      <a:cubicBezTo>
                        <a:pt x="1" y="2806"/>
                        <a:pt x="37" y="2844"/>
                        <a:pt x="76" y="2844"/>
                      </a:cubicBezTo>
                      <a:cubicBezTo>
                        <a:pt x="96" y="2844"/>
                        <a:pt x="117" y="2833"/>
                        <a:pt x="130" y="2807"/>
                      </a:cubicBezTo>
                      <a:cubicBezTo>
                        <a:pt x="369" y="2367"/>
                        <a:pt x="595" y="1914"/>
                        <a:pt x="846" y="1475"/>
                      </a:cubicBezTo>
                      <a:cubicBezTo>
                        <a:pt x="1098" y="1022"/>
                        <a:pt x="1374" y="608"/>
                        <a:pt x="1676" y="180"/>
                      </a:cubicBezTo>
                      <a:cubicBezTo>
                        <a:pt x="1731" y="97"/>
                        <a:pt x="1657" y="0"/>
                        <a:pt x="15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46"/>
                <p:cNvSpPr/>
                <p:nvPr/>
              </p:nvSpPr>
              <p:spPr>
                <a:xfrm>
                  <a:off x="720495" y="412798"/>
                  <a:ext cx="30560" cy="440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" h="1343" extrusionOk="0">
                      <a:moveTo>
                        <a:pt x="798" y="0"/>
                      </a:moveTo>
                      <a:cubicBezTo>
                        <a:pt x="773" y="0"/>
                        <a:pt x="747" y="10"/>
                        <a:pt x="725" y="32"/>
                      </a:cubicBezTo>
                      <a:cubicBezTo>
                        <a:pt x="411" y="384"/>
                        <a:pt x="147" y="799"/>
                        <a:pt x="9" y="1264"/>
                      </a:cubicBezTo>
                      <a:cubicBezTo>
                        <a:pt x="1" y="1310"/>
                        <a:pt x="41" y="1342"/>
                        <a:pt x="79" y="1342"/>
                      </a:cubicBezTo>
                      <a:cubicBezTo>
                        <a:pt x="102" y="1342"/>
                        <a:pt x="125" y="1330"/>
                        <a:pt x="134" y="1301"/>
                      </a:cubicBezTo>
                      <a:cubicBezTo>
                        <a:pt x="323" y="887"/>
                        <a:pt x="561" y="485"/>
                        <a:pt x="876" y="145"/>
                      </a:cubicBezTo>
                      <a:cubicBezTo>
                        <a:pt x="932" y="80"/>
                        <a:pt x="869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46"/>
                <p:cNvSpPr/>
                <p:nvPr/>
              </p:nvSpPr>
              <p:spPr>
                <a:xfrm>
                  <a:off x="788894" y="465130"/>
                  <a:ext cx="54071" cy="82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" h="2529" extrusionOk="0">
                      <a:moveTo>
                        <a:pt x="1502" y="0"/>
                      </a:moveTo>
                      <a:cubicBezTo>
                        <a:pt x="1477" y="0"/>
                        <a:pt x="1451" y="10"/>
                        <a:pt x="1428" y="32"/>
                      </a:cubicBezTo>
                      <a:cubicBezTo>
                        <a:pt x="1114" y="384"/>
                        <a:pt x="825" y="773"/>
                        <a:pt x="586" y="1176"/>
                      </a:cubicBezTo>
                      <a:cubicBezTo>
                        <a:pt x="335" y="1578"/>
                        <a:pt x="134" y="2018"/>
                        <a:pt x="8" y="2470"/>
                      </a:cubicBezTo>
                      <a:cubicBezTo>
                        <a:pt x="1" y="2509"/>
                        <a:pt x="32" y="2529"/>
                        <a:pt x="60" y="2529"/>
                      </a:cubicBezTo>
                      <a:cubicBezTo>
                        <a:pt x="76" y="2529"/>
                        <a:pt x="92" y="2522"/>
                        <a:pt x="96" y="2508"/>
                      </a:cubicBezTo>
                      <a:cubicBezTo>
                        <a:pt x="310" y="2093"/>
                        <a:pt x="511" y="1678"/>
                        <a:pt x="750" y="1276"/>
                      </a:cubicBezTo>
                      <a:cubicBezTo>
                        <a:pt x="989" y="874"/>
                        <a:pt x="1278" y="510"/>
                        <a:pt x="1592" y="158"/>
                      </a:cubicBezTo>
                      <a:cubicBezTo>
                        <a:pt x="1648" y="83"/>
                        <a:pt x="1578" y="0"/>
                        <a:pt x="15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46"/>
                <p:cNvSpPr/>
                <p:nvPr/>
              </p:nvSpPr>
              <p:spPr>
                <a:xfrm>
                  <a:off x="903296" y="512642"/>
                  <a:ext cx="24396" cy="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165" extrusionOk="0">
                      <a:moveTo>
                        <a:pt x="637" y="1"/>
                      </a:moveTo>
                      <a:cubicBezTo>
                        <a:pt x="622" y="1"/>
                        <a:pt x="606" y="5"/>
                        <a:pt x="591" y="16"/>
                      </a:cubicBezTo>
                      <a:cubicBezTo>
                        <a:pt x="541" y="41"/>
                        <a:pt x="503" y="91"/>
                        <a:pt x="465" y="129"/>
                      </a:cubicBezTo>
                      <a:cubicBezTo>
                        <a:pt x="427" y="166"/>
                        <a:pt x="402" y="204"/>
                        <a:pt x="365" y="242"/>
                      </a:cubicBezTo>
                      <a:cubicBezTo>
                        <a:pt x="302" y="330"/>
                        <a:pt x="239" y="418"/>
                        <a:pt x="189" y="518"/>
                      </a:cubicBezTo>
                      <a:cubicBezTo>
                        <a:pt x="138" y="606"/>
                        <a:pt x="101" y="694"/>
                        <a:pt x="63" y="795"/>
                      </a:cubicBezTo>
                      <a:cubicBezTo>
                        <a:pt x="50" y="845"/>
                        <a:pt x="38" y="895"/>
                        <a:pt x="25" y="945"/>
                      </a:cubicBezTo>
                      <a:cubicBezTo>
                        <a:pt x="13" y="1008"/>
                        <a:pt x="13" y="1059"/>
                        <a:pt x="0" y="1109"/>
                      </a:cubicBezTo>
                      <a:cubicBezTo>
                        <a:pt x="0" y="1145"/>
                        <a:pt x="30" y="1165"/>
                        <a:pt x="57" y="1165"/>
                      </a:cubicBezTo>
                      <a:cubicBezTo>
                        <a:pt x="77" y="1165"/>
                        <a:pt x="95" y="1155"/>
                        <a:pt x="101" y="1134"/>
                      </a:cubicBezTo>
                      <a:cubicBezTo>
                        <a:pt x="113" y="1084"/>
                        <a:pt x="138" y="1033"/>
                        <a:pt x="151" y="996"/>
                      </a:cubicBezTo>
                      <a:cubicBezTo>
                        <a:pt x="164" y="945"/>
                        <a:pt x="176" y="895"/>
                        <a:pt x="201" y="858"/>
                      </a:cubicBezTo>
                      <a:cubicBezTo>
                        <a:pt x="239" y="757"/>
                        <a:pt x="277" y="669"/>
                        <a:pt x="327" y="594"/>
                      </a:cubicBezTo>
                      <a:cubicBezTo>
                        <a:pt x="377" y="506"/>
                        <a:pt x="427" y="430"/>
                        <a:pt x="490" y="355"/>
                      </a:cubicBezTo>
                      <a:cubicBezTo>
                        <a:pt x="528" y="317"/>
                        <a:pt x="553" y="279"/>
                        <a:pt x="591" y="242"/>
                      </a:cubicBezTo>
                      <a:cubicBezTo>
                        <a:pt x="629" y="217"/>
                        <a:pt x="666" y="179"/>
                        <a:pt x="704" y="141"/>
                      </a:cubicBezTo>
                      <a:cubicBezTo>
                        <a:pt x="744" y="71"/>
                        <a:pt x="696" y="1"/>
                        <a:pt x="6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46"/>
                <p:cNvSpPr/>
                <p:nvPr/>
              </p:nvSpPr>
              <p:spPr>
                <a:xfrm>
                  <a:off x="966908" y="567105"/>
                  <a:ext cx="44988" cy="71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" h="2186" extrusionOk="0">
                      <a:moveTo>
                        <a:pt x="1278" y="0"/>
                      </a:moveTo>
                      <a:cubicBezTo>
                        <a:pt x="1262" y="0"/>
                        <a:pt x="1244" y="4"/>
                        <a:pt x="1227" y="13"/>
                      </a:cubicBezTo>
                      <a:cubicBezTo>
                        <a:pt x="1139" y="51"/>
                        <a:pt x="1089" y="139"/>
                        <a:pt x="1013" y="227"/>
                      </a:cubicBezTo>
                      <a:cubicBezTo>
                        <a:pt x="950" y="302"/>
                        <a:pt x="888" y="390"/>
                        <a:pt x="825" y="478"/>
                      </a:cubicBezTo>
                      <a:cubicBezTo>
                        <a:pt x="712" y="642"/>
                        <a:pt x="599" y="818"/>
                        <a:pt x="498" y="993"/>
                      </a:cubicBezTo>
                      <a:cubicBezTo>
                        <a:pt x="297" y="1345"/>
                        <a:pt x="108" y="1722"/>
                        <a:pt x="8" y="2112"/>
                      </a:cubicBezTo>
                      <a:cubicBezTo>
                        <a:pt x="0" y="2158"/>
                        <a:pt x="39" y="2185"/>
                        <a:pt x="77" y="2185"/>
                      </a:cubicBezTo>
                      <a:cubicBezTo>
                        <a:pt x="101" y="2185"/>
                        <a:pt x="124" y="2174"/>
                        <a:pt x="134" y="2150"/>
                      </a:cubicBezTo>
                      <a:cubicBezTo>
                        <a:pt x="310" y="1798"/>
                        <a:pt x="473" y="1433"/>
                        <a:pt x="674" y="1081"/>
                      </a:cubicBezTo>
                      <a:cubicBezTo>
                        <a:pt x="774" y="918"/>
                        <a:pt x="888" y="755"/>
                        <a:pt x="1001" y="591"/>
                      </a:cubicBezTo>
                      <a:cubicBezTo>
                        <a:pt x="1051" y="516"/>
                        <a:pt x="1114" y="441"/>
                        <a:pt x="1177" y="353"/>
                      </a:cubicBezTo>
                      <a:cubicBezTo>
                        <a:pt x="1239" y="277"/>
                        <a:pt x="1315" y="202"/>
                        <a:pt x="1352" y="101"/>
                      </a:cubicBezTo>
                      <a:cubicBezTo>
                        <a:pt x="1372" y="44"/>
                        <a:pt x="1332" y="0"/>
                        <a:pt x="12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46"/>
                <p:cNvSpPr/>
                <p:nvPr/>
              </p:nvSpPr>
              <p:spPr>
                <a:xfrm>
                  <a:off x="1072949" y="607993"/>
                  <a:ext cx="23478" cy="39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" h="1194" extrusionOk="0">
                      <a:moveTo>
                        <a:pt x="594" y="1"/>
                      </a:moveTo>
                      <a:cubicBezTo>
                        <a:pt x="565" y="1"/>
                        <a:pt x="535" y="15"/>
                        <a:pt x="519" y="48"/>
                      </a:cubicBezTo>
                      <a:cubicBezTo>
                        <a:pt x="343" y="412"/>
                        <a:pt x="167" y="764"/>
                        <a:pt x="16" y="1129"/>
                      </a:cubicBezTo>
                      <a:cubicBezTo>
                        <a:pt x="0" y="1168"/>
                        <a:pt x="29" y="1193"/>
                        <a:pt x="60" y="1193"/>
                      </a:cubicBezTo>
                      <a:cubicBezTo>
                        <a:pt x="77" y="1193"/>
                        <a:pt x="95" y="1185"/>
                        <a:pt x="104" y="1166"/>
                      </a:cubicBezTo>
                      <a:cubicBezTo>
                        <a:pt x="305" y="827"/>
                        <a:pt x="493" y="475"/>
                        <a:pt x="682" y="123"/>
                      </a:cubicBezTo>
                      <a:cubicBezTo>
                        <a:pt x="715" y="56"/>
                        <a:pt x="654" y="1"/>
                        <a:pt x="59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46"/>
                <p:cNvSpPr/>
                <p:nvPr/>
              </p:nvSpPr>
              <p:spPr>
                <a:xfrm>
                  <a:off x="1143217" y="675801"/>
                  <a:ext cx="50956" cy="69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2113" extrusionOk="0">
                      <a:moveTo>
                        <a:pt x="1506" y="1"/>
                      </a:moveTo>
                      <a:cubicBezTo>
                        <a:pt x="1502" y="1"/>
                        <a:pt x="1497" y="1"/>
                        <a:pt x="1492" y="3"/>
                      </a:cubicBezTo>
                      <a:cubicBezTo>
                        <a:pt x="1391" y="28"/>
                        <a:pt x="1316" y="91"/>
                        <a:pt x="1241" y="167"/>
                      </a:cubicBezTo>
                      <a:cubicBezTo>
                        <a:pt x="1165" y="242"/>
                        <a:pt x="1090" y="317"/>
                        <a:pt x="1027" y="393"/>
                      </a:cubicBezTo>
                      <a:cubicBezTo>
                        <a:pt x="876" y="556"/>
                        <a:pt x="738" y="732"/>
                        <a:pt x="612" y="920"/>
                      </a:cubicBezTo>
                      <a:cubicBezTo>
                        <a:pt x="487" y="1096"/>
                        <a:pt x="374" y="1272"/>
                        <a:pt x="260" y="1461"/>
                      </a:cubicBezTo>
                      <a:cubicBezTo>
                        <a:pt x="210" y="1549"/>
                        <a:pt x="160" y="1649"/>
                        <a:pt x="122" y="1737"/>
                      </a:cubicBezTo>
                      <a:cubicBezTo>
                        <a:pt x="97" y="1800"/>
                        <a:pt x="72" y="1850"/>
                        <a:pt x="47" y="1901"/>
                      </a:cubicBezTo>
                      <a:cubicBezTo>
                        <a:pt x="34" y="1951"/>
                        <a:pt x="34" y="2001"/>
                        <a:pt x="9" y="2039"/>
                      </a:cubicBezTo>
                      <a:cubicBezTo>
                        <a:pt x="1" y="2081"/>
                        <a:pt x="32" y="2112"/>
                        <a:pt x="66" y="2112"/>
                      </a:cubicBezTo>
                      <a:cubicBezTo>
                        <a:pt x="81" y="2112"/>
                        <a:pt x="98" y="2105"/>
                        <a:pt x="110" y="2089"/>
                      </a:cubicBezTo>
                      <a:cubicBezTo>
                        <a:pt x="122" y="2051"/>
                        <a:pt x="160" y="2014"/>
                        <a:pt x="173" y="1976"/>
                      </a:cubicBezTo>
                      <a:cubicBezTo>
                        <a:pt x="210" y="1938"/>
                        <a:pt x="235" y="1888"/>
                        <a:pt x="260" y="1838"/>
                      </a:cubicBezTo>
                      <a:cubicBezTo>
                        <a:pt x="311" y="1750"/>
                        <a:pt x="361" y="1662"/>
                        <a:pt x="411" y="1574"/>
                      </a:cubicBezTo>
                      <a:cubicBezTo>
                        <a:pt x="524" y="1385"/>
                        <a:pt x="637" y="1209"/>
                        <a:pt x="776" y="1034"/>
                      </a:cubicBezTo>
                      <a:cubicBezTo>
                        <a:pt x="889" y="870"/>
                        <a:pt x="1014" y="707"/>
                        <a:pt x="1153" y="556"/>
                      </a:cubicBezTo>
                      <a:cubicBezTo>
                        <a:pt x="1228" y="468"/>
                        <a:pt x="1291" y="393"/>
                        <a:pt x="1366" y="317"/>
                      </a:cubicBezTo>
                      <a:cubicBezTo>
                        <a:pt x="1404" y="280"/>
                        <a:pt x="1442" y="242"/>
                        <a:pt x="1467" y="192"/>
                      </a:cubicBezTo>
                      <a:cubicBezTo>
                        <a:pt x="1517" y="154"/>
                        <a:pt x="1530" y="116"/>
                        <a:pt x="1542" y="66"/>
                      </a:cubicBezTo>
                      <a:cubicBezTo>
                        <a:pt x="1553" y="33"/>
                        <a:pt x="1536" y="1"/>
                        <a:pt x="15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46"/>
                <p:cNvSpPr/>
                <p:nvPr/>
              </p:nvSpPr>
              <p:spPr>
                <a:xfrm>
                  <a:off x="1244241" y="719443"/>
                  <a:ext cx="26199" cy="39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" h="1212" extrusionOk="0">
                      <a:moveTo>
                        <a:pt x="723" y="1"/>
                      </a:moveTo>
                      <a:cubicBezTo>
                        <a:pt x="685" y="1"/>
                        <a:pt x="656" y="23"/>
                        <a:pt x="635" y="54"/>
                      </a:cubicBezTo>
                      <a:cubicBezTo>
                        <a:pt x="421" y="406"/>
                        <a:pt x="208" y="771"/>
                        <a:pt x="19" y="1148"/>
                      </a:cubicBezTo>
                      <a:cubicBezTo>
                        <a:pt x="1" y="1176"/>
                        <a:pt x="38" y="1211"/>
                        <a:pt x="69" y="1211"/>
                      </a:cubicBezTo>
                      <a:cubicBezTo>
                        <a:pt x="79" y="1211"/>
                        <a:pt x="88" y="1207"/>
                        <a:pt x="95" y="1198"/>
                      </a:cubicBezTo>
                      <a:cubicBezTo>
                        <a:pt x="346" y="846"/>
                        <a:pt x="560" y="482"/>
                        <a:pt x="786" y="117"/>
                      </a:cubicBezTo>
                      <a:cubicBezTo>
                        <a:pt x="798" y="80"/>
                        <a:pt x="773" y="29"/>
                        <a:pt x="748" y="4"/>
                      </a:cubicBezTo>
                      <a:cubicBezTo>
                        <a:pt x="739" y="2"/>
                        <a:pt x="731" y="1"/>
                        <a:pt x="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46"/>
                <p:cNvSpPr/>
                <p:nvPr/>
              </p:nvSpPr>
              <p:spPr>
                <a:xfrm>
                  <a:off x="1311427" y="774988"/>
                  <a:ext cx="53251" cy="740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2257" extrusionOk="0">
                      <a:moveTo>
                        <a:pt x="1491" y="0"/>
                      </a:moveTo>
                      <a:cubicBezTo>
                        <a:pt x="1468" y="0"/>
                        <a:pt x="1445" y="9"/>
                        <a:pt x="1426" y="32"/>
                      </a:cubicBezTo>
                      <a:cubicBezTo>
                        <a:pt x="1162" y="371"/>
                        <a:pt x="911" y="723"/>
                        <a:pt x="672" y="1075"/>
                      </a:cubicBezTo>
                      <a:cubicBezTo>
                        <a:pt x="559" y="1251"/>
                        <a:pt x="446" y="1427"/>
                        <a:pt x="345" y="1602"/>
                      </a:cubicBezTo>
                      <a:cubicBezTo>
                        <a:pt x="232" y="1778"/>
                        <a:pt x="107" y="1967"/>
                        <a:pt x="19" y="2168"/>
                      </a:cubicBezTo>
                      <a:cubicBezTo>
                        <a:pt x="1" y="2212"/>
                        <a:pt x="40" y="2257"/>
                        <a:pt x="82" y="2257"/>
                      </a:cubicBezTo>
                      <a:cubicBezTo>
                        <a:pt x="99" y="2257"/>
                        <a:pt x="117" y="2249"/>
                        <a:pt x="132" y="2231"/>
                      </a:cubicBezTo>
                      <a:cubicBezTo>
                        <a:pt x="257" y="2067"/>
                        <a:pt x="358" y="1879"/>
                        <a:pt x="471" y="1703"/>
                      </a:cubicBezTo>
                      <a:cubicBezTo>
                        <a:pt x="584" y="1527"/>
                        <a:pt x="697" y="1351"/>
                        <a:pt x="823" y="1175"/>
                      </a:cubicBezTo>
                      <a:cubicBezTo>
                        <a:pt x="1062" y="823"/>
                        <a:pt x="1313" y="484"/>
                        <a:pt x="1577" y="157"/>
                      </a:cubicBezTo>
                      <a:cubicBezTo>
                        <a:pt x="1624" y="82"/>
                        <a:pt x="1558" y="0"/>
                        <a:pt x="14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46"/>
                <p:cNvSpPr/>
                <p:nvPr/>
              </p:nvSpPr>
              <p:spPr>
                <a:xfrm>
                  <a:off x="1408254" y="814827"/>
                  <a:ext cx="24527" cy="35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" h="1087" extrusionOk="0">
                      <a:moveTo>
                        <a:pt x="653" y="0"/>
                      </a:moveTo>
                      <a:cubicBezTo>
                        <a:pt x="627" y="0"/>
                        <a:pt x="602" y="21"/>
                        <a:pt x="584" y="48"/>
                      </a:cubicBezTo>
                      <a:cubicBezTo>
                        <a:pt x="383" y="362"/>
                        <a:pt x="195" y="689"/>
                        <a:pt x="19" y="1016"/>
                      </a:cubicBezTo>
                      <a:cubicBezTo>
                        <a:pt x="1" y="1051"/>
                        <a:pt x="33" y="1087"/>
                        <a:pt x="67" y="1087"/>
                      </a:cubicBezTo>
                      <a:cubicBezTo>
                        <a:pt x="81" y="1087"/>
                        <a:pt x="96" y="1081"/>
                        <a:pt x="107" y="1066"/>
                      </a:cubicBezTo>
                      <a:cubicBezTo>
                        <a:pt x="320" y="764"/>
                        <a:pt x="521" y="438"/>
                        <a:pt x="722" y="111"/>
                      </a:cubicBezTo>
                      <a:cubicBezTo>
                        <a:pt x="747" y="86"/>
                        <a:pt x="722" y="23"/>
                        <a:pt x="685" y="10"/>
                      </a:cubicBezTo>
                      <a:cubicBezTo>
                        <a:pt x="674" y="3"/>
                        <a:pt x="664" y="0"/>
                        <a:pt x="6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46"/>
                <p:cNvSpPr/>
                <p:nvPr/>
              </p:nvSpPr>
              <p:spPr>
                <a:xfrm>
                  <a:off x="1448946" y="853715"/>
                  <a:ext cx="51316" cy="7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" h="2296" extrusionOk="0">
                      <a:moveTo>
                        <a:pt x="1466" y="0"/>
                      </a:moveTo>
                      <a:cubicBezTo>
                        <a:pt x="1449" y="0"/>
                        <a:pt x="1432" y="6"/>
                        <a:pt x="1416" y="18"/>
                      </a:cubicBezTo>
                      <a:cubicBezTo>
                        <a:pt x="1278" y="156"/>
                        <a:pt x="1178" y="370"/>
                        <a:pt x="1077" y="546"/>
                      </a:cubicBezTo>
                      <a:cubicBezTo>
                        <a:pt x="952" y="734"/>
                        <a:pt x="838" y="936"/>
                        <a:pt x="713" y="1124"/>
                      </a:cubicBezTo>
                      <a:cubicBezTo>
                        <a:pt x="474" y="1501"/>
                        <a:pt x="223" y="1865"/>
                        <a:pt x="9" y="2242"/>
                      </a:cubicBezTo>
                      <a:cubicBezTo>
                        <a:pt x="0" y="2269"/>
                        <a:pt x="23" y="2296"/>
                        <a:pt x="46" y="2296"/>
                      </a:cubicBezTo>
                      <a:cubicBezTo>
                        <a:pt x="55" y="2296"/>
                        <a:pt x="65" y="2291"/>
                        <a:pt x="72" y="2280"/>
                      </a:cubicBezTo>
                      <a:cubicBezTo>
                        <a:pt x="373" y="1953"/>
                        <a:pt x="625" y="1589"/>
                        <a:pt x="876" y="1212"/>
                      </a:cubicBezTo>
                      <a:cubicBezTo>
                        <a:pt x="1002" y="1036"/>
                        <a:pt x="1115" y="860"/>
                        <a:pt x="1228" y="672"/>
                      </a:cubicBezTo>
                      <a:cubicBezTo>
                        <a:pt x="1291" y="584"/>
                        <a:pt x="1341" y="496"/>
                        <a:pt x="1391" y="408"/>
                      </a:cubicBezTo>
                      <a:cubicBezTo>
                        <a:pt x="1454" y="307"/>
                        <a:pt x="1517" y="219"/>
                        <a:pt x="1555" y="106"/>
                      </a:cubicBezTo>
                      <a:cubicBezTo>
                        <a:pt x="1564" y="50"/>
                        <a:pt x="1517" y="0"/>
                        <a:pt x="14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14" name="Google Shape;2914;p46"/>
            <p:cNvGrpSpPr/>
            <p:nvPr/>
          </p:nvGrpSpPr>
          <p:grpSpPr>
            <a:xfrm rot="922728">
              <a:off x="431440" y="984967"/>
              <a:ext cx="489838" cy="563816"/>
              <a:chOff x="104132" y="3774240"/>
              <a:chExt cx="602807" cy="693845"/>
            </a:xfrm>
          </p:grpSpPr>
          <p:sp>
            <p:nvSpPr>
              <p:cNvPr id="2915" name="Google Shape;2915;p46"/>
              <p:cNvSpPr/>
              <p:nvPr/>
            </p:nvSpPr>
            <p:spPr>
              <a:xfrm rot="-1061815">
                <a:off x="182665" y="3828121"/>
                <a:ext cx="445742" cy="586083"/>
              </a:xfrm>
              <a:custGeom>
                <a:avLst/>
                <a:gdLst/>
                <a:ahLst/>
                <a:cxnLst/>
                <a:rect l="l" t="t" r="r" b="b"/>
                <a:pathLst>
                  <a:path w="9287" h="12211" extrusionOk="0">
                    <a:moveTo>
                      <a:pt x="5418" y="0"/>
                    </a:moveTo>
                    <a:cubicBezTo>
                      <a:pt x="4962" y="0"/>
                      <a:pt x="4470" y="34"/>
                      <a:pt x="3946" y="84"/>
                    </a:cubicBezTo>
                    <a:cubicBezTo>
                      <a:pt x="2815" y="209"/>
                      <a:pt x="1961" y="498"/>
                      <a:pt x="654" y="1541"/>
                    </a:cubicBezTo>
                    <a:cubicBezTo>
                      <a:pt x="201" y="1893"/>
                      <a:pt x="0" y="2509"/>
                      <a:pt x="151" y="3087"/>
                    </a:cubicBezTo>
                    <a:cubicBezTo>
                      <a:pt x="381" y="3954"/>
                      <a:pt x="1088" y="4838"/>
                      <a:pt x="1840" y="4838"/>
                    </a:cubicBezTo>
                    <a:cubicBezTo>
                      <a:pt x="1992" y="4838"/>
                      <a:pt x="2147" y="4801"/>
                      <a:pt x="2300" y="4720"/>
                    </a:cubicBezTo>
                    <a:cubicBezTo>
                      <a:pt x="3004" y="4350"/>
                      <a:pt x="3830" y="3639"/>
                      <a:pt x="4335" y="3639"/>
                    </a:cubicBezTo>
                    <a:cubicBezTo>
                      <a:pt x="4344" y="3639"/>
                      <a:pt x="4352" y="3639"/>
                      <a:pt x="4361" y="3640"/>
                    </a:cubicBezTo>
                    <a:cubicBezTo>
                      <a:pt x="4700" y="3652"/>
                      <a:pt x="4826" y="4130"/>
                      <a:pt x="4549" y="4343"/>
                    </a:cubicBezTo>
                    <a:cubicBezTo>
                      <a:pt x="4084" y="4695"/>
                      <a:pt x="3469" y="5160"/>
                      <a:pt x="3305" y="5261"/>
                    </a:cubicBezTo>
                    <a:cubicBezTo>
                      <a:pt x="3054" y="5412"/>
                      <a:pt x="2815" y="5575"/>
                      <a:pt x="2576" y="5726"/>
                    </a:cubicBezTo>
                    <a:cubicBezTo>
                      <a:pt x="2338" y="5889"/>
                      <a:pt x="2124" y="6040"/>
                      <a:pt x="1923" y="6203"/>
                    </a:cubicBezTo>
                    <a:cubicBezTo>
                      <a:pt x="1722" y="6354"/>
                      <a:pt x="1546" y="6517"/>
                      <a:pt x="1395" y="6693"/>
                    </a:cubicBezTo>
                    <a:cubicBezTo>
                      <a:pt x="1131" y="6982"/>
                      <a:pt x="918" y="7259"/>
                      <a:pt x="754" y="7510"/>
                    </a:cubicBezTo>
                    <a:cubicBezTo>
                      <a:pt x="578" y="7774"/>
                      <a:pt x="453" y="8038"/>
                      <a:pt x="377" y="8314"/>
                    </a:cubicBezTo>
                    <a:cubicBezTo>
                      <a:pt x="289" y="8591"/>
                      <a:pt x="239" y="8867"/>
                      <a:pt x="227" y="9169"/>
                    </a:cubicBezTo>
                    <a:cubicBezTo>
                      <a:pt x="214" y="9458"/>
                      <a:pt x="227" y="9772"/>
                      <a:pt x="252" y="10124"/>
                    </a:cubicBezTo>
                    <a:cubicBezTo>
                      <a:pt x="369" y="11321"/>
                      <a:pt x="1297" y="12211"/>
                      <a:pt x="2392" y="12211"/>
                    </a:cubicBezTo>
                    <a:cubicBezTo>
                      <a:pt x="2469" y="12211"/>
                      <a:pt x="2548" y="12206"/>
                      <a:pt x="2627" y="12197"/>
                    </a:cubicBezTo>
                    <a:lnTo>
                      <a:pt x="7955" y="11619"/>
                    </a:lnTo>
                    <a:cubicBezTo>
                      <a:pt x="8721" y="11531"/>
                      <a:pt x="9287" y="10802"/>
                      <a:pt x="9211" y="9986"/>
                    </a:cubicBezTo>
                    <a:cubicBezTo>
                      <a:pt x="9126" y="9197"/>
                      <a:pt x="8865" y="8021"/>
                      <a:pt x="8157" y="8021"/>
                    </a:cubicBezTo>
                    <a:cubicBezTo>
                      <a:pt x="8132" y="8021"/>
                      <a:pt x="8106" y="8022"/>
                      <a:pt x="8080" y="8025"/>
                    </a:cubicBezTo>
                    <a:lnTo>
                      <a:pt x="4600" y="8503"/>
                    </a:lnTo>
                    <a:cubicBezTo>
                      <a:pt x="4600" y="8503"/>
                      <a:pt x="5957" y="7598"/>
                      <a:pt x="6585" y="7221"/>
                    </a:cubicBezTo>
                    <a:cubicBezTo>
                      <a:pt x="7213" y="6844"/>
                      <a:pt x="7703" y="6455"/>
                      <a:pt x="8030" y="6078"/>
                    </a:cubicBezTo>
                    <a:cubicBezTo>
                      <a:pt x="8369" y="5688"/>
                      <a:pt x="8595" y="5273"/>
                      <a:pt x="8683" y="4834"/>
                    </a:cubicBezTo>
                    <a:cubicBezTo>
                      <a:pt x="8784" y="4394"/>
                      <a:pt x="8809" y="3866"/>
                      <a:pt x="8746" y="3263"/>
                    </a:cubicBezTo>
                    <a:cubicBezTo>
                      <a:pt x="8671" y="2446"/>
                      <a:pt x="8508" y="1818"/>
                      <a:pt x="8244" y="1353"/>
                    </a:cubicBezTo>
                    <a:cubicBezTo>
                      <a:pt x="7992" y="900"/>
                      <a:pt x="7653" y="561"/>
                      <a:pt x="7238" y="360"/>
                    </a:cubicBezTo>
                    <a:cubicBezTo>
                      <a:pt x="6824" y="146"/>
                      <a:pt x="6334" y="33"/>
                      <a:pt x="5781" y="8"/>
                    </a:cubicBezTo>
                    <a:cubicBezTo>
                      <a:pt x="5663" y="3"/>
                      <a:pt x="5542" y="0"/>
                      <a:pt x="5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6"/>
              <p:cNvSpPr/>
              <p:nvPr/>
            </p:nvSpPr>
            <p:spPr>
              <a:xfrm rot="-1061815">
                <a:off x="188994" y="3914396"/>
                <a:ext cx="174946" cy="66859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1393" extrusionOk="0">
                    <a:moveTo>
                      <a:pt x="2966" y="1"/>
                    </a:moveTo>
                    <a:cubicBezTo>
                      <a:pt x="2526" y="1"/>
                      <a:pt x="2099" y="101"/>
                      <a:pt x="1684" y="252"/>
                    </a:cubicBezTo>
                    <a:cubicBezTo>
                      <a:pt x="1094" y="478"/>
                      <a:pt x="553" y="817"/>
                      <a:pt x="51" y="1194"/>
                    </a:cubicBezTo>
                    <a:cubicBezTo>
                      <a:pt x="0" y="1232"/>
                      <a:pt x="0" y="1295"/>
                      <a:pt x="26" y="1345"/>
                    </a:cubicBezTo>
                    <a:cubicBezTo>
                      <a:pt x="48" y="1376"/>
                      <a:pt x="80" y="1392"/>
                      <a:pt x="113" y="1392"/>
                    </a:cubicBezTo>
                    <a:cubicBezTo>
                      <a:pt x="135" y="1392"/>
                      <a:pt x="157" y="1385"/>
                      <a:pt x="176" y="1370"/>
                    </a:cubicBezTo>
                    <a:cubicBezTo>
                      <a:pt x="679" y="993"/>
                      <a:pt x="1194" y="654"/>
                      <a:pt x="1760" y="441"/>
                    </a:cubicBezTo>
                    <a:cubicBezTo>
                      <a:pt x="2149" y="302"/>
                      <a:pt x="2551" y="214"/>
                      <a:pt x="2966" y="214"/>
                    </a:cubicBezTo>
                    <a:cubicBezTo>
                      <a:pt x="3142" y="214"/>
                      <a:pt x="3330" y="227"/>
                      <a:pt x="3519" y="277"/>
                    </a:cubicBezTo>
                    <a:cubicBezTo>
                      <a:pt x="3525" y="279"/>
                      <a:pt x="3532" y="280"/>
                      <a:pt x="3538" y="280"/>
                    </a:cubicBezTo>
                    <a:cubicBezTo>
                      <a:pt x="3582" y="280"/>
                      <a:pt x="3621" y="244"/>
                      <a:pt x="3632" y="189"/>
                    </a:cubicBezTo>
                    <a:cubicBezTo>
                      <a:pt x="3645" y="139"/>
                      <a:pt x="3619" y="76"/>
                      <a:pt x="3557" y="64"/>
                    </a:cubicBezTo>
                    <a:cubicBezTo>
                      <a:pt x="3356" y="26"/>
                      <a:pt x="3155" y="1"/>
                      <a:pt x="29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6"/>
              <p:cNvSpPr/>
              <p:nvPr/>
            </p:nvSpPr>
            <p:spPr>
              <a:xfrm rot="-1061815">
                <a:off x="463983" y="4297891"/>
                <a:ext cx="163523" cy="33453"/>
              </a:xfrm>
              <a:custGeom>
                <a:avLst/>
                <a:gdLst/>
                <a:ahLst/>
                <a:cxnLst/>
                <a:rect l="l" t="t" r="r" b="b"/>
                <a:pathLst>
                  <a:path w="3407" h="697" extrusionOk="0">
                    <a:moveTo>
                      <a:pt x="3292" y="1"/>
                    </a:moveTo>
                    <a:cubicBezTo>
                      <a:pt x="3284" y="1"/>
                      <a:pt x="3276" y="2"/>
                      <a:pt x="3268" y="3"/>
                    </a:cubicBezTo>
                    <a:cubicBezTo>
                      <a:pt x="2225" y="242"/>
                      <a:pt x="1170" y="405"/>
                      <a:pt x="102" y="493"/>
                    </a:cubicBezTo>
                    <a:cubicBezTo>
                      <a:pt x="39" y="493"/>
                      <a:pt x="1" y="544"/>
                      <a:pt x="1" y="594"/>
                    </a:cubicBezTo>
                    <a:cubicBezTo>
                      <a:pt x="12" y="650"/>
                      <a:pt x="54" y="696"/>
                      <a:pt x="98" y="696"/>
                    </a:cubicBezTo>
                    <a:cubicBezTo>
                      <a:pt x="104" y="696"/>
                      <a:pt x="109" y="696"/>
                      <a:pt x="114" y="694"/>
                    </a:cubicBezTo>
                    <a:cubicBezTo>
                      <a:pt x="1195" y="619"/>
                      <a:pt x="2263" y="456"/>
                      <a:pt x="3318" y="204"/>
                    </a:cubicBezTo>
                    <a:cubicBezTo>
                      <a:pt x="3381" y="192"/>
                      <a:pt x="3406" y="141"/>
                      <a:pt x="3394" y="79"/>
                    </a:cubicBezTo>
                    <a:cubicBezTo>
                      <a:pt x="3383" y="35"/>
                      <a:pt x="3344" y="1"/>
                      <a:pt x="32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114;p52"/>
          <p:cNvSpPr txBox="1">
            <a:spLocks/>
          </p:cNvSpPr>
          <p:nvPr/>
        </p:nvSpPr>
        <p:spPr>
          <a:xfrm>
            <a:off x="730274" y="39365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28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"ONG TÌM TỔ"</a:t>
            </a:r>
            <a:endParaRPr lang="vi-VN" sz="2800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2534" y="961550"/>
            <a:ext cx="7664207" cy="3798018"/>
            <a:chOff x="862534" y="961550"/>
            <a:chExt cx="7664207" cy="3798018"/>
          </a:xfrm>
        </p:grpSpPr>
        <p:sp>
          <p:nvSpPr>
            <p:cNvPr id="7" name="TextBox 6"/>
            <p:cNvSpPr txBox="1"/>
            <p:nvPr/>
          </p:nvSpPr>
          <p:spPr>
            <a:xfrm>
              <a:off x="862534" y="961550"/>
              <a:ext cx="76642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i="1" smtClean="0"/>
                <a:t>Hãy giúp ong tìm được tổ của mình bằng cách nối biểu thức với kết quả đúng.</a:t>
              </a:r>
              <a:endParaRPr lang="en-US" sz="2000" i="1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159181" y="2106979"/>
              <a:ext cx="3185484" cy="721244"/>
              <a:chOff x="902327" y="2106269"/>
              <a:chExt cx="3185484" cy="7212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ounded Rectangle 9"/>
                  <p:cNvSpPr/>
                  <p:nvPr/>
                </p:nvSpPr>
                <p:spPr>
                  <a:xfrm>
                    <a:off x="1303454" y="2344627"/>
                    <a:ext cx="2784357" cy="482886"/>
                  </a:xfrm>
                  <a:prstGeom prst="roundRect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vi-VN" sz="2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1 205 + 213 </a:t>
                    </a:r>
                    <a14:m>
                      <m:oMath xmlns:m="http://schemas.openxmlformats.org/officeDocument/2006/math"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20 </a:t>
                    </a:r>
                  </a:p>
                </p:txBody>
              </p:sp>
            </mc:Choice>
            <mc:Fallback xmlns="">
              <p:sp>
                <p:nvSpPr>
                  <p:cNvPr id="10" name="Rounded Rectangle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3454" y="2344627"/>
                    <a:ext cx="2784357" cy="482886"/>
                  </a:xfrm>
                  <a:prstGeom prst="roundRect">
                    <a:avLst/>
                  </a:prstGeom>
                  <a:blipFill rotWithShape="0">
                    <a:blip r:embed="rId2"/>
                    <a:stretch>
                      <a:fillRect b="-12195"/>
                    </a:stretch>
                  </a:blipFill>
                  <a:ln w="19050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327" y="2106269"/>
                <a:ext cx="802253" cy="721244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1159181" y="3040301"/>
              <a:ext cx="3185484" cy="721244"/>
              <a:chOff x="902327" y="3039591"/>
              <a:chExt cx="3185484" cy="721244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303454" y="3277949"/>
                <a:ext cx="2784357" cy="482886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8 × (735 + 265)</a:t>
                </a: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2327" y="3039591"/>
                <a:ext cx="802253" cy="721244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1119388" y="3973623"/>
              <a:ext cx="3225277" cy="721244"/>
              <a:chOff x="862534" y="3972913"/>
              <a:chExt cx="3225277" cy="72124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ounded Rectangle 12"/>
                  <p:cNvSpPr/>
                  <p:nvPr/>
                </p:nvSpPr>
                <p:spPr>
                  <a:xfrm>
                    <a:off x="1303454" y="4211271"/>
                    <a:ext cx="2784357" cy="482886"/>
                  </a:xfrm>
                  <a:prstGeom prst="roundRect">
                    <a:avLst/>
                  </a:prstGeom>
                  <a:solidFill>
                    <a:schemeClr val="bg2"/>
                  </a:solidFill>
                  <a:ln w="190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vi-VN" sz="2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   </a:t>
                    </a:r>
                    <a:r>
                      <a:rPr lang="en-US" sz="200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(1 205 + 213) </a:t>
                    </a:r>
                    <a14:m>
                      <m:oMath xmlns:m="http://schemas.openxmlformats.org/officeDocument/2006/math">
                        <m:r>
                          <a:rPr lang="en-US" sz="20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</m:oMath>
                    </a14:m>
                    <a:r>
                      <a:rPr 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20 </a:t>
                    </a:r>
                  </a:p>
                </p:txBody>
              </p:sp>
            </mc:Choice>
            <mc:Fallback xmlns="">
              <p:sp>
                <p:nvSpPr>
                  <p:cNvPr id="13" name="Rounded 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3454" y="4211271"/>
                    <a:ext cx="2784357" cy="482886"/>
                  </a:xfrm>
                  <a:prstGeom prst="roundRect">
                    <a:avLst/>
                  </a:prstGeom>
                  <a:blipFill rotWithShape="0">
                    <a:blip r:embed="rId4"/>
                    <a:stretch>
                      <a:fillRect r="-652" b="-12195"/>
                    </a:stretch>
                  </a:blipFill>
                  <a:ln w="19050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2534" y="3972913"/>
                <a:ext cx="802253" cy="721244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5969283" y="2161386"/>
              <a:ext cx="2095930" cy="695452"/>
              <a:chOff x="5712430" y="2160676"/>
              <a:chExt cx="2095930" cy="69545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5712430" y="2344627"/>
                <a:ext cx="1915187" cy="482886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8 000</a:t>
                </a: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6492" y="2160676"/>
                <a:ext cx="581868" cy="695452"/>
              </a:xfrm>
              <a:prstGeom prst="rect">
                <a:avLst/>
              </a:prstGeom>
            </p:spPr>
          </p:pic>
        </p:grpSp>
        <p:grpSp>
          <p:nvGrpSpPr>
            <p:cNvPr id="22" name="Group 21"/>
            <p:cNvGrpSpPr/>
            <p:nvPr/>
          </p:nvGrpSpPr>
          <p:grpSpPr>
            <a:xfrm>
              <a:off x="5969283" y="3112751"/>
              <a:ext cx="2095930" cy="695452"/>
              <a:chOff x="5712430" y="3076044"/>
              <a:chExt cx="2095930" cy="695452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5712430" y="3259995"/>
                <a:ext cx="1915187" cy="482886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28 360</a:t>
                </a: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6492" y="3076044"/>
                <a:ext cx="581868" cy="695452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5969283" y="4064116"/>
              <a:ext cx="2095930" cy="695452"/>
              <a:chOff x="5712430" y="4027409"/>
              <a:chExt cx="2095930" cy="695452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5712430" y="4211360"/>
                <a:ext cx="1915187" cy="482886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00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5 465</a:t>
                </a: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26492" y="4027409"/>
                <a:ext cx="581868" cy="695452"/>
              </a:xfrm>
              <a:prstGeom prst="rect">
                <a:avLst/>
              </a:prstGeom>
            </p:spPr>
          </p:pic>
        </p:grpSp>
      </p:grpSp>
      <p:cxnSp>
        <p:nvCxnSpPr>
          <p:cNvPr id="28" name="Straight Connector 27"/>
          <p:cNvCxnSpPr>
            <a:stCxn id="10" idx="3"/>
            <a:endCxn id="19" idx="1"/>
          </p:cNvCxnSpPr>
          <p:nvPr/>
        </p:nvCxnSpPr>
        <p:spPr>
          <a:xfrm>
            <a:off x="4344665" y="2586780"/>
            <a:ext cx="1624618" cy="190273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16" idx="1"/>
          </p:cNvCxnSpPr>
          <p:nvPr/>
        </p:nvCxnSpPr>
        <p:spPr>
          <a:xfrm flipV="1">
            <a:off x="4344665" y="2586780"/>
            <a:ext cx="1624618" cy="933322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3"/>
            <a:endCxn id="17" idx="1"/>
          </p:cNvCxnSpPr>
          <p:nvPr/>
        </p:nvCxnSpPr>
        <p:spPr>
          <a:xfrm flipV="1">
            <a:off x="4344665" y="3538145"/>
            <a:ext cx="1624618" cy="915279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4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p47"/>
          <p:cNvSpPr/>
          <p:nvPr/>
        </p:nvSpPr>
        <p:spPr>
          <a:xfrm rot="-2058234">
            <a:off x="931829" y="4452012"/>
            <a:ext cx="265509" cy="260337"/>
          </a:xfrm>
          <a:custGeom>
            <a:avLst/>
            <a:gdLst/>
            <a:ahLst/>
            <a:cxnLst/>
            <a:rect l="l" t="t" r="r" b="b"/>
            <a:pathLst>
              <a:path w="9036" h="8860" extrusionOk="0">
                <a:moveTo>
                  <a:pt x="6661" y="1"/>
                </a:moveTo>
                <a:cubicBezTo>
                  <a:pt x="5794" y="554"/>
                  <a:pt x="4939" y="1107"/>
                  <a:pt x="4072" y="1647"/>
                </a:cubicBezTo>
                <a:lnTo>
                  <a:pt x="4047" y="1597"/>
                </a:lnTo>
                <a:cubicBezTo>
                  <a:pt x="2991" y="1232"/>
                  <a:pt x="1936" y="855"/>
                  <a:pt x="880" y="478"/>
                </a:cubicBezTo>
                <a:lnTo>
                  <a:pt x="880" y="478"/>
                </a:lnTo>
                <a:cubicBezTo>
                  <a:pt x="1220" y="1521"/>
                  <a:pt x="1572" y="2564"/>
                  <a:pt x="1911" y="3607"/>
                </a:cubicBezTo>
                <a:lnTo>
                  <a:pt x="1710" y="3695"/>
                </a:lnTo>
                <a:cubicBezTo>
                  <a:pt x="1257" y="4562"/>
                  <a:pt x="679" y="5367"/>
                  <a:pt x="1" y="6070"/>
                </a:cubicBezTo>
                <a:cubicBezTo>
                  <a:pt x="1031" y="6083"/>
                  <a:pt x="2062" y="6083"/>
                  <a:pt x="3105" y="6095"/>
                </a:cubicBezTo>
                <a:cubicBezTo>
                  <a:pt x="3670" y="7013"/>
                  <a:pt x="4235" y="7943"/>
                  <a:pt x="4801" y="8860"/>
                </a:cubicBezTo>
                <a:cubicBezTo>
                  <a:pt x="5103" y="7867"/>
                  <a:pt x="5404" y="6887"/>
                  <a:pt x="5706" y="5894"/>
                </a:cubicBezTo>
                <a:lnTo>
                  <a:pt x="5655" y="5744"/>
                </a:lnTo>
                <a:cubicBezTo>
                  <a:pt x="6774" y="5417"/>
                  <a:pt x="7905" y="5115"/>
                  <a:pt x="9036" y="4851"/>
                </a:cubicBezTo>
                <a:cubicBezTo>
                  <a:pt x="8269" y="4248"/>
                  <a:pt x="7478" y="3683"/>
                  <a:pt x="6661" y="3168"/>
                </a:cubicBezTo>
                <a:lnTo>
                  <a:pt x="6585" y="3042"/>
                </a:lnTo>
                <a:cubicBezTo>
                  <a:pt x="6698" y="2037"/>
                  <a:pt x="6724" y="1006"/>
                  <a:pt x="666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1" name="Google Shape;2941;p47"/>
          <p:cNvGrpSpPr/>
          <p:nvPr/>
        </p:nvGrpSpPr>
        <p:grpSpPr>
          <a:xfrm>
            <a:off x="8166475" y="4286125"/>
            <a:ext cx="863733" cy="741697"/>
            <a:chOff x="8166475" y="4286125"/>
            <a:chExt cx="863733" cy="741697"/>
          </a:xfrm>
        </p:grpSpPr>
        <p:sp>
          <p:nvSpPr>
            <p:cNvPr id="2942" name="Google Shape;2942;p47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7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7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7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7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7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7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114;p52"/>
          <p:cNvSpPr txBox="1">
            <a:spLocks/>
          </p:cNvSpPr>
          <p:nvPr/>
        </p:nvSpPr>
        <p:spPr>
          <a:xfrm>
            <a:off x="731371" y="43056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Font typeface="Lilita One"/>
              <a:buNone/>
              <a:defRPr sz="6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Lilita One"/>
              <a:buNone/>
              <a:defRPr sz="5200" b="0" i="0" u="none" strike="noStrike" cap="none">
                <a:solidFill>
                  <a:srgbClr val="191919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pPr>
              <a:lnSpc>
                <a:spcPct val="150000"/>
              </a:lnSpc>
            </a:pPr>
            <a:r>
              <a:rPr lang="vi-VN" sz="3200" b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vi-VN" sz="3200" b="1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1559" y="1338854"/>
            <a:ext cx="4955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 smtClean="0">
                <a:solidFill>
                  <a:schemeClr val="tx2"/>
                </a:solidFill>
              </a:rPr>
              <a:t>Bài 1 (SGK - tr.106)  </a:t>
            </a:r>
            <a:r>
              <a:rPr lang="vi-VN" sz="2200" smtClean="0"/>
              <a:t>Đặt tính rồi tính.</a:t>
            </a:r>
            <a:endParaRPr lang="en-US" sz="2200" b="1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62331" y="2177620"/>
            <a:ext cx="7819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200"/>
              <a:t>643 709 + 405 </a:t>
            </a:r>
            <a:r>
              <a:rPr lang="en-US" sz="2200" smtClean="0"/>
              <a:t>642</a:t>
            </a:r>
            <a:r>
              <a:rPr lang="vi-VN" sz="2200" smtClean="0"/>
              <a:t>                      </a:t>
            </a:r>
            <a:r>
              <a:rPr lang="en-US" sz="2200" smtClean="0"/>
              <a:t>1 </a:t>
            </a:r>
            <a:r>
              <a:rPr lang="en-US" sz="2200"/>
              <a:t>657 480 – 821 </a:t>
            </a:r>
            <a:r>
              <a:rPr lang="en-US" sz="2200" smtClean="0"/>
              <a:t>730</a:t>
            </a:r>
            <a:endParaRPr 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881559" y="3288727"/>
                <a:ext cx="730251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2200" smtClean="0">
                    <a:ea typeface="Calibri" panose="020F0502020204030204" pitchFamily="34" charset="0"/>
                  </a:rPr>
                  <a:t>3 214</a:t>
                </a:r>
                <a:r>
                  <a:rPr lang="en-US" sz="220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200" smtClean="0"/>
                  <a:t> 56                                   231 438 : 34</a:t>
                </a:r>
                <a:endParaRPr lang="en-US" sz="220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59" y="3288727"/>
                <a:ext cx="7302518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085" t="-7042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852057" y="872802"/>
            <a:ext cx="7819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2200"/>
              <a:t>643 709 + 405 </a:t>
            </a:r>
            <a:r>
              <a:rPr lang="en-US" sz="2200" smtClean="0"/>
              <a:t>642</a:t>
            </a:r>
            <a:r>
              <a:rPr lang="vi-VN" sz="2200" smtClean="0"/>
              <a:t>                         </a:t>
            </a:r>
            <a:r>
              <a:rPr lang="en-US" sz="2200" smtClean="0"/>
              <a:t>1 </a:t>
            </a:r>
            <a:r>
              <a:rPr lang="en-US" sz="2200"/>
              <a:t>657 480 – 821 </a:t>
            </a:r>
            <a:r>
              <a:rPr lang="en-US" sz="2200" smtClean="0"/>
              <a:t>730</a:t>
            </a:r>
            <a:endParaRPr lang="en-US" sz="2200"/>
          </a:p>
        </p:txBody>
      </p:sp>
      <p:grpSp>
        <p:nvGrpSpPr>
          <p:cNvPr id="2" name="Group 1"/>
          <p:cNvGrpSpPr/>
          <p:nvPr/>
        </p:nvGrpSpPr>
        <p:grpSpPr>
          <a:xfrm>
            <a:off x="780451" y="1527176"/>
            <a:ext cx="3257297" cy="2854086"/>
            <a:chOff x="780451" y="1527176"/>
            <a:chExt cx="3257297" cy="2854086"/>
          </a:xfrm>
        </p:grpSpPr>
        <p:grpSp>
          <p:nvGrpSpPr>
            <p:cNvPr id="70" name="Group 69"/>
            <p:cNvGrpSpPr/>
            <p:nvPr/>
          </p:nvGrpSpPr>
          <p:grpSpPr>
            <a:xfrm>
              <a:off x="1474229" y="1527176"/>
              <a:ext cx="1679937" cy="1585376"/>
              <a:chOff x="1129702" y="2249055"/>
              <a:chExt cx="1341373" cy="1585376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359857" y="2249055"/>
                <a:ext cx="999801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643 709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376734" y="2822268"/>
                <a:ext cx="98292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405 642</a:t>
                </a: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129702" y="2543760"/>
                <a:ext cx="34977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179379" y="3324283"/>
                <a:ext cx="1291696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75"/>
              <p:cNvSpPr/>
              <p:nvPr/>
            </p:nvSpPr>
            <p:spPr>
              <a:xfrm>
                <a:off x="1179379" y="3403544"/>
                <a:ext cx="118027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1 049 351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71" name="Rectangle 70"/>
            <p:cNvSpPr/>
            <p:nvPr/>
          </p:nvSpPr>
          <p:spPr>
            <a:xfrm>
              <a:off x="780451" y="3336039"/>
              <a:ext cx="3257297" cy="1045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643 709 + 405 </a:t>
              </a:r>
              <a:r>
                <a:rPr lang="vi-VN" sz="22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642 = 1 049 351</a:t>
              </a:r>
              <a:endParaRPr lang="en-US" sz="22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73929" y="1523144"/>
            <a:ext cx="3497904" cy="2920890"/>
            <a:chOff x="5173929" y="1523144"/>
            <a:chExt cx="3497904" cy="2920890"/>
          </a:xfrm>
        </p:grpSpPr>
        <p:grpSp>
          <p:nvGrpSpPr>
            <p:cNvPr id="78" name="Group 77"/>
            <p:cNvGrpSpPr/>
            <p:nvPr/>
          </p:nvGrpSpPr>
          <p:grpSpPr>
            <a:xfrm>
              <a:off x="5822837" y="1523144"/>
              <a:ext cx="1788602" cy="1585376"/>
              <a:chOff x="1042937" y="2249055"/>
              <a:chExt cx="1428138" cy="1585376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179379" y="2249055"/>
                <a:ext cx="118027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1 657 480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376734" y="2822268"/>
                <a:ext cx="98292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821 730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042937" y="2543758"/>
                <a:ext cx="27288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‒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1179379" y="3324283"/>
                <a:ext cx="1291696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1179379" y="3403544"/>
                <a:ext cx="118027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835 750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5173929" y="3336038"/>
              <a:ext cx="349790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1 657 480 – 821 </a:t>
              </a:r>
              <a:r>
                <a:rPr lang="vi-VN" sz="22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730 = 835 750</a:t>
              </a:r>
              <a:endParaRPr lang="vi-VN" sz="2200">
                <a:solidFill>
                  <a:schemeClr val="accent4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27415" y="645327"/>
                <a:ext cx="7137433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22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vi-VN" sz="2200" smtClean="0">
                    <a:ea typeface="Calibri" panose="020F0502020204030204" pitchFamily="34" charset="0"/>
                  </a:rPr>
                  <a:t>3 214</a:t>
                </a:r>
                <a:r>
                  <a:rPr lang="en-US" sz="2200" smtClean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200" smtClean="0"/>
                  <a:t> 56                                     231 438 : 34</a:t>
                </a:r>
                <a:endParaRPr lang="en-US" sz="220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415" y="645327"/>
                <a:ext cx="7137433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111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75175" y="1223677"/>
            <a:ext cx="2258444" cy="3576573"/>
            <a:chOff x="875175" y="1223677"/>
            <a:chExt cx="2258444" cy="3576573"/>
          </a:xfrm>
        </p:grpSpPr>
        <p:grpSp>
          <p:nvGrpSpPr>
            <p:cNvPr id="18" name="Group 17"/>
            <p:cNvGrpSpPr/>
            <p:nvPr/>
          </p:nvGrpSpPr>
          <p:grpSpPr>
            <a:xfrm>
              <a:off x="1321488" y="1223677"/>
              <a:ext cx="1365817" cy="2468577"/>
              <a:chOff x="3508120" y="1140650"/>
              <a:chExt cx="1166818" cy="246857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739991" y="1140650"/>
                <a:ext cx="83220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3 214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959528" y="1608809"/>
                <a:ext cx="61266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508120" y="1431100"/>
                <a:ext cx="34977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3637248" y="2008919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/>
              <p:cNvSpPr/>
              <p:nvPr/>
            </p:nvSpPr>
            <p:spPr>
              <a:xfrm>
                <a:off x="3739991" y="2091549"/>
                <a:ext cx="83220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19284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508120" y="2574289"/>
                <a:ext cx="91656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16070</a:t>
                </a: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637248" y="3065831"/>
                <a:ext cx="1037690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3604366" y="3178340"/>
                <a:ext cx="97432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179984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875175" y="3692254"/>
              <a:ext cx="2258444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3 214 ×  </a:t>
              </a:r>
              <a:r>
                <a:rPr lang="vi-VN" sz="22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 = 179 984</a:t>
              </a:r>
              <a:endParaRPr lang="en-US" sz="22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71624" y="1223677"/>
            <a:ext cx="2367558" cy="3576573"/>
            <a:chOff x="5471624" y="1223677"/>
            <a:chExt cx="2367558" cy="3576573"/>
          </a:xfrm>
        </p:grpSpPr>
        <p:grpSp>
          <p:nvGrpSpPr>
            <p:cNvPr id="11" name="Group 10"/>
            <p:cNvGrpSpPr/>
            <p:nvPr/>
          </p:nvGrpSpPr>
          <p:grpSpPr>
            <a:xfrm>
              <a:off x="5471624" y="1223677"/>
              <a:ext cx="2245158" cy="2372630"/>
              <a:chOff x="5471624" y="1223677"/>
              <a:chExt cx="2245158" cy="237263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471624" y="1223677"/>
                <a:ext cx="191270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vi-VN" sz="2200">
                    <a:solidFill>
                      <a:schemeClr val="accent4">
                        <a:lumMod val="25000"/>
                      </a:schemeClr>
                    </a:solidFill>
                  </a:rPr>
                  <a:t>231 438 </a:t>
                </a:r>
                <a:r>
                  <a:rPr lang="vi-VN" sz="2200" smtClean="0">
                    <a:solidFill>
                      <a:schemeClr val="accent4">
                        <a:lumMod val="25000"/>
                      </a:schemeClr>
                    </a:solidFill>
                  </a:rPr>
                  <a:t>    </a:t>
                </a:r>
                <a:r>
                  <a:rPr lang="vi-VN" sz="2200">
                    <a:solidFill>
                      <a:schemeClr val="accent4">
                        <a:lumMod val="25000"/>
                      </a:schemeClr>
                    </a:solidFill>
                  </a:rPr>
                  <a:t>34</a:t>
                </a:r>
                <a:endParaRPr lang="en-US" sz="2200">
                  <a:solidFill>
                    <a:schemeClr val="accent4">
                      <a:lumMod val="25000"/>
                    </a:schemeClr>
                  </a:solidFill>
                </a:endParaRPr>
              </a:p>
            </p:txBody>
          </p:sp>
          <p:cxnSp>
            <p:nvCxnSpPr>
              <p:cNvPr id="4" name="Straight Connector 3"/>
              <p:cNvCxnSpPr/>
              <p:nvPr/>
            </p:nvCxnSpPr>
            <p:spPr>
              <a:xfrm>
                <a:off x="6760395" y="1242313"/>
                <a:ext cx="0" cy="2261175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6760395" y="1729570"/>
                <a:ext cx="956387" cy="0"/>
              </a:xfrm>
              <a:prstGeom prst="line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6825191" y="1876502"/>
                <a:ext cx="89159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smtClean="0">
                    <a:solidFill>
                      <a:srgbClr val="ECEBF8">
                        <a:lumMod val="25000"/>
                      </a:srgbClr>
                    </a:solidFill>
                  </a:rPr>
                  <a:t>6 807</a:t>
                </a:r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5630238" y="1854750"/>
                <a:ext cx="73449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smtClean="0">
                    <a:solidFill>
                      <a:srgbClr val="ECEBF8">
                        <a:lumMod val="25000"/>
                      </a:srgbClr>
                    </a:solidFill>
                  </a:rPr>
                  <a:t>27 4</a:t>
                </a:r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027018" y="2304273"/>
                <a:ext cx="4988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smtClean="0">
                    <a:solidFill>
                      <a:srgbClr val="ECEBF8">
                        <a:lumMod val="25000"/>
                      </a:srgbClr>
                    </a:solidFill>
                  </a:rPr>
                  <a:t>23</a:t>
                </a:r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027016" y="2749791"/>
                <a:ext cx="65920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200" smtClean="0">
                    <a:solidFill>
                      <a:srgbClr val="ECEBF8">
                        <a:lumMod val="25000"/>
                      </a:srgbClr>
                    </a:solidFill>
                  </a:rPr>
                  <a:t>238</a:t>
                </a:r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344463" y="3165420"/>
                <a:ext cx="34176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200" smtClean="0">
                    <a:solidFill>
                      <a:srgbClr val="ECEBF8">
                        <a:lumMod val="25000"/>
                      </a:srgbClr>
                    </a:solidFill>
                  </a:rPr>
                  <a:t>0</a:t>
                </a:r>
                <a:endParaRPr lang="en-US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5471624" y="3692254"/>
              <a:ext cx="236755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</a:t>
              </a:r>
              <a:r>
                <a:rPr lang="vi-VN" sz="2200" smtClean="0">
                  <a:solidFill>
                    <a:schemeClr val="accent4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231 438 : 34 = 6 807</a:t>
              </a:r>
              <a:endParaRPr lang="en-US" sz="2200">
                <a:solidFill>
                  <a:schemeClr val="accent4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4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" name="Google Shape;2457;p39"/>
          <p:cNvGrpSpPr/>
          <p:nvPr/>
        </p:nvGrpSpPr>
        <p:grpSpPr>
          <a:xfrm>
            <a:off x="153372" y="86954"/>
            <a:ext cx="1029765" cy="961216"/>
            <a:chOff x="182650" y="97825"/>
            <a:chExt cx="1411249" cy="1317305"/>
          </a:xfrm>
        </p:grpSpPr>
        <p:sp>
          <p:nvSpPr>
            <p:cNvPr id="2458" name="Google Shape;2458;p39"/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459" name="Google Shape;2459;p39"/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2460" name="Google Shape;2460;p39"/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1" name="Google Shape;2461;p39"/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2" name="Google Shape;2462;p39"/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3" name="Google Shape;2463;p39"/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4" name="Google Shape;2464;p39"/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5" name="Google Shape;2465;p39"/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6" name="Google Shape;2466;p39"/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7" name="Google Shape;2467;p39"/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8" name="Google Shape;2468;p39"/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9" name="Google Shape;2469;p39"/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0" name="Google Shape;2470;p39"/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1" name="Google Shape;2471;p39"/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2" name="Google Shape;2472;p39"/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3" name="Google Shape;2473;p39"/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4" name="Google Shape;2474;p39"/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475" name="Google Shape;2475;p39"/>
          <p:cNvGrpSpPr/>
          <p:nvPr/>
        </p:nvGrpSpPr>
        <p:grpSpPr>
          <a:xfrm rot="922728">
            <a:off x="431440" y="984967"/>
            <a:ext cx="489838" cy="563816"/>
            <a:chOff x="104132" y="3774240"/>
            <a:chExt cx="602807" cy="693845"/>
          </a:xfrm>
        </p:grpSpPr>
        <p:sp>
          <p:nvSpPr>
            <p:cNvPr id="2476" name="Google Shape;2476;p39"/>
            <p:cNvSpPr/>
            <p:nvPr/>
          </p:nvSpPr>
          <p:spPr>
            <a:xfrm rot="-1061815">
              <a:off x="182665" y="3828121"/>
              <a:ext cx="445742" cy="586083"/>
            </a:xfrm>
            <a:custGeom>
              <a:avLst/>
              <a:gdLst/>
              <a:ahLst/>
              <a:cxnLst/>
              <a:rect l="l" t="t" r="r" b="b"/>
              <a:pathLst>
                <a:path w="9287" h="12211" extrusionOk="0">
                  <a:moveTo>
                    <a:pt x="5418" y="0"/>
                  </a:moveTo>
                  <a:cubicBezTo>
                    <a:pt x="4962" y="0"/>
                    <a:pt x="4470" y="34"/>
                    <a:pt x="3946" y="84"/>
                  </a:cubicBezTo>
                  <a:cubicBezTo>
                    <a:pt x="2815" y="209"/>
                    <a:pt x="1961" y="498"/>
                    <a:pt x="654" y="1541"/>
                  </a:cubicBezTo>
                  <a:cubicBezTo>
                    <a:pt x="201" y="1893"/>
                    <a:pt x="0" y="2509"/>
                    <a:pt x="151" y="3087"/>
                  </a:cubicBezTo>
                  <a:cubicBezTo>
                    <a:pt x="381" y="3954"/>
                    <a:pt x="1088" y="4838"/>
                    <a:pt x="1840" y="4838"/>
                  </a:cubicBezTo>
                  <a:cubicBezTo>
                    <a:pt x="1992" y="4838"/>
                    <a:pt x="2147" y="4801"/>
                    <a:pt x="2300" y="4720"/>
                  </a:cubicBezTo>
                  <a:cubicBezTo>
                    <a:pt x="3004" y="4350"/>
                    <a:pt x="3830" y="3639"/>
                    <a:pt x="4335" y="3639"/>
                  </a:cubicBezTo>
                  <a:cubicBezTo>
                    <a:pt x="4344" y="3639"/>
                    <a:pt x="4352" y="3639"/>
                    <a:pt x="4361" y="3640"/>
                  </a:cubicBezTo>
                  <a:cubicBezTo>
                    <a:pt x="4700" y="3652"/>
                    <a:pt x="4826" y="4130"/>
                    <a:pt x="4549" y="4343"/>
                  </a:cubicBezTo>
                  <a:cubicBezTo>
                    <a:pt x="4084" y="4695"/>
                    <a:pt x="3469" y="5160"/>
                    <a:pt x="3305" y="5261"/>
                  </a:cubicBezTo>
                  <a:cubicBezTo>
                    <a:pt x="3054" y="5412"/>
                    <a:pt x="2815" y="5575"/>
                    <a:pt x="2576" y="5726"/>
                  </a:cubicBezTo>
                  <a:cubicBezTo>
                    <a:pt x="2338" y="5889"/>
                    <a:pt x="2124" y="6040"/>
                    <a:pt x="1923" y="6203"/>
                  </a:cubicBezTo>
                  <a:cubicBezTo>
                    <a:pt x="1722" y="6354"/>
                    <a:pt x="1546" y="6517"/>
                    <a:pt x="1395" y="6693"/>
                  </a:cubicBezTo>
                  <a:cubicBezTo>
                    <a:pt x="1131" y="6982"/>
                    <a:pt x="918" y="7259"/>
                    <a:pt x="754" y="7510"/>
                  </a:cubicBezTo>
                  <a:cubicBezTo>
                    <a:pt x="578" y="7774"/>
                    <a:pt x="453" y="8038"/>
                    <a:pt x="377" y="8314"/>
                  </a:cubicBezTo>
                  <a:cubicBezTo>
                    <a:pt x="289" y="8591"/>
                    <a:pt x="239" y="8867"/>
                    <a:pt x="227" y="9169"/>
                  </a:cubicBezTo>
                  <a:cubicBezTo>
                    <a:pt x="214" y="9458"/>
                    <a:pt x="227" y="9772"/>
                    <a:pt x="252" y="10124"/>
                  </a:cubicBezTo>
                  <a:cubicBezTo>
                    <a:pt x="369" y="11321"/>
                    <a:pt x="1297" y="12211"/>
                    <a:pt x="2392" y="12211"/>
                  </a:cubicBezTo>
                  <a:cubicBezTo>
                    <a:pt x="2469" y="12211"/>
                    <a:pt x="2548" y="12206"/>
                    <a:pt x="2627" y="12197"/>
                  </a:cubicBezTo>
                  <a:lnTo>
                    <a:pt x="7955" y="11619"/>
                  </a:lnTo>
                  <a:cubicBezTo>
                    <a:pt x="8721" y="11531"/>
                    <a:pt x="9287" y="10802"/>
                    <a:pt x="9211" y="9986"/>
                  </a:cubicBezTo>
                  <a:cubicBezTo>
                    <a:pt x="9126" y="9197"/>
                    <a:pt x="8865" y="8021"/>
                    <a:pt x="8157" y="8021"/>
                  </a:cubicBezTo>
                  <a:cubicBezTo>
                    <a:pt x="8132" y="8021"/>
                    <a:pt x="8106" y="8022"/>
                    <a:pt x="8080" y="8025"/>
                  </a:cubicBezTo>
                  <a:lnTo>
                    <a:pt x="4600" y="8503"/>
                  </a:lnTo>
                  <a:cubicBezTo>
                    <a:pt x="4600" y="8503"/>
                    <a:pt x="5957" y="7598"/>
                    <a:pt x="6585" y="7221"/>
                  </a:cubicBezTo>
                  <a:cubicBezTo>
                    <a:pt x="7213" y="6844"/>
                    <a:pt x="7703" y="6455"/>
                    <a:pt x="8030" y="6078"/>
                  </a:cubicBezTo>
                  <a:cubicBezTo>
                    <a:pt x="8369" y="5688"/>
                    <a:pt x="8595" y="5273"/>
                    <a:pt x="8683" y="4834"/>
                  </a:cubicBezTo>
                  <a:cubicBezTo>
                    <a:pt x="8784" y="4394"/>
                    <a:pt x="8809" y="3866"/>
                    <a:pt x="8746" y="3263"/>
                  </a:cubicBezTo>
                  <a:cubicBezTo>
                    <a:pt x="8671" y="2446"/>
                    <a:pt x="8508" y="1818"/>
                    <a:pt x="8244" y="1353"/>
                  </a:cubicBezTo>
                  <a:cubicBezTo>
                    <a:pt x="7992" y="900"/>
                    <a:pt x="7653" y="561"/>
                    <a:pt x="7238" y="360"/>
                  </a:cubicBezTo>
                  <a:cubicBezTo>
                    <a:pt x="6824" y="146"/>
                    <a:pt x="6334" y="33"/>
                    <a:pt x="5781" y="8"/>
                  </a:cubicBezTo>
                  <a:cubicBezTo>
                    <a:pt x="5663" y="3"/>
                    <a:pt x="5542" y="0"/>
                    <a:pt x="54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7" name="Google Shape;2477;p39"/>
            <p:cNvSpPr/>
            <p:nvPr/>
          </p:nvSpPr>
          <p:spPr>
            <a:xfrm rot="-1061815">
              <a:off x="188994" y="3914396"/>
              <a:ext cx="174946" cy="66859"/>
            </a:xfrm>
            <a:custGeom>
              <a:avLst/>
              <a:gdLst/>
              <a:ahLst/>
              <a:cxnLst/>
              <a:rect l="l" t="t" r="r" b="b"/>
              <a:pathLst>
                <a:path w="3645" h="1393" extrusionOk="0">
                  <a:moveTo>
                    <a:pt x="2966" y="1"/>
                  </a:moveTo>
                  <a:cubicBezTo>
                    <a:pt x="2526" y="1"/>
                    <a:pt x="2099" y="101"/>
                    <a:pt x="1684" y="252"/>
                  </a:cubicBezTo>
                  <a:cubicBezTo>
                    <a:pt x="1094" y="478"/>
                    <a:pt x="553" y="817"/>
                    <a:pt x="51" y="1194"/>
                  </a:cubicBezTo>
                  <a:cubicBezTo>
                    <a:pt x="0" y="1232"/>
                    <a:pt x="0" y="1295"/>
                    <a:pt x="26" y="1345"/>
                  </a:cubicBezTo>
                  <a:cubicBezTo>
                    <a:pt x="48" y="1376"/>
                    <a:pt x="80" y="1392"/>
                    <a:pt x="113" y="1392"/>
                  </a:cubicBezTo>
                  <a:cubicBezTo>
                    <a:pt x="135" y="1392"/>
                    <a:pt x="157" y="1385"/>
                    <a:pt x="176" y="1370"/>
                  </a:cubicBezTo>
                  <a:cubicBezTo>
                    <a:pt x="679" y="993"/>
                    <a:pt x="1194" y="654"/>
                    <a:pt x="1760" y="441"/>
                  </a:cubicBezTo>
                  <a:cubicBezTo>
                    <a:pt x="2149" y="302"/>
                    <a:pt x="2551" y="214"/>
                    <a:pt x="2966" y="214"/>
                  </a:cubicBezTo>
                  <a:cubicBezTo>
                    <a:pt x="3142" y="214"/>
                    <a:pt x="3330" y="227"/>
                    <a:pt x="3519" y="277"/>
                  </a:cubicBezTo>
                  <a:cubicBezTo>
                    <a:pt x="3525" y="279"/>
                    <a:pt x="3532" y="280"/>
                    <a:pt x="3538" y="280"/>
                  </a:cubicBezTo>
                  <a:cubicBezTo>
                    <a:pt x="3582" y="280"/>
                    <a:pt x="3621" y="244"/>
                    <a:pt x="3632" y="189"/>
                  </a:cubicBezTo>
                  <a:cubicBezTo>
                    <a:pt x="3645" y="139"/>
                    <a:pt x="3619" y="76"/>
                    <a:pt x="3557" y="64"/>
                  </a:cubicBezTo>
                  <a:cubicBezTo>
                    <a:pt x="3356" y="26"/>
                    <a:pt x="3155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8" name="Google Shape;2478;p39"/>
            <p:cNvSpPr/>
            <p:nvPr/>
          </p:nvSpPr>
          <p:spPr>
            <a:xfrm rot="-1061815">
              <a:off x="463983" y="4297891"/>
              <a:ext cx="163523" cy="33453"/>
            </a:xfrm>
            <a:custGeom>
              <a:avLst/>
              <a:gdLst/>
              <a:ahLst/>
              <a:cxnLst/>
              <a:rect l="l" t="t" r="r" b="b"/>
              <a:pathLst>
                <a:path w="3407" h="697" extrusionOk="0">
                  <a:moveTo>
                    <a:pt x="3292" y="1"/>
                  </a:moveTo>
                  <a:cubicBezTo>
                    <a:pt x="3284" y="1"/>
                    <a:pt x="3276" y="2"/>
                    <a:pt x="3268" y="3"/>
                  </a:cubicBezTo>
                  <a:cubicBezTo>
                    <a:pt x="2225" y="242"/>
                    <a:pt x="1170" y="405"/>
                    <a:pt x="102" y="493"/>
                  </a:cubicBezTo>
                  <a:cubicBezTo>
                    <a:pt x="39" y="493"/>
                    <a:pt x="1" y="544"/>
                    <a:pt x="1" y="594"/>
                  </a:cubicBezTo>
                  <a:cubicBezTo>
                    <a:pt x="12" y="650"/>
                    <a:pt x="54" y="696"/>
                    <a:pt x="98" y="696"/>
                  </a:cubicBezTo>
                  <a:cubicBezTo>
                    <a:pt x="104" y="696"/>
                    <a:pt x="109" y="696"/>
                    <a:pt x="114" y="694"/>
                  </a:cubicBezTo>
                  <a:cubicBezTo>
                    <a:pt x="1195" y="619"/>
                    <a:pt x="2263" y="456"/>
                    <a:pt x="3318" y="204"/>
                  </a:cubicBezTo>
                  <a:cubicBezTo>
                    <a:pt x="3381" y="192"/>
                    <a:pt x="3406" y="141"/>
                    <a:pt x="3394" y="79"/>
                  </a:cubicBezTo>
                  <a:cubicBezTo>
                    <a:pt x="3383" y="35"/>
                    <a:pt x="3344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79" name="Google Shape;2479;p39"/>
          <p:cNvGrpSpPr/>
          <p:nvPr/>
        </p:nvGrpSpPr>
        <p:grpSpPr>
          <a:xfrm>
            <a:off x="8240700" y="3515275"/>
            <a:ext cx="507323" cy="521794"/>
            <a:chOff x="8498350" y="3464975"/>
            <a:chExt cx="507323" cy="521794"/>
          </a:xfrm>
        </p:grpSpPr>
        <p:sp>
          <p:nvSpPr>
            <p:cNvPr id="2480" name="Google Shape;2480;p39"/>
            <p:cNvSpPr/>
            <p:nvPr/>
          </p:nvSpPr>
          <p:spPr>
            <a:xfrm>
              <a:off x="8498350" y="3464975"/>
              <a:ext cx="507323" cy="521794"/>
            </a:xfrm>
            <a:custGeom>
              <a:avLst/>
              <a:gdLst/>
              <a:ahLst/>
              <a:cxnLst/>
              <a:rect l="l" t="t" r="r" b="b"/>
              <a:pathLst>
                <a:path w="11674" h="12007" extrusionOk="0">
                  <a:moveTo>
                    <a:pt x="4140" y="1"/>
                  </a:moveTo>
                  <a:cubicBezTo>
                    <a:pt x="3823" y="1"/>
                    <a:pt x="3500" y="66"/>
                    <a:pt x="3192" y="203"/>
                  </a:cubicBezTo>
                  <a:cubicBezTo>
                    <a:pt x="2752" y="404"/>
                    <a:pt x="2363" y="693"/>
                    <a:pt x="2061" y="1058"/>
                  </a:cubicBezTo>
                  <a:cubicBezTo>
                    <a:pt x="1320" y="1950"/>
                    <a:pt x="0" y="3684"/>
                    <a:pt x="239" y="4375"/>
                  </a:cubicBezTo>
                  <a:lnTo>
                    <a:pt x="603" y="5192"/>
                  </a:lnTo>
                  <a:cubicBezTo>
                    <a:pt x="616" y="5242"/>
                    <a:pt x="641" y="5292"/>
                    <a:pt x="679" y="5330"/>
                  </a:cubicBezTo>
                  <a:cubicBezTo>
                    <a:pt x="866" y="5632"/>
                    <a:pt x="1186" y="5777"/>
                    <a:pt x="1514" y="5777"/>
                  </a:cubicBezTo>
                  <a:cubicBezTo>
                    <a:pt x="1870" y="5777"/>
                    <a:pt x="2235" y="5607"/>
                    <a:pt x="2451" y="5280"/>
                  </a:cubicBezTo>
                  <a:lnTo>
                    <a:pt x="3142" y="4287"/>
                  </a:lnTo>
                  <a:lnTo>
                    <a:pt x="5127" y="8773"/>
                  </a:lnTo>
                  <a:lnTo>
                    <a:pt x="4248" y="9163"/>
                  </a:lnTo>
                  <a:cubicBezTo>
                    <a:pt x="3519" y="9489"/>
                    <a:pt x="3192" y="10319"/>
                    <a:pt x="3506" y="11023"/>
                  </a:cubicBezTo>
                  <a:lnTo>
                    <a:pt x="3569" y="11186"/>
                  </a:lnTo>
                  <a:cubicBezTo>
                    <a:pt x="3799" y="11700"/>
                    <a:pt x="4310" y="12006"/>
                    <a:pt x="4853" y="12006"/>
                  </a:cubicBezTo>
                  <a:cubicBezTo>
                    <a:pt x="5053" y="12006"/>
                    <a:pt x="5258" y="11965"/>
                    <a:pt x="5454" y="11877"/>
                  </a:cubicBezTo>
                  <a:lnTo>
                    <a:pt x="10581" y="9615"/>
                  </a:lnTo>
                  <a:cubicBezTo>
                    <a:pt x="11322" y="9276"/>
                    <a:pt x="11674" y="8421"/>
                    <a:pt x="11347" y="7680"/>
                  </a:cubicBezTo>
                  <a:lnTo>
                    <a:pt x="11322" y="7617"/>
                  </a:lnTo>
                  <a:cubicBezTo>
                    <a:pt x="11083" y="7084"/>
                    <a:pt x="10556" y="6767"/>
                    <a:pt x="9995" y="6767"/>
                  </a:cubicBezTo>
                  <a:cubicBezTo>
                    <a:pt x="9788" y="6767"/>
                    <a:pt x="9577" y="6810"/>
                    <a:pt x="9374" y="6901"/>
                  </a:cubicBezTo>
                  <a:lnTo>
                    <a:pt x="8784" y="7152"/>
                  </a:lnTo>
                  <a:lnTo>
                    <a:pt x="6208" y="1322"/>
                  </a:lnTo>
                  <a:cubicBezTo>
                    <a:pt x="5839" y="492"/>
                    <a:pt x="5011" y="1"/>
                    <a:pt x="414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1" name="Google Shape;2481;p39"/>
            <p:cNvSpPr/>
            <p:nvPr/>
          </p:nvSpPr>
          <p:spPr>
            <a:xfrm>
              <a:off x="8686739" y="3511866"/>
              <a:ext cx="107079" cy="152797"/>
            </a:xfrm>
            <a:custGeom>
              <a:avLst/>
              <a:gdLst/>
              <a:ahLst/>
              <a:cxnLst/>
              <a:rect l="l" t="t" r="r" b="b"/>
              <a:pathLst>
                <a:path w="2464" h="3516" extrusionOk="0">
                  <a:moveTo>
                    <a:pt x="120" y="1"/>
                  </a:moveTo>
                  <a:cubicBezTo>
                    <a:pt x="72" y="1"/>
                    <a:pt x="34" y="25"/>
                    <a:pt x="13" y="67"/>
                  </a:cubicBezTo>
                  <a:cubicBezTo>
                    <a:pt x="1" y="130"/>
                    <a:pt x="26" y="192"/>
                    <a:pt x="76" y="205"/>
                  </a:cubicBezTo>
                  <a:cubicBezTo>
                    <a:pt x="692" y="419"/>
                    <a:pt x="1131" y="984"/>
                    <a:pt x="1420" y="1587"/>
                  </a:cubicBezTo>
                  <a:cubicBezTo>
                    <a:pt x="1709" y="2190"/>
                    <a:pt x="1898" y="2856"/>
                    <a:pt x="2250" y="3460"/>
                  </a:cubicBezTo>
                  <a:cubicBezTo>
                    <a:pt x="2275" y="3493"/>
                    <a:pt x="2311" y="3515"/>
                    <a:pt x="2348" y="3515"/>
                  </a:cubicBezTo>
                  <a:cubicBezTo>
                    <a:pt x="2366" y="3515"/>
                    <a:pt x="2384" y="3510"/>
                    <a:pt x="2401" y="3497"/>
                  </a:cubicBezTo>
                  <a:cubicBezTo>
                    <a:pt x="2451" y="3472"/>
                    <a:pt x="2463" y="3409"/>
                    <a:pt x="2438" y="3359"/>
                  </a:cubicBezTo>
                  <a:cubicBezTo>
                    <a:pt x="2086" y="2781"/>
                    <a:pt x="1911" y="2128"/>
                    <a:pt x="1609" y="1499"/>
                  </a:cubicBezTo>
                  <a:cubicBezTo>
                    <a:pt x="1307" y="871"/>
                    <a:pt x="842" y="243"/>
                    <a:pt x="151" y="4"/>
                  </a:cubicBezTo>
                  <a:cubicBezTo>
                    <a:pt x="141" y="2"/>
                    <a:pt x="13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482" name="Google Shape;2482;p39"/>
          <p:cNvGrpSpPr/>
          <p:nvPr/>
        </p:nvGrpSpPr>
        <p:grpSpPr>
          <a:xfrm>
            <a:off x="7800050" y="4041563"/>
            <a:ext cx="546000" cy="546000"/>
            <a:chOff x="7807225" y="3947400"/>
            <a:chExt cx="546000" cy="546000"/>
          </a:xfrm>
        </p:grpSpPr>
        <p:sp>
          <p:nvSpPr>
            <p:cNvPr id="2483" name="Google Shape;2483;p39"/>
            <p:cNvSpPr/>
            <p:nvPr/>
          </p:nvSpPr>
          <p:spPr>
            <a:xfrm>
              <a:off x="7807225" y="3947400"/>
              <a:ext cx="546000" cy="5460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>
                <a:latin typeface="Quicksand Medium"/>
                <a:ea typeface="Quicksand Medium"/>
                <a:cs typeface="Quicksand Medium"/>
                <a:sym typeface="Quicksand Medium"/>
              </a:endParaRPr>
            </a:p>
          </p:txBody>
        </p:sp>
        <p:sp>
          <p:nvSpPr>
            <p:cNvPr id="2484" name="Google Shape;2484;p39"/>
            <p:cNvSpPr/>
            <p:nvPr/>
          </p:nvSpPr>
          <p:spPr>
            <a:xfrm>
              <a:off x="7872250" y="3998375"/>
              <a:ext cx="426625" cy="451450"/>
            </a:xfrm>
            <a:custGeom>
              <a:avLst/>
              <a:gdLst/>
              <a:ahLst/>
              <a:cxnLst/>
              <a:rect l="l" t="t" r="r" b="b"/>
              <a:pathLst>
                <a:path w="17065" h="18058" extrusionOk="0">
                  <a:moveTo>
                    <a:pt x="9078" y="8385"/>
                  </a:moveTo>
                  <a:cubicBezTo>
                    <a:pt x="9139" y="8385"/>
                    <a:pt x="9200" y="8388"/>
                    <a:pt x="9261" y="8395"/>
                  </a:cubicBezTo>
                  <a:cubicBezTo>
                    <a:pt x="9513" y="8420"/>
                    <a:pt x="9777" y="8508"/>
                    <a:pt x="10003" y="8659"/>
                  </a:cubicBezTo>
                  <a:cubicBezTo>
                    <a:pt x="10191" y="8784"/>
                    <a:pt x="10342" y="8960"/>
                    <a:pt x="10468" y="9161"/>
                  </a:cubicBezTo>
                  <a:cubicBezTo>
                    <a:pt x="10782" y="9702"/>
                    <a:pt x="10794" y="10430"/>
                    <a:pt x="10455" y="10958"/>
                  </a:cubicBezTo>
                  <a:cubicBezTo>
                    <a:pt x="10142" y="11434"/>
                    <a:pt x="9568" y="11695"/>
                    <a:pt x="8998" y="11695"/>
                  </a:cubicBezTo>
                  <a:cubicBezTo>
                    <a:pt x="8905" y="11695"/>
                    <a:pt x="8812" y="11688"/>
                    <a:pt x="8721" y="11674"/>
                  </a:cubicBezTo>
                  <a:cubicBezTo>
                    <a:pt x="8532" y="11637"/>
                    <a:pt x="8344" y="11561"/>
                    <a:pt x="8168" y="11461"/>
                  </a:cubicBezTo>
                  <a:cubicBezTo>
                    <a:pt x="7716" y="11184"/>
                    <a:pt x="7452" y="10669"/>
                    <a:pt x="7402" y="10141"/>
                  </a:cubicBezTo>
                  <a:cubicBezTo>
                    <a:pt x="7376" y="9815"/>
                    <a:pt x="7439" y="9475"/>
                    <a:pt x="7615" y="9186"/>
                  </a:cubicBezTo>
                  <a:lnTo>
                    <a:pt x="7691" y="9073"/>
                  </a:lnTo>
                  <a:cubicBezTo>
                    <a:pt x="8007" y="8633"/>
                    <a:pt x="8536" y="8385"/>
                    <a:pt x="9078" y="8385"/>
                  </a:cubicBezTo>
                  <a:close/>
                  <a:moveTo>
                    <a:pt x="11511" y="1"/>
                  </a:moveTo>
                  <a:lnTo>
                    <a:pt x="11511" y="13"/>
                  </a:lnTo>
                  <a:cubicBezTo>
                    <a:pt x="7590" y="4260"/>
                    <a:pt x="3833" y="8633"/>
                    <a:pt x="214" y="13132"/>
                  </a:cubicBezTo>
                  <a:lnTo>
                    <a:pt x="0" y="13434"/>
                  </a:lnTo>
                  <a:cubicBezTo>
                    <a:pt x="339" y="14049"/>
                    <a:pt x="767" y="14627"/>
                    <a:pt x="1244" y="15143"/>
                  </a:cubicBezTo>
                  <a:cubicBezTo>
                    <a:pt x="2526" y="16512"/>
                    <a:pt x="4222" y="17442"/>
                    <a:pt x="6007" y="18008"/>
                  </a:cubicBezTo>
                  <a:cubicBezTo>
                    <a:pt x="6070" y="18020"/>
                    <a:pt x="6120" y="18045"/>
                    <a:pt x="6183" y="18058"/>
                  </a:cubicBezTo>
                  <a:lnTo>
                    <a:pt x="6233" y="17869"/>
                  </a:lnTo>
                  <a:cubicBezTo>
                    <a:pt x="9965" y="13660"/>
                    <a:pt x="13584" y="9325"/>
                    <a:pt x="17065" y="4901"/>
                  </a:cubicBezTo>
                  <a:cubicBezTo>
                    <a:pt x="16851" y="4436"/>
                    <a:pt x="16600" y="3997"/>
                    <a:pt x="16311" y="3569"/>
                  </a:cubicBezTo>
                  <a:cubicBezTo>
                    <a:pt x="15167" y="1886"/>
                    <a:pt x="13446" y="641"/>
                    <a:pt x="1151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5" name="Google Shape;2485;p39"/>
            <p:cNvSpPr/>
            <p:nvPr/>
          </p:nvSpPr>
          <p:spPr>
            <a:xfrm>
              <a:off x="8057275" y="4246250"/>
              <a:ext cx="42425" cy="44000"/>
            </a:xfrm>
            <a:custGeom>
              <a:avLst/>
              <a:gdLst/>
              <a:ahLst/>
              <a:cxnLst/>
              <a:rect l="l" t="t" r="r" b="b"/>
              <a:pathLst>
                <a:path w="1697" h="1760" extrusionOk="0">
                  <a:moveTo>
                    <a:pt x="1697" y="0"/>
                  </a:moveTo>
                  <a:lnTo>
                    <a:pt x="1697" y="0"/>
                  </a:lnTo>
                  <a:cubicBezTo>
                    <a:pt x="1358" y="25"/>
                    <a:pt x="1018" y="101"/>
                    <a:pt x="704" y="201"/>
                  </a:cubicBezTo>
                  <a:lnTo>
                    <a:pt x="1" y="226"/>
                  </a:lnTo>
                  <a:cubicBezTo>
                    <a:pt x="51" y="754"/>
                    <a:pt x="315" y="1269"/>
                    <a:pt x="767" y="1546"/>
                  </a:cubicBezTo>
                  <a:cubicBezTo>
                    <a:pt x="943" y="1646"/>
                    <a:pt x="1131" y="1722"/>
                    <a:pt x="1320" y="1759"/>
                  </a:cubicBezTo>
                  <a:lnTo>
                    <a:pt x="1446" y="1294"/>
                  </a:lnTo>
                  <a:cubicBezTo>
                    <a:pt x="1571" y="867"/>
                    <a:pt x="1659" y="440"/>
                    <a:pt x="16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6" name="Google Shape;2486;p39"/>
            <p:cNvSpPr/>
            <p:nvPr/>
          </p:nvSpPr>
          <p:spPr>
            <a:xfrm>
              <a:off x="8090250" y="4227400"/>
              <a:ext cx="51875" cy="63375"/>
            </a:xfrm>
            <a:custGeom>
              <a:avLst/>
              <a:gdLst/>
              <a:ahLst/>
              <a:cxnLst/>
              <a:rect l="l" t="t" r="r" b="b"/>
              <a:pathLst>
                <a:path w="2075" h="2535" extrusionOk="0">
                  <a:moveTo>
                    <a:pt x="1748" y="0"/>
                  </a:moveTo>
                  <a:lnTo>
                    <a:pt x="1408" y="767"/>
                  </a:lnTo>
                  <a:cubicBezTo>
                    <a:pt x="1227" y="740"/>
                    <a:pt x="1041" y="727"/>
                    <a:pt x="856" y="727"/>
                  </a:cubicBezTo>
                  <a:cubicBezTo>
                    <a:pt x="696" y="727"/>
                    <a:pt x="535" y="737"/>
                    <a:pt x="378" y="754"/>
                  </a:cubicBezTo>
                  <a:cubicBezTo>
                    <a:pt x="340" y="1194"/>
                    <a:pt x="252" y="1621"/>
                    <a:pt x="127" y="2048"/>
                  </a:cubicBezTo>
                  <a:lnTo>
                    <a:pt x="1" y="2513"/>
                  </a:lnTo>
                  <a:cubicBezTo>
                    <a:pt x="92" y="2527"/>
                    <a:pt x="185" y="2534"/>
                    <a:pt x="278" y="2534"/>
                  </a:cubicBezTo>
                  <a:cubicBezTo>
                    <a:pt x="848" y="2534"/>
                    <a:pt x="1422" y="2273"/>
                    <a:pt x="1735" y="1797"/>
                  </a:cubicBezTo>
                  <a:cubicBezTo>
                    <a:pt x="2074" y="1269"/>
                    <a:pt x="2062" y="541"/>
                    <a:pt x="1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7" name="Google Shape;2487;p39"/>
            <p:cNvSpPr/>
            <p:nvPr/>
          </p:nvSpPr>
          <p:spPr>
            <a:xfrm>
              <a:off x="8056650" y="4208000"/>
              <a:ext cx="47150" cy="43925"/>
            </a:xfrm>
            <a:custGeom>
              <a:avLst/>
              <a:gdLst/>
              <a:ahLst/>
              <a:cxnLst/>
              <a:rect l="l" t="t" r="r" b="b"/>
              <a:pathLst>
                <a:path w="1886" h="1757" extrusionOk="0">
                  <a:moveTo>
                    <a:pt x="1702" y="0"/>
                  </a:moveTo>
                  <a:cubicBezTo>
                    <a:pt x="1160" y="0"/>
                    <a:pt x="631" y="248"/>
                    <a:pt x="315" y="688"/>
                  </a:cubicBezTo>
                  <a:lnTo>
                    <a:pt x="239" y="801"/>
                  </a:lnTo>
                  <a:cubicBezTo>
                    <a:pt x="63" y="1090"/>
                    <a:pt x="0" y="1430"/>
                    <a:pt x="26" y="1756"/>
                  </a:cubicBezTo>
                  <a:lnTo>
                    <a:pt x="729" y="1731"/>
                  </a:lnTo>
                  <a:cubicBezTo>
                    <a:pt x="1043" y="1631"/>
                    <a:pt x="1383" y="1555"/>
                    <a:pt x="1722" y="1530"/>
                  </a:cubicBezTo>
                  <a:cubicBezTo>
                    <a:pt x="1747" y="1178"/>
                    <a:pt x="1747" y="826"/>
                    <a:pt x="1709" y="487"/>
                  </a:cubicBezTo>
                  <a:lnTo>
                    <a:pt x="1885" y="10"/>
                  </a:lnTo>
                  <a:cubicBezTo>
                    <a:pt x="1824" y="3"/>
                    <a:pt x="1763" y="0"/>
                    <a:pt x="1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8" name="Google Shape;2488;p39"/>
            <p:cNvSpPr/>
            <p:nvPr/>
          </p:nvSpPr>
          <p:spPr>
            <a:xfrm>
              <a:off x="8099375" y="4208225"/>
              <a:ext cx="34575" cy="38350"/>
            </a:xfrm>
            <a:custGeom>
              <a:avLst/>
              <a:gdLst/>
              <a:ahLst/>
              <a:cxnLst/>
              <a:rect l="l" t="t" r="r" b="b"/>
              <a:pathLst>
                <a:path w="1383" h="1534" extrusionOk="0">
                  <a:moveTo>
                    <a:pt x="176" y="1"/>
                  </a:moveTo>
                  <a:lnTo>
                    <a:pt x="0" y="478"/>
                  </a:lnTo>
                  <a:cubicBezTo>
                    <a:pt x="38" y="817"/>
                    <a:pt x="38" y="1169"/>
                    <a:pt x="13" y="1521"/>
                  </a:cubicBezTo>
                  <a:cubicBezTo>
                    <a:pt x="170" y="1504"/>
                    <a:pt x="331" y="1494"/>
                    <a:pt x="491" y="1494"/>
                  </a:cubicBezTo>
                  <a:cubicBezTo>
                    <a:pt x="676" y="1494"/>
                    <a:pt x="862" y="1507"/>
                    <a:pt x="1043" y="1534"/>
                  </a:cubicBezTo>
                  <a:lnTo>
                    <a:pt x="1383" y="767"/>
                  </a:lnTo>
                  <a:cubicBezTo>
                    <a:pt x="1257" y="566"/>
                    <a:pt x="1106" y="390"/>
                    <a:pt x="918" y="265"/>
                  </a:cubicBezTo>
                  <a:cubicBezTo>
                    <a:pt x="692" y="114"/>
                    <a:pt x="428" y="26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9" name="Google Shape;2489;p39"/>
            <p:cNvSpPr/>
            <p:nvPr/>
          </p:nvSpPr>
          <p:spPr>
            <a:xfrm>
              <a:off x="8027125" y="4450125"/>
              <a:ext cx="128200" cy="24525"/>
            </a:xfrm>
            <a:custGeom>
              <a:avLst/>
              <a:gdLst/>
              <a:ahLst/>
              <a:cxnLst/>
              <a:rect l="l" t="t" r="r" b="b"/>
              <a:pathLst>
                <a:path w="5128" h="981" extrusionOk="0">
                  <a:moveTo>
                    <a:pt x="5115" y="981"/>
                  </a:moveTo>
                  <a:lnTo>
                    <a:pt x="5127" y="151"/>
                  </a:lnTo>
                  <a:lnTo>
                    <a:pt x="5127" y="151"/>
                  </a:lnTo>
                  <a:lnTo>
                    <a:pt x="5115" y="981"/>
                  </a:lnTo>
                  <a:lnTo>
                    <a:pt x="5115" y="981"/>
                  </a:lnTo>
                  <a:close/>
                  <a:moveTo>
                    <a:pt x="2966" y="440"/>
                  </a:moveTo>
                  <a:lnTo>
                    <a:pt x="2966" y="440"/>
                  </a:lnTo>
                  <a:lnTo>
                    <a:pt x="2966" y="440"/>
                  </a:lnTo>
                  <a:lnTo>
                    <a:pt x="2966" y="440"/>
                  </a:lnTo>
                  <a:close/>
                  <a:moveTo>
                    <a:pt x="2966" y="440"/>
                  </a:moveTo>
                  <a:cubicBezTo>
                    <a:pt x="1961" y="440"/>
                    <a:pt x="955" y="277"/>
                    <a:pt x="0" y="0"/>
                  </a:cubicBezTo>
                  <a:cubicBezTo>
                    <a:pt x="955" y="277"/>
                    <a:pt x="1961" y="440"/>
                    <a:pt x="2966" y="440"/>
                  </a:cubicBezTo>
                  <a:close/>
                  <a:moveTo>
                    <a:pt x="5089" y="164"/>
                  </a:moveTo>
                  <a:cubicBezTo>
                    <a:pt x="5102" y="164"/>
                    <a:pt x="5115" y="151"/>
                    <a:pt x="5127" y="151"/>
                  </a:cubicBezTo>
                  <a:cubicBezTo>
                    <a:pt x="5115" y="151"/>
                    <a:pt x="5102" y="164"/>
                    <a:pt x="5089" y="164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0" name="Google Shape;2490;p39"/>
            <p:cNvSpPr/>
            <p:nvPr/>
          </p:nvSpPr>
          <p:spPr>
            <a:xfrm>
              <a:off x="7881675" y="4252525"/>
              <a:ext cx="56575" cy="69125"/>
            </a:xfrm>
            <a:custGeom>
              <a:avLst/>
              <a:gdLst/>
              <a:ahLst/>
              <a:cxnLst/>
              <a:rect l="l" t="t" r="r" b="b"/>
              <a:pathLst>
                <a:path w="2263" h="2765" extrusionOk="0">
                  <a:moveTo>
                    <a:pt x="0" y="2765"/>
                  </a:moveTo>
                  <a:cubicBezTo>
                    <a:pt x="742" y="1835"/>
                    <a:pt x="1496" y="918"/>
                    <a:pt x="2262" y="0"/>
                  </a:cubicBezTo>
                  <a:cubicBezTo>
                    <a:pt x="2262" y="0"/>
                    <a:pt x="2262" y="0"/>
                    <a:pt x="2262" y="0"/>
                  </a:cubicBezTo>
                  <a:cubicBezTo>
                    <a:pt x="1496" y="918"/>
                    <a:pt x="742" y="1835"/>
                    <a:pt x="0" y="2765"/>
                  </a:cubicBezTo>
                </a:path>
              </a:pathLst>
            </a:custGeom>
            <a:solidFill>
              <a:srgbClr val="F8A6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1" name="Google Shape;2491;p39"/>
            <p:cNvSpPr/>
            <p:nvPr/>
          </p:nvSpPr>
          <p:spPr>
            <a:xfrm>
              <a:off x="7865325" y="4320075"/>
              <a:ext cx="6950" cy="14150"/>
            </a:xfrm>
            <a:custGeom>
              <a:avLst/>
              <a:gdLst/>
              <a:ahLst/>
              <a:cxnLst/>
              <a:rect l="l" t="t" r="r" b="b"/>
              <a:pathLst>
                <a:path w="278" h="566" extrusionOk="0">
                  <a:moveTo>
                    <a:pt x="277" y="566"/>
                  </a:moveTo>
                  <a:cubicBezTo>
                    <a:pt x="177" y="390"/>
                    <a:pt x="89" y="201"/>
                    <a:pt x="1" y="0"/>
                  </a:cubicBezTo>
                  <a:cubicBezTo>
                    <a:pt x="89" y="201"/>
                    <a:pt x="177" y="390"/>
                    <a:pt x="277" y="566"/>
                  </a:cubicBezTo>
                  <a:lnTo>
                    <a:pt x="277" y="566"/>
                  </a:lnTo>
                  <a:close/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2" name="Google Shape;2492;p39"/>
            <p:cNvSpPr/>
            <p:nvPr/>
          </p:nvSpPr>
          <p:spPr>
            <a:xfrm>
              <a:off x="7845550" y="4310325"/>
              <a:ext cx="18550" cy="13525"/>
            </a:xfrm>
            <a:custGeom>
              <a:avLst/>
              <a:gdLst/>
              <a:ahLst/>
              <a:cxnLst/>
              <a:rect l="l" t="t" r="r" b="b"/>
              <a:pathLst>
                <a:path w="742" h="541" extrusionOk="0">
                  <a:moveTo>
                    <a:pt x="0" y="541"/>
                  </a:moveTo>
                  <a:lnTo>
                    <a:pt x="0" y="541"/>
                  </a:lnTo>
                  <a:lnTo>
                    <a:pt x="628" y="1"/>
                  </a:lnTo>
                  <a:cubicBezTo>
                    <a:pt x="666" y="101"/>
                    <a:pt x="704" y="189"/>
                    <a:pt x="741" y="290"/>
                  </a:cubicBezTo>
                  <a:cubicBezTo>
                    <a:pt x="704" y="189"/>
                    <a:pt x="666" y="101"/>
                    <a:pt x="628" y="1"/>
                  </a:cubicBezTo>
                  <a:lnTo>
                    <a:pt x="0" y="541"/>
                  </a:lnTo>
                </a:path>
              </a:pathLst>
            </a:custGeom>
            <a:solidFill>
              <a:srgbClr val="EE2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3" name="Google Shape;2493;p39"/>
            <p:cNvSpPr/>
            <p:nvPr/>
          </p:nvSpPr>
          <p:spPr>
            <a:xfrm>
              <a:off x="8297925" y="4287400"/>
              <a:ext cx="39900" cy="87050"/>
            </a:xfrm>
            <a:custGeom>
              <a:avLst/>
              <a:gdLst/>
              <a:ahLst/>
              <a:cxnLst/>
              <a:rect l="l" t="t" r="r" b="b"/>
              <a:pathLst>
                <a:path w="1596" h="3482" extrusionOk="0">
                  <a:moveTo>
                    <a:pt x="0" y="3481"/>
                  </a:moveTo>
                  <a:cubicBezTo>
                    <a:pt x="264" y="3129"/>
                    <a:pt x="490" y="2752"/>
                    <a:pt x="704" y="2363"/>
                  </a:cubicBezTo>
                  <a:cubicBezTo>
                    <a:pt x="1093" y="1609"/>
                    <a:pt x="1395" y="817"/>
                    <a:pt x="1596" y="0"/>
                  </a:cubicBezTo>
                  <a:cubicBezTo>
                    <a:pt x="1395" y="817"/>
                    <a:pt x="1093" y="1609"/>
                    <a:pt x="704" y="2363"/>
                  </a:cubicBezTo>
                  <a:cubicBezTo>
                    <a:pt x="490" y="2752"/>
                    <a:pt x="264" y="3129"/>
                    <a:pt x="0" y="3481"/>
                  </a:cubicBezTo>
                  <a:close/>
                </a:path>
              </a:pathLst>
            </a:custGeom>
            <a:solidFill>
              <a:srgbClr val="F8A5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4" name="Google Shape;2494;p39"/>
            <p:cNvSpPr/>
            <p:nvPr/>
          </p:nvSpPr>
          <p:spPr>
            <a:xfrm>
              <a:off x="8275925" y="4262575"/>
              <a:ext cx="42750" cy="113425"/>
            </a:xfrm>
            <a:custGeom>
              <a:avLst/>
              <a:gdLst/>
              <a:ahLst/>
              <a:cxnLst/>
              <a:rect l="l" t="t" r="r" b="b"/>
              <a:pathLst>
                <a:path w="1710" h="4537" extrusionOk="0">
                  <a:moveTo>
                    <a:pt x="1709" y="1"/>
                  </a:moveTo>
                  <a:cubicBezTo>
                    <a:pt x="1698" y="84"/>
                    <a:pt x="1687" y="167"/>
                    <a:pt x="1674" y="250"/>
                  </a:cubicBezTo>
                  <a:lnTo>
                    <a:pt x="1674" y="250"/>
                  </a:lnTo>
                  <a:cubicBezTo>
                    <a:pt x="1686" y="171"/>
                    <a:pt x="1698" y="92"/>
                    <a:pt x="1709" y="13"/>
                  </a:cubicBezTo>
                  <a:cubicBezTo>
                    <a:pt x="1709" y="1"/>
                    <a:pt x="1709" y="1"/>
                    <a:pt x="1709" y="1"/>
                  </a:cubicBezTo>
                  <a:close/>
                  <a:moveTo>
                    <a:pt x="1674" y="250"/>
                  </a:moveTo>
                  <a:cubicBezTo>
                    <a:pt x="1427" y="1775"/>
                    <a:pt x="873" y="3258"/>
                    <a:pt x="0" y="4537"/>
                  </a:cubicBezTo>
                  <a:cubicBezTo>
                    <a:pt x="871" y="3261"/>
                    <a:pt x="1436" y="1782"/>
                    <a:pt x="1674" y="250"/>
                  </a:cubicBezTo>
                  <a:close/>
                </a:path>
              </a:pathLst>
            </a:custGeom>
            <a:solidFill>
              <a:srgbClr val="EE2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495" name="Google Shape;2495;p39"/>
            <p:cNvGrpSpPr/>
            <p:nvPr/>
          </p:nvGrpSpPr>
          <p:grpSpPr>
            <a:xfrm>
              <a:off x="7846500" y="3983675"/>
              <a:ext cx="490400" cy="480150"/>
              <a:chOff x="7846500" y="3983675"/>
              <a:chExt cx="490400" cy="480150"/>
            </a:xfrm>
          </p:grpSpPr>
          <p:sp>
            <p:nvSpPr>
              <p:cNvPr id="2496" name="Google Shape;2496;p39"/>
              <p:cNvSpPr/>
              <p:nvPr/>
            </p:nvSpPr>
            <p:spPr>
              <a:xfrm>
                <a:off x="8005750" y="3983675"/>
                <a:ext cx="331150" cy="398650"/>
              </a:xfrm>
              <a:custGeom>
                <a:avLst/>
                <a:gdLst/>
                <a:ahLst/>
                <a:cxnLst/>
                <a:rect l="l" t="t" r="r" b="b"/>
                <a:pathLst>
                  <a:path w="13246" h="15946" extrusionOk="0">
                    <a:moveTo>
                      <a:pt x="3169" y="1"/>
                    </a:moveTo>
                    <a:cubicBezTo>
                      <a:pt x="2072" y="1"/>
                      <a:pt x="970" y="199"/>
                      <a:pt x="1" y="677"/>
                    </a:cubicBezTo>
                    <a:lnTo>
                      <a:pt x="13" y="702"/>
                    </a:lnTo>
                    <a:cubicBezTo>
                      <a:pt x="1075" y="374"/>
                      <a:pt x="2130" y="178"/>
                      <a:pt x="3210" y="178"/>
                    </a:cubicBezTo>
                    <a:cubicBezTo>
                      <a:pt x="3664" y="178"/>
                      <a:pt x="4122" y="213"/>
                      <a:pt x="4587" y="287"/>
                    </a:cubicBezTo>
                    <a:cubicBezTo>
                      <a:pt x="6183" y="551"/>
                      <a:pt x="7729" y="1217"/>
                      <a:pt x="8998" y="2210"/>
                    </a:cubicBezTo>
                    <a:cubicBezTo>
                      <a:pt x="11599" y="4233"/>
                      <a:pt x="12780" y="7538"/>
                      <a:pt x="12454" y="10767"/>
                    </a:cubicBezTo>
                    <a:cubicBezTo>
                      <a:pt x="12278" y="12564"/>
                      <a:pt x="11649" y="14298"/>
                      <a:pt x="10619" y="15781"/>
                    </a:cubicBezTo>
                    <a:cubicBezTo>
                      <a:pt x="10564" y="15863"/>
                      <a:pt x="10636" y="15945"/>
                      <a:pt x="10708" y="15945"/>
                    </a:cubicBezTo>
                    <a:cubicBezTo>
                      <a:pt x="10735" y="15945"/>
                      <a:pt x="10762" y="15934"/>
                      <a:pt x="10782" y="15907"/>
                    </a:cubicBezTo>
                    <a:cubicBezTo>
                      <a:pt x="12680" y="13180"/>
                      <a:pt x="13245" y="9586"/>
                      <a:pt x="12202" y="6432"/>
                    </a:cubicBezTo>
                    <a:cubicBezTo>
                      <a:pt x="11172" y="3290"/>
                      <a:pt x="8508" y="966"/>
                      <a:pt x="5291" y="237"/>
                    </a:cubicBezTo>
                    <a:cubicBezTo>
                      <a:pt x="4612" y="87"/>
                      <a:pt x="3892" y="1"/>
                      <a:pt x="31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7" name="Google Shape;2497;p39"/>
              <p:cNvSpPr/>
              <p:nvPr/>
            </p:nvSpPr>
            <p:spPr>
              <a:xfrm>
                <a:off x="7846500" y="4248000"/>
                <a:ext cx="3692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4770" h="8633" extrusionOk="0">
                    <a:moveTo>
                      <a:pt x="102" y="0"/>
                    </a:moveTo>
                    <a:cubicBezTo>
                      <a:pt x="56" y="0"/>
                      <a:pt x="12" y="29"/>
                      <a:pt x="12" y="94"/>
                    </a:cubicBezTo>
                    <a:cubicBezTo>
                      <a:pt x="1" y="5076"/>
                      <a:pt x="5370" y="8633"/>
                      <a:pt x="10074" y="8633"/>
                    </a:cubicBezTo>
                    <a:cubicBezTo>
                      <a:pt x="10484" y="8633"/>
                      <a:pt x="10888" y="8606"/>
                      <a:pt x="11284" y="8550"/>
                    </a:cubicBezTo>
                    <a:cubicBezTo>
                      <a:pt x="12553" y="8374"/>
                      <a:pt x="13847" y="7897"/>
                      <a:pt x="14740" y="6929"/>
                    </a:cubicBezTo>
                    <a:cubicBezTo>
                      <a:pt x="14769" y="6900"/>
                      <a:pt x="14745" y="6855"/>
                      <a:pt x="14709" y="6855"/>
                    </a:cubicBezTo>
                    <a:cubicBezTo>
                      <a:pt x="14699" y="6855"/>
                      <a:pt x="14688" y="6858"/>
                      <a:pt x="14677" y="6867"/>
                    </a:cubicBezTo>
                    <a:cubicBezTo>
                      <a:pt x="13343" y="7963"/>
                      <a:pt x="11761" y="8415"/>
                      <a:pt x="10140" y="8415"/>
                    </a:cubicBezTo>
                    <a:cubicBezTo>
                      <a:pt x="8844" y="8415"/>
                      <a:pt x="7522" y="8126"/>
                      <a:pt x="6283" y="7646"/>
                    </a:cubicBezTo>
                    <a:cubicBezTo>
                      <a:pt x="3028" y="6377"/>
                      <a:pt x="414" y="3713"/>
                      <a:pt x="213" y="106"/>
                    </a:cubicBezTo>
                    <a:cubicBezTo>
                      <a:pt x="213" y="39"/>
                      <a:pt x="156" y="0"/>
                      <a:pt x="1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8" name="Google Shape;2498;p39"/>
              <p:cNvSpPr/>
              <p:nvPr/>
            </p:nvSpPr>
            <p:spPr>
              <a:xfrm>
                <a:off x="7899450" y="4068475"/>
                <a:ext cx="259850" cy="303850"/>
              </a:xfrm>
              <a:custGeom>
                <a:avLst/>
                <a:gdLst/>
                <a:ahLst/>
                <a:cxnLst/>
                <a:rect l="l" t="t" r="r" b="b"/>
                <a:pathLst>
                  <a:path w="10394" h="12154" extrusionOk="0">
                    <a:moveTo>
                      <a:pt x="10358" y="1"/>
                    </a:moveTo>
                    <a:cubicBezTo>
                      <a:pt x="10350" y="1"/>
                      <a:pt x="10342" y="4"/>
                      <a:pt x="10335" y="11"/>
                    </a:cubicBezTo>
                    <a:cubicBezTo>
                      <a:pt x="6804" y="3919"/>
                      <a:pt x="3461" y="8016"/>
                      <a:pt x="56" y="12024"/>
                    </a:cubicBezTo>
                    <a:cubicBezTo>
                      <a:pt x="0" y="12089"/>
                      <a:pt x="60" y="12154"/>
                      <a:pt x="121" y="12154"/>
                    </a:cubicBezTo>
                    <a:cubicBezTo>
                      <a:pt x="143" y="12154"/>
                      <a:pt x="165" y="12145"/>
                      <a:pt x="181" y="12125"/>
                    </a:cubicBezTo>
                    <a:cubicBezTo>
                      <a:pt x="3587" y="8104"/>
                      <a:pt x="7093" y="4158"/>
                      <a:pt x="10385" y="37"/>
                    </a:cubicBezTo>
                    <a:cubicBezTo>
                      <a:pt x="10394" y="19"/>
                      <a:pt x="10378" y="1"/>
                      <a:pt x="103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9" name="Google Shape;2499;p39"/>
              <p:cNvSpPr/>
              <p:nvPr/>
            </p:nvSpPr>
            <p:spPr>
              <a:xfrm>
                <a:off x="8050050" y="4205650"/>
                <a:ext cx="92375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3504" extrusionOk="0">
                    <a:moveTo>
                      <a:pt x="1969" y="1"/>
                    </a:moveTo>
                    <a:cubicBezTo>
                      <a:pt x="1395" y="1"/>
                      <a:pt x="799" y="245"/>
                      <a:pt x="516" y="732"/>
                    </a:cubicBezTo>
                    <a:cubicBezTo>
                      <a:pt x="480" y="795"/>
                      <a:pt x="528" y="845"/>
                      <a:pt x="581" y="845"/>
                    </a:cubicBezTo>
                    <a:cubicBezTo>
                      <a:pt x="602" y="845"/>
                      <a:pt x="624" y="838"/>
                      <a:pt x="641" y="820"/>
                    </a:cubicBezTo>
                    <a:cubicBezTo>
                      <a:pt x="990" y="431"/>
                      <a:pt x="1472" y="192"/>
                      <a:pt x="1985" y="192"/>
                    </a:cubicBezTo>
                    <a:cubicBezTo>
                      <a:pt x="2102" y="192"/>
                      <a:pt x="2220" y="204"/>
                      <a:pt x="2338" y="229"/>
                    </a:cubicBezTo>
                    <a:cubicBezTo>
                      <a:pt x="2979" y="380"/>
                      <a:pt x="3406" y="933"/>
                      <a:pt x="3481" y="1574"/>
                    </a:cubicBezTo>
                    <a:cubicBezTo>
                      <a:pt x="3557" y="2227"/>
                      <a:pt x="3243" y="2843"/>
                      <a:pt x="2652" y="3132"/>
                    </a:cubicBezTo>
                    <a:cubicBezTo>
                      <a:pt x="2423" y="3242"/>
                      <a:pt x="2171" y="3298"/>
                      <a:pt x="1920" y="3298"/>
                    </a:cubicBezTo>
                    <a:cubicBezTo>
                      <a:pt x="1538" y="3298"/>
                      <a:pt x="1161" y="3167"/>
                      <a:pt x="880" y="2893"/>
                    </a:cubicBezTo>
                    <a:cubicBezTo>
                      <a:pt x="327" y="2366"/>
                      <a:pt x="302" y="1586"/>
                      <a:pt x="553" y="908"/>
                    </a:cubicBezTo>
                    <a:cubicBezTo>
                      <a:pt x="570" y="865"/>
                      <a:pt x="541" y="834"/>
                      <a:pt x="505" y="834"/>
                    </a:cubicBezTo>
                    <a:cubicBezTo>
                      <a:pt x="488" y="834"/>
                      <a:pt x="469" y="841"/>
                      <a:pt x="453" y="858"/>
                    </a:cubicBezTo>
                    <a:cubicBezTo>
                      <a:pt x="1" y="1423"/>
                      <a:pt x="164" y="2328"/>
                      <a:pt x="566" y="2868"/>
                    </a:cubicBezTo>
                    <a:cubicBezTo>
                      <a:pt x="892" y="3293"/>
                      <a:pt x="1393" y="3504"/>
                      <a:pt x="1907" y="3504"/>
                    </a:cubicBezTo>
                    <a:cubicBezTo>
                      <a:pt x="2106" y="3504"/>
                      <a:pt x="2308" y="3472"/>
                      <a:pt x="2501" y="3409"/>
                    </a:cubicBezTo>
                    <a:cubicBezTo>
                      <a:pt x="3205" y="3182"/>
                      <a:pt x="3695" y="2554"/>
                      <a:pt x="3695" y="1800"/>
                    </a:cubicBezTo>
                    <a:cubicBezTo>
                      <a:pt x="3695" y="1096"/>
                      <a:pt x="3318" y="405"/>
                      <a:pt x="2652" y="129"/>
                    </a:cubicBezTo>
                    <a:cubicBezTo>
                      <a:pt x="2444" y="44"/>
                      <a:pt x="2209" y="1"/>
                      <a:pt x="1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0" name="Google Shape;2500;p39"/>
              <p:cNvSpPr/>
              <p:nvPr/>
            </p:nvSpPr>
            <p:spPr>
              <a:xfrm>
                <a:off x="8072975" y="4243725"/>
                <a:ext cx="547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2188" h="358" extrusionOk="0">
                    <a:moveTo>
                      <a:pt x="1399" y="1"/>
                    </a:moveTo>
                    <a:cubicBezTo>
                      <a:pt x="1280" y="1"/>
                      <a:pt x="1161" y="5"/>
                      <a:pt x="1044" y="13"/>
                    </a:cubicBezTo>
                    <a:cubicBezTo>
                      <a:pt x="868" y="26"/>
                      <a:pt x="692" y="51"/>
                      <a:pt x="516" y="89"/>
                    </a:cubicBezTo>
                    <a:cubicBezTo>
                      <a:pt x="365" y="114"/>
                      <a:pt x="152" y="139"/>
                      <a:pt x="39" y="252"/>
                    </a:cubicBezTo>
                    <a:cubicBezTo>
                      <a:pt x="1" y="290"/>
                      <a:pt x="13" y="352"/>
                      <a:pt x="64" y="352"/>
                    </a:cubicBezTo>
                    <a:cubicBezTo>
                      <a:pt x="86" y="356"/>
                      <a:pt x="109" y="358"/>
                      <a:pt x="132" y="358"/>
                    </a:cubicBezTo>
                    <a:cubicBezTo>
                      <a:pt x="275" y="358"/>
                      <a:pt x="424" y="297"/>
                      <a:pt x="554" y="265"/>
                    </a:cubicBezTo>
                    <a:cubicBezTo>
                      <a:pt x="717" y="227"/>
                      <a:pt x="893" y="202"/>
                      <a:pt x="1056" y="177"/>
                    </a:cubicBezTo>
                    <a:cubicBezTo>
                      <a:pt x="1215" y="160"/>
                      <a:pt x="1374" y="153"/>
                      <a:pt x="1532" y="153"/>
                    </a:cubicBezTo>
                    <a:cubicBezTo>
                      <a:pt x="1723" y="153"/>
                      <a:pt x="1913" y="163"/>
                      <a:pt x="2099" y="177"/>
                    </a:cubicBezTo>
                    <a:cubicBezTo>
                      <a:pt x="2175" y="177"/>
                      <a:pt x="2187" y="63"/>
                      <a:pt x="2112" y="51"/>
                    </a:cubicBezTo>
                    <a:cubicBezTo>
                      <a:pt x="1877" y="17"/>
                      <a:pt x="1637" y="1"/>
                      <a:pt x="1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1" name="Google Shape;2501;p39"/>
              <p:cNvSpPr/>
              <p:nvPr/>
            </p:nvSpPr>
            <p:spPr>
              <a:xfrm>
                <a:off x="8090925" y="4218700"/>
                <a:ext cx="12550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2482" extrusionOk="0">
                    <a:moveTo>
                      <a:pt x="338" y="1"/>
                    </a:moveTo>
                    <a:cubicBezTo>
                      <a:pt x="306" y="1"/>
                      <a:pt x="276" y="20"/>
                      <a:pt x="276" y="59"/>
                    </a:cubicBezTo>
                    <a:cubicBezTo>
                      <a:pt x="326" y="838"/>
                      <a:pt x="238" y="1605"/>
                      <a:pt x="24" y="2371"/>
                    </a:cubicBezTo>
                    <a:cubicBezTo>
                      <a:pt x="1" y="2434"/>
                      <a:pt x="55" y="2482"/>
                      <a:pt x="106" y="2482"/>
                    </a:cubicBezTo>
                    <a:cubicBezTo>
                      <a:pt x="136" y="2482"/>
                      <a:pt x="166" y="2464"/>
                      <a:pt x="175" y="2422"/>
                    </a:cubicBezTo>
                    <a:cubicBezTo>
                      <a:pt x="426" y="1668"/>
                      <a:pt x="502" y="838"/>
                      <a:pt x="401" y="47"/>
                    </a:cubicBezTo>
                    <a:cubicBezTo>
                      <a:pt x="395" y="17"/>
                      <a:pt x="366" y="1"/>
                      <a:pt x="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1114812" y="627233"/>
            <a:ext cx="72686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smtClean="0">
                <a:solidFill>
                  <a:srgbClr val="D51460"/>
                </a:solidFill>
              </a:rPr>
              <a:t>Bài 2 (SGK - tr.106) </a:t>
            </a:r>
            <a:r>
              <a:rPr lang="en-US" sz="2200"/>
              <a:t>Không thực hiện phép tính, hãy tìm số thích hợp với dấu “?”.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83137" y="1907961"/>
            <a:ext cx="3183294" cy="726736"/>
            <a:chOff x="2430844" y="2087781"/>
            <a:chExt cx="3183294" cy="726736"/>
          </a:xfrm>
        </p:grpSpPr>
        <p:sp>
          <p:nvSpPr>
            <p:cNvPr id="53" name="Rectangle 52"/>
            <p:cNvSpPr/>
            <p:nvPr/>
          </p:nvSpPr>
          <p:spPr>
            <a:xfrm>
              <a:off x="2430844" y="2239885"/>
              <a:ext cx="243848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49  ×  37  =  37  × </a:t>
              </a:r>
              <a:endParaRPr lang="en-US" sz="22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887402" y="2087781"/>
              <a:ext cx="726736" cy="72673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>
                  <a:solidFill>
                    <a:srgbClr val="000000"/>
                  </a:solidFill>
                  <a:cs typeface="Arial" panose="020B0604020202020204" pitchFamily="34" charset="0"/>
                </a:rPr>
                <a:t>?</a:t>
              </a:r>
              <a:endParaRPr lang="en-US" sz="2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4812" y="2927870"/>
            <a:ext cx="4933620" cy="726736"/>
            <a:chOff x="1504458" y="3171548"/>
            <a:chExt cx="4933620" cy="726736"/>
          </a:xfrm>
        </p:grpSpPr>
        <p:sp>
          <p:nvSpPr>
            <p:cNvPr id="55" name="Rectangle 54"/>
            <p:cNvSpPr/>
            <p:nvPr/>
          </p:nvSpPr>
          <p:spPr>
            <a:xfrm>
              <a:off x="1504458" y="3346722"/>
              <a:ext cx="247054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(214  ×  25) × 4  = </a:t>
              </a:r>
              <a:endParaRPr lang="en-US" sz="220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4011271" y="3171548"/>
              <a:ext cx="726736" cy="72673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>
                  <a:solidFill>
                    <a:srgbClr val="000000"/>
                  </a:solidFill>
                  <a:cs typeface="Arial" panose="020B0604020202020204" pitchFamily="34" charset="0"/>
                </a:rPr>
                <a:t>?</a:t>
              </a:r>
              <a:endParaRPr lang="en-US" sz="2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918110" y="3342542"/>
              <a:ext cx="151996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× (25  ×  4)</a:t>
              </a:r>
              <a:endParaRPr lang="en-US" sz="220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753635" y="2054397"/>
            <a:ext cx="498855" cy="430887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vi-VN" sz="22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648988" y="3085493"/>
            <a:ext cx="664136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173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118550" y="3817371"/>
            <a:ext cx="5788813" cy="726736"/>
            <a:chOff x="1504458" y="3196917"/>
            <a:chExt cx="5788813" cy="726736"/>
          </a:xfrm>
        </p:grpSpPr>
        <p:sp>
          <p:nvSpPr>
            <p:cNvPr id="59" name="Rectangle 58"/>
            <p:cNvSpPr/>
            <p:nvPr/>
          </p:nvSpPr>
          <p:spPr>
            <a:xfrm>
              <a:off x="1504458" y="3346722"/>
              <a:ext cx="478909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103 </a:t>
              </a:r>
              <a:r>
                <a:rPr lang="vi-VN" sz="2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× </a:t>
              </a:r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18 + 103 </a:t>
              </a:r>
              <a:r>
                <a:rPr lang="vi-VN" sz="22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× </a:t>
              </a:r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12  =  103 × (18 + </a:t>
              </a:r>
              <a:endParaRPr lang="en-US" sz="220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257204" y="3196917"/>
              <a:ext cx="726736" cy="726736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200">
                  <a:solidFill>
                    <a:srgbClr val="000000"/>
                  </a:solidFill>
                  <a:cs typeface="Arial" panose="020B0604020202020204" pitchFamily="34" charset="0"/>
                </a:rPr>
                <a:t>?</a:t>
              </a:r>
              <a:endParaRPr lang="en-US" sz="2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014027" y="3373747"/>
              <a:ext cx="27924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2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)</a:t>
              </a:r>
              <a:endParaRPr lang="en-US" sz="220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5954578" y="3980853"/>
            <a:ext cx="561042" cy="4308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vi-VN" sz="220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612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" grpId="0" animBg="1"/>
      <p:bldP spid="61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001796" y="630333"/>
            <a:ext cx="72686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smtClean="0">
                <a:solidFill>
                  <a:srgbClr val="D51460"/>
                </a:solidFill>
              </a:rPr>
              <a:t>Bài 3 (SGK - tr.106) </a:t>
            </a:r>
            <a:r>
              <a:rPr lang="vi-VN" sz="2200" smtClean="0"/>
              <a:t>Tính giá trị của biểu thức</a:t>
            </a:r>
            <a:r>
              <a:rPr lang="en-US" sz="2200" smtClean="0"/>
              <a:t>.</a:t>
            </a:r>
            <a:endParaRPr 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01796" y="1335515"/>
                <a:ext cx="279964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000"/>
                  </a:spcAft>
                </a:pPr>
                <a:r>
                  <a:rPr lang="en-US" sz="22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8 359 + 305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20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 </a:t>
                </a:r>
                <a:r>
                  <a:rPr lang="en-US" sz="2200" smtClean="0">
                    <a:effectLst/>
                    <a:latin typeface="Arial" panose="020B0604020202020204" pitchFamily="34" charset="0"/>
                    <a:ea typeface="SimSun" panose="02010600030101010101" pitchFamily="2" charset="-122"/>
                    <a:cs typeface="Arial" panose="020B0604020202020204" pitchFamily="34" charset="0"/>
                  </a:rPr>
                  <a:t>38</a:t>
                </a:r>
                <a:endParaRPr lang="en-US" sz="2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796" y="1335515"/>
                <a:ext cx="2799642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282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597751" y="1335515"/>
            <a:ext cx="400301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en-US" sz="220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b) 4 824 – (9 365 – 5 465) : 15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97751" y="1766402"/>
            <a:ext cx="270619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200"/>
              <a:t>= 4 824 – 3900 : 15 </a:t>
            </a:r>
            <a:endParaRPr lang="vi-VN" sz="2200" smtClean="0"/>
          </a:p>
          <a:p>
            <a:pPr>
              <a:lnSpc>
                <a:spcPct val="200000"/>
              </a:lnSpc>
            </a:pPr>
            <a:r>
              <a:rPr lang="en-US" sz="2200" smtClean="0"/>
              <a:t>= </a:t>
            </a:r>
            <a:r>
              <a:rPr lang="en-US" sz="2200"/>
              <a:t>4 824 – 260 </a:t>
            </a:r>
            <a:endParaRPr lang="vi-VN" sz="2200" smtClean="0"/>
          </a:p>
          <a:p>
            <a:pPr>
              <a:lnSpc>
                <a:spcPct val="200000"/>
              </a:lnSpc>
            </a:pPr>
            <a:r>
              <a:rPr lang="en-US" sz="2200" smtClean="0"/>
              <a:t>= 4</a:t>
            </a:r>
            <a:r>
              <a:rPr lang="vi-VN" sz="2200" smtClean="0"/>
              <a:t> </a:t>
            </a:r>
            <a:r>
              <a:rPr lang="en-US" sz="2200" smtClean="0"/>
              <a:t>564</a:t>
            </a:r>
            <a:endParaRPr lang="en-US" sz="2200"/>
          </a:p>
        </p:txBody>
      </p:sp>
      <p:sp>
        <p:nvSpPr>
          <p:cNvPr id="9" name="Rectangle 8"/>
          <p:cNvSpPr/>
          <p:nvPr/>
        </p:nvSpPr>
        <p:spPr>
          <a:xfrm>
            <a:off x="1001796" y="1766402"/>
            <a:ext cx="24400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200"/>
              <a:t>= 8 359 + 11 590 </a:t>
            </a:r>
          </a:p>
          <a:p>
            <a:pPr algn="just">
              <a:lnSpc>
                <a:spcPct val="200000"/>
              </a:lnSpc>
            </a:pPr>
            <a:r>
              <a:rPr lang="en-US" sz="2200"/>
              <a:t>= 19 949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819" y="3485347"/>
            <a:ext cx="2976905" cy="1764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8292">
            <a:off x="7914127" y="3939712"/>
            <a:ext cx="1078883" cy="11056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1" name="Google Shape;3261;p56"/>
          <p:cNvGrpSpPr/>
          <p:nvPr/>
        </p:nvGrpSpPr>
        <p:grpSpPr>
          <a:xfrm>
            <a:off x="8166475" y="4286125"/>
            <a:ext cx="863733" cy="741697"/>
            <a:chOff x="8166475" y="4286125"/>
            <a:chExt cx="863733" cy="741697"/>
          </a:xfrm>
        </p:grpSpPr>
        <p:sp>
          <p:nvSpPr>
            <p:cNvPr id="3262" name="Google Shape;3262;p5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6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6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6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6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6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6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6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6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15543" y="475936"/>
                <a:ext cx="7494932" cy="2631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200" b="1" smtClean="0">
                    <a:solidFill>
                      <a:srgbClr val="D51460"/>
                    </a:solidFill>
                  </a:rPr>
                  <a:t>Bài </a:t>
                </a:r>
                <a:r>
                  <a:rPr lang="vi-VN" sz="2200" b="1">
                    <a:solidFill>
                      <a:srgbClr val="D51460"/>
                    </a:solidFill>
                  </a:rPr>
                  <a:t>4</a:t>
                </a:r>
                <a:r>
                  <a:rPr lang="vi-VN" sz="2200" b="1" smtClean="0">
                    <a:solidFill>
                      <a:srgbClr val="D51460"/>
                    </a:solidFill>
                  </a:rPr>
                  <a:t> (SGK - tr.106) </a:t>
                </a:r>
                <a:r>
                  <a:rPr lang="vi-VN" sz="2200"/>
                  <a:t>Chú Hùng đi công tác bằng xe ô tô, quãng đường phải đi dài 300 km. Biết rằng cứ đi 100 km thì xe ô tô tiêu hao hết 10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200" smtClean="0"/>
                  <a:t> </a:t>
                </a:r>
                <a:r>
                  <a:rPr lang="vi-VN" sz="2200"/>
                  <a:t>xăng và giá 1 </a:t>
                </a:r>
                <a14:m>
                  <m:oMath xmlns:m="http://schemas.openxmlformats.org/officeDocument/2006/math">
                    <m:r>
                      <a:rPr lang="vi-VN" sz="2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200" smtClean="0"/>
                  <a:t> </a:t>
                </a:r>
                <a:r>
                  <a:rPr lang="vi-VN" sz="2200"/>
                  <a:t>xăng là 23 400 đồng. Tính số tiền chú Hùng cần mua xăng để vừa đủ cho xe ô tô đi hết quãng đường đó. </a:t>
                </a:r>
                <a:endParaRPr lang="en-US" sz="220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543" y="475936"/>
                <a:ext cx="7494932" cy="2631490"/>
              </a:xfrm>
              <a:prstGeom prst="rect">
                <a:avLst/>
              </a:prstGeom>
              <a:blipFill rotWithShape="0">
                <a:blip r:embed="rId3"/>
                <a:stretch>
                  <a:fillRect l="-1057" r="-976" b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59" b="38677"/>
          <a:stretch/>
        </p:blipFill>
        <p:spPr>
          <a:xfrm>
            <a:off x="1445446" y="3159543"/>
            <a:ext cx="6064964" cy="170818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0" name="Google Shape;2510;p40"/>
          <p:cNvGrpSpPr/>
          <p:nvPr/>
        </p:nvGrpSpPr>
        <p:grpSpPr>
          <a:xfrm>
            <a:off x="8178254" y="4264795"/>
            <a:ext cx="928859" cy="797621"/>
            <a:chOff x="8166475" y="4286125"/>
            <a:chExt cx="863733" cy="741697"/>
          </a:xfrm>
        </p:grpSpPr>
        <p:sp>
          <p:nvSpPr>
            <p:cNvPr id="2511" name="Google Shape;2511;p40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2" name="Google Shape;2512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26" y="75"/>
                    <a:pt x="63" y="151"/>
                    <a:pt x="88" y="226"/>
                  </a:cubicBezTo>
                  <a:lnTo>
                    <a:pt x="164" y="189"/>
                  </a:lnTo>
                  <a:cubicBezTo>
                    <a:pt x="5429" y="5919"/>
                    <a:pt x="10694" y="11636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3" name="Google Shape;2513;p40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40" y="3180"/>
                    <a:pt x="2476" y="1597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8169401" y="4292376"/>
              <a:ext cx="531940" cy="705784"/>
            </a:xfrm>
            <a:custGeom>
              <a:avLst/>
              <a:gdLst/>
              <a:ahLst/>
              <a:cxnLst/>
              <a:rect l="l" t="t" r="r" b="b"/>
              <a:pathLst>
                <a:path w="15997" h="21225" extrusionOk="0">
                  <a:moveTo>
                    <a:pt x="76" y="1"/>
                  </a:moveTo>
                  <a:lnTo>
                    <a:pt x="0" y="38"/>
                  </a:lnTo>
                  <a:cubicBezTo>
                    <a:pt x="3016" y="7100"/>
                    <a:pt x="6019" y="14162"/>
                    <a:pt x="9023" y="21224"/>
                  </a:cubicBezTo>
                  <a:lnTo>
                    <a:pt x="11724" y="19867"/>
                  </a:lnTo>
                  <a:cubicBezTo>
                    <a:pt x="12466" y="19490"/>
                    <a:pt x="13207" y="19113"/>
                    <a:pt x="13923" y="18711"/>
                  </a:cubicBezTo>
                  <a:cubicBezTo>
                    <a:pt x="14652" y="18297"/>
                    <a:pt x="15343" y="17857"/>
                    <a:pt x="15997" y="17342"/>
                  </a:cubicBezTo>
                  <a:lnTo>
                    <a:pt x="15871" y="17166"/>
                  </a:lnTo>
                  <a:cubicBezTo>
                    <a:pt x="10606" y="11448"/>
                    <a:pt x="5341" y="5731"/>
                    <a:pt x="7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8181505" y="4294471"/>
              <a:ext cx="848704" cy="507300"/>
            </a:xfrm>
            <a:custGeom>
              <a:avLst/>
              <a:gdLst/>
              <a:ahLst/>
              <a:cxnLst/>
              <a:rect l="l" t="t" r="r" b="b"/>
              <a:pathLst>
                <a:path w="25523" h="15256" extrusionOk="0">
                  <a:moveTo>
                    <a:pt x="1" y="0"/>
                  </a:move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cubicBezTo>
                    <a:pt x="18649" y="15243"/>
                    <a:pt x="18674" y="15243"/>
                    <a:pt x="18699" y="15243"/>
                  </a:cubicBezTo>
                  <a:cubicBezTo>
                    <a:pt x="20936" y="14539"/>
                    <a:pt x="23223" y="13999"/>
                    <a:pt x="25522" y="13584"/>
                  </a:cubicBezTo>
                  <a:cubicBezTo>
                    <a:pt x="17015" y="9060"/>
                    <a:pt x="8508" y="4524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17015" y="22305"/>
                  </a:moveTo>
                  <a:lnTo>
                    <a:pt x="17002" y="22267"/>
                  </a:lnTo>
                  <a:lnTo>
                    <a:pt x="17002" y="22267"/>
                  </a:lnTo>
                  <a:lnTo>
                    <a:pt x="17002" y="22267"/>
                  </a:lnTo>
                  <a:cubicBezTo>
                    <a:pt x="16751" y="20671"/>
                    <a:pt x="16487" y="19088"/>
                    <a:pt x="16236" y="17492"/>
                  </a:cubicBezTo>
                  <a:lnTo>
                    <a:pt x="16110" y="17517"/>
                  </a:lnTo>
                  <a:lnTo>
                    <a:pt x="16085" y="17530"/>
                  </a:lnTo>
                  <a:lnTo>
                    <a:pt x="16085" y="17530"/>
                  </a:lnTo>
                  <a:lnTo>
                    <a:pt x="15959" y="17354"/>
                  </a:lnTo>
                  <a:cubicBezTo>
                    <a:pt x="13082" y="14237"/>
                    <a:pt x="10217" y="11121"/>
                    <a:pt x="7339" y="7992"/>
                  </a:cubicBezTo>
                  <a:lnTo>
                    <a:pt x="7339" y="7992"/>
                  </a:ln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lnTo>
                    <a:pt x="19151" y="15494"/>
                  </a:lnTo>
                  <a:cubicBezTo>
                    <a:pt x="18623" y="17819"/>
                    <a:pt x="17907" y="20093"/>
                    <a:pt x="17015" y="22305"/>
                  </a:cubicBezTo>
                  <a:moveTo>
                    <a:pt x="453" y="251"/>
                  </a:move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lnTo>
                    <a:pt x="453" y="251"/>
                  </a:lnTo>
                  <a:cubicBezTo>
                    <a:pt x="302" y="163"/>
                    <a:pt x="151" y="88"/>
                    <a:pt x="0" y="0"/>
                  </a:cubicBezTo>
                  <a:lnTo>
                    <a:pt x="0" y="0"/>
                  </a:lnTo>
                  <a:cubicBezTo>
                    <a:pt x="151" y="88"/>
                    <a:pt x="302" y="163"/>
                    <a:pt x="453" y="251"/>
                  </a:cubicBezTo>
                  <a:lnTo>
                    <a:pt x="453" y="251"/>
                  </a:lnTo>
                  <a:moveTo>
                    <a:pt x="38" y="113"/>
                  </a:moveTo>
                  <a:cubicBezTo>
                    <a:pt x="26" y="88"/>
                    <a:pt x="26" y="63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8166475" y="4286125"/>
              <a:ext cx="636819" cy="741697"/>
            </a:xfrm>
            <a:custGeom>
              <a:avLst/>
              <a:gdLst/>
              <a:ahLst/>
              <a:cxnLst/>
              <a:rect l="l" t="t" r="r" b="b"/>
              <a:pathLst>
                <a:path w="19151" h="22305" extrusionOk="0">
                  <a:moveTo>
                    <a:pt x="0" y="0"/>
                  </a:moveTo>
                  <a:cubicBezTo>
                    <a:pt x="0" y="13"/>
                    <a:pt x="0" y="25"/>
                    <a:pt x="13" y="38"/>
                  </a:cubicBezTo>
                  <a:cubicBezTo>
                    <a:pt x="26" y="63"/>
                    <a:pt x="26" y="88"/>
                    <a:pt x="38" y="113"/>
                  </a:cubicBezTo>
                  <a:cubicBezTo>
                    <a:pt x="76" y="138"/>
                    <a:pt x="101" y="176"/>
                    <a:pt x="139" y="201"/>
                  </a:cubicBezTo>
                  <a:lnTo>
                    <a:pt x="164" y="189"/>
                  </a:lnTo>
                  <a:cubicBezTo>
                    <a:pt x="2564" y="2790"/>
                    <a:pt x="4951" y="5391"/>
                    <a:pt x="7339" y="7992"/>
                  </a:cubicBezTo>
                  <a:cubicBezTo>
                    <a:pt x="10217" y="11121"/>
                    <a:pt x="13082" y="14237"/>
                    <a:pt x="15959" y="17354"/>
                  </a:cubicBezTo>
                  <a:lnTo>
                    <a:pt x="16085" y="17530"/>
                  </a:lnTo>
                  <a:lnTo>
                    <a:pt x="16110" y="17517"/>
                  </a:lnTo>
                  <a:lnTo>
                    <a:pt x="16236" y="17492"/>
                  </a:lnTo>
                  <a:cubicBezTo>
                    <a:pt x="16487" y="19088"/>
                    <a:pt x="16751" y="20671"/>
                    <a:pt x="17002" y="22267"/>
                  </a:cubicBezTo>
                  <a:lnTo>
                    <a:pt x="17015" y="22305"/>
                  </a:lnTo>
                  <a:cubicBezTo>
                    <a:pt x="17907" y="20093"/>
                    <a:pt x="18623" y="17819"/>
                    <a:pt x="19151" y="15494"/>
                  </a:cubicBezTo>
                  <a:cubicBezTo>
                    <a:pt x="19126" y="15494"/>
                    <a:pt x="19101" y="15494"/>
                    <a:pt x="19088" y="15506"/>
                  </a:cubicBezTo>
                  <a:cubicBezTo>
                    <a:pt x="13031" y="10241"/>
                    <a:pt x="6811" y="5152"/>
                    <a:pt x="453" y="251"/>
                  </a:cubicBezTo>
                  <a:cubicBezTo>
                    <a:pt x="302" y="163"/>
                    <a:pt x="151" y="8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8706313" y="4867727"/>
              <a:ext cx="25538" cy="158814"/>
            </a:xfrm>
            <a:custGeom>
              <a:avLst/>
              <a:gdLst/>
              <a:ahLst/>
              <a:cxnLst/>
              <a:rect l="l" t="t" r="r" b="b"/>
              <a:pathLst>
                <a:path w="768" h="4776" extrusionOk="0">
                  <a:moveTo>
                    <a:pt x="1" y="1"/>
                  </a:moveTo>
                  <a:lnTo>
                    <a:pt x="1" y="1"/>
                  </a:lnTo>
                  <a:cubicBezTo>
                    <a:pt x="173" y="1093"/>
                    <a:pt x="350" y="2179"/>
                    <a:pt x="526" y="3267"/>
                  </a:cubicBezTo>
                  <a:lnTo>
                    <a:pt x="526" y="3267"/>
                  </a:lnTo>
                  <a:cubicBezTo>
                    <a:pt x="385" y="2377"/>
                    <a:pt x="246" y="1488"/>
                    <a:pt x="101" y="604"/>
                  </a:cubicBezTo>
                  <a:cubicBezTo>
                    <a:pt x="63" y="403"/>
                    <a:pt x="38" y="202"/>
                    <a:pt x="1" y="1"/>
                  </a:cubicBezTo>
                  <a:close/>
                  <a:moveTo>
                    <a:pt x="526" y="3267"/>
                  </a:moveTo>
                  <a:lnTo>
                    <a:pt x="526" y="3267"/>
                  </a:lnTo>
                  <a:cubicBezTo>
                    <a:pt x="606" y="3770"/>
                    <a:pt x="686" y="4273"/>
                    <a:pt x="767" y="4776"/>
                  </a:cubicBezTo>
                  <a:cubicBezTo>
                    <a:pt x="688" y="4272"/>
                    <a:pt x="607" y="3770"/>
                    <a:pt x="526" y="326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8410475" y="4551871"/>
              <a:ext cx="290860" cy="317162"/>
            </a:xfrm>
            <a:custGeom>
              <a:avLst/>
              <a:gdLst/>
              <a:ahLst/>
              <a:cxnLst/>
              <a:rect l="l" t="t" r="r" b="b"/>
              <a:pathLst>
                <a:path w="8747" h="9538" extrusionOk="0">
                  <a:moveTo>
                    <a:pt x="8747" y="9538"/>
                  </a:moveTo>
                  <a:lnTo>
                    <a:pt x="8621" y="9362"/>
                  </a:lnTo>
                  <a:cubicBezTo>
                    <a:pt x="5744" y="6245"/>
                    <a:pt x="2879" y="3129"/>
                    <a:pt x="1" y="0"/>
                  </a:cubicBezTo>
                  <a:cubicBezTo>
                    <a:pt x="2879" y="3129"/>
                    <a:pt x="5744" y="6245"/>
                    <a:pt x="8621" y="9362"/>
                  </a:cubicBezTo>
                  <a:lnTo>
                    <a:pt x="8747" y="9538"/>
                  </a:lnTo>
                  <a:lnTo>
                    <a:pt x="8747" y="9538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8181505" y="4294471"/>
              <a:ext cx="619727" cy="507300"/>
            </a:xfrm>
            <a:custGeom>
              <a:avLst/>
              <a:gdLst/>
              <a:ahLst/>
              <a:cxnLst/>
              <a:rect l="l" t="t" r="r" b="b"/>
              <a:pathLst>
                <a:path w="18637" h="15256" extrusionOk="0">
                  <a:moveTo>
                    <a:pt x="18636" y="15255"/>
                  </a:moveTo>
                  <a:lnTo>
                    <a:pt x="18636" y="15255"/>
                  </a:lnTo>
                  <a:cubicBezTo>
                    <a:pt x="12579" y="9990"/>
                    <a:pt x="6359" y="4901"/>
                    <a:pt x="1" y="0"/>
                  </a:cubicBezTo>
                  <a:lnTo>
                    <a:pt x="1" y="0"/>
                  </a:lnTo>
                  <a:cubicBezTo>
                    <a:pt x="6359" y="4901"/>
                    <a:pt x="12579" y="9990"/>
                    <a:pt x="18636" y="15255"/>
                  </a:cubicBezTo>
                  <a:lnTo>
                    <a:pt x="18636" y="15255"/>
                  </a:lnTo>
                  <a:lnTo>
                    <a:pt x="18636" y="15255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8632362" y="4867727"/>
              <a:ext cx="99491" cy="159246"/>
            </a:xfrm>
            <a:custGeom>
              <a:avLst/>
              <a:gdLst/>
              <a:ahLst/>
              <a:cxnLst/>
              <a:rect l="l" t="t" r="r" b="b"/>
              <a:pathLst>
                <a:path w="2992" h="4789" extrusionOk="0">
                  <a:moveTo>
                    <a:pt x="2225" y="1"/>
                  </a:moveTo>
                  <a:lnTo>
                    <a:pt x="2099" y="26"/>
                  </a:lnTo>
                  <a:lnTo>
                    <a:pt x="2074" y="39"/>
                  </a:lnTo>
                  <a:cubicBezTo>
                    <a:pt x="1420" y="554"/>
                    <a:pt x="729" y="994"/>
                    <a:pt x="0" y="1408"/>
                  </a:cubicBezTo>
                  <a:lnTo>
                    <a:pt x="38" y="1471"/>
                  </a:lnTo>
                  <a:cubicBezTo>
                    <a:pt x="1006" y="2577"/>
                    <a:pt x="1961" y="3683"/>
                    <a:pt x="2928" y="4789"/>
                  </a:cubicBezTo>
                  <a:lnTo>
                    <a:pt x="2991" y="4776"/>
                  </a:lnTo>
                  <a:cubicBezTo>
                    <a:pt x="2765" y="3381"/>
                    <a:pt x="2551" y="1986"/>
                    <a:pt x="2325" y="604"/>
                  </a:cubicBezTo>
                  <a:cubicBezTo>
                    <a:pt x="2287" y="403"/>
                    <a:pt x="2262" y="202"/>
                    <a:pt x="222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8709672" y="4887811"/>
              <a:ext cx="22179" cy="138729"/>
            </a:xfrm>
            <a:custGeom>
              <a:avLst/>
              <a:gdLst/>
              <a:ahLst/>
              <a:cxnLst/>
              <a:rect l="l" t="t" r="r" b="b"/>
              <a:pathLst>
                <a:path w="667" h="4172" extrusionOk="0">
                  <a:moveTo>
                    <a:pt x="666" y="4172"/>
                  </a:moveTo>
                  <a:lnTo>
                    <a:pt x="666" y="4172"/>
                  </a:lnTo>
                  <a:cubicBezTo>
                    <a:pt x="440" y="2777"/>
                    <a:pt x="226" y="1382"/>
                    <a:pt x="0" y="0"/>
                  </a:cubicBezTo>
                  <a:cubicBezTo>
                    <a:pt x="226" y="1382"/>
                    <a:pt x="440" y="2777"/>
                    <a:pt x="666" y="4172"/>
                  </a:cubicBezTo>
                  <a:lnTo>
                    <a:pt x="666" y="4172"/>
                  </a:ln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3880013" y="385670"/>
            <a:ext cx="1387012" cy="575353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bg2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smtClean="0">
                <a:solidFill>
                  <a:srgbClr val="FDFD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2200" b="1">
              <a:solidFill>
                <a:srgbClr val="FDFDF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29416" y="1033668"/>
                <a:ext cx="7016026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smtClean="0"/>
                  <a:t>Với </a:t>
                </a:r>
                <a:r>
                  <a:rPr lang="vi-VN" sz="2000"/>
                  <a:t>1 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000" smtClean="0"/>
                  <a:t> </a:t>
                </a:r>
                <a:r>
                  <a:rPr lang="vi-VN" sz="2000"/>
                  <a:t>xăng thì ô tô đi được quãng đường là: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000"/>
                  <a:t>100 : 10 = 10 (km)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Ô tô đi quãng đường dài 300 km hết số lít xăng là: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000"/>
                  <a:t>300 : 10 = 30 </a:t>
                </a:r>
                <a:r>
                  <a:rPr lang="vi-VN" sz="2000" smtClean="0"/>
                  <a:t>(</a:t>
                </a:r>
                <a14:m>
                  <m:oMath xmlns:m="http://schemas.openxmlformats.org/officeDocument/2006/math">
                    <m:r>
                      <a:rPr lang="vi-VN" sz="20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vi-VN" sz="2000" smtClean="0"/>
                  <a:t>)</a:t>
                </a:r>
                <a:endParaRPr lang="vi-VN" sz="2000"/>
              </a:p>
              <a:p>
                <a:pPr algn="just">
                  <a:lnSpc>
                    <a:spcPct val="150000"/>
                  </a:lnSpc>
                </a:pPr>
                <a:r>
                  <a:rPr lang="vi-VN" sz="2000"/>
                  <a:t>Số tiền mua xăng để vừa đủ cho ô tô đi hết quãng đường 300 km là: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vi-VN" sz="2000"/>
                  <a:t>23 400 × 30 = 702 000 (đồng)</a:t>
                </a:r>
              </a:p>
              <a:p>
                <a:pPr algn="r">
                  <a:lnSpc>
                    <a:spcPct val="150000"/>
                  </a:lnSpc>
                </a:pPr>
                <a:r>
                  <a:rPr lang="vi-VN" sz="2000"/>
                  <a:t>Đáp số: 702 000 đồng.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416" y="1033668"/>
                <a:ext cx="7016026" cy="3785652"/>
              </a:xfrm>
              <a:prstGeom prst="rect">
                <a:avLst/>
              </a:prstGeom>
              <a:blipFill rotWithShape="0">
                <a:blip r:embed="rId3"/>
                <a:stretch>
                  <a:fillRect l="-869" r="-956" b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2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</p:bldLst>
  </p:timing>
</p:sld>
</file>

<file path=ppt/theme/theme1.xml><?xml version="1.0" encoding="utf-8"?>
<a:theme xmlns:a="http://schemas.openxmlformats.org/drawingml/2006/main" name="Measurement and Data - Mathematics - 1st Grade by Slidesgo">
  <a:themeElements>
    <a:clrScheme name="Simple Light">
      <a:dk1>
        <a:srgbClr val="000F7C"/>
      </a:dk1>
      <a:lt1>
        <a:srgbClr val="FFD495"/>
      </a:lt1>
      <a:dk2>
        <a:srgbClr val="FDFDFD"/>
      </a:dk2>
      <a:lt2>
        <a:srgbClr val="D51460"/>
      </a:lt2>
      <a:accent1>
        <a:srgbClr val="F2825C"/>
      </a:accent1>
      <a:accent2>
        <a:srgbClr val="31AFA1"/>
      </a:accent2>
      <a:accent3>
        <a:srgbClr val="5A5FA5"/>
      </a:accent3>
      <a:accent4>
        <a:srgbClr val="ECEBF8"/>
      </a:accent4>
      <a:accent5>
        <a:srgbClr val="FFFFFF"/>
      </a:accent5>
      <a:accent6>
        <a:srgbClr val="FFFFFF"/>
      </a:accent6>
      <a:hlink>
        <a:srgbClr val="000F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894</Words>
  <Application>Microsoft Office PowerPoint</Application>
  <PresentationFormat>On-screen Show (16:9)</PresentationFormat>
  <Paragraphs>109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Lato</vt:lpstr>
      <vt:lpstr>Times New Roman</vt:lpstr>
      <vt:lpstr>Nunito Light</vt:lpstr>
      <vt:lpstr>Cambria Math</vt:lpstr>
      <vt:lpstr>Calibri</vt:lpstr>
      <vt:lpstr>Lilita One</vt:lpstr>
      <vt:lpstr>SimSun</vt:lpstr>
      <vt:lpstr>Quicksand Medium</vt:lpstr>
      <vt:lpstr>Anaheim</vt:lpstr>
      <vt:lpstr>Calibri Light</vt:lpstr>
      <vt:lpstr>Measurement and Data - Mathematics - 1st Grade by Slidesgo</vt:lpstr>
      <vt:lpstr>1_Office Theme</vt:lpstr>
      <vt:lpstr>BÀI 68: ÔN TẬP PHÉP TÍNH VỚI SỐ TỰ NHIÊN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VỀ NHÀ</vt:lpstr>
      <vt:lpstr>CẢM ƠN CÁC EM ĐÃ THEO DÕI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VUI MỪNG CHÀO ĐÓN  CẢ LỚP ĐẾN BÀI HỌC MỚI!</dc:title>
  <dc:creator>Xinh Đẹp Dịu Hiền Huế Thị</dc:creator>
  <cp:lastModifiedBy>A</cp:lastModifiedBy>
  <cp:revision>25</cp:revision>
  <dcterms:modified xsi:type="dcterms:W3CDTF">2025-05-04T14:59:20Z</dcterms:modified>
</cp:coreProperties>
</file>