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 id="2147483668" r:id="rId3"/>
    <p:sldMasterId id="2147483679" r:id="rId4"/>
    <p:sldMasterId id="2147483685" r:id="rId5"/>
    <p:sldMasterId id="2147483696" r:id="rId6"/>
    <p:sldMasterId id="2147483708" r:id="rId7"/>
  </p:sldMasterIdLst>
  <p:notesMasterIdLst>
    <p:notesMasterId r:id="rId41"/>
  </p:notesMasterIdLst>
  <p:handoutMasterIdLst>
    <p:handoutMasterId r:id="rId42"/>
  </p:handoutMasterIdLst>
  <p:sldIdLst>
    <p:sldId id="359" r:id="rId8"/>
    <p:sldId id="257" r:id="rId9"/>
    <p:sldId id="258" r:id="rId10"/>
    <p:sldId id="259" r:id="rId11"/>
    <p:sldId id="260" r:id="rId12"/>
    <p:sldId id="261" r:id="rId13"/>
    <p:sldId id="262" r:id="rId14"/>
    <p:sldId id="263" r:id="rId15"/>
    <p:sldId id="264" r:id="rId16"/>
    <p:sldId id="265" r:id="rId17"/>
    <p:sldId id="266" r:id="rId18"/>
    <p:sldId id="360" r:id="rId19"/>
    <p:sldId id="370" r:id="rId20"/>
    <p:sldId id="2601" r:id="rId21"/>
    <p:sldId id="2602" r:id="rId22"/>
    <p:sldId id="2007577131" r:id="rId23"/>
    <p:sldId id="2007577132" r:id="rId24"/>
    <p:sldId id="276" r:id="rId25"/>
    <p:sldId id="367" r:id="rId26"/>
    <p:sldId id="374" r:id="rId27"/>
    <p:sldId id="379" r:id="rId28"/>
    <p:sldId id="2604" r:id="rId29"/>
    <p:sldId id="342" r:id="rId30"/>
    <p:sldId id="2007577126" r:id="rId31"/>
    <p:sldId id="2007577125" r:id="rId32"/>
    <p:sldId id="2007577133" r:id="rId33"/>
    <p:sldId id="364" r:id="rId34"/>
    <p:sldId id="2007577129" r:id="rId35"/>
    <p:sldId id="375" r:id="rId36"/>
    <p:sldId id="2007577128" r:id="rId37"/>
    <p:sldId id="278" r:id="rId38"/>
    <p:sldId id="280" r:id="rId39"/>
    <p:sldId id="2007577130" r:id="rId40"/>
  </p:sldIdLst>
  <p:sldSz cx="12192000" cy="6858000"/>
  <p:notesSz cx="6858000" cy="9144000"/>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5098"/>
    <a:srgbClr val="EF7DB3"/>
    <a:srgbClr val="F39800"/>
    <a:srgbClr val="6EB92B"/>
    <a:srgbClr val="E558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10"/>
    <p:restoredTop sz="94682"/>
  </p:normalViewPr>
  <p:slideViewPr>
    <p:cSldViewPr snapToGrid="0" snapToObjects="1">
      <p:cViewPr varScale="1">
        <p:scale>
          <a:sx n="63" d="100"/>
          <a:sy n="63" d="100"/>
        </p:scale>
        <p:origin x="972"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90" d="100"/>
        <a:sy n="190" d="100"/>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t>2024/3/28</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t>‹#›</a:t>
            </a:fld>
            <a:endParaRPr kumimoji="1" lang="zh-CN" altLang="en-US"/>
          </a:p>
        </p:txBody>
      </p:sp>
    </p:spTree>
    <p:extLst>
      <p:ext uri="{BB962C8B-B14F-4D97-AF65-F5344CB8AC3E}">
        <p14:creationId xmlns:p14="http://schemas.microsoft.com/office/powerpoint/2010/main" val="397030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t>2024/3/28</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t>‹#›</a:t>
            </a:fld>
            <a:endParaRPr kumimoji="1" lang="zh-CN" altLang="en-US"/>
          </a:p>
        </p:txBody>
      </p:sp>
    </p:spTree>
    <p:extLst>
      <p:ext uri="{BB962C8B-B14F-4D97-AF65-F5344CB8AC3E}">
        <p14:creationId xmlns:p14="http://schemas.microsoft.com/office/powerpoint/2010/main" val="47636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a:t>
            </a:fld>
            <a:endParaRPr lang="zh-CN" altLang="en-US"/>
          </a:p>
        </p:txBody>
      </p:sp>
    </p:spTree>
    <p:extLst>
      <p:ext uri="{BB962C8B-B14F-4D97-AF65-F5344CB8AC3E}">
        <p14:creationId xmlns:p14="http://schemas.microsoft.com/office/powerpoint/2010/main" val="1566711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19</a:t>
            </a:fld>
            <a:endParaRPr lang="zh-CN" altLang="en-US"/>
          </a:p>
        </p:txBody>
      </p:sp>
    </p:spTree>
    <p:extLst>
      <p:ext uri="{BB962C8B-B14F-4D97-AF65-F5344CB8AC3E}">
        <p14:creationId xmlns:p14="http://schemas.microsoft.com/office/powerpoint/2010/main" val="3108876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20</a:t>
            </a:fld>
            <a:endParaRPr lang="zh-CN" altLang="en-US"/>
          </a:p>
        </p:txBody>
      </p:sp>
    </p:spTree>
    <p:extLst>
      <p:ext uri="{BB962C8B-B14F-4D97-AF65-F5344CB8AC3E}">
        <p14:creationId xmlns:p14="http://schemas.microsoft.com/office/powerpoint/2010/main" val="909458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21</a:t>
            </a:fld>
            <a:endParaRPr lang="zh-CN" altLang="en-US"/>
          </a:p>
        </p:txBody>
      </p:sp>
    </p:spTree>
    <p:extLst>
      <p:ext uri="{BB962C8B-B14F-4D97-AF65-F5344CB8AC3E}">
        <p14:creationId xmlns:p14="http://schemas.microsoft.com/office/powerpoint/2010/main" val="3353617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3188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1916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39744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4658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13230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27</a:t>
            </a:fld>
            <a:endParaRPr lang="zh-CN" altLang="en-US"/>
          </a:p>
        </p:txBody>
      </p:sp>
    </p:spTree>
    <p:extLst>
      <p:ext uri="{BB962C8B-B14F-4D97-AF65-F5344CB8AC3E}">
        <p14:creationId xmlns:p14="http://schemas.microsoft.com/office/powerpoint/2010/main" val="2533931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28</a:t>
            </a:fld>
            <a:endParaRPr lang="zh-CN" altLang="en-US"/>
          </a:p>
        </p:txBody>
      </p:sp>
    </p:spTree>
    <p:extLst>
      <p:ext uri="{BB962C8B-B14F-4D97-AF65-F5344CB8AC3E}">
        <p14:creationId xmlns:p14="http://schemas.microsoft.com/office/powerpoint/2010/main" val="3940879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48F24B-0E14-46F3-AD69-CB55947AC6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2886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29</a:t>
            </a:fld>
            <a:endParaRPr lang="zh-CN" altLang="en-US"/>
          </a:p>
        </p:txBody>
      </p:sp>
    </p:spTree>
    <p:extLst>
      <p:ext uri="{BB962C8B-B14F-4D97-AF65-F5344CB8AC3E}">
        <p14:creationId xmlns:p14="http://schemas.microsoft.com/office/powerpoint/2010/main" val="3499516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30</a:t>
            </a:fld>
            <a:endParaRPr lang="zh-CN" altLang="en-US"/>
          </a:p>
        </p:txBody>
      </p:sp>
    </p:spTree>
    <p:extLst>
      <p:ext uri="{BB962C8B-B14F-4D97-AF65-F5344CB8AC3E}">
        <p14:creationId xmlns:p14="http://schemas.microsoft.com/office/powerpoint/2010/main" val="2351387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9727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12</a:t>
            </a:fld>
            <a:endParaRPr lang="zh-CN" altLang="en-US"/>
          </a:p>
        </p:txBody>
      </p:sp>
    </p:spTree>
    <p:extLst>
      <p:ext uri="{BB962C8B-B14F-4D97-AF65-F5344CB8AC3E}">
        <p14:creationId xmlns:p14="http://schemas.microsoft.com/office/powerpoint/2010/main" val="633263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13</a:t>
            </a:fld>
            <a:endParaRPr lang="zh-CN" altLang="en-US"/>
          </a:p>
        </p:txBody>
      </p:sp>
    </p:spTree>
    <p:extLst>
      <p:ext uri="{BB962C8B-B14F-4D97-AF65-F5344CB8AC3E}">
        <p14:creationId xmlns:p14="http://schemas.microsoft.com/office/powerpoint/2010/main" val="337106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574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6955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215934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9083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4386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11.png"/><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43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A70D5D-94D0-4ADD-9F1E-E05B887C81E3}" type="datetimeFigureOut">
              <a:rPr lang="en-US" smtClean="0">
                <a:solidFill>
                  <a:prstClr val="black">
                    <a:tint val="75000"/>
                  </a:prstClr>
                </a:solidFill>
              </a:rPr>
              <a:pPr/>
              <a:t>3/28/2024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24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70D5D-94D0-4ADD-9F1E-E05B887C81E3}" type="datetimeFigureOut">
              <a:rPr lang="en-US" smtClean="0">
                <a:solidFill>
                  <a:prstClr val="black">
                    <a:tint val="75000"/>
                  </a:prstClr>
                </a:solidFill>
              </a:rPr>
              <a:pPr/>
              <a:t>3/28/2024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293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3/28/2024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574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3/28/2024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15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33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029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2419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1155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9842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3661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47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2024/3/28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354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2024/3/28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5803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9117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0431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2754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2024/3/28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4692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74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D65A57-EBA1-4EA8-AD22-47A5B2403690}"/>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98036802-EC14-4F2A-B2DD-D09CC42D786D}"/>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26623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FB5CEFA-83CF-4C86-9F4B-47350923148F}"/>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0116DAC3-B955-4DAD-BFE3-BA566CA7456C}"/>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115193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65E100-AD8A-431F-A68C-ED5B1800830D}"/>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6FC7E2E4-B43F-469F-9661-7C2CD1A4AA51}"/>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417594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22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78897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927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0529" y="3032146"/>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4709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15644" y="547782"/>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3368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3023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E0125CD-D016-4F87-BDB3-ED14F9D7EE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1" name="图片 10">
            <a:extLst>
              <a:ext uri="{FF2B5EF4-FFF2-40B4-BE49-F238E27FC236}">
                <a16:creationId xmlns:a16="http://schemas.microsoft.com/office/drawing/2014/main" id="{B1708CEF-19A1-4E9B-871F-98207F0F27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12" name="图片 11" descr="图片包含 矢量图形&#10;&#10;描述已自动生成">
            <a:extLst>
              <a:ext uri="{FF2B5EF4-FFF2-40B4-BE49-F238E27FC236}">
                <a16:creationId xmlns:a16="http://schemas.microsoft.com/office/drawing/2014/main" id="{7C9AAD7B-634C-44C4-B820-7787B3527C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4990" y="182880"/>
            <a:ext cx="2274367" cy="2006316"/>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54DC35F7-6701-4EA1-ACF1-128E3FCBAC3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44001" y="4156363"/>
            <a:ext cx="2817984" cy="3420899"/>
          </a:xfrm>
          <a:prstGeom prst="rect">
            <a:avLst/>
          </a:prstGeom>
        </p:spPr>
      </p:pic>
    </p:spTree>
    <p:extLst>
      <p:ext uri="{BB962C8B-B14F-4D97-AF65-F5344CB8AC3E}">
        <p14:creationId xmlns:p14="http://schemas.microsoft.com/office/powerpoint/2010/main" val="189985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5F5D7C4-4124-46BA-AD7B-5D6D7A2A76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Tree>
    <p:extLst>
      <p:ext uri="{BB962C8B-B14F-4D97-AF65-F5344CB8AC3E}">
        <p14:creationId xmlns:p14="http://schemas.microsoft.com/office/powerpoint/2010/main" val="31632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4" name="图片 3">
            <a:extLst>
              <a:ext uri="{FF2B5EF4-FFF2-40B4-BE49-F238E27FC236}">
                <a16:creationId xmlns:a16="http://schemas.microsoft.com/office/drawing/2014/main" id="{BD2CDB72-16D6-4471-A46F-8D2A4D60F8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1360017">
            <a:off x="76852" y="2804671"/>
            <a:ext cx="3489679" cy="3934442"/>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5147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53572"/>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320798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4166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80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fld id="{07024438-9F65-4C93-B31D-E8AC5036F4F7}" type="datetimeFigureOut">
              <a:rPr lang="zh-CN" altLang="en-US" smtClean="0"/>
              <a:t>2024/3/28</a:t>
            </a:fld>
            <a:endParaRPr lang="zh-CN" altLang="en-US"/>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67651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69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99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536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3/28/2024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033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A70D5D-94D0-4ADD-9F1E-E05B887C81E3}" type="datetimeFigureOut">
              <a:rPr lang="en-US" smtClean="0">
                <a:solidFill>
                  <a:prstClr val="black">
                    <a:tint val="75000"/>
                  </a:prstClr>
                </a:solidFill>
              </a:rPr>
              <a:pPr/>
              <a:t>3/28/2024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938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A70D5D-94D0-4ADD-9F1E-E05B887C81E3}" type="datetimeFigureOut">
              <a:rPr lang="en-US" smtClean="0">
                <a:solidFill>
                  <a:prstClr val="black">
                    <a:tint val="75000"/>
                  </a:prstClr>
                </a:solidFill>
              </a:rPr>
              <a:pPr/>
              <a:t>3/28/2024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549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70D5D-94D0-4ADD-9F1E-E05B887C81E3}" type="datetimeFigureOut">
              <a:rPr lang="en-US" smtClean="0">
                <a:solidFill>
                  <a:prstClr val="black">
                    <a:tint val="75000"/>
                  </a:prstClr>
                </a:solidFill>
              </a:rPr>
              <a:pPr/>
              <a:t>3/28/2024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69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3/28/2024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00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3/28/2024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956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20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170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988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46E506-AAC5-4D02-9AF1-9B14FD34AD8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B864578-3E75-4431-ACDC-5291A6687C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EA79566-4422-4D6B-AE8C-875E0CC8D674}"/>
              </a:ext>
            </a:extLst>
          </p:cNvPr>
          <p:cNvSpPr>
            <a:spLocks noGrp="1"/>
          </p:cNvSpPr>
          <p:nvPr>
            <p:ph type="dt" sz="half" idx="10"/>
          </p:nvPr>
        </p:nvSpPr>
        <p:spPr/>
        <p:txBody>
          <a:bodyPr/>
          <a:lstStyle/>
          <a:p>
            <a:fld id="{A527CEBE-BCDE-45B2-8097-EC2E8529C77A}" type="datetimeFigureOut">
              <a:rPr lang="zh-CN" altLang="en-US" smtClean="0"/>
              <a:t>2024/3/28</a:t>
            </a:fld>
            <a:endParaRPr lang="zh-CN" altLang="en-US"/>
          </a:p>
        </p:txBody>
      </p:sp>
      <p:sp>
        <p:nvSpPr>
          <p:cNvPr id="5" name="页脚占位符 4">
            <a:extLst>
              <a:ext uri="{FF2B5EF4-FFF2-40B4-BE49-F238E27FC236}">
                <a16:creationId xmlns:a16="http://schemas.microsoft.com/office/drawing/2014/main" id="{F6BA6543-DC10-48F3-8403-2F5D4816DF4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E15E68A-9DBA-4450-B3B0-4976E20C92C7}"/>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9221468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CD34C6-78E8-481A-917F-542C0D8E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976538-1A22-423C-85BE-B7DA295BC1C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9A64A65-2615-4467-89CF-5F18D7F23536}"/>
              </a:ext>
            </a:extLst>
          </p:cNvPr>
          <p:cNvSpPr>
            <a:spLocks noGrp="1"/>
          </p:cNvSpPr>
          <p:nvPr>
            <p:ph type="dt" sz="half" idx="10"/>
          </p:nvPr>
        </p:nvSpPr>
        <p:spPr/>
        <p:txBody>
          <a:bodyPr/>
          <a:lstStyle/>
          <a:p>
            <a:fld id="{A527CEBE-BCDE-45B2-8097-EC2E8529C77A}" type="datetimeFigureOut">
              <a:rPr lang="zh-CN" altLang="en-US" smtClean="0"/>
              <a:t>2024/3/28</a:t>
            </a:fld>
            <a:endParaRPr lang="zh-CN" altLang="en-US"/>
          </a:p>
        </p:txBody>
      </p:sp>
      <p:sp>
        <p:nvSpPr>
          <p:cNvPr id="5" name="页脚占位符 4">
            <a:extLst>
              <a:ext uri="{FF2B5EF4-FFF2-40B4-BE49-F238E27FC236}">
                <a16:creationId xmlns:a16="http://schemas.microsoft.com/office/drawing/2014/main" id="{39A7B5DC-56AB-4BDA-9139-985CF17D13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5C7CA5-0768-4910-83A0-2C7E1EEC0F80}"/>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34868704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ED1E0A-158D-4472-BA0D-A23CE0684FA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A4EC316-8A33-42A9-858B-3C73BD988E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E4FAE95-E613-497C-BF89-2F752AEA6F7C}"/>
              </a:ext>
            </a:extLst>
          </p:cNvPr>
          <p:cNvSpPr>
            <a:spLocks noGrp="1"/>
          </p:cNvSpPr>
          <p:nvPr>
            <p:ph type="dt" sz="half" idx="10"/>
          </p:nvPr>
        </p:nvSpPr>
        <p:spPr/>
        <p:txBody>
          <a:bodyPr/>
          <a:lstStyle/>
          <a:p>
            <a:fld id="{A527CEBE-BCDE-45B2-8097-EC2E8529C77A}" type="datetimeFigureOut">
              <a:rPr lang="zh-CN" altLang="en-US" smtClean="0"/>
              <a:t>2024/3/28</a:t>
            </a:fld>
            <a:endParaRPr lang="zh-CN" altLang="en-US"/>
          </a:p>
        </p:txBody>
      </p:sp>
      <p:sp>
        <p:nvSpPr>
          <p:cNvPr id="5" name="页脚占位符 4">
            <a:extLst>
              <a:ext uri="{FF2B5EF4-FFF2-40B4-BE49-F238E27FC236}">
                <a16:creationId xmlns:a16="http://schemas.microsoft.com/office/drawing/2014/main" id="{58F17859-89D0-437E-8B9F-F697764A81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F18337E-9AE5-41A9-8A05-DC4ED22B4CAB}"/>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34819271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D47080-D745-44AC-A4C9-636146C75A7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42D562F-8AE0-4279-AED3-3D87A2A1B8E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538E115-AEB3-4128-ADA1-BC85B225B45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F343F9D-0244-4F63-9075-9FD92C420297}"/>
              </a:ext>
            </a:extLst>
          </p:cNvPr>
          <p:cNvSpPr>
            <a:spLocks noGrp="1"/>
          </p:cNvSpPr>
          <p:nvPr>
            <p:ph type="dt" sz="half" idx="10"/>
          </p:nvPr>
        </p:nvSpPr>
        <p:spPr/>
        <p:txBody>
          <a:bodyPr/>
          <a:lstStyle/>
          <a:p>
            <a:fld id="{A527CEBE-BCDE-45B2-8097-EC2E8529C77A}" type="datetimeFigureOut">
              <a:rPr lang="zh-CN" altLang="en-US" smtClean="0"/>
              <a:t>2024/3/28</a:t>
            </a:fld>
            <a:endParaRPr lang="zh-CN" altLang="en-US"/>
          </a:p>
        </p:txBody>
      </p:sp>
      <p:sp>
        <p:nvSpPr>
          <p:cNvPr id="6" name="页脚占位符 5">
            <a:extLst>
              <a:ext uri="{FF2B5EF4-FFF2-40B4-BE49-F238E27FC236}">
                <a16:creationId xmlns:a16="http://schemas.microsoft.com/office/drawing/2014/main" id="{E11BE7F9-1D29-40EF-97C6-267A5169B56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4231F47-C942-4C93-BC7C-82A5C147DB13}"/>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145721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5D9BDA-868F-4FC0-AE08-3438E0C5D83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4A769A9-A3FF-43AB-89D3-3317A37F73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FBAD61F-6A99-4EC1-87CB-3881D6051B1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C44434C-4BC3-41F7-BB7E-5BF42B0242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1EF8A04-C4CB-44EB-BD35-DADF389A689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B14E7A-A63F-412C-B093-35EBF0B4FD45}"/>
              </a:ext>
            </a:extLst>
          </p:cNvPr>
          <p:cNvSpPr>
            <a:spLocks noGrp="1"/>
          </p:cNvSpPr>
          <p:nvPr>
            <p:ph type="dt" sz="half" idx="10"/>
          </p:nvPr>
        </p:nvSpPr>
        <p:spPr/>
        <p:txBody>
          <a:bodyPr/>
          <a:lstStyle/>
          <a:p>
            <a:fld id="{A527CEBE-BCDE-45B2-8097-EC2E8529C77A}" type="datetimeFigureOut">
              <a:rPr lang="zh-CN" altLang="en-US" smtClean="0"/>
              <a:t>2024/3/28</a:t>
            </a:fld>
            <a:endParaRPr lang="zh-CN" altLang="en-US"/>
          </a:p>
        </p:txBody>
      </p:sp>
      <p:sp>
        <p:nvSpPr>
          <p:cNvPr id="8" name="页脚占位符 7">
            <a:extLst>
              <a:ext uri="{FF2B5EF4-FFF2-40B4-BE49-F238E27FC236}">
                <a16:creationId xmlns:a16="http://schemas.microsoft.com/office/drawing/2014/main" id="{1022162B-ADA4-43C8-B021-784C4C3B24B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5E36F13-1993-4C67-852C-5B88CAE82C7E}"/>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9147851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6CBBE3-7F38-4079-98A9-E7F76013DA0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FCA3A99-73BB-43EE-AAE7-4C961F492C50}"/>
              </a:ext>
            </a:extLst>
          </p:cNvPr>
          <p:cNvSpPr>
            <a:spLocks noGrp="1"/>
          </p:cNvSpPr>
          <p:nvPr>
            <p:ph type="dt" sz="half" idx="10"/>
          </p:nvPr>
        </p:nvSpPr>
        <p:spPr/>
        <p:txBody>
          <a:bodyPr/>
          <a:lstStyle/>
          <a:p>
            <a:fld id="{A527CEBE-BCDE-45B2-8097-EC2E8529C77A}" type="datetimeFigureOut">
              <a:rPr lang="zh-CN" altLang="en-US" smtClean="0"/>
              <a:t>2024/3/28</a:t>
            </a:fld>
            <a:endParaRPr lang="zh-CN" altLang="en-US"/>
          </a:p>
        </p:txBody>
      </p:sp>
      <p:sp>
        <p:nvSpPr>
          <p:cNvPr id="4" name="页脚占位符 3">
            <a:extLst>
              <a:ext uri="{FF2B5EF4-FFF2-40B4-BE49-F238E27FC236}">
                <a16:creationId xmlns:a16="http://schemas.microsoft.com/office/drawing/2014/main" id="{DD7E105C-21FF-483E-B2E4-F4C246E83EC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71B006F-AC9C-4432-AEF0-783097ED6266}"/>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41306543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5BC7430-9B5E-4C3F-88F1-32C5F4C25EA1}"/>
              </a:ext>
            </a:extLst>
          </p:cNvPr>
          <p:cNvSpPr>
            <a:spLocks noGrp="1"/>
          </p:cNvSpPr>
          <p:nvPr>
            <p:ph type="dt" sz="half" idx="10"/>
          </p:nvPr>
        </p:nvSpPr>
        <p:spPr/>
        <p:txBody>
          <a:bodyPr/>
          <a:lstStyle/>
          <a:p>
            <a:fld id="{A527CEBE-BCDE-45B2-8097-EC2E8529C77A}" type="datetimeFigureOut">
              <a:rPr lang="zh-CN" altLang="en-US" smtClean="0"/>
              <a:t>2024/3/28</a:t>
            </a:fld>
            <a:endParaRPr lang="zh-CN" altLang="en-US"/>
          </a:p>
        </p:txBody>
      </p:sp>
      <p:sp>
        <p:nvSpPr>
          <p:cNvPr id="3" name="页脚占位符 2">
            <a:extLst>
              <a:ext uri="{FF2B5EF4-FFF2-40B4-BE49-F238E27FC236}">
                <a16:creationId xmlns:a16="http://schemas.microsoft.com/office/drawing/2014/main" id="{EDD0DB72-B8F1-46B1-B260-A925AA74238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AE68D83-2FCC-486D-B1C3-60CDE40E1432}"/>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2603987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929D08-8C39-413A-8AE2-161E4265D97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32050CA-214C-4A65-9A3F-47F7F18025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CE6F97B-3272-44F8-87F4-08DBDEDEA6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099466E-4D0C-4234-B85E-F90EDA503E1A}"/>
              </a:ext>
            </a:extLst>
          </p:cNvPr>
          <p:cNvSpPr>
            <a:spLocks noGrp="1"/>
          </p:cNvSpPr>
          <p:nvPr>
            <p:ph type="dt" sz="half" idx="10"/>
          </p:nvPr>
        </p:nvSpPr>
        <p:spPr/>
        <p:txBody>
          <a:bodyPr/>
          <a:lstStyle/>
          <a:p>
            <a:fld id="{A527CEBE-BCDE-45B2-8097-EC2E8529C77A}" type="datetimeFigureOut">
              <a:rPr lang="zh-CN" altLang="en-US" smtClean="0"/>
              <a:t>2024/3/28</a:t>
            </a:fld>
            <a:endParaRPr lang="zh-CN" altLang="en-US"/>
          </a:p>
        </p:txBody>
      </p:sp>
      <p:sp>
        <p:nvSpPr>
          <p:cNvPr id="6" name="页脚占位符 5">
            <a:extLst>
              <a:ext uri="{FF2B5EF4-FFF2-40B4-BE49-F238E27FC236}">
                <a16:creationId xmlns:a16="http://schemas.microsoft.com/office/drawing/2014/main" id="{38E6D5B1-859D-434A-8F73-35A0A911601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6689B41-7592-4D15-9BC8-151CB9BCC19E}"/>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39076269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351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8BF344-C18F-4ACB-84F3-A25361F1205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17B132-12F9-4444-A7B6-9FB44FAA5D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67B1DCE-8E58-4271-8221-08EFFCEB51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085989A-6D77-4586-9AFC-D81A7D47EBD8}"/>
              </a:ext>
            </a:extLst>
          </p:cNvPr>
          <p:cNvSpPr>
            <a:spLocks noGrp="1"/>
          </p:cNvSpPr>
          <p:nvPr>
            <p:ph type="dt" sz="half" idx="10"/>
          </p:nvPr>
        </p:nvSpPr>
        <p:spPr/>
        <p:txBody>
          <a:bodyPr/>
          <a:lstStyle/>
          <a:p>
            <a:fld id="{A527CEBE-BCDE-45B2-8097-EC2E8529C77A}" type="datetimeFigureOut">
              <a:rPr lang="zh-CN" altLang="en-US" smtClean="0"/>
              <a:t>2024/3/28</a:t>
            </a:fld>
            <a:endParaRPr lang="zh-CN" altLang="en-US"/>
          </a:p>
        </p:txBody>
      </p:sp>
      <p:sp>
        <p:nvSpPr>
          <p:cNvPr id="6" name="页脚占位符 5">
            <a:extLst>
              <a:ext uri="{FF2B5EF4-FFF2-40B4-BE49-F238E27FC236}">
                <a16:creationId xmlns:a16="http://schemas.microsoft.com/office/drawing/2014/main" id="{3D1D5714-93EC-4EF3-9028-A563438E523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964CF3B-2222-4446-880B-54313DF372F6}"/>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29136462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3CB745-AA0F-4A3B-86B6-E16C3430530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51DE1B5-B902-4C2E-AC78-BE91115011F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9F6701-E33B-4581-893D-5544A696A83A}"/>
              </a:ext>
            </a:extLst>
          </p:cNvPr>
          <p:cNvSpPr>
            <a:spLocks noGrp="1"/>
          </p:cNvSpPr>
          <p:nvPr>
            <p:ph type="dt" sz="half" idx="10"/>
          </p:nvPr>
        </p:nvSpPr>
        <p:spPr/>
        <p:txBody>
          <a:bodyPr/>
          <a:lstStyle/>
          <a:p>
            <a:fld id="{A527CEBE-BCDE-45B2-8097-EC2E8529C77A}" type="datetimeFigureOut">
              <a:rPr lang="zh-CN" altLang="en-US" smtClean="0"/>
              <a:t>2024/3/28</a:t>
            </a:fld>
            <a:endParaRPr lang="zh-CN" altLang="en-US"/>
          </a:p>
        </p:txBody>
      </p:sp>
      <p:sp>
        <p:nvSpPr>
          <p:cNvPr id="5" name="页脚占位符 4">
            <a:extLst>
              <a:ext uri="{FF2B5EF4-FFF2-40B4-BE49-F238E27FC236}">
                <a16:creationId xmlns:a16="http://schemas.microsoft.com/office/drawing/2014/main" id="{992FC9A6-C710-44CE-921C-6D03FCBFA99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FBB3F8A-CC78-4B03-BD3A-13F8B140BF53}"/>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33092974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A7A83A8-FFAC-4E13-871D-AC10C05EF80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42A6EAC-3198-4409-A2CF-C58B47AE543B}"/>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4F594A-89CA-417E-BA01-D62EBE41925D}"/>
              </a:ext>
            </a:extLst>
          </p:cNvPr>
          <p:cNvSpPr>
            <a:spLocks noGrp="1"/>
          </p:cNvSpPr>
          <p:nvPr>
            <p:ph type="dt" sz="half" idx="10"/>
          </p:nvPr>
        </p:nvSpPr>
        <p:spPr/>
        <p:txBody>
          <a:bodyPr/>
          <a:lstStyle/>
          <a:p>
            <a:fld id="{A527CEBE-BCDE-45B2-8097-EC2E8529C77A}" type="datetimeFigureOut">
              <a:rPr lang="zh-CN" altLang="en-US" smtClean="0"/>
              <a:t>2024/3/28</a:t>
            </a:fld>
            <a:endParaRPr lang="zh-CN" altLang="en-US"/>
          </a:p>
        </p:txBody>
      </p:sp>
      <p:sp>
        <p:nvSpPr>
          <p:cNvPr id="5" name="页脚占位符 4">
            <a:extLst>
              <a:ext uri="{FF2B5EF4-FFF2-40B4-BE49-F238E27FC236}">
                <a16:creationId xmlns:a16="http://schemas.microsoft.com/office/drawing/2014/main" id="{C47DDEBF-52DE-40EB-92E1-5ADA856FBF2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72C9512-8D19-405C-9EDA-C52725532B18}"/>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7308321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3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3/28/2024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429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A70D5D-94D0-4ADD-9F1E-E05B887C81E3}" type="datetimeFigureOut">
              <a:rPr lang="en-US" smtClean="0">
                <a:solidFill>
                  <a:prstClr val="black">
                    <a:tint val="75000"/>
                  </a:prstClr>
                </a:solidFill>
              </a:rPr>
              <a:pPr/>
              <a:t>3/28/2024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50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1.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8.xml"/><Relationship Id="rId7" Type="http://schemas.openxmlformats.org/officeDocument/2006/relationships/image" Target="../media/image2.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4.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image" Target="../media/image6.jp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5.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5.jp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457156"/>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5"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70D5D-94D0-4ADD-9F1E-E05B887C81E3}" type="datetimeFigureOut">
              <a:rPr lang="en-US" smtClean="0">
                <a:solidFill>
                  <a:prstClr val="black">
                    <a:tint val="75000"/>
                  </a:prstClr>
                </a:solidFill>
              </a:rPr>
              <a:pPr/>
              <a:t>3/28/2024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148227"/>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2024/3/28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702902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4D570C-AF36-46FF-9604-3115B924A186}"/>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7001" y="-2667000"/>
            <a:ext cx="6857998" cy="12192004"/>
          </a:xfrm>
          <a:prstGeom prst="rect">
            <a:avLst/>
          </a:prstGeom>
        </p:spPr>
      </p:pic>
      <p:pic>
        <p:nvPicPr>
          <p:cNvPr id="4" name="图片 3">
            <a:extLst>
              <a:ext uri="{FF2B5EF4-FFF2-40B4-BE49-F238E27FC236}">
                <a16:creationId xmlns:a16="http://schemas.microsoft.com/office/drawing/2014/main" id="{2A55372E-B0E0-4188-804F-04CC135AC1F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9814"/>
          <a:stretch/>
        </p:blipFill>
        <p:spPr>
          <a:xfrm>
            <a:off x="0" y="0"/>
            <a:ext cx="12192000" cy="6858000"/>
          </a:xfrm>
          <a:prstGeom prst="rect">
            <a:avLst/>
          </a:prstGeom>
        </p:spPr>
      </p:pic>
    </p:spTree>
    <p:extLst>
      <p:ext uri="{BB962C8B-B14F-4D97-AF65-F5344CB8AC3E}">
        <p14:creationId xmlns:p14="http://schemas.microsoft.com/office/powerpoint/2010/main" val="275191032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4056159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70D5D-94D0-4ADD-9F1E-E05B887C81E3}" type="datetimeFigureOut">
              <a:rPr lang="en-US" smtClean="0">
                <a:solidFill>
                  <a:prstClr val="black">
                    <a:tint val="75000"/>
                  </a:prstClr>
                </a:solidFill>
              </a:rPr>
              <a:pPr/>
              <a:t>3/28/2024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41230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AA20727-07CA-4ED6-858B-7CD6682C97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AFBA218-97F1-4AFC-B3C8-95B2F582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9F4B28-D1F6-428D-B786-B9D5CD454A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27CEBE-BCDE-45B2-8097-EC2E8529C77A}" type="datetimeFigureOut">
              <a:rPr lang="zh-CN" altLang="en-US" smtClean="0"/>
              <a:t>2024/3/28</a:t>
            </a:fld>
            <a:endParaRPr lang="zh-CN" altLang="en-US"/>
          </a:p>
        </p:txBody>
      </p:sp>
      <p:sp>
        <p:nvSpPr>
          <p:cNvPr id="5" name="页脚占位符 4">
            <a:extLst>
              <a:ext uri="{FF2B5EF4-FFF2-40B4-BE49-F238E27FC236}">
                <a16:creationId xmlns:a16="http://schemas.microsoft.com/office/drawing/2014/main" id="{C918C797-6F25-426E-949D-8DAE81F6CB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421B767-9E9F-48C3-B2AC-E58E7CE3BA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F8170-A415-4D23-BB96-423E089F484E}"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a16="http://schemas.microsoft.com/office/drawing/2014/main" id="{D06AD043-7A8D-D1B4-829B-E1609688214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582523" y="247650"/>
            <a:ext cx="1266826" cy="1266826"/>
          </a:xfrm>
          <a:prstGeom prst="rect">
            <a:avLst/>
          </a:prstGeom>
        </p:spPr>
      </p:pic>
    </p:spTree>
    <p:extLst>
      <p:ext uri="{BB962C8B-B14F-4D97-AF65-F5344CB8AC3E}">
        <p14:creationId xmlns:p14="http://schemas.microsoft.com/office/powerpoint/2010/main" val="252807505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46.jpg"/><Relationship Id="rId10" Type="http://schemas.microsoft.com/office/2007/relationships/hdphoto" Target="../media/hdphoto11.wdp"/><Relationship Id="rId4" Type="http://schemas.openxmlformats.org/officeDocument/2006/relationships/audio" Target="../media/audio3.wav"/><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slideLayout" Target="../slideLayouts/slideLayout6.xml"/><Relationship Id="rId7" Type="http://schemas.openxmlformats.org/officeDocument/2006/relationships/image" Target="../media/image20.png"/><Relationship Id="rId2" Type="http://schemas.openxmlformats.org/officeDocument/2006/relationships/audio" Target="../media/media4.mp3"/><Relationship Id="rId1" Type="http://schemas.microsoft.com/office/2007/relationships/media" Target="../media/media4.mp3"/><Relationship Id="rId6" Type="http://schemas.microsoft.com/office/2007/relationships/hdphoto" Target="../media/hdphoto11.wdp"/><Relationship Id="rId5" Type="http://schemas.openxmlformats.org/officeDocument/2006/relationships/image" Target="../media/image33.png"/><Relationship Id="rId10" Type="http://schemas.microsoft.com/office/2007/relationships/hdphoto" Target="../media/hdphoto25.wdp"/><Relationship Id="rId4" Type="http://schemas.openxmlformats.org/officeDocument/2006/relationships/image" Target="../media/image51.jpg"/><Relationship Id="rId9"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66.jp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notesSlide" Target="../notesSlides/notesSlide9.xml"/><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slideLayout" Target="../slideLayouts/slideLayout58.xml"/><Relationship Id="rId1" Type="http://schemas.openxmlformats.org/officeDocument/2006/relationships/themeOverride" Target="../theme/themeOverride1.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sv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svg"/></Relationships>
</file>

<file path=ppt/slides/_rels/slide1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5.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19.png"/><Relationship Id="rId10" Type="http://schemas.openxmlformats.org/officeDocument/2006/relationships/image" Target="../media/image22.gif"/><Relationship Id="rId4" Type="http://schemas.openxmlformats.org/officeDocument/2006/relationships/image" Target="../media/image18.jp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83.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84.tiff"/><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84.tiff"/><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84.tiff"/><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6.xml"/><Relationship Id="rId1" Type="http://schemas.openxmlformats.org/officeDocument/2006/relationships/slideLayout" Target="../slideLayouts/slideLayout39.xml"/><Relationship Id="rId5" Type="http://schemas.microsoft.com/office/2007/relationships/hdphoto" Target="../media/hdphoto27.wdp"/><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93.png"/><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94.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95.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8.png"/><Relationship Id="rId18" Type="http://schemas.openxmlformats.org/officeDocument/2006/relationships/image" Target="../media/image30.png"/><Relationship Id="rId3" Type="http://schemas.openxmlformats.org/officeDocument/2006/relationships/slideLayout" Target="../slideLayouts/slideLayout6.xml"/><Relationship Id="rId21" Type="http://schemas.openxmlformats.org/officeDocument/2006/relationships/image" Target="../media/image20.png"/><Relationship Id="rId7" Type="http://schemas.openxmlformats.org/officeDocument/2006/relationships/image" Target="../media/image25.png"/><Relationship Id="rId12" Type="http://schemas.microsoft.com/office/2007/relationships/hdphoto" Target="../media/hdphoto7.wdp"/><Relationship Id="rId17" Type="http://schemas.microsoft.com/office/2007/relationships/hdphoto" Target="../media/hdphoto9.wdp"/><Relationship Id="rId2" Type="http://schemas.openxmlformats.org/officeDocument/2006/relationships/audio" Target="../media/media2.mp3"/><Relationship Id="rId16" Type="http://schemas.openxmlformats.org/officeDocument/2006/relationships/image" Target="../media/image29.png"/><Relationship Id="rId20" Type="http://schemas.openxmlformats.org/officeDocument/2006/relationships/slide" Target="slide5.xml"/><Relationship Id="rId1" Type="http://schemas.microsoft.com/office/2007/relationships/media" Target="../media/media2.mp3"/><Relationship Id="rId6" Type="http://schemas.microsoft.com/office/2007/relationships/hdphoto" Target="../media/hdphoto4.wdp"/><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slide" Target="slide4.xml"/><Relationship Id="rId10" Type="http://schemas.microsoft.com/office/2007/relationships/hdphoto" Target="../media/hdphoto6.wdp"/><Relationship Id="rId19" Type="http://schemas.microsoft.com/office/2007/relationships/hdphoto" Target="../media/hdphoto10.wdp"/><Relationship Id="rId4" Type="http://schemas.openxmlformats.org/officeDocument/2006/relationships/image" Target="../media/image23.jpg"/><Relationship Id="rId9" Type="http://schemas.openxmlformats.org/officeDocument/2006/relationships/image" Target="../media/image26.png"/><Relationship Id="rId14" Type="http://schemas.microsoft.com/office/2007/relationships/hdphoto" Target="../media/hdphoto8.wdp"/></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gif"/><Relationship Id="rId1" Type="http://schemas.openxmlformats.org/officeDocument/2006/relationships/slideLayout" Target="../slideLayouts/slideLayout42.xml"/><Relationship Id="rId5" Type="http://schemas.openxmlformats.org/officeDocument/2006/relationships/image" Target="../media/image98.png"/><Relationship Id="rId4" Type="http://schemas.microsoft.com/office/2007/relationships/hdphoto" Target="../media/hdphoto28.wdp"/></Relationships>
</file>

<file path=ppt/slides/_rels/slide32.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97.png"/><Relationship Id="rId1" Type="http://schemas.openxmlformats.org/officeDocument/2006/relationships/slideLayout" Target="../slideLayouts/slideLayout42.xml"/><Relationship Id="rId4" Type="http://schemas.openxmlformats.org/officeDocument/2006/relationships/image" Target="../media/image9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23.jpg"/><Relationship Id="rId10" Type="http://schemas.microsoft.com/office/2007/relationships/hdphoto" Target="../media/hdphoto11.wdp"/><Relationship Id="rId4" Type="http://schemas.openxmlformats.org/officeDocument/2006/relationships/audio" Target="../media/audio3.wav"/><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37.png"/><Relationship Id="rId18" Type="http://schemas.openxmlformats.org/officeDocument/2006/relationships/image" Target="../media/image39.png"/><Relationship Id="rId3" Type="http://schemas.openxmlformats.org/officeDocument/2006/relationships/slideLayout" Target="../slideLayouts/slideLayout6.xml"/><Relationship Id="rId21" Type="http://schemas.microsoft.com/office/2007/relationships/hdphoto" Target="../media/hdphoto9.wdp"/><Relationship Id="rId7" Type="http://schemas.openxmlformats.org/officeDocument/2006/relationships/image" Target="../media/image35.png"/><Relationship Id="rId12" Type="http://schemas.microsoft.com/office/2007/relationships/hdphoto" Target="../media/hdphoto7.wdp"/><Relationship Id="rId17" Type="http://schemas.openxmlformats.org/officeDocument/2006/relationships/slide" Target="slide6.xml"/><Relationship Id="rId2" Type="http://schemas.openxmlformats.org/officeDocument/2006/relationships/audio" Target="../media/media3.mp3"/><Relationship Id="rId16" Type="http://schemas.microsoft.com/office/2007/relationships/hdphoto" Target="../media/hdphoto15.wdp"/><Relationship Id="rId20" Type="http://schemas.openxmlformats.org/officeDocument/2006/relationships/image" Target="../media/image29.png"/><Relationship Id="rId1" Type="http://schemas.microsoft.com/office/2007/relationships/media" Target="../media/media3.mp3"/><Relationship Id="rId6" Type="http://schemas.microsoft.com/office/2007/relationships/hdphoto" Target="../media/hdphoto6.wdp"/><Relationship Id="rId11" Type="http://schemas.openxmlformats.org/officeDocument/2006/relationships/image" Target="../media/image27.png"/><Relationship Id="rId5" Type="http://schemas.openxmlformats.org/officeDocument/2006/relationships/image" Target="../media/image26.png"/><Relationship Id="rId15" Type="http://schemas.openxmlformats.org/officeDocument/2006/relationships/image" Target="../media/image38.png"/><Relationship Id="rId23" Type="http://schemas.openxmlformats.org/officeDocument/2006/relationships/image" Target="../media/image20.png"/><Relationship Id="rId10" Type="http://schemas.microsoft.com/office/2007/relationships/hdphoto" Target="../media/hdphoto13.wdp"/><Relationship Id="rId19" Type="http://schemas.microsoft.com/office/2007/relationships/hdphoto" Target="../media/hdphoto16.wdp"/><Relationship Id="rId4" Type="http://schemas.openxmlformats.org/officeDocument/2006/relationships/image" Target="../media/image34.png"/><Relationship Id="rId9" Type="http://schemas.openxmlformats.org/officeDocument/2006/relationships/image" Target="../media/image36.png"/><Relationship Id="rId14" Type="http://schemas.microsoft.com/office/2007/relationships/hdphoto" Target="../media/hdphoto14.wdp"/><Relationship Id="rId22" Type="http://schemas.openxmlformats.org/officeDocument/2006/relationships/slide" Target="slide7.xml"/></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4.png"/><Relationship Id="rId10" Type="http://schemas.microsoft.com/office/2007/relationships/hdphoto" Target="../media/hdphoto11.wdp"/><Relationship Id="rId4" Type="http://schemas.openxmlformats.org/officeDocument/2006/relationships/audio" Target="../media/audio3.wav"/><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17.wdp"/><Relationship Id="rId18" Type="http://schemas.openxmlformats.org/officeDocument/2006/relationships/slide" Target="slide8.xml"/><Relationship Id="rId3" Type="http://schemas.openxmlformats.org/officeDocument/2006/relationships/slideLayout" Target="../slideLayouts/slideLayout6.xml"/><Relationship Id="rId21" Type="http://schemas.openxmlformats.org/officeDocument/2006/relationships/image" Target="../media/image44.png"/><Relationship Id="rId7" Type="http://schemas.microsoft.com/office/2007/relationships/hdphoto" Target="../media/hdphoto9.wdp"/><Relationship Id="rId12" Type="http://schemas.openxmlformats.org/officeDocument/2006/relationships/image" Target="../media/image41.png"/><Relationship Id="rId17" Type="http://schemas.microsoft.com/office/2007/relationships/hdphoto" Target="../media/hdphoto18.wdp"/><Relationship Id="rId2" Type="http://schemas.openxmlformats.org/officeDocument/2006/relationships/audio" Target="../media/media3.mp3"/><Relationship Id="rId16" Type="http://schemas.openxmlformats.org/officeDocument/2006/relationships/image" Target="../media/image42.png"/><Relationship Id="rId20" Type="http://schemas.microsoft.com/office/2007/relationships/hdphoto" Target="../media/hdphoto19.wdp"/><Relationship Id="rId1" Type="http://schemas.microsoft.com/office/2007/relationships/media" Target="../media/media3.mp3"/><Relationship Id="rId6" Type="http://schemas.openxmlformats.org/officeDocument/2006/relationships/image" Target="../media/image29.png"/><Relationship Id="rId11" Type="http://schemas.microsoft.com/office/2007/relationships/hdphoto" Target="../media/hdphoto4.wdp"/><Relationship Id="rId24" Type="http://schemas.openxmlformats.org/officeDocument/2006/relationships/image" Target="../media/image20.png"/><Relationship Id="rId5" Type="http://schemas.openxmlformats.org/officeDocument/2006/relationships/image" Target="../media/image40.jpg"/><Relationship Id="rId15" Type="http://schemas.microsoft.com/office/2007/relationships/hdphoto" Target="../media/hdphoto7.wdp"/><Relationship Id="rId23" Type="http://schemas.openxmlformats.org/officeDocument/2006/relationships/slide" Target="slide9.xml"/><Relationship Id="rId10" Type="http://schemas.openxmlformats.org/officeDocument/2006/relationships/image" Target="../media/image24.png"/><Relationship Id="rId19" Type="http://schemas.openxmlformats.org/officeDocument/2006/relationships/image" Target="../media/image43.png"/><Relationship Id="rId4" Type="http://schemas.openxmlformats.org/officeDocument/2006/relationships/notesSlide" Target="../notesSlides/notesSlide2.xml"/><Relationship Id="rId9" Type="http://schemas.microsoft.com/office/2007/relationships/hdphoto" Target="../media/hdphoto6.wdp"/><Relationship Id="rId14" Type="http://schemas.openxmlformats.org/officeDocument/2006/relationships/image" Target="../media/image27.png"/><Relationship Id="rId22" Type="http://schemas.microsoft.com/office/2007/relationships/hdphoto" Target="../media/hdphoto20.wdp"/></Relationships>
</file>

<file path=ppt/slides/_rels/slide8.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slide" Target="slide7.xml"/><Relationship Id="rId7" Type="http://schemas.microsoft.com/office/2007/relationships/hdphoto" Target="../media/hdphoto11.wdp"/><Relationship Id="rId2" Type="http://schemas.openxmlformats.org/officeDocument/2006/relationships/image" Target="../media/image40.jpg"/><Relationship Id="rId1" Type="http://schemas.openxmlformats.org/officeDocument/2006/relationships/slideLayout" Target="../slideLayouts/slideLayout6.xml"/><Relationship Id="rId6" Type="http://schemas.openxmlformats.org/officeDocument/2006/relationships/image" Target="../media/image33.png"/><Relationship Id="rId5" Type="http://schemas.microsoft.com/office/2007/relationships/hdphoto" Target="../media/hdphoto19.wdp"/><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microsoft.com/office/2007/relationships/hdphoto" Target="../media/hdphoto21.wdp"/><Relationship Id="rId13" Type="http://schemas.openxmlformats.org/officeDocument/2006/relationships/image" Target="../media/image49.png"/><Relationship Id="rId18" Type="http://schemas.openxmlformats.org/officeDocument/2006/relationships/slide" Target="slide11.xml"/><Relationship Id="rId3" Type="http://schemas.openxmlformats.org/officeDocument/2006/relationships/slideLayout" Target="../slideLayouts/slideLayout6.xml"/><Relationship Id="rId7" Type="http://schemas.openxmlformats.org/officeDocument/2006/relationships/image" Target="../media/image47.png"/><Relationship Id="rId12" Type="http://schemas.microsoft.com/office/2007/relationships/hdphoto" Target="../media/hdphoto7.wdp"/><Relationship Id="rId17" Type="http://schemas.openxmlformats.org/officeDocument/2006/relationships/slide" Target="slide10.xml"/><Relationship Id="rId2" Type="http://schemas.openxmlformats.org/officeDocument/2006/relationships/audio" Target="../media/media3.mp3"/><Relationship Id="rId16" Type="http://schemas.microsoft.com/office/2007/relationships/hdphoto" Target="../media/hdphoto24.wdp"/><Relationship Id="rId1" Type="http://schemas.microsoft.com/office/2007/relationships/media" Target="../media/media3.mp3"/><Relationship Id="rId6" Type="http://schemas.microsoft.com/office/2007/relationships/hdphoto" Target="../media/hdphoto6.wdp"/><Relationship Id="rId11" Type="http://schemas.openxmlformats.org/officeDocument/2006/relationships/image" Target="../media/image27.png"/><Relationship Id="rId5" Type="http://schemas.openxmlformats.org/officeDocument/2006/relationships/image" Target="../media/image26.png"/><Relationship Id="rId15" Type="http://schemas.openxmlformats.org/officeDocument/2006/relationships/image" Target="../media/image50.png"/><Relationship Id="rId10" Type="http://schemas.microsoft.com/office/2007/relationships/hdphoto" Target="../media/hdphoto22.wdp"/><Relationship Id="rId19" Type="http://schemas.openxmlformats.org/officeDocument/2006/relationships/image" Target="../media/image20.png"/><Relationship Id="rId4" Type="http://schemas.openxmlformats.org/officeDocument/2006/relationships/image" Target="../media/image46.jpg"/><Relationship Id="rId9" Type="http://schemas.openxmlformats.org/officeDocument/2006/relationships/image" Target="../media/image48.png"/><Relationship Id="rId14" Type="http://schemas.microsoft.com/office/2007/relationships/hdphoto" Target="../media/hdphoto23.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9914055-A3F4-1B47-9AA7-27E38CF237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4063" y="3669617"/>
            <a:ext cx="3863257" cy="3188383"/>
          </a:xfrm>
          <a:prstGeom prst="rect">
            <a:avLst/>
          </a:prstGeom>
        </p:spPr>
      </p:pic>
      <p:sp>
        <p:nvSpPr>
          <p:cNvPr id="5" name="文本框 2054"/>
          <p:cNvSpPr txBox="1"/>
          <p:nvPr/>
        </p:nvSpPr>
        <p:spPr>
          <a:xfrm>
            <a:off x="3914775" y="132984"/>
            <a:ext cx="6769100" cy="769441"/>
          </a:xfrm>
          <a:prstGeom prst="rect">
            <a:avLst/>
          </a:prstGeom>
          <a:noFill/>
          <a:ln w="9525">
            <a:noFill/>
          </a:ln>
        </p:spPr>
        <p:txBody>
          <a:bodyPr>
            <a:spAutoFit/>
          </a:bodyPr>
          <a:lstStyle/>
          <a:p>
            <a:pPr lvl="0" defTabSz="1500505">
              <a:spcBef>
                <a:spcPct val="50000"/>
              </a:spcBef>
            </a:pPr>
            <a:r>
              <a:rPr lang="en-US" altLang="zh-CN" sz="4400" b="1" dirty="0" err="1">
                <a:latin typeface="+mn-lt"/>
                <a:ea typeface="黑体" panose="02010609060101010101" pitchFamily="2" charset="-122"/>
              </a:rPr>
              <a:t>Trường</a:t>
            </a:r>
            <a:r>
              <a:rPr lang="en-US" altLang="zh-CN" sz="4400" b="1" dirty="0">
                <a:latin typeface="+mn-lt"/>
                <a:ea typeface="黑体" panose="02010609060101010101" pitchFamily="2" charset="-122"/>
              </a:rPr>
              <a:t> </a:t>
            </a:r>
            <a:r>
              <a:rPr lang="en-US" altLang="zh-CN" sz="4400" b="1" dirty="0" err="1">
                <a:latin typeface="+mn-lt"/>
                <a:ea typeface="黑体" panose="02010609060101010101" pitchFamily="2" charset="-122"/>
              </a:rPr>
              <a:t>tiểu</a:t>
            </a:r>
            <a:r>
              <a:rPr lang="en-US" altLang="zh-CN" sz="4400" b="1" dirty="0">
                <a:latin typeface="+mn-lt"/>
                <a:ea typeface="黑体" panose="02010609060101010101" pitchFamily="2" charset="-122"/>
              </a:rPr>
              <a:t> </a:t>
            </a:r>
            <a:r>
              <a:rPr lang="en-US" altLang="zh-CN" sz="4400" b="1" dirty="0" err="1">
                <a:latin typeface="+mn-lt"/>
                <a:ea typeface="黑体" panose="02010609060101010101" pitchFamily="2" charset="-122"/>
              </a:rPr>
              <a:t>học</a:t>
            </a:r>
            <a:r>
              <a:rPr lang="en-US" altLang="zh-CN" sz="4400" b="1" dirty="0">
                <a:latin typeface="+mn-lt"/>
                <a:ea typeface="黑体" panose="02010609060101010101" pitchFamily="2" charset="-122"/>
              </a:rPr>
              <a:t> …</a:t>
            </a:r>
            <a:endParaRPr lang="zh-CN" altLang="en-US" sz="4400" b="1" dirty="0">
              <a:latin typeface="+mn-lt"/>
              <a:ea typeface="黑体" panose="02010609060101010101" pitchFamily="2" charset="-122"/>
            </a:endParaRPr>
          </a:p>
        </p:txBody>
      </p:sp>
      <p:sp>
        <p:nvSpPr>
          <p:cNvPr id="7" name="文本框 2055"/>
          <p:cNvSpPr txBox="1"/>
          <p:nvPr/>
        </p:nvSpPr>
        <p:spPr>
          <a:xfrm>
            <a:off x="1970510" y="1074337"/>
            <a:ext cx="8713365" cy="1754326"/>
          </a:xfrm>
          <a:prstGeom prst="rect">
            <a:avLst/>
          </a:prstGeom>
          <a:noFill/>
          <a:ln w="9525">
            <a:noFill/>
          </a:ln>
        </p:spPr>
        <p:txBody>
          <a:bodyPr wrap="square">
            <a:spAutoFit/>
          </a:bodyPr>
          <a:lstStyle/>
          <a:p>
            <a:pPr lvl="0" algn="ctr" defTabSz="1500505">
              <a:spcBef>
                <a:spcPct val="50000"/>
              </a:spcBef>
            </a:pPr>
            <a:r>
              <a:rPr lang="en-US" altLang="zh-CN" sz="5400" b="1" dirty="0" err="1">
                <a:solidFill>
                  <a:srgbClr val="FF0066"/>
                </a:solidFill>
                <a:effectLst>
                  <a:glow rad="101600">
                    <a:srgbClr val="FFFF00">
                      <a:alpha val="60000"/>
                    </a:srgbClr>
                  </a:glow>
                </a:effectLst>
                <a:latin typeface="+mn-lt"/>
                <a:ea typeface="黑体" panose="02010609060101010101" pitchFamily="2" charset="-122"/>
              </a:rPr>
              <a:t>Chào</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mừng</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quý</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thầy</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cô</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và</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các</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em</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học</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sinh</a:t>
            </a:r>
            <a:endParaRPr lang="en-US" altLang="zh-CN" sz="5400" b="1" dirty="0">
              <a:solidFill>
                <a:srgbClr val="FF0066"/>
              </a:solidFill>
              <a:effectLst>
                <a:glow rad="101600">
                  <a:srgbClr val="FFFF00">
                    <a:alpha val="60000"/>
                  </a:srgbClr>
                </a:glow>
              </a:effectLst>
              <a:latin typeface="+mn-lt"/>
              <a:ea typeface="黑体" panose="02010609060101010101" pitchFamily="2" charset="-122"/>
            </a:endParaRPr>
          </a:p>
        </p:txBody>
      </p:sp>
    </p:spTree>
    <p:extLst>
      <p:ext uri="{BB962C8B-B14F-4D97-AF65-F5344CB8AC3E}">
        <p14:creationId xmlns:p14="http://schemas.microsoft.com/office/powerpoint/2010/main" val="207806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0000" r="-20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AA8DC-A8EC-499D-BE4A-F52DE9BFA108}"/>
              </a:ext>
            </a:extLst>
          </p:cNvPr>
          <p:cNvSpPr/>
          <p:nvPr/>
        </p:nvSpPr>
        <p:spPr>
          <a:xfrm>
            <a:off x="533401" y="1633209"/>
            <a:ext cx="4853916" cy="10853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Rung cây thật mạnh cho quả cầu rơi xuống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3929E6F1-D04C-4E29-A787-0131F0868E74}"/>
              </a:ext>
            </a:extLst>
          </p:cNvPr>
          <p:cNvSpPr/>
          <p:nvPr/>
        </p:nvSpPr>
        <p:spPr>
          <a:xfrm>
            <a:off x="6324601" y="1633210"/>
            <a:ext cx="4877839" cy="10853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Dùng que dài để khều quả cầu xuống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6371137" y="3075084"/>
            <a:ext cx="4827767" cy="10947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 ba đáp án đều đúng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D833335E-3A86-4170-9FBC-A5369947D1F8}"/>
              </a:ext>
            </a:extLst>
          </p:cNvPr>
          <p:cNvSpPr/>
          <p:nvPr/>
        </p:nvSpPr>
        <p:spPr>
          <a:xfrm>
            <a:off x="558795" y="3040663"/>
            <a:ext cx="4794667" cy="109007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Nhờ người lớn giúp đỡ như thầy cô, bác bảo vệ….</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9924" y="2216899"/>
            <a:ext cx="604292" cy="519712"/>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39530" y="3040663"/>
            <a:ext cx="603402" cy="643628"/>
          </a:xfrm>
          <a:prstGeom prst="rect">
            <a:avLst/>
          </a:prstGeom>
        </p:spPr>
      </p:pic>
      <p:pic>
        <p:nvPicPr>
          <p:cNvPr id="12" name="Picture 11">
            <a:extLst>
              <a:ext uri="{FF2B5EF4-FFF2-40B4-BE49-F238E27FC236}">
                <a16:creationId xmlns:a16="http://schemas.microsoft.com/office/drawing/2014/main" id="{04377091-D21F-4EE3-B9C4-81ED77B7D8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9905" y="3139153"/>
            <a:ext cx="603557" cy="707197"/>
          </a:xfrm>
          <a:prstGeom prst="rect">
            <a:avLst/>
          </a:prstGeom>
        </p:spPr>
      </p:pic>
      <p:pic>
        <p:nvPicPr>
          <p:cNvPr id="13" name="Picture 12">
            <a:extLst>
              <a:ext uri="{FF2B5EF4-FFF2-40B4-BE49-F238E27FC236}">
                <a16:creationId xmlns:a16="http://schemas.microsoft.com/office/drawing/2014/main" id="{012C4651-4AB9-4D19-9F3B-F03599BF0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9460" y="1696721"/>
            <a:ext cx="549444" cy="643793"/>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1055983" y="6308814"/>
            <a:ext cx="1086630" cy="551794"/>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p:cNvSpPr txBox="1"/>
          <p:nvPr/>
        </p:nvSpPr>
        <p:spPr>
          <a:xfrm>
            <a:off x="2708564" y="1371600"/>
            <a:ext cx="64044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pic>
        <p:nvPicPr>
          <p:cNvPr id="15" name="Content Placeholder 3"/>
          <p:cNvPicPr>
            <a:picLocks noGrp="1" noChangeAspect="1"/>
          </p:cNvPicPr>
          <p:nvPr>
            <p:ph idx="1"/>
          </p:nvPr>
        </p:nvPicPr>
        <p:blipFill>
          <a:blip r:embed="rId9">
            <a:extLst>
              <a:ext uri="{BEBA8EAE-BF5A-486C-A8C5-ECC9F3942E4B}">
                <a14:imgProps xmlns:a14="http://schemas.microsoft.com/office/drawing/2010/main">
                  <a14:imgLayer r:embed="rId10">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521119" y="3684291"/>
            <a:ext cx="4175012" cy="2964259"/>
          </a:xfrm>
        </p:spPr>
      </p:pic>
      <p:sp>
        <p:nvSpPr>
          <p:cNvPr id="16" name="Rounded Rectangle 15"/>
          <p:cNvSpPr/>
          <p:nvPr/>
        </p:nvSpPr>
        <p:spPr>
          <a:xfrm>
            <a:off x="2251956" y="71060"/>
            <a:ext cx="8035044" cy="12056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em các bạn cần làm gì để lấy được quả cầu? </a:t>
            </a:r>
          </a:p>
        </p:txBody>
      </p:sp>
    </p:spTree>
    <p:extLst>
      <p:ext uri="{BB962C8B-B14F-4D97-AF65-F5344CB8AC3E}">
        <p14:creationId xmlns:p14="http://schemas.microsoft.com/office/powerpoint/2010/main" val="217443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FFFF0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00B05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2000" r="-12000"/>
          </a:stretch>
        </a:blipFill>
        <a:effectLst/>
      </p:bgPr>
    </p:bg>
    <p:spTree>
      <p:nvGrpSpPr>
        <p:cNvPr id="1" name=""/>
        <p:cNvGrpSpPr/>
        <p:nvPr/>
      </p:nvGrpSpPr>
      <p:grpSpPr>
        <a:xfrm>
          <a:off x="0" y="0"/>
          <a:ext cx="0" cy="0"/>
          <a:chOff x="0" y="0"/>
          <a:chExt cx="0" cy="0"/>
        </a:xfrm>
      </p:grpSpPr>
      <p:pic>
        <p:nvPicPr>
          <p:cNvPr id="7" name="Content Placeholder 3"/>
          <p:cNvPicPr>
            <a:picLocks noGrp="1" noChangeAspect="1"/>
          </p:cNvPicPr>
          <p:nvPr>
            <p:ph idx="1"/>
          </p:nvPr>
        </p:nvPicPr>
        <p:blipFill>
          <a:blip r:embed="rId5">
            <a:extLst>
              <a:ext uri="{BEBA8EAE-BF5A-486C-A8C5-ECC9F3942E4B}">
                <a14:imgProps xmlns:a14="http://schemas.microsoft.com/office/drawing/2010/main">
                  <a14:imgLayer r:embed="rId6">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276600" y="3646896"/>
            <a:ext cx="6858000" cy="3238813"/>
          </a:xfrm>
        </p:spPr>
      </p:pic>
      <p:pic>
        <p:nvPicPr>
          <p:cNvPr id="2" name="TaydukyNhacchuong-Dangcapnhat_48bf (mp3cut.net)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47800" y="1458503"/>
            <a:ext cx="609600" cy="6096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9509" y="-72424"/>
            <a:ext cx="5410200" cy="3494497"/>
          </a:xfrm>
          <a:prstGeom prst="ellipse">
            <a:avLst/>
          </a:prstGeom>
          <a:ln>
            <a:noFill/>
          </a:ln>
          <a:effectLst>
            <a:softEdge rad="112500"/>
          </a:effectLst>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682" b="98182" l="0" r="100000">
                        <a14:foregroundMark x1="40385" y1="17045" x2="43462" y2="88864"/>
                        <a14:foregroundMark x1="35385" y1="24318" x2="30000" y2="46591"/>
                        <a14:foregroundMark x1="72308" y1="18409" x2="61154" y2="81136"/>
                        <a14:foregroundMark x1="67308" y1="69318" x2="82308" y2="81136"/>
                        <a14:foregroundMark x1="72308" y1="74318" x2="70000" y2="87273"/>
                        <a14:foregroundMark x1="18846" y1="75682" x2="52308" y2="90909"/>
                        <a14:foregroundMark x1="16538" y1="82273" x2="26538" y2="82500"/>
                        <a14:foregroundMark x1="45000" y1="73864" x2="61923" y2="73864"/>
                        <a14:foregroundMark x1="31923" y1="52045" x2="25769" y2="58409"/>
                      </a14:backgroundRemoval>
                    </a14:imgEffect>
                  </a14:imgLayer>
                </a14:imgProps>
              </a:ext>
              <a:ext uri="{28A0092B-C50C-407E-A947-70E740481C1C}">
                <a14:useLocalDpi xmlns:a14="http://schemas.microsoft.com/office/drawing/2010/main" val="0"/>
              </a:ext>
            </a:extLst>
          </a:blip>
          <a:stretch>
            <a:fillRect/>
          </a:stretch>
        </p:blipFill>
        <p:spPr>
          <a:xfrm>
            <a:off x="495300" y="2282535"/>
            <a:ext cx="2476500" cy="4191000"/>
          </a:xfrm>
          <a:prstGeom prst="rect">
            <a:avLst/>
          </a:prstGeom>
        </p:spPr>
      </p:pic>
      <p:sp>
        <p:nvSpPr>
          <p:cNvPr id="11" name="Oval Callout 10"/>
          <p:cNvSpPr/>
          <p:nvPr/>
        </p:nvSpPr>
        <p:spPr>
          <a:xfrm>
            <a:off x="8208818" y="152400"/>
            <a:ext cx="3962400" cy="3494497"/>
          </a:xfrm>
          <a:prstGeom prst="wedgeEllipseCallout">
            <a:avLst>
              <a:gd name="adj1" fmla="val -71532"/>
              <a:gd name="adj2" fmla="val 26818"/>
            </a:avLst>
          </a:prstGeom>
          <a:solidFill>
            <a:srgbClr val="F862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
                <a:solidFill>
                  <a:prstClr val="white"/>
                </a:solidFill>
                <a:effectLst>
                  <a:innerShdw blurRad="69850" dist="43180" dir="5400000">
                    <a:srgbClr val="000000">
                      <a:alpha val="65000"/>
                    </a:srgbClr>
                  </a:innerShdw>
                </a:effectLst>
                <a:uLnTx/>
                <a:uFillTx/>
                <a:latin typeface="Arial-Rounded" panose="020B0500000000000000" pitchFamily="34" charset="0"/>
                <a:ea typeface="Arial-Rounded" panose="020B0500000000000000" pitchFamily="34" charset="0"/>
                <a:cs typeface="Arial-Rounded" panose="020B0500000000000000" pitchFamily="34" charset="0"/>
              </a:rPr>
              <a:t>CHÚC MỪNG THẦY TRÒ ĐƯỜNG TĂNG ĐÃ VƯỢT QUA THỬ THÁCH LẤY CHÂN KINH</a:t>
            </a:r>
          </a:p>
        </p:txBody>
      </p:sp>
    </p:spTree>
    <p:extLst>
      <p:ext uri="{BB962C8B-B14F-4D97-AF65-F5344CB8AC3E}">
        <p14:creationId xmlns:p14="http://schemas.microsoft.com/office/powerpoint/2010/main" val="251462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74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0" nodeType="clickEffect">
                                  <p:stCondLst>
                                    <p:cond delay="0"/>
                                  </p:stCondLst>
                                  <p:childTnLst>
                                    <p:anim calcmode="lin" valueType="num">
                                      <p:cBhvr>
                                        <p:cTn id="10" dur="500"/>
                                        <p:tgtEl>
                                          <p:spTgt spid="11"/>
                                        </p:tgtEl>
                                        <p:attrNameLst>
                                          <p:attrName>ppt_w</p:attrName>
                                        </p:attrNameLst>
                                      </p:cBhvr>
                                      <p:tavLst>
                                        <p:tav tm="0">
                                          <p:val>
                                            <p:strVal val="ppt_w"/>
                                          </p:val>
                                        </p:tav>
                                        <p:tav tm="100000">
                                          <p:val>
                                            <p:fltVal val="0"/>
                                          </p:val>
                                        </p:tav>
                                      </p:tavLst>
                                    </p:anim>
                                    <p:anim calcmode="lin" valueType="num">
                                      <p:cBhvr>
                                        <p:cTn id="11" dur="500"/>
                                        <p:tgtEl>
                                          <p:spTgt spid="11"/>
                                        </p:tgtEl>
                                        <p:attrNameLst>
                                          <p:attrName>ppt_h</p:attrName>
                                        </p:attrNameLst>
                                      </p:cBhvr>
                                      <p:tavLst>
                                        <p:tav tm="0">
                                          <p:val>
                                            <p:strVal val="ppt_h"/>
                                          </p:val>
                                        </p:tav>
                                        <p:tav tm="100000">
                                          <p:val>
                                            <p:fltVal val="0"/>
                                          </p:val>
                                        </p:tav>
                                      </p:tavLst>
                                    </p:anim>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repeatCount="indefinite" fill="hold" display="0">
                  <p:stCondLst>
                    <p:cond delay="indefinite"/>
                  </p:stCondLst>
                  <p:endCondLst>
                    <p:cond evt="onStopAudio" delay="0">
                      <p:tgtEl>
                        <p:sldTgt/>
                      </p:tgtEl>
                    </p:cond>
                  </p:endCondLst>
                </p:cTn>
                <p:tgtEl>
                  <p:spTgt spid="2"/>
                </p:tgtEl>
              </p:cMediaNode>
            </p:audio>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03281" y="0"/>
            <a:ext cx="7556500" cy="5251938"/>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671969" y="1606062"/>
            <a:ext cx="7016750" cy="2123658"/>
          </a:xfrm>
          <a:prstGeom prst="rect">
            <a:avLst/>
          </a:prstGeom>
          <a:noFill/>
        </p:spPr>
        <p:txBody>
          <a:bodyPr wrap="square" rtlCol="0">
            <a:spAutoFit/>
          </a:bodyPr>
          <a:lstStyle/>
          <a:p>
            <a:pPr algn="ctr"/>
            <a:r>
              <a:rPr lang="en-US" sz="6600" b="1" dirty="0" err="1">
                <a:ln w="22225">
                  <a:solidFill>
                    <a:srgbClr val="7030A0"/>
                  </a:solidFill>
                  <a:prstDash val="solid"/>
                </a:ln>
                <a:solidFill>
                  <a:srgbClr val="FFFF00"/>
                </a:solidFill>
                <a:effectLst>
                  <a:glow rad="228600">
                    <a:schemeClr val="accent6">
                      <a:satMod val="175000"/>
                      <a:alpha val="40000"/>
                    </a:schemeClr>
                  </a:glow>
                </a:effectLst>
              </a:rPr>
              <a:t>Bài</a:t>
            </a:r>
            <a:r>
              <a:rPr lang="en-US" sz="6600" b="1" dirty="0">
                <a:ln w="22225">
                  <a:solidFill>
                    <a:srgbClr val="7030A0"/>
                  </a:solidFill>
                  <a:prstDash val="solid"/>
                </a:ln>
                <a:solidFill>
                  <a:srgbClr val="FFFF00"/>
                </a:solidFill>
                <a:effectLst>
                  <a:glow rad="228600">
                    <a:schemeClr val="accent6">
                      <a:satMod val="175000"/>
                      <a:alpha val="40000"/>
                    </a:schemeClr>
                  </a:glow>
                </a:effectLst>
              </a:rPr>
              <a:t> 1: </a:t>
            </a:r>
            <a:r>
              <a:rPr lang="en-US" sz="6600" b="1" dirty="0" err="1">
                <a:ln w="22225">
                  <a:solidFill>
                    <a:srgbClr val="7030A0"/>
                  </a:solidFill>
                  <a:prstDash val="solid"/>
                </a:ln>
                <a:solidFill>
                  <a:srgbClr val="FFFF00"/>
                </a:solidFill>
                <a:effectLst>
                  <a:glow rad="228600">
                    <a:schemeClr val="accent6">
                      <a:satMod val="175000"/>
                      <a:alpha val="40000"/>
                    </a:schemeClr>
                  </a:glow>
                </a:effectLst>
              </a:rPr>
              <a:t>Cậu</a:t>
            </a:r>
            <a:r>
              <a:rPr lang="en-US" sz="6600" b="1" dirty="0">
                <a:ln w="22225">
                  <a:solidFill>
                    <a:srgbClr val="7030A0"/>
                  </a:solidFill>
                  <a:prstDash val="solid"/>
                </a:ln>
                <a:solidFill>
                  <a:srgbClr val="FFFF00"/>
                </a:solidFill>
                <a:effectLst>
                  <a:glow rad="228600">
                    <a:schemeClr val="accent6">
                      <a:satMod val="175000"/>
                      <a:alpha val="40000"/>
                    </a:schemeClr>
                  </a:glow>
                </a:effectLst>
              </a:rPr>
              <a:t> </a:t>
            </a:r>
            <a:r>
              <a:rPr lang="en-US" sz="6600" b="1" dirty="0" err="1">
                <a:ln w="22225">
                  <a:solidFill>
                    <a:srgbClr val="7030A0"/>
                  </a:solidFill>
                  <a:prstDash val="solid"/>
                </a:ln>
                <a:solidFill>
                  <a:srgbClr val="FFFF00"/>
                </a:solidFill>
                <a:effectLst>
                  <a:glow rad="228600">
                    <a:schemeClr val="accent6">
                      <a:satMod val="175000"/>
                      <a:alpha val="40000"/>
                    </a:schemeClr>
                  </a:glow>
                </a:effectLst>
              </a:rPr>
              <a:t>bé</a:t>
            </a:r>
            <a:r>
              <a:rPr lang="en-US" sz="6600" b="1" dirty="0">
                <a:ln w="22225">
                  <a:solidFill>
                    <a:srgbClr val="7030A0"/>
                  </a:solidFill>
                  <a:prstDash val="solid"/>
                </a:ln>
                <a:solidFill>
                  <a:srgbClr val="FFFF00"/>
                </a:solidFill>
                <a:effectLst>
                  <a:glow rad="228600">
                    <a:schemeClr val="accent6">
                      <a:satMod val="175000"/>
                      <a:alpha val="40000"/>
                    </a:schemeClr>
                  </a:glow>
                </a:effectLst>
              </a:rPr>
              <a:t> </a:t>
            </a:r>
          </a:p>
          <a:p>
            <a:pPr algn="ctr"/>
            <a:r>
              <a:rPr lang="en-US" sz="6600" b="1" dirty="0" err="1">
                <a:ln w="22225">
                  <a:solidFill>
                    <a:srgbClr val="7030A0"/>
                  </a:solidFill>
                  <a:prstDash val="solid"/>
                </a:ln>
                <a:solidFill>
                  <a:srgbClr val="FFFF00"/>
                </a:solidFill>
                <a:effectLst>
                  <a:glow rad="228600">
                    <a:schemeClr val="accent6">
                      <a:satMod val="175000"/>
                      <a:alpha val="40000"/>
                    </a:schemeClr>
                  </a:glow>
                </a:effectLst>
              </a:rPr>
              <a:t>thông</a:t>
            </a:r>
            <a:r>
              <a:rPr lang="en-US" sz="6600" b="1" dirty="0">
                <a:ln w="22225">
                  <a:solidFill>
                    <a:srgbClr val="7030A0"/>
                  </a:solidFill>
                  <a:prstDash val="solid"/>
                </a:ln>
                <a:solidFill>
                  <a:srgbClr val="FFFF00"/>
                </a:solidFill>
                <a:effectLst>
                  <a:glow rad="228600">
                    <a:schemeClr val="accent6">
                      <a:satMod val="175000"/>
                      <a:alpha val="40000"/>
                    </a:schemeClr>
                  </a:glow>
                </a:effectLst>
              </a:rPr>
              <a:t> </a:t>
            </a:r>
            <a:r>
              <a:rPr lang="en-US" sz="6600" b="1" dirty="0" err="1">
                <a:ln w="22225">
                  <a:solidFill>
                    <a:srgbClr val="7030A0"/>
                  </a:solidFill>
                  <a:prstDash val="solid"/>
                </a:ln>
                <a:solidFill>
                  <a:srgbClr val="FFFF00"/>
                </a:solidFill>
                <a:effectLst>
                  <a:glow rad="228600">
                    <a:schemeClr val="accent6">
                      <a:satMod val="175000"/>
                      <a:alpha val="40000"/>
                    </a:schemeClr>
                  </a:glow>
                </a:effectLst>
              </a:rPr>
              <a:t>minh</a:t>
            </a:r>
            <a:endParaRPr lang="en-US" sz="6600" b="1" dirty="0">
              <a:ln w="22225">
                <a:solidFill>
                  <a:srgbClr val="7030A0"/>
                </a:solidFill>
                <a:prstDash val="solid"/>
              </a:ln>
              <a:solidFill>
                <a:srgbClr val="FFFF00"/>
              </a:solidFill>
              <a:effectLst>
                <a:glow rad="228600">
                  <a:schemeClr val="accent6">
                    <a:satMod val="175000"/>
                    <a:alpha val="40000"/>
                  </a:schemeClr>
                </a:glow>
              </a:effectLst>
            </a:endParaRPr>
          </a:p>
        </p:txBody>
      </p:sp>
    </p:spTree>
    <p:extLst>
      <p:ext uri="{BB962C8B-B14F-4D97-AF65-F5344CB8AC3E}">
        <p14:creationId xmlns:p14="http://schemas.microsoft.com/office/powerpoint/2010/main" val="109293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par>
                                <p:cTn id="10" presetID="18" presetClass="emph" presetSubtype="0" repeatCount="indefinite" fill="hold" nodeType="withEffect">
                                  <p:stCondLst>
                                    <p:cond delay="0"/>
                                  </p:stCondLst>
                                  <p:iterate type="lt">
                                    <p:tmPct val="4000"/>
                                  </p:iterate>
                                  <p:childTnLst>
                                    <p:set>
                                      <p:cBhvr override="childStyle">
                                        <p:cTn id="11" dur="500" fill="hold"/>
                                        <p:tgtEl>
                                          <p:spTgt spid="16">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3" name="Picture 2">
            <a:extLst>
              <a:ext uri="{FF2B5EF4-FFF2-40B4-BE49-F238E27FC236}">
                <a16:creationId xmlns:a16="http://schemas.microsoft.com/office/drawing/2014/main" id="{E2EA2D7C-CEED-499D-8453-ED49206E4AEA}"/>
              </a:ext>
            </a:extLst>
          </p:cNvPr>
          <p:cNvPicPr>
            <a:picLocks noChangeAspect="1"/>
          </p:cNvPicPr>
          <p:nvPr/>
        </p:nvPicPr>
        <p:blipFill>
          <a:blip r:embed="rId5"/>
          <a:stretch>
            <a:fillRect/>
          </a:stretch>
        </p:blipFill>
        <p:spPr>
          <a:xfrm>
            <a:off x="2388305" y="1066689"/>
            <a:ext cx="6419850" cy="36916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Oval 3">
            <a:extLst>
              <a:ext uri="{FF2B5EF4-FFF2-40B4-BE49-F238E27FC236}">
                <a16:creationId xmlns:a16="http://schemas.microsoft.com/office/drawing/2014/main" id="{99345A25-8C92-4DEB-BA83-2C51B6871763}"/>
              </a:ext>
            </a:extLst>
          </p:cNvPr>
          <p:cNvSpPr/>
          <p:nvPr/>
        </p:nvSpPr>
        <p:spPr>
          <a:xfrm>
            <a:off x="1953719" y="282859"/>
            <a:ext cx="574431" cy="562708"/>
          </a:xfrm>
          <a:prstGeom prst="ellipse">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rPr>
              <a:t>1</a:t>
            </a:r>
          </a:p>
        </p:txBody>
      </p:sp>
      <p:sp>
        <p:nvSpPr>
          <p:cNvPr id="5" name="TextBox 4">
            <a:extLst>
              <a:ext uri="{FF2B5EF4-FFF2-40B4-BE49-F238E27FC236}">
                <a16:creationId xmlns:a16="http://schemas.microsoft.com/office/drawing/2014/main" id="{4A604DD5-E911-433E-85A5-4CD7F2862DA4}"/>
              </a:ext>
            </a:extLst>
          </p:cNvPr>
          <p:cNvSpPr txBox="1"/>
          <p:nvPr/>
        </p:nvSpPr>
        <p:spPr>
          <a:xfrm>
            <a:off x="2654157" y="258802"/>
            <a:ext cx="4841631" cy="646331"/>
          </a:xfrm>
          <a:prstGeom prst="rect">
            <a:avLst/>
          </a:prstGeom>
          <a:noFill/>
        </p:spPr>
        <p:txBody>
          <a:bodyPr wrap="square" rtlCol="0">
            <a:spAutoFit/>
          </a:bodyPr>
          <a:lstStyle/>
          <a:p>
            <a:r>
              <a:rPr lang="en-US" sz="3600" dirty="0"/>
              <a:t>Quan </a:t>
            </a:r>
            <a:r>
              <a:rPr lang="en-US" sz="3600" dirty="0" err="1"/>
              <a:t>sát</a:t>
            </a:r>
            <a:r>
              <a:rPr lang="en-US" sz="3600" dirty="0"/>
              <a:t> </a:t>
            </a:r>
            <a:r>
              <a:rPr lang="en-US" sz="3600" dirty="0" err="1"/>
              <a:t>tranh</a:t>
            </a:r>
            <a:r>
              <a:rPr lang="en-US" sz="3600" dirty="0"/>
              <a:t> </a:t>
            </a:r>
            <a:r>
              <a:rPr lang="en-US" sz="3600" dirty="0" err="1"/>
              <a:t>dưới</a:t>
            </a:r>
            <a:r>
              <a:rPr lang="en-US" sz="3600" dirty="0"/>
              <a:t> </a:t>
            </a:r>
            <a:r>
              <a:rPr lang="en-US" sz="3600" dirty="0" err="1"/>
              <a:t>đây</a:t>
            </a:r>
            <a:endParaRPr lang="en-US" sz="3600" dirty="0"/>
          </a:p>
        </p:txBody>
      </p:sp>
      <p:sp>
        <p:nvSpPr>
          <p:cNvPr id="6" name="Rectangle: Rounded Corners 5">
            <a:extLst>
              <a:ext uri="{FF2B5EF4-FFF2-40B4-BE49-F238E27FC236}">
                <a16:creationId xmlns:a16="http://schemas.microsoft.com/office/drawing/2014/main" id="{459A4AF2-18E6-4578-99D8-F6BB0DDA236B}"/>
              </a:ext>
            </a:extLst>
          </p:cNvPr>
          <p:cNvSpPr/>
          <p:nvPr/>
        </p:nvSpPr>
        <p:spPr>
          <a:xfrm>
            <a:off x="2708029" y="4829674"/>
            <a:ext cx="6419850" cy="96163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t>a. </a:t>
            </a:r>
            <a:r>
              <a:rPr lang="en-US" sz="3200" dirty="0" err="1"/>
              <a:t>Chuyện</a:t>
            </a:r>
            <a:r>
              <a:rPr lang="en-US" sz="3200" dirty="0"/>
              <a:t> </a:t>
            </a:r>
            <a:r>
              <a:rPr lang="en-US" sz="3200" dirty="0" err="1"/>
              <a:t>gì</a:t>
            </a:r>
            <a:r>
              <a:rPr lang="en-US" sz="3200" dirty="0"/>
              <a:t> </a:t>
            </a:r>
            <a:r>
              <a:rPr lang="en-US" sz="3200" dirty="0" err="1"/>
              <a:t>xảy</a:t>
            </a:r>
            <a:r>
              <a:rPr lang="en-US" sz="3200" dirty="0"/>
              <a:t> ra </a:t>
            </a:r>
            <a:r>
              <a:rPr lang="en-US" sz="3200" dirty="0" err="1"/>
              <a:t>khi</a:t>
            </a:r>
            <a:r>
              <a:rPr lang="en-US" sz="3200" dirty="0"/>
              <a:t> </a:t>
            </a:r>
            <a:r>
              <a:rPr lang="en-US" sz="3200" dirty="0" err="1"/>
              <a:t>các</a:t>
            </a:r>
            <a:r>
              <a:rPr lang="en-US" sz="3200" dirty="0"/>
              <a:t> </a:t>
            </a:r>
            <a:r>
              <a:rPr lang="en-US" sz="3200" dirty="0" err="1"/>
              <a:t>bạn</a:t>
            </a:r>
            <a:r>
              <a:rPr lang="en-US" sz="3200" dirty="0"/>
              <a:t> </a:t>
            </a:r>
            <a:r>
              <a:rPr lang="en-US" sz="3200" dirty="0" err="1"/>
              <a:t>nhỏ</a:t>
            </a:r>
            <a:r>
              <a:rPr lang="en-US" sz="3200" dirty="0"/>
              <a:t> </a:t>
            </a:r>
            <a:r>
              <a:rPr lang="en-US" sz="3200" dirty="0" err="1"/>
              <a:t>đang</a:t>
            </a:r>
            <a:r>
              <a:rPr lang="en-US" sz="3200" dirty="0"/>
              <a:t> </a:t>
            </a:r>
            <a:r>
              <a:rPr lang="en-US" sz="3200" dirty="0" err="1"/>
              <a:t>chơi</a:t>
            </a:r>
            <a:r>
              <a:rPr lang="en-US" sz="3200" dirty="0"/>
              <a:t> </a:t>
            </a:r>
            <a:r>
              <a:rPr lang="en-US" sz="3200" dirty="0" err="1"/>
              <a:t>đá</a:t>
            </a:r>
            <a:r>
              <a:rPr lang="en-US" sz="3200" dirty="0"/>
              <a:t> </a:t>
            </a:r>
            <a:r>
              <a:rPr lang="en-US" sz="3200" dirty="0" err="1"/>
              <a:t>cầu</a:t>
            </a:r>
            <a:r>
              <a:rPr lang="en-US" sz="3200" dirty="0"/>
              <a:t>?</a:t>
            </a:r>
          </a:p>
        </p:txBody>
      </p:sp>
      <p:sp>
        <p:nvSpPr>
          <p:cNvPr id="9" name="Rectangle: Rounded Corners 8">
            <a:extLst>
              <a:ext uri="{FF2B5EF4-FFF2-40B4-BE49-F238E27FC236}">
                <a16:creationId xmlns:a16="http://schemas.microsoft.com/office/drawing/2014/main" id="{69043DAA-DAF8-4FD8-A518-7044C1891FA0}"/>
              </a:ext>
            </a:extLst>
          </p:cNvPr>
          <p:cNvSpPr/>
          <p:nvPr/>
        </p:nvSpPr>
        <p:spPr>
          <a:xfrm>
            <a:off x="2388305" y="4829673"/>
            <a:ext cx="6739574" cy="96163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t>b. Theo </a:t>
            </a:r>
            <a:r>
              <a:rPr lang="en-US" sz="3200" dirty="0" err="1"/>
              <a:t>em</a:t>
            </a:r>
            <a:r>
              <a:rPr lang="en-US" sz="3200" dirty="0"/>
              <a:t>, </a:t>
            </a:r>
            <a:r>
              <a:rPr lang="en-US" sz="3200" dirty="0" err="1"/>
              <a:t>các</a:t>
            </a:r>
            <a:r>
              <a:rPr lang="en-US" sz="3200" dirty="0"/>
              <a:t> </a:t>
            </a:r>
            <a:r>
              <a:rPr lang="en-US" sz="3200" dirty="0" err="1"/>
              <a:t>bạn</a:t>
            </a:r>
            <a:r>
              <a:rPr lang="en-US" sz="3200" dirty="0"/>
              <a:t> </a:t>
            </a:r>
            <a:r>
              <a:rPr lang="en-US" sz="3200" dirty="0" err="1"/>
              <a:t>cần</a:t>
            </a:r>
            <a:r>
              <a:rPr lang="en-US" sz="3200" dirty="0"/>
              <a:t> </a:t>
            </a:r>
            <a:r>
              <a:rPr lang="en-US" sz="3200" dirty="0" err="1"/>
              <a:t>làm</a:t>
            </a:r>
            <a:r>
              <a:rPr lang="en-US" sz="3200" dirty="0"/>
              <a:t> </a:t>
            </a:r>
            <a:r>
              <a:rPr lang="en-US" sz="3200" dirty="0" err="1"/>
              <a:t>gì</a:t>
            </a:r>
            <a:r>
              <a:rPr lang="en-US" sz="3200" dirty="0"/>
              <a:t> </a:t>
            </a:r>
            <a:r>
              <a:rPr lang="en-US" sz="3200" dirty="0" err="1"/>
              <a:t>để</a:t>
            </a:r>
            <a:r>
              <a:rPr lang="en-US" sz="3200" dirty="0"/>
              <a:t> </a:t>
            </a:r>
            <a:r>
              <a:rPr lang="en-US" sz="3200" dirty="0" err="1"/>
              <a:t>lấy</a:t>
            </a:r>
            <a:r>
              <a:rPr lang="en-US" sz="3200" dirty="0"/>
              <a:t> </a:t>
            </a:r>
            <a:r>
              <a:rPr lang="en-US" sz="3200" dirty="0" err="1"/>
              <a:t>được</a:t>
            </a:r>
            <a:r>
              <a:rPr lang="en-US" sz="3200" dirty="0"/>
              <a:t> </a:t>
            </a:r>
            <a:r>
              <a:rPr lang="en-US" sz="3200" dirty="0" err="1"/>
              <a:t>quả</a:t>
            </a:r>
            <a:r>
              <a:rPr lang="en-US" sz="3200" dirty="0"/>
              <a:t> </a:t>
            </a:r>
            <a:r>
              <a:rPr lang="en-US" sz="3200" dirty="0" err="1"/>
              <a:t>cầu</a:t>
            </a:r>
            <a:r>
              <a:rPr lang="en-US" sz="3200" dirty="0"/>
              <a:t>?</a:t>
            </a:r>
          </a:p>
        </p:txBody>
      </p:sp>
    </p:spTree>
    <p:extLst>
      <p:ext uri="{BB962C8B-B14F-4D97-AF65-F5344CB8AC3E}">
        <p14:creationId xmlns:p14="http://schemas.microsoft.com/office/powerpoint/2010/main" val="303675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305093" y="2913280"/>
            <a:ext cx="51493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dirty="0">
                <a:solidFill>
                  <a:srgbClr val="FF0000"/>
                </a:solidFill>
                <a:latin typeface="+mj-lt"/>
                <a:ea typeface="仓耳今楷05-6763 W05" panose="02020400000000000000" pitchFamily="18" charset="-122"/>
              </a:rPr>
              <a:t>LUYỆN ĐỌC THÀNH TIẾNG</a:t>
            </a:r>
            <a:endParaRPr kumimoji="0" lang="zh-CN" altLang="en-US" sz="6000" b="0" i="0" u="none" strike="noStrike" kern="1200" cap="none" spc="0" normalizeH="0" baseline="0" noProof="0" dirty="0">
              <a:ln>
                <a:noFill/>
              </a:ln>
              <a:solidFill>
                <a:srgbClr val="FF0000"/>
              </a:solidFill>
              <a:effectLst/>
              <a:uLnTx/>
              <a:uFillTx/>
              <a:latin typeface="+mj-lt"/>
              <a:ea typeface="仓耳今楷05-6763 W05" panose="02020400000000000000" pitchFamily="18" charset="-122"/>
              <a:cs typeface="+mn-cs"/>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mj-lt"/>
                <a:ea typeface="仓耳今楷05-6763 W05" panose="02020400000000000000" pitchFamily="18" charset="-122"/>
                <a:cs typeface="+mn-cs"/>
              </a:rPr>
              <a:t>1</a:t>
            </a:r>
            <a:endParaRPr kumimoji="0" lang="zh-CN" altLang="en-US" sz="8800" b="1" i="0" u="none" strike="noStrike" kern="1200" cap="none" spc="0" normalizeH="0" baseline="0" noProof="0" dirty="0">
              <a:ln>
                <a:noFill/>
              </a:ln>
              <a:solidFill>
                <a:srgbClr val="FF0000"/>
              </a:solidFill>
              <a:effectLst/>
              <a:uLnTx/>
              <a:uFillTx/>
              <a:latin typeface="+mj-lt"/>
              <a:ea typeface="仓耳今楷05-6763 W05" panose="02020400000000000000" pitchFamily="18"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heck out Arrow icon created by 4B Icons | Graphic design posters, Mini  drawings, Desktop wallpaper art">
            <a:extLst>
              <a:ext uri="{FF2B5EF4-FFF2-40B4-BE49-F238E27FC236}">
                <a16:creationId xmlns:a16="http://schemas.microsoft.com/office/drawing/2014/main" id="{19012210-1B71-401E-8738-A1B68370E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6987335"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B0B9FDA2-2FF2-47D9-A56C-DC0284AE7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833497"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71623C8-2787-4682-8BC6-CCA48EE78006}"/>
              </a:ext>
            </a:extLst>
          </p:cNvPr>
          <p:cNvSpPr/>
          <p:nvPr/>
        </p:nvSpPr>
        <p:spPr>
          <a:xfrm>
            <a:off x="1897695" y="789244"/>
            <a:ext cx="2250937" cy="748988"/>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4267" b="1" kern="0" dirty="0" err="1">
                <a:solidFill>
                  <a:srgbClr val="0070C0"/>
                </a:solidFill>
                <a:latin typeface="+mj-lt"/>
                <a:ea typeface="inpin heiti" charset="-122"/>
                <a:cs typeface="Times New Roman" panose="02020603050405020304" pitchFamily="18" charset="0"/>
              </a:rPr>
              <a:t>Đọc</a:t>
            </a:r>
            <a:r>
              <a:rPr lang="en-US" altLang="zh-CN" sz="4267" b="1" kern="0" dirty="0">
                <a:solidFill>
                  <a:srgbClr val="0070C0"/>
                </a:solidFill>
                <a:latin typeface="+mj-lt"/>
                <a:ea typeface="inpin heiti" charset="-122"/>
                <a:cs typeface="Times New Roman" panose="02020603050405020304" pitchFamily="18" charset="0"/>
              </a:rPr>
              <a:t> </a:t>
            </a:r>
            <a:r>
              <a:rPr lang="en-US" altLang="zh-CN" sz="4267" b="1" kern="0" dirty="0" err="1">
                <a:solidFill>
                  <a:srgbClr val="0070C0"/>
                </a:solidFill>
                <a:latin typeface="+mj-lt"/>
                <a:ea typeface="inpin heiti" charset="-122"/>
                <a:cs typeface="Times New Roman" panose="02020603050405020304" pitchFamily="18" charset="0"/>
              </a:rPr>
              <a:t>mẫu</a:t>
            </a:r>
            <a:endParaRPr kumimoji="0" lang="zh-CN" altLang="en-US" sz="4267" b="1" i="0" u="none" strike="noStrike" kern="0" cap="none" spc="0" normalizeH="0" baseline="0" noProof="0" dirty="0">
              <a:ln>
                <a:noFill/>
              </a:ln>
              <a:solidFill>
                <a:srgbClr val="0070C0"/>
              </a:solidFill>
              <a:effectLst/>
              <a:uLnTx/>
              <a:uFillTx/>
              <a:latin typeface="+mj-lt"/>
              <a:ea typeface="inpin heiti" charset="-122"/>
              <a:cs typeface="Times New Roman" panose="02020603050405020304" pitchFamily="18" charset="0"/>
            </a:endParaRPr>
          </a:p>
        </p:txBody>
      </p:sp>
      <p:sp>
        <p:nvSpPr>
          <p:cNvPr id="16" name="Wave 15">
            <a:extLst>
              <a:ext uri="{FF2B5EF4-FFF2-40B4-BE49-F238E27FC236}">
                <a16:creationId xmlns:a16="http://schemas.microsoft.com/office/drawing/2014/main" id="{A3C68E89-3F6C-4A9A-90FD-D47852828C05}"/>
              </a:ext>
            </a:extLst>
          </p:cNvPr>
          <p:cNvSpPr/>
          <p:nvPr/>
        </p:nvSpPr>
        <p:spPr>
          <a:xfrm>
            <a:off x="877655" y="2659858"/>
            <a:ext cx="2776828"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prstClr val="black"/>
                </a:solidFill>
                <a:effectLst/>
                <a:uLnTx/>
                <a:uFillTx/>
                <a:latin typeface="+mj-lt"/>
                <a:ea typeface="inpin heiti" charset="-122"/>
                <a:cs typeface="Times New Roman" panose="02020603050405020304" pitchFamily="18" charset="0"/>
              </a:rPr>
              <a:t>Tay </a:t>
            </a:r>
            <a:r>
              <a:rPr kumimoji="0" lang="en-US" altLang="zh-CN" sz="4800" b="1" i="0" u="none" strike="noStrike" kern="0" cap="none" spc="0" normalizeH="0" baseline="0" noProof="0" dirty="0" err="1">
                <a:ln>
                  <a:noFill/>
                </a:ln>
                <a:solidFill>
                  <a:prstClr val="black"/>
                </a:solidFill>
                <a:effectLst/>
                <a:uLnTx/>
                <a:uFillTx/>
                <a:latin typeface="+mj-lt"/>
                <a:ea typeface="inpin heiti" charset="-122"/>
                <a:cs typeface="Times New Roman" panose="02020603050405020304" pitchFamily="18" charset="0"/>
              </a:rPr>
              <a:t>dò</a:t>
            </a:r>
            <a:endParaRPr kumimoji="0" lang="zh-CN" altLang="en-US" sz="4800" b="1" i="0" u="none" strike="noStrike" kern="0" cap="none" spc="0" normalizeH="0" baseline="0" noProof="0" dirty="0">
              <a:ln>
                <a:noFill/>
              </a:ln>
              <a:solidFill>
                <a:prstClr val="black"/>
              </a:solidFill>
              <a:effectLst/>
              <a:uLnTx/>
              <a:uFillTx/>
              <a:latin typeface="+mj-lt"/>
              <a:ea typeface="inpin heiti" charset="-122"/>
              <a:cs typeface="Times New Roman" panose="02020603050405020304" pitchFamily="18" charset="0"/>
            </a:endParaRPr>
          </a:p>
        </p:txBody>
      </p:sp>
      <p:sp>
        <p:nvSpPr>
          <p:cNvPr id="17" name="Wave 16">
            <a:extLst>
              <a:ext uri="{FF2B5EF4-FFF2-40B4-BE49-F238E27FC236}">
                <a16:creationId xmlns:a16="http://schemas.microsoft.com/office/drawing/2014/main" id="{E551296E-E127-417D-8EB6-5FC177759099}"/>
              </a:ext>
            </a:extLst>
          </p:cNvPr>
          <p:cNvSpPr/>
          <p:nvPr/>
        </p:nvSpPr>
        <p:spPr>
          <a:xfrm>
            <a:off x="8103642" y="2659857"/>
            <a:ext cx="3407501"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a:ln>
                  <a:noFill/>
                </a:ln>
                <a:solidFill>
                  <a:prstClr val="black"/>
                </a:solidFill>
                <a:effectLst/>
                <a:uLnTx/>
                <a:uFillTx/>
                <a:latin typeface="+mj-lt"/>
                <a:ea typeface="inpin heiti" charset="-122"/>
                <a:cs typeface="Times New Roman" panose="02020603050405020304" pitchFamily="18" charset="0"/>
              </a:rPr>
              <a:t>Tai </a:t>
            </a:r>
            <a:r>
              <a:rPr kumimoji="0" lang="en-US" altLang="zh-CN" sz="4267" b="1" i="0" u="none" strike="noStrike" kern="0" cap="none" spc="0" normalizeH="0" baseline="0" noProof="0" dirty="0" err="1">
                <a:ln>
                  <a:noFill/>
                </a:ln>
                <a:solidFill>
                  <a:prstClr val="black"/>
                </a:solidFill>
                <a:effectLst/>
                <a:uLnTx/>
                <a:uFillTx/>
                <a:latin typeface="+mj-lt"/>
                <a:ea typeface="inpin heiti" charset="-122"/>
                <a:cs typeface="Times New Roman" panose="02020603050405020304" pitchFamily="18" charset="0"/>
              </a:rPr>
              <a:t>nghe</a:t>
            </a:r>
            <a:endParaRPr kumimoji="0" lang="zh-CN" altLang="en-US" sz="4267" b="1" i="0" u="none" strike="noStrike" kern="0" cap="none" spc="0" normalizeH="0" baseline="0" noProof="0" dirty="0">
              <a:ln>
                <a:noFill/>
              </a:ln>
              <a:solidFill>
                <a:prstClr val="black"/>
              </a:solidFill>
              <a:effectLst/>
              <a:uLnTx/>
              <a:uFillTx/>
              <a:latin typeface="+mj-lt"/>
              <a:ea typeface="inpin heiti" charset="-122"/>
              <a:cs typeface="Times New Roman" panose="02020603050405020304" pitchFamily="18" charset="0"/>
            </a:endParaRPr>
          </a:p>
        </p:txBody>
      </p:sp>
      <p:sp>
        <p:nvSpPr>
          <p:cNvPr id="18" name="Wave 17">
            <a:extLst>
              <a:ext uri="{FF2B5EF4-FFF2-40B4-BE49-F238E27FC236}">
                <a16:creationId xmlns:a16="http://schemas.microsoft.com/office/drawing/2014/main" id="{F0D50AAA-5C35-4609-B8B9-E88169C94306}"/>
              </a:ext>
            </a:extLst>
          </p:cNvPr>
          <p:cNvSpPr/>
          <p:nvPr/>
        </p:nvSpPr>
        <p:spPr>
          <a:xfrm>
            <a:off x="4187025" y="4678353"/>
            <a:ext cx="3603665" cy="1311831"/>
          </a:xfrm>
          <a:prstGeom prst="wav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err="1">
                <a:ln>
                  <a:noFill/>
                </a:ln>
                <a:solidFill>
                  <a:srgbClr val="FFFF00"/>
                </a:solidFill>
                <a:effectLst/>
                <a:uLnTx/>
                <a:uFillTx/>
                <a:latin typeface="+mj-lt"/>
                <a:ea typeface="inpin heiti" charset="-122"/>
                <a:cs typeface="Times New Roman" panose="02020603050405020304" pitchFamily="18" charset="0"/>
              </a:rPr>
              <a:t>Mắt</a:t>
            </a:r>
            <a:r>
              <a:rPr kumimoji="0" lang="en-US" altLang="zh-CN" sz="4800" b="1" i="0" u="none" strike="noStrike" kern="0" cap="none" spc="0" normalizeH="0" baseline="0" noProof="0" dirty="0">
                <a:ln>
                  <a:noFill/>
                </a:ln>
                <a:solidFill>
                  <a:srgbClr val="FFFF00"/>
                </a:solidFill>
                <a:effectLst/>
                <a:uLnTx/>
                <a:uFillTx/>
                <a:latin typeface="+mj-lt"/>
                <a:ea typeface="inpin heiti" charset="-122"/>
                <a:cs typeface="Times New Roman" panose="02020603050405020304" pitchFamily="18" charset="0"/>
              </a:rPr>
              <a:t> </a:t>
            </a:r>
            <a:r>
              <a:rPr kumimoji="0" lang="en-US" altLang="zh-CN" sz="4800" b="1" i="0" u="none" strike="noStrike" kern="0" cap="none" spc="0" normalizeH="0" baseline="0" noProof="0" dirty="0" err="1">
                <a:ln>
                  <a:noFill/>
                </a:ln>
                <a:solidFill>
                  <a:srgbClr val="FFFF00"/>
                </a:solidFill>
                <a:effectLst/>
                <a:uLnTx/>
                <a:uFillTx/>
                <a:latin typeface="+mj-lt"/>
                <a:ea typeface="inpin heiti" charset="-122"/>
                <a:cs typeface="Times New Roman" panose="02020603050405020304" pitchFamily="18" charset="0"/>
              </a:rPr>
              <a:t>dõi</a:t>
            </a:r>
            <a:endParaRPr kumimoji="0" lang="zh-CN" altLang="en-US" sz="4800" b="1" i="0" u="none" strike="noStrike" kern="0" cap="none" spc="0" normalizeH="0" baseline="0" noProof="0" dirty="0">
              <a:ln>
                <a:noFill/>
              </a:ln>
              <a:solidFill>
                <a:srgbClr val="FFFF00"/>
              </a:solidFill>
              <a:effectLst/>
              <a:uLnTx/>
              <a:uFillTx/>
              <a:latin typeface="+mj-lt"/>
              <a:ea typeface="inpin heiti" charset="-122"/>
              <a:cs typeface="Times New Roman" panose="02020603050405020304" pitchFamily="18" charset="0"/>
            </a:endParaRPr>
          </a:p>
        </p:txBody>
      </p:sp>
      <p:pic>
        <p:nvPicPr>
          <p:cNvPr id="19" name="Kí hiệu - Khám phá &amp; Luyện tập">
            <a:extLst>
              <a:ext uri="{FF2B5EF4-FFF2-40B4-BE49-F238E27FC236}">
                <a16:creationId xmlns:a16="http://schemas.microsoft.com/office/drawing/2014/main" id="{ED3C9CB1-35A9-4AA5-A859-DE3969B641E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2852" y="789244"/>
            <a:ext cx="851896" cy="851896"/>
          </a:xfrm>
          <a:prstGeom prst="rect">
            <a:avLst/>
          </a:prstGeom>
        </p:spPr>
      </p:pic>
      <p:pic>
        <p:nvPicPr>
          <p:cNvPr id="20" name="Picture 19">
            <a:extLst>
              <a:ext uri="{FF2B5EF4-FFF2-40B4-BE49-F238E27FC236}">
                <a16:creationId xmlns:a16="http://schemas.microsoft.com/office/drawing/2014/main" id="{627630AC-F066-4682-8426-4E2FAC1D79D7}"/>
              </a:ext>
            </a:extLst>
          </p:cNvPr>
          <p:cNvPicPr>
            <a:picLocks noChangeAspect="1"/>
          </p:cNvPicPr>
          <p:nvPr/>
        </p:nvPicPr>
        <p:blipFill rotWithShape="1">
          <a:blip r:embed="rId5">
            <a:extLst>
              <a:ext uri="{28A0092B-C50C-407E-A947-70E740481C1C}">
                <a14:useLocalDpi xmlns:a14="http://schemas.microsoft.com/office/drawing/2010/main" val="0"/>
              </a:ext>
            </a:extLst>
          </a:blip>
          <a:srcRect b="7514"/>
          <a:stretch/>
        </p:blipFill>
        <p:spPr>
          <a:xfrm>
            <a:off x="5037084" y="2478315"/>
            <a:ext cx="1903547" cy="19013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E59925F-CF92-F595-4A94-41922D3D8023}"/>
              </a:ext>
            </a:extLst>
          </p:cNvPr>
          <p:cNvSpPr/>
          <p:nvPr/>
        </p:nvSpPr>
        <p:spPr>
          <a:xfrm>
            <a:off x="254000" y="375920"/>
            <a:ext cx="11409680" cy="61569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图片 22">
            <a:extLst>
              <a:ext uri="{FF2B5EF4-FFF2-40B4-BE49-F238E27FC236}">
                <a16:creationId xmlns:a16="http://schemas.microsoft.com/office/drawing/2014/main" id="{1C72C284-8E4C-69C6-D678-D78C4E3813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9" name="Rectangle 8">
            <a:extLst>
              <a:ext uri="{FF2B5EF4-FFF2-40B4-BE49-F238E27FC236}">
                <a16:creationId xmlns:a16="http://schemas.microsoft.com/office/drawing/2014/main" id="{37D42D11-B5E8-A3F3-CAD3-7BFEE7207DA5}"/>
              </a:ext>
            </a:extLst>
          </p:cNvPr>
          <p:cNvSpPr/>
          <p:nvPr/>
        </p:nvSpPr>
        <p:spPr>
          <a:xfrm>
            <a:off x="827299" y="449412"/>
            <a:ext cx="10695373" cy="5386090"/>
          </a:xfrm>
          <a:prstGeom prst="rect">
            <a:avLst/>
          </a:prstGeom>
        </p:spPr>
        <p:txBody>
          <a:bodyPr wrap="square">
            <a:spAutoFit/>
          </a:bodyPr>
          <a:lstStyle/>
          <a:p>
            <a:pPr algn="ctr">
              <a:defRPr/>
            </a:pP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 bé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minh</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phục</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algn="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i="1" dirty="0">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 Vũ Ngọc Khánh)</a:t>
            </a:r>
          </a:p>
        </p:txBody>
      </p:sp>
      <p:pic>
        <p:nvPicPr>
          <p:cNvPr id="10" name="[hanhtrangso.nxbgd.vn] Đọc_ Cậu bé thông minh_HTS">
            <a:hlinkClick r:id="" action="ppaction://media"/>
            <a:extLst>
              <a:ext uri="{FF2B5EF4-FFF2-40B4-BE49-F238E27FC236}">
                <a16:creationId xmlns:a16="http://schemas.microsoft.com/office/drawing/2014/main" id="{B8989EDA-720E-1018-8712-5A08571320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97015" y="5573803"/>
            <a:ext cx="609600" cy="609600"/>
          </a:xfrm>
          <a:prstGeom prst="rect">
            <a:avLst/>
          </a:prstGeom>
        </p:spPr>
      </p:pic>
      <p:sp>
        <p:nvSpPr>
          <p:cNvPr id="11" name="Cloud 10">
            <a:extLst>
              <a:ext uri="{FF2B5EF4-FFF2-40B4-BE49-F238E27FC236}">
                <a16:creationId xmlns:a16="http://schemas.microsoft.com/office/drawing/2014/main" id="{CAD91534-A526-2A2F-E05C-3C5832089A0A}"/>
              </a:ext>
            </a:extLst>
          </p:cNvPr>
          <p:cNvSpPr/>
          <p:nvPr/>
        </p:nvSpPr>
        <p:spPr>
          <a:xfrm>
            <a:off x="4829909" y="5520542"/>
            <a:ext cx="2708030" cy="808892"/>
          </a:xfrm>
          <a:prstGeom prst="cloud">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err="1">
                <a:solidFill>
                  <a:schemeClr val="bg1"/>
                </a:solidFill>
                <a:effectLst>
                  <a:outerShdw blurRad="38100" dist="38100" dir="2700000" algn="tl">
                    <a:srgbClr val="000000">
                      <a:alpha val="43137"/>
                    </a:srgbClr>
                  </a:outerShdw>
                </a:effectLst>
              </a:rPr>
              <a:t>Đọc</a:t>
            </a:r>
            <a:r>
              <a:rPr lang="en-US" sz="2800" b="1" dirty="0">
                <a:solidFill>
                  <a:schemeClr val="bg1"/>
                </a:solidFill>
                <a:effectLst>
                  <a:outerShdw blurRad="38100" dist="38100" dir="2700000" algn="tl">
                    <a:srgbClr val="000000">
                      <a:alpha val="43137"/>
                    </a:srgbClr>
                  </a:outerShdw>
                </a:effectLst>
              </a:rPr>
              <a:t> </a:t>
            </a:r>
            <a:r>
              <a:rPr lang="en-US" sz="2800" b="1" dirty="0" err="1">
                <a:solidFill>
                  <a:schemeClr val="bg1"/>
                </a:solidFill>
                <a:effectLst>
                  <a:outerShdw blurRad="38100" dist="38100" dir="2700000" algn="tl">
                    <a:srgbClr val="000000">
                      <a:alpha val="43137"/>
                    </a:srgbClr>
                  </a:outerShdw>
                </a:effectLst>
              </a:rPr>
              <a:t>mẫu</a:t>
            </a:r>
            <a:endParaRPr lang="en-US"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217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40000" decel="2800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536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E59925F-CF92-F595-4A94-41922D3D8023}"/>
              </a:ext>
            </a:extLst>
          </p:cNvPr>
          <p:cNvSpPr/>
          <p:nvPr/>
        </p:nvSpPr>
        <p:spPr>
          <a:xfrm>
            <a:off x="254000" y="375920"/>
            <a:ext cx="11409680" cy="61569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pic>
        <p:nvPicPr>
          <p:cNvPr id="2" name="图片 22">
            <a:extLst>
              <a:ext uri="{FF2B5EF4-FFF2-40B4-BE49-F238E27FC236}">
                <a16:creationId xmlns:a16="http://schemas.microsoft.com/office/drawing/2014/main" id="{0B1C0CD1-33D8-F7B3-9490-A4BBC1365F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4" name="Rectangle 3">
            <a:extLst>
              <a:ext uri="{FF2B5EF4-FFF2-40B4-BE49-F238E27FC236}">
                <a16:creationId xmlns:a16="http://schemas.microsoft.com/office/drawing/2014/main" id="{98F8D7EF-AB49-7F35-8DDB-F6D7F04A19CD}"/>
              </a:ext>
            </a:extLst>
          </p:cNvPr>
          <p:cNvSpPr/>
          <p:nvPr/>
        </p:nvSpPr>
        <p:spPr>
          <a:xfrm>
            <a:off x="863600" y="551190"/>
            <a:ext cx="10485120" cy="4555093"/>
          </a:xfrm>
          <a:prstGeom prst="rect">
            <a:avLst/>
          </a:prstGeom>
        </p:spPr>
        <p:txBody>
          <a:bodyPr wrap="square">
            <a:spAutoFit/>
          </a:bodyPr>
          <a:lstStyle/>
          <a:p>
            <a:pPr algn="ctr">
              <a:defRPr/>
            </a:pP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 bé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minh</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Một hôm, cậu bé Vinh đem </a:t>
            </a:r>
            <a:r>
              <a:rPr lang="en-US" sz="2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bưởi</a:t>
            </a:r>
            <a:r>
              <a:rPr lang="en-US" sz="2600" dirty="0">
                <a:latin typeface="Arial-Rounded" panose="020B0500000000000000" pitchFamily="34" charset="0"/>
                <a:ea typeface="Arial-Rounded" panose="020B0500000000000000" pitchFamily="34" charset="0"/>
                <a:cs typeface="Arial-Rounded" panose="020B0500000000000000" pitchFamily="34" charset="0"/>
              </a:rPr>
              <a:t>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a:t>
            </a:r>
            <a:r>
              <a:rPr lang="en-US" sz="2600" dirty="0" err="1">
                <a:latin typeface="Arial-Rounded" panose="020B0500000000000000" pitchFamily="34" charset="0"/>
                <a:ea typeface="Arial-Rounded" panose="020B0500000000000000" pitchFamily="34" charset="0"/>
                <a:cs typeface="Arial-Rounded" panose="020B0500000000000000" pitchFamily="34" charset="0"/>
              </a:rPr>
              <a:t>phục</a:t>
            </a:r>
            <a:r>
              <a:rPr lang="en-US" sz="2600" dirty="0">
                <a:latin typeface="Arial-Rounded" panose="020B0500000000000000" pitchFamily="34" charset="0"/>
                <a:ea typeface="Arial-Rounded" panose="020B0500000000000000" pitchFamily="34" charset="0"/>
                <a:cs typeface="Arial-Rounded" panose="020B0500000000000000" pitchFamily="34" charset="0"/>
              </a:rPr>
              <a:t>.</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algn="r">
              <a:defRPr/>
            </a:pPr>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Vũ Ngọc Khánh)</a:t>
            </a:r>
          </a:p>
        </p:txBody>
      </p:sp>
      <p:sp>
        <p:nvSpPr>
          <p:cNvPr id="6" name="TextBox 5">
            <a:extLst>
              <a:ext uri="{FF2B5EF4-FFF2-40B4-BE49-F238E27FC236}">
                <a16:creationId xmlns:a16="http://schemas.microsoft.com/office/drawing/2014/main" id="{30001189-BCAF-5A36-4B59-4AC5CAC650A4}"/>
              </a:ext>
            </a:extLst>
          </p:cNvPr>
          <p:cNvSpPr txBox="1"/>
          <p:nvPr/>
        </p:nvSpPr>
        <p:spPr>
          <a:xfrm>
            <a:off x="1727200" y="5528174"/>
            <a:ext cx="8450778" cy="646294"/>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lIns="91403" tIns="45702" rIns="91403" bIns="45702" rtlCol="0">
            <a:spAutoFit/>
          </a:bodyPr>
          <a:lstStyle/>
          <a:p>
            <a:pPr algn="ctr"/>
            <a:r>
              <a:rPr lang="en-US" sz="3600" b="1" dirty="0">
                <a:latin typeface="Arial-Rounded" pitchFamily="34" charset="0"/>
                <a:ea typeface="Arial-Rounded" pitchFamily="34" charset="0"/>
                <a:cs typeface="Arial-Rounded" pitchFamily="34" charset="0"/>
              </a:rPr>
              <a:t>Em hãy tìm từ khó đọc, khó hiểu trong bài.</a:t>
            </a:r>
          </a:p>
        </p:txBody>
      </p:sp>
    </p:spTree>
    <p:extLst>
      <p:ext uri="{BB962C8B-B14F-4D97-AF65-F5344CB8AC3E}">
        <p14:creationId xmlns:p14="http://schemas.microsoft.com/office/powerpoint/2010/main" val="271949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295275" y="606434"/>
            <a:ext cx="11696700" cy="609916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Graphic 3">
            <a:extLst>
              <a:ext uri="{FF2B5EF4-FFF2-40B4-BE49-F238E27FC236}">
                <a16:creationId xmlns:a16="http://schemas.microsoft.com/office/drawing/2014/main" id="{1CBFF47A-EBD0-85A1-8AEC-F126178F9A0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1233703" y="2279849"/>
            <a:ext cx="3314917" cy="2727703"/>
          </a:xfrm>
          <a:prstGeom prst="rect">
            <a:avLst/>
          </a:prstGeom>
        </p:spPr>
      </p:pic>
      <p:sp>
        <p:nvSpPr>
          <p:cNvPr id="5" name="Rectangle: Rounded Corners 4">
            <a:extLst>
              <a:ext uri="{FF2B5EF4-FFF2-40B4-BE49-F238E27FC236}">
                <a16:creationId xmlns:a16="http://schemas.microsoft.com/office/drawing/2014/main" id="{ABE5316E-2694-C3FF-9DE3-F15196DBF780}"/>
              </a:ext>
            </a:extLst>
          </p:cNvPr>
          <p:cNvSpPr/>
          <p:nvPr/>
        </p:nvSpPr>
        <p:spPr>
          <a:xfrm>
            <a:off x="6257925" y="2754322"/>
            <a:ext cx="3457575" cy="771525"/>
          </a:xfrm>
          <a:custGeom>
            <a:avLst/>
            <a:gdLst>
              <a:gd name="connsiteX0" fmla="*/ 0 w 3457575"/>
              <a:gd name="connsiteY0" fmla="*/ 300038 h 771525"/>
              <a:gd name="connsiteX1" fmla="*/ 300038 w 3457575"/>
              <a:gd name="connsiteY1" fmla="*/ 0 h 771525"/>
              <a:gd name="connsiteX2" fmla="*/ 814388 w 3457575"/>
              <a:gd name="connsiteY2" fmla="*/ 0 h 771525"/>
              <a:gd name="connsiteX3" fmla="*/ 1385888 w 3457575"/>
              <a:gd name="connsiteY3" fmla="*/ 0 h 771525"/>
              <a:gd name="connsiteX4" fmla="*/ 1928812 w 3457575"/>
              <a:gd name="connsiteY4" fmla="*/ 0 h 771525"/>
              <a:gd name="connsiteX5" fmla="*/ 2557462 w 3457575"/>
              <a:gd name="connsiteY5" fmla="*/ 0 h 771525"/>
              <a:gd name="connsiteX6" fmla="*/ 3157537 w 3457575"/>
              <a:gd name="connsiteY6" fmla="*/ 0 h 771525"/>
              <a:gd name="connsiteX7" fmla="*/ 3457575 w 3457575"/>
              <a:gd name="connsiteY7" fmla="*/ 300038 h 771525"/>
              <a:gd name="connsiteX8" fmla="*/ 3457575 w 3457575"/>
              <a:gd name="connsiteY8" fmla="*/ 471487 h 771525"/>
              <a:gd name="connsiteX9" fmla="*/ 3157537 w 3457575"/>
              <a:gd name="connsiteY9" fmla="*/ 771525 h 771525"/>
              <a:gd name="connsiteX10" fmla="*/ 2671762 w 3457575"/>
              <a:gd name="connsiteY10" fmla="*/ 771525 h 771525"/>
              <a:gd name="connsiteX11" fmla="*/ 2043112 w 3457575"/>
              <a:gd name="connsiteY11" fmla="*/ 771525 h 771525"/>
              <a:gd name="connsiteX12" fmla="*/ 1528763 w 3457575"/>
              <a:gd name="connsiteY12" fmla="*/ 771525 h 771525"/>
              <a:gd name="connsiteX13" fmla="*/ 1014413 w 3457575"/>
              <a:gd name="connsiteY13" fmla="*/ 771525 h 771525"/>
              <a:gd name="connsiteX14" fmla="*/ 300038 w 3457575"/>
              <a:gd name="connsiteY14" fmla="*/ 771525 h 771525"/>
              <a:gd name="connsiteX15" fmla="*/ 0 w 3457575"/>
              <a:gd name="connsiteY15" fmla="*/ 471487 h 771525"/>
              <a:gd name="connsiteX16" fmla="*/ 0 w 3457575"/>
              <a:gd name="connsiteY16" fmla="*/ 30003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7575" h="771525" fill="none" extrusionOk="0">
                <a:moveTo>
                  <a:pt x="0" y="300038"/>
                </a:moveTo>
                <a:cubicBezTo>
                  <a:pt x="29596" y="111921"/>
                  <a:pt x="126662" y="-37515"/>
                  <a:pt x="300038" y="0"/>
                </a:cubicBezTo>
                <a:cubicBezTo>
                  <a:pt x="530721" y="-9483"/>
                  <a:pt x="709892" y="18322"/>
                  <a:pt x="814388" y="0"/>
                </a:cubicBezTo>
                <a:cubicBezTo>
                  <a:pt x="918884" y="-18322"/>
                  <a:pt x="1190692" y="-427"/>
                  <a:pt x="1385888" y="0"/>
                </a:cubicBezTo>
                <a:cubicBezTo>
                  <a:pt x="1581084" y="427"/>
                  <a:pt x="1764345" y="-10203"/>
                  <a:pt x="1928812" y="0"/>
                </a:cubicBezTo>
                <a:cubicBezTo>
                  <a:pt x="2093279" y="10203"/>
                  <a:pt x="2299757" y="28651"/>
                  <a:pt x="2557462" y="0"/>
                </a:cubicBezTo>
                <a:cubicBezTo>
                  <a:pt x="2815167" y="-28651"/>
                  <a:pt x="2951342" y="18930"/>
                  <a:pt x="3157537" y="0"/>
                </a:cubicBezTo>
                <a:cubicBezTo>
                  <a:pt x="3316182" y="-4697"/>
                  <a:pt x="3474503" y="102877"/>
                  <a:pt x="3457575" y="300038"/>
                </a:cubicBezTo>
                <a:cubicBezTo>
                  <a:pt x="3451547" y="355572"/>
                  <a:pt x="3465198" y="434090"/>
                  <a:pt x="3457575" y="471487"/>
                </a:cubicBezTo>
                <a:cubicBezTo>
                  <a:pt x="3497061" y="644608"/>
                  <a:pt x="3316687" y="788169"/>
                  <a:pt x="3157537" y="771525"/>
                </a:cubicBezTo>
                <a:cubicBezTo>
                  <a:pt x="2936263" y="752964"/>
                  <a:pt x="2861612" y="752833"/>
                  <a:pt x="2671762" y="771525"/>
                </a:cubicBezTo>
                <a:cubicBezTo>
                  <a:pt x="2481913" y="790217"/>
                  <a:pt x="2220399" y="784863"/>
                  <a:pt x="2043112" y="771525"/>
                </a:cubicBezTo>
                <a:cubicBezTo>
                  <a:pt x="1865825" y="758188"/>
                  <a:pt x="1774983" y="776891"/>
                  <a:pt x="1528763" y="771525"/>
                </a:cubicBezTo>
                <a:cubicBezTo>
                  <a:pt x="1282543" y="766159"/>
                  <a:pt x="1217518" y="773827"/>
                  <a:pt x="1014413" y="771525"/>
                </a:cubicBezTo>
                <a:cubicBezTo>
                  <a:pt x="811308" y="769224"/>
                  <a:pt x="597136" y="745227"/>
                  <a:pt x="300038" y="771525"/>
                </a:cubicBezTo>
                <a:cubicBezTo>
                  <a:pt x="160451" y="793739"/>
                  <a:pt x="10164" y="610839"/>
                  <a:pt x="0" y="471487"/>
                </a:cubicBezTo>
                <a:cubicBezTo>
                  <a:pt x="-68" y="420229"/>
                  <a:pt x="6082" y="384263"/>
                  <a:pt x="0" y="300038"/>
                </a:cubicBezTo>
                <a:close/>
              </a:path>
              <a:path w="3457575" h="771525" stroke="0" extrusionOk="0">
                <a:moveTo>
                  <a:pt x="0" y="300038"/>
                </a:moveTo>
                <a:cubicBezTo>
                  <a:pt x="-912" y="114796"/>
                  <a:pt x="154944" y="11334"/>
                  <a:pt x="300038" y="0"/>
                </a:cubicBezTo>
                <a:cubicBezTo>
                  <a:pt x="483351" y="2831"/>
                  <a:pt x="692928" y="10624"/>
                  <a:pt x="928688" y="0"/>
                </a:cubicBezTo>
                <a:cubicBezTo>
                  <a:pt x="1164448" y="-10624"/>
                  <a:pt x="1234916" y="-2107"/>
                  <a:pt x="1414463" y="0"/>
                </a:cubicBezTo>
                <a:cubicBezTo>
                  <a:pt x="1594011" y="2107"/>
                  <a:pt x="1835681" y="12312"/>
                  <a:pt x="1957387" y="0"/>
                </a:cubicBezTo>
                <a:cubicBezTo>
                  <a:pt x="2079093" y="-12312"/>
                  <a:pt x="2382558" y="14985"/>
                  <a:pt x="2528887" y="0"/>
                </a:cubicBezTo>
                <a:cubicBezTo>
                  <a:pt x="2675216" y="-14985"/>
                  <a:pt x="2979795" y="-1378"/>
                  <a:pt x="3157537" y="0"/>
                </a:cubicBezTo>
                <a:cubicBezTo>
                  <a:pt x="3320492" y="-19439"/>
                  <a:pt x="3479358" y="143979"/>
                  <a:pt x="3457575" y="300038"/>
                </a:cubicBezTo>
                <a:cubicBezTo>
                  <a:pt x="3455444" y="378370"/>
                  <a:pt x="3457145" y="430034"/>
                  <a:pt x="3457575" y="471487"/>
                </a:cubicBezTo>
                <a:cubicBezTo>
                  <a:pt x="3481093" y="639837"/>
                  <a:pt x="3329436" y="743071"/>
                  <a:pt x="3157537" y="771525"/>
                </a:cubicBezTo>
                <a:cubicBezTo>
                  <a:pt x="2944073" y="767813"/>
                  <a:pt x="2885449" y="788659"/>
                  <a:pt x="2614612" y="771525"/>
                </a:cubicBezTo>
                <a:cubicBezTo>
                  <a:pt x="2343776" y="754391"/>
                  <a:pt x="2176989" y="798440"/>
                  <a:pt x="2043112" y="771525"/>
                </a:cubicBezTo>
                <a:cubicBezTo>
                  <a:pt x="1909235" y="744610"/>
                  <a:pt x="1742477" y="772266"/>
                  <a:pt x="1500188" y="771525"/>
                </a:cubicBezTo>
                <a:cubicBezTo>
                  <a:pt x="1257899" y="770784"/>
                  <a:pt x="1091472" y="749590"/>
                  <a:pt x="871538" y="771525"/>
                </a:cubicBezTo>
                <a:cubicBezTo>
                  <a:pt x="651604" y="793461"/>
                  <a:pt x="440347" y="743397"/>
                  <a:pt x="300038" y="771525"/>
                </a:cubicBezTo>
                <a:cubicBezTo>
                  <a:pt x="143545" y="787279"/>
                  <a:pt x="4250" y="639216"/>
                  <a:pt x="0" y="471487"/>
                </a:cubicBezTo>
                <a:cubicBezTo>
                  <a:pt x="-4349" y="402091"/>
                  <a:pt x="2294" y="382123"/>
                  <a:pt x="0" y="300038"/>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888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685800"/>
            <a:r>
              <a:rPr lang="en-US" sz="4000" b="1">
                <a:solidFill>
                  <a:srgbClr val="7030A0"/>
                </a:solidFill>
                <a:latin typeface="Arial-Rounded" panose="020B0500000000000000" pitchFamily="34" charset="0"/>
                <a:ea typeface="Arial-Rounded" panose="020B0500000000000000" pitchFamily="34" charset="0"/>
                <a:cs typeface="Arial-Rounded" panose="020B0500000000000000" pitchFamily="34" charset="0"/>
              </a:rPr>
              <a:t>nuối tiếc</a:t>
            </a:r>
            <a:endParaRPr lang="en-US" sz="40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FF6E955A-56C0-2FF1-2174-B3DFC03ACAD3}"/>
              </a:ext>
            </a:extLst>
          </p:cNvPr>
          <p:cNvSpPr/>
          <p:nvPr/>
        </p:nvSpPr>
        <p:spPr>
          <a:xfrm>
            <a:off x="4809255" y="1761125"/>
            <a:ext cx="2725019" cy="771525"/>
          </a:xfrm>
          <a:custGeom>
            <a:avLst/>
            <a:gdLst>
              <a:gd name="connsiteX0" fmla="*/ 0 w 2725019"/>
              <a:gd name="connsiteY0" fmla="*/ 370178 h 771525"/>
              <a:gd name="connsiteX1" fmla="*/ 370178 w 2725019"/>
              <a:gd name="connsiteY1" fmla="*/ 0 h 771525"/>
              <a:gd name="connsiteX2" fmla="*/ 1011886 w 2725019"/>
              <a:gd name="connsiteY2" fmla="*/ 0 h 771525"/>
              <a:gd name="connsiteX3" fmla="*/ 1633747 w 2725019"/>
              <a:gd name="connsiteY3" fmla="*/ 0 h 771525"/>
              <a:gd name="connsiteX4" fmla="*/ 2354841 w 2725019"/>
              <a:gd name="connsiteY4" fmla="*/ 0 h 771525"/>
              <a:gd name="connsiteX5" fmla="*/ 2725019 w 2725019"/>
              <a:gd name="connsiteY5" fmla="*/ 370178 h 771525"/>
              <a:gd name="connsiteX6" fmla="*/ 2725019 w 2725019"/>
              <a:gd name="connsiteY6" fmla="*/ 401347 h 771525"/>
              <a:gd name="connsiteX7" fmla="*/ 2354841 w 2725019"/>
              <a:gd name="connsiteY7" fmla="*/ 771525 h 771525"/>
              <a:gd name="connsiteX8" fmla="*/ 1673440 w 2725019"/>
              <a:gd name="connsiteY8" fmla="*/ 771525 h 771525"/>
              <a:gd name="connsiteX9" fmla="*/ 1031732 w 2725019"/>
              <a:gd name="connsiteY9" fmla="*/ 771525 h 771525"/>
              <a:gd name="connsiteX10" fmla="*/ 370178 w 2725019"/>
              <a:gd name="connsiteY10" fmla="*/ 771525 h 771525"/>
              <a:gd name="connsiteX11" fmla="*/ 0 w 2725019"/>
              <a:gd name="connsiteY11" fmla="*/ 401347 h 771525"/>
              <a:gd name="connsiteX12" fmla="*/ 0 w 2725019"/>
              <a:gd name="connsiteY12" fmla="*/ 37017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5019" h="771525" fill="none" extrusionOk="0">
                <a:moveTo>
                  <a:pt x="0" y="370178"/>
                </a:moveTo>
                <a:cubicBezTo>
                  <a:pt x="-3706" y="189971"/>
                  <a:pt x="148687" y="-15302"/>
                  <a:pt x="370178" y="0"/>
                </a:cubicBezTo>
                <a:cubicBezTo>
                  <a:pt x="647148" y="20984"/>
                  <a:pt x="692790" y="-16426"/>
                  <a:pt x="1011886" y="0"/>
                </a:cubicBezTo>
                <a:cubicBezTo>
                  <a:pt x="1330982" y="16426"/>
                  <a:pt x="1324958" y="30036"/>
                  <a:pt x="1633747" y="0"/>
                </a:cubicBezTo>
                <a:cubicBezTo>
                  <a:pt x="1942536" y="-30036"/>
                  <a:pt x="2166434" y="31014"/>
                  <a:pt x="2354841" y="0"/>
                </a:cubicBezTo>
                <a:cubicBezTo>
                  <a:pt x="2549989" y="8337"/>
                  <a:pt x="2737987" y="145166"/>
                  <a:pt x="2725019" y="370178"/>
                </a:cubicBezTo>
                <a:cubicBezTo>
                  <a:pt x="2725950" y="380888"/>
                  <a:pt x="2724969" y="386415"/>
                  <a:pt x="2725019" y="401347"/>
                </a:cubicBezTo>
                <a:cubicBezTo>
                  <a:pt x="2737971" y="606356"/>
                  <a:pt x="2605605" y="775924"/>
                  <a:pt x="2354841" y="771525"/>
                </a:cubicBezTo>
                <a:cubicBezTo>
                  <a:pt x="2213935" y="758787"/>
                  <a:pt x="1961232" y="804414"/>
                  <a:pt x="1673440" y="771525"/>
                </a:cubicBezTo>
                <a:cubicBezTo>
                  <a:pt x="1385648" y="738636"/>
                  <a:pt x="1174582" y="796131"/>
                  <a:pt x="1031732" y="771525"/>
                </a:cubicBezTo>
                <a:cubicBezTo>
                  <a:pt x="888882" y="746919"/>
                  <a:pt x="597926" y="765112"/>
                  <a:pt x="370178" y="771525"/>
                </a:cubicBezTo>
                <a:cubicBezTo>
                  <a:pt x="130486" y="779016"/>
                  <a:pt x="19432" y="587769"/>
                  <a:pt x="0" y="401347"/>
                </a:cubicBezTo>
                <a:cubicBezTo>
                  <a:pt x="111" y="393287"/>
                  <a:pt x="-259" y="380784"/>
                  <a:pt x="0" y="370178"/>
                </a:cubicBezTo>
                <a:close/>
              </a:path>
              <a:path w="2725019" h="771525" stroke="0" extrusionOk="0">
                <a:moveTo>
                  <a:pt x="0" y="370178"/>
                </a:moveTo>
                <a:cubicBezTo>
                  <a:pt x="-2080" y="121190"/>
                  <a:pt x="201601" y="19723"/>
                  <a:pt x="370178" y="0"/>
                </a:cubicBezTo>
                <a:cubicBezTo>
                  <a:pt x="635130" y="-2374"/>
                  <a:pt x="909151" y="13397"/>
                  <a:pt x="1071426" y="0"/>
                </a:cubicBezTo>
                <a:cubicBezTo>
                  <a:pt x="1233701" y="-13397"/>
                  <a:pt x="1505231" y="24450"/>
                  <a:pt x="1673440" y="0"/>
                </a:cubicBezTo>
                <a:cubicBezTo>
                  <a:pt x="1841649" y="-24450"/>
                  <a:pt x="2094446" y="-15363"/>
                  <a:pt x="2354841" y="0"/>
                </a:cubicBezTo>
                <a:cubicBezTo>
                  <a:pt x="2523567" y="-3498"/>
                  <a:pt x="2731543" y="167960"/>
                  <a:pt x="2725019" y="370178"/>
                </a:cubicBezTo>
                <a:cubicBezTo>
                  <a:pt x="2725896" y="378466"/>
                  <a:pt x="2724026" y="393270"/>
                  <a:pt x="2725019" y="401347"/>
                </a:cubicBezTo>
                <a:cubicBezTo>
                  <a:pt x="2728596" y="622172"/>
                  <a:pt x="2584528" y="791943"/>
                  <a:pt x="2354841" y="771525"/>
                </a:cubicBezTo>
                <a:cubicBezTo>
                  <a:pt x="2041166" y="772108"/>
                  <a:pt x="1910816" y="738843"/>
                  <a:pt x="1693287" y="771525"/>
                </a:cubicBezTo>
                <a:cubicBezTo>
                  <a:pt x="1475758" y="804207"/>
                  <a:pt x="1290454" y="783964"/>
                  <a:pt x="1051579" y="771525"/>
                </a:cubicBezTo>
                <a:cubicBezTo>
                  <a:pt x="812704" y="759086"/>
                  <a:pt x="508356" y="748452"/>
                  <a:pt x="370178" y="771525"/>
                </a:cubicBezTo>
                <a:cubicBezTo>
                  <a:pt x="180169" y="811342"/>
                  <a:pt x="5763" y="599141"/>
                  <a:pt x="0" y="401347"/>
                </a:cubicBezTo>
                <a:cubicBezTo>
                  <a:pt x="1430" y="394762"/>
                  <a:pt x="-459" y="384900"/>
                  <a:pt x="0" y="370178"/>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4798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4000" b="1"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bưởi</a:t>
            </a:r>
            <a:endParaRPr kumimoji="0" lang="en-US" sz="40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076467BD-025E-E3B5-1C57-7EB697856E60}"/>
              </a:ext>
            </a:extLst>
          </p:cNvPr>
          <p:cNvPicPr>
            <a:picLocks noChangeAspect="1"/>
          </p:cNvPicPr>
          <p:nvPr/>
        </p:nvPicPr>
        <p:blipFill>
          <a:blip r:embed="rId15"/>
          <a:stretch>
            <a:fillRect/>
          </a:stretch>
        </p:blipFill>
        <p:spPr>
          <a:xfrm>
            <a:off x="1541796" y="1152525"/>
            <a:ext cx="2939715" cy="904528"/>
          </a:xfrm>
          <a:prstGeom prst="rect">
            <a:avLst/>
          </a:prstGeom>
        </p:spPr>
      </p:pic>
      <p:sp>
        <p:nvSpPr>
          <p:cNvPr id="14" name="Rectangle: Rounded Corners 13">
            <a:extLst>
              <a:ext uri="{FF2B5EF4-FFF2-40B4-BE49-F238E27FC236}">
                <a16:creationId xmlns:a16="http://schemas.microsoft.com/office/drawing/2014/main" id="{F1F441B6-3EA3-5B67-6DB7-DE1DD7E2DE1F}"/>
              </a:ext>
            </a:extLst>
          </p:cNvPr>
          <p:cNvSpPr/>
          <p:nvPr/>
        </p:nvSpPr>
        <p:spPr>
          <a:xfrm>
            <a:off x="7106512" y="3842175"/>
            <a:ext cx="3751988" cy="691726"/>
          </a:xfrm>
          <a:custGeom>
            <a:avLst/>
            <a:gdLst>
              <a:gd name="connsiteX0" fmla="*/ 0 w 3751988"/>
              <a:gd name="connsiteY0" fmla="*/ 262019 h 691726"/>
              <a:gd name="connsiteX1" fmla="*/ 262019 w 3751988"/>
              <a:gd name="connsiteY1" fmla="*/ 0 h 691726"/>
              <a:gd name="connsiteX2" fmla="*/ 843050 w 3751988"/>
              <a:gd name="connsiteY2" fmla="*/ 0 h 691726"/>
              <a:gd name="connsiteX3" fmla="*/ 1488640 w 3751988"/>
              <a:gd name="connsiteY3" fmla="*/ 0 h 691726"/>
              <a:gd name="connsiteX4" fmla="*/ 2101951 w 3751988"/>
              <a:gd name="connsiteY4" fmla="*/ 0 h 691726"/>
              <a:gd name="connsiteX5" fmla="*/ 2812100 w 3751988"/>
              <a:gd name="connsiteY5" fmla="*/ 0 h 691726"/>
              <a:gd name="connsiteX6" fmla="*/ 3489969 w 3751988"/>
              <a:gd name="connsiteY6" fmla="*/ 0 h 691726"/>
              <a:gd name="connsiteX7" fmla="*/ 3751988 w 3751988"/>
              <a:gd name="connsiteY7" fmla="*/ 262019 h 691726"/>
              <a:gd name="connsiteX8" fmla="*/ 3751988 w 3751988"/>
              <a:gd name="connsiteY8" fmla="*/ 429707 h 691726"/>
              <a:gd name="connsiteX9" fmla="*/ 3489969 w 3751988"/>
              <a:gd name="connsiteY9" fmla="*/ 691726 h 691726"/>
              <a:gd name="connsiteX10" fmla="*/ 2941218 w 3751988"/>
              <a:gd name="connsiteY10" fmla="*/ 691726 h 691726"/>
              <a:gd name="connsiteX11" fmla="*/ 2231069 w 3751988"/>
              <a:gd name="connsiteY11" fmla="*/ 691726 h 691726"/>
              <a:gd name="connsiteX12" fmla="*/ 1650037 w 3751988"/>
              <a:gd name="connsiteY12" fmla="*/ 691726 h 691726"/>
              <a:gd name="connsiteX13" fmla="*/ 1069006 w 3751988"/>
              <a:gd name="connsiteY13" fmla="*/ 691726 h 691726"/>
              <a:gd name="connsiteX14" fmla="*/ 262019 w 3751988"/>
              <a:gd name="connsiteY14" fmla="*/ 691726 h 691726"/>
              <a:gd name="connsiteX15" fmla="*/ 0 w 3751988"/>
              <a:gd name="connsiteY15" fmla="*/ 429707 h 691726"/>
              <a:gd name="connsiteX16" fmla="*/ 0 w 3751988"/>
              <a:gd name="connsiteY16" fmla="*/ 262019 h 6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1988" h="691726" fill="none" extrusionOk="0">
                <a:moveTo>
                  <a:pt x="0" y="262019"/>
                </a:moveTo>
                <a:cubicBezTo>
                  <a:pt x="4038" y="114253"/>
                  <a:pt x="110352" y="-34032"/>
                  <a:pt x="262019" y="0"/>
                </a:cubicBezTo>
                <a:cubicBezTo>
                  <a:pt x="428661" y="-11444"/>
                  <a:pt x="592769" y="-22347"/>
                  <a:pt x="843050" y="0"/>
                </a:cubicBezTo>
                <a:cubicBezTo>
                  <a:pt x="1093331" y="22347"/>
                  <a:pt x="1339557" y="-20173"/>
                  <a:pt x="1488640" y="0"/>
                </a:cubicBezTo>
                <a:cubicBezTo>
                  <a:pt x="1637723" y="20173"/>
                  <a:pt x="1965893" y="-11899"/>
                  <a:pt x="2101951" y="0"/>
                </a:cubicBezTo>
                <a:cubicBezTo>
                  <a:pt x="2238009" y="11899"/>
                  <a:pt x="2486939" y="23945"/>
                  <a:pt x="2812100" y="0"/>
                </a:cubicBezTo>
                <a:cubicBezTo>
                  <a:pt x="3137261" y="-23945"/>
                  <a:pt x="3222364" y="32764"/>
                  <a:pt x="3489969" y="0"/>
                </a:cubicBezTo>
                <a:cubicBezTo>
                  <a:pt x="3623230" y="-7617"/>
                  <a:pt x="3767581" y="88336"/>
                  <a:pt x="3751988" y="262019"/>
                </a:cubicBezTo>
                <a:cubicBezTo>
                  <a:pt x="3751638" y="316236"/>
                  <a:pt x="3753129" y="380024"/>
                  <a:pt x="3751988" y="429707"/>
                </a:cubicBezTo>
                <a:cubicBezTo>
                  <a:pt x="3765933" y="577035"/>
                  <a:pt x="3627483" y="709993"/>
                  <a:pt x="3489969" y="691726"/>
                </a:cubicBezTo>
                <a:cubicBezTo>
                  <a:pt x="3221514" y="706740"/>
                  <a:pt x="3214623" y="716148"/>
                  <a:pt x="2941218" y="691726"/>
                </a:cubicBezTo>
                <a:cubicBezTo>
                  <a:pt x="2667813" y="667304"/>
                  <a:pt x="2505642" y="710244"/>
                  <a:pt x="2231069" y="691726"/>
                </a:cubicBezTo>
                <a:cubicBezTo>
                  <a:pt x="1956496" y="673208"/>
                  <a:pt x="1789214" y="668433"/>
                  <a:pt x="1650037" y="691726"/>
                </a:cubicBezTo>
                <a:cubicBezTo>
                  <a:pt x="1510860" y="715019"/>
                  <a:pt x="1218055" y="664897"/>
                  <a:pt x="1069006" y="691726"/>
                </a:cubicBezTo>
                <a:cubicBezTo>
                  <a:pt x="919957" y="718555"/>
                  <a:pt x="459548" y="676385"/>
                  <a:pt x="262019" y="691726"/>
                </a:cubicBezTo>
                <a:cubicBezTo>
                  <a:pt x="135490" y="707188"/>
                  <a:pt x="12625" y="541678"/>
                  <a:pt x="0" y="429707"/>
                </a:cubicBezTo>
                <a:cubicBezTo>
                  <a:pt x="3185" y="359575"/>
                  <a:pt x="8004" y="319546"/>
                  <a:pt x="0" y="262019"/>
                </a:cubicBezTo>
                <a:close/>
              </a:path>
              <a:path w="3751988" h="691726" stroke="0" extrusionOk="0">
                <a:moveTo>
                  <a:pt x="0" y="262019"/>
                </a:moveTo>
                <a:cubicBezTo>
                  <a:pt x="-1167" y="92325"/>
                  <a:pt x="147226" y="16451"/>
                  <a:pt x="262019" y="0"/>
                </a:cubicBezTo>
                <a:cubicBezTo>
                  <a:pt x="408806" y="20019"/>
                  <a:pt x="775541" y="565"/>
                  <a:pt x="972168" y="0"/>
                </a:cubicBezTo>
                <a:cubicBezTo>
                  <a:pt x="1168795" y="-565"/>
                  <a:pt x="1325908" y="16284"/>
                  <a:pt x="1520920" y="0"/>
                </a:cubicBezTo>
                <a:cubicBezTo>
                  <a:pt x="1715932" y="-16284"/>
                  <a:pt x="1836803" y="10107"/>
                  <a:pt x="2134230" y="0"/>
                </a:cubicBezTo>
                <a:cubicBezTo>
                  <a:pt x="2431657" y="-10107"/>
                  <a:pt x="2564825" y="15113"/>
                  <a:pt x="2779820" y="0"/>
                </a:cubicBezTo>
                <a:cubicBezTo>
                  <a:pt x="2994815" y="-15113"/>
                  <a:pt x="3319685" y="-30190"/>
                  <a:pt x="3489969" y="0"/>
                </a:cubicBezTo>
                <a:cubicBezTo>
                  <a:pt x="3632081" y="-18352"/>
                  <a:pt x="3780781" y="130061"/>
                  <a:pt x="3751988" y="262019"/>
                </a:cubicBezTo>
                <a:cubicBezTo>
                  <a:pt x="3747856" y="340627"/>
                  <a:pt x="3757311" y="363505"/>
                  <a:pt x="3751988" y="429707"/>
                </a:cubicBezTo>
                <a:cubicBezTo>
                  <a:pt x="3786282" y="578272"/>
                  <a:pt x="3636036" y="685487"/>
                  <a:pt x="3489969" y="691726"/>
                </a:cubicBezTo>
                <a:cubicBezTo>
                  <a:pt x="3228223" y="703095"/>
                  <a:pt x="3125562" y="687853"/>
                  <a:pt x="2876659" y="691726"/>
                </a:cubicBezTo>
                <a:cubicBezTo>
                  <a:pt x="2627756" y="695600"/>
                  <a:pt x="2373184" y="688912"/>
                  <a:pt x="2231069" y="691726"/>
                </a:cubicBezTo>
                <a:cubicBezTo>
                  <a:pt x="2088954" y="694541"/>
                  <a:pt x="1840386" y="672350"/>
                  <a:pt x="1617758" y="691726"/>
                </a:cubicBezTo>
                <a:cubicBezTo>
                  <a:pt x="1395130" y="711102"/>
                  <a:pt x="1073757" y="690615"/>
                  <a:pt x="907609" y="691726"/>
                </a:cubicBezTo>
                <a:cubicBezTo>
                  <a:pt x="741461" y="692837"/>
                  <a:pt x="581721" y="713408"/>
                  <a:pt x="262019" y="691726"/>
                </a:cubicBezTo>
                <a:cubicBezTo>
                  <a:pt x="123589" y="702462"/>
                  <a:pt x="31080" y="589214"/>
                  <a:pt x="0" y="429707"/>
                </a:cubicBezTo>
                <a:cubicBezTo>
                  <a:pt x="-4529" y="360260"/>
                  <a:pt x="8262" y="323834"/>
                  <a:pt x="0" y="262019"/>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685800"/>
            <a:r>
              <a:rPr lang="en-US" sz="4000" b="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đổ đầy hố</a:t>
            </a:r>
            <a:endParaRPr lang="en-US" sz="40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id="{973CF44E-446E-1F7A-2687-92CFDA78D8A3}"/>
              </a:ext>
            </a:extLst>
          </p:cNvPr>
          <p:cNvSpPr/>
          <p:nvPr/>
        </p:nvSpPr>
        <p:spPr>
          <a:xfrm>
            <a:off x="8153399" y="4766099"/>
            <a:ext cx="2543175" cy="710775"/>
          </a:xfrm>
          <a:custGeom>
            <a:avLst/>
            <a:gdLst>
              <a:gd name="connsiteX0" fmla="*/ 0 w 2543175"/>
              <a:gd name="connsiteY0" fmla="*/ 269234 h 710775"/>
              <a:gd name="connsiteX1" fmla="*/ 269234 w 2543175"/>
              <a:gd name="connsiteY1" fmla="*/ 0 h 710775"/>
              <a:gd name="connsiteX2" fmla="*/ 917423 w 2543175"/>
              <a:gd name="connsiteY2" fmla="*/ 0 h 710775"/>
              <a:gd name="connsiteX3" fmla="*/ 1545564 w 2543175"/>
              <a:gd name="connsiteY3" fmla="*/ 0 h 710775"/>
              <a:gd name="connsiteX4" fmla="*/ 2273941 w 2543175"/>
              <a:gd name="connsiteY4" fmla="*/ 0 h 710775"/>
              <a:gd name="connsiteX5" fmla="*/ 2543175 w 2543175"/>
              <a:gd name="connsiteY5" fmla="*/ 269234 h 710775"/>
              <a:gd name="connsiteX6" fmla="*/ 2543175 w 2543175"/>
              <a:gd name="connsiteY6" fmla="*/ 441541 h 710775"/>
              <a:gd name="connsiteX7" fmla="*/ 2273941 w 2543175"/>
              <a:gd name="connsiteY7" fmla="*/ 710775 h 710775"/>
              <a:gd name="connsiteX8" fmla="*/ 1585658 w 2543175"/>
              <a:gd name="connsiteY8" fmla="*/ 710775 h 710775"/>
              <a:gd name="connsiteX9" fmla="*/ 937470 w 2543175"/>
              <a:gd name="connsiteY9" fmla="*/ 710775 h 710775"/>
              <a:gd name="connsiteX10" fmla="*/ 269234 w 2543175"/>
              <a:gd name="connsiteY10" fmla="*/ 710775 h 710775"/>
              <a:gd name="connsiteX11" fmla="*/ 0 w 2543175"/>
              <a:gd name="connsiteY11" fmla="*/ 441541 h 710775"/>
              <a:gd name="connsiteX12" fmla="*/ 0 w 2543175"/>
              <a:gd name="connsiteY12" fmla="*/ 269234 h 71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43175" h="710775" fill="none" extrusionOk="0">
                <a:moveTo>
                  <a:pt x="0" y="269234"/>
                </a:moveTo>
                <a:cubicBezTo>
                  <a:pt x="-743" y="125396"/>
                  <a:pt x="111850" y="-7801"/>
                  <a:pt x="269234" y="0"/>
                </a:cubicBezTo>
                <a:cubicBezTo>
                  <a:pt x="415870" y="-7744"/>
                  <a:pt x="756402" y="15796"/>
                  <a:pt x="917423" y="0"/>
                </a:cubicBezTo>
                <a:cubicBezTo>
                  <a:pt x="1078444" y="-15796"/>
                  <a:pt x="1299358" y="-2730"/>
                  <a:pt x="1545564" y="0"/>
                </a:cubicBezTo>
                <a:cubicBezTo>
                  <a:pt x="1791770" y="2730"/>
                  <a:pt x="1927760" y="8085"/>
                  <a:pt x="2273941" y="0"/>
                </a:cubicBezTo>
                <a:cubicBezTo>
                  <a:pt x="2398320" y="21807"/>
                  <a:pt x="2545259" y="117235"/>
                  <a:pt x="2543175" y="269234"/>
                </a:cubicBezTo>
                <a:cubicBezTo>
                  <a:pt x="2535291" y="342048"/>
                  <a:pt x="2534754" y="386920"/>
                  <a:pt x="2543175" y="441541"/>
                </a:cubicBezTo>
                <a:cubicBezTo>
                  <a:pt x="2562646" y="591085"/>
                  <a:pt x="2434115" y="711865"/>
                  <a:pt x="2273941" y="710775"/>
                </a:cubicBezTo>
                <a:cubicBezTo>
                  <a:pt x="2122738" y="715208"/>
                  <a:pt x="1763323" y="742148"/>
                  <a:pt x="1585658" y="710775"/>
                </a:cubicBezTo>
                <a:cubicBezTo>
                  <a:pt x="1407993" y="679402"/>
                  <a:pt x="1168794" y="736778"/>
                  <a:pt x="937470" y="710775"/>
                </a:cubicBezTo>
                <a:cubicBezTo>
                  <a:pt x="706146" y="684772"/>
                  <a:pt x="447978" y="721776"/>
                  <a:pt x="269234" y="710775"/>
                </a:cubicBezTo>
                <a:cubicBezTo>
                  <a:pt x="89991" y="717267"/>
                  <a:pt x="18350" y="573217"/>
                  <a:pt x="0" y="441541"/>
                </a:cubicBezTo>
                <a:cubicBezTo>
                  <a:pt x="-4402" y="401910"/>
                  <a:pt x="8599" y="340173"/>
                  <a:pt x="0" y="269234"/>
                </a:cubicBezTo>
                <a:close/>
              </a:path>
              <a:path w="2543175" h="710775" stroke="0" extrusionOk="0">
                <a:moveTo>
                  <a:pt x="0" y="269234"/>
                </a:moveTo>
                <a:cubicBezTo>
                  <a:pt x="-298" y="114161"/>
                  <a:pt x="146274" y="14151"/>
                  <a:pt x="269234" y="0"/>
                </a:cubicBezTo>
                <a:cubicBezTo>
                  <a:pt x="599971" y="-18437"/>
                  <a:pt x="757268" y="19204"/>
                  <a:pt x="977564" y="0"/>
                </a:cubicBezTo>
                <a:cubicBezTo>
                  <a:pt x="1197860" y="-19204"/>
                  <a:pt x="1405687" y="16025"/>
                  <a:pt x="1585658" y="0"/>
                </a:cubicBezTo>
                <a:cubicBezTo>
                  <a:pt x="1765629" y="-16025"/>
                  <a:pt x="1977727" y="-16213"/>
                  <a:pt x="2273941" y="0"/>
                </a:cubicBezTo>
                <a:cubicBezTo>
                  <a:pt x="2407879" y="-1445"/>
                  <a:pt x="2569260" y="129440"/>
                  <a:pt x="2543175" y="269234"/>
                </a:cubicBezTo>
                <a:cubicBezTo>
                  <a:pt x="2547171" y="348279"/>
                  <a:pt x="2542427" y="390122"/>
                  <a:pt x="2543175" y="441541"/>
                </a:cubicBezTo>
                <a:cubicBezTo>
                  <a:pt x="2546452" y="605244"/>
                  <a:pt x="2433738" y="719755"/>
                  <a:pt x="2273941" y="710775"/>
                </a:cubicBezTo>
                <a:cubicBezTo>
                  <a:pt x="2001980" y="716723"/>
                  <a:pt x="1787815" y="740277"/>
                  <a:pt x="1605705" y="710775"/>
                </a:cubicBezTo>
                <a:cubicBezTo>
                  <a:pt x="1423595" y="681273"/>
                  <a:pt x="1163561" y="729108"/>
                  <a:pt x="957517" y="710775"/>
                </a:cubicBezTo>
                <a:cubicBezTo>
                  <a:pt x="751473" y="692442"/>
                  <a:pt x="412891" y="698772"/>
                  <a:pt x="269234" y="710775"/>
                </a:cubicBezTo>
                <a:cubicBezTo>
                  <a:pt x="131551" y="741147"/>
                  <a:pt x="21361" y="565586"/>
                  <a:pt x="0" y="441541"/>
                </a:cubicBezTo>
                <a:cubicBezTo>
                  <a:pt x="4606" y="385502"/>
                  <a:pt x="1737" y="347323"/>
                  <a:pt x="0" y="269234"/>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685800"/>
            <a:r>
              <a:rPr lang="en-US" sz="4000" b="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thán phục</a:t>
            </a:r>
            <a:endParaRPr lang="en-US" sz="40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41822360-84A8-37E8-75DA-F5B2AFBA2F96}"/>
              </a:ext>
            </a:extLst>
          </p:cNvPr>
          <p:cNvSpPr/>
          <p:nvPr/>
        </p:nvSpPr>
        <p:spPr>
          <a:xfrm>
            <a:off x="8910320" y="5743575"/>
            <a:ext cx="3081655" cy="651299"/>
          </a:xfrm>
          <a:custGeom>
            <a:avLst/>
            <a:gdLst>
              <a:gd name="connsiteX0" fmla="*/ 0 w 2943226"/>
              <a:gd name="connsiteY0" fmla="*/ 246706 h 651299"/>
              <a:gd name="connsiteX1" fmla="*/ 246706 w 2943226"/>
              <a:gd name="connsiteY1" fmla="*/ 0 h 651299"/>
              <a:gd name="connsiteX2" fmla="*/ 859160 w 2943226"/>
              <a:gd name="connsiteY2" fmla="*/ 0 h 651299"/>
              <a:gd name="connsiteX3" fmla="*/ 1496111 w 2943226"/>
              <a:gd name="connsiteY3" fmla="*/ 0 h 651299"/>
              <a:gd name="connsiteX4" fmla="*/ 2157561 w 2943226"/>
              <a:gd name="connsiteY4" fmla="*/ 0 h 651299"/>
              <a:gd name="connsiteX5" fmla="*/ 2696520 w 2943226"/>
              <a:gd name="connsiteY5" fmla="*/ 0 h 651299"/>
              <a:gd name="connsiteX6" fmla="*/ 2943226 w 2943226"/>
              <a:gd name="connsiteY6" fmla="*/ 246706 h 651299"/>
              <a:gd name="connsiteX7" fmla="*/ 2943226 w 2943226"/>
              <a:gd name="connsiteY7" fmla="*/ 404593 h 651299"/>
              <a:gd name="connsiteX8" fmla="*/ 2696520 w 2943226"/>
              <a:gd name="connsiteY8" fmla="*/ 651299 h 651299"/>
              <a:gd name="connsiteX9" fmla="*/ 2035070 w 2943226"/>
              <a:gd name="connsiteY9" fmla="*/ 651299 h 651299"/>
              <a:gd name="connsiteX10" fmla="*/ 1447115 w 2943226"/>
              <a:gd name="connsiteY10" fmla="*/ 651299 h 651299"/>
              <a:gd name="connsiteX11" fmla="*/ 834661 w 2943226"/>
              <a:gd name="connsiteY11" fmla="*/ 651299 h 651299"/>
              <a:gd name="connsiteX12" fmla="*/ 246706 w 2943226"/>
              <a:gd name="connsiteY12" fmla="*/ 651299 h 651299"/>
              <a:gd name="connsiteX13" fmla="*/ 0 w 2943226"/>
              <a:gd name="connsiteY13" fmla="*/ 404593 h 651299"/>
              <a:gd name="connsiteX14" fmla="*/ 0 w 2943226"/>
              <a:gd name="connsiteY14" fmla="*/ 246706 h 65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43226" h="651299" fill="none" extrusionOk="0">
                <a:moveTo>
                  <a:pt x="0" y="246706"/>
                </a:moveTo>
                <a:cubicBezTo>
                  <a:pt x="1220" y="107489"/>
                  <a:pt x="82901" y="-3084"/>
                  <a:pt x="246706" y="0"/>
                </a:cubicBezTo>
                <a:cubicBezTo>
                  <a:pt x="393721" y="9217"/>
                  <a:pt x="584991" y="21474"/>
                  <a:pt x="859160" y="0"/>
                </a:cubicBezTo>
                <a:cubicBezTo>
                  <a:pt x="1133329" y="-21474"/>
                  <a:pt x="1214464" y="-12688"/>
                  <a:pt x="1496111" y="0"/>
                </a:cubicBezTo>
                <a:cubicBezTo>
                  <a:pt x="1777758" y="12688"/>
                  <a:pt x="1910393" y="-29369"/>
                  <a:pt x="2157561" y="0"/>
                </a:cubicBezTo>
                <a:cubicBezTo>
                  <a:pt x="2404729" y="29369"/>
                  <a:pt x="2499892" y="-5404"/>
                  <a:pt x="2696520" y="0"/>
                </a:cubicBezTo>
                <a:cubicBezTo>
                  <a:pt x="2860337" y="1203"/>
                  <a:pt x="2948941" y="110997"/>
                  <a:pt x="2943226" y="246706"/>
                </a:cubicBezTo>
                <a:cubicBezTo>
                  <a:pt x="2949700" y="305156"/>
                  <a:pt x="2936113" y="339106"/>
                  <a:pt x="2943226" y="404593"/>
                </a:cubicBezTo>
                <a:cubicBezTo>
                  <a:pt x="2918808" y="524599"/>
                  <a:pt x="2845355" y="627919"/>
                  <a:pt x="2696520" y="651299"/>
                </a:cubicBezTo>
                <a:cubicBezTo>
                  <a:pt x="2454123" y="676542"/>
                  <a:pt x="2306287" y="659607"/>
                  <a:pt x="2035070" y="651299"/>
                </a:cubicBezTo>
                <a:cubicBezTo>
                  <a:pt x="1763853" y="642992"/>
                  <a:pt x="1672128" y="652682"/>
                  <a:pt x="1447115" y="651299"/>
                </a:cubicBezTo>
                <a:cubicBezTo>
                  <a:pt x="1222103" y="649916"/>
                  <a:pt x="1042106" y="638685"/>
                  <a:pt x="834661" y="651299"/>
                </a:cubicBezTo>
                <a:cubicBezTo>
                  <a:pt x="627216" y="663913"/>
                  <a:pt x="367814" y="645858"/>
                  <a:pt x="246706" y="651299"/>
                </a:cubicBezTo>
                <a:cubicBezTo>
                  <a:pt x="122939" y="650439"/>
                  <a:pt x="-15079" y="537727"/>
                  <a:pt x="0" y="404593"/>
                </a:cubicBezTo>
                <a:cubicBezTo>
                  <a:pt x="-4153" y="354396"/>
                  <a:pt x="3267" y="314992"/>
                  <a:pt x="0" y="246706"/>
                </a:cubicBezTo>
                <a:close/>
              </a:path>
              <a:path w="2943226" h="651299" stroke="0" extrusionOk="0">
                <a:moveTo>
                  <a:pt x="0" y="246706"/>
                </a:moveTo>
                <a:cubicBezTo>
                  <a:pt x="-912" y="90917"/>
                  <a:pt x="122643" y="6703"/>
                  <a:pt x="246706" y="0"/>
                </a:cubicBezTo>
                <a:cubicBezTo>
                  <a:pt x="574923" y="-95"/>
                  <a:pt x="742488" y="22389"/>
                  <a:pt x="908156" y="0"/>
                </a:cubicBezTo>
                <a:cubicBezTo>
                  <a:pt x="1073824" y="-22389"/>
                  <a:pt x="1229905" y="2901"/>
                  <a:pt x="1447115" y="0"/>
                </a:cubicBezTo>
                <a:cubicBezTo>
                  <a:pt x="1664325" y="-2901"/>
                  <a:pt x="1909361" y="-21651"/>
                  <a:pt x="2035070" y="0"/>
                </a:cubicBezTo>
                <a:cubicBezTo>
                  <a:pt x="2160780" y="21651"/>
                  <a:pt x="2523367" y="-16518"/>
                  <a:pt x="2696520" y="0"/>
                </a:cubicBezTo>
                <a:cubicBezTo>
                  <a:pt x="2848502" y="15000"/>
                  <a:pt x="2911520" y="103666"/>
                  <a:pt x="2943226" y="246706"/>
                </a:cubicBezTo>
                <a:cubicBezTo>
                  <a:pt x="2939422" y="303115"/>
                  <a:pt x="2950395" y="364583"/>
                  <a:pt x="2943226" y="404593"/>
                </a:cubicBezTo>
                <a:cubicBezTo>
                  <a:pt x="2955924" y="532195"/>
                  <a:pt x="2838917" y="642988"/>
                  <a:pt x="2696520" y="651299"/>
                </a:cubicBezTo>
                <a:cubicBezTo>
                  <a:pt x="2483798" y="675310"/>
                  <a:pt x="2269242" y="651102"/>
                  <a:pt x="2133063" y="651299"/>
                </a:cubicBezTo>
                <a:cubicBezTo>
                  <a:pt x="1996884" y="651496"/>
                  <a:pt x="1789044" y="656892"/>
                  <a:pt x="1471613" y="651299"/>
                </a:cubicBezTo>
                <a:cubicBezTo>
                  <a:pt x="1154182" y="645707"/>
                  <a:pt x="1116645" y="670935"/>
                  <a:pt x="859160" y="651299"/>
                </a:cubicBezTo>
                <a:cubicBezTo>
                  <a:pt x="601675" y="631663"/>
                  <a:pt x="431896" y="633597"/>
                  <a:pt x="246706" y="651299"/>
                </a:cubicBezTo>
                <a:cubicBezTo>
                  <a:pt x="116119" y="649372"/>
                  <a:pt x="14497" y="544881"/>
                  <a:pt x="0" y="404593"/>
                </a:cubicBezTo>
                <a:cubicBezTo>
                  <a:pt x="-7574" y="328677"/>
                  <a:pt x="-6597" y="319631"/>
                  <a:pt x="0" y="246706"/>
                </a:cubicBezTo>
                <a:close/>
              </a:path>
            </a:pathLst>
          </a:custGeom>
          <a:ln w="38100">
            <a:solidFill>
              <a:srgbClr val="FF6600"/>
            </a:solidFill>
            <a:prstDash val="lgDashDot"/>
            <a:extLst>
              <a:ext uri="{C807C97D-BFC1-408E-A445-0C87EB9F89A2}">
                <ask:lineSketchStyleProps xmlns:ask="http://schemas.microsoft.com/office/drawing/2018/sketchyshapes" sd="3366612962">
                  <a:custGeom>
                    <a:avLst/>
                    <a:gdLst>
                      <a:gd name="connsiteX0" fmla="*/ 0 w 3081655"/>
                      <a:gd name="connsiteY0" fmla="*/ 246706 h 651299"/>
                      <a:gd name="connsiteX1" fmla="*/ 246706 w 3081655"/>
                      <a:gd name="connsiteY1" fmla="*/ 0 h 651299"/>
                      <a:gd name="connsiteX2" fmla="*/ 893767 w 3081655"/>
                      <a:gd name="connsiteY2" fmla="*/ 0 h 651299"/>
                      <a:gd name="connsiteX3" fmla="*/ 1566710 w 3081655"/>
                      <a:gd name="connsiteY3" fmla="*/ 0 h 651299"/>
                      <a:gd name="connsiteX4" fmla="*/ 2265536 w 3081655"/>
                      <a:gd name="connsiteY4" fmla="*/ 0 h 651299"/>
                      <a:gd name="connsiteX5" fmla="*/ 2834949 w 3081655"/>
                      <a:gd name="connsiteY5" fmla="*/ 0 h 651299"/>
                      <a:gd name="connsiteX6" fmla="*/ 3081655 w 3081655"/>
                      <a:gd name="connsiteY6" fmla="*/ 246706 h 651299"/>
                      <a:gd name="connsiteX7" fmla="*/ 3081655 w 3081655"/>
                      <a:gd name="connsiteY7" fmla="*/ 404593 h 651299"/>
                      <a:gd name="connsiteX8" fmla="*/ 2834949 w 3081655"/>
                      <a:gd name="connsiteY8" fmla="*/ 651299 h 651299"/>
                      <a:gd name="connsiteX9" fmla="*/ 2136123 w 3081655"/>
                      <a:gd name="connsiteY9" fmla="*/ 651299 h 651299"/>
                      <a:gd name="connsiteX10" fmla="*/ 1514945 w 3081655"/>
                      <a:gd name="connsiteY10" fmla="*/ 651299 h 651299"/>
                      <a:gd name="connsiteX11" fmla="*/ 867884 w 3081655"/>
                      <a:gd name="connsiteY11" fmla="*/ 651299 h 651299"/>
                      <a:gd name="connsiteX12" fmla="*/ 246706 w 3081655"/>
                      <a:gd name="connsiteY12" fmla="*/ 651299 h 651299"/>
                      <a:gd name="connsiteX13" fmla="*/ 0 w 3081655"/>
                      <a:gd name="connsiteY13" fmla="*/ 404593 h 651299"/>
                      <a:gd name="connsiteX14" fmla="*/ 0 w 3081655"/>
                      <a:gd name="connsiteY14" fmla="*/ 246706 h 65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1655" h="651299" fill="none" extrusionOk="0">
                        <a:moveTo>
                          <a:pt x="0" y="246706"/>
                        </a:moveTo>
                        <a:cubicBezTo>
                          <a:pt x="1220" y="107489"/>
                          <a:pt x="82901" y="-3084"/>
                          <a:pt x="246706" y="0"/>
                        </a:cubicBezTo>
                        <a:cubicBezTo>
                          <a:pt x="445595" y="-1731"/>
                          <a:pt x="644952" y="-3833"/>
                          <a:pt x="893767" y="0"/>
                        </a:cubicBezTo>
                        <a:cubicBezTo>
                          <a:pt x="1142582" y="3833"/>
                          <a:pt x="1249945" y="-30132"/>
                          <a:pt x="1566710" y="0"/>
                        </a:cubicBezTo>
                        <a:cubicBezTo>
                          <a:pt x="1883475" y="30132"/>
                          <a:pt x="2104525" y="-18831"/>
                          <a:pt x="2265536" y="0"/>
                        </a:cubicBezTo>
                        <a:cubicBezTo>
                          <a:pt x="2426547" y="18831"/>
                          <a:pt x="2625734" y="-20244"/>
                          <a:pt x="2834949" y="0"/>
                        </a:cubicBezTo>
                        <a:cubicBezTo>
                          <a:pt x="2998766" y="1203"/>
                          <a:pt x="3087370" y="110997"/>
                          <a:pt x="3081655" y="246706"/>
                        </a:cubicBezTo>
                        <a:cubicBezTo>
                          <a:pt x="3088129" y="305156"/>
                          <a:pt x="3074542" y="339106"/>
                          <a:pt x="3081655" y="404593"/>
                        </a:cubicBezTo>
                        <a:cubicBezTo>
                          <a:pt x="3057237" y="524599"/>
                          <a:pt x="2983784" y="627919"/>
                          <a:pt x="2834949" y="651299"/>
                        </a:cubicBezTo>
                        <a:cubicBezTo>
                          <a:pt x="2488647" y="619032"/>
                          <a:pt x="2433875" y="625694"/>
                          <a:pt x="2136123" y="651299"/>
                        </a:cubicBezTo>
                        <a:cubicBezTo>
                          <a:pt x="1838371" y="676904"/>
                          <a:pt x="1784142" y="668830"/>
                          <a:pt x="1514945" y="651299"/>
                        </a:cubicBezTo>
                        <a:cubicBezTo>
                          <a:pt x="1245748" y="633768"/>
                          <a:pt x="1025599" y="650345"/>
                          <a:pt x="867884" y="651299"/>
                        </a:cubicBezTo>
                        <a:cubicBezTo>
                          <a:pt x="710169" y="652253"/>
                          <a:pt x="418389" y="677353"/>
                          <a:pt x="246706" y="651299"/>
                        </a:cubicBezTo>
                        <a:cubicBezTo>
                          <a:pt x="122939" y="650439"/>
                          <a:pt x="-15079" y="537727"/>
                          <a:pt x="0" y="404593"/>
                        </a:cubicBezTo>
                        <a:cubicBezTo>
                          <a:pt x="-4153" y="354396"/>
                          <a:pt x="3267" y="314992"/>
                          <a:pt x="0" y="246706"/>
                        </a:cubicBezTo>
                        <a:close/>
                      </a:path>
                      <a:path w="3081655" h="651299" stroke="0" extrusionOk="0">
                        <a:moveTo>
                          <a:pt x="0" y="246706"/>
                        </a:moveTo>
                        <a:cubicBezTo>
                          <a:pt x="-912" y="90917"/>
                          <a:pt x="122643" y="6703"/>
                          <a:pt x="246706" y="0"/>
                        </a:cubicBezTo>
                        <a:cubicBezTo>
                          <a:pt x="550099" y="-4817"/>
                          <a:pt x="716358" y="8393"/>
                          <a:pt x="945532" y="0"/>
                        </a:cubicBezTo>
                        <a:cubicBezTo>
                          <a:pt x="1174706" y="-8393"/>
                          <a:pt x="1235025" y="11350"/>
                          <a:pt x="1514945" y="0"/>
                        </a:cubicBezTo>
                        <a:cubicBezTo>
                          <a:pt x="1794865" y="-11350"/>
                          <a:pt x="1833939" y="11639"/>
                          <a:pt x="2136123" y="0"/>
                        </a:cubicBezTo>
                        <a:cubicBezTo>
                          <a:pt x="2438307" y="-11639"/>
                          <a:pt x="2515602" y="25634"/>
                          <a:pt x="2834949" y="0"/>
                        </a:cubicBezTo>
                        <a:cubicBezTo>
                          <a:pt x="2986931" y="15000"/>
                          <a:pt x="3049949" y="103666"/>
                          <a:pt x="3081655" y="246706"/>
                        </a:cubicBezTo>
                        <a:cubicBezTo>
                          <a:pt x="3077851" y="303115"/>
                          <a:pt x="3088824" y="364583"/>
                          <a:pt x="3081655" y="404593"/>
                        </a:cubicBezTo>
                        <a:cubicBezTo>
                          <a:pt x="3094353" y="532195"/>
                          <a:pt x="2977346" y="642988"/>
                          <a:pt x="2834949" y="651299"/>
                        </a:cubicBezTo>
                        <a:cubicBezTo>
                          <a:pt x="2586108" y="659349"/>
                          <a:pt x="2478839" y="680549"/>
                          <a:pt x="2239653" y="651299"/>
                        </a:cubicBezTo>
                        <a:cubicBezTo>
                          <a:pt x="2000467" y="622049"/>
                          <a:pt x="1796368" y="633063"/>
                          <a:pt x="1540828" y="651299"/>
                        </a:cubicBezTo>
                        <a:cubicBezTo>
                          <a:pt x="1285288" y="669535"/>
                          <a:pt x="1208659" y="648606"/>
                          <a:pt x="893767" y="651299"/>
                        </a:cubicBezTo>
                        <a:cubicBezTo>
                          <a:pt x="578875" y="653992"/>
                          <a:pt x="489001" y="634100"/>
                          <a:pt x="246706" y="651299"/>
                        </a:cubicBezTo>
                        <a:cubicBezTo>
                          <a:pt x="116119" y="649372"/>
                          <a:pt x="14497" y="544881"/>
                          <a:pt x="0" y="404593"/>
                        </a:cubicBezTo>
                        <a:cubicBezTo>
                          <a:pt x="-7574" y="328677"/>
                          <a:pt x="-6597" y="319631"/>
                          <a:pt x="0" y="24670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685800"/>
            <a:r>
              <a:rPr lang="en-US" sz="40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nhà</a:t>
            </a:r>
            <a:r>
              <a:rPr lang="en-US" sz="40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toán</a:t>
            </a:r>
            <a:r>
              <a:rPr lang="en-US" sz="40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40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168409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4"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677" y="-513348"/>
            <a:ext cx="12270989" cy="8440437"/>
          </a:xfrm>
          <a:prstGeom prst="rect">
            <a:avLst/>
          </a:prstGeom>
        </p:spPr>
      </p:pic>
      <p:pic>
        <p:nvPicPr>
          <p:cNvPr id="8" name="图片 7">
            <a:extLst>
              <a:ext uri="{FF2B5EF4-FFF2-40B4-BE49-F238E27FC236}">
                <a16:creationId xmlns:a16="http://schemas.microsoft.com/office/drawing/2014/main" id="{5C781354-8B20-4C43-A849-8AFC349CD4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995268">
            <a:off x="-387806" y="-495302"/>
            <a:ext cx="3530600" cy="3530600"/>
          </a:xfrm>
          <a:prstGeom prst="rect">
            <a:avLst/>
          </a:prstGeom>
        </p:spPr>
      </p:pic>
      <p:pic>
        <p:nvPicPr>
          <p:cNvPr id="5" name="图片 4">
            <a:extLst>
              <a:ext uri="{FF2B5EF4-FFF2-40B4-BE49-F238E27FC236}">
                <a16:creationId xmlns:a16="http://schemas.microsoft.com/office/drawing/2014/main" id="{6E7D02A4-FC97-CE40-82C9-C96B4BE79BC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9124" t="11075" r="32951" b="11190"/>
          <a:stretch/>
        </p:blipFill>
        <p:spPr>
          <a:xfrm>
            <a:off x="10176648" y="2844260"/>
            <a:ext cx="2015352" cy="4130971"/>
          </a:xfrm>
          <a:prstGeom prst="rect">
            <a:avLst/>
          </a:prstGeom>
        </p:spPr>
      </p:pic>
      <p:sp>
        <p:nvSpPr>
          <p:cNvPr id="10" name="Rectangle 9">
            <a:extLst>
              <a:ext uri="{FF2B5EF4-FFF2-40B4-BE49-F238E27FC236}">
                <a16:creationId xmlns:a16="http://schemas.microsoft.com/office/drawing/2014/main" id="{F02F44DC-0D21-439E-8FA9-48B47717A5E1}"/>
              </a:ext>
            </a:extLst>
          </p:cNvPr>
          <p:cNvSpPr/>
          <p:nvPr/>
        </p:nvSpPr>
        <p:spPr>
          <a:xfrm>
            <a:off x="1172957" y="4277385"/>
            <a:ext cx="9677400" cy="1200329"/>
          </a:xfrm>
          <a:prstGeom prst="rect">
            <a:avLst/>
          </a:prstGeom>
        </p:spPr>
        <p:txBody>
          <a:bodyPr wrap="square">
            <a:spAutoFit/>
          </a:bodyPr>
          <a:lstStyle/>
          <a:p>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a:t>
            </a:r>
            <a:endParaRPr lang="en-US" sz="2800" dirty="0"/>
          </a:p>
        </p:txBody>
      </p:sp>
      <p:cxnSp>
        <p:nvCxnSpPr>
          <p:cNvPr id="11" name="Straight Connector 10">
            <a:extLst>
              <a:ext uri="{FF2B5EF4-FFF2-40B4-BE49-F238E27FC236}">
                <a16:creationId xmlns:a16="http://schemas.microsoft.com/office/drawing/2014/main" id="{E0726D66-D44C-47E3-BA63-C0783F8EC60B}"/>
              </a:ext>
            </a:extLst>
          </p:cNvPr>
          <p:cNvCxnSpPr>
            <a:cxnSpLocks/>
          </p:cNvCxnSpPr>
          <p:nvPr/>
        </p:nvCxnSpPr>
        <p:spPr>
          <a:xfrm flipH="1">
            <a:off x="4906757" y="4292810"/>
            <a:ext cx="152400" cy="584739"/>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2" name="Straight Connector 11">
            <a:extLst>
              <a:ext uri="{FF2B5EF4-FFF2-40B4-BE49-F238E27FC236}">
                <a16:creationId xmlns:a16="http://schemas.microsoft.com/office/drawing/2014/main" id="{1598398A-A46C-43E7-A77D-72D5898637EE}"/>
              </a:ext>
            </a:extLst>
          </p:cNvPr>
          <p:cNvCxnSpPr>
            <a:cxnSpLocks/>
          </p:cNvCxnSpPr>
          <p:nvPr/>
        </p:nvCxnSpPr>
        <p:spPr>
          <a:xfrm flipH="1">
            <a:off x="4068557" y="4892975"/>
            <a:ext cx="152400" cy="584739"/>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3" name="Straight Connector 12">
            <a:extLst>
              <a:ext uri="{FF2B5EF4-FFF2-40B4-BE49-F238E27FC236}">
                <a16:creationId xmlns:a16="http://schemas.microsoft.com/office/drawing/2014/main" id="{3531D6EB-28F8-46D1-ACD0-8A52C02FFD53}"/>
              </a:ext>
            </a:extLst>
          </p:cNvPr>
          <p:cNvCxnSpPr>
            <a:cxnSpLocks/>
          </p:cNvCxnSpPr>
          <p:nvPr/>
        </p:nvCxnSpPr>
        <p:spPr>
          <a:xfrm flipH="1">
            <a:off x="8945357" y="4967604"/>
            <a:ext cx="152400" cy="584739"/>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4" name="Straight Connector 13">
            <a:extLst>
              <a:ext uri="{FF2B5EF4-FFF2-40B4-BE49-F238E27FC236}">
                <a16:creationId xmlns:a16="http://schemas.microsoft.com/office/drawing/2014/main" id="{CFD8C056-51AB-43B3-91F4-F5E7553A3633}"/>
              </a:ext>
            </a:extLst>
          </p:cNvPr>
          <p:cNvCxnSpPr>
            <a:cxnSpLocks/>
          </p:cNvCxnSpPr>
          <p:nvPr/>
        </p:nvCxnSpPr>
        <p:spPr>
          <a:xfrm flipH="1">
            <a:off x="8827593" y="4962248"/>
            <a:ext cx="152400" cy="584739"/>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sp>
        <p:nvSpPr>
          <p:cNvPr id="15" name="TextBox 14">
            <a:extLst>
              <a:ext uri="{FF2B5EF4-FFF2-40B4-BE49-F238E27FC236}">
                <a16:creationId xmlns:a16="http://schemas.microsoft.com/office/drawing/2014/main" id="{42605DA2-2530-4CDB-8472-5E8764721853}"/>
              </a:ext>
            </a:extLst>
          </p:cNvPr>
          <p:cNvSpPr txBox="1"/>
          <p:nvPr/>
        </p:nvSpPr>
        <p:spPr>
          <a:xfrm>
            <a:off x="4454905" y="3429000"/>
            <a:ext cx="3642531" cy="584739"/>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lIns="91403" tIns="45702" rIns="91403" bIns="45702" rtlCol="0">
            <a:spAutoFit/>
          </a:bodyPr>
          <a:lstStyle/>
          <a:p>
            <a:pPr algn="ctr"/>
            <a:r>
              <a:rPr lang="en-US" sz="3200" b="1" dirty="0">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Luyện đọc </a:t>
            </a:r>
            <a:r>
              <a:rPr lang="en-US" sz="3200" b="1" dirty="0" err="1">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câu</a:t>
            </a:r>
            <a:r>
              <a:rPr lang="en-US" sz="3200" b="1" dirty="0">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sz="3200" b="1" dirty="0" err="1">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dài</a:t>
            </a:r>
            <a:endParaRPr lang="en-US" sz="3200" b="1" dirty="0">
              <a:effectLst>
                <a:outerShdw blurRad="38100" dist="38100" dir="2700000" algn="tl">
                  <a:srgbClr val="000000">
                    <a:alpha val="43137"/>
                  </a:srgbClr>
                </a:outerShdw>
              </a:effectLst>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55613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8"/>
                                        </p:tgtEl>
                                        <p:attrNameLst>
                                          <p:attrName>r</p:attrName>
                                        </p:attrNameLst>
                                      </p:cBhvr>
                                    </p:animRot>
                                    <p:animRot by="-240000">
                                      <p:cBhvr>
                                        <p:cTn id="7" dur="400" fill="hold">
                                          <p:stCondLst>
                                            <p:cond delay="400"/>
                                          </p:stCondLst>
                                        </p:cTn>
                                        <p:tgtEl>
                                          <p:spTgt spid="8"/>
                                        </p:tgtEl>
                                        <p:attrNameLst>
                                          <p:attrName>r</p:attrName>
                                        </p:attrNameLst>
                                      </p:cBhvr>
                                    </p:animRot>
                                    <p:animRot by="240000">
                                      <p:cBhvr>
                                        <p:cTn id="8" dur="400" fill="hold">
                                          <p:stCondLst>
                                            <p:cond delay="800"/>
                                          </p:stCondLst>
                                        </p:cTn>
                                        <p:tgtEl>
                                          <p:spTgt spid="8"/>
                                        </p:tgtEl>
                                        <p:attrNameLst>
                                          <p:attrName>r</p:attrName>
                                        </p:attrNameLst>
                                      </p:cBhvr>
                                    </p:animRot>
                                    <p:animRot by="-240000">
                                      <p:cBhvr>
                                        <p:cTn id="9" dur="400" fill="hold">
                                          <p:stCondLst>
                                            <p:cond delay="1200"/>
                                          </p:stCondLst>
                                        </p:cTn>
                                        <p:tgtEl>
                                          <p:spTgt spid="8"/>
                                        </p:tgtEl>
                                        <p:attrNameLst>
                                          <p:attrName>r</p:attrName>
                                        </p:attrNameLst>
                                      </p:cBhvr>
                                    </p:animRot>
                                    <p:animRot by="120000">
                                      <p:cBhvr>
                                        <p:cTn id="10" dur="400" fill="hold">
                                          <p:stCondLst>
                                            <p:cond delay="16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par>
                          <p:cTn id="22" fill="hold">
                            <p:stCondLst>
                              <p:cond delay="500"/>
                            </p:stCondLst>
                            <p:childTnLst>
                              <p:par>
                                <p:cTn id="23" presetID="6" presetClass="entr" presetSubtype="16" fill="hold" nodeType="afterEffect">
                                  <p:stCondLst>
                                    <p:cond delay="0"/>
                                  </p:stCondLst>
                                  <p:iterate type="lt">
                                    <p:tmPct val="10000"/>
                                  </p:iterate>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circle(in)">
                                      <p:cBhvr>
                                        <p:cTn id="25" dur="20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1+#ppt_w/2"/>
                                          </p:val>
                                        </p:tav>
                                        <p:tav tm="100000">
                                          <p:val>
                                            <p:strVal val="#ppt_x"/>
                                          </p:val>
                                        </p:tav>
                                      </p:tavLst>
                                    </p:anim>
                                    <p:anim calcmode="lin" valueType="num">
                                      <p:cBhvr additive="base">
                                        <p:cTn id="45"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0" b="99472" l="0" r="100000">
                        <a14:foregroundMark x1="22813" y1="9763" x2="22813" y2="9763"/>
                        <a14:foregroundMark x1="27813" y1="14248" x2="27813" y2="14248"/>
                        <a14:foregroundMark x1="19844" y1="10818" x2="19844" y2="10818"/>
                        <a14:foregroundMark x1="18281" y1="12929" x2="18281" y2="12929"/>
                        <a14:foregroundMark x1="20313" y1="14776" x2="20313" y2="14776"/>
                        <a14:foregroundMark x1="18438" y1="8179" x2="18438" y2="8179"/>
                      </a14:backgroundRemoval>
                    </a14:imgEffect>
                  </a14:imgLayer>
                </a14:imgProps>
              </a:ext>
              <a:ext uri="{28A0092B-C50C-407E-A947-70E740481C1C}">
                <a14:useLocalDpi xmlns:a14="http://schemas.microsoft.com/office/drawing/2010/main" val="0"/>
              </a:ext>
            </a:extLst>
          </a:blip>
          <a:stretch>
            <a:fillRect/>
          </a:stretch>
        </p:blipFill>
        <p:spPr>
          <a:xfrm>
            <a:off x="3352800" y="2514601"/>
            <a:ext cx="6096000" cy="3609975"/>
          </a:xfrm>
          <a:prstGeom prst="rect">
            <a:avLst/>
          </a:prstGeom>
        </p:spPr>
      </p:pic>
      <p:pic>
        <p:nvPicPr>
          <p:cNvPr id="4" name="TaydukyNhacchuong-Dangcapnhat_48bf (mp3cut.net) (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77800" y="533400"/>
            <a:ext cx="609600" cy="609600"/>
          </a:xfrm>
          <a:prstGeom prst="rect">
            <a:avLst/>
          </a:prstGeom>
        </p:spPr>
      </p:pic>
      <p:sp>
        <p:nvSpPr>
          <p:cNvPr id="5" name="Oval Callout 4"/>
          <p:cNvSpPr/>
          <p:nvPr/>
        </p:nvSpPr>
        <p:spPr>
          <a:xfrm>
            <a:off x="1905000" y="0"/>
            <a:ext cx="7315200" cy="2514601"/>
          </a:xfrm>
          <a:prstGeom prst="wedgeEllipseCallout">
            <a:avLst>
              <a:gd name="adj1" fmla="val -55681"/>
              <a:gd name="adj2" fmla="val 74070"/>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marR="0" lvl="0" indent="-742950" algn="ctr" defTabSz="914400" rtl="0" eaLnBrk="1" fontAlgn="auto" latinLnBrk="0" hangingPunct="1">
              <a:lnSpc>
                <a:spcPct val="100000"/>
              </a:lnSpc>
              <a:spcBef>
                <a:spcPts val="0"/>
              </a:spcBef>
              <a:spcAft>
                <a:spcPts val="0"/>
              </a:spcAft>
              <a:buClrTx/>
              <a:buSzTx/>
              <a:buFontTx/>
              <a:buAutoNum type="arabicPeriod"/>
              <a:tabLst/>
              <a:defRPr/>
            </a:pPr>
            <a:r>
              <a:rPr kumimoji="0" lang="en-US" sz="3800" b="1"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Ôn và khởi động: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Lớp mình ơi chúng ta hãy giúp thầy trò đường tăng trả lời tốt các câu hỏi vượt qua các thử thách để đến Tây Trúc thỉnh kinh nhé.</a:t>
            </a:r>
          </a:p>
        </p:txBody>
      </p:sp>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304800" y="2590800"/>
            <a:ext cx="2357489" cy="2419350"/>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01200" y="373856"/>
            <a:ext cx="2400300" cy="1766887"/>
          </a:xfrm>
          <a:prstGeom prst="ellipse">
            <a:avLst/>
          </a:prstGeom>
          <a:ln>
            <a:noFill/>
          </a:ln>
          <a:effectLst>
            <a:softEdge rad="112500"/>
          </a:effectLst>
        </p:spPr>
      </p:pic>
    </p:spTree>
    <p:extLst>
      <p:ext uri="{BB962C8B-B14F-4D97-AF65-F5344CB8AC3E}">
        <p14:creationId xmlns:p14="http://schemas.microsoft.com/office/powerpoint/2010/main" val="374516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46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0" nodeType="clickEffect">
                                  <p:stCondLst>
                                    <p:cond delay="0"/>
                                  </p:stCondLst>
                                  <p:childTnLst>
                                    <p:anim calcmode="lin" valueType="num">
                                      <p:cBhvr>
                                        <p:cTn id="17" dur="500"/>
                                        <p:tgtEl>
                                          <p:spTgt spid="5"/>
                                        </p:tgtEl>
                                        <p:attrNameLst>
                                          <p:attrName>ppt_w</p:attrName>
                                        </p:attrNameLst>
                                      </p:cBhvr>
                                      <p:tavLst>
                                        <p:tav tm="0">
                                          <p:val>
                                            <p:strVal val="ppt_w"/>
                                          </p:val>
                                        </p:tav>
                                        <p:tav tm="100000">
                                          <p:val>
                                            <p:fltVal val="0"/>
                                          </p:val>
                                        </p:tav>
                                      </p:tavLst>
                                    </p:anim>
                                    <p:anim calcmode="lin" valueType="num">
                                      <p:cBhvr>
                                        <p:cTn id="18" dur="500"/>
                                        <p:tgtEl>
                                          <p:spTgt spid="5"/>
                                        </p:tgtEl>
                                        <p:attrNameLst>
                                          <p:attrName>ppt_h</p:attrName>
                                        </p:attrNameLst>
                                      </p:cBhvr>
                                      <p:tavLst>
                                        <p:tav tm="0">
                                          <p:val>
                                            <p:strVal val="ppt_h"/>
                                          </p:val>
                                        </p:tav>
                                        <p:tav tm="100000">
                                          <p:val>
                                            <p:fltVal val="0"/>
                                          </p:val>
                                        </p:tav>
                                      </p:tavLst>
                                    </p:anim>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1" presetClass="exit" presetSubtype="0" fill="hold" nodeType="clickEffect">
                                  <p:stCondLst>
                                    <p:cond delay="0"/>
                                  </p:stCondLst>
                                  <p:childTnLst>
                                    <p:anim calcmode="lin" valueType="num">
                                      <p:cBhvr>
                                        <p:cTn id="24" dur="1000"/>
                                        <p:tgtEl>
                                          <p:spTgt spid="8"/>
                                        </p:tgtEl>
                                        <p:attrNameLst>
                                          <p:attrName>ppt_w</p:attrName>
                                        </p:attrNameLst>
                                      </p:cBhvr>
                                      <p:tavLst>
                                        <p:tav tm="0">
                                          <p:val>
                                            <p:strVal val="ppt_w"/>
                                          </p:val>
                                        </p:tav>
                                        <p:tav tm="100000">
                                          <p:val>
                                            <p:fltVal val="0"/>
                                          </p:val>
                                        </p:tav>
                                      </p:tavLst>
                                    </p:anim>
                                    <p:anim calcmode="lin" valueType="num">
                                      <p:cBhvr>
                                        <p:cTn id="25" dur="1000"/>
                                        <p:tgtEl>
                                          <p:spTgt spid="8"/>
                                        </p:tgtEl>
                                        <p:attrNameLst>
                                          <p:attrName>ppt_h</p:attrName>
                                        </p:attrNameLst>
                                      </p:cBhvr>
                                      <p:tavLst>
                                        <p:tav tm="0">
                                          <p:val>
                                            <p:strVal val="ppt_h"/>
                                          </p:val>
                                        </p:tav>
                                        <p:tav tm="100000">
                                          <p:val>
                                            <p:fltVal val="0"/>
                                          </p:val>
                                        </p:tav>
                                      </p:tavLst>
                                    </p:anim>
                                    <p:anim calcmode="lin" valueType="num">
                                      <p:cBhvr>
                                        <p:cTn id="26" dur="1000"/>
                                        <p:tgtEl>
                                          <p:spTgt spid="8"/>
                                        </p:tgtEl>
                                        <p:attrNameLst>
                                          <p:attrName>style.rotation</p:attrName>
                                        </p:attrNameLst>
                                      </p:cBhvr>
                                      <p:tavLst>
                                        <p:tav tm="0">
                                          <p:val>
                                            <p:fltVal val="0"/>
                                          </p:val>
                                        </p:tav>
                                        <p:tav tm="100000">
                                          <p:val>
                                            <p:fltVal val="90"/>
                                          </p:val>
                                        </p:tav>
                                      </p:tavLst>
                                    </p:anim>
                                    <p:animEffect transition="out" filter="fade">
                                      <p:cBhvr>
                                        <p:cTn id="27" dur="1000"/>
                                        <p:tgtEl>
                                          <p:spTgt spid="8"/>
                                        </p:tgtEl>
                                      </p:cBhvr>
                                    </p:animEffect>
                                    <p:set>
                                      <p:cBhvr>
                                        <p:cTn id="28"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4" name="图片 3">
            <a:extLst>
              <a:ext uri="{FF2B5EF4-FFF2-40B4-BE49-F238E27FC236}">
                <a16:creationId xmlns:a16="http://schemas.microsoft.com/office/drawing/2014/main" id="{56751916-08E8-2544-89B2-87F4F43B63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6570" y="1689462"/>
            <a:ext cx="4802564" cy="4802564"/>
          </a:xfrm>
          <a:prstGeom prst="rect">
            <a:avLst/>
          </a:prstGeom>
        </p:spPr>
      </p:pic>
      <p:sp>
        <p:nvSpPr>
          <p:cNvPr id="2" name="Rectangle: Rounded Corners 1">
            <a:extLst>
              <a:ext uri="{FF2B5EF4-FFF2-40B4-BE49-F238E27FC236}">
                <a16:creationId xmlns:a16="http://schemas.microsoft.com/office/drawing/2014/main" id="{8CEC3F17-CD29-43EB-AF17-F2E3F35B1E05}"/>
              </a:ext>
            </a:extLst>
          </p:cNvPr>
          <p:cNvSpPr/>
          <p:nvPr/>
        </p:nvSpPr>
        <p:spPr>
          <a:xfrm>
            <a:off x="1036080" y="2249905"/>
            <a:ext cx="8769656" cy="2743200"/>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F4C02B0D-DC25-46F8-8B57-C80AC490C641}"/>
              </a:ext>
            </a:extLst>
          </p:cNvPr>
          <p:cNvSpPr/>
          <p:nvPr/>
        </p:nvSpPr>
        <p:spPr>
          <a:xfrm>
            <a:off x="1372163" y="2555333"/>
            <a:ext cx="8337321" cy="2062103"/>
          </a:xfrm>
          <a:prstGeom prst="rect">
            <a:avLst/>
          </a:prstGeom>
        </p:spPr>
        <p:txBody>
          <a:bodyPr wrap="square">
            <a:spAutoFit/>
          </a:bodyPr>
          <a:lstStyle/>
          <a:p>
            <a:r>
              <a:rPr lang="vi-VN" sz="3200" i="1"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nuối tiếc</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tiếc những cái hay, cái tốt đã qua đi; </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i="1"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thán phục</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khen ngợi và cảm phục; </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i="1"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nhà toán học</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người có trình độ cao vể toán học; </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i="1"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xuất sắc</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giỏi hơn hẳn mức bình thường</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8DD48E21-3504-4791-8EC6-78499D611A6F}"/>
              </a:ext>
            </a:extLst>
          </p:cNvPr>
          <p:cNvSpPr txBox="1"/>
          <p:nvPr/>
        </p:nvSpPr>
        <p:spPr>
          <a:xfrm>
            <a:off x="3439708" y="985388"/>
            <a:ext cx="3962400" cy="584739"/>
          </a:xfrm>
          <a:prstGeom prst="rect">
            <a:avLst/>
          </a:prstGeom>
          <a:solidFill>
            <a:srgbClr val="EF7DB3"/>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Giải nghĩa của từ</a:t>
            </a:r>
          </a:p>
        </p:txBody>
      </p:sp>
    </p:spTree>
    <p:extLst>
      <p:ext uri="{BB962C8B-B14F-4D97-AF65-F5344CB8AC3E}">
        <p14:creationId xmlns:p14="http://schemas.microsoft.com/office/powerpoint/2010/main" val="75910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par>
                          <p:cTn id="14" fill="hold">
                            <p:stCondLst>
                              <p:cond delay="500"/>
                            </p:stCondLst>
                            <p:childTnLst>
                              <p:par>
                                <p:cTn id="15" presetID="6" presetClass="entr" presetSubtype="16" fill="hold" nodeType="afterEffect">
                                  <p:stCondLst>
                                    <p:cond delay="0"/>
                                  </p:stCondLst>
                                  <p:iterate type="lt">
                                    <p:tmPct val="10000"/>
                                  </p:iterate>
                                  <p:childTnLst>
                                    <p:set>
                                      <p:cBhvr>
                                        <p:cTn id="16" dur="1" fill="hold">
                                          <p:stCondLst>
                                            <p:cond delay="0"/>
                                          </p:stCondLst>
                                        </p:cTn>
                                        <p:tgtEl>
                                          <p:spTgt spid="5">
                                            <p:txEl>
                                              <p:pRg st="0" end="0"/>
                                            </p:txEl>
                                          </p:spTgt>
                                        </p:tgtEl>
                                        <p:attrNameLst>
                                          <p:attrName>style.visibility</p:attrName>
                                        </p:attrNameLst>
                                      </p:cBhvr>
                                      <p:to>
                                        <p:strVal val="visible"/>
                                      </p:to>
                                    </p:set>
                                    <p:animEffect transition="in" filter="circle(in)">
                                      <p:cBhvr>
                                        <p:cTn id="17" dur="20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iterate type="lt">
                                    <p:tmPct val="10000"/>
                                  </p:iterate>
                                  <p:childTnLst>
                                    <p:set>
                                      <p:cBhvr>
                                        <p:cTn id="21" dur="1" fill="hold">
                                          <p:stCondLst>
                                            <p:cond delay="0"/>
                                          </p:stCondLst>
                                        </p:cTn>
                                        <p:tgtEl>
                                          <p:spTgt spid="5">
                                            <p:txEl>
                                              <p:pRg st="1" end="1"/>
                                            </p:txEl>
                                          </p:spTgt>
                                        </p:tgtEl>
                                        <p:attrNameLst>
                                          <p:attrName>style.visibility</p:attrName>
                                        </p:attrNameLst>
                                      </p:cBhvr>
                                      <p:to>
                                        <p:strVal val="visible"/>
                                      </p:to>
                                    </p:set>
                                    <p:animEffect transition="in" filter="circle(in)">
                                      <p:cBhvr>
                                        <p:cTn id="22" dur="20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iterate type="lt">
                                    <p:tmPct val="10000"/>
                                  </p:iterate>
                                  <p:childTnLst>
                                    <p:set>
                                      <p:cBhvr>
                                        <p:cTn id="26" dur="1" fill="hold">
                                          <p:stCondLst>
                                            <p:cond delay="0"/>
                                          </p:stCondLst>
                                        </p:cTn>
                                        <p:tgtEl>
                                          <p:spTgt spid="5">
                                            <p:txEl>
                                              <p:pRg st="2" end="2"/>
                                            </p:txEl>
                                          </p:spTgt>
                                        </p:tgtEl>
                                        <p:attrNameLst>
                                          <p:attrName>style.visibility</p:attrName>
                                        </p:attrNameLst>
                                      </p:cBhvr>
                                      <p:to>
                                        <p:strVal val="visible"/>
                                      </p:to>
                                    </p:set>
                                    <p:animEffect transition="in" filter="circle(in)">
                                      <p:cBhvr>
                                        <p:cTn id="27" dur="20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iterate type="lt">
                                    <p:tmPct val="10000"/>
                                  </p:iterate>
                                  <p:childTnLst>
                                    <p:set>
                                      <p:cBhvr>
                                        <p:cTn id="31" dur="1" fill="hold">
                                          <p:stCondLst>
                                            <p:cond delay="0"/>
                                          </p:stCondLst>
                                        </p:cTn>
                                        <p:tgtEl>
                                          <p:spTgt spid="5">
                                            <p:txEl>
                                              <p:pRg st="3" end="3"/>
                                            </p:txEl>
                                          </p:spTgt>
                                        </p:tgtEl>
                                        <p:attrNameLst>
                                          <p:attrName>style.visibility</p:attrName>
                                        </p:attrNameLst>
                                      </p:cBhvr>
                                      <p:to>
                                        <p:strVal val="visible"/>
                                      </p:to>
                                    </p:set>
                                    <p:animEffect transition="in" filter="circle(in)">
                                      <p:cBhvr>
                                        <p:cTn id="3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3" name="图片 2">
            <a:extLst>
              <a:ext uri="{FF2B5EF4-FFF2-40B4-BE49-F238E27FC236}">
                <a16:creationId xmlns:a16="http://schemas.microsoft.com/office/drawing/2014/main" id="{23A78237-6C69-9A4C-9889-5BDABA9C91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703408"/>
            <a:ext cx="2594207" cy="2154592"/>
          </a:xfrm>
          <a:prstGeom prst="rect">
            <a:avLst/>
          </a:prstGeom>
        </p:spPr>
      </p:pic>
      <p:sp>
        <p:nvSpPr>
          <p:cNvPr id="4" name="Rectangle 3">
            <a:extLst>
              <a:ext uri="{FF2B5EF4-FFF2-40B4-BE49-F238E27FC236}">
                <a16:creationId xmlns:a16="http://schemas.microsoft.com/office/drawing/2014/main" id="{F7713CCB-E4E2-4759-859F-936E2FD804FC}"/>
              </a:ext>
            </a:extLst>
          </p:cNvPr>
          <p:cNvSpPr/>
          <p:nvPr/>
        </p:nvSpPr>
        <p:spPr>
          <a:xfrm>
            <a:off x="1606061" y="551190"/>
            <a:ext cx="9401908" cy="5016758"/>
          </a:xfrm>
          <a:prstGeom prst="rect">
            <a:avLst/>
          </a:prstGeom>
        </p:spPr>
        <p:txBody>
          <a:bodyPr wrap="square">
            <a:spAutoFit/>
          </a:bodyPr>
          <a:lstStyle/>
          <a:p>
            <a:pPr algn="ctr">
              <a:defRPr/>
            </a:pP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 bé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minh</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a:t>
            </a:r>
            <a:r>
              <a:rPr lang="en-US" sz="2600" dirty="0" err="1">
                <a:latin typeface="Arial-Rounded" panose="020B0500000000000000" pitchFamily="34" charset="0"/>
                <a:ea typeface="Arial-Rounded" panose="020B0500000000000000" pitchFamily="34" charset="0"/>
                <a:cs typeface="Arial-Rounded" panose="020B0500000000000000" pitchFamily="34" charset="0"/>
              </a:rPr>
              <a:t>phục</a:t>
            </a:r>
            <a:r>
              <a:rPr lang="en-US" sz="2600" dirty="0">
                <a:latin typeface="Arial-Rounded" panose="020B0500000000000000" pitchFamily="34" charset="0"/>
                <a:ea typeface="Arial-Rounded" panose="020B0500000000000000" pitchFamily="34" charset="0"/>
                <a:cs typeface="Arial-Rounded" panose="020B0500000000000000" pitchFamily="34" charset="0"/>
              </a:rPr>
              <a:t>.</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algn="r">
              <a:defRPr/>
            </a:pPr>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Vũ Ngọc Khánh)</a:t>
            </a:r>
          </a:p>
        </p:txBody>
      </p:sp>
      <p:sp>
        <p:nvSpPr>
          <p:cNvPr id="5" name="Cloud 4">
            <a:extLst>
              <a:ext uri="{FF2B5EF4-FFF2-40B4-BE49-F238E27FC236}">
                <a16:creationId xmlns:a16="http://schemas.microsoft.com/office/drawing/2014/main" id="{63C70361-C5C0-4F50-8196-F53C72A85AA5}"/>
              </a:ext>
            </a:extLst>
          </p:cNvPr>
          <p:cNvSpPr/>
          <p:nvPr/>
        </p:nvSpPr>
        <p:spPr>
          <a:xfrm>
            <a:off x="4953000" y="5275385"/>
            <a:ext cx="2708030" cy="1219200"/>
          </a:xfrm>
          <a:prstGeom prst="cloud">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err="1">
                <a:solidFill>
                  <a:schemeClr val="bg1"/>
                </a:solidFill>
                <a:effectLst>
                  <a:outerShdw blurRad="38100" dist="38100" dir="2700000" algn="tl">
                    <a:srgbClr val="000000">
                      <a:alpha val="43137"/>
                    </a:srgbClr>
                  </a:outerShdw>
                </a:effectLst>
              </a:rPr>
              <a:t>Đọc</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nối</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tiếp</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câu</a:t>
            </a:r>
            <a:endParaRPr lang="en-US" sz="3200" b="1" dirty="0">
              <a:solidFill>
                <a:schemeClr val="bg1"/>
              </a:solidFill>
              <a:effectLst>
                <a:outerShdw blurRad="38100" dist="38100" dir="2700000" algn="tl">
                  <a:srgbClr val="000000">
                    <a:alpha val="43137"/>
                  </a:srgbClr>
                </a:outerShdw>
              </a:effectLst>
            </a:endParaRPr>
          </a:p>
        </p:txBody>
      </p:sp>
      <p:cxnSp>
        <p:nvCxnSpPr>
          <p:cNvPr id="7" name="Straight Connector 6">
            <a:extLst>
              <a:ext uri="{FF2B5EF4-FFF2-40B4-BE49-F238E27FC236}">
                <a16:creationId xmlns:a16="http://schemas.microsoft.com/office/drawing/2014/main" id="{3BFB1B7A-5140-423F-AFF0-56F0441A4D99}"/>
              </a:ext>
            </a:extLst>
          </p:cNvPr>
          <p:cNvCxnSpPr>
            <a:cxnSpLocks/>
          </p:cNvCxnSpPr>
          <p:nvPr/>
        </p:nvCxnSpPr>
        <p:spPr>
          <a:xfrm flipH="1">
            <a:off x="5334001" y="1559169"/>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0F33EB9-517B-4A95-9A79-A2D603D007F0}"/>
              </a:ext>
            </a:extLst>
          </p:cNvPr>
          <p:cNvCxnSpPr>
            <a:cxnSpLocks/>
          </p:cNvCxnSpPr>
          <p:nvPr/>
        </p:nvCxnSpPr>
        <p:spPr>
          <a:xfrm flipH="1">
            <a:off x="4361363" y="1910862"/>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5B91E10-4F76-40A2-B411-4DAB0DDAA444}"/>
              </a:ext>
            </a:extLst>
          </p:cNvPr>
          <p:cNvCxnSpPr>
            <a:cxnSpLocks/>
          </p:cNvCxnSpPr>
          <p:nvPr/>
        </p:nvCxnSpPr>
        <p:spPr>
          <a:xfrm flipH="1">
            <a:off x="4361363" y="2368318"/>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6C6085-F376-4D37-B4A9-B3D0B9F2CC68}"/>
              </a:ext>
            </a:extLst>
          </p:cNvPr>
          <p:cNvCxnSpPr>
            <a:cxnSpLocks/>
          </p:cNvCxnSpPr>
          <p:nvPr/>
        </p:nvCxnSpPr>
        <p:spPr>
          <a:xfrm flipH="1">
            <a:off x="9812594" y="2297980"/>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E62A020-F059-4620-A853-77A4F9AD2AE0}"/>
              </a:ext>
            </a:extLst>
          </p:cNvPr>
          <p:cNvCxnSpPr>
            <a:cxnSpLocks/>
          </p:cNvCxnSpPr>
          <p:nvPr/>
        </p:nvCxnSpPr>
        <p:spPr>
          <a:xfrm flipH="1">
            <a:off x="4609627" y="3059569"/>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2C7ED3-8161-4E33-B310-C94990E21733}"/>
              </a:ext>
            </a:extLst>
          </p:cNvPr>
          <p:cNvCxnSpPr>
            <a:cxnSpLocks/>
          </p:cNvCxnSpPr>
          <p:nvPr/>
        </p:nvCxnSpPr>
        <p:spPr>
          <a:xfrm flipH="1">
            <a:off x="10862186" y="3147646"/>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74ECAE-475B-4E44-8D93-ED581C8B4481}"/>
              </a:ext>
            </a:extLst>
          </p:cNvPr>
          <p:cNvCxnSpPr>
            <a:cxnSpLocks/>
          </p:cNvCxnSpPr>
          <p:nvPr/>
        </p:nvCxnSpPr>
        <p:spPr>
          <a:xfrm flipH="1">
            <a:off x="8283109" y="3522785"/>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025E447-427D-4E81-AC94-B9FDE990C21D}"/>
              </a:ext>
            </a:extLst>
          </p:cNvPr>
          <p:cNvCxnSpPr>
            <a:cxnSpLocks/>
          </p:cNvCxnSpPr>
          <p:nvPr/>
        </p:nvCxnSpPr>
        <p:spPr>
          <a:xfrm flipH="1">
            <a:off x="4304827" y="3926974"/>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AF75C2A-0DB1-4C7A-818A-94070825AB8C}"/>
              </a:ext>
            </a:extLst>
          </p:cNvPr>
          <p:cNvCxnSpPr>
            <a:cxnSpLocks/>
          </p:cNvCxnSpPr>
          <p:nvPr/>
        </p:nvCxnSpPr>
        <p:spPr>
          <a:xfrm flipH="1">
            <a:off x="8607197" y="4302113"/>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6652EA10-3BC3-4E17-B97E-ABD1D25A96AC}"/>
              </a:ext>
            </a:extLst>
          </p:cNvPr>
          <p:cNvGrpSpPr/>
          <p:nvPr/>
        </p:nvGrpSpPr>
        <p:grpSpPr>
          <a:xfrm>
            <a:off x="7427705" y="4677251"/>
            <a:ext cx="177705" cy="375140"/>
            <a:chOff x="7284568" y="4703407"/>
            <a:chExt cx="177705" cy="375140"/>
          </a:xfrm>
        </p:grpSpPr>
        <p:cxnSp>
          <p:nvCxnSpPr>
            <p:cNvPr id="18" name="Straight Connector 17">
              <a:extLst>
                <a:ext uri="{FF2B5EF4-FFF2-40B4-BE49-F238E27FC236}">
                  <a16:creationId xmlns:a16="http://schemas.microsoft.com/office/drawing/2014/main" id="{D264B537-E632-4FC4-9B13-CCAAF044109F}"/>
                </a:ext>
              </a:extLst>
            </p:cNvPr>
            <p:cNvCxnSpPr>
              <a:cxnSpLocks/>
            </p:cNvCxnSpPr>
            <p:nvPr/>
          </p:nvCxnSpPr>
          <p:spPr>
            <a:xfrm flipH="1">
              <a:off x="7284568" y="4703408"/>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6123156-EE03-4DA7-83CC-779875710770}"/>
                </a:ext>
              </a:extLst>
            </p:cNvPr>
            <p:cNvCxnSpPr>
              <a:cxnSpLocks/>
            </p:cNvCxnSpPr>
            <p:nvPr/>
          </p:nvCxnSpPr>
          <p:spPr>
            <a:xfrm flipH="1">
              <a:off x="7349201" y="4703407"/>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9F2DCDA1-D069-4F3D-9372-518AA92B680A}"/>
              </a:ext>
            </a:extLst>
          </p:cNvPr>
          <p:cNvCxnSpPr>
            <a:cxnSpLocks/>
          </p:cNvCxnSpPr>
          <p:nvPr/>
        </p:nvCxnSpPr>
        <p:spPr>
          <a:xfrm flipH="1">
            <a:off x="9869130" y="2286001"/>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AEFAED1-9496-4C6C-B53A-474FD23B4F71}"/>
              </a:ext>
            </a:extLst>
          </p:cNvPr>
          <p:cNvCxnSpPr>
            <a:cxnSpLocks/>
          </p:cNvCxnSpPr>
          <p:nvPr/>
        </p:nvCxnSpPr>
        <p:spPr>
          <a:xfrm flipH="1">
            <a:off x="4381923" y="3926973"/>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06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3" name="图片 2">
            <a:extLst>
              <a:ext uri="{FF2B5EF4-FFF2-40B4-BE49-F238E27FC236}">
                <a16:creationId xmlns:a16="http://schemas.microsoft.com/office/drawing/2014/main" id="{23A78237-6C69-9A4C-9889-5BDABA9C91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703408"/>
            <a:ext cx="2594207" cy="2154592"/>
          </a:xfrm>
          <a:prstGeom prst="rect">
            <a:avLst/>
          </a:prstGeom>
        </p:spPr>
      </p:pic>
      <p:sp>
        <p:nvSpPr>
          <p:cNvPr id="4" name="Rectangle 3">
            <a:extLst>
              <a:ext uri="{FF2B5EF4-FFF2-40B4-BE49-F238E27FC236}">
                <a16:creationId xmlns:a16="http://schemas.microsoft.com/office/drawing/2014/main" id="{F7713CCB-E4E2-4759-859F-936E2FD804FC}"/>
              </a:ext>
            </a:extLst>
          </p:cNvPr>
          <p:cNvSpPr/>
          <p:nvPr/>
        </p:nvSpPr>
        <p:spPr>
          <a:xfrm>
            <a:off x="1606061" y="551190"/>
            <a:ext cx="10486622" cy="45550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bé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minh</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phục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0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Vũ Ngọc Khánh)</a:t>
            </a:r>
          </a:p>
        </p:txBody>
      </p:sp>
      <p:sp>
        <p:nvSpPr>
          <p:cNvPr id="6" name="Cloud 5">
            <a:extLst>
              <a:ext uri="{FF2B5EF4-FFF2-40B4-BE49-F238E27FC236}">
                <a16:creationId xmlns:a16="http://schemas.microsoft.com/office/drawing/2014/main" id="{992F928E-F611-49A8-A05E-3C878E718F0A}"/>
              </a:ext>
            </a:extLst>
          </p:cNvPr>
          <p:cNvSpPr/>
          <p:nvPr/>
        </p:nvSpPr>
        <p:spPr>
          <a:xfrm>
            <a:off x="3629468" y="5368500"/>
            <a:ext cx="4933064" cy="844473"/>
          </a:xfrm>
          <a:prstGeom prst="cloud">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Đọc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nối</a:t>
            </a:r>
            <a:r>
              <a:rPr kumimoji="0" lang="en-US" sz="3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tiếp</a:t>
            </a:r>
            <a:r>
              <a:rPr kumimoji="0" lang="en-US" sz="3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đoạn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endParaRPr>
          </a:p>
        </p:txBody>
      </p:sp>
      <p:sp>
        <p:nvSpPr>
          <p:cNvPr id="5" name="Oval 4">
            <a:extLst>
              <a:ext uri="{FF2B5EF4-FFF2-40B4-BE49-F238E27FC236}">
                <a16:creationId xmlns:a16="http://schemas.microsoft.com/office/drawing/2014/main" id="{6E491452-D3E0-4C84-9ACC-1A901963205F}"/>
              </a:ext>
            </a:extLst>
          </p:cNvPr>
          <p:cNvSpPr/>
          <p:nvPr/>
        </p:nvSpPr>
        <p:spPr>
          <a:xfrm>
            <a:off x="1556853" y="1141780"/>
            <a:ext cx="403213" cy="4160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1</a:t>
            </a:r>
          </a:p>
        </p:txBody>
      </p:sp>
      <p:sp>
        <p:nvSpPr>
          <p:cNvPr id="8" name="Oval 7">
            <a:extLst>
              <a:ext uri="{FF2B5EF4-FFF2-40B4-BE49-F238E27FC236}">
                <a16:creationId xmlns:a16="http://schemas.microsoft.com/office/drawing/2014/main" id="{07D4C1DC-7616-45F0-A240-529B0F6E2DDC}"/>
              </a:ext>
            </a:extLst>
          </p:cNvPr>
          <p:cNvSpPr/>
          <p:nvPr/>
        </p:nvSpPr>
        <p:spPr>
          <a:xfrm>
            <a:off x="1556854" y="2718821"/>
            <a:ext cx="403213" cy="4160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2</a:t>
            </a:r>
          </a:p>
        </p:txBody>
      </p:sp>
      <p:sp>
        <p:nvSpPr>
          <p:cNvPr id="9" name="Oval 8">
            <a:extLst>
              <a:ext uri="{FF2B5EF4-FFF2-40B4-BE49-F238E27FC236}">
                <a16:creationId xmlns:a16="http://schemas.microsoft.com/office/drawing/2014/main" id="{CCA50677-A177-4CC9-BAF1-86EE64638FBC}"/>
              </a:ext>
            </a:extLst>
          </p:cNvPr>
          <p:cNvSpPr/>
          <p:nvPr/>
        </p:nvSpPr>
        <p:spPr>
          <a:xfrm>
            <a:off x="1606060" y="4025176"/>
            <a:ext cx="403213" cy="4160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3</a:t>
            </a:r>
          </a:p>
        </p:txBody>
      </p:sp>
    </p:spTree>
    <p:extLst>
      <p:ext uri="{BB962C8B-B14F-4D97-AF65-F5344CB8AC3E}">
        <p14:creationId xmlns:p14="http://schemas.microsoft.com/office/powerpoint/2010/main" val="316841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40000" decel="2800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95682" y="5430283"/>
            <a:ext cx="1733550" cy="1536906"/>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19" name="Rectangle 18"/>
          <p:cNvSpPr/>
          <p:nvPr/>
        </p:nvSpPr>
        <p:spPr>
          <a:xfrm>
            <a:off x="3898358" y="521195"/>
            <a:ext cx="452991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p:cNvSpPr/>
          <p:nvPr/>
        </p:nvSpPr>
        <p:spPr>
          <a:xfrm>
            <a:off x="903488" y="1746097"/>
            <a:ext cx="5599812"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a:blip r:embed="rId5"/>
          <a:stretch>
            <a:fillRect/>
          </a:stretch>
        </p:blipFill>
        <p:spPr>
          <a:xfrm rot="16200000">
            <a:off x="3911168" y="668234"/>
            <a:ext cx="511318" cy="511318"/>
          </a:xfrm>
          <a:prstGeom prst="rect">
            <a:avLst/>
          </a:prstGeom>
        </p:spPr>
      </p:pic>
      <p:pic>
        <p:nvPicPr>
          <p:cNvPr id="31" name="Picture 30"/>
          <p:cNvPicPr>
            <a:picLocks noChangeAspect="1"/>
          </p:cNvPicPr>
          <p:nvPr/>
        </p:nvPicPr>
        <p:blipFill>
          <a:blip r:embed="rId6"/>
          <a:stretch>
            <a:fillRect/>
          </a:stretch>
        </p:blipFill>
        <p:spPr>
          <a:xfrm>
            <a:off x="6951352" y="1590768"/>
            <a:ext cx="4637808" cy="2333262"/>
          </a:xfrm>
          <a:prstGeom prst="rect">
            <a:avLst/>
          </a:prstGeom>
        </p:spPr>
      </p:pic>
      <p:pic>
        <p:nvPicPr>
          <p:cNvPr id="32" name="Picture 31"/>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3689690" y="4347272"/>
            <a:ext cx="4947248" cy="2510728"/>
          </a:xfrm>
          <a:prstGeom prst="rect">
            <a:avLst/>
          </a:prstGeom>
        </p:spPr>
      </p:pic>
    </p:spTree>
    <p:extLst>
      <p:ext uri="{BB962C8B-B14F-4D97-AF65-F5344CB8AC3E}">
        <p14:creationId xmlns:p14="http://schemas.microsoft.com/office/powerpoint/2010/main" val="178162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1000"/>
                                        <p:tgtEl>
                                          <p:spTgt spid="16"/>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3" name="图片 2">
            <a:extLst>
              <a:ext uri="{FF2B5EF4-FFF2-40B4-BE49-F238E27FC236}">
                <a16:creationId xmlns:a16="http://schemas.microsoft.com/office/drawing/2014/main" id="{23A78237-6C69-9A4C-9889-5BDABA9C91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703408"/>
            <a:ext cx="2594207" cy="2154592"/>
          </a:xfrm>
          <a:prstGeom prst="rect">
            <a:avLst/>
          </a:prstGeom>
        </p:spPr>
      </p:pic>
      <p:sp>
        <p:nvSpPr>
          <p:cNvPr id="4" name="Rectangle 3">
            <a:extLst>
              <a:ext uri="{FF2B5EF4-FFF2-40B4-BE49-F238E27FC236}">
                <a16:creationId xmlns:a16="http://schemas.microsoft.com/office/drawing/2014/main" id="{F7713CCB-E4E2-4759-859F-936E2FD804FC}"/>
              </a:ext>
            </a:extLst>
          </p:cNvPr>
          <p:cNvSpPr/>
          <p:nvPr/>
        </p:nvSpPr>
        <p:spPr>
          <a:xfrm>
            <a:off x="1606061" y="551190"/>
            <a:ext cx="9401908" cy="50167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bé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minh</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phục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0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Vũ Ngọc Khánh)</a:t>
            </a:r>
          </a:p>
        </p:txBody>
      </p:sp>
      <p:sp>
        <p:nvSpPr>
          <p:cNvPr id="5" name="Oval 4">
            <a:extLst>
              <a:ext uri="{FF2B5EF4-FFF2-40B4-BE49-F238E27FC236}">
                <a16:creationId xmlns:a16="http://schemas.microsoft.com/office/drawing/2014/main" id="{6E491452-D3E0-4C84-9ACC-1A901963205F}"/>
              </a:ext>
            </a:extLst>
          </p:cNvPr>
          <p:cNvSpPr/>
          <p:nvPr/>
        </p:nvSpPr>
        <p:spPr>
          <a:xfrm>
            <a:off x="1556853" y="1141780"/>
            <a:ext cx="403213" cy="4160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1</a:t>
            </a:r>
          </a:p>
        </p:txBody>
      </p:sp>
      <p:sp>
        <p:nvSpPr>
          <p:cNvPr id="8" name="Oval 7">
            <a:extLst>
              <a:ext uri="{FF2B5EF4-FFF2-40B4-BE49-F238E27FC236}">
                <a16:creationId xmlns:a16="http://schemas.microsoft.com/office/drawing/2014/main" id="{07D4C1DC-7616-45F0-A240-529B0F6E2DDC}"/>
              </a:ext>
            </a:extLst>
          </p:cNvPr>
          <p:cNvSpPr/>
          <p:nvPr/>
        </p:nvSpPr>
        <p:spPr>
          <a:xfrm>
            <a:off x="1556854" y="2718821"/>
            <a:ext cx="403213" cy="4160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2</a:t>
            </a:r>
          </a:p>
        </p:txBody>
      </p:sp>
      <p:sp>
        <p:nvSpPr>
          <p:cNvPr id="9" name="Oval 8">
            <a:extLst>
              <a:ext uri="{FF2B5EF4-FFF2-40B4-BE49-F238E27FC236}">
                <a16:creationId xmlns:a16="http://schemas.microsoft.com/office/drawing/2014/main" id="{CCA50677-A177-4CC9-BAF1-86EE64638FBC}"/>
              </a:ext>
            </a:extLst>
          </p:cNvPr>
          <p:cNvSpPr/>
          <p:nvPr/>
        </p:nvSpPr>
        <p:spPr>
          <a:xfrm>
            <a:off x="1606060" y="4295862"/>
            <a:ext cx="403213" cy="4160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3</a:t>
            </a:r>
          </a:p>
        </p:txBody>
      </p:sp>
    </p:spTree>
    <p:extLst>
      <p:ext uri="{BB962C8B-B14F-4D97-AF65-F5344CB8AC3E}">
        <p14:creationId xmlns:p14="http://schemas.microsoft.com/office/powerpoint/2010/main" val="361418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3C2B8C9-44F2-4752-A10C-EFB30256BB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854" t="1841" r="4852" b="72788"/>
          <a:stretch/>
        </p:blipFill>
        <p:spPr>
          <a:xfrm flipH="1">
            <a:off x="1010559" y="1948608"/>
            <a:ext cx="1631403" cy="1237228"/>
          </a:xfrm>
          <a:prstGeom prst="rect">
            <a:avLst/>
          </a:prstGeom>
        </p:spPr>
      </p:pic>
      <p:grpSp>
        <p:nvGrpSpPr>
          <p:cNvPr id="24" name="组合 23">
            <a:extLst>
              <a:ext uri="{FF2B5EF4-FFF2-40B4-BE49-F238E27FC236}">
                <a16:creationId xmlns:a16="http://schemas.microsoft.com/office/drawing/2014/main" id="{2E9E8760-A5C1-415C-90C9-3C6E3DC7DE73}"/>
              </a:ext>
            </a:extLst>
          </p:cNvPr>
          <p:cNvGrpSpPr/>
          <p:nvPr/>
        </p:nvGrpSpPr>
        <p:grpSpPr>
          <a:xfrm>
            <a:off x="1376335" y="2141084"/>
            <a:ext cx="9723788" cy="4248136"/>
            <a:chOff x="3067786" y="3091878"/>
            <a:chExt cx="5611013" cy="1822186"/>
          </a:xfrm>
        </p:grpSpPr>
        <p:cxnSp>
          <p:nvCxnSpPr>
            <p:cNvPr id="16" name="直接连接符 15">
              <a:extLst>
                <a:ext uri="{FF2B5EF4-FFF2-40B4-BE49-F238E27FC236}">
                  <a16:creationId xmlns:a16="http://schemas.microsoft.com/office/drawing/2014/main" id="{0307E7E6-9517-4E9C-9E9A-3E027ED15F8C}"/>
                </a:ext>
              </a:extLst>
            </p:cNvPr>
            <p:cNvCxnSpPr>
              <a:cxnSpLocks/>
            </p:cNvCxnSpPr>
            <p:nvPr/>
          </p:nvCxnSpPr>
          <p:spPr>
            <a:xfrm>
              <a:off x="8678798" y="3122112"/>
              <a:ext cx="0" cy="1791952"/>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FC5CEF0-5361-4664-B764-467D42D87E8E}"/>
                </a:ext>
              </a:extLst>
            </p:cNvPr>
            <p:cNvCxnSpPr>
              <a:cxnSpLocks/>
            </p:cNvCxnSpPr>
            <p:nvPr/>
          </p:nvCxnSpPr>
          <p:spPr>
            <a:xfrm flipH="1">
              <a:off x="3067786" y="4914064"/>
              <a:ext cx="5611012"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2F8292C-EC67-4EE2-9FF0-3231333FD721}"/>
                </a:ext>
              </a:extLst>
            </p:cNvPr>
            <p:cNvCxnSpPr>
              <a:cxnSpLocks/>
              <a:endCxn id="15" idx="1"/>
            </p:cNvCxnSpPr>
            <p:nvPr/>
          </p:nvCxnSpPr>
          <p:spPr>
            <a:xfrm flipH="1">
              <a:off x="3603756" y="3091878"/>
              <a:ext cx="5075043" cy="37784"/>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B9F0C860-FE55-4BE1-B97B-E46036424BA9}"/>
                </a:ext>
              </a:extLst>
            </p:cNvPr>
            <p:cNvCxnSpPr>
              <a:cxnSpLocks/>
              <a:stCxn id="15" idx="2"/>
            </p:cNvCxnSpPr>
            <p:nvPr/>
          </p:nvCxnSpPr>
          <p:spPr>
            <a:xfrm>
              <a:off x="3067786" y="3507309"/>
              <a:ext cx="0" cy="137652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grpSp>
      <p:sp>
        <p:nvSpPr>
          <p:cNvPr id="20" name="Rounded Rectangle 19"/>
          <p:cNvSpPr/>
          <p:nvPr/>
        </p:nvSpPr>
        <p:spPr>
          <a:xfrm>
            <a:off x="4264831" y="681976"/>
            <a:ext cx="4360549" cy="715089"/>
          </a:xfrm>
          <a:prstGeom prst="roundRect">
            <a:avLst/>
          </a:prstGeom>
          <a:solidFill>
            <a:schemeClr val="accent4">
              <a:lumMod val="20000"/>
              <a:lumOff val="80000"/>
            </a:schemeClr>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FF0000"/>
                </a:solidFill>
                <a:effectLst/>
                <a:uLnTx/>
                <a:uFillTx/>
                <a:latin typeface="Arial-Rounded"/>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FF0000"/>
                </a:solidFill>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uLnTx/>
                <a:uFillTx/>
                <a:latin typeface="Arial-Rounded"/>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FF0000"/>
                </a:solidFill>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uLnTx/>
                <a:uFillTx/>
                <a:latin typeface="Arial-Rounded"/>
                <a:ea typeface="inpin heiti" charset="-122"/>
                <a:cs typeface="Calibri" panose="020F0502020204030204" pitchFamily="34" charset="0"/>
                <a:sym typeface="Arial"/>
              </a:rPr>
              <a:t>toàn</a:t>
            </a:r>
            <a:r>
              <a:rPr kumimoji="0" lang="en-US" altLang="zh-CN" sz="3600" b="1" i="0" u="none" strike="noStrike" kern="0" cap="none" spc="0" normalizeH="0" baseline="0" noProof="0" dirty="0">
                <a:ln>
                  <a:noFill/>
                </a:ln>
                <a:solidFill>
                  <a:srgbClr val="FF0000"/>
                </a:solidFill>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uLnTx/>
                <a:uFillTx/>
                <a:latin typeface="Arial-Rounded"/>
                <a:ea typeface="inpin heiti" charset="-122"/>
                <a:cs typeface="Calibri" panose="020F0502020204030204" pitchFamily="34" charset="0"/>
                <a:sym typeface="Arial"/>
              </a:rPr>
              <a:t>bài</a:t>
            </a:r>
            <a:endParaRPr kumimoji="0" lang="zh-CN" altLang="en-US" sz="3600" b="1" i="0" u="none" strike="noStrike" kern="0" cap="none" spc="0" normalizeH="0" baseline="0" noProof="0" dirty="0">
              <a:ln>
                <a:noFill/>
              </a:ln>
              <a:solidFill>
                <a:srgbClr val="FF0000"/>
              </a:solidFill>
              <a:effectLst/>
              <a:uLnTx/>
              <a:uFillTx/>
              <a:latin typeface="Arial-Rounded"/>
              <a:ea typeface="inpin heiti" charset="-122"/>
              <a:cs typeface="Calibri" panose="020F0502020204030204" pitchFamily="34" charset="0"/>
              <a:sym typeface="Arial"/>
            </a:endParaRPr>
          </a:p>
        </p:txBody>
      </p:sp>
      <p:grpSp>
        <p:nvGrpSpPr>
          <p:cNvPr id="69" name="Group 68">
            <a:extLst>
              <a:ext uri="{FF2B5EF4-FFF2-40B4-BE49-F238E27FC236}">
                <a16:creationId xmlns:a16="http://schemas.microsoft.com/office/drawing/2014/main" id="{66FC6CBA-8336-49F0-BB4D-B7274D56C5E7}"/>
              </a:ext>
            </a:extLst>
          </p:cNvPr>
          <p:cNvGrpSpPr/>
          <p:nvPr/>
        </p:nvGrpSpPr>
        <p:grpSpPr>
          <a:xfrm>
            <a:off x="3204439" y="1510857"/>
            <a:ext cx="6630056" cy="4617041"/>
            <a:chOff x="4157490" y="467780"/>
            <a:chExt cx="6195713" cy="4683218"/>
          </a:xfrm>
        </p:grpSpPr>
        <p:grpSp>
          <p:nvGrpSpPr>
            <p:cNvPr id="70" name="Group 69">
              <a:extLst>
                <a:ext uri="{FF2B5EF4-FFF2-40B4-BE49-F238E27FC236}">
                  <a16:creationId xmlns:a16="http://schemas.microsoft.com/office/drawing/2014/main" id="{96A8B2FF-163F-4DB8-A267-3B7D84730C2E}"/>
                </a:ext>
              </a:extLst>
            </p:cNvPr>
            <p:cNvGrpSpPr/>
            <p:nvPr/>
          </p:nvGrpSpPr>
          <p:grpSpPr>
            <a:xfrm>
              <a:off x="4157490" y="467780"/>
              <a:ext cx="6195713" cy="4683218"/>
              <a:chOff x="4125651" y="446369"/>
              <a:chExt cx="6195713" cy="4683218"/>
            </a:xfrm>
          </p:grpSpPr>
          <p:grpSp>
            <p:nvGrpSpPr>
              <p:cNvPr id="72" name="Group 71">
                <a:extLst>
                  <a:ext uri="{FF2B5EF4-FFF2-40B4-BE49-F238E27FC236}">
                    <a16:creationId xmlns:a16="http://schemas.microsoft.com/office/drawing/2014/main" id="{99239758-60E1-47F7-888D-2667866A925C}"/>
                  </a:ext>
                </a:extLst>
              </p:cNvPr>
              <p:cNvGrpSpPr/>
              <p:nvPr/>
            </p:nvGrpSpPr>
            <p:grpSpPr>
              <a:xfrm>
                <a:off x="4125651" y="446369"/>
                <a:ext cx="6138785" cy="3644125"/>
                <a:chOff x="7603399" y="2430695"/>
                <a:chExt cx="3825558" cy="2596731"/>
              </a:xfrm>
            </p:grpSpPr>
            <p:grpSp>
              <p:nvGrpSpPr>
                <p:cNvPr id="77" name="Group 76">
                  <a:extLst>
                    <a:ext uri="{FF2B5EF4-FFF2-40B4-BE49-F238E27FC236}">
                      <a16:creationId xmlns:a16="http://schemas.microsoft.com/office/drawing/2014/main" id="{D6EEA8CA-853E-481B-B9E5-9171F2F7916B}"/>
                    </a:ext>
                  </a:extLst>
                </p:cNvPr>
                <p:cNvGrpSpPr/>
                <p:nvPr/>
              </p:nvGrpSpPr>
              <p:grpSpPr>
                <a:xfrm>
                  <a:off x="7603399" y="2430695"/>
                  <a:ext cx="3825558" cy="1909198"/>
                  <a:chOff x="8047282" y="-1906"/>
                  <a:chExt cx="3825558" cy="1909198"/>
                </a:xfrm>
              </p:grpSpPr>
              <p:grpSp>
                <p:nvGrpSpPr>
                  <p:cNvPr id="83" name="Group 82">
                    <a:extLst>
                      <a:ext uri="{FF2B5EF4-FFF2-40B4-BE49-F238E27FC236}">
                        <a16:creationId xmlns:a16="http://schemas.microsoft.com/office/drawing/2014/main" id="{79342621-BD7D-43B0-981C-166BBA04E0EE}"/>
                      </a:ext>
                    </a:extLst>
                  </p:cNvPr>
                  <p:cNvGrpSpPr/>
                  <p:nvPr/>
                </p:nvGrpSpPr>
                <p:grpSpPr>
                  <a:xfrm>
                    <a:off x="8047282" y="615259"/>
                    <a:ext cx="3825558" cy="1292033"/>
                    <a:chOff x="8047282" y="615259"/>
                    <a:chExt cx="3825558" cy="1292033"/>
                  </a:xfrm>
                </p:grpSpPr>
                <p:grpSp>
                  <p:nvGrpSpPr>
                    <p:cNvPr id="85" name="Group 84">
                      <a:extLst>
                        <a:ext uri="{FF2B5EF4-FFF2-40B4-BE49-F238E27FC236}">
                          <a16:creationId xmlns:a16="http://schemas.microsoft.com/office/drawing/2014/main" id="{4B5E57D1-A4FF-4378-81F0-11DDF7EDE8F3}"/>
                        </a:ext>
                      </a:extLst>
                    </p:cNvPr>
                    <p:cNvGrpSpPr/>
                    <p:nvPr/>
                  </p:nvGrpSpPr>
                  <p:grpSpPr>
                    <a:xfrm>
                      <a:off x="8063311" y="1374500"/>
                      <a:ext cx="2127217" cy="532792"/>
                      <a:chOff x="7556741" y="369679"/>
                      <a:chExt cx="1713766" cy="410161"/>
                    </a:xfrm>
                  </p:grpSpPr>
                  <p:sp>
                    <p:nvSpPr>
                      <p:cNvPr id="96" name="Rectangle: Rounded Corners 95">
                        <a:extLst>
                          <a:ext uri="{FF2B5EF4-FFF2-40B4-BE49-F238E27FC236}">
                            <a16:creationId xmlns:a16="http://schemas.microsoft.com/office/drawing/2014/main" id="{84CE6DE5-F4F7-4D4C-BC70-A9EB90EE14BF}"/>
                          </a:ext>
                        </a:extLst>
                      </p:cNvPr>
                      <p:cNvSpPr/>
                      <p:nvPr/>
                    </p:nvSpPr>
                    <p:spPr>
                      <a:xfrm>
                        <a:off x="7733090" y="371077"/>
                        <a:ext cx="1537417" cy="398416"/>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to, rõ</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7" name="Oval 96">
                        <a:extLst>
                          <a:ext uri="{FF2B5EF4-FFF2-40B4-BE49-F238E27FC236}">
                            <a16:creationId xmlns:a16="http://schemas.microsoft.com/office/drawing/2014/main" id="{DA57E469-8191-4C56-B295-94E77C40F9E8}"/>
                          </a:ext>
                        </a:extLst>
                      </p:cNvPr>
                      <p:cNvSpPr/>
                      <p:nvPr/>
                    </p:nvSpPr>
                    <p:spPr>
                      <a:xfrm>
                        <a:off x="7556741" y="369679"/>
                        <a:ext cx="352697" cy="410161"/>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6" name="Group 85">
                      <a:extLst>
                        <a:ext uri="{FF2B5EF4-FFF2-40B4-BE49-F238E27FC236}">
                          <a16:creationId xmlns:a16="http://schemas.microsoft.com/office/drawing/2014/main" id="{66B49886-C236-4EE9-956F-7F95A362589C}"/>
                        </a:ext>
                      </a:extLst>
                    </p:cNvPr>
                    <p:cNvGrpSpPr/>
                    <p:nvPr/>
                  </p:nvGrpSpPr>
                  <p:grpSpPr>
                    <a:xfrm>
                      <a:off x="8047282" y="615259"/>
                      <a:ext cx="3799319" cy="532791"/>
                      <a:chOff x="8047282" y="615259"/>
                      <a:chExt cx="3799319" cy="532791"/>
                    </a:xfrm>
                  </p:grpSpPr>
                  <p:grpSp>
                    <p:nvGrpSpPr>
                      <p:cNvPr id="90" name="Group 89">
                        <a:extLst>
                          <a:ext uri="{FF2B5EF4-FFF2-40B4-BE49-F238E27FC236}">
                            <a16:creationId xmlns:a16="http://schemas.microsoft.com/office/drawing/2014/main" id="{DD6BA58E-263E-48C2-9C15-9519C49DFAF0}"/>
                          </a:ext>
                        </a:extLst>
                      </p:cNvPr>
                      <p:cNvGrpSpPr/>
                      <p:nvPr/>
                    </p:nvGrpSpPr>
                    <p:grpSpPr>
                      <a:xfrm>
                        <a:off x="8047282" y="615259"/>
                        <a:ext cx="2135285" cy="532791"/>
                        <a:chOff x="7543830" y="291306"/>
                        <a:chExt cx="1720267" cy="410161"/>
                      </a:xfrm>
                    </p:grpSpPr>
                    <p:sp>
                      <p:nvSpPr>
                        <p:cNvPr id="94" name="Rectangle: Rounded Corners 93">
                          <a:extLst>
                            <a:ext uri="{FF2B5EF4-FFF2-40B4-BE49-F238E27FC236}">
                              <a16:creationId xmlns:a16="http://schemas.microsoft.com/office/drawing/2014/main" id="{4998D14E-7845-4F56-92DA-091691658B64}"/>
                            </a:ext>
                          </a:extLst>
                        </p:cNvPr>
                        <p:cNvSpPr/>
                        <p:nvPr/>
                      </p:nvSpPr>
                      <p:spPr>
                        <a:xfrm>
                          <a:off x="7726679" y="303051"/>
                          <a:ext cx="1537418" cy="398416"/>
                        </a:xfrm>
                        <a:prstGeom prst="roundRect">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đúng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5" name="Oval 94">
                          <a:extLst>
                            <a:ext uri="{FF2B5EF4-FFF2-40B4-BE49-F238E27FC236}">
                              <a16:creationId xmlns:a16="http://schemas.microsoft.com/office/drawing/2014/main" id="{6706F408-9D05-491E-BACD-DD45C57539CD}"/>
                            </a:ext>
                          </a:extLst>
                        </p:cNvPr>
                        <p:cNvSpPr/>
                        <p:nvPr/>
                      </p:nvSpPr>
                      <p:spPr>
                        <a:xfrm>
                          <a:off x="7543830" y="291306"/>
                          <a:ext cx="352697" cy="410161"/>
                        </a:xfrm>
                        <a:prstGeom prst="ellips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1" name="Picture 90">
                        <a:extLst>
                          <a:ext uri="{FF2B5EF4-FFF2-40B4-BE49-F238E27FC236}">
                            <a16:creationId xmlns:a16="http://schemas.microsoft.com/office/drawing/2014/main" id="{2AE05420-2F9A-4E42-AAEB-DC437E4ABB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92" name="Picture 91">
                        <a:extLst>
                          <a:ext uri="{FF2B5EF4-FFF2-40B4-BE49-F238E27FC236}">
                            <a16:creationId xmlns:a16="http://schemas.microsoft.com/office/drawing/2014/main" id="{48F584BD-6D6E-4EB4-8F72-9C3A0609CE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93" name="Picture 92">
                        <a:extLst>
                          <a:ext uri="{FF2B5EF4-FFF2-40B4-BE49-F238E27FC236}">
                            <a16:creationId xmlns:a16="http://schemas.microsoft.com/office/drawing/2014/main" id="{3FEC1109-F0D6-4FCC-9F64-FB18C338AAF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87" name="Picture 86">
                      <a:extLst>
                        <a:ext uri="{FF2B5EF4-FFF2-40B4-BE49-F238E27FC236}">
                          <a16:creationId xmlns:a16="http://schemas.microsoft.com/office/drawing/2014/main" id="{4247FE17-F3D9-4E08-B38D-178577DC2D6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88" name="Picture 87">
                      <a:extLst>
                        <a:ext uri="{FF2B5EF4-FFF2-40B4-BE49-F238E27FC236}">
                          <a16:creationId xmlns:a16="http://schemas.microsoft.com/office/drawing/2014/main" id="{F8734A39-2337-45BD-BB4F-BB7583C320A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89" name="Picture 88">
                      <a:extLst>
                        <a:ext uri="{FF2B5EF4-FFF2-40B4-BE49-F238E27FC236}">
                          <a16:creationId xmlns:a16="http://schemas.microsoft.com/office/drawing/2014/main" id="{D1E4E32A-2665-4E5D-A743-7BE4C2D6140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84" name="TextBox 83">
                    <a:extLst>
                      <a:ext uri="{FF2B5EF4-FFF2-40B4-BE49-F238E27FC236}">
                        <a16:creationId xmlns:a16="http://schemas.microsoft.com/office/drawing/2014/main" id="{E848C765-2A9A-4D76-8597-09319C2E065D}"/>
                      </a:ext>
                    </a:extLst>
                  </p:cNvPr>
                  <p:cNvSpPr txBox="1"/>
                  <p:nvPr/>
                </p:nvSpPr>
                <p:spPr>
                  <a:xfrm>
                    <a:off x="8894000" y="-1906"/>
                    <a:ext cx="2080989" cy="4671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Tiêu chí đánh giá </a:t>
                    </a:r>
                    <a:endParaRPr kumimoji="0" lang="en-US"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8" name="Rectangle: Rounded Corners 77">
                  <a:extLst>
                    <a:ext uri="{FF2B5EF4-FFF2-40B4-BE49-F238E27FC236}">
                      <a16:creationId xmlns:a16="http://schemas.microsoft.com/office/drawing/2014/main" id="{AE44A05A-DFB8-4735-A620-4FB631AFE9BA}"/>
                    </a:ext>
                  </a:extLst>
                </p:cNvPr>
                <p:cNvSpPr/>
                <p:nvPr/>
              </p:nvSpPr>
              <p:spPr>
                <a:xfrm>
                  <a:off x="7907204" y="4509891"/>
                  <a:ext cx="1839444" cy="517535"/>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 nghỉ đúng chỗ </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Oval 78">
                  <a:extLst>
                    <a:ext uri="{FF2B5EF4-FFF2-40B4-BE49-F238E27FC236}">
                      <a16:creationId xmlns:a16="http://schemas.microsoft.com/office/drawing/2014/main" id="{EB61742B-2A04-4D92-892B-EBB2B0ED7F16}"/>
                    </a:ext>
                  </a:extLst>
                </p:cNvPr>
                <p:cNvSpPr/>
                <p:nvPr/>
              </p:nvSpPr>
              <p:spPr>
                <a:xfrm>
                  <a:off x="7611469" y="4494634"/>
                  <a:ext cx="437786" cy="532792"/>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0" name="Picture 79">
                  <a:extLst>
                    <a:ext uri="{FF2B5EF4-FFF2-40B4-BE49-F238E27FC236}">
                      <a16:creationId xmlns:a16="http://schemas.microsoft.com/office/drawing/2014/main" id="{D2FDC237-A466-487A-94EC-23C2731D7EA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81" name="Picture 80">
                  <a:extLst>
                    <a:ext uri="{FF2B5EF4-FFF2-40B4-BE49-F238E27FC236}">
                      <a16:creationId xmlns:a16="http://schemas.microsoft.com/office/drawing/2014/main" id="{D83B9DAF-3EA4-418D-93F1-7EF14BF47CE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82" name="Picture 81">
                  <a:extLst>
                    <a:ext uri="{FF2B5EF4-FFF2-40B4-BE49-F238E27FC236}">
                      <a16:creationId xmlns:a16="http://schemas.microsoft.com/office/drawing/2014/main" id="{CC67A6B9-79F3-4059-BA17-B858B7B3580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73" name="Rectangle: Rounded Corners 72">
                <a:extLst>
                  <a:ext uri="{FF2B5EF4-FFF2-40B4-BE49-F238E27FC236}">
                    <a16:creationId xmlns:a16="http://schemas.microsoft.com/office/drawing/2014/main" id="{2758ED91-C916-4663-A7AD-5375E02C215D}"/>
                  </a:ext>
                </a:extLst>
              </p:cNvPr>
              <p:cNvSpPr/>
              <p:nvPr/>
            </p:nvSpPr>
            <p:spPr>
              <a:xfrm>
                <a:off x="4489850" y="4403304"/>
                <a:ext cx="3174053" cy="726283"/>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và nhấn giọng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phù hợp</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4" name="Picture 73">
                <a:extLst>
                  <a:ext uri="{FF2B5EF4-FFF2-40B4-BE49-F238E27FC236}">
                    <a16:creationId xmlns:a16="http://schemas.microsoft.com/office/drawing/2014/main" id="{68D58AF0-E9EA-41B2-A118-77688397A41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75" name="Picture 74">
                <a:extLst>
                  <a:ext uri="{FF2B5EF4-FFF2-40B4-BE49-F238E27FC236}">
                    <a16:creationId xmlns:a16="http://schemas.microsoft.com/office/drawing/2014/main" id="{0D87C9C4-1B64-4BBE-A0C3-5DD0BF0C6C9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76" name="Picture 75">
                <a:extLst>
                  <a:ext uri="{FF2B5EF4-FFF2-40B4-BE49-F238E27FC236}">
                    <a16:creationId xmlns:a16="http://schemas.microsoft.com/office/drawing/2014/main" id="{CD1D65C9-9908-4E77-BEE8-362817C93F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71" name="Oval 70">
              <a:extLst>
                <a:ext uri="{FF2B5EF4-FFF2-40B4-BE49-F238E27FC236}">
                  <a16:creationId xmlns:a16="http://schemas.microsoft.com/office/drawing/2014/main" id="{B9313065-4B0F-49FF-84D7-91C004DFD301}"/>
                </a:ext>
              </a:extLst>
            </p:cNvPr>
            <p:cNvSpPr/>
            <p:nvPr/>
          </p:nvSpPr>
          <p:spPr>
            <a:xfrm>
              <a:off x="4157491" y="4403304"/>
              <a:ext cx="702505" cy="747694"/>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3419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strips(downRight)">
                                      <p:cBhvr>
                                        <p:cTn id="14" dur="1000"/>
                                        <p:tgtEl>
                                          <p:spTgt spid="24"/>
                                        </p:tgtEl>
                                      </p:cBhvr>
                                    </p:animEffect>
                                  </p:childTnLst>
                                </p:cTn>
                              </p:par>
                              <p:par>
                                <p:cTn id="15" presetID="2" presetClass="entr" presetSubtype="8"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barn(inVertical)">
                                      <p:cBhvr>
                                        <p:cTn id="2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E59925F-CF92-F595-4A94-41922D3D8023}"/>
              </a:ext>
            </a:extLst>
          </p:cNvPr>
          <p:cNvSpPr/>
          <p:nvPr/>
        </p:nvSpPr>
        <p:spPr>
          <a:xfrm>
            <a:off x="254000" y="375920"/>
            <a:ext cx="11409680" cy="61569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pic>
        <p:nvPicPr>
          <p:cNvPr id="7" name="图片 22">
            <a:extLst>
              <a:ext uri="{FF2B5EF4-FFF2-40B4-BE49-F238E27FC236}">
                <a16:creationId xmlns:a16="http://schemas.microsoft.com/office/drawing/2014/main" id="{1C72C284-8E4C-69C6-D678-D78C4E3813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9" name="Rectangle 8">
            <a:extLst>
              <a:ext uri="{FF2B5EF4-FFF2-40B4-BE49-F238E27FC236}">
                <a16:creationId xmlns:a16="http://schemas.microsoft.com/office/drawing/2014/main" id="{37D42D11-B5E8-A3F3-CAD3-7BFEE7207DA5}"/>
              </a:ext>
            </a:extLst>
          </p:cNvPr>
          <p:cNvSpPr/>
          <p:nvPr/>
        </p:nvSpPr>
        <p:spPr>
          <a:xfrm>
            <a:off x="827299" y="449412"/>
            <a:ext cx="10695373" cy="538609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bé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minh</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phục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Vũ Ngọc Khánh)</a:t>
            </a:r>
          </a:p>
        </p:txBody>
      </p:sp>
    </p:spTree>
    <p:extLst>
      <p:ext uri="{BB962C8B-B14F-4D97-AF65-F5344CB8AC3E}">
        <p14:creationId xmlns:p14="http://schemas.microsoft.com/office/powerpoint/2010/main" val="207396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AD8F404-60B4-8544-A42A-54C1B0CE75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30929" y="-272404"/>
            <a:ext cx="7528689" cy="5778679"/>
          </a:xfrm>
          <a:prstGeom prst="rect">
            <a:avLst/>
          </a:prstGeom>
        </p:spPr>
      </p:pic>
      <p:sp>
        <p:nvSpPr>
          <p:cNvPr id="5" name="文本框 4">
            <a:extLst>
              <a:ext uri="{FF2B5EF4-FFF2-40B4-BE49-F238E27FC236}">
                <a16:creationId xmlns:a16="http://schemas.microsoft.com/office/drawing/2014/main" id="{4EC7C4FE-109B-F845-8577-A6873A64B796}"/>
              </a:ext>
            </a:extLst>
          </p:cNvPr>
          <p:cNvSpPr txBox="1"/>
          <p:nvPr/>
        </p:nvSpPr>
        <p:spPr>
          <a:xfrm>
            <a:off x="3856519" y="2660155"/>
            <a:ext cx="4477508" cy="923330"/>
          </a:xfrm>
          <a:prstGeom prst="rect">
            <a:avLst/>
          </a:prstGeom>
          <a:noFill/>
        </p:spPr>
        <p:txBody>
          <a:bodyPr wrap="none" rtlCol="0">
            <a:spAutoFit/>
          </a:bodyPr>
          <a:lstStyle/>
          <a:p>
            <a:r>
              <a:rPr kumimoji="1" lang="en-US" altLang="zh-CN" sz="5400" b="1" dirty="0" err="1">
                <a:solidFill>
                  <a:srgbClr val="00B0F0"/>
                </a:solidFill>
                <a:effectLst>
                  <a:outerShdw blurRad="38100" dist="38100" dir="2700000" algn="tl">
                    <a:srgbClr val="000000">
                      <a:alpha val="43137"/>
                    </a:srgbClr>
                  </a:outerShdw>
                </a:effectLst>
                <a:latin typeface="+mj-lt"/>
              </a:rPr>
              <a:t>Luyện</a:t>
            </a:r>
            <a:r>
              <a:rPr kumimoji="1" lang="en-US" altLang="zh-CN" sz="5400" b="1" dirty="0">
                <a:solidFill>
                  <a:srgbClr val="00B0F0"/>
                </a:solidFill>
                <a:effectLst>
                  <a:outerShdw blurRad="38100" dist="38100" dir="2700000" algn="tl">
                    <a:srgbClr val="000000">
                      <a:alpha val="43137"/>
                    </a:srgbClr>
                  </a:outerShdw>
                </a:effectLst>
                <a:latin typeface="+mj-lt"/>
              </a:rPr>
              <a:t> </a:t>
            </a:r>
            <a:r>
              <a:rPr kumimoji="1" lang="en-US" altLang="zh-CN" sz="5400" b="1" dirty="0" err="1">
                <a:solidFill>
                  <a:srgbClr val="00B0F0"/>
                </a:solidFill>
                <a:effectLst>
                  <a:outerShdw blurRad="38100" dist="38100" dir="2700000" algn="tl">
                    <a:srgbClr val="000000">
                      <a:alpha val="43137"/>
                    </a:srgbClr>
                  </a:outerShdw>
                </a:effectLst>
                <a:latin typeface="+mj-lt"/>
              </a:rPr>
              <a:t>đọc</a:t>
            </a:r>
            <a:r>
              <a:rPr kumimoji="1" lang="en-US" altLang="zh-CN" sz="5400" b="1" dirty="0">
                <a:solidFill>
                  <a:srgbClr val="00B0F0"/>
                </a:solidFill>
                <a:effectLst>
                  <a:outerShdw blurRad="38100" dist="38100" dir="2700000" algn="tl">
                    <a:srgbClr val="000000">
                      <a:alpha val="43137"/>
                    </a:srgbClr>
                  </a:outerShdw>
                </a:effectLst>
                <a:latin typeface="+mj-lt"/>
              </a:rPr>
              <a:t> </a:t>
            </a:r>
            <a:r>
              <a:rPr kumimoji="1" lang="en-US" altLang="zh-CN" sz="5400" b="1" dirty="0" err="1">
                <a:solidFill>
                  <a:srgbClr val="00B0F0"/>
                </a:solidFill>
                <a:effectLst>
                  <a:outerShdw blurRad="38100" dist="38100" dir="2700000" algn="tl">
                    <a:srgbClr val="000000">
                      <a:alpha val="43137"/>
                    </a:srgbClr>
                  </a:outerShdw>
                </a:effectLst>
                <a:latin typeface="+mj-lt"/>
              </a:rPr>
              <a:t>hiểu</a:t>
            </a:r>
            <a:endParaRPr kumimoji="1" lang="zh-CN" altLang="en-US" sz="5400" b="1" dirty="0">
              <a:solidFill>
                <a:srgbClr val="00B0F0"/>
              </a:solidFill>
              <a:effectLst>
                <a:outerShdw blurRad="38100" dist="38100" dir="2700000" algn="tl">
                  <a:srgbClr val="000000">
                    <a:alpha val="43137"/>
                  </a:srgbClr>
                </a:outerShdw>
              </a:effectLst>
              <a:latin typeface="+mj-lt"/>
            </a:endParaRPr>
          </a:p>
        </p:txBody>
      </p:sp>
      <p:pic>
        <p:nvPicPr>
          <p:cNvPr id="11" name="图片 10">
            <a:extLst>
              <a:ext uri="{FF2B5EF4-FFF2-40B4-BE49-F238E27FC236}">
                <a16:creationId xmlns:a16="http://schemas.microsoft.com/office/drawing/2014/main" id="{506A324A-BCB1-2349-A8FF-71CC6D9D22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6513" y="3121820"/>
            <a:ext cx="1754978" cy="1754978"/>
          </a:xfrm>
          <a:prstGeom prst="rect">
            <a:avLst/>
          </a:prstGeom>
        </p:spPr>
      </p:pic>
      <p:sp>
        <p:nvSpPr>
          <p:cNvPr id="7" name="文本框 18">
            <a:extLst>
              <a:ext uri="{FF2B5EF4-FFF2-40B4-BE49-F238E27FC236}">
                <a16:creationId xmlns:a16="http://schemas.microsoft.com/office/drawing/2014/main" id="{E3A18EDF-992E-45FC-8D2E-7CFA0B1D383A}"/>
              </a:ext>
            </a:extLst>
          </p:cNvPr>
          <p:cNvSpPr txBox="1"/>
          <p:nvPr/>
        </p:nvSpPr>
        <p:spPr>
          <a:xfrm>
            <a:off x="4799718" y="1500776"/>
            <a:ext cx="212012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rPr>
              <a:t>2</a:t>
            </a:r>
            <a:endParaRPr kumimoji="0" lang="zh-CN" altLang="en-US" sz="80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endParaRPr>
          </a:p>
        </p:txBody>
      </p:sp>
    </p:spTree>
    <p:extLst>
      <p:ext uri="{BB962C8B-B14F-4D97-AF65-F5344CB8AC3E}">
        <p14:creationId xmlns:p14="http://schemas.microsoft.com/office/powerpoint/2010/main" val="73820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4" name="图片 3">
            <a:extLst>
              <a:ext uri="{FF2B5EF4-FFF2-40B4-BE49-F238E27FC236}">
                <a16:creationId xmlns:a16="http://schemas.microsoft.com/office/drawing/2014/main" id="{AE7F1472-274B-764D-8507-0C6DDEF203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6218072" y="1211590"/>
            <a:ext cx="6070600" cy="6070600"/>
          </a:xfrm>
          <a:prstGeom prst="rect">
            <a:avLst/>
          </a:prstGeom>
        </p:spPr>
      </p:pic>
      <p:sp>
        <p:nvSpPr>
          <p:cNvPr id="5" name="Oval 4">
            <a:extLst>
              <a:ext uri="{FF2B5EF4-FFF2-40B4-BE49-F238E27FC236}">
                <a16:creationId xmlns:a16="http://schemas.microsoft.com/office/drawing/2014/main" id="{636658AA-A3C7-44C7-9BC2-363D30EC2297}"/>
              </a:ext>
            </a:extLst>
          </p:cNvPr>
          <p:cNvSpPr/>
          <p:nvPr/>
        </p:nvSpPr>
        <p:spPr>
          <a:xfrm>
            <a:off x="1576137" y="909368"/>
            <a:ext cx="493295" cy="49838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3</a:t>
            </a:r>
          </a:p>
        </p:txBody>
      </p:sp>
      <p:sp>
        <p:nvSpPr>
          <p:cNvPr id="6" name="TextBox 5">
            <a:extLst>
              <a:ext uri="{FF2B5EF4-FFF2-40B4-BE49-F238E27FC236}">
                <a16:creationId xmlns:a16="http://schemas.microsoft.com/office/drawing/2014/main" id="{6792C827-C2FE-432F-A5DD-41BEE925324B}"/>
              </a:ext>
            </a:extLst>
          </p:cNvPr>
          <p:cNvSpPr txBox="1"/>
          <p:nvPr/>
        </p:nvSpPr>
        <p:spPr>
          <a:xfrm>
            <a:off x="2237874" y="824923"/>
            <a:ext cx="3212431" cy="646331"/>
          </a:xfrm>
          <a:prstGeom prst="rect">
            <a:avLst/>
          </a:prstGeom>
          <a:noFill/>
        </p:spPr>
        <p:txBody>
          <a:bodyPr wrap="square" rtlCol="0">
            <a:spAutoFit/>
          </a:bodyPr>
          <a:lstStyle/>
          <a:p>
            <a:r>
              <a:rPr lang="en-US" sz="3600" b="1" dirty="0" err="1"/>
              <a:t>Trả</a:t>
            </a:r>
            <a:r>
              <a:rPr lang="en-US" sz="3600" b="1" dirty="0"/>
              <a:t> </a:t>
            </a:r>
            <a:r>
              <a:rPr lang="en-US" sz="3600" b="1" dirty="0" err="1"/>
              <a:t>lời</a:t>
            </a:r>
            <a:r>
              <a:rPr lang="en-US" sz="3600" b="1" dirty="0"/>
              <a:t> </a:t>
            </a:r>
            <a:r>
              <a:rPr lang="en-US" sz="3600" b="1" dirty="0" err="1"/>
              <a:t>câu</a:t>
            </a:r>
            <a:r>
              <a:rPr lang="en-US" sz="3600" b="1" dirty="0"/>
              <a:t> </a:t>
            </a:r>
            <a:r>
              <a:rPr lang="en-US" sz="3600" b="1" dirty="0" err="1"/>
              <a:t>hỏi</a:t>
            </a:r>
            <a:endParaRPr lang="en-US" sz="3600" b="1" dirty="0"/>
          </a:p>
        </p:txBody>
      </p:sp>
      <p:sp>
        <p:nvSpPr>
          <p:cNvPr id="7" name="TextBox 6">
            <a:extLst>
              <a:ext uri="{FF2B5EF4-FFF2-40B4-BE49-F238E27FC236}">
                <a16:creationId xmlns:a16="http://schemas.microsoft.com/office/drawing/2014/main" id="{6E80602D-B2D8-488A-BE9D-369CF3132078}"/>
              </a:ext>
            </a:extLst>
          </p:cNvPr>
          <p:cNvSpPr txBox="1"/>
          <p:nvPr/>
        </p:nvSpPr>
        <p:spPr>
          <a:xfrm>
            <a:off x="446533" y="1855898"/>
            <a:ext cx="6513067" cy="1200329"/>
          </a:xfrm>
          <a:prstGeom prst="rect">
            <a:avLst/>
          </a:prstGeom>
          <a:noFill/>
        </p:spPr>
        <p:txBody>
          <a:bodyPr wrap="square" rtlCol="0">
            <a:spAutoFit/>
          </a:bodyPr>
          <a:lstStyle/>
          <a:p>
            <a:pPr algn="just"/>
            <a:r>
              <a:rPr lang="en-US" sz="3600" b="1" dirty="0">
                <a:solidFill>
                  <a:srgbClr val="002060"/>
                </a:solidFill>
              </a:rPr>
              <a:t>a. </a:t>
            </a:r>
            <a:r>
              <a:rPr lang="en-US" sz="3600" b="1" dirty="0" err="1">
                <a:solidFill>
                  <a:srgbClr val="002060"/>
                </a:solidFill>
              </a:rPr>
              <a:t>Cậu</a:t>
            </a:r>
            <a:r>
              <a:rPr lang="en-US" sz="3600" b="1" dirty="0">
                <a:solidFill>
                  <a:srgbClr val="002060"/>
                </a:solidFill>
              </a:rPr>
              <a:t> </a:t>
            </a:r>
            <a:r>
              <a:rPr lang="en-US" sz="3600" b="1" dirty="0" err="1">
                <a:solidFill>
                  <a:srgbClr val="002060"/>
                </a:solidFill>
              </a:rPr>
              <a:t>bé</a:t>
            </a:r>
            <a:r>
              <a:rPr lang="en-US" sz="3600" b="1" dirty="0">
                <a:solidFill>
                  <a:srgbClr val="002060"/>
                </a:solidFill>
              </a:rPr>
              <a:t> Vinh </a:t>
            </a:r>
            <a:r>
              <a:rPr lang="en-US" sz="3600" b="1" dirty="0" err="1">
                <a:solidFill>
                  <a:srgbClr val="002060"/>
                </a:solidFill>
              </a:rPr>
              <a:t>và</a:t>
            </a:r>
            <a:r>
              <a:rPr lang="en-US" sz="3600" b="1" dirty="0">
                <a:solidFill>
                  <a:srgbClr val="002060"/>
                </a:solidFill>
              </a:rPr>
              <a:t> </a:t>
            </a:r>
            <a:r>
              <a:rPr lang="en-US" sz="3600" b="1" dirty="0" err="1">
                <a:solidFill>
                  <a:srgbClr val="002060"/>
                </a:solidFill>
              </a:rPr>
              <a:t>các</a:t>
            </a:r>
            <a:r>
              <a:rPr lang="en-US" sz="3600" b="1" dirty="0">
                <a:solidFill>
                  <a:srgbClr val="002060"/>
                </a:solidFill>
              </a:rPr>
              <a:t> </a:t>
            </a:r>
            <a:r>
              <a:rPr lang="en-US" sz="3600" b="1" dirty="0" err="1">
                <a:solidFill>
                  <a:srgbClr val="002060"/>
                </a:solidFill>
              </a:rPr>
              <a:t>bạn</a:t>
            </a:r>
            <a:r>
              <a:rPr lang="en-US" sz="3600" b="1" dirty="0">
                <a:solidFill>
                  <a:srgbClr val="002060"/>
                </a:solidFill>
              </a:rPr>
              <a:t> </a:t>
            </a:r>
            <a:r>
              <a:rPr lang="en-US" sz="3600" b="1" dirty="0" err="1">
                <a:solidFill>
                  <a:srgbClr val="002060"/>
                </a:solidFill>
              </a:rPr>
              <a:t>chơi</a:t>
            </a:r>
            <a:r>
              <a:rPr lang="en-US" sz="3600" b="1" dirty="0">
                <a:solidFill>
                  <a:srgbClr val="002060"/>
                </a:solidFill>
              </a:rPr>
              <a:t> </a:t>
            </a:r>
            <a:r>
              <a:rPr lang="en-US" sz="3600" b="1" dirty="0" err="1">
                <a:solidFill>
                  <a:srgbClr val="002060"/>
                </a:solidFill>
              </a:rPr>
              <a:t>trò</a:t>
            </a:r>
            <a:r>
              <a:rPr lang="en-US" sz="3600" b="1" dirty="0">
                <a:solidFill>
                  <a:srgbClr val="002060"/>
                </a:solidFill>
              </a:rPr>
              <a:t> </a:t>
            </a:r>
            <a:r>
              <a:rPr lang="en-US" sz="3600" b="1" dirty="0" err="1">
                <a:solidFill>
                  <a:srgbClr val="002060"/>
                </a:solidFill>
              </a:rPr>
              <a:t>chơi</a:t>
            </a:r>
            <a:r>
              <a:rPr lang="en-US" sz="3600" b="1" dirty="0">
                <a:solidFill>
                  <a:srgbClr val="002060"/>
                </a:solidFill>
              </a:rPr>
              <a:t> </a:t>
            </a:r>
            <a:r>
              <a:rPr lang="en-US" sz="3600" b="1" dirty="0" err="1">
                <a:solidFill>
                  <a:srgbClr val="002060"/>
                </a:solidFill>
              </a:rPr>
              <a:t>gì</a:t>
            </a:r>
            <a:r>
              <a:rPr lang="en-US" sz="3600" b="1" dirty="0">
                <a:solidFill>
                  <a:srgbClr val="002060"/>
                </a:solidFill>
              </a:rPr>
              <a:t>?</a:t>
            </a:r>
          </a:p>
        </p:txBody>
      </p:sp>
      <p:sp>
        <p:nvSpPr>
          <p:cNvPr id="8" name="Rectangle: Rounded Corners 7">
            <a:extLst>
              <a:ext uri="{FF2B5EF4-FFF2-40B4-BE49-F238E27FC236}">
                <a16:creationId xmlns:a16="http://schemas.microsoft.com/office/drawing/2014/main" id="{96E130C1-7F12-47C4-9B3B-630630FC7CC3}"/>
              </a:ext>
            </a:extLst>
          </p:cNvPr>
          <p:cNvSpPr/>
          <p:nvPr/>
        </p:nvSpPr>
        <p:spPr>
          <a:xfrm>
            <a:off x="1036080" y="3712945"/>
            <a:ext cx="5181992" cy="157613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bé</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Vinh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r>
              <a:rPr lang="el-GR"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bóng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b="1" dirty="0">
              <a:solidFill>
                <a:srgbClr val="FF0000"/>
              </a:solidFill>
            </a:endParaRPr>
          </a:p>
        </p:txBody>
      </p:sp>
    </p:spTree>
    <p:extLst>
      <p:ext uri="{BB962C8B-B14F-4D97-AF65-F5344CB8AC3E}">
        <p14:creationId xmlns:p14="http://schemas.microsoft.com/office/powerpoint/2010/main" val="55309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5" name="Oval 4">
            <a:extLst>
              <a:ext uri="{FF2B5EF4-FFF2-40B4-BE49-F238E27FC236}">
                <a16:creationId xmlns:a16="http://schemas.microsoft.com/office/drawing/2014/main" id="{636658AA-A3C7-44C7-9BC2-363D30EC2297}"/>
              </a:ext>
            </a:extLst>
          </p:cNvPr>
          <p:cNvSpPr/>
          <p:nvPr/>
        </p:nvSpPr>
        <p:spPr>
          <a:xfrm>
            <a:off x="4420628" y="52805"/>
            <a:ext cx="493295" cy="49838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sp>
        <p:nvSpPr>
          <p:cNvPr id="6" name="TextBox 5">
            <a:extLst>
              <a:ext uri="{FF2B5EF4-FFF2-40B4-BE49-F238E27FC236}">
                <a16:creationId xmlns:a16="http://schemas.microsoft.com/office/drawing/2014/main" id="{6792C827-C2FE-432F-A5DD-41BEE925324B}"/>
              </a:ext>
            </a:extLst>
          </p:cNvPr>
          <p:cNvSpPr txBox="1"/>
          <p:nvPr/>
        </p:nvSpPr>
        <p:spPr>
          <a:xfrm>
            <a:off x="5086040" y="17933"/>
            <a:ext cx="3212431" cy="707886"/>
          </a:xfrm>
          <a:prstGeom prst="rect">
            <a:avLst/>
          </a:prstGeom>
          <a:noFill/>
        </p:spPr>
        <p:txBody>
          <a:bodyPr wrap="square" rtlCol="0">
            <a:spAutoFit/>
          </a:bodyPr>
          <a:lstStyle/>
          <a:p>
            <a:r>
              <a:rPr lang="en-US" sz="4000" b="1" dirty="0" err="1"/>
              <a:t>Trả</a:t>
            </a:r>
            <a:r>
              <a:rPr lang="en-US" sz="4000" b="1" dirty="0"/>
              <a:t> </a:t>
            </a:r>
            <a:r>
              <a:rPr lang="en-US" sz="4000" b="1" dirty="0" err="1"/>
              <a:t>lời</a:t>
            </a:r>
            <a:r>
              <a:rPr lang="en-US" sz="4000" b="1" dirty="0"/>
              <a:t> </a:t>
            </a:r>
            <a:r>
              <a:rPr lang="en-US" sz="4000" b="1" dirty="0" err="1"/>
              <a:t>câu</a:t>
            </a:r>
            <a:r>
              <a:rPr lang="en-US" sz="4000" b="1" dirty="0"/>
              <a:t> </a:t>
            </a:r>
            <a:r>
              <a:rPr lang="en-US" sz="4000" b="1" dirty="0" err="1"/>
              <a:t>hỏi</a:t>
            </a:r>
            <a:endParaRPr lang="en-US" sz="4000" b="1" dirty="0"/>
          </a:p>
        </p:txBody>
      </p:sp>
      <p:sp>
        <p:nvSpPr>
          <p:cNvPr id="7" name="TextBox 6">
            <a:extLst>
              <a:ext uri="{FF2B5EF4-FFF2-40B4-BE49-F238E27FC236}">
                <a16:creationId xmlns:a16="http://schemas.microsoft.com/office/drawing/2014/main" id="{6E80602D-B2D8-488A-BE9D-369CF3132078}"/>
              </a:ext>
            </a:extLst>
          </p:cNvPr>
          <p:cNvSpPr txBox="1"/>
          <p:nvPr/>
        </p:nvSpPr>
        <p:spPr>
          <a:xfrm>
            <a:off x="3557028" y="1148090"/>
            <a:ext cx="7425475" cy="1323439"/>
          </a:xfrm>
          <a:prstGeom prst="rect">
            <a:avLst/>
          </a:prstGeom>
          <a:noFill/>
        </p:spPr>
        <p:txBody>
          <a:bodyPr wrap="square" rtlCol="0">
            <a:spAutoFit/>
          </a:bodyPr>
          <a:lstStyle/>
          <a:p>
            <a:pPr algn="ctr"/>
            <a:r>
              <a:rPr lang="en-US" sz="4000" b="1" dirty="0">
                <a:solidFill>
                  <a:srgbClr val="002060"/>
                </a:solidFill>
              </a:rPr>
              <a:t>b. Vinh </a:t>
            </a:r>
            <a:r>
              <a:rPr lang="en-US" sz="4000" b="1" dirty="0" err="1">
                <a:solidFill>
                  <a:srgbClr val="002060"/>
                </a:solidFill>
              </a:rPr>
              <a:t>làm</a:t>
            </a:r>
            <a:r>
              <a:rPr lang="en-US" sz="4000" b="1" dirty="0">
                <a:solidFill>
                  <a:srgbClr val="002060"/>
                </a:solidFill>
              </a:rPr>
              <a:t> </a:t>
            </a:r>
            <a:r>
              <a:rPr lang="en-US" sz="4000" b="1" dirty="0" err="1">
                <a:solidFill>
                  <a:srgbClr val="002060"/>
                </a:solidFill>
              </a:rPr>
              <a:t>thế</a:t>
            </a:r>
            <a:r>
              <a:rPr lang="en-US" sz="4000" b="1" dirty="0">
                <a:solidFill>
                  <a:srgbClr val="002060"/>
                </a:solidFill>
              </a:rPr>
              <a:t> </a:t>
            </a:r>
            <a:r>
              <a:rPr lang="en-US" sz="4000" b="1" dirty="0" err="1">
                <a:solidFill>
                  <a:srgbClr val="002060"/>
                </a:solidFill>
              </a:rPr>
              <a:t>nào</a:t>
            </a:r>
            <a:r>
              <a:rPr lang="en-US" sz="4000" b="1" dirty="0">
                <a:solidFill>
                  <a:srgbClr val="002060"/>
                </a:solidFill>
              </a:rPr>
              <a:t> </a:t>
            </a:r>
            <a:r>
              <a:rPr lang="en-US" sz="4000" b="1" dirty="0" err="1">
                <a:solidFill>
                  <a:srgbClr val="002060"/>
                </a:solidFill>
              </a:rPr>
              <a:t>để</a:t>
            </a:r>
            <a:r>
              <a:rPr lang="en-US" sz="4000" b="1" dirty="0">
                <a:solidFill>
                  <a:srgbClr val="002060"/>
                </a:solidFill>
              </a:rPr>
              <a:t> </a:t>
            </a:r>
            <a:r>
              <a:rPr lang="en-US" sz="4000" b="1" dirty="0" err="1">
                <a:solidFill>
                  <a:srgbClr val="002060"/>
                </a:solidFill>
              </a:rPr>
              <a:t>lấy</a:t>
            </a:r>
            <a:r>
              <a:rPr lang="en-US" sz="4000" b="1" dirty="0">
                <a:solidFill>
                  <a:srgbClr val="002060"/>
                </a:solidFill>
              </a:rPr>
              <a:t> </a:t>
            </a:r>
            <a:r>
              <a:rPr lang="en-US" sz="4000" b="1" dirty="0" err="1">
                <a:solidFill>
                  <a:srgbClr val="002060"/>
                </a:solidFill>
              </a:rPr>
              <a:t>được</a:t>
            </a:r>
            <a:r>
              <a:rPr lang="en-US" sz="4000" b="1" dirty="0">
                <a:solidFill>
                  <a:srgbClr val="002060"/>
                </a:solidFill>
              </a:rPr>
              <a:t> </a:t>
            </a:r>
            <a:r>
              <a:rPr lang="en-US" sz="4000" b="1" dirty="0" err="1">
                <a:solidFill>
                  <a:srgbClr val="002060"/>
                </a:solidFill>
              </a:rPr>
              <a:t>quả</a:t>
            </a:r>
            <a:r>
              <a:rPr lang="en-US" sz="4000" b="1" dirty="0">
                <a:solidFill>
                  <a:srgbClr val="002060"/>
                </a:solidFill>
              </a:rPr>
              <a:t> </a:t>
            </a:r>
            <a:r>
              <a:rPr lang="en-US" sz="4000" b="1" dirty="0" err="1">
                <a:solidFill>
                  <a:srgbClr val="002060"/>
                </a:solidFill>
              </a:rPr>
              <a:t>bóng</a:t>
            </a:r>
            <a:r>
              <a:rPr lang="en-US" sz="4000" b="1" dirty="0">
                <a:solidFill>
                  <a:srgbClr val="002060"/>
                </a:solidFill>
              </a:rPr>
              <a:t> ở </a:t>
            </a:r>
            <a:r>
              <a:rPr lang="en-US" sz="4000" b="1" dirty="0" err="1">
                <a:solidFill>
                  <a:srgbClr val="002060"/>
                </a:solidFill>
              </a:rPr>
              <a:t>dưới</a:t>
            </a:r>
            <a:r>
              <a:rPr lang="en-US" sz="4000" b="1" dirty="0">
                <a:solidFill>
                  <a:srgbClr val="002060"/>
                </a:solidFill>
              </a:rPr>
              <a:t> </a:t>
            </a:r>
            <a:r>
              <a:rPr lang="en-US" sz="4000" b="1" dirty="0" err="1">
                <a:solidFill>
                  <a:srgbClr val="002060"/>
                </a:solidFill>
              </a:rPr>
              <a:t>hố</a:t>
            </a:r>
            <a:r>
              <a:rPr lang="en-US" sz="4000" b="1" dirty="0">
                <a:solidFill>
                  <a:srgbClr val="002060"/>
                </a:solidFill>
              </a:rPr>
              <a:t> </a:t>
            </a:r>
            <a:r>
              <a:rPr lang="en-US" sz="4000" b="1" dirty="0" err="1">
                <a:solidFill>
                  <a:srgbClr val="002060"/>
                </a:solidFill>
              </a:rPr>
              <a:t>lên</a:t>
            </a:r>
            <a:r>
              <a:rPr lang="en-US" sz="4000" b="1" dirty="0">
                <a:solidFill>
                  <a:srgbClr val="002060"/>
                </a:solidFill>
              </a:rPr>
              <a:t>?</a:t>
            </a:r>
          </a:p>
        </p:txBody>
      </p:sp>
      <p:sp>
        <p:nvSpPr>
          <p:cNvPr id="8" name="Rectangle: Rounded Corners 7">
            <a:extLst>
              <a:ext uri="{FF2B5EF4-FFF2-40B4-BE49-F238E27FC236}">
                <a16:creationId xmlns:a16="http://schemas.microsoft.com/office/drawing/2014/main" id="{96E130C1-7F12-47C4-9B3B-630630FC7CC3}"/>
              </a:ext>
            </a:extLst>
          </p:cNvPr>
          <p:cNvSpPr/>
          <p:nvPr/>
        </p:nvSpPr>
        <p:spPr>
          <a:xfrm>
            <a:off x="4317543" y="3059414"/>
            <a:ext cx="6554913" cy="186441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Vinh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múc</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đổ</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đầy</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hố</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bóng</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nổi</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400" b="1" dirty="0">
              <a:solidFill>
                <a:srgbClr val="FF0000"/>
              </a:solidFill>
            </a:endParaRPr>
          </a:p>
        </p:txBody>
      </p:sp>
      <p:pic>
        <p:nvPicPr>
          <p:cNvPr id="10" name="图片 3">
            <a:extLst>
              <a:ext uri="{FF2B5EF4-FFF2-40B4-BE49-F238E27FC236}">
                <a16:creationId xmlns:a16="http://schemas.microsoft.com/office/drawing/2014/main" id="{CE3897E3-BE89-4E9D-B85E-E70C3BF3A4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83385" y="1742951"/>
            <a:ext cx="2575515" cy="5087437"/>
          </a:xfrm>
          <a:prstGeom prst="rect">
            <a:avLst/>
          </a:prstGeom>
        </p:spPr>
      </p:pic>
    </p:spTree>
    <p:extLst>
      <p:ext uri="{BB962C8B-B14F-4D97-AF65-F5344CB8AC3E}">
        <p14:creationId xmlns:p14="http://schemas.microsoft.com/office/powerpoint/2010/main" val="190653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3000" r="-23000"/>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5" cstate="print">
            <a:extLst>
              <a:ext uri="{BEBA8EAE-BF5A-486C-A8C5-ECC9F3942E4B}">
                <a14:imgProps xmlns:a14="http://schemas.microsoft.com/office/drawing/2010/main">
                  <a14:imgLayer r:embed="rId6">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a:off x="1676401" y="3856729"/>
            <a:ext cx="1647457" cy="1771650"/>
          </a:xfrm>
          <a:prstGeom prst="rect">
            <a:avLst/>
          </a:prstGeom>
        </p:spPr>
      </p:pic>
      <p:pic>
        <p:nvPicPr>
          <p:cNvPr id="5" name="Content Placeholder 5"/>
          <p:cNvPicPr>
            <a:picLocks noGrp="1" noChangeAspect="1"/>
          </p:cNvPicPr>
          <p:nvPr>
            <p:ph idx="1"/>
          </p:nvPr>
        </p:nvPicPr>
        <p:blipFill>
          <a:blip r:embed="rId7" cstate="print">
            <a:extLst>
              <a:ext uri="{BEBA8EAE-BF5A-486C-A8C5-ECC9F3942E4B}">
                <a14:imgProps xmlns:a14="http://schemas.microsoft.com/office/drawing/2010/main">
                  <a14:imgLayer r:embed="rId8">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810001" y="4163548"/>
            <a:ext cx="1503759" cy="1828800"/>
          </a:xfr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2051316" y="1752600"/>
            <a:ext cx="3030415" cy="2138126"/>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p:blipFill>
        <p:spPr>
          <a:xfrm>
            <a:off x="5597845" y="4140004"/>
            <a:ext cx="1442090" cy="2362200"/>
          </a:xfrm>
          <a:prstGeom prst="rect">
            <a:avLst/>
          </a:prstGeom>
        </p:spPr>
      </p:pic>
      <p:pic>
        <p:nvPicPr>
          <p:cNvPr id="10" name="Picture 9"/>
          <p:cNvPicPr>
            <a:picLocks noChangeAspect="1"/>
          </p:cNvPicPr>
          <p:nvPr/>
        </p:nvPicPr>
        <p:blipFill>
          <a:blip r:embed="rId13" cstate="print">
            <a:extLst>
              <a:ext uri="{BEBA8EAE-BF5A-486C-A8C5-ECC9F3942E4B}">
                <a14:imgProps xmlns:a14="http://schemas.microsoft.com/office/drawing/2010/main">
                  <a14:imgLayer r:embed="rId14">
                    <a14:imgEffect>
                      <a14:backgroundRemoval t="2663" b="100000" l="0" r="90109"/>
                    </a14:imgEffect>
                  </a14:imgLayer>
                </a14:imgProps>
              </a:ext>
              <a:ext uri="{28A0092B-C50C-407E-A947-70E740481C1C}">
                <a14:useLocalDpi xmlns:a14="http://schemas.microsoft.com/office/drawing/2010/main" val="0"/>
              </a:ext>
            </a:extLst>
          </a:blip>
          <a:stretch>
            <a:fillRect/>
          </a:stretch>
        </p:blipFill>
        <p:spPr>
          <a:xfrm>
            <a:off x="7493554" y="3997590"/>
            <a:ext cx="1421847" cy="2322350"/>
          </a:xfrm>
          <a:prstGeom prst="rect">
            <a:avLst/>
          </a:prstGeom>
        </p:spPr>
      </p:pic>
      <p:sp>
        <p:nvSpPr>
          <p:cNvPr id="3" name="Flowchart: Connector 2">
            <a:hlinkClick r:id="rId15" action="ppaction://hlinksldjump"/>
          </p:cNvPr>
          <p:cNvSpPr/>
          <p:nvPr/>
        </p:nvSpPr>
        <p:spPr>
          <a:xfrm>
            <a:off x="5597845" y="6319940"/>
            <a:ext cx="533400" cy="457200"/>
          </a:xfrm>
          <a:prstGeom prst="flowChartConnector">
            <a:avLst/>
          </a:prstGeom>
          <a:solidFill>
            <a:srgbClr val="D60093"/>
          </a:solidFill>
          <a:ln>
            <a:solidFill>
              <a:srgbClr val="E20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pic>
        <p:nvPicPr>
          <p:cNvPr id="12" name="Content Placeholder 3"/>
          <p:cNvPicPr>
            <a:picLocks noChangeAspect="1"/>
          </p:cNvPicPr>
          <p:nvPr/>
        </p:nvPicPr>
        <p:blipFill>
          <a:blip r:embed="rId16">
            <a:extLst>
              <a:ext uri="{BEBA8EAE-BF5A-486C-A8C5-ECC9F3942E4B}">
                <a14:imgProps xmlns:a14="http://schemas.microsoft.com/office/drawing/2010/main">
                  <a14:imgLayer r:embed="rId17">
                    <a14:imgEffect>
                      <a14:backgroundRemoval t="4478" b="100000" l="7083" r="90417"/>
                    </a14:imgEffect>
                  </a14:imgLayer>
                </a14:imgProps>
              </a:ext>
              <a:ext uri="{28A0092B-C50C-407E-A947-70E740481C1C}">
                <a14:useLocalDpi xmlns:a14="http://schemas.microsoft.com/office/drawing/2010/main" val="0"/>
              </a:ext>
            </a:extLst>
          </a:blip>
          <a:stretch>
            <a:fillRect/>
          </a:stretch>
        </p:blipFill>
        <p:spPr>
          <a:xfrm>
            <a:off x="7552006" y="32826"/>
            <a:ext cx="3124200" cy="2616517"/>
          </a:xfrm>
          <a:prstGeom prst="rect">
            <a:avLst/>
          </a:prstGeom>
        </p:spPr>
      </p:pic>
      <p:pic>
        <p:nvPicPr>
          <p:cNvPr id="14" name="Content Placeholder 3"/>
          <p:cNvPicPr>
            <a:picLocks noChangeAspect="1"/>
          </p:cNvPicPr>
          <p:nvPr/>
        </p:nvPicPr>
        <p:blipFill>
          <a:blip r:embed="rId18" cstate="print">
            <a:extLst>
              <a:ext uri="{BEBA8EAE-BF5A-486C-A8C5-ECC9F3942E4B}">
                <a14:imgProps xmlns:a14="http://schemas.microsoft.com/office/drawing/2010/main">
                  <a14:imgLayer r:embed="rId19">
                    <a14:imgEffect>
                      <a14:backgroundRemoval t="2564" b="96433" l="1077" r="98077">
                        <a14:foregroundMark x1="81769" y1="39911" x2="82615" y2="41695"/>
                      </a14:backgroundRemoval>
                    </a14:imgEffect>
                  </a14:imgLayer>
                </a14:imgProps>
              </a:ext>
              <a:ext uri="{28A0092B-C50C-407E-A947-70E740481C1C}">
                <a14:useLocalDpi xmlns:a14="http://schemas.microsoft.com/office/drawing/2010/main" val="0"/>
              </a:ext>
            </a:extLst>
          </a:blip>
          <a:stretch>
            <a:fillRect/>
          </a:stretch>
        </p:blipFill>
        <p:spPr>
          <a:xfrm>
            <a:off x="6629401" y="5828610"/>
            <a:ext cx="1374683" cy="948531"/>
          </a:xfrm>
          <a:prstGeom prst="rect">
            <a:avLst/>
          </a:prstGeom>
        </p:spPr>
      </p:pic>
      <p:sp>
        <p:nvSpPr>
          <p:cNvPr id="4" name="Pentagon 3">
            <a:hlinkClick r:id="rId20" action="ppaction://hlinksldjump"/>
          </p:cNvPr>
          <p:cNvSpPr/>
          <p:nvPr/>
        </p:nvSpPr>
        <p:spPr>
          <a:xfrm>
            <a:off x="11353800" y="6319940"/>
            <a:ext cx="838200" cy="457200"/>
          </a:xfrm>
          <a:prstGeom prst="homePlate">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TaydukyNhacchuong-Dangcapnhat_48bf (mp3cut.net)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676400" y="1711283"/>
            <a:ext cx="609600" cy="609600"/>
          </a:xfrm>
          <a:prstGeom prst="rect">
            <a:avLst/>
          </a:prstGeom>
        </p:spPr>
      </p:pic>
    </p:spTree>
    <p:extLst>
      <p:ext uri="{BB962C8B-B14F-4D97-AF65-F5344CB8AC3E}">
        <p14:creationId xmlns:p14="http://schemas.microsoft.com/office/powerpoint/2010/main" val="2250773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25 E" pathEditMode="relative" ptsTypes="">
                                      <p:cBhvr>
                                        <p:cTn id="6" dur="250" fill="hold"/>
                                        <p:tgtEl>
                                          <p:spTgt spid="1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4.44444E-6 1.85939E-6 L 0.00069 -0.35338 " pathEditMode="relative" rAng="0" ptsTypes="AA">
                                      <p:cBhvr>
                                        <p:cTn id="10" dur="250" fill="hold"/>
                                        <p:tgtEl>
                                          <p:spTgt spid="9"/>
                                        </p:tgtEl>
                                        <p:attrNameLst>
                                          <p:attrName>ppt_x</p:attrName>
                                          <p:attrName>ppt_y</p:attrName>
                                        </p:attrNameLst>
                                      </p:cBhvr>
                                      <p:rCtr x="35" y="-17669"/>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50"/>
                                        <p:tgtEl>
                                          <p:spTgt spid="9"/>
                                        </p:tgtEl>
                                      </p:cBhvr>
                                    </p:animEffect>
                                    <p:set>
                                      <p:cBhvr>
                                        <p:cTn id="15" dur="1" fill="hold">
                                          <p:stCondLst>
                                            <p:cond delay="24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25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3.33333E-6 -0.25 L -3.33333E-6 2.53469E-6 " pathEditMode="relative" rAng="0" ptsTypes="AA">
                                      <p:cBhvr>
                                        <p:cTn id="24" dur="250" fill="hold"/>
                                        <p:tgtEl>
                                          <p:spTgt spid="10"/>
                                        </p:tgtEl>
                                        <p:attrNameLst>
                                          <p:attrName>ppt_x</p:attrName>
                                          <p:attrName>ppt_y</p:attrName>
                                        </p:attrNameLst>
                                      </p:cBhvr>
                                      <p:rCtr x="0" y="12488"/>
                                    </p:animMotion>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250"/>
                                        <p:tgtEl>
                                          <p:spTgt spid="10"/>
                                        </p:tgtEl>
                                      </p:cBhvr>
                                    </p:animEffect>
                                    <p:set>
                                      <p:cBhvr>
                                        <p:cTn id="29" dur="1" fill="hold">
                                          <p:stCondLst>
                                            <p:cond delay="24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63" presetClass="path" presetSubtype="0" accel="50000" decel="50000" fill="hold" nodeType="clickEffect">
                                  <p:stCondLst>
                                    <p:cond delay="0"/>
                                  </p:stCondLst>
                                  <p:childTnLst>
                                    <p:animMotion origin="layout" path="M 3.05556E-6 -1.35985E-6 L 0.43316 -0.00786 " pathEditMode="relative" rAng="0" ptsTypes="AA">
                                      <p:cBhvr>
                                        <p:cTn id="38" dur="1250" fill="hold"/>
                                        <p:tgtEl>
                                          <p:spTgt spid="14"/>
                                        </p:tgtEl>
                                        <p:attrNameLst>
                                          <p:attrName>ppt_x</p:attrName>
                                          <p:attrName>ppt_y</p:attrName>
                                        </p:attrNameLst>
                                      </p:cBhvr>
                                      <p:rCtr x="21649" y="-39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5"/>
                </p:tgtEl>
              </p:cMediaNode>
            </p:audio>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29116" fill="hold"/>
                                        <p:tgtEl>
                                          <p:spTgt spid="15"/>
                                        </p:tgtEl>
                                      </p:cBhvr>
                                    </p:cmd>
                                  </p:childTnLst>
                                </p:cTn>
                              </p:par>
                            </p:childTnLst>
                          </p:cTn>
                        </p:par>
                      </p:childTnLst>
                    </p:cTn>
                  </p:par>
                </p:childTnLst>
              </p:cTn>
              <p:nextCondLst>
                <p:cond evt="onClick" delay="0">
                  <p:tgtEl>
                    <p:spTgt spid="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5" name="Oval 4">
            <a:extLst>
              <a:ext uri="{FF2B5EF4-FFF2-40B4-BE49-F238E27FC236}">
                <a16:creationId xmlns:a16="http://schemas.microsoft.com/office/drawing/2014/main" id="{636658AA-A3C7-44C7-9BC2-363D30EC2297}"/>
              </a:ext>
            </a:extLst>
          </p:cNvPr>
          <p:cNvSpPr/>
          <p:nvPr/>
        </p:nvSpPr>
        <p:spPr>
          <a:xfrm>
            <a:off x="4957010" y="66900"/>
            <a:ext cx="493295" cy="49838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3</a:t>
            </a:r>
          </a:p>
        </p:txBody>
      </p:sp>
      <p:sp>
        <p:nvSpPr>
          <p:cNvPr id="6" name="TextBox 5">
            <a:extLst>
              <a:ext uri="{FF2B5EF4-FFF2-40B4-BE49-F238E27FC236}">
                <a16:creationId xmlns:a16="http://schemas.microsoft.com/office/drawing/2014/main" id="{6792C827-C2FE-432F-A5DD-41BEE925324B}"/>
              </a:ext>
            </a:extLst>
          </p:cNvPr>
          <p:cNvSpPr txBox="1"/>
          <p:nvPr/>
        </p:nvSpPr>
        <p:spPr>
          <a:xfrm>
            <a:off x="5450305" y="105732"/>
            <a:ext cx="3212431" cy="584775"/>
          </a:xfrm>
          <a:prstGeom prst="rect">
            <a:avLst/>
          </a:prstGeom>
          <a:noFill/>
        </p:spPr>
        <p:txBody>
          <a:bodyPr wrap="square" rtlCol="0">
            <a:spAutoFit/>
          </a:bodyPr>
          <a:lstStyle/>
          <a:p>
            <a:r>
              <a:rPr lang="en-US" sz="3200" b="1" dirty="0" err="1"/>
              <a:t>Trả</a:t>
            </a:r>
            <a:r>
              <a:rPr lang="en-US" sz="3200" b="1" dirty="0"/>
              <a:t> </a:t>
            </a:r>
            <a:r>
              <a:rPr lang="en-US" sz="3200" b="1" dirty="0" err="1"/>
              <a:t>lời</a:t>
            </a:r>
            <a:r>
              <a:rPr lang="en-US" sz="3200" b="1" dirty="0"/>
              <a:t> </a:t>
            </a:r>
            <a:r>
              <a:rPr lang="en-US" sz="3200" b="1" dirty="0" err="1"/>
              <a:t>câu</a:t>
            </a:r>
            <a:r>
              <a:rPr lang="en-US" sz="3200" b="1" dirty="0"/>
              <a:t> </a:t>
            </a:r>
            <a:r>
              <a:rPr lang="en-US" sz="3200" b="1" dirty="0" err="1"/>
              <a:t>hỏi</a:t>
            </a:r>
            <a:endParaRPr lang="en-US" sz="3200" b="1" dirty="0"/>
          </a:p>
        </p:txBody>
      </p:sp>
      <p:sp>
        <p:nvSpPr>
          <p:cNvPr id="7" name="TextBox 6">
            <a:extLst>
              <a:ext uri="{FF2B5EF4-FFF2-40B4-BE49-F238E27FC236}">
                <a16:creationId xmlns:a16="http://schemas.microsoft.com/office/drawing/2014/main" id="{6E80602D-B2D8-488A-BE9D-369CF3132078}"/>
              </a:ext>
            </a:extLst>
          </p:cNvPr>
          <p:cNvSpPr txBox="1"/>
          <p:nvPr/>
        </p:nvSpPr>
        <p:spPr>
          <a:xfrm>
            <a:off x="1668357" y="897368"/>
            <a:ext cx="10115301" cy="646331"/>
          </a:xfrm>
          <a:prstGeom prst="rect">
            <a:avLst/>
          </a:prstGeom>
          <a:noFill/>
        </p:spPr>
        <p:txBody>
          <a:bodyPr wrap="square" rtlCol="0">
            <a:spAutoFit/>
          </a:bodyPr>
          <a:lstStyle/>
          <a:p>
            <a:r>
              <a:rPr lang="en-US" sz="3600" b="1" dirty="0">
                <a:solidFill>
                  <a:srgbClr val="002060"/>
                </a:solidFill>
              </a:rPr>
              <a:t>c. </a:t>
            </a:r>
            <a:r>
              <a:rPr lang="en-US" sz="3600" b="1" dirty="0" err="1">
                <a:solidFill>
                  <a:srgbClr val="002060"/>
                </a:solidFill>
              </a:rPr>
              <a:t>Vì</a:t>
            </a:r>
            <a:r>
              <a:rPr lang="en-US" sz="3600" b="1" dirty="0">
                <a:solidFill>
                  <a:srgbClr val="002060"/>
                </a:solidFill>
              </a:rPr>
              <a:t> </a:t>
            </a:r>
            <a:r>
              <a:rPr lang="en-US" sz="3600" b="1" dirty="0" err="1">
                <a:solidFill>
                  <a:srgbClr val="002060"/>
                </a:solidFill>
              </a:rPr>
              <a:t>sao</a:t>
            </a:r>
            <a:r>
              <a:rPr lang="en-US" sz="3600" b="1" dirty="0">
                <a:solidFill>
                  <a:srgbClr val="002060"/>
                </a:solidFill>
              </a:rPr>
              <a:t> </a:t>
            </a:r>
            <a:r>
              <a:rPr lang="en-US" sz="3600" b="1" dirty="0" err="1">
                <a:solidFill>
                  <a:srgbClr val="002060"/>
                </a:solidFill>
              </a:rPr>
              <a:t>các</a:t>
            </a:r>
            <a:r>
              <a:rPr lang="en-US" sz="3600" b="1" dirty="0">
                <a:solidFill>
                  <a:srgbClr val="002060"/>
                </a:solidFill>
              </a:rPr>
              <a:t> </a:t>
            </a:r>
            <a:r>
              <a:rPr lang="en-US" sz="3600" b="1" dirty="0" err="1">
                <a:solidFill>
                  <a:srgbClr val="002060"/>
                </a:solidFill>
              </a:rPr>
              <a:t>bạn</a:t>
            </a:r>
            <a:r>
              <a:rPr lang="en-US" sz="3600" b="1" dirty="0">
                <a:solidFill>
                  <a:srgbClr val="002060"/>
                </a:solidFill>
              </a:rPr>
              <a:t> </a:t>
            </a:r>
            <a:r>
              <a:rPr lang="en-US" sz="3600" b="1" dirty="0" err="1">
                <a:solidFill>
                  <a:srgbClr val="002060"/>
                </a:solidFill>
              </a:rPr>
              <a:t>nhìn</a:t>
            </a:r>
            <a:r>
              <a:rPr lang="en-US" sz="3600" b="1" dirty="0">
                <a:solidFill>
                  <a:srgbClr val="002060"/>
                </a:solidFill>
              </a:rPr>
              <a:t> Vinh </a:t>
            </a:r>
            <a:r>
              <a:rPr lang="en-US" sz="3600" b="1" dirty="0" err="1">
                <a:solidFill>
                  <a:srgbClr val="002060"/>
                </a:solidFill>
              </a:rPr>
              <a:t>trầm</a:t>
            </a:r>
            <a:r>
              <a:rPr lang="en-US" sz="3600" b="1" dirty="0">
                <a:solidFill>
                  <a:srgbClr val="002060"/>
                </a:solidFill>
              </a:rPr>
              <a:t> </a:t>
            </a:r>
            <a:r>
              <a:rPr lang="en-US" sz="3600" b="1" dirty="0" err="1">
                <a:solidFill>
                  <a:srgbClr val="002060"/>
                </a:solidFill>
              </a:rPr>
              <a:t>trồ</a:t>
            </a:r>
            <a:r>
              <a:rPr lang="en-US" sz="3600" b="1" dirty="0">
                <a:solidFill>
                  <a:srgbClr val="002060"/>
                </a:solidFill>
              </a:rPr>
              <a:t> </a:t>
            </a:r>
            <a:r>
              <a:rPr lang="en-US" sz="3600" b="1" dirty="0" err="1">
                <a:solidFill>
                  <a:srgbClr val="002060"/>
                </a:solidFill>
              </a:rPr>
              <a:t>thán</a:t>
            </a:r>
            <a:r>
              <a:rPr lang="en-US" sz="3600" b="1" dirty="0">
                <a:solidFill>
                  <a:srgbClr val="002060"/>
                </a:solidFill>
              </a:rPr>
              <a:t> </a:t>
            </a:r>
            <a:r>
              <a:rPr lang="en-US" sz="3600" b="1" dirty="0" err="1">
                <a:solidFill>
                  <a:srgbClr val="002060"/>
                </a:solidFill>
              </a:rPr>
              <a:t>phục</a:t>
            </a:r>
            <a:r>
              <a:rPr lang="en-US" sz="3600" b="1" dirty="0">
                <a:solidFill>
                  <a:srgbClr val="002060"/>
                </a:solidFill>
              </a:rPr>
              <a:t>?</a:t>
            </a:r>
          </a:p>
        </p:txBody>
      </p:sp>
      <p:sp>
        <p:nvSpPr>
          <p:cNvPr id="8" name="Rectangle: Rounded Corners 7">
            <a:extLst>
              <a:ext uri="{FF2B5EF4-FFF2-40B4-BE49-F238E27FC236}">
                <a16:creationId xmlns:a16="http://schemas.microsoft.com/office/drawing/2014/main" id="{96E130C1-7F12-47C4-9B3B-630630FC7CC3}"/>
              </a:ext>
            </a:extLst>
          </p:cNvPr>
          <p:cNvSpPr/>
          <p:nvPr/>
        </p:nvSpPr>
        <p:spPr>
          <a:xfrm>
            <a:off x="2367280" y="2207164"/>
            <a:ext cx="8453120" cy="174507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nhìn</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Vinh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trầm</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trồ</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thán</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phục</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ấy</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thông</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minh</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nhanh</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trí</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95392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0" y="6629400"/>
            <a:ext cx="12192000" cy="228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val 3"/>
          <p:cNvSpPr/>
          <p:nvPr/>
        </p:nvSpPr>
        <p:spPr>
          <a:xfrm>
            <a:off x="49789" y="401907"/>
            <a:ext cx="609600" cy="60960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4</a:t>
            </a:r>
          </a:p>
        </p:txBody>
      </p:sp>
      <p:sp>
        <p:nvSpPr>
          <p:cNvPr id="5" name="TextBox 4"/>
          <p:cNvSpPr txBox="1"/>
          <p:nvPr/>
        </p:nvSpPr>
        <p:spPr>
          <a:xfrm>
            <a:off x="802367" y="401907"/>
            <a:ext cx="9118600" cy="646282"/>
          </a:xfrm>
          <a:prstGeom prst="rect">
            <a:avLst/>
          </a:prstGeom>
          <a:noFill/>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 vào vở câu trả lời cho câu hỏi b ở mục 3</a:t>
            </a:r>
          </a:p>
        </p:txBody>
      </p:sp>
      <p:sp>
        <p:nvSpPr>
          <p:cNvPr id="6" name="Flowchart: Connector 5"/>
          <p:cNvSpPr/>
          <p:nvPr/>
        </p:nvSpPr>
        <p:spPr>
          <a:xfrm>
            <a:off x="428910" y="1774168"/>
            <a:ext cx="253425" cy="152400"/>
          </a:xfrm>
          <a:prstGeom prst="flowChartConnector">
            <a:avLst/>
          </a:prstGeom>
          <a:solidFill>
            <a:srgbClr val="E20CA5"/>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a:spLocks noChangeArrowheads="1"/>
          </p:cNvSpPr>
          <p:nvPr/>
        </p:nvSpPr>
        <p:spPr bwMode="auto">
          <a:xfrm>
            <a:off x="989012" y="1465647"/>
            <a:ext cx="1035151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a:noFill/>
                </a:ln>
                <a:solidFill>
                  <a:srgbClr val="E20CA5"/>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bé Vinh và các bạn chơi(……..).</a:t>
            </a:r>
          </a:p>
        </p:txBody>
      </p:sp>
      <p:sp>
        <p:nvSpPr>
          <p:cNvPr id="8" name="Flowchart: Connector 7"/>
          <p:cNvSpPr/>
          <p:nvPr/>
        </p:nvSpPr>
        <p:spPr>
          <a:xfrm>
            <a:off x="405964" y="2689229"/>
            <a:ext cx="253425" cy="152400"/>
          </a:xfrm>
          <a:prstGeom prst="flowChartConnector">
            <a:avLst/>
          </a:prstGeom>
          <a:solidFill>
            <a:srgbClr val="E20CA5"/>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a:spLocks noChangeArrowheads="1"/>
          </p:cNvSpPr>
          <p:nvPr/>
        </p:nvSpPr>
        <p:spPr bwMode="auto">
          <a:xfrm>
            <a:off x="920244" y="2380708"/>
            <a:ext cx="1188135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a:noFill/>
                </a:ln>
                <a:solidFill>
                  <a:srgbClr val="E20CA5"/>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nhìn Vinh trầm trồ thán phục vì(……..).</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3235" y="489916"/>
            <a:ext cx="2507983" cy="1531932"/>
          </a:xfrm>
          <a:prstGeom prst="rect">
            <a:avLst/>
          </a:prstGeom>
          <a:ln>
            <a:noFill/>
          </a:ln>
          <a:effectLst>
            <a:softEdge rad="112500"/>
          </a:effectLst>
        </p:spPr>
      </p:pic>
      <p:pic>
        <p:nvPicPr>
          <p:cNvPr id="11" name="Picture 2" descr="C:\Users\Nhung\Desktop\CD8 BAI 5.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814" b="90698" l="50098" r="100000">
                        <a14:foregroundMark x1="60938" y1="18605" x2="58594" y2="84593"/>
                        <a14:foregroundMark x1="84082" y1="12209" x2="85742" y2="75000"/>
                        <a14:foregroundMark x1="93359" y1="38372" x2="93066" y2="60465"/>
                        <a14:foregroundMark x1="64551" y1="82849" x2="89551" y2="82849"/>
                        <a14:foregroundMark x1="64258" y1="58721" x2="63770" y2="71802"/>
                        <a14:foregroundMark x1="53809" y1="67442" x2="52734" y2="83721"/>
                        <a14:foregroundMark x1="54883" y1="63953" x2="50293" y2="76744"/>
                        <a14:foregroundMark x1="52539" y1="87791" x2="67285" y2="90698"/>
                      </a14:backgroundRemoval>
                    </a14:imgEffect>
                  </a14:imgLayer>
                </a14:imgProps>
              </a:ext>
            </a:extLst>
          </a:blip>
          <a:srcRect l="48333" t="5555"/>
          <a:stretch/>
        </p:blipFill>
        <p:spPr bwMode="auto">
          <a:xfrm>
            <a:off x="7467600" y="4769737"/>
            <a:ext cx="4724400" cy="2088261"/>
          </a:xfrm>
          <a:prstGeom prst="rect">
            <a:avLst/>
          </a:prstGeom>
          <a:noFill/>
        </p:spPr>
      </p:pic>
      <p:grpSp>
        <p:nvGrpSpPr>
          <p:cNvPr id="12" name="Group 11"/>
          <p:cNvGrpSpPr/>
          <p:nvPr/>
        </p:nvGrpSpPr>
        <p:grpSpPr>
          <a:xfrm>
            <a:off x="68767" y="3759173"/>
            <a:ext cx="12192000" cy="2436452"/>
            <a:chOff x="94950" y="2342926"/>
            <a:chExt cx="8773936" cy="2436452"/>
          </a:xfrm>
        </p:grpSpPr>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950" y="2343150"/>
              <a:ext cx="583723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382" r="33125"/>
            <a:stretch/>
          </p:blipFill>
          <p:spPr bwMode="auto">
            <a:xfrm>
              <a:off x="5921429" y="2342926"/>
              <a:ext cx="294745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Rectangle 14"/>
          <p:cNvSpPr/>
          <p:nvPr/>
        </p:nvSpPr>
        <p:spPr>
          <a:xfrm>
            <a:off x="1223302" y="4211602"/>
            <a:ext cx="10813666" cy="8463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Cậu </a:t>
            </a:r>
            <a:r>
              <a:rPr kumimoji="0" lang="en-US" sz="49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bď</a:t>
            </a: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Vinh và các bạn </a:t>
            </a:r>
            <a:r>
              <a:rPr kumimoji="0" lang="en-US" sz="49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ch</a:t>
            </a:r>
            <a:r>
              <a:rPr kumimoji="0" lang="el-GR"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Π</a:t>
            </a: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đá bóng</a:t>
            </a:r>
          </a:p>
        </p:txBody>
      </p:sp>
      <p:sp>
        <p:nvSpPr>
          <p:cNvPr id="16" name="Rectangle 15"/>
          <p:cNvSpPr/>
          <p:nvPr/>
        </p:nvSpPr>
        <p:spPr>
          <a:xfrm>
            <a:off x="-150796" y="5203501"/>
            <a:ext cx="4698723" cy="8463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(bằng quả b</a:t>
            </a:r>
            <a:r>
              <a:rPr kumimoji="0" lang="el-GR"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ΰ</a:t>
            </a:r>
            <a:r>
              <a:rPr kumimoji="0" lang="en-US" sz="49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ởŁ</a:t>
            </a: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a:t>
            </a:r>
          </a:p>
        </p:txBody>
      </p:sp>
    </p:spTree>
    <p:extLst>
      <p:ext uri="{BB962C8B-B14F-4D97-AF65-F5344CB8AC3E}">
        <p14:creationId xmlns:p14="http://schemas.microsoft.com/office/powerpoint/2010/main" val="36787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par>
                                <p:cTn id="22" presetID="6" presetClass="entr" presetSubtype="16"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1000"/>
                                        <p:tgtEl>
                                          <p:spTgt spid="12"/>
                                        </p:tgtEl>
                                      </p:cBhvr>
                                    </p:animEffect>
                                  </p:childTnLst>
                                </p:cTn>
                              </p:par>
                            </p:childTnLst>
                          </p:cTn>
                        </p:par>
                        <p:par>
                          <p:cTn id="25" fill="hold">
                            <p:stCondLst>
                              <p:cond delay="1000"/>
                            </p:stCondLst>
                            <p:childTnLst>
                              <p:par>
                                <p:cTn id="26" presetID="6" presetClass="entr" presetSubtype="16" fill="hold" grpId="0" nodeType="afterEffect">
                                  <p:stCondLst>
                                    <p:cond delay="0"/>
                                  </p:stCondLst>
                                  <p:iterate type="lt">
                                    <p:tmPct val="10000"/>
                                  </p:iterate>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childTnLst>
                          </p:cTn>
                        </p:par>
                        <p:par>
                          <p:cTn id="29" fill="hold">
                            <p:stCondLst>
                              <p:cond delay="8000"/>
                            </p:stCondLst>
                            <p:childTnLst>
                              <p:par>
                                <p:cTn id="30" presetID="6" presetClass="entr" presetSubtype="16" fill="hold" grpId="0" nodeType="afterEffect">
                                  <p:stCondLst>
                                    <p:cond delay="0"/>
                                  </p:stCondLst>
                                  <p:iterate type="lt">
                                    <p:tmPct val="10000"/>
                                  </p:iterate>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228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0" y="6629400"/>
            <a:ext cx="12192000" cy="228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2" descr="C:\Users\Nhung\Desktop\CD8 BAI 5.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814" b="90698" l="50098" r="100000">
                        <a14:foregroundMark x1="60938" y1="18605" x2="58594" y2="84593"/>
                        <a14:foregroundMark x1="84082" y1="12209" x2="85742" y2="75000"/>
                        <a14:foregroundMark x1="93359" y1="38372" x2="93066" y2="60465"/>
                        <a14:foregroundMark x1="64551" y1="82849" x2="89551" y2="82849"/>
                        <a14:foregroundMark x1="64258" y1="58721" x2="63770" y2="71802"/>
                        <a14:foregroundMark x1="53809" y1="67442" x2="52734" y2="83721"/>
                        <a14:foregroundMark x1="54883" y1="63953" x2="50293" y2="76744"/>
                        <a14:foregroundMark x1="52539" y1="87791" x2="67285" y2="90698"/>
                      </a14:backgroundRemoval>
                    </a14:imgEffect>
                  </a14:imgLayer>
                </a14:imgProps>
              </a:ext>
            </a:extLst>
          </a:blip>
          <a:srcRect l="48333" t="5555"/>
          <a:stretch/>
        </p:blipFill>
        <p:spPr bwMode="auto">
          <a:xfrm>
            <a:off x="7495309" y="3799641"/>
            <a:ext cx="4724400" cy="3051431"/>
          </a:xfrm>
          <a:prstGeom prst="rect">
            <a:avLst/>
          </a:prstGeom>
          <a:noFill/>
        </p:spPr>
      </p:pic>
      <p:grpSp>
        <p:nvGrpSpPr>
          <p:cNvPr id="10" name="Group 9"/>
          <p:cNvGrpSpPr/>
          <p:nvPr/>
        </p:nvGrpSpPr>
        <p:grpSpPr>
          <a:xfrm>
            <a:off x="0" y="1219200"/>
            <a:ext cx="12192000" cy="2436452"/>
            <a:chOff x="94950" y="2342926"/>
            <a:chExt cx="8773936" cy="2436452"/>
          </a:xfrm>
        </p:grpSpPr>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950" y="2343150"/>
              <a:ext cx="583723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382" r="33125"/>
            <a:stretch/>
          </p:blipFill>
          <p:spPr bwMode="auto">
            <a:xfrm>
              <a:off x="5921429" y="2342926"/>
              <a:ext cx="294745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Rectangle 12"/>
          <p:cNvSpPr/>
          <p:nvPr/>
        </p:nvSpPr>
        <p:spPr>
          <a:xfrm>
            <a:off x="360886" y="1676400"/>
            <a:ext cx="12047978" cy="8463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Các bạn nhìn Vinh trầm trồ thán </a:t>
            </a:r>
            <a:r>
              <a:rPr kumimoji="0" lang="el-GR"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ι</a:t>
            </a: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ục</a:t>
            </a:r>
          </a:p>
        </p:txBody>
      </p:sp>
      <p:sp>
        <p:nvSpPr>
          <p:cNvPr id="14" name="Rectangle 13"/>
          <p:cNvSpPr/>
          <p:nvPr/>
        </p:nvSpPr>
        <p:spPr>
          <a:xfrm>
            <a:off x="-304800" y="2667000"/>
            <a:ext cx="9567043" cy="8463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vì cậu ấy thông minh, nhanh trí</a:t>
            </a:r>
          </a:p>
        </p:txBody>
      </p:sp>
    </p:spTree>
    <p:extLst>
      <p:ext uri="{BB962C8B-B14F-4D97-AF65-F5344CB8AC3E}">
        <p14:creationId xmlns:p14="http://schemas.microsoft.com/office/powerpoint/2010/main" val="322370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1000"/>
                                        <p:tgtEl>
                                          <p:spTgt spid="10"/>
                                        </p:tgtEl>
                                      </p:cBhvr>
                                    </p:animEffect>
                                  </p:childTnLst>
                                </p:cTn>
                              </p:par>
                            </p:childTnLst>
                          </p:cTn>
                        </p:par>
                        <p:par>
                          <p:cTn id="11" fill="hold">
                            <p:stCondLst>
                              <p:cond delay="1000"/>
                            </p:stCondLst>
                            <p:childTnLst>
                              <p:par>
                                <p:cTn id="12" presetID="6" presetClass="entr" presetSubtype="16" fill="hold" grpId="0" nodeType="after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par>
                          <p:cTn id="15" fill="hold">
                            <p:stCondLst>
                              <p:cond delay="8400"/>
                            </p:stCondLst>
                            <p:childTnLst>
                              <p:par>
                                <p:cTn id="16" presetID="6" presetClass="entr" presetSubtype="16" fill="hold" grpId="0" nodeType="afterEffect">
                                  <p:stCondLst>
                                    <p:cond delay="0"/>
                                  </p:stCondLst>
                                  <p:iterate type="lt">
                                    <p:tmPct val="10000"/>
                                  </p:iterate>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EC76E2E-EA9A-4773-8EC0-E05A4391A9BE}"/>
              </a:ext>
            </a:extLst>
          </p:cNvPr>
          <p:cNvSpPr txBox="1"/>
          <p:nvPr/>
        </p:nvSpPr>
        <p:spPr>
          <a:xfrm>
            <a:off x="2930003" y="3300350"/>
            <a:ext cx="6519734"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Tạm</a:t>
            </a:r>
            <a:r>
              <a:rPr kumimoji="0" lang="en-US" altLang="zh-CN"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 </a:t>
            </a:r>
            <a:r>
              <a:rPr kumimoji="0" lang="en-US" altLang="zh-CN" sz="7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biệt</a:t>
            </a:r>
            <a:r>
              <a:rPr kumimoji="0" lang="en-US" altLang="zh-CN"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 </a:t>
            </a:r>
            <a:r>
              <a:rPr kumimoji="0" lang="en-US" altLang="zh-CN" sz="7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các</a:t>
            </a:r>
            <a:r>
              <a:rPr kumimoji="0" lang="en-US" altLang="zh-CN"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 </a:t>
            </a:r>
            <a:r>
              <a:rPr kumimoji="0" lang="en-US" altLang="zh-CN" sz="7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em</a:t>
            </a:r>
            <a:endParaRPr kumimoji="0" lang="zh-CN" altLang="en-US"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endParaRPr>
          </a:p>
        </p:txBody>
      </p:sp>
    </p:spTree>
    <p:extLst>
      <p:ext uri="{BB962C8B-B14F-4D97-AF65-F5344CB8AC3E}">
        <p14:creationId xmlns:p14="http://schemas.microsoft.com/office/powerpoint/2010/main" val="349428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r="-23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9E3F70C-F09D-45AE-8CDE-908B389F207A}"/>
              </a:ext>
            </a:extLst>
          </p:cNvPr>
          <p:cNvSpPr txBox="1"/>
          <p:nvPr/>
        </p:nvSpPr>
        <p:spPr>
          <a:xfrm>
            <a:off x="3077453" y="787364"/>
            <a:ext cx="49359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0" name="Rectangle 9">
            <a:extLst>
              <a:ext uri="{FF2B5EF4-FFF2-40B4-BE49-F238E27FC236}">
                <a16:creationId xmlns:a16="http://schemas.microsoft.com/office/drawing/2014/main" id="{CE6368BA-91F3-464D-B0E1-636070DBB6BB}"/>
              </a:ext>
            </a:extLst>
          </p:cNvPr>
          <p:cNvSpPr/>
          <p:nvPr/>
        </p:nvSpPr>
        <p:spPr>
          <a:xfrm>
            <a:off x="838200" y="1602561"/>
            <a:ext cx="5156923" cy="9409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chủ đề 5: bài học từ cuộc sống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57129CBA-AB00-46D9-BA65-557E4E278E95}"/>
              </a:ext>
            </a:extLst>
          </p:cNvPr>
          <p:cNvSpPr/>
          <p:nvPr/>
        </p:nvSpPr>
        <p:spPr>
          <a:xfrm>
            <a:off x="6416912" y="1579116"/>
            <a:ext cx="3961050" cy="96441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chủ đề 7: Thế giới trong mắt em.</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6ABCEE7A-EA91-4D1A-99A8-B825AF6CD9ED}"/>
              </a:ext>
            </a:extLst>
          </p:cNvPr>
          <p:cNvSpPr/>
          <p:nvPr/>
        </p:nvSpPr>
        <p:spPr>
          <a:xfrm>
            <a:off x="838200" y="2887779"/>
            <a:ext cx="5141380" cy="10562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Chủ đề 6: thiên nhiên kì thú</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8565BC8A-4762-432C-A0A3-39D72E6C2A3C}"/>
              </a:ext>
            </a:extLst>
          </p:cNvPr>
          <p:cNvSpPr/>
          <p:nvPr/>
        </p:nvSpPr>
        <p:spPr>
          <a:xfrm>
            <a:off x="6430767" y="2861968"/>
            <a:ext cx="3961050" cy="10820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Chủ đề 8: đất nước và con người</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89C6C7FD-6157-40D3-87C1-0E86E69776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6588" y="1577027"/>
            <a:ext cx="650425" cy="571586"/>
          </a:xfrm>
          <a:prstGeom prst="rect">
            <a:avLst/>
          </a:prstGeom>
        </p:spPr>
      </p:pic>
      <p:pic>
        <p:nvPicPr>
          <p:cNvPr id="15" name="Picture 14">
            <a:extLst>
              <a:ext uri="{FF2B5EF4-FFF2-40B4-BE49-F238E27FC236}">
                <a16:creationId xmlns:a16="http://schemas.microsoft.com/office/drawing/2014/main" id="{42CF35B7-5844-4DF7-A8A8-604390DF4C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8328" y="3373171"/>
            <a:ext cx="649634" cy="570890"/>
          </a:xfrm>
          <a:prstGeom prst="rect">
            <a:avLst/>
          </a:prstGeom>
        </p:spPr>
      </p:pic>
      <p:pic>
        <p:nvPicPr>
          <p:cNvPr id="16" name="Picture 15">
            <a:extLst>
              <a:ext uri="{FF2B5EF4-FFF2-40B4-BE49-F238E27FC236}">
                <a16:creationId xmlns:a16="http://schemas.microsoft.com/office/drawing/2014/main" id="{C8B8D869-04FF-499B-A1EE-9CFEF6688D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9816" y="1679158"/>
            <a:ext cx="649634" cy="519707"/>
          </a:xfrm>
          <a:prstGeom prst="rect">
            <a:avLst/>
          </a:prstGeom>
        </p:spPr>
      </p:pic>
      <p:pic>
        <p:nvPicPr>
          <p:cNvPr id="17" name="Picture 16">
            <a:extLst>
              <a:ext uri="{FF2B5EF4-FFF2-40B4-BE49-F238E27FC236}">
                <a16:creationId xmlns:a16="http://schemas.microsoft.com/office/drawing/2014/main" id="{E3E105B9-7950-449A-81AE-2DDEFC69A0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7379" y="3415919"/>
            <a:ext cx="649634" cy="570890"/>
          </a:xfrm>
          <a:prstGeom prst="rect">
            <a:avLst/>
          </a:prstGeom>
        </p:spPr>
      </p:pic>
      <p:sp>
        <p:nvSpPr>
          <p:cNvPr id="18" name="Arrow: Right 13">
            <a:hlinkClick r:id="rId8" action="ppaction://hlinksldjump"/>
            <a:extLst>
              <a:ext uri="{FF2B5EF4-FFF2-40B4-BE49-F238E27FC236}">
                <a16:creationId xmlns:a16="http://schemas.microsoft.com/office/drawing/2014/main" id="{7F210FEF-4F32-4DC7-9B9F-A7ABF004CDD0}"/>
              </a:ext>
            </a:extLst>
          </p:cNvPr>
          <p:cNvSpPr/>
          <p:nvPr/>
        </p:nvSpPr>
        <p:spPr>
          <a:xfrm rot="10605222" flipH="1">
            <a:off x="11121344" y="6018139"/>
            <a:ext cx="997641" cy="601127"/>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ounded Rectangle 18"/>
          <p:cNvSpPr/>
          <p:nvPr/>
        </p:nvSpPr>
        <p:spPr>
          <a:xfrm>
            <a:off x="2421798" y="149968"/>
            <a:ext cx="7637950" cy="99303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ta vừa học xong chủ đề mấy? Hãy nêu tên chủ đề đó?</a:t>
            </a:r>
          </a:p>
        </p:txBody>
      </p:sp>
      <p:pic>
        <p:nvPicPr>
          <p:cNvPr id="20" name="Content Placeholder 3"/>
          <p:cNvPicPr>
            <a:picLocks noGrp="1" noChangeAspect="1"/>
          </p:cNvPicPr>
          <p:nvPr>
            <p:ph idx="1"/>
          </p:nvPr>
        </p:nvPicPr>
        <p:blipFill>
          <a:blip r:embed="rId9">
            <a:extLst>
              <a:ext uri="{BEBA8EAE-BF5A-486C-A8C5-ECC9F3942E4B}">
                <a14:imgProps xmlns:a14="http://schemas.microsoft.com/office/drawing/2010/main">
                  <a14:imgLayer r:embed="rId10">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743515" y="3944061"/>
            <a:ext cx="4762500" cy="2913940"/>
          </a:xfrm>
        </p:spPr>
      </p:pic>
    </p:spTree>
    <p:extLst>
      <p:ext uri="{BB962C8B-B14F-4D97-AF65-F5344CB8AC3E}">
        <p14:creationId xmlns:p14="http://schemas.microsoft.com/office/powerpoint/2010/main" val="306284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FFFF0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1"/>
                                        </p:tgtEl>
                                        <p:attrNameLst>
                                          <p:attrName>fillcolor</p:attrName>
                                        </p:attrNameLst>
                                      </p:cBhvr>
                                      <p:to>
                                        <a:srgbClr val="FFF2CC"/>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6"/>
                                        </p:tgtEl>
                                        <p:attrNameLst>
                                          <p:attrName>style.visibility</p:attrName>
                                        </p:attrNameLst>
                                      </p:cBhvr>
                                      <p:to>
                                        <p:strVal val="visible"/>
                                      </p:to>
                                    </p:set>
                                    <p:anim calcmode="lin" valueType="num">
                                      <p:cBhvr>
                                        <p:cTn id="54" dur="250" fill="hold"/>
                                        <p:tgtEl>
                                          <p:spTgt spid="16"/>
                                        </p:tgtEl>
                                        <p:attrNameLst>
                                          <p:attrName>ppt_w</p:attrName>
                                        </p:attrNameLst>
                                      </p:cBhvr>
                                      <p:tavLst>
                                        <p:tav tm="0">
                                          <p:val>
                                            <p:strVal val="4*#ppt_w"/>
                                          </p:val>
                                        </p:tav>
                                        <p:tav tm="100000">
                                          <p:val>
                                            <p:strVal val="#ppt_w"/>
                                          </p:val>
                                        </p:tav>
                                      </p:tavLst>
                                    </p:anim>
                                    <p:anim calcmode="lin" valueType="num">
                                      <p:cBhvr>
                                        <p:cTn id="5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11"/>
                                        </p:tgtEl>
                                        <p:attrNameLst>
                                          <p:attrName>fillcolor</p:attrName>
                                        </p:attrNameLst>
                                      </p:cBhvr>
                                      <p:to>
                                        <a:srgbClr val="00B050"/>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2"/>
                                        </p:tgtEl>
                                        <p:attrNameLst>
                                          <p:attrName>fillcolor</p:attrName>
                                        </p:attrNameLst>
                                      </p:cBhvr>
                                      <p:to>
                                        <a:srgbClr val="FFF2CC"/>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250" fill="hold"/>
                                        <p:tgtEl>
                                          <p:spTgt spid="17"/>
                                        </p:tgtEl>
                                        <p:attrNameLst>
                                          <p:attrName>ppt_w</p:attrName>
                                        </p:attrNameLst>
                                      </p:cBhvr>
                                      <p:tavLst>
                                        <p:tav tm="0">
                                          <p:val>
                                            <p:strVal val="4*#ppt_w"/>
                                          </p:val>
                                        </p:tav>
                                        <p:tav tm="100000">
                                          <p:val>
                                            <p:strVal val="#ppt_w"/>
                                          </p:val>
                                        </p:tav>
                                      </p:tavLst>
                                    </p:anim>
                                    <p:anim calcmode="lin" valueType="num">
                                      <p:cBhvr>
                                        <p:cTn id="7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0"/>
                                  </p:stCondLst>
                                  <p:childTnLst>
                                    <p:animClr clrSpc="rgb" dir="cw">
                                      <p:cBhvr>
                                        <p:cTn id="72" dur="250" fill="hold"/>
                                        <p:tgtEl>
                                          <p:spTgt spid="12"/>
                                        </p:tgtEl>
                                        <p:attrNameLst>
                                          <p:attrName>fillcolor</p:attrName>
                                        </p:attrNameLst>
                                      </p:cBhvr>
                                      <p:to>
                                        <a:srgbClr val="FFFF00"/>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5"/>
                                        </p:tgtEl>
                                        <p:attrNameLst>
                                          <p:attrName>style.visibility</p:attrName>
                                        </p:attrNameLst>
                                      </p:cBhvr>
                                      <p:to>
                                        <p:strVal val="visible"/>
                                      </p:to>
                                    </p:set>
                                    <p:anim calcmode="lin" valueType="num">
                                      <p:cBhvr>
                                        <p:cTn id="84" dur="250" fill="hold"/>
                                        <p:tgtEl>
                                          <p:spTgt spid="15"/>
                                        </p:tgtEl>
                                        <p:attrNameLst>
                                          <p:attrName>ppt_w</p:attrName>
                                        </p:attrNameLst>
                                      </p:cBhvr>
                                      <p:tavLst>
                                        <p:tav tm="0">
                                          <p:val>
                                            <p:strVal val="4*#ppt_w"/>
                                          </p:val>
                                        </p:tav>
                                        <p:tav tm="100000">
                                          <p:val>
                                            <p:strVal val="#ppt_w"/>
                                          </p:val>
                                        </p:tav>
                                      </p:tavLst>
                                    </p:anim>
                                    <p:anim calcmode="lin" valueType="num">
                                      <p:cBhvr>
                                        <p:cTn id="8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524000" y="2872096"/>
            <a:ext cx="2209800" cy="2824060"/>
          </a:xfrm>
          <a:prstGeom prst="rect">
            <a:avLst/>
          </a:prstGeom>
        </p:spPr>
      </p:pic>
      <p:pic>
        <p:nvPicPr>
          <p:cNvPr id="5" name="Content Placeholder 3"/>
          <p:cNvPicPr>
            <a:picLocks noChangeAspect="1"/>
          </p:cNvPicPr>
          <p:nvPr/>
        </p:nvPicPr>
        <p:blipFill>
          <a:blip r:embed="rId7" cstate="print">
            <a:extLst>
              <a:ext uri="{BEBA8EAE-BF5A-486C-A8C5-ECC9F3942E4B}">
                <a14:imgProps xmlns:a14="http://schemas.microsoft.com/office/drawing/2010/main">
                  <a14:imgLayer r:embed="rId8">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2072846" y="4185691"/>
            <a:ext cx="1426310" cy="1839860"/>
          </a:xfrm>
          <a:prstGeom prst="rect">
            <a:avLst/>
          </a:prstGeom>
        </p:spPr>
      </p:pic>
      <p:pic>
        <p:nvPicPr>
          <p:cNvPr id="6" name="Content Placeholder 5"/>
          <p:cNvPicPr>
            <a:picLocks noChangeAspect="1"/>
          </p:cNvPicPr>
          <p:nvPr/>
        </p:nvPicPr>
        <p:blipFill>
          <a:blip r:embed="rId9" cstate="print">
            <a:extLst>
              <a:ext uri="{BEBA8EAE-BF5A-486C-A8C5-ECC9F3942E4B}">
                <a14:imgProps xmlns:a14="http://schemas.microsoft.com/office/drawing/2010/main">
                  <a14:imgLayer r:embed="rId10">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329654" y="4110575"/>
            <a:ext cx="1346950" cy="1971547"/>
          </a:xfrm>
          <a:prstGeom prst="rect">
            <a:avLst/>
          </a:prstGeom>
        </p:spPr>
      </p:pic>
      <p:pic>
        <p:nvPicPr>
          <p:cNvPr id="7" name="Picture 6"/>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p:blipFill>
        <p:spPr>
          <a:xfrm>
            <a:off x="4495800" y="3915448"/>
            <a:ext cx="1213490" cy="2496493"/>
          </a:xfrm>
          <a:prstGeom prst="rect">
            <a:avLst/>
          </a:prstGeom>
        </p:spPr>
      </p:pic>
      <p:pic>
        <p:nvPicPr>
          <p:cNvPr id="8" name="Content Placeholder 3"/>
          <p:cNvPicPr>
            <a:picLocks noGrp="1" noChangeAspect="1"/>
          </p:cNvPicPr>
          <p:nvPr>
            <p:ph idx="1"/>
          </p:nvPr>
        </p:nvPicPr>
        <p:blipFill>
          <a:blip r:embed="rId13">
            <a:extLst>
              <a:ext uri="{BEBA8EAE-BF5A-486C-A8C5-ECC9F3942E4B}">
                <a14:imgProps xmlns:a14="http://schemas.microsoft.com/office/drawing/2010/main">
                  <a14:imgLayer r:embed="rId14">
                    <a14:imgEffect>
                      <a14:backgroundRemoval t="3852" b="92777" l="5077" r="91538"/>
                    </a14:imgEffect>
                  </a14:imgLayer>
                </a14:imgProps>
              </a:ext>
              <a:ext uri="{28A0092B-C50C-407E-A947-70E740481C1C}">
                <a14:useLocalDpi xmlns:a14="http://schemas.microsoft.com/office/drawing/2010/main" val="0"/>
              </a:ext>
            </a:extLst>
          </a:blip>
          <a:stretch>
            <a:fillRect/>
          </a:stretch>
        </p:blipFill>
        <p:spPr>
          <a:xfrm>
            <a:off x="6248400" y="3670970"/>
            <a:ext cx="2859760" cy="2740971"/>
          </a:xfrm>
        </p:spPr>
      </p:pic>
      <p:pic>
        <p:nvPicPr>
          <p:cNvPr id="9" name="Picture 8"/>
          <p:cNvPicPr>
            <a:picLocks noChangeAspect="1"/>
          </p:cNvPicPr>
          <p:nvPr/>
        </p:nvPicPr>
        <p:blipFill>
          <a:blip r:embed="rId15" cstate="print">
            <a:extLst>
              <a:ext uri="{BEBA8EAE-BF5A-486C-A8C5-ECC9F3942E4B}">
                <a14:imgProps xmlns:a14="http://schemas.microsoft.com/office/drawing/2010/main">
                  <a14:imgLayer r:embed="rId16">
                    <a14:imgEffect>
                      <a14:backgroundRemoval t="10000" b="90000" l="10000" r="90000">
                        <a14:foregroundMark x1="41625" y1="34625" x2="41125" y2="38750"/>
                        <a14:foregroundMark x1="38250" y1="36125" x2="38750" y2="39750"/>
                        <a14:foregroundMark x1="52250" y1="28500" x2="53500" y2="32375"/>
                        <a14:foregroundMark x1="50250" y1="47750" x2="67875" y2="46750"/>
                      </a14:backgroundRemoval>
                    </a14:imgEffect>
                  </a14:imgLayer>
                </a14:imgProps>
              </a:ext>
              <a:ext uri="{28A0092B-C50C-407E-A947-70E740481C1C}">
                <a14:useLocalDpi xmlns:a14="http://schemas.microsoft.com/office/drawing/2010/main" val="0"/>
              </a:ext>
            </a:extLst>
          </a:blip>
          <a:stretch>
            <a:fillRect/>
          </a:stretch>
        </p:blipFill>
        <p:spPr>
          <a:xfrm>
            <a:off x="5480422" y="4892626"/>
            <a:ext cx="2005818" cy="2005818"/>
          </a:xfrm>
          <a:prstGeom prst="rect">
            <a:avLst/>
          </a:prstGeom>
        </p:spPr>
      </p:pic>
      <p:sp>
        <p:nvSpPr>
          <p:cNvPr id="2" name="Flowchart: Connector 1">
            <a:hlinkClick r:id="rId17" action="ppaction://hlinksldjump"/>
          </p:cNvPr>
          <p:cNvSpPr/>
          <p:nvPr/>
        </p:nvSpPr>
        <p:spPr>
          <a:xfrm>
            <a:off x="2713291" y="6048646"/>
            <a:ext cx="410909" cy="363295"/>
          </a:xfrm>
          <a:prstGeom prst="flowChartConnector">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2</a:t>
            </a:r>
          </a:p>
        </p:txBody>
      </p:sp>
      <p:pic>
        <p:nvPicPr>
          <p:cNvPr id="10" name="Content Placeholder 3"/>
          <p:cNvPicPr>
            <a:picLocks noChangeAspect="1"/>
          </p:cNvPicPr>
          <p:nvPr/>
        </p:nvPicPr>
        <p:blipFill>
          <a:blip r:embed="rId18" cstate="print">
            <a:extLst>
              <a:ext uri="{BEBA8EAE-BF5A-486C-A8C5-ECC9F3942E4B}">
                <a14:imgProps xmlns:a14="http://schemas.microsoft.com/office/drawing/2010/main">
                  <a14:imgLayer r:embed="rId19">
                    <a14:imgEffect>
                      <a14:backgroundRemoval t="3852" b="92777" l="5077" r="91538"/>
                    </a14:imgEffect>
                  </a14:imgLayer>
                </a14:imgProps>
              </a:ext>
              <a:ext uri="{28A0092B-C50C-407E-A947-70E740481C1C}">
                <a14:useLocalDpi xmlns:a14="http://schemas.microsoft.com/office/drawing/2010/main" val="0"/>
              </a:ext>
            </a:extLst>
          </a:blip>
          <a:stretch>
            <a:fillRect/>
          </a:stretch>
        </p:blipFill>
        <p:spPr>
          <a:xfrm>
            <a:off x="2591686" y="627243"/>
            <a:ext cx="2091584" cy="2004703"/>
          </a:xfrm>
          <a:prstGeom prst="rect">
            <a:avLst/>
          </a:prstGeom>
        </p:spPr>
      </p:pic>
      <p:pic>
        <p:nvPicPr>
          <p:cNvPr id="11" name="Content Placeholder 3"/>
          <p:cNvPicPr>
            <a:picLocks noChangeAspect="1"/>
          </p:cNvPicPr>
          <p:nvPr/>
        </p:nvPicPr>
        <p:blipFill>
          <a:blip r:embed="rId7" cstate="print">
            <a:extLst>
              <a:ext uri="{BEBA8EAE-BF5A-486C-A8C5-ECC9F3942E4B}">
                <a14:imgProps xmlns:a14="http://schemas.microsoft.com/office/drawing/2010/main">
                  <a14:imgLayer r:embed="rId8">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1495752" y="920683"/>
            <a:ext cx="1426310" cy="1839860"/>
          </a:xfrm>
          <a:prstGeom prst="rect">
            <a:avLst/>
          </a:prstGeom>
        </p:spPr>
      </p:pic>
      <p:pic>
        <p:nvPicPr>
          <p:cNvPr id="12" name="Content Placeholder 3"/>
          <p:cNvPicPr>
            <a:picLocks noChangeAspect="1"/>
          </p:cNvPicPr>
          <p:nvPr/>
        </p:nvPicPr>
        <p:blipFill rotWithShape="1">
          <a:blip r:embed="rId20">
            <a:extLst>
              <a:ext uri="{BEBA8EAE-BF5A-486C-A8C5-ECC9F3942E4B}">
                <a14:imgProps xmlns:a14="http://schemas.microsoft.com/office/drawing/2010/main">
                  <a14:imgLayer r:embed="rId21">
                    <a14:imgEffect>
                      <a14:backgroundRemoval t="4478" b="100000" l="7083" r="90417"/>
                    </a14:imgEffect>
                  </a14:imgLayer>
                </a14:imgProps>
              </a:ext>
              <a:ext uri="{28A0092B-C50C-407E-A947-70E740481C1C}">
                <a14:useLocalDpi xmlns:a14="http://schemas.microsoft.com/office/drawing/2010/main" val="0"/>
              </a:ext>
            </a:extLst>
          </a:blip>
          <a:srcRect l="11035" t="-1" b="3673"/>
          <a:stretch/>
        </p:blipFill>
        <p:spPr>
          <a:xfrm>
            <a:off x="4495801" y="-53218"/>
            <a:ext cx="2023171" cy="1834662"/>
          </a:xfrm>
          <a:prstGeom prst="rect">
            <a:avLst/>
          </a:prstGeom>
        </p:spPr>
      </p:pic>
      <p:sp>
        <p:nvSpPr>
          <p:cNvPr id="3" name="Right Arrow 2">
            <a:hlinkClick r:id="rId22" action="ppaction://hlinksldjump"/>
          </p:cNvPr>
          <p:cNvSpPr/>
          <p:nvPr/>
        </p:nvSpPr>
        <p:spPr>
          <a:xfrm>
            <a:off x="11049000" y="6082121"/>
            <a:ext cx="992860" cy="623480"/>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2954000" y="559313"/>
            <a:ext cx="609600" cy="609600"/>
          </a:xfrm>
          <a:prstGeom prst="rect">
            <a:avLst/>
          </a:prstGeom>
        </p:spPr>
      </p:pic>
    </p:spTree>
    <p:extLst>
      <p:ext uri="{BB962C8B-B14F-4D97-AF65-F5344CB8AC3E}">
        <p14:creationId xmlns:p14="http://schemas.microsoft.com/office/powerpoint/2010/main" val="356909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path" presetSubtype="0" accel="50000" decel="50000" fill="hold" nodeType="clickEffect">
                                  <p:stCondLst>
                                    <p:cond delay="0"/>
                                  </p:stCondLst>
                                  <p:childTnLst>
                                    <p:animMotion origin="layout" path="M 3.33333E-6 -0.47895 L 0.125 0.21601 L -0.125 0.21601 L 3.33333E-6 -0.47895 Z " pathEditMode="relative" rAng="0" ptsTypes="FFFF">
                                      <p:cBhvr>
                                        <p:cTn id="6" dur="2000" fill="hold"/>
                                        <p:tgtEl>
                                          <p:spTgt spid="8"/>
                                        </p:tgtEl>
                                        <p:attrNameLst>
                                          <p:attrName>ppt_x</p:attrName>
                                          <p:attrName>ppt_y</p:attrName>
                                        </p:attrNameLst>
                                      </p:cBhvr>
                                      <p:rCtr x="0" y="34736"/>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8.33333E-7 4.21832E-6 L 0.33698 -0.51064 " pathEditMode="relative" rAng="0" ptsTypes="AA">
                                      <p:cBhvr>
                                        <p:cTn id="10" dur="1000" fill="hold"/>
                                        <p:tgtEl>
                                          <p:spTgt spid="5"/>
                                        </p:tgtEl>
                                        <p:attrNameLst>
                                          <p:attrName>ppt_x</p:attrName>
                                          <p:attrName>ppt_y</p:attrName>
                                        </p:attrNameLst>
                                      </p:cBhvr>
                                      <p:rCtr x="16840" y="-25532"/>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1000"/>
                                        <p:tgtEl>
                                          <p:spTgt spid="5"/>
                                        </p:tgtEl>
                                      </p:cBhvr>
                                    </p:animEffect>
                                    <p:set>
                                      <p:cBhvr>
                                        <p:cTn id="27" dur="1" fill="hold">
                                          <p:stCondLst>
                                            <p:cond delay="9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64" presetClass="path" presetSubtype="0" accel="50000" decel="50000" fill="hold" nodeType="clickEffect">
                                  <p:stCondLst>
                                    <p:cond delay="0"/>
                                  </p:stCondLst>
                                  <p:childTnLst>
                                    <p:animMotion origin="layout" path="M 5.55556E-7 -1.40611E-6 L -0.00799 -0.51896 " pathEditMode="relative" rAng="0" ptsTypes="AA">
                                      <p:cBhvr>
                                        <p:cTn id="38" dur="750" fill="hold"/>
                                        <p:tgtEl>
                                          <p:spTgt spid="7"/>
                                        </p:tgtEl>
                                        <p:attrNameLst>
                                          <p:attrName>ppt_x</p:attrName>
                                          <p:attrName>ppt_y</p:attrName>
                                        </p:attrNameLst>
                                      </p:cBhvr>
                                      <p:rCtr x="-399" y="-25948"/>
                                    </p:animMotion>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750"/>
                                        <p:tgtEl>
                                          <p:spTgt spid="7"/>
                                        </p:tgtEl>
                                      </p:cBhvr>
                                    </p:animEffect>
                                    <p:set>
                                      <p:cBhvr>
                                        <p:cTn id="43" dur="1" fill="hold">
                                          <p:stCondLst>
                                            <p:cond delay="749"/>
                                          </p:stCondLst>
                                        </p:cTn>
                                        <p:tgtEl>
                                          <p:spTgt spid="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25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3.61111E-6 -2.96022E-7 L 0.31892 0.46207 " pathEditMode="relative" rAng="0" ptsTypes="AA">
                                      <p:cBhvr>
                                        <p:cTn id="52" dur="500" fill="hold"/>
                                        <p:tgtEl>
                                          <p:spTgt spid="10"/>
                                        </p:tgtEl>
                                        <p:attrNameLst>
                                          <p:attrName>ppt_x</p:attrName>
                                          <p:attrName>ppt_y</p:attrName>
                                        </p:attrNameLst>
                                      </p:cBhvr>
                                      <p:rCtr x="15937" y="23104"/>
                                    </p:animMotion>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nodeType="clickEffect">
                                  <p:stCondLst>
                                    <p:cond delay="0"/>
                                  </p:stCondLst>
                                  <p:childTnLst>
                                    <p:animEffect transition="out" filter="barn(inVertical)">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barn(inVertical)">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63" presetClass="path" presetSubtype="0" accel="50000" decel="50000" fill="hold" nodeType="clickEffect">
                                  <p:stCondLst>
                                    <p:cond delay="0"/>
                                  </p:stCondLst>
                                  <p:childTnLst>
                                    <p:animMotion origin="layout" path="M -1.11111E-6 4.34783E-6 L 0.55764 0.00716 " pathEditMode="relative" rAng="0" ptsTypes="AA">
                                      <p:cBhvr>
                                        <p:cTn id="66" dur="1250" fill="hold"/>
                                        <p:tgtEl>
                                          <p:spTgt spid="9"/>
                                        </p:tgtEl>
                                        <p:attrNameLst>
                                          <p:attrName>ppt_x</p:attrName>
                                          <p:attrName>ppt_y</p:attrName>
                                        </p:attrNameLst>
                                      </p:cBhvr>
                                      <p:rCtr x="27882" y="347"/>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14"/>
                </p:tgtEl>
              </p:cMediaNode>
            </p:audi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27742" fill="hold"/>
                                        <p:tgtEl>
                                          <p:spTgt spid="14"/>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AA8DC-A8EC-499D-BE4A-F52DE9BFA108}"/>
              </a:ext>
            </a:extLst>
          </p:cNvPr>
          <p:cNvSpPr/>
          <p:nvPr/>
        </p:nvSpPr>
        <p:spPr>
          <a:xfrm>
            <a:off x="762002" y="1649236"/>
            <a:ext cx="4654622"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Khuân vác; liên tiếp</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3929E6F1-D04C-4E29-A787-0131F0868E74}"/>
              </a:ext>
            </a:extLst>
          </p:cNvPr>
          <p:cNvSpPr/>
          <p:nvPr/>
        </p:nvSpPr>
        <p:spPr>
          <a:xfrm>
            <a:off x="6324601" y="1633210"/>
            <a:ext cx="51815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 chuyện; bâng khuâng</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762001" y="2755769"/>
            <a:ext cx="4654624" cy="9285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 xuân; bóng chuyền </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D833335E-3A86-4170-9FBC-A5369947D1F8}"/>
              </a:ext>
            </a:extLst>
          </p:cNvPr>
          <p:cNvSpPr/>
          <p:nvPr/>
        </p:nvSpPr>
        <p:spPr>
          <a:xfrm>
            <a:off x="6324600" y="2718585"/>
            <a:ext cx="5181600" cy="9657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 ba đáp án trên</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5109" y="1633210"/>
            <a:ext cx="711515" cy="708059"/>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6710" y="2855151"/>
            <a:ext cx="603402" cy="643628"/>
          </a:xfrm>
          <a:prstGeom prst="rect">
            <a:avLst/>
          </a:prstGeom>
        </p:spPr>
      </p:pic>
      <p:pic>
        <p:nvPicPr>
          <p:cNvPr id="12" name="Picture 11">
            <a:extLst>
              <a:ext uri="{FF2B5EF4-FFF2-40B4-BE49-F238E27FC236}">
                <a16:creationId xmlns:a16="http://schemas.microsoft.com/office/drawing/2014/main" id="{04377091-D21F-4EE3-B9C4-81ED77B7D8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6626" y="2791582"/>
            <a:ext cx="603557" cy="707197"/>
          </a:xfrm>
          <a:prstGeom prst="rect">
            <a:avLst/>
          </a:prstGeom>
        </p:spPr>
      </p:pic>
      <p:pic>
        <p:nvPicPr>
          <p:cNvPr id="13" name="Picture 12">
            <a:extLst>
              <a:ext uri="{FF2B5EF4-FFF2-40B4-BE49-F238E27FC236}">
                <a16:creationId xmlns:a16="http://schemas.microsoft.com/office/drawing/2014/main" id="{012C4651-4AB9-4D19-9F3B-F03599BF0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3683" y="1696721"/>
            <a:ext cx="549444" cy="643793"/>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1196358" y="6018902"/>
            <a:ext cx="976301" cy="710754"/>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5" name="Content Placeholder 3"/>
          <p:cNvPicPr>
            <a:picLocks noGrp="1" noChangeAspect="1"/>
          </p:cNvPicPr>
          <p:nvPr>
            <p:ph idx="1"/>
          </p:nvPr>
        </p:nvPicPr>
        <p:blipFill>
          <a:blip r:embed="rId9">
            <a:extLst>
              <a:ext uri="{BEBA8EAE-BF5A-486C-A8C5-ECC9F3942E4B}">
                <a14:imgProps xmlns:a14="http://schemas.microsoft.com/office/drawing/2010/main">
                  <a14:imgLayer r:embed="rId10">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521119" y="3684291"/>
            <a:ext cx="4175012" cy="2964259"/>
          </a:xfrm>
        </p:spPr>
      </p:pic>
      <p:sp>
        <p:nvSpPr>
          <p:cNvPr id="16" name="Rounded Rectangle 15"/>
          <p:cNvSpPr/>
          <p:nvPr/>
        </p:nvSpPr>
        <p:spPr>
          <a:xfrm>
            <a:off x="2091797" y="117339"/>
            <a:ext cx="7637950" cy="82546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 các từ ngữ có chứa vần uyên,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uân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47455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FFFF0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00B05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r="-23000"/>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6">
            <a:extLst>
              <a:ext uri="{BEBA8EAE-BF5A-486C-A8C5-ECC9F3942E4B}">
                <a14:imgProps xmlns:a14="http://schemas.microsoft.com/office/drawing/2010/main">
                  <a14:imgLayer r:embed="rId7">
                    <a14:imgEffect>
                      <a14:backgroundRemoval t="4478" b="100000" l="7083" r="90417"/>
                    </a14:imgEffect>
                  </a14:imgLayer>
                </a14:imgProps>
              </a:ext>
              <a:ext uri="{28A0092B-C50C-407E-A947-70E740481C1C}">
                <a14:useLocalDpi xmlns:a14="http://schemas.microsoft.com/office/drawing/2010/main" val="0"/>
              </a:ext>
            </a:extLst>
          </a:blip>
          <a:srcRect l="11035" t="-1" b="3673"/>
          <a:stretch/>
        </p:blipFill>
        <p:spPr>
          <a:xfrm>
            <a:off x="7467601" y="-381000"/>
            <a:ext cx="2023171" cy="1834662"/>
          </a:xfrm>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424432" y="3598703"/>
            <a:ext cx="2080769" cy="2591409"/>
          </a:xfrm>
          <a:prstGeom prst="rect">
            <a:avLst/>
          </a:prstGeom>
        </p:spPr>
      </p:pic>
      <p:pic>
        <p:nvPicPr>
          <p:cNvPr id="7" name="Content Placeholder 3"/>
          <p:cNvPicPr>
            <a:picLocks noChangeAspect="1"/>
          </p:cNvPicPr>
          <p:nvPr/>
        </p:nvPicPr>
        <p:blipFill>
          <a:blip r:embed="rId10" cstate="print">
            <a:extLst>
              <a:ext uri="{BEBA8EAE-BF5A-486C-A8C5-ECC9F3942E4B}">
                <a14:imgProps xmlns:a14="http://schemas.microsoft.com/office/drawing/2010/main">
                  <a14:imgLayer r:embed="rId11">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1495821" y="5086350"/>
            <a:ext cx="1647457" cy="1771650"/>
          </a:xfrm>
          <a:prstGeom prst="rect">
            <a:avLst/>
          </a:prstGeom>
        </p:spPr>
      </p:pic>
      <p:pic>
        <p:nvPicPr>
          <p:cNvPr id="8" name="Content Placeholder 5"/>
          <p:cNvPicPr>
            <a:picLocks noChangeAspect="1"/>
          </p:cNvPicPr>
          <p:nvPr/>
        </p:nvPicPr>
        <p:blipFill>
          <a:blip r:embed="rId12">
            <a:extLst>
              <a:ext uri="{BEBA8EAE-BF5A-486C-A8C5-ECC9F3942E4B}">
                <a14:imgProps xmlns:a14="http://schemas.microsoft.com/office/drawing/2010/main">
                  <a14:imgLayer r:embed="rId13">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2981921" y="3962401"/>
            <a:ext cx="1503759" cy="2201071"/>
          </a:xfrm>
          <a:prstGeom prst="rect">
            <a:avLst/>
          </a:prstGeom>
        </p:spPr>
      </p:pic>
      <p:pic>
        <p:nvPicPr>
          <p:cNvPr id="9" name="Picture 8"/>
          <p:cNvPicPr>
            <a:picLocks noChangeAspect="1"/>
          </p:cNvPicPr>
          <p:nvPr/>
        </p:nvPicPr>
        <p:blipFill rotWithShape="1">
          <a:blip r:embed="rId14">
            <a:extLst>
              <a:ext uri="{BEBA8EAE-BF5A-486C-A8C5-ECC9F3942E4B}">
                <a14:imgProps xmlns:a14="http://schemas.microsoft.com/office/drawing/2010/main">
                  <a14:imgLayer r:embed="rId15">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p:blipFill>
        <p:spPr>
          <a:xfrm>
            <a:off x="3962400" y="4114801"/>
            <a:ext cx="995814" cy="2048671"/>
          </a:xfrm>
          <a:prstGeom prst="rect">
            <a:avLst/>
          </a:prstGeom>
        </p:spPr>
      </p:pic>
      <p:pic>
        <p:nvPicPr>
          <p:cNvPr id="10" name="Picture 9"/>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4250" b="98000" l="3750" r="99250">
                        <a14:foregroundMark x1="58500" y1="47417" x2="58500" y2="47417"/>
                        <a14:foregroundMark x1="60833" y1="50167" x2="60833" y2="50167"/>
                        <a14:foregroundMark x1="36167" y1="45833" x2="38083" y2="47417"/>
                      </a14:backgroundRemoval>
                    </a14:imgEffect>
                  </a14:imgLayer>
                </a14:imgProps>
              </a:ext>
              <a:ext uri="{28A0092B-C50C-407E-A947-70E740481C1C}">
                <a14:useLocalDpi xmlns:a14="http://schemas.microsoft.com/office/drawing/2010/main" val="0"/>
              </a:ext>
            </a:extLst>
          </a:blip>
          <a:srcRect l="621" t="29803" r="11761" b="26010"/>
          <a:stretch/>
        </p:blipFill>
        <p:spPr>
          <a:xfrm>
            <a:off x="5175891" y="4894406"/>
            <a:ext cx="1639415" cy="826782"/>
          </a:xfrm>
          <a:prstGeom prst="rect">
            <a:avLst/>
          </a:prstGeom>
        </p:spPr>
      </p:pic>
      <p:sp>
        <p:nvSpPr>
          <p:cNvPr id="11" name="Oval 10">
            <a:hlinkClick r:id="rId18" action="ppaction://hlinksldjump"/>
          </p:cNvPr>
          <p:cNvSpPr/>
          <p:nvPr/>
        </p:nvSpPr>
        <p:spPr>
          <a:xfrm>
            <a:off x="2144039" y="2781300"/>
            <a:ext cx="618394" cy="685800"/>
          </a:xfrm>
          <a:prstGeom prst="ellipse">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3</a:t>
            </a:r>
          </a:p>
        </p:txBody>
      </p:sp>
      <p:pic>
        <p:nvPicPr>
          <p:cNvPr id="12" name="Picture 11"/>
          <p:cNvPicPr>
            <a:picLocks noChangeAspect="1"/>
          </p:cNvPicPr>
          <p:nvPr/>
        </p:nvPicPr>
        <p:blipFill>
          <a:blip r:embed="rId19">
            <a:extLst>
              <a:ext uri="{BEBA8EAE-BF5A-486C-A8C5-ECC9F3942E4B}">
                <a14:imgProps xmlns:a14="http://schemas.microsoft.com/office/drawing/2010/main">
                  <a14:imgLayer r:embed="rId20">
                    <a14:imgEffect>
                      <a14:backgroundRemoval t="9470" b="91288" l="2667" r="95667"/>
                    </a14:imgEffect>
                  </a14:imgLayer>
                </a14:imgProps>
              </a:ext>
              <a:ext uri="{28A0092B-C50C-407E-A947-70E740481C1C}">
                <a14:useLocalDpi xmlns:a14="http://schemas.microsoft.com/office/drawing/2010/main" val="0"/>
              </a:ext>
            </a:extLst>
          </a:blip>
          <a:stretch>
            <a:fillRect/>
          </a:stretch>
        </p:blipFill>
        <p:spPr>
          <a:xfrm>
            <a:off x="6629401" y="3324078"/>
            <a:ext cx="4242955" cy="1866900"/>
          </a:xfrm>
          <a:prstGeom prst="rect">
            <a:avLst/>
          </a:prstGeom>
        </p:spPr>
      </p:pic>
      <p:pic>
        <p:nvPicPr>
          <p:cNvPr id="13" name="Picture 2" descr="https://pic.pikbest.com/01/09/84/24j888piCdgZ.jpg!bw800"/>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50374" b="83707" l="25500" r="42500"/>
                    </a14:imgEffect>
                  </a14:imgLayer>
                </a14:imgProps>
              </a:ext>
              <a:ext uri="{28A0092B-C50C-407E-A947-70E740481C1C}">
                <a14:useLocalDpi xmlns:a14="http://schemas.microsoft.com/office/drawing/2010/main" val="0"/>
              </a:ext>
            </a:extLst>
          </a:blip>
          <a:srcRect l="24186" t="53044" r="57649" b="13746"/>
          <a:stretch/>
        </p:blipFill>
        <p:spPr bwMode="auto">
          <a:xfrm>
            <a:off x="9220200" y="2372815"/>
            <a:ext cx="916438" cy="1961857"/>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rId23" action="ppaction://hlinksldjump"/>
          </p:cNvPr>
          <p:cNvSpPr/>
          <p:nvPr/>
        </p:nvSpPr>
        <p:spPr>
          <a:xfrm>
            <a:off x="11353800" y="6156545"/>
            <a:ext cx="764038" cy="591689"/>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71600" y="838200"/>
            <a:ext cx="609600" cy="609600"/>
          </a:xfrm>
          <a:prstGeom prst="rect">
            <a:avLst/>
          </a:prstGeom>
        </p:spPr>
      </p:pic>
    </p:spTree>
    <p:extLst>
      <p:ext uri="{BB962C8B-B14F-4D97-AF65-F5344CB8AC3E}">
        <p14:creationId xmlns:p14="http://schemas.microsoft.com/office/powerpoint/2010/main" val="329164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2.09991E-6 L -0.31667 -0.31106 " pathEditMode="relative" rAng="0" ptsTypes="AA">
                                      <p:cBhvr>
                                        <p:cTn id="6" dur="2000" fill="hold"/>
                                        <p:tgtEl>
                                          <p:spTgt spid="13"/>
                                        </p:tgtEl>
                                        <p:attrNameLst>
                                          <p:attrName>ppt_x</p:attrName>
                                          <p:attrName>ppt_y</p:attrName>
                                        </p:attrNameLst>
                                      </p:cBhvr>
                                      <p:rCtr x="-15833" y="-15564"/>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2.22222E-6 2.77521E-6 L 0.33889 -0.54649 " pathEditMode="relative" rAng="0" ptsTypes="AA">
                                      <p:cBhvr>
                                        <p:cTn id="10" dur="2000" fill="hold"/>
                                        <p:tgtEl>
                                          <p:spTgt spid="6"/>
                                        </p:tgtEl>
                                        <p:attrNameLst>
                                          <p:attrName>ppt_x</p:attrName>
                                          <p:attrName>ppt_y</p:attrName>
                                        </p:attrNameLst>
                                      </p:cBhvr>
                                      <p:rCtr x="16944" y="-27336"/>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0.00034 0.00555 L 0.35868 -0.53839 " pathEditMode="relative" rAng="0" ptsTypes="AA">
                                      <p:cBhvr>
                                        <p:cTn id="14" dur="2000" fill="hold"/>
                                        <p:tgtEl>
                                          <p:spTgt spid="9"/>
                                        </p:tgtEl>
                                        <p:attrNameLst>
                                          <p:attrName>ppt_x</p:attrName>
                                          <p:attrName>ppt_y</p:attrName>
                                        </p:attrNameLst>
                                      </p:cBhvr>
                                      <p:rCtr x="17917" y="-27197"/>
                                    </p:animMotion>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25834 -0.29996 L -0.35 0.19958 " pathEditMode="relative" rAng="0" ptsTypes="AA">
                                      <p:cBhvr>
                                        <p:cTn id="28" dur="2000" fill="hold"/>
                                        <p:tgtEl>
                                          <p:spTgt spid="13"/>
                                        </p:tgtEl>
                                        <p:attrNameLst>
                                          <p:attrName>ppt_x</p:attrName>
                                          <p:attrName>ppt_y</p:attrName>
                                        </p:attrNameLst>
                                      </p:cBhvr>
                                      <p:rCtr x="-4583" y="24977"/>
                                    </p:animMotion>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13"/>
                                        </p:tgtEl>
                                        <p:attrNameLst>
                                          <p:attrName>ppt_w</p:attrName>
                                        </p:attrNameLst>
                                      </p:cBhvr>
                                      <p:tavLst>
                                        <p:tav tm="0">
                                          <p:val>
                                            <p:strVal val="ppt_w"/>
                                          </p:val>
                                        </p:tav>
                                        <p:tav tm="100000">
                                          <p:val>
                                            <p:fltVal val="0"/>
                                          </p:val>
                                        </p:tav>
                                      </p:tavLst>
                                    </p:anim>
                                    <p:anim calcmode="lin" valueType="num">
                                      <p:cBhvr>
                                        <p:cTn id="33" dur="500"/>
                                        <p:tgtEl>
                                          <p:spTgt spid="13"/>
                                        </p:tgtEl>
                                        <p:attrNameLst>
                                          <p:attrName>ppt_h</p:attrName>
                                        </p:attrNameLst>
                                      </p:cBhvr>
                                      <p:tavLst>
                                        <p:tav tm="0">
                                          <p:val>
                                            <p:strVal val="ppt_h"/>
                                          </p:val>
                                        </p:tav>
                                        <p:tav tm="100000">
                                          <p:val>
                                            <p:fltVal val="0"/>
                                          </p:val>
                                        </p:tav>
                                      </p:tavLst>
                                    </p:anim>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path" presetSubtype="0" accel="50000" decel="50000" fill="hold" nodeType="clickEffect">
                                  <p:stCondLst>
                                    <p:cond delay="0"/>
                                  </p:stCondLst>
                                  <p:childTnLst>
                                    <p:animMotion origin="layout" path="M 0.03368 -0.07216 L 0.19218 0.05111 C 0.22552 0.0777 0.27517 0.09435 0.32708 0.09435 C 0.38628 0.09435 0.4335 0.0777 0.46684 0.05111 L 0.62569 -0.07216 " pathEditMode="relative" rAng="0" ptsTypes="FffFF">
                                      <p:cBhvr>
                                        <p:cTn id="46" dur="2000" fill="hold"/>
                                        <p:tgtEl>
                                          <p:spTgt spid="10"/>
                                        </p:tgtEl>
                                        <p:attrNameLst>
                                          <p:attrName>ppt_x</p:attrName>
                                          <p:attrName>ppt_y</p:attrName>
                                        </p:attrNameLst>
                                      </p:cBhvr>
                                      <p:rCtr x="29601" y="832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
                </p:tgtEl>
              </p:cMediaNode>
            </p:audio>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27742" fill="hold"/>
                                        <p:tgtEl>
                                          <p:spTgt spid="3"/>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3000" r="-23000"/>
          </a:stretch>
        </a:blipFill>
        <a:effectLst/>
      </p:bgPr>
    </p:bg>
    <p:spTree>
      <p:nvGrpSpPr>
        <p:cNvPr id="1" name=""/>
        <p:cNvGrpSpPr/>
        <p:nvPr/>
      </p:nvGrpSpPr>
      <p:grpSpPr>
        <a:xfrm>
          <a:off x="0" y="0"/>
          <a:ext cx="0" cy="0"/>
          <a:chOff x="0" y="0"/>
          <a:chExt cx="0" cy="0"/>
        </a:xfrm>
      </p:grpSpPr>
      <p:sp>
        <p:nvSpPr>
          <p:cNvPr id="14" name="Arrow: Right 23">
            <a:hlinkClick r:id="rId3" action="ppaction://hlinksldjump"/>
            <a:extLst>
              <a:ext uri="{FF2B5EF4-FFF2-40B4-BE49-F238E27FC236}">
                <a16:creationId xmlns:a16="http://schemas.microsoft.com/office/drawing/2014/main" id="{3EEF4308-CB4D-44EC-B078-C50CC9BE88EE}"/>
              </a:ext>
            </a:extLst>
          </p:cNvPr>
          <p:cNvSpPr/>
          <p:nvPr/>
        </p:nvSpPr>
        <p:spPr>
          <a:xfrm rot="10605222" flipH="1">
            <a:off x="11211620" y="6046642"/>
            <a:ext cx="964616" cy="584113"/>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backgroundRemoval t="9470" b="91288" l="2667" r="95667"/>
                    </a14:imgEffect>
                  </a14:imgLayer>
                </a14:imgProps>
              </a:ext>
              <a:ext uri="{28A0092B-C50C-407E-A947-70E740481C1C}">
                <a14:useLocalDpi xmlns:a14="http://schemas.microsoft.com/office/drawing/2010/main" val="0"/>
              </a:ext>
            </a:extLst>
          </a:blip>
          <a:stretch>
            <a:fillRect/>
          </a:stretch>
        </p:blipFill>
        <p:spPr>
          <a:xfrm>
            <a:off x="3772499" y="5256928"/>
            <a:ext cx="5682871" cy="1866900"/>
          </a:xfrm>
          <a:prstGeom prst="rect">
            <a:avLst/>
          </a:prstGeom>
        </p:spPr>
      </p:pic>
      <p:pic>
        <p:nvPicPr>
          <p:cNvPr id="16" name="Content Placeholder 3"/>
          <p:cNvPicPr>
            <a:picLocks noGrp="1" noChangeAspect="1"/>
          </p:cNvPicPr>
          <p:nvPr>
            <p:ph idx="1"/>
          </p:nvPr>
        </p:nvPicPr>
        <p:blipFill>
          <a:blip r:embed="rId6">
            <a:extLst>
              <a:ext uri="{BEBA8EAE-BF5A-486C-A8C5-ECC9F3942E4B}">
                <a14:imgProps xmlns:a14="http://schemas.microsoft.com/office/drawing/2010/main">
                  <a14:imgLayer r:embed="rId7">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4889486" y="4038600"/>
            <a:ext cx="4175012" cy="2457474"/>
          </a:xfrm>
        </p:spPr>
      </p:pic>
      <p:sp>
        <p:nvSpPr>
          <p:cNvPr id="18" name="Rounded Rectangle 17"/>
          <p:cNvSpPr/>
          <p:nvPr/>
        </p:nvSpPr>
        <p:spPr>
          <a:xfrm>
            <a:off x="1905000" y="214135"/>
            <a:ext cx="8701798" cy="110306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 sát tranh SHS: Chuyện gì sảy ra khi các bạn nhỏ đang chơi đá cầu? </a:t>
            </a:r>
          </a:p>
        </p:txBody>
      </p:sp>
      <p:sp>
        <p:nvSpPr>
          <p:cNvPr id="15" name="Oval Callout 14"/>
          <p:cNvSpPr/>
          <p:nvPr/>
        </p:nvSpPr>
        <p:spPr>
          <a:xfrm>
            <a:off x="2669535" y="1600325"/>
            <a:ext cx="6904747" cy="2514600"/>
          </a:xfrm>
          <a:prstGeom prst="wedgeEllipseCallout">
            <a:avLst>
              <a:gd name="adj1" fmla="val 50855"/>
              <a:gd name="adj2" fmla="val 60296"/>
            </a:avLst>
          </a:prstGeom>
          <a:solidFill>
            <a:srgbClr val="F862E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Khi các bạn đang chơi đá cầu, quả cầu đã bị đá mắc trên cành cây cao.</a:t>
            </a: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9800" y="3695700"/>
            <a:ext cx="2209800" cy="1752600"/>
          </a:xfrm>
          <a:prstGeom prst="ellipse">
            <a:avLst/>
          </a:prstGeom>
          <a:ln>
            <a:noFill/>
          </a:ln>
          <a:effectLst>
            <a:softEdge rad="112500"/>
          </a:effectLst>
        </p:spPr>
      </p:pic>
    </p:spTree>
    <p:extLst>
      <p:ext uri="{BB962C8B-B14F-4D97-AF65-F5344CB8AC3E}">
        <p14:creationId xmlns:p14="http://schemas.microsoft.com/office/powerpoint/2010/main" val="221402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19"/>
                                        </p:tgtEl>
                                        <p:attrNameLst>
                                          <p:attrName>ppt_w</p:attrName>
                                        </p:attrNameLst>
                                      </p:cBhvr>
                                      <p:tavLst>
                                        <p:tav tm="0">
                                          <p:val>
                                            <p:strVal val="ppt_w"/>
                                          </p:val>
                                        </p:tav>
                                        <p:tav tm="100000">
                                          <p:val>
                                            <p:fltVal val="0"/>
                                          </p:val>
                                        </p:tav>
                                      </p:tavLst>
                                    </p:anim>
                                    <p:anim calcmode="lin" valueType="num">
                                      <p:cBhvr>
                                        <p:cTn id="15" dur="500"/>
                                        <p:tgtEl>
                                          <p:spTgt spid="19"/>
                                        </p:tgtEl>
                                        <p:attrNameLst>
                                          <p:attrName>ppt_h</p:attrName>
                                        </p:attrNameLst>
                                      </p:cBhvr>
                                      <p:tavLst>
                                        <p:tav tm="0">
                                          <p:val>
                                            <p:strVal val="ppt_h"/>
                                          </p:val>
                                        </p:tav>
                                        <p:tav tm="100000">
                                          <p:val>
                                            <p:fltVal val="0"/>
                                          </p:val>
                                        </p:tav>
                                      </p:tavLst>
                                    </p:anim>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0" r="-20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447800" y="3048001"/>
            <a:ext cx="2157656" cy="2561273"/>
          </a:xfrm>
          <a:prstGeom prst="rect">
            <a:avLst/>
          </a:prstGeom>
        </p:spPr>
      </p:pic>
      <p:pic>
        <p:nvPicPr>
          <p:cNvPr id="7" name="Content Placeholder 3"/>
          <p:cNvPicPr>
            <a:picLocks noChangeAspect="1"/>
          </p:cNvPicPr>
          <p:nvPr/>
        </p:nvPicPr>
        <p:blipFill>
          <a:blip r:embed="rId7" cstate="print">
            <a:extLst>
              <a:ext uri="{BEBA8EAE-BF5A-486C-A8C5-ECC9F3942E4B}">
                <a14:imgProps xmlns:a14="http://schemas.microsoft.com/office/drawing/2010/main">
                  <a14:imgLayer r:embed="rId8">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2268741" y="4688749"/>
            <a:ext cx="1108472" cy="1429866"/>
          </a:xfrm>
          <a:prstGeom prst="rect">
            <a:avLst/>
          </a:prstGeom>
        </p:spPr>
      </p:pic>
      <p:pic>
        <p:nvPicPr>
          <p:cNvPr id="8" name="Content Placeholder 5"/>
          <p:cNvPicPr>
            <a:picLocks noChangeAspect="1"/>
          </p:cNvPicPr>
          <p:nvPr/>
        </p:nvPicPr>
        <p:blipFill>
          <a:blip r:embed="rId9" cstate="print">
            <a:extLst>
              <a:ext uri="{BEBA8EAE-BF5A-486C-A8C5-ECC9F3942E4B}">
                <a14:imgProps xmlns:a14="http://schemas.microsoft.com/office/drawing/2010/main">
                  <a14:imgLayer r:embed="rId10">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276602" y="4038600"/>
            <a:ext cx="1331593" cy="1762248"/>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p:blipFill>
        <p:spPr>
          <a:xfrm>
            <a:off x="4173615" y="4038600"/>
            <a:ext cx="1042601" cy="2144926"/>
          </a:xfrm>
          <a:prstGeom prst="rect">
            <a:avLst/>
          </a:prstGeom>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3881" b="100000" l="10000" r="97344"/>
                    </a14:imgEffect>
                  </a14:imgLayer>
                </a14:imgProps>
              </a:ext>
              <a:ext uri="{28A0092B-C50C-407E-A947-70E740481C1C}">
                <a14:useLocalDpi xmlns:a14="http://schemas.microsoft.com/office/drawing/2010/main" val="0"/>
              </a:ext>
            </a:extLst>
          </a:blip>
          <a:stretch>
            <a:fillRect/>
          </a:stretch>
        </p:blipFill>
        <p:spPr>
          <a:xfrm>
            <a:off x="6934200" y="3571413"/>
            <a:ext cx="3124200" cy="2145991"/>
          </a:xfrm>
          <a:prstGeom prst="rect">
            <a:avLst/>
          </a:prstGeom>
        </p:spPr>
      </p:pic>
      <p:pic>
        <p:nvPicPr>
          <p:cNvPr id="15" name="Picture 14"/>
          <p:cNvPicPr>
            <a:picLocks noChangeAspect="1"/>
          </p:cNvPicPr>
          <p:nvPr/>
        </p:nvPicPr>
        <p:blipFill>
          <a:blip r:embed="rId15" cstate="print">
            <a:extLst>
              <a:ext uri="{BEBA8EAE-BF5A-486C-A8C5-ECC9F3942E4B}">
                <a14:imgProps xmlns:a14="http://schemas.microsoft.com/office/drawing/2010/main">
                  <a14:imgLayer r:embed="rId16">
                    <a14:imgEffect>
                      <a14:backgroundRemoval t="2907" b="80581" l="5698" r="89535"/>
                    </a14:imgEffect>
                  </a14:imgLayer>
                </a14:imgProps>
              </a:ext>
              <a:ext uri="{28A0092B-C50C-407E-A947-70E740481C1C}">
                <a14:useLocalDpi xmlns:a14="http://schemas.microsoft.com/office/drawing/2010/main" val="0"/>
              </a:ext>
            </a:extLst>
          </a:blip>
          <a:stretch>
            <a:fillRect/>
          </a:stretch>
        </p:blipFill>
        <p:spPr>
          <a:xfrm>
            <a:off x="5168150" y="4519474"/>
            <a:ext cx="2743200" cy="2743200"/>
          </a:xfrm>
          <a:prstGeom prst="rect">
            <a:avLst/>
          </a:prstGeom>
        </p:spPr>
      </p:pic>
      <p:sp>
        <p:nvSpPr>
          <p:cNvPr id="2" name="Flowchart: Connector 1">
            <a:hlinkClick r:id="rId17" action="ppaction://hlinksldjump"/>
          </p:cNvPr>
          <p:cNvSpPr/>
          <p:nvPr/>
        </p:nvSpPr>
        <p:spPr>
          <a:xfrm>
            <a:off x="3605456" y="5891074"/>
            <a:ext cx="433144" cy="433526"/>
          </a:xfrm>
          <a:prstGeom prst="flowChartConnector">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4</a:t>
            </a:r>
          </a:p>
        </p:txBody>
      </p:sp>
      <p:sp>
        <p:nvSpPr>
          <p:cNvPr id="3" name="Right Arrow 2">
            <a:hlinkClick r:id="rId18" action="ppaction://hlinksldjump"/>
          </p:cNvPr>
          <p:cNvSpPr/>
          <p:nvPr/>
        </p:nvSpPr>
        <p:spPr>
          <a:xfrm>
            <a:off x="11125200" y="6183526"/>
            <a:ext cx="914400" cy="533400"/>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752600" y="2653495"/>
            <a:ext cx="609600" cy="609600"/>
          </a:xfrm>
          <a:prstGeom prst="rect">
            <a:avLst/>
          </a:prstGeom>
        </p:spPr>
      </p:pic>
    </p:spTree>
    <p:extLst>
      <p:ext uri="{BB962C8B-B14F-4D97-AF65-F5344CB8AC3E}">
        <p14:creationId xmlns:p14="http://schemas.microsoft.com/office/powerpoint/2010/main" val="268653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3.06198E-6 L -0.09166 -0.32447 " pathEditMode="relative" rAng="0" ptsTypes="AA">
                                      <p:cBhvr>
                                        <p:cTn id="6" dur="2000" fill="hold"/>
                                        <p:tgtEl>
                                          <p:spTgt spid="14"/>
                                        </p:tgtEl>
                                        <p:attrNameLst>
                                          <p:attrName>ppt_x</p:attrName>
                                          <p:attrName>ppt_y</p:attrName>
                                        </p:attrNameLst>
                                      </p:cBhvr>
                                      <p:rCtr x="-4583" y="-16235"/>
                                    </p:animMotion>
                                  </p:childTnLst>
                                </p:cTn>
                              </p:par>
                              <p:par>
                                <p:cTn id="7" presetID="64" presetClass="path" presetSubtype="0" accel="50000" decel="50000" fill="hold" nodeType="withEffect">
                                  <p:stCondLst>
                                    <p:cond delay="0"/>
                                  </p:stCondLst>
                                  <p:childTnLst>
                                    <p:animMotion origin="layout" path="M 2.77778E-7 2.49769E-6 L 0.41892 -0.36147 " pathEditMode="relative" rAng="0" ptsTypes="AA">
                                      <p:cBhvr>
                                        <p:cTn id="8" dur="2000" fill="hold"/>
                                        <p:tgtEl>
                                          <p:spTgt spid="8"/>
                                        </p:tgtEl>
                                        <p:attrNameLst>
                                          <p:attrName>ppt_x</p:attrName>
                                          <p:attrName>ppt_y</p:attrName>
                                        </p:attrNameLst>
                                      </p:cBhvr>
                                      <p:rCtr x="20937" y="-18085"/>
                                    </p:animMotion>
                                  </p:childTnLst>
                                </p:cTn>
                              </p:par>
                            </p:childTnLst>
                          </p:cTn>
                        </p:par>
                      </p:childTnLst>
                    </p:cTn>
                  </p:par>
                  <p:par>
                    <p:cTn id="9" fill="hold">
                      <p:stCondLst>
                        <p:cond delay="indefinite"/>
                      </p:stCondLst>
                      <p:childTnLst>
                        <p:par>
                          <p:cTn id="10" fill="hold">
                            <p:stCondLst>
                              <p:cond delay="0"/>
                            </p:stCondLst>
                            <p:childTnLst>
                              <p:par>
                                <p:cTn id="11" presetID="64" presetClass="path" presetSubtype="0" accel="50000" decel="50000" fill="hold" nodeType="clickEffect">
                                  <p:stCondLst>
                                    <p:cond delay="0"/>
                                  </p:stCondLst>
                                  <p:childTnLst>
                                    <p:animMotion origin="layout" path="M 1.38889E-6 3.79278E-6 L 0.37378 -0.34968 " pathEditMode="relative" rAng="0" ptsTypes="AA">
                                      <p:cBhvr>
                                        <p:cTn id="12" dur="2000" fill="hold"/>
                                        <p:tgtEl>
                                          <p:spTgt spid="6"/>
                                        </p:tgtEl>
                                        <p:attrNameLst>
                                          <p:attrName>ppt_x</p:attrName>
                                          <p:attrName>ppt_y</p:attrName>
                                        </p:attrNameLst>
                                      </p:cBhvr>
                                      <p:rCtr x="18681" y="-17484"/>
                                    </p:animMotion>
                                  </p:childTnLst>
                                </p:cTn>
                              </p:par>
                              <p:par>
                                <p:cTn id="13" presetID="64" presetClass="path" presetSubtype="0" accel="50000" decel="50000" fill="hold" nodeType="withEffect">
                                  <p:stCondLst>
                                    <p:cond delay="0"/>
                                  </p:stCondLst>
                                  <p:childTnLst>
                                    <p:animMotion origin="layout" path="M -3.88889E-6 -4.04255E-6 L 0.55799 -0.66512 " pathEditMode="relative" rAng="0" ptsTypes="AA">
                                      <p:cBhvr>
                                        <p:cTn id="14" dur="2000" fill="hold"/>
                                        <p:tgtEl>
                                          <p:spTgt spid="7"/>
                                        </p:tgtEl>
                                        <p:attrNameLst>
                                          <p:attrName>ppt_x</p:attrName>
                                          <p:attrName>ppt_y</p:attrName>
                                        </p:attrNameLst>
                                      </p:cBhvr>
                                      <p:rCtr x="27899" y="-33256"/>
                                    </p:animMotion>
                                  </p:childTnLst>
                                </p:cTn>
                              </p:par>
                              <p:par>
                                <p:cTn id="15" presetID="64" presetClass="path" presetSubtype="0" accel="50000" decel="50000" fill="hold" nodeType="withEffect">
                                  <p:stCondLst>
                                    <p:cond delay="0"/>
                                  </p:stCondLst>
                                  <p:childTnLst>
                                    <p:animMotion origin="layout" path="M 3.61111E-6 -1.75763E-7 L 0.60225 -0.50809 " pathEditMode="relative" rAng="0" ptsTypes="AA">
                                      <p:cBhvr>
                                        <p:cTn id="16" dur="2000" fill="hold"/>
                                        <p:tgtEl>
                                          <p:spTgt spid="9"/>
                                        </p:tgtEl>
                                        <p:attrNameLst>
                                          <p:attrName>ppt_x</p:attrName>
                                          <p:attrName>ppt_y</p:attrName>
                                        </p:attrNameLst>
                                      </p:cBhvr>
                                      <p:rCtr x="30104" y="-25416"/>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0.09166 -0.32447 L -0.18333 0.01966 " pathEditMode="relative" rAng="0" ptsTypes="AA">
                                      <p:cBhvr>
                                        <p:cTn id="20" dur="2000" fill="hold"/>
                                        <p:tgtEl>
                                          <p:spTgt spid="14"/>
                                        </p:tgtEl>
                                        <p:attrNameLst>
                                          <p:attrName>ppt_x</p:attrName>
                                          <p:attrName>ppt_y</p:attrName>
                                        </p:attrNameLst>
                                      </p:cBhvr>
                                      <p:rCtr x="-4583" y="17206"/>
                                    </p:animMotion>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14"/>
                                        </p:tgtEl>
                                        <p:attrNameLst>
                                          <p:attrName>ppt_w</p:attrName>
                                        </p:attrNameLst>
                                      </p:cBhvr>
                                      <p:tavLst>
                                        <p:tav tm="0">
                                          <p:val>
                                            <p:strVal val="ppt_w"/>
                                          </p:val>
                                        </p:tav>
                                        <p:tav tm="100000">
                                          <p:val>
                                            <p:fltVal val="0"/>
                                          </p:val>
                                        </p:tav>
                                      </p:tavLst>
                                    </p:anim>
                                    <p:anim calcmode="lin" valueType="num">
                                      <p:cBhvr>
                                        <p:cTn id="25" dur="500"/>
                                        <p:tgtEl>
                                          <p:spTgt spid="14"/>
                                        </p:tgtEl>
                                        <p:attrNameLst>
                                          <p:attrName>ppt_h</p:attrName>
                                        </p:attrNameLst>
                                      </p:cBhvr>
                                      <p:tavLst>
                                        <p:tav tm="0">
                                          <p:val>
                                            <p:strVal val="ppt_h"/>
                                          </p:val>
                                        </p:tav>
                                        <p:tav tm="100000">
                                          <p:val>
                                            <p:fltVal val="0"/>
                                          </p:val>
                                        </p:tav>
                                      </p:tavLst>
                                    </p:anim>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63" presetClass="path" presetSubtype="0" accel="50000" decel="50000" fill="hold" nodeType="clickEffect">
                                  <p:stCondLst>
                                    <p:cond delay="0"/>
                                  </p:stCondLst>
                                  <p:childTnLst>
                                    <p:animMotion origin="layout" path="M -1.11111E-6 -3.11748E-6 L 0.52639 -0.00347 " pathEditMode="relative" rAng="0" ptsTypes="AA">
                                      <p:cBhvr>
                                        <p:cTn id="36" dur="2000" fill="hold"/>
                                        <p:tgtEl>
                                          <p:spTgt spid="15"/>
                                        </p:tgtEl>
                                        <p:attrNameLst>
                                          <p:attrName>ppt_x</p:attrName>
                                          <p:attrName>ppt_y</p:attrName>
                                        </p:attrNameLst>
                                      </p:cBhvr>
                                      <p:rCtr x="26319" y="-185"/>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
                </p:tgtEl>
              </p:cMediaNode>
            </p:audio>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46724" fill="hold"/>
                                        <p:tgtEl>
                                          <p:spTgt spid="4"/>
                                        </p:tgtEl>
                                      </p:cBhvr>
                                    </p:cmd>
                                  </p:childTnLst>
                                </p:cTn>
                              </p:par>
                            </p:childTnLst>
                          </p:cTn>
                        </p:par>
                      </p:childTnLst>
                    </p:cTn>
                  </p:par>
                </p:childTnLst>
              </p:cTn>
              <p:nextCondLst>
                <p:cond evt="onClick" delay="0">
                  <p:tgtEl>
                    <p:spTgt spid="9"/>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4618</TotalTime>
  <Words>1630</Words>
  <Application>Microsoft Office PowerPoint</Application>
  <PresentationFormat>Widescreen</PresentationFormat>
  <Paragraphs>153</Paragraphs>
  <Slides>33</Slides>
  <Notes>22</Notes>
  <HiddenSlides>1</HiddenSlides>
  <MMClips>7</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33</vt:i4>
      </vt:variant>
    </vt:vector>
  </HeadingPairs>
  <TitlesOfParts>
    <vt:vector size="49" baseType="lpstr">
      <vt:lpstr>DengXian</vt:lpstr>
      <vt:lpstr>DengXian</vt:lpstr>
      <vt:lpstr>等线 Light</vt:lpstr>
      <vt:lpstr>Arial</vt:lpstr>
      <vt:lpstr>Arial Rounded MT Bold</vt:lpstr>
      <vt:lpstr>Arial-Rounded</vt:lpstr>
      <vt:lpstr>Calibri</vt:lpstr>
      <vt:lpstr>HP001 4 hàng</vt:lpstr>
      <vt:lpstr>Times New Roman</vt:lpstr>
      <vt:lpstr>Office 主题</vt:lpstr>
      <vt:lpstr>1_Office Theme</vt:lpstr>
      <vt:lpstr>1_Office 主题</vt:lpstr>
      <vt:lpstr>包图主题2</vt:lpstr>
      <vt:lpstr>千图网海量PPT模板www.58pic.com​​</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Thao Tran</cp:lastModifiedBy>
  <cp:revision>671</cp:revision>
  <dcterms:created xsi:type="dcterms:W3CDTF">2018-06-17T04:53:58Z</dcterms:created>
  <dcterms:modified xsi:type="dcterms:W3CDTF">2024-03-28T01:57:06Z</dcterms:modified>
</cp:coreProperties>
</file>