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7" r:id="rId2"/>
    <p:sldMasterId id="2147483699" r:id="rId3"/>
  </p:sldMasterIdLst>
  <p:notesMasterIdLst>
    <p:notesMasterId r:id="rId18"/>
  </p:notesMasterIdLst>
  <p:sldIdLst>
    <p:sldId id="256" r:id="rId4"/>
    <p:sldId id="314" r:id="rId5"/>
    <p:sldId id="284" r:id="rId6"/>
    <p:sldId id="312" r:id="rId7"/>
    <p:sldId id="287" r:id="rId8"/>
    <p:sldId id="313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283" r:id="rId17"/>
  </p:sldIdLst>
  <p:sldSz cx="12192000" cy="6858000"/>
  <p:notesSz cx="6858000" cy="9144000"/>
  <p:embeddedFontLst>
    <p:embeddedFont>
      <p:font typeface="Arial Rounded MT Bold" panose="020F0704030504030204" pitchFamily="34" charset="0"/>
      <p:regular r:id="rId19"/>
    </p:embeddedFont>
    <p:embeddedFont>
      <p:font typeface="Arial-Rounded" panose="020B0500000000000000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DengXian" panose="02010600030101010101" pitchFamily="2" charset="-122"/>
      <p:regular r:id="rId27"/>
      <p:bold r:id="rId28"/>
    </p:embeddedFont>
    <p:embeddedFont>
      <p:font typeface="HP001 4 hàng" panose="020B0603050302020204" pitchFamily="34" charset="0"/>
      <p:regular r:id="rId29"/>
      <p:bold r:id="rId30"/>
    </p:embeddedFont>
    <p:embeddedFont>
      <p:font typeface="HP001 5 hàng" panose="020B0603050302020204" pitchFamily="34" charset="0"/>
      <p:regular r:id="rId31"/>
      <p:bold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FBFC"/>
    <a:srgbClr val="006600"/>
    <a:srgbClr val="FFFF00"/>
    <a:srgbClr val="CC9900"/>
    <a:srgbClr val="F3F3F3"/>
    <a:srgbClr val="F7FCFE"/>
    <a:srgbClr val="FFFFFC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18" autoAdjust="0"/>
  </p:normalViewPr>
  <p:slideViewPr>
    <p:cSldViewPr snapToGrid="0" showGuides="1">
      <p:cViewPr varScale="1">
        <p:scale>
          <a:sx n="67" d="100"/>
          <a:sy n="67" d="100"/>
        </p:scale>
        <p:origin x="448" y="32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65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20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9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68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6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83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63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788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98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08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81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073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082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83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52BE7-DA0B-43B1-3A57-52C93B973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B4DEA-FF42-A3C0-F4B2-4DB41BD95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52B73-00AD-C03A-E6D9-A835B553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8899-42A8-46E2-A9B4-D866BE6E1F9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E8F69-2681-D95F-2B5C-DD76F1F7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447EB-ADC2-4646-5ED2-08CF7D24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2148-4384-4356-A854-6CD4BE9C7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51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7537-9BCF-E38C-88F9-4638DF086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FF934-9BF6-D531-867E-6D5BF0718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19EE0-7302-FAD2-8C57-12FC864E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8899-42A8-46E2-A9B4-D866BE6E1F9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D816B-C2A7-F48B-D1D7-F126E4FF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7D9D-0F83-9A08-D0C4-760A1060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2148-4384-4356-A854-6CD4BE9C7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0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D218-4E97-AE27-9D46-80A1B8E81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23472-B464-D60A-A216-17238D9CB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6BD24-B5A3-C7D7-E7C7-109E588D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8899-42A8-46E2-A9B4-D866BE6E1F9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3569E-7D57-5C79-24F3-3D5748290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267C8-71D7-5D94-B9F2-415B58E0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2148-4384-4356-A854-6CD4BE9C7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88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70D9-41A0-BD0D-0317-2E719661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7F18D-C678-2433-695D-111C8F06C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BCA8A-DC29-6B01-4993-4CE699B21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DB689-FD6E-1BBC-CA69-5B554F12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8899-42A8-46E2-A9B4-D866BE6E1F9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5D34A-2C0E-9260-EC16-A4C9A560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92A2C-CA5A-1793-E986-5E9923AB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2148-4384-4356-A854-6CD4BE9C7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23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91E8-9DE1-2B84-12EC-36CD0256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3D22C-096E-5D70-C670-120144B17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E7672-4A17-9EBF-2ED5-85515ACC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3B20A-00F7-6D05-48C0-B9A9643AF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24013-D84B-4536-38FD-307521533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5925E1-E2D9-E686-9288-1A231C41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8899-42A8-46E2-A9B4-D866BE6E1F9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B1826-4D34-DC88-F9FD-C8CEA837C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73F7F2-786C-BEA2-173F-C33CADCC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2148-4384-4356-A854-6CD4BE9C7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13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800E-3BE0-1743-9E15-1F759956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8342FA-FE09-3D1D-D486-1DABDBF6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8899-42A8-46E2-A9B4-D866BE6E1F9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30D0C-0C13-7D60-5884-48F2E7F1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73FB1-4CE0-23EC-E574-4C91B9CC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2148-4384-4356-A854-6CD4BE9C7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56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85165-8A41-5C31-842B-58FC8DD0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8899-42A8-46E2-A9B4-D866BE6E1F9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4378E-C5FE-4861-481B-533F79A8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755B0-E2D0-BC12-2150-A2720853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2148-4384-4356-A854-6CD4BE9C7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0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7D4C6-75CC-0969-10C3-0DC566C6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2CBD3-9661-4C32-4932-6569FBDC6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77E35-4492-CD11-DF3A-9D6E7136A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8B22F-2771-5C93-C959-8EB0EBA6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8899-42A8-46E2-A9B4-D866BE6E1F9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2D30F-145D-FD09-45C9-4F798F7B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245B3-9853-B76F-105A-12148E3C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2148-4384-4356-A854-6CD4BE9C7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8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F94988-89F0-4CE4-AE57-1AE5EF56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B459BF-6E2B-4056-97E0-EB2C5C46B9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110" y="106532"/>
            <a:ext cx="426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7A590-9622-CEC5-9D33-70E8F739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8831F8-267C-887C-0DEE-21509781A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C4A3B-43ED-06E1-C3DF-8C6B4A89E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9D627-5C72-D60F-8DB9-EA69A4AA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8899-42A8-46E2-A9B4-D866BE6E1F9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E962E-2981-F103-1560-14FE1E09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C0F31-DA46-24E9-6FD0-FDD6C1B3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2148-4384-4356-A854-6CD4BE9C7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6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5643E-1334-133B-EA1B-00FB86D8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FFF8B-D9E2-BD6B-255F-7D4F9F22F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5716C-B422-7FBF-9B42-F387A1FB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8899-42A8-46E2-A9B4-D866BE6E1F9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3582D-E16A-46BD-AC29-719224CBF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8E4C4-AA90-4724-63C1-8FC1853D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2148-4384-4356-A854-6CD4BE9C7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8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645511-8973-0462-9923-F2B871251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45D9A-B963-FB72-EF2D-C94AA2167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73D1A-86D3-D5E0-6C44-62C3DDB2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8899-42A8-46E2-A9B4-D866BE6E1F9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8E6BF-CD65-207B-FF25-8614514A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F6BD4-7CA6-887B-5FA8-989F2998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2148-4384-4356-A854-6CD4BE9C7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36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20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8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35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610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8"/>
            <a:ext cx="3449218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571"/>
            <a:ext cx="2727769" cy="403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4" y="1799618"/>
            <a:ext cx="3509608" cy="50583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5" y="-87550"/>
            <a:ext cx="1356014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0" cy="45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5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610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8"/>
            <a:ext cx="3449218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571"/>
            <a:ext cx="2727769" cy="403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4" y="249019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6"/>
            <a:ext cx="1851619" cy="30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2" r:id="rId8"/>
    <p:sldLayoutId id="2147483678" r:id="rId9"/>
    <p:sldLayoutId id="2147483686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41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DEE062-3F91-8034-2814-15DE9A3CF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A3700-00A8-FCF5-7D21-2B4348CC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CDA24-9E30-04DA-0AB4-8409D6A42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8899-42A8-46E2-A9B4-D866BE6E1F9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FCFA8-0D4A-846C-2A9A-B384885E7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ACFBF-0C62-4800-0379-A8A8400CA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D2148-4384-4356-A854-6CD4BE9C7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7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6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6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AC7BFEA-95CA-4B1E-BBFF-D3AA9AFD1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99" y="3059000"/>
            <a:ext cx="2746933" cy="4140598"/>
          </a:xfrm>
          <a:prstGeom prst="rect">
            <a:avLst/>
          </a:prstGeom>
        </p:spPr>
      </p:pic>
      <p:sp>
        <p:nvSpPr>
          <p:cNvPr id="22" name="PA_文本框 5">
            <a:extLst>
              <a:ext uri="{FF2B5EF4-FFF2-40B4-BE49-F238E27FC236}">
                <a16:creationId xmlns:a16="http://schemas.microsoft.com/office/drawing/2014/main" id="{FF2BEE31-BD2B-475E-BD06-B0557CBE348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8315" y="2190220"/>
            <a:ext cx="9098966" cy="112646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0" b="1" spc="3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Bài</a:t>
            </a:r>
            <a:r>
              <a:rPr lang="en-US" altLang="zh-CN" sz="6000" b="1" spc="3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 1: </a:t>
            </a:r>
            <a:r>
              <a:rPr lang="en-US" altLang="zh-CN" sz="6000" b="1" spc="3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Cậu</a:t>
            </a:r>
            <a:r>
              <a:rPr lang="en-US" altLang="zh-CN" sz="6000" b="1" spc="3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000" b="1" spc="3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bé</a:t>
            </a:r>
            <a:r>
              <a:rPr lang="en-US" altLang="zh-CN" sz="6000" b="1" spc="3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000" b="1" spc="3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thông</a:t>
            </a:r>
            <a:r>
              <a:rPr lang="en-US" altLang="zh-CN" sz="6000" b="1" spc="3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000" b="1" spc="3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minh</a:t>
            </a:r>
            <a:endParaRPr lang="zh-CN" altLang="en-US" sz="6000" b="1" spc="3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矩形 259">
            <a:extLst>
              <a:ext uri="{FF2B5EF4-FFF2-40B4-BE49-F238E27FC236}">
                <a16:creationId xmlns:a16="http://schemas.microsoft.com/office/drawing/2014/main" id="{B4BA9560-E402-43D4-A1DC-0FA815533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683" y="3528518"/>
            <a:ext cx="81099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:………………….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7be17">
            <a:hlinkClick r:id="" action="ppaction://media"/>
            <a:extLst>
              <a:ext uri="{FF2B5EF4-FFF2-40B4-BE49-F238E27FC236}">
                <a16:creationId xmlns:a16="http://schemas.microsoft.com/office/drawing/2014/main" id="{5E67A754-1E7E-442E-9D88-B7C089067D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-1304925"/>
            <a:ext cx="609600" cy="609600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67A6BDE9-01CF-4937-BF17-AD84B367A8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8985 0.003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2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168960-0D6F-4329-8993-6B15043FF528}"/>
              </a:ext>
            </a:extLst>
          </p:cNvPr>
          <p:cNvSpPr/>
          <p:nvPr/>
        </p:nvSpPr>
        <p:spPr>
          <a:xfrm>
            <a:off x="2574759" y="1949116"/>
            <a:ext cx="7150266" cy="131144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 </a:t>
            </a:r>
            <a:r>
              <a:rPr lang="en-US" sz="3200" dirty="0" err="1"/>
              <a:t>gì</a:t>
            </a:r>
            <a:r>
              <a:rPr lang="en-US" sz="3200" dirty="0"/>
              <a:t> tai </a:t>
            </a:r>
            <a:r>
              <a:rPr lang="en-US" sz="3200" dirty="0" err="1"/>
              <a:t>thính</a:t>
            </a:r>
            <a:r>
              <a:rPr lang="en-US" sz="3200" dirty="0"/>
              <a:t> </a:t>
            </a:r>
            <a:r>
              <a:rPr lang="en-US" sz="3200" dirty="0" err="1"/>
              <a:t>mắt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endParaRPr lang="en-US" sz="3200" dirty="0"/>
          </a:p>
          <a:p>
            <a:pPr algn="ctr"/>
            <a:r>
              <a:rPr lang="en-US" sz="3200" dirty="0" err="1"/>
              <a:t>Nấp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bóng</a:t>
            </a:r>
            <a:r>
              <a:rPr lang="en-US" sz="3200" dirty="0"/>
              <a:t> </a:t>
            </a:r>
            <a:r>
              <a:rPr lang="en-US" sz="3200" dirty="0" err="1"/>
              <a:t>tối</a:t>
            </a:r>
            <a:r>
              <a:rPr lang="en-US" sz="3200" dirty="0"/>
              <a:t> </a:t>
            </a:r>
            <a:r>
              <a:rPr lang="en-US" sz="3200" dirty="0" err="1"/>
              <a:t>ngồi</a:t>
            </a:r>
            <a:r>
              <a:rPr lang="en-US" sz="3200" dirty="0"/>
              <a:t> </a:t>
            </a:r>
            <a:r>
              <a:rPr lang="en-US" sz="3200" dirty="0" err="1"/>
              <a:t>rình</a:t>
            </a:r>
            <a:r>
              <a:rPr lang="en-US" sz="3200" dirty="0"/>
              <a:t> </a:t>
            </a:r>
            <a:r>
              <a:rPr lang="en-US" sz="3200" dirty="0" err="1"/>
              <a:t>chuột</a:t>
            </a:r>
            <a:r>
              <a:rPr lang="en-US" sz="3200" dirty="0"/>
              <a:t> qua?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906CF-29D1-4A5B-B2AD-4ECE99027B4B}"/>
              </a:ext>
            </a:extLst>
          </p:cNvPr>
          <p:cNvSpPr txBox="1"/>
          <p:nvPr/>
        </p:nvSpPr>
        <p:spPr>
          <a:xfrm>
            <a:off x="3684779" y="2064023"/>
            <a:ext cx="613612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3552FA-88AA-45BA-B289-2B91F523A1E8}"/>
              </a:ext>
            </a:extLst>
          </p:cNvPr>
          <p:cNvSpPr/>
          <p:nvPr/>
        </p:nvSpPr>
        <p:spPr>
          <a:xfrm>
            <a:off x="6148136" y="3918285"/>
            <a:ext cx="613612" cy="569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66FEA4-2B2B-4CBA-A66E-DC4D77B72F03}"/>
              </a:ext>
            </a:extLst>
          </p:cNvPr>
          <p:cNvSpPr/>
          <p:nvPr/>
        </p:nvSpPr>
        <p:spPr>
          <a:xfrm>
            <a:off x="5500656" y="3918285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È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8FA89-F5C6-4FB2-933B-8993B417554A}"/>
              </a:ext>
            </a:extLst>
          </p:cNvPr>
          <p:cNvSpPr/>
          <p:nvPr/>
        </p:nvSpPr>
        <p:spPr>
          <a:xfrm>
            <a:off x="4851888" y="3918285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D43B0-CAE2-45DD-9343-05ABF4812014}"/>
              </a:ext>
            </a:extLst>
          </p:cNvPr>
          <p:cNvSpPr txBox="1"/>
          <p:nvPr/>
        </p:nvSpPr>
        <p:spPr>
          <a:xfrm>
            <a:off x="4388830" y="3866243"/>
            <a:ext cx="613612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56281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168960-0D6F-4329-8993-6B15043FF528}"/>
              </a:ext>
            </a:extLst>
          </p:cNvPr>
          <p:cNvSpPr/>
          <p:nvPr/>
        </p:nvSpPr>
        <p:spPr>
          <a:xfrm>
            <a:off x="2574759" y="1949116"/>
            <a:ext cx="7035966" cy="131144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Tấm</a:t>
            </a:r>
            <a:r>
              <a:rPr lang="en-US" sz="3200" dirty="0"/>
              <a:t> </a:t>
            </a:r>
            <a:r>
              <a:rPr lang="en-US" sz="3200" dirty="0" err="1"/>
              <a:t>quý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endParaRPr lang="en-US" sz="3200" dirty="0"/>
          </a:p>
          <a:p>
            <a:pPr algn="ctr"/>
            <a:r>
              <a:rPr lang="en-US" sz="3200" dirty="0" err="1"/>
              <a:t>Cơm</a:t>
            </a:r>
            <a:r>
              <a:rPr lang="en-US" sz="3200" dirty="0"/>
              <a:t> </a:t>
            </a:r>
            <a:r>
              <a:rPr lang="en-US" sz="3200" dirty="0" err="1"/>
              <a:t>vàng</a:t>
            </a:r>
            <a:r>
              <a:rPr lang="en-US" sz="3200" dirty="0"/>
              <a:t> </a:t>
            </a:r>
            <a:r>
              <a:rPr lang="en-US" sz="3200" dirty="0" err="1"/>
              <a:t>cơm</a:t>
            </a:r>
            <a:r>
              <a:rPr lang="en-US" sz="3200" dirty="0"/>
              <a:t> </a:t>
            </a:r>
            <a:r>
              <a:rPr lang="en-US" sz="3200" dirty="0" err="1"/>
              <a:t>bạc</a:t>
            </a:r>
            <a:r>
              <a:rPr lang="en-US" sz="3200" dirty="0"/>
              <a:t> </a:t>
            </a:r>
            <a:r>
              <a:rPr lang="en-US" sz="3200" dirty="0" err="1"/>
              <a:t>sớm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906CF-29D1-4A5B-B2AD-4ECE99027B4B}"/>
              </a:ext>
            </a:extLst>
          </p:cNvPr>
          <p:cNvSpPr txBox="1"/>
          <p:nvPr/>
        </p:nvSpPr>
        <p:spPr>
          <a:xfrm>
            <a:off x="3684779" y="2064023"/>
            <a:ext cx="613612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205A10-F52E-40C2-BE7D-C0C33D08E17C}"/>
              </a:ext>
            </a:extLst>
          </p:cNvPr>
          <p:cNvSpPr/>
          <p:nvPr/>
        </p:nvSpPr>
        <p:spPr>
          <a:xfrm>
            <a:off x="4945871" y="3814298"/>
            <a:ext cx="613612" cy="569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776DF1-BF89-4811-8892-5CC3933117EC}"/>
              </a:ext>
            </a:extLst>
          </p:cNvPr>
          <p:cNvSpPr/>
          <p:nvPr/>
        </p:nvSpPr>
        <p:spPr>
          <a:xfrm>
            <a:off x="4298391" y="3814298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95F679-F55A-400C-A5B7-D7478A9523E3}"/>
              </a:ext>
            </a:extLst>
          </p:cNvPr>
          <p:cNvSpPr/>
          <p:nvPr/>
        </p:nvSpPr>
        <p:spPr>
          <a:xfrm>
            <a:off x="5593351" y="3814298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DA2C9E-FCEB-4BAD-BEF2-C1982D7CEE3D}"/>
              </a:ext>
            </a:extLst>
          </p:cNvPr>
          <p:cNvSpPr/>
          <p:nvPr/>
        </p:nvSpPr>
        <p:spPr>
          <a:xfrm>
            <a:off x="6240829" y="3814298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Ố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B7C0E5-32DD-4C71-BDE4-E57576A7B774}"/>
              </a:ext>
            </a:extLst>
          </p:cNvPr>
          <p:cNvSpPr/>
          <p:nvPr/>
        </p:nvSpPr>
        <p:spPr>
          <a:xfrm>
            <a:off x="6888307" y="3814298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7E5AC9-500A-4CC2-A8BD-881465369950}"/>
              </a:ext>
            </a:extLst>
          </p:cNvPr>
          <p:cNvSpPr/>
          <p:nvPr/>
        </p:nvSpPr>
        <p:spPr>
          <a:xfrm>
            <a:off x="7535785" y="3814298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42E3FE-F681-40B2-9B41-851A8C119C3E}"/>
              </a:ext>
            </a:extLst>
          </p:cNvPr>
          <p:cNvSpPr txBox="1"/>
          <p:nvPr/>
        </p:nvSpPr>
        <p:spPr>
          <a:xfrm>
            <a:off x="3757996" y="3830433"/>
            <a:ext cx="613612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5955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168960-0D6F-4329-8993-6B15043FF528}"/>
              </a:ext>
            </a:extLst>
          </p:cNvPr>
          <p:cNvSpPr/>
          <p:nvPr/>
        </p:nvSpPr>
        <p:spPr>
          <a:xfrm>
            <a:off x="2574759" y="1949116"/>
            <a:ext cx="6902616" cy="131144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endParaRPr lang="en-US" sz="3200" dirty="0"/>
          </a:p>
          <a:p>
            <a:pPr algn="ctr"/>
            <a:r>
              <a:rPr lang="en-US" sz="3200" dirty="0" err="1"/>
              <a:t>Mà</a:t>
            </a:r>
            <a:r>
              <a:rPr lang="en-US" sz="3200" dirty="0"/>
              <a:t> dung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đá</a:t>
            </a:r>
            <a:r>
              <a:rPr lang="en-US" sz="3200" dirty="0"/>
              <a:t>,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lăn</a:t>
            </a:r>
            <a:r>
              <a:rPr lang="en-US" sz="3200" dirty="0"/>
              <a:t>,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chuyền</a:t>
            </a:r>
            <a:r>
              <a:rPr lang="en-US" sz="32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906CF-29D1-4A5B-B2AD-4ECE99027B4B}"/>
              </a:ext>
            </a:extLst>
          </p:cNvPr>
          <p:cNvSpPr txBox="1"/>
          <p:nvPr/>
        </p:nvSpPr>
        <p:spPr>
          <a:xfrm>
            <a:off x="3377973" y="2088086"/>
            <a:ext cx="613612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(4)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292B07-A479-4D8E-BA56-E934470915CA}"/>
              </a:ext>
            </a:extLst>
          </p:cNvPr>
          <p:cNvSpPr/>
          <p:nvPr/>
        </p:nvSpPr>
        <p:spPr>
          <a:xfrm>
            <a:off x="6927331" y="3649773"/>
            <a:ext cx="613612" cy="569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53A098-E725-4625-959B-0A13EFC17BFC}"/>
              </a:ext>
            </a:extLst>
          </p:cNvPr>
          <p:cNvSpPr/>
          <p:nvPr/>
        </p:nvSpPr>
        <p:spPr>
          <a:xfrm>
            <a:off x="6279851" y="3649773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Ó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58129-055C-4FE7-B8FC-24F523C16E0F}"/>
              </a:ext>
            </a:extLst>
          </p:cNvPr>
          <p:cNvSpPr/>
          <p:nvPr/>
        </p:nvSpPr>
        <p:spPr>
          <a:xfrm>
            <a:off x="7574811" y="3649773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2CADB-70BE-4C5F-AE3D-902D14455EA6}"/>
              </a:ext>
            </a:extLst>
          </p:cNvPr>
          <p:cNvSpPr/>
          <p:nvPr/>
        </p:nvSpPr>
        <p:spPr>
          <a:xfrm>
            <a:off x="5631083" y="3649772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43047A-66A0-4758-912B-1045C60588C5}"/>
              </a:ext>
            </a:extLst>
          </p:cNvPr>
          <p:cNvSpPr/>
          <p:nvPr/>
        </p:nvSpPr>
        <p:spPr>
          <a:xfrm>
            <a:off x="4982315" y="3649771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Ả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4111ED-CCDF-493E-AE5B-D888EA8FD788}"/>
              </a:ext>
            </a:extLst>
          </p:cNvPr>
          <p:cNvSpPr/>
          <p:nvPr/>
        </p:nvSpPr>
        <p:spPr>
          <a:xfrm>
            <a:off x="4333547" y="3649770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431351-557D-4899-B1D2-7A39870ADFDB}"/>
              </a:ext>
            </a:extLst>
          </p:cNvPr>
          <p:cNvSpPr/>
          <p:nvPr/>
        </p:nvSpPr>
        <p:spPr>
          <a:xfrm>
            <a:off x="3684779" y="3649769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0DFFDC-A656-4EC9-88C1-4510815E9274}"/>
              </a:ext>
            </a:extLst>
          </p:cNvPr>
          <p:cNvSpPr txBox="1"/>
          <p:nvPr/>
        </p:nvSpPr>
        <p:spPr>
          <a:xfrm>
            <a:off x="3071167" y="3597443"/>
            <a:ext cx="613612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0462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749AFEC-CA27-4273-876D-940C0A7DFD4B}"/>
              </a:ext>
            </a:extLst>
          </p:cNvPr>
          <p:cNvGrpSpPr/>
          <p:nvPr/>
        </p:nvGrpSpPr>
        <p:grpSpPr>
          <a:xfrm>
            <a:off x="2785267" y="2185736"/>
            <a:ext cx="7059691" cy="2486528"/>
            <a:chOff x="1714456" y="1704473"/>
            <a:chExt cx="7059691" cy="24865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1FD7AE-AC99-44E8-AD58-CECAAFBABB68}"/>
                </a:ext>
              </a:extLst>
            </p:cNvPr>
            <p:cNvSpPr/>
            <p:nvPr/>
          </p:nvSpPr>
          <p:spPr>
            <a:xfrm>
              <a:off x="5570621" y="1756611"/>
              <a:ext cx="613612" cy="5694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3D4551-726B-4A24-BC06-C0AE175D31E6}"/>
                </a:ext>
              </a:extLst>
            </p:cNvPr>
            <p:cNvSpPr/>
            <p:nvPr/>
          </p:nvSpPr>
          <p:spPr>
            <a:xfrm>
              <a:off x="5570620" y="2378243"/>
              <a:ext cx="613612" cy="5694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765661-B7D4-47E0-9713-3BA5F4762CFF}"/>
                </a:ext>
              </a:extLst>
            </p:cNvPr>
            <p:cNvSpPr/>
            <p:nvPr/>
          </p:nvSpPr>
          <p:spPr>
            <a:xfrm>
              <a:off x="5570621" y="2999875"/>
              <a:ext cx="613612" cy="5694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684937-F4FE-40DD-8F77-D7F37B77A596}"/>
                </a:ext>
              </a:extLst>
            </p:cNvPr>
            <p:cNvSpPr/>
            <p:nvPr/>
          </p:nvSpPr>
          <p:spPr>
            <a:xfrm>
              <a:off x="5570620" y="3621507"/>
              <a:ext cx="613612" cy="5694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4BA5BD-3CE8-4700-BB4A-D805742C2B22}"/>
                </a:ext>
              </a:extLst>
            </p:cNvPr>
            <p:cNvSpPr/>
            <p:nvPr/>
          </p:nvSpPr>
          <p:spPr>
            <a:xfrm>
              <a:off x="4923140" y="2378243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29EE47-2750-42FE-A3FF-0EF0FF790F23}"/>
                </a:ext>
              </a:extLst>
            </p:cNvPr>
            <p:cNvSpPr/>
            <p:nvPr/>
          </p:nvSpPr>
          <p:spPr>
            <a:xfrm>
              <a:off x="4923141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665B7C-B7A5-44DC-A96B-D76181D83D50}"/>
                </a:ext>
              </a:extLst>
            </p:cNvPr>
            <p:cNvSpPr/>
            <p:nvPr/>
          </p:nvSpPr>
          <p:spPr>
            <a:xfrm>
              <a:off x="4923140" y="3621507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B16965-6B35-4DCA-BEED-D696C3072319}"/>
                </a:ext>
              </a:extLst>
            </p:cNvPr>
            <p:cNvSpPr/>
            <p:nvPr/>
          </p:nvSpPr>
          <p:spPr>
            <a:xfrm>
              <a:off x="6218101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A21A6F-FC95-4F2D-A24E-691952F70F6F}"/>
                </a:ext>
              </a:extLst>
            </p:cNvPr>
            <p:cNvSpPr/>
            <p:nvPr/>
          </p:nvSpPr>
          <p:spPr>
            <a:xfrm>
              <a:off x="6218100" y="3621507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FAA477-A949-4AA8-BDED-832AED790BF8}"/>
                </a:ext>
              </a:extLst>
            </p:cNvPr>
            <p:cNvSpPr/>
            <p:nvPr/>
          </p:nvSpPr>
          <p:spPr>
            <a:xfrm>
              <a:off x="6218100" y="1756611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67B206-D3FA-43D2-8BF6-00C47AA88B37}"/>
                </a:ext>
              </a:extLst>
            </p:cNvPr>
            <p:cNvSpPr/>
            <p:nvPr/>
          </p:nvSpPr>
          <p:spPr>
            <a:xfrm>
              <a:off x="6865579" y="1756611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0706ED-3532-4739-B224-62EF693DF2E3}"/>
                </a:ext>
              </a:extLst>
            </p:cNvPr>
            <p:cNvSpPr/>
            <p:nvPr/>
          </p:nvSpPr>
          <p:spPr>
            <a:xfrm>
              <a:off x="6865579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73D1FE-2AB5-4CD6-8201-FAD363A0B763}"/>
                </a:ext>
              </a:extLst>
            </p:cNvPr>
            <p:cNvSpPr/>
            <p:nvPr/>
          </p:nvSpPr>
          <p:spPr>
            <a:xfrm>
              <a:off x="7513057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EE33D9-C2F7-4A50-A825-4241516EAD72}"/>
                </a:ext>
              </a:extLst>
            </p:cNvPr>
            <p:cNvSpPr/>
            <p:nvPr/>
          </p:nvSpPr>
          <p:spPr>
            <a:xfrm>
              <a:off x="8160535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3E33305-31B7-48BD-BB48-64997AC536FE}"/>
                </a:ext>
              </a:extLst>
            </p:cNvPr>
            <p:cNvSpPr/>
            <p:nvPr/>
          </p:nvSpPr>
          <p:spPr>
            <a:xfrm>
              <a:off x="4274372" y="2378243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B26194-4DD5-4689-AC77-9F286B49A79B}"/>
                </a:ext>
              </a:extLst>
            </p:cNvPr>
            <p:cNvSpPr/>
            <p:nvPr/>
          </p:nvSpPr>
          <p:spPr>
            <a:xfrm>
              <a:off x="4274372" y="3621506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1AA0B9-A48C-4B5B-B11B-3DB8BBB848C7}"/>
                </a:ext>
              </a:extLst>
            </p:cNvPr>
            <p:cNvSpPr/>
            <p:nvPr/>
          </p:nvSpPr>
          <p:spPr>
            <a:xfrm>
              <a:off x="3625604" y="362150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090A71-D0CF-490A-BA32-BFF4757EFAC2}"/>
                </a:ext>
              </a:extLst>
            </p:cNvPr>
            <p:cNvSpPr/>
            <p:nvPr/>
          </p:nvSpPr>
          <p:spPr>
            <a:xfrm>
              <a:off x="2976836" y="3621504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D04A0C-563E-47BD-A4D8-C25596982446}"/>
                </a:ext>
              </a:extLst>
            </p:cNvPr>
            <p:cNvSpPr/>
            <p:nvPr/>
          </p:nvSpPr>
          <p:spPr>
            <a:xfrm>
              <a:off x="2328068" y="3621503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3" name="TextBox 22">
              <a:hlinkClick r:id="rId2" action="ppaction://hlinksldjump"/>
              <a:extLst>
                <a:ext uri="{FF2B5EF4-FFF2-40B4-BE49-F238E27FC236}">
                  <a16:creationId xmlns:a16="http://schemas.microsoft.com/office/drawing/2014/main" id="{4840E2AF-7777-4F26-A35B-2CE07A2D6623}"/>
                </a:ext>
              </a:extLst>
            </p:cNvPr>
            <p:cNvSpPr txBox="1"/>
            <p:nvPr/>
          </p:nvSpPr>
          <p:spPr>
            <a:xfrm>
              <a:off x="4940076" y="1704473"/>
              <a:ext cx="613612" cy="55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(1)</a:t>
              </a:r>
            </a:p>
          </p:txBody>
        </p:sp>
        <p:sp>
          <p:nvSpPr>
            <p:cNvPr id="24" name="TextBox 23">
              <a:hlinkClick r:id="rId3" action="ppaction://hlinksldjump"/>
              <a:extLst>
                <a:ext uri="{FF2B5EF4-FFF2-40B4-BE49-F238E27FC236}">
                  <a16:creationId xmlns:a16="http://schemas.microsoft.com/office/drawing/2014/main" id="{4024C78D-58CA-46E7-93A1-9D7243EC78D8}"/>
                </a:ext>
              </a:extLst>
            </p:cNvPr>
            <p:cNvSpPr txBox="1"/>
            <p:nvPr/>
          </p:nvSpPr>
          <p:spPr>
            <a:xfrm>
              <a:off x="3715060" y="2326201"/>
              <a:ext cx="613612" cy="55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(2)</a:t>
              </a:r>
            </a:p>
          </p:txBody>
        </p:sp>
        <p:sp>
          <p:nvSpPr>
            <p:cNvPr id="25" name="TextBox 24">
              <a:hlinkClick r:id="rId4" action="ppaction://hlinksldjump"/>
              <a:extLst>
                <a:ext uri="{FF2B5EF4-FFF2-40B4-BE49-F238E27FC236}">
                  <a16:creationId xmlns:a16="http://schemas.microsoft.com/office/drawing/2014/main" id="{496AA7CF-B19C-431C-9A92-D1C7A1DA70AF}"/>
                </a:ext>
              </a:extLst>
            </p:cNvPr>
            <p:cNvSpPr txBox="1"/>
            <p:nvPr/>
          </p:nvSpPr>
          <p:spPr>
            <a:xfrm>
              <a:off x="1714456" y="3569177"/>
              <a:ext cx="613612" cy="55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(4)</a:t>
              </a:r>
            </a:p>
          </p:txBody>
        </p:sp>
        <p:sp>
          <p:nvSpPr>
            <p:cNvPr id="27" name="TextBox 26">
              <a:hlinkClick r:id="rId5" action="ppaction://hlinksldjump"/>
              <a:extLst>
                <a:ext uri="{FF2B5EF4-FFF2-40B4-BE49-F238E27FC236}">
                  <a16:creationId xmlns:a16="http://schemas.microsoft.com/office/drawing/2014/main" id="{E8AE449A-49A9-4A93-8846-91EB2167A24A}"/>
                </a:ext>
              </a:extLst>
            </p:cNvPr>
            <p:cNvSpPr txBox="1"/>
            <p:nvPr/>
          </p:nvSpPr>
          <p:spPr>
            <a:xfrm>
              <a:off x="4382746" y="2991946"/>
              <a:ext cx="613612" cy="55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(3)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0025749-7E72-4597-BE57-1A9C64171133}"/>
              </a:ext>
            </a:extLst>
          </p:cNvPr>
          <p:cNvSpPr/>
          <p:nvPr/>
        </p:nvSpPr>
        <p:spPr>
          <a:xfrm>
            <a:off x="6641432" y="2237874"/>
            <a:ext cx="613612" cy="569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E6F47B-58BF-4B15-A988-6FA16E4085F2}"/>
              </a:ext>
            </a:extLst>
          </p:cNvPr>
          <p:cNvSpPr/>
          <p:nvPr/>
        </p:nvSpPr>
        <p:spPr>
          <a:xfrm>
            <a:off x="7288911" y="2237874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13EF7C-3D99-43E7-8564-C7FB3F0DBF7C}"/>
              </a:ext>
            </a:extLst>
          </p:cNvPr>
          <p:cNvSpPr/>
          <p:nvPr/>
        </p:nvSpPr>
        <p:spPr>
          <a:xfrm>
            <a:off x="7936390" y="2237874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Ỏ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A8A92D-CC38-48C9-8DDA-7BB6E75FFF2B}"/>
              </a:ext>
            </a:extLst>
          </p:cNvPr>
          <p:cNvSpPr/>
          <p:nvPr/>
        </p:nvSpPr>
        <p:spPr>
          <a:xfrm>
            <a:off x="6629399" y="2875641"/>
            <a:ext cx="613612" cy="569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E3C37B-B8E9-4789-98ED-166D7DD13B64}"/>
              </a:ext>
            </a:extLst>
          </p:cNvPr>
          <p:cNvSpPr/>
          <p:nvPr/>
        </p:nvSpPr>
        <p:spPr>
          <a:xfrm>
            <a:off x="5981919" y="2875641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È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8D553E-C650-428E-8FC4-A665BE629E30}"/>
              </a:ext>
            </a:extLst>
          </p:cNvPr>
          <p:cNvSpPr/>
          <p:nvPr/>
        </p:nvSpPr>
        <p:spPr>
          <a:xfrm>
            <a:off x="5333151" y="2875641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25A202-6419-4022-8746-F9FD85645DC6}"/>
              </a:ext>
            </a:extLst>
          </p:cNvPr>
          <p:cNvSpPr/>
          <p:nvPr/>
        </p:nvSpPr>
        <p:spPr>
          <a:xfrm>
            <a:off x="6641432" y="3480946"/>
            <a:ext cx="613612" cy="569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Á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B93B5D-A7AE-43C9-9715-42AFDAC1B98A}"/>
              </a:ext>
            </a:extLst>
          </p:cNvPr>
          <p:cNvSpPr/>
          <p:nvPr/>
        </p:nvSpPr>
        <p:spPr>
          <a:xfrm>
            <a:off x="5993952" y="3480946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898CBE8-BB34-456A-9F9C-4432A1D00EEC}"/>
              </a:ext>
            </a:extLst>
          </p:cNvPr>
          <p:cNvSpPr/>
          <p:nvPr/>
        </p:nvSpPr>
        <p:spPr>
          <a:xfrm>
            <a:off x="7288912" y="3480946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CF9B17-3B0C-4F7F-8AB9-E1EA9F5E753E}"/>
              </a:ext>
            </a:extLst>
          </p:cNvPr>
          <p:cNvSpPr/>
          <p:nvPr/>
        </p:nvSpPr>
        <p:spPr>
          <a:xfrm>
            <a:off x="7936390" y="3480946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Ố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698433-12DE-4425-8068-B7005A1F26FF}"/>
              </a:ext>
            </a:extLst>
          </p:cNvPr>
          <p:cNvSpPr/>
          <p:nvPr/>
        </p:nvSpPr>
        <p:spPr>
          <a:xfrm>
            <a:off x="8583868" y="3480946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2F89981-2E49-4E9E-A84A-2DCC6D1F387E}"/>
              </a:ext>
            </a:extLst>
          </p:cNvPr>
          <p:cNvSpPr/>
          <p:nvPr/>
        </p:nvSpPr>
        <p:spPr>
          <a:xfrm>
            <a:off x="9231346" y="3480946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26C4FA7-7DFA-42F1-8A2B-45FB57EEA858}"/>
              </a:ext>
            </a:extLst>
          </p:cNvPr>
          <p:cNvSpPr/>
          <p:nvPr/>
        </p:nvSpPr>
        <p:spPr>
          <a:xfrm>
            <a:off x="6657074" y="4098188"/>
            <a:ext cx="613612" cy="569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C07B804-760C-4EF3-9BF9-D883D150EFA1}"/>
              </a:ext>
            </a:extLst>
          </p:cNvPr>
          <p:cNvSpPr/>
          <p:nvPr/>
        </p:nvSpPr>
        <p:spPr>
          <a:xfrm>
            <a:off x="6009594" y="4098188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Ó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EBF378-DA95-4146-983B-64D369C39177}"/>
              </a:ext>
            </a:extLst>
          </p:cNvPr>
          <p:cNvSpPr/>
          <p:nvPr/>
        </p:nvSpPr>
        <p:spPr>
          <a:xfrm>
            <a:off x="7304554" y="4098188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472B50F-6D4F-4D41-98A5-113A113468A1}"/>
              </a:ext>
            </a:extLst>
          </p:cNvPr>
          <p:cNvSpPr/>
          <p:nvPr/>
        </p:nvSpPr>
        <p:spPr>
          <a:xfrm>
            <a:off x="5360826" y="4098187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6EFABAF-6BD5-4594-98D3-592FDFCAED91}"/>
              </a:ext>
            </a:extLst>
          </p:cNvPr>
          <p:cNvSpPr/>
          <p:nvPr/>
        </p:nvSpPr>
        <p:spPr>
          <a:xfrm>
            <a:off x="4712058" y="4098186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Ả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E4D7D57-4B59-4D1C-8401-FB7446260388}"/>
              </a:ext>
            </a:extLst>
          </p:cNvPr>
          <p:cNvSpPr/>
          <p:nvPr/>
        </p:nvSpPr>
        <p:spPr>
          <a:xfrm>
            <a:off x="4063290" y="4098185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U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8A3B7B1-312F-4977-9D00-E417F3DAB2CD}"/>
              </a:ext>
            </a:extLst>
          </p:cNvPr>
          <p:cNvSpPr/>
          <p:nvPr/>
        </p:nvSpPr>
        <p:spPr>
          <a:xfrm>
            <a:off x="3414522" y="4098184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4873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AC7BFEA-95CA-4B1E-BBFF-D3AA9AFD1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99" y="3059000"/>
            <a:ext cx="2746933" cy="4140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BFE069-891A-4856-95F8-FE0C48794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87" y="666750"/>
            <a:ext cx="79057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4F3931B2-428D-4262-9A1F-EAE44895B1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 flipH="1">
            <a:off x="-1" y="0"/>
            <a:ext cx="124565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3C374-DB7C-4A7A-8174-F8126DBF9D1D}"/>
              </a:ext>
            </a:extLst>
          </p:cNvPr>
          <p:cNvSpPr txBox="1"/>
          <p:nvPr/>
        </p:nvSpPr>
        <p:spPr>
          <a:xfrm>
            <a:off x="3762795" y="790494"/>
            <a:ext cx="7717558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7030A0"/>
                </a:solidFill>
              </a:rPr>
              <a:t>Chọn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từ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ngữ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để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hoàn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thiện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câu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và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viết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câu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vào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vở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E34288-EF0C-4E00-B8A5-C1A4C6CCADB1}"/>
              </a:ext>
            </a:extLst>
          </p:cNvPr>
          <p:cNvSpPr/>
          <p:nvPr/>
        </p:nvSpPr>
        <p:spPr>
          <a:xfrm>
            <a:off x="3141472" y="790494"/>
            <a:ext cx="621323" cy="610881"/>
          </a:xfrm>
          <a:prstGeom prst="ellips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3D4329-6D10-4AA6-9C0F-65166E664A81}"/>
              </a:ext>
            </a:extLst>
          </p:cNvPr>
          <p:cNvSpPr/>
          <p:nvPr/>
        </p:nvSpPr>
        <p:spPr>
          <a:xfrm>
            <a:off x="2129882" y="1501975"/>
            <a:ext cx="9882554" cy="668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9DACE6-154A-4013-9D64-6BD7EE242EFA}"/>
              </a:ext>
            </a:extLst>
          </p:cNvPr>
          <p:cNvSpPr txBox="1"/>
          <p:nvPr/>
        </p:nvSpPr>
        <p:spPr>
          <a:xfrm>
            <a:off x="8572983" y="1542902"/>
            <a:ext cx="1638335" cy="553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nuối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tiếc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CB133-A45E-4DCC-8C9E-186CF166B489}"/>
              </a:ext>
            </a:extLst>
          </p:cNvPr>
          <p:cNvSpPr txBox="1"/>
          <p:nvPr/>
        </p:nvSpPr>
        <p:spPr>
          <a:xfrm>
            <a:off x="2216163" y="1559307"/>
            <a:ext cx="2174559" cy="553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thông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9C053-E495-40BF-A355-D7F04236FCEF}"/>
              </a:ext>
            </a:extLst>
          </p:cNvPr>
          <p:cNvSpPr txBox="1"/>
          <p:nvPr/>
        </p:nvSpPr>
        <p:spPr>
          <a:xfrm>
            <a:off x="4453028" y="1573938"/>
            <a:ext cx="1638335" cy="553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xuất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sắc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8703D7-6AB2-4F7A-899A-78A995303216}"/>
              </a:ext>
            </a:extLst>
          </p:cNvPr>
          <p:cNvSpPr txBox="1"/>
          <p:nvPr/>
        </p:nvSpPr>
        <p:spPr>
          <a:xfrm>
            <a:off x="10363935" y="1542903"/>
            <a:ext cx="1638335" cy="553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vui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mừng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EE47E7-57EA-44C3-8C01-FE5B228B5483}"/>
              </a:ext>
            </a:extLst>
          </p:cNvPr>
          <p:cNvSpPr txBox="1"/>
          <p:nvPr/>
        </p:nvSpPr>
        <p:spPr>
          <a:xfrm>
            <a:off x="6316984" y="1564882"/>
            <a:ext cx="1808868" cy="553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thán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phục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2407F-D77D-44F1-905C-9670CFE690C4}"/>
              </a:ext>
            </a:extLst>
          </p:cNvPr>
          <p:cNvSpPr txBox="1"/>
          <p:nvPr/>
        </p:nvSpPr>
        <p:spPr>
          <a:xfrm>
            <a:off x="2705262" y="2422429"/>
            <a:ext cx="9075614" cy="10706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a.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Chúng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tôi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rất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(…)          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vì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đội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bóng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mình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yêu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thích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đã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bị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thua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DE32F1-0036-4D37-913F-92BEE7EEAA5F}"/>
              </a:ext>
            </a:extLst>
          </p:cNvPr>
          <p:cNvSpPr txBox="1"/>
          <p:nvPr/>
        </p:nvSpPr>
        <p:spPr>
          <a:xfrm>
            <a:off x="2651398" y="3613350"/>
            <a:ext cx="9655627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b.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vẽ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rất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đẹp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lớp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cũng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(…)            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bạn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ấy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32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26562 0.1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2474 0.3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4F3931B2-428D-4262-9A1F-EAE44895B1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 flipH="1">
            <a:off x="-1" y="0"/>
            <a:ext cx="124565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3C374-DB7C-4A7A-8174-F8126DBF9D1D}"/>
              </a:ext>
            </a:extLst>
          </p:cNvPr>
          <p:cNvSpPr txBox="1"/>
          <p:nvPr/>
        </p:nvSpPr>
        <p:spPr>
          <a:xfrm>
            <a:off x="2309446" y="584872"/>
            <a:ext cx="9882554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sát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tranh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dùng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từ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ngữ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trong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khung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để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nói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theo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tranh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E34288-EF0C-4E00-B8A5-C1A4C6CCADB1}"/>
              </a:ext>
            </a:extLst>
          </p:cNvPr>
          <p:cNvSpPr/>
          <p:nvPr/>
        </p:nvSpPr>
        <p:spPr>
          <a:xfrm>
            <a:off x="1688122" y="597877"/>
            <a:ext cx="621323" cy="66821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3D4329-6D10-4AA6-9C0F-65166E664A81}"/>
              </a:ext>
            </a:extLst>
          </p:cNvPr>
          <p:cNvSpPr/>
          <p:nvPr/>
        </p:nvSpPr>
        <p:spPr>
          <a:xfrm>
            <a:off x="3235497" y="1331852"/>
            <a:ext cx="6529754" cy="66821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9DACE6-154A-4013-9D64-6BD7EE242EFA}"/>
              </a:ext>
            </a:extLst>
          </p:cNvPr>
          <p:cNvSpPr txBox="1"/>
          <p:nvPr/>
        </p:nvSpPr>
        <p:spPr>
          <a:xfrm>
            <a:off x="8078575" y="1403593"/>
            <a:ext cx="1195754" cy="55354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cùng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CB133-A45E-4DCC-8C9E-186CF166B489}"/>
              </a:ext>
            </a:extLst>
          </p:cNvPr>
          <p:cNvSpPr txBox="1"/>
          <p:nvPr/>
        </p:nvSpPr>
        <p:spPr>
          <a:xfrm>
            <a:off x="3851786" y="1378508"/>
            <a:ext cx="2174558" cy="57490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002060"/>
                </a:solidFill>
              </a:rPr>
              <a:t>đánh</a:t>
            </a:r>
            <a:r>
              <a:rPr lang="en-US" sz="2800" dirty="0">
                <a:solidFill>
                  <a:srgbClr val="002060"/>
                </a:solidFill>
              </a:rPr>
              <a:t> quay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8703D7-6AB2-4F7A-899A-78A995303216}"/>
              </a:ext>
            </a:extLst>
          </p:cNvPr>
          <p:cNvSpPr txBox="1"/>
          <p:nvPr/>
        </p:nvSpPr>
        <p:spPr>
          <a:xfrm>
            <a:off x="7099771" y="1392918"/>
            <a:ext cx="2174558" cy="57490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2060"/>
                </a:solidFill>
              </a:rPr>
              <a:t>ô </a:t>
            </a:r>
            <a:r>
              <a:rPr lang="en-US" sz="2800" dirty="0" err="1">
                <a:solidFill>
                  <a:srgbClr val="002060"/>
                </a:solidFill>
              </a:rPr>
              <a:t>ăn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quan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BB196-86C7-4729-BAE4-F95252954F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" t="1717" r="2129" b="2044"/>
          <a:stretch/>
        </p:blipFill>
        <p:spPr>
          <a:xfrm>
            <a:off x="3512378" y="2364007"/>
            <a:ext cx="2635779" cy="3416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F8E32B-BB74-4E48-BE8B-2B45407232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7" t="2696" r="3909" b="2386"/>
          <a:stretch/>
        </p:blipFill>
        <p:spPr>
          <a:xfrm>
            <a:off x="6351947" y="2364007"/>
            <a:ext cx="3389433" cy="3416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30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sp>
        <p:nvSpPr>
          <p:cNvPr id="15" name="圆角矩形 1"/>
          <p:cNvSpPr/>
          <p:nvPr/>
        </p:nvSpPr>
        <p:spPr>
          <a:xfrm>
            <a:off x="2035277" y="1933877"/>
            <a:ext cx="7671874" cy="3257555"/>
          </a:xfrm>
          <a:prstGeom prst="roundRect">
            <a:avLst>
              <a:gd name="adj" fmla="val 1306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b="1" dirty="0">
                <a:solidFill>
                  <a:schemeClr val="accent2">
                    <a:lumMod val="50000"/>
                  </a:schemeClr>
                </a:solidFill>
                <a:latin typeface="HP001 5 hàng" panose="020B0603050302020204" pitchFamily="34" charset="0"/>
                <a:ea typeface="方正黑体简体" panose="03000509000000000000" pitchFamily="65" charset="-122"/>
                <a:cs typeface="+mn-ea"/>
                <a:sym typeface="+mn-lt"/>
              </a:rPr>
              <a:t>Nghe </a:t>
            </a:r>
            <a:r>
              <a:rPr lang="en-US" altLang="zh-CN" sz="8000" b="1" dirty="0" err="1">
                <a:solidFill>
                  <a:schemeClr val="accent2">
                    <a:lumMod val="50000"/>
                  </a:schemeClr>
                </a:solidFill>
                <a:latin typeface="HP001 5 hàng" panose="020B0603050302020204" pitchFamily="34" charset="0"/>
                <a:ea typeface="方正黑体简体" panose="03000509000000000000" pitchFamily="65" charset="-122"/>
                <a:cs typeface="+mn-ea"/>
                <a:sym typeface="+mn-lt"/>
              </a:rPr>
              <a:t>viết</a:t>
            </a:r>
            <a:endParaRPr lang="zh-CN" altLang="en-US" sz="8000" b="1" dirty="0">
              <a:solidFill>
                <a:schemeClr val="accent2">
                  <a:lumMod val="50000"/>
                </a:schemeClr>
              </a:solidFill>
              <a:latin typeface="HP001 5 hàng" panose="020B0603050302020204" pitchFamily="34" charset="0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25" y="-446158"/>
            <a:ext cx="3529769" cy="35297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D3E138D-30A5-45D5-947D-DAC22FFC157B}"/>
              </a:ext>
            </a:extLst>
          </p:cNvPr>
          <p:cNvSpPr/>
          <p:nvPr/>
        </p:nvSpPr>
        <p:spPr>
          <a:xfrm>
            <a:off x="257903" y="1239496"/>
            <a:ext cx="11676194" cy="4643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532CD7-1960-4535-836F-27CDA5598FB9}"/>
              </a:ext>
            </a:extLst>
          </p:cNvPr>
          <p:cNvGrpSpPr>
            <a:grpSpLocks/>
          </p:cNvGrpSpPr>
          <p:nvPr/>
        </p:nvGrpSpPr>
        <p:grpSpPr bwMode="auto">
          <a:xfrm>
            <a:off x="-238483" y="1239496"/>
            <a:ext cx="12758113" cy="4643947"/>
            <a:chOff x="-207916" y="3503807"/>
            <a:chExt cx="9567870" cy="348397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E590D09-6277-4461-8CFD-CFCB04BE6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900D86-E757-44D9-B7CE-F21B1E1862CE}"/>
                </a:ext>
              </a:extLst>
            </p:cNvPr>
            <p:cNvSpPr/>
            <p:nvPr/>
          </p:nvSpPr>
          <p:spPr>
            <a:xfrm>
              <a:off x="295754" y="3988257"/>
              <a:ext cx="9064200" cy="5541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Vinh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đem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quả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bưởi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làm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bóng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chơi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các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bạn</a:t>
              </a:r>
              <a:endParaRPr lang="en-US" altLang="en-US" sz="4200" b="1" dirty="0">
                <a:solidFill>
                  <a:srgbClr val="7030A0"/>
                </a:solidFill>
                <a:latin typeface="HP001 4 hàng" panose="020B0603050302020204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D0EB00B-A72D-4BC7-8421-EC1DDC52A990}"/>
                </a:ext>
              </a:extLst>
            </p:cNvPr>
            <p:cNvSpPr/>
            <p:nvPr/>
          </p:nvSpPr>
          <p:spPr>
            <a:xfrm>
              <a:off x="-207916" y="4668526"/>
              <a:ext cx="9064200" cy="5541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Quả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bóng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lăn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xuống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hố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. Vinh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bèn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tìm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cách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đổ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8997434-8E50-46C5-B286-797FB27226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25" b="29727"/>
            <a:stretch/>
          </p:blipFill>
          <p:spPr bwMode="auto">
            <a:xfrm>
              <a:off x="151789" y="5651130"/>
              <a:ext cx="8743950" cy="1336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47196A-8882-4C9F-A43D-CADE4C376BFF}"/>
                </a:ext>
              </a:extLst>
            </p:cNvPr>
            <p:cNvSpPr/>
            <p:nvPr/>
          </p:nvSpPr>
          <p:spPr>
            <a:xfrm>
              <a:off x="162025" y="5311623"/>
              <a:ext cx="9064200" cy="5541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đầy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vào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hố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cho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quả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bóng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nổi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lên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.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Các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bạn</a:t>
              </a:r>
              <a:endParaRPr lang="en-US" altLang="en-US" sz="4200" b="1" dirty="0">
                <a:solidFill>
                  <a:srgbClr val="7030A0"/>
                </a:solidFill>
                <a:latin typeface="HP001 4 hàng" panose="020B0603050302020204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6B9E3C-8C5A-46F9-B594-432E467CBBD2}"/>
                </a:ext>
              </a:extLst>
            </p:cNvPr>
            <p:cNvSpPr/>
            <p:nvPr/>
          </p:nvSpPr>
          <p:spPr>
            <a:xfrm>
              <a:off x="151789" y="5962129"/>
              <a:ext cx="4890076" cy="5541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nhìn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Vinh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thán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phục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11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185BFF4-439A-413C-B406-3899C578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7391" y="434740"/>
            <a:ext cx="6429460" cy="9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200" b="1" dirty="0" err="1">
                <a:solidFill>
                  <a:srgbClr val="002060"/>
                </a:solidFill>
                <a:latin typeface="+mn-lt"/>
              </a:rPr>
              <a:t>Chọn</a:t>
            </a:r>
            <a:r>
              <a:rPr lang="en-US" altLang="vi-VN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+mn-lt"/>
              </a:rPr>
              <a:t>vần</a:t>
            </a:r>
            <a:r>
              <a:rPr lang="en-US" altLang="vi-VN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+mn-lt"/>
              </a:rPr>
              <a:t>phù</a:t>
            </a:r>
            <a:r>
              <a:rPr lang="en-US" altLang="vi-VN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+mn-lt"/>
              </a:rPr>
              <a:t>hợp</a:t>
            </a:r>
            <a:r>
              <a:rPr lang="en-US" altLang="vi-VN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+mn-lt"/>
              </a:rPr>
              <a:t>thay</a:t>
            </a:r>
            <a:r>
              <a:rPr lang="en-US" altLang="vi-VN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altLang="vi-VN" sz="3200" b="1" dirty="0">
                <a:solidFill>
                  <a:srgbClr val="002060"/>
                </a:solidFill>
                <a:latin typeface="+mn-lt"/>
              </a:rPr>
              <a:t> ô </a:t>
            </a:r>
            <a:r>
              <a:rPr lang="en-US" altLang="vi-VN" sz="3200" b="1" dirty="0" err="1">
                <a:solidFill>
                  <a:srgbClr val="002060"/>
                </a:solidFill>
                <a:latin typeface="+mn-lt"/>
              </a:rPr>
              <a:t>vuông</a:t>
            </a:r>
            <a:endParaRPr lang="en-US" altLang="vi-VN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3706F10-7928-4A15-9A02-72A24BC87A65}"/>
              </a:ext>
            </a:extLst>
          </p:cNvPr>
          <p:cNvSpPr/>
          <p:nvPr/>
        </p:nvSpPr>
        <p:spPr>
          <a:xfrm>
            <a:off x="3078331" y="649704"/>
            <a:ext cx="542005" cy="50992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002060"/>
                </a:solidFill>
              </a:rPr>
              <a:t>8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0" name="图片 20">
            <a:extLst>
              <a:ext uri="{FF2B5EF4-FFF2-40B4-BE49-F238E27FC236}">
                <a16:creationId xmlns:a16="http://schemas.microsoft.com/office/drawing/2014/main" id="{CC179B29-CE7F-4553-A0CB-DFB9C58D48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020" y="4410075"/>
            <a:ext cx="1858980" cy="35004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78B140-18E8-44CA-9D02-A06D080EF70C}"/>
              </a:ext>
            </a:extLst>
          </p:cNvPr>
          <p:cNvSpPr txBox="1"/>
          <p:nvPr/>
        </p:nvSpPr>
        <p:spPr>
          <a:xfrm>
            <a:off x="4732964" y="1315600"/>
            <a:ext cx="3737267" cy="6438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hay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uynh</a:t>
            </a:r>
            <a:endParaRPr 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51FE46-E0C3-4601-BAB9-0F7B9B8834D0}"/>
              </a:ext>
            </a:extLst>
          </p:cNvPr>
          <p:cNvSpPr txBox="1"/>
          <p:nvPr/>
        </p:nvSpPr>
        <p:spPr>
          <a:xfrm>
            <a:off x="1697752" y="2094886"/>
            <a:ext cx="2574758" cy="6438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02060"/>
                </a:solidFill>
              </a:rPr>
              <a:t>thông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minh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4C1003-0129-4A12-A019-F464991FF39B}"/>
              </a:ext>
            </a:extLst>
          </p:cNvPr>
          <p:cNvSpPr txBox="1"/>
          <p:nvPr/>
        </p:nvSpPr>
        <p:spPr>
          <a:xfrm>
            <a:off x="5050823" y="2094886"/>
            <a:ext cx="2574758" cy="6438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02060"/>
                </a:solidFill>
              </a:rPr>
              <a:t>huỳnh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huỵch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849EF8-079D-4527-AC06-7758C2578176}"/>
              </a:ext>
            </a:extLst>
          </p:cNvPr>
          <p:cNvSpPr txBox="1"/>
          <p:nvPr/>
        </p:nvSpPr>
        <p:spPr>
          <a:xfrm>
            <a:off x="8403894" y="2094886"/>
            <a:ext cx="2574758" cy="6438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02060"/>
                </a:solidFill>
              </a:rPr>
              <a:t>bình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tĩnh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822B95-B795-4FAD-8AB7-9C032B926725}"/>
              </a:ext>
            </a:extLst>
          </p:cNvPr>
          <p:cNvSpPr txBox="1"/>
          <p:nvPr/>
        </p:nvSpPr>
        <p:spPr>
          <a:xfrm>
            <a:off x="1697752" y="4261410"/>
            <a:ext cx="2574758" cy="6438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02060"/>
                </a:solidFill>
              </a:rPr>
              <a:t>băn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khoăn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B93C41-1D63-4D89-A58A-F897542384FC}"/>
              </a:ext>
            </a:extLst>
          </p:cNvPr>
          <p:cNvSpPr txBox="1"/>
          <p:nvPr/>
        </p:nvSpPr>
        <p:spPr>
          <a:xfrm>
            <a:off x="5050823" y="4261410"/>
            <a:ext cx="2574758" cy="6438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02060"/>
                </a:solidFill>
              </a:rPr>
              <a:t>hân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hoan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41E015-5FF3-4300-888E-0B72D6D328A2}"/>
              </a:ext>
            </a:extLst>
          </p:cNvPr>
          <p:cNvSpPr txBox="1"/>
          <p:nvPr/>
        </p:nvSpPr>
        <p:spPr>
          <a:xfrm>
            <a:off x="8403894" y="4261410"/>
            <a:ext cx="2574758" cy="6438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02060"/>
                </a:solidFill>
              </a:rPr>
              <a:t>hoàn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thành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43D2EA-CAAE-420D-8B05-5C5170F4E391}"/>
              </a:ext>
            </a:extLst>
          </p:cNvPr>
          <p:cNvSpPr txBox="1"/>
          <p:nvPr/>
        </p:nvSpPr>
        <p:spPr>
          <a:xfrm>
            <a:off x="4644733" y="3204467"/>
            <a:ext cx="3737267" cy="6438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hay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oăn</a:t>
            </a:r>
            <a:endParaRPr 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014119-BD7B-495B-A205-FED39A7B16A8}"/>
              </a:ext>
            </a:extLst>
          </p:cNvPr>
          <p:cNvSpPr/>
          <p:nvPr/>
        </p:nvSpPr>
        <p:spPr>
          <a:xfrm>
            <a:off x="3212432" y="2213811"/>
            <a:ext cx="589547" cy="492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9DCCEB-AD77-4F89-870F-D7100177E658}"/>
              </a:ext>
            </a:extLst>
          </p:cNvPr>
          <p:cNvSpPr/>
          <p:nvPr/>
        </p:nvSpPr>
        <p:spPr>
          <a:xfrm>
            <a:off x="6513366" y="2151116"/>
            <a:ext cx="801834" cy="492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A8B8A0-068E-4D60-A307-4AB9F864632E}"/>
              </a:ext>
            </a:extLst>
          </p:cNvPr>
          <p:cNvSpPr/>
          <p:nvPr/>
        </p:nvSpPr>
        <p:spPr>
          <a:xfrm>
            <a:off x="9469260" y="2205478"/>
            <a:ext cx="801834" cy="492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D010BA-B820-4B48-9AF4-9AED89A95365}"/>
              </a:ext>
            </a:extLst>
          </p:cNvPr>
          <p:cNvSpPr/>
          <p:nvPr/>
        </p:nvSpPr>
        <p:spPr>
          <a:xfrm>
            <a:off x="2908603" y="4405956"/>
            <a:ext cx="801834" cy="492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28EF47-6259-42B4-8679-0E28BDBA4F12}"/>
              </a:ext>
            </a:extLst>
          </p:cNvPr>
          <p:cNvSpPr/>
          <p:nvPr/>
        </p:nvSpPr>
        <p:spPr>
          <a:xfrm>
            <a:off x="6131282" y="4400117"/>
            <a:ext cx="801834" cy="492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913853-E607-424D-B2DC-A9CCB79876E3}"/>
              </a:ext>
            </a:extLst>
          </p:cNvPr>
          <p:cNvSpPr/>
          <p:nvPr/>
        </p:nvSpPr>
        <p:spPr>
          <a:xfrm>
            <a:off x="8746417" y="4336887"/>
            <a:ext cx="638215" cy="492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8FACAAB-6DD9-4269-A341-F67BED5385BF}"/>
              </a:ext>
            </a:extLst>
          </p:cNvPr>
          <p:cNvSpPr/>
          <p:nvPr/>
        </p:nvSpPr>
        <p:spPr>
          <a:xfrm>
            <a:off x="4639377" y="1807941"/>
            <a:ext cx="567396" cy="556481"/>
          </a:xfrm>
          <a:prstGeom prst="ellipse">
            <a:avLst/>
          </a:prstGeom>
          <a:solidFill>
            <a:srgbClr val="EB1DDC"/>
          </a:solidFill>
          <a:ln>
            <a:solidFill>
              <a:srgbClr val="EB1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18B063-16E2-4D8F-A74A-D907D87C6F3D}"/>
              </a:ext>
            </a:extLst>
          </p:cNvPr>
          <p:cNvSpPr txBox="1"/>
          <p:nvPr/>
        </p:nvSpPr>
        <p:spPr>
          <a:xfrm>
            <a:off x="5297611" y="1737409"/>
            <a:ext cx="2552175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773D5-DDFB-45BD-BAA7-CC4ED546B6C6}"/>
              </a:ext>
            </a:extLst>
          </p:cNvPr>
          <p:cNvSpPr txBox="1"/>
          <p:nvPr/>
        </p:nvSpPr>
        <p:spPr>
          <a:xfrm>
            <a:off x="2604255" y="2627853"/>
            <a:ext cx="7673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3B1D8-9870-4DA3-A5F5-ABBEC248F040}"/>
              </a:ext>
            </a:extLst>
          </p:cNvPr>
          <p:cNvSpPr txBox="1"/>
          <p:nvPr/>
        </p:nvSpPr>
        <p:spPr>
          <a:xfrm>
            <a:off x="2604254" y="3343970"/>
            <a:ext cx="762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749AFEC-CA27-4273-876D-940C0A7DFD4B}"/>
              </a:ext>
            </a:extLst>
          </p:cNvPr>
          <p:cNvGrpSpPr/>
          <p:nvPr/>
        </p:nvGrpSpPr>
        <p:grpSpPr>
          <a:xfrm>
            <a:off x="2785267" y="2185736"/>
            <a:ext cx="7059691" cy="2486528"/>
            <a:chOff x="1714456" y="1704473"/>
            <a:chExt cx="7059691" cy="24865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1FD7AE-AC99-44E8-AD58-CECAAFBABB68}"/>
                </a:ext>
              </a:extLst>
            </p:cNvPr>
            <p:cNvSpPr/>
            <p:nvPr/>
          </p:nvSpPr>
          <p:spPr>
            <a:xfrm>
              <a:off x="5570621" y="1756611"/>
              <a:ext cx="613612" cy="5694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3D4551-726B-4A24-BC06-C0AE175D31E6}"/>
                </a:ext>
              </a:extLst>
            </p:cNvPr>
            <p:cNvSpPr/>
            <p:nvPr/>
          </p:nvSpPr>
          <p:spPr>
            <a:xfrm>
              <a:off x="5570620" y="2378243"/>
              <a:ext cx="613612" cy="5694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765661-B7D4-47E0-9713-3BA5F4762CFF}"/>
                </a:ext>
              </a:extLst>
            </p:cNvPr>
            <p:cNvSpPr/>
            <p:nvPr/>
          </p:nvSpPr>
          <p:spPr>
            <a:xfrm>
              <a:off x="5570621" y="2999875"/>
              <a:ext cx="613612" cy="5694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684937-F4FE-40DD-8F77-D7F37B77A596}"/>
                </a:ext>
              </a:extLst>
            </p:cNvPr>
            <p:cNvSpPr/>
            <p:nvPr/>
          </p:nvSpPr>
          <p:spPr>
            <a:xfrm>
              <a:off x="5570620" y="3621507"/>
              <a:ext cx="613612" cy="5694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4BA5BD-3CE8-4700-BB4A-D805742C2B22}"/>
                </a:ext>
              </a:extLst>
            </p:cNvPr>
            <p:cNvSpPr/>
            <p:nvPr/>
          </p:nvSpPr>
          <p:spPr>
            <a:xfrm>
              <a:off x="4923140" y="2378243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29EE47-2750-42FE-A3FF-0EF0FF790F23}"/>
                </a:ext>
              </a:extLst>
            </p:cNvPr>
            <p:cNvSpPr/>
            <p:nvPr/>
          </p:nvSpPr>
          <p:spPr>
            <a:xfrm>
              <a:off x="4923141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665B7C-B7A5-44DC-A96B-D76181D83D50}"/>
                </a:ext>
              </a:extLst>
            </p:cNvPr>
            <p:cNvSpPr/>
            <p:nvPr/>
          </p:nvSpPr>
          <p:spPr>
            <a:xfrm>
              <a:off x="4923140" y="3621507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B16965-6B35-4DCA-BEED-D696C3072319}"/>
                </a:ext>
              </a:extLst>
            </p:cNvPr>
            <p:cNvSpPr/>
            <p:nvPr/>
          </p:nvSpPr>
          <p:spPr>
            <a:xfrm>
              <a:off x="6218101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A21A6F-FC95-4F2D-A24E-691952F70F6F}"/>
                </a:ext>
              </a:extLst>
            </p:cNvPr>
            <p:cNvSpPr/>
            <p:nvPr/>
          </p:nvSpPr>
          <p:spPr>
            <a:xfrm>
              <a:off x="6218100" y="3621507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FAA477-A949-4AA8-BDED-832AED790BF8}"/>
                </a:ext>
              </a:extLst>
            </p:cNvPr>
            <p:cNvSpPr/>
            <p:nvPr/>
          </p:nvSpPr>
          <p:spPr>
            <a:xfrm>
              <a:off x="6218100" y="1756611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67B206-D3FA-43D2-8BF6-00C47AA88B37}"/>
                </a:ext>
              </a:extLst>
            </p:cNvPr>
            <p:cNvSpPr/>
            <p:nvPr/>
          </p:nvSpPr>
          <p:spPr>
            <a:xfrm>
              <a:off x="6865579" y="1756611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0706ED-3532-4739-B224-62EF693DF2E3}"/>
                </a:ext>
              </a:extLst>
            </p:cNvPr>
            <p:cNvSpPr/>
            <p:nvPr/>
          </p:nvSpPr>
          <p:spPr>
            <a:xfrm>
              <a:off x="6865579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73D1FE-2AB5-4CD6-8201-FAD363A0B763}"/>
                </a:ext>
              </a:extLst>
            </p:cNvPr>
            <p:cNvSpPr/>
            <p:nvPr/>
          </p:nvSpPr>
          <p:spPr>
            <a:xfrm>
              <a:off x="7513057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EE33D9-C2F7-4A50-A825-4241516EAD72}"/>
                </a:ext>
              </a:extLst>
            </p:cNvPr>
            <p:cNvSpPr/>
            <p:nvPr/>
          </p:nvSpPr>
          <p:spPr>
            <a:xfrm>
              <a:off x="8160535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3E33305-31B7-48BD-BB48-64997AC536FE}"/>
                </a:ext>
              </a:extLst>
            </p:cNvPr>
            <p:cNvSpPr/>
            <p:nvPr/>
          </p:nvSpPr>
          <p:spPr>
            <a:xfrm>
              <a:off x="4274372" y="2378243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B26194-4DD5-4689-AC77-9F286B49A79B}"/>
                </a:ext>
              </a:extLst>
            </p:cNvPr>
            <p:cNvSpPr/>
            <p:nvPr/>
          </p:nvSpPr>
          <p:spPr>
            <a:xfrm>
              <a:off x="4274372" y="3621506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1AA0B9-A48C-4B5B-B11B-3DB8BBB848C7}"/>
                </a:ext>
              </a:extLst>
            </p:cNvPr>
            <p:cNvSpPr/>
            <p:nvPr/>
          </p:nvSpPr>
          <p:spPr>
            <a:xfrm>
              <a:off x="3625604" y="362150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090A71-D0CF-490A-BA32-BFF4757EFAC2}"/>
                </a:ext>
              </a:extLst>
            </p:cNvPr>
            <p:cNvSpPr/>
            <p:nvPr/>
          </p:nvSpPr>
          <p:spPr>
            <a:xfrm>
              <a:off x="2976836" y="3621504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D04A0C-563E-47BD-A4D8-C25596982446}"/>
                </a:ext>
              </a:extLst>
            </p:cNvPr>
            <p:cNvSpPr/>
            <p:nvPr/>
          </p:nvSpPr>
          <p:spPr>
            <a:xfrm>
              <a:off x="2328068" y="3621503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23" name="TextBox 22">
              <a:hlinkClick r:id="rId2" action="ppaction://hlinksldjump"/>
              <a:extLst>
                <a:ext uri="{FF2B5EF4-FFF2-40B4-BE49-F238E27FC236}">
                  <a16:creationId xmlns:a16="http://schemas.microsoft.com/office/drawing/2014/main" id="{4840E2AF-7777-4F26-A35B-2CE07A2D6623}"/>
                </a:ext>
              </a:extLst>
            </p:cNvPr>
            <p:cNvSpPr txBox="1"/>
            <p:nvPr/>
          </p:nvSpPr>
          <p:spPr>
            <a:xfrm>
              <a:off x="4940076" y="1704473"/>
              <a:ext cx="613612" cy="55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(1)</a:t>
              </a:r>
            </a:p>
          </p:txBody>
        </p:sp>
        <p:sp>
          <p:nvSpPr>
            <p:cNvPr id="24" name="TextBox 23">
              <a:hlinkClick r:id="rId3" action="ppaction://hlinksldjump"/>
              <a:extLst>
                <a:ext uri="{FF2B5EF4-FFF2-40B4-BE49-F238E27FC236}">
                  <a16:creationId xmlns:a16="http://schemas.microsoft.com/office/drawing/2014/main" id="{4024C78D-58CA-46E7-93A1-9D7243EC78D8}"/>
                </a:ext>
              </a:extLst>
            </p:cNvPr>
            <p:cNvSpPr txBox="1"/>
            <p:nvPr/>
          </p:nvSpPr>
          <p:spPr>
            <a:xfrm>
              <a:off x="3715060" y="2326201"/>
              <a:ext cx="613612" cy="55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(2)</a:t>
              </a:r>
            </a:p>
          </p:txBody>
        </p:sp>
        <p:sp>
          <p:nvSpPr>
            <p:cNvPr id="25" name="TextBox 24">
              <a:hlinkClick r:id="rId4" action="ppaction://hlinksldjump"/>
              <a:extLst>
                <a:ext uri="{FF2B5EF4-FFF2-40B4-BE49-F238E27FC236}">
                  <a16:creationId xmlns:a16="http://schemas.microsoft.com/office/drawing/2014/main" id="{496AA7CF-B19C-431C-9A92-D1C7A1DA70AF}"/>
                </a:ext>
              </a:extLst>
            </p:cNvPr>
            <p:cNvSpPr txBox="1"/>
            <p:nvPr/>
          </p:nvSpPr>
          <p:spPr>
            <a:xfrm>
              <a:off x="1714456" y="3569177"/>
              <a:ext cx="613612" cy="55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(4)</a:t>
              </a:r>
            </a:p>
          </p:txBody>
        </p:sp>
        <p:sp>
          <p:nvSpPr>
            <p:cNvPr id="27" name="TextBox 26">
              <a:hlinkClick r:id="rId5" action="ppaction://hlinksldjump"/>
              <a:extLst>
                <a:ext uri="{FF2B5EF4-FFF2-40B4-BE49-F238E27FC236}">
                  <a16:creationId xmlns:a16="http://schemas.microsoft.com/office/drawing/2014/main" id="{E8AE449A-49A9-4A93-8846-91EB2167A24A}"/>
                </a:ext>
              </a:extLst>
            </p:cNvPr>
            <p:cNvSpPr txBox="1"/>
            <p:nvPr/>
          </p:nvSpPr>
          <p:spPr>
            <a:xfrm>
              <a:off x="4382746" y="2991946"/>
              <a:ext cx="613612" cy="55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1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3BEC0E-799B-4526-ACCB-EFCC9F0E293C}"/>
              </a:ext>
            </a:extLst>
          </p:cNvPr>
          <p:cNvSpPr/>
          <p:nvPr/>
        </p:nvSpPr>
        <p:spPr>
          <a:xfrm>
            <a:off x="4834909" y="3994485"/>
            <a:ext cx="613612" cy="569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940556-26DD-4E14-81DE-76A899CE2506}"/>
              </a:ext>
            </a:extLst>
          </p:cNvPr>
          <p:cNvSpPr/>
          <p:nvPr/>
        </p:nvSpPr>
        <p:spPr>
          <a:xfrm>
            <a:off x="5482388" y="3994485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C0680-2EE1-4946-BCFF-C2192787A48B}"/>
              </a:ext>
            </a:extLst>
          </p:cNvPr>
          <p:cNvSpPr/>
          <p:nvPr/>
        </p:nvSpPr>
        <p:spPr>
          <a:xfrm>
            <a:off x="6129867" y="3994485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672CC-1BB1-4CBF-8F66-82CAA26BB311}"/>
              </a:ext>
            </a:extLst>
          </p:cNvPr>
          <p:cNvSpPr txBox="1"/>
          <p:nvPr/>
        </p:nvSpPr>
        <p:spPr>
          <a:xfrm>
            <a:off x="4204364" y="3942347"/>
            <a:ext cx="613612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(1)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B1162D-D9EF-424D-BF79-8C7969363A5E}"/>
              </a:ext>
            </a:extLst>
          </p:cNvPr>
          <p:cNvSpPr/>
          <p:nvPr/>
        </p:nvSpPr>
        <p:spPr>
          <a:xfrm>
            <a:off x="2574758" y="1949116"/>
            <a:ext cx="7445541" cy="131144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đuôi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tai </a:t>
            </a:r>
            <a:r>
              <a:rPr lang="en-US" sz="3200" dirty="0" err="1"/>
              <a:t>dài</a:t>
            </a:r>
            <a:endParaRPr lang="en-US" sz="3200" dirty="0"/>
          </a:p>
          <a:p>
            <a:pPr algn="ctr"/>
            <a:r>
              <a:rPr lang="en-US" sz="3200" dirty="0" err="1"/>
              <a:t>Mắt</a:t>
            </a:r>
            <a:r>
              <a:rPr lang="en-US" sz="3200" dirty="0"/>
              <a:t> </a:t>
            </a:r>
            <a:r>
              <a:rPr lang="en-US" sz="3200" dirty="0" err="1"/>
              <a:t>hồng</a:t>
            </a:r>
            <a:r>
              <a:rPr lang="en-US" sz="3200" dirty="0"/>
              <a:t> </a:t>
            </a:r>
            <a:r>
              <a:rPr lang="en-US" sz="3200" dirty="0" err="1"/>
              <a:t>lông</a:t>
            </a:r>
            <a:r>
              <a:rPr lang="en-US" sz="3200" dirty="0"/>
              <a:t> </a:t>
            </a:r>
            <a:r>
              <a:rPr lang="en-US" sz="3200" dirty="0" err="1"/>
              <a:t>mượt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tài</a:t>
            </a:r>
            <a:r>
              <a:rPr lang="en-US" sz="3200" dirty="0"/>
              <a:t> </a:t>
            </a:r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78903-8C9F-408A-93E2-74136D9C2E77}"/>
              </a:ext>
            </a:extLst>
          </p:cNvPr>
          <p:cNvSpPr txBox="1"/>
          <p:nvPr/>
        </p:nvSpPr>
        <p:spPr>
          <a:xfrm>
            <a:off x="3732907" y="2064023"/>
            <a:ext cx="613612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5195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4B9D9F03-83EE-4E0D-A8AD-1FDF95BBDF9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手绘多媒体公开课课件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B146"/>
      </a:accent1>
      <a:accent2>
        <a:srgbClr val="DEB313"/>
      </a:accent2>
      <a:accent3>
        <a:srgbClr val="CB634F"/>
      </a:accent3>
      <a:accent4>
        <a:srgbClr val="ADB146"/>
      </a:accent4>
      <a:accent5>
        <a:srgbClr val="DEB313"/>
      </a:accent5>
      <a:accent6>
        <a:srgbClr val="CB634F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potx" id="{686BFE9D-0620-4036-A638-EF6EF9C97193}" vid="{3A6DB355-AB88-4F00-A581-7F597D416C5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1113</TotalTime>
  <Words>443</Words>
  <Application>Microsoft Office PowerPoint</Application>
  <PresentationFormat>Widescreen</PresentationFormat>
  <Paragraphs>102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HP001 5 hàng</vt:lpstr>
      <vt:lpstr>DengXian</vt:lpstr>
      <vt:lpstr>Times New Roman</vt:lpstr>
      <vt:lpstr>HP001 4 hàng</vt:lpstr>
      <vt:lpstr>Calibri</vt:lpstr>
      <vt:lpstr>Calibri Light</vt:lpstr>
      <vt:lpstr>Arial Rounded MT Bold</vt:lpstr>
      <vt:lpstr>Arial-Rounded</vt:lpstr>
      <vt:lpstr>PPT定制1801380800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可爱手绘多媒体公开课课件PPT模板</dc:title>
  <dc:subject/>
  <dc:creator>柚子设计</dc:creator>
  <cp:keywords>MC-PPT模板</cp:keywords>
  <dc:description/>
  <cp:lastModifiedBy>Thao Tran</cp:lastModifiedBy>
  <cp:revision>71</cp:revision>
  <dcterms:created xsi:type="dcterms:W3CDTF">2017-09-04T06:40:19Z</dcterms:created>
  <dcterms:modified xsi:type="dcterms:W3CDTF">2023-07-30T11:26:07Z</dcterms:modified>
  <cp:category>模板</cp:category>
</cp:coreProperties>
</file>