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7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8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9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  <p:sldMasterId id="2147483694" r:id="rId2"/>
    <p:sldMasterId id="2147483700" r:id="rId3"/>
    <p:sldMasterId id="2147483711" r:id="rId4"/>
    <p:sldMasterId id="2147483715" r:id="rId5"/>
    <p:sldMasterId id="2147483726" r:id="rId6"/>
    <p:sldMasterId id="2147483730" r:id="rId7"/>
    <p:sldMasterId id="2147483733" r:id="rId8"/>
    <p:sldMasterId id="2147483739" r:id="rId9"/>
    <p:sldMasterId id="2147483752" r:id="rId10"/>
  </p:sldMasterIdLst>
  <p:notesMasterIdLst>
    <p:notesMasterId r:id="rId43"/>
  </p:notesMasterIdLst>
  <p:sldIdLst>
    <p:sldId id="352" r:id="rId11"/>
    <p:sldId id="281" r:id="rId12"/>
    <p:sldId id="289" r:id="rId13"/>
    <p:sldId id="297" r:id="rId14"/>
    <p:sldId id="298" r:id="rId15"/>
    <p:sldId id="299" r:id="rId16"/>
    <p:sldId id="296" r:id="rId17"/>
    <p:sldId id="282" r:id="rId18"/>
    <p:sldId id="376" r:id="rId19"/>
    <p:sldId id="322" r:id="rId20"/>
    <p:sldId id="2601" r:id="rId21"/>
    <p:sldId id="260" r:id="rId22"/>
    <p:sldId id="2604" r:id="rId23"/>
    <p:sldId id="2627" r:id="rId24"/>
    <p:sldId id="373" r:id="rId25"/>
    <p:sldId id="2624" r:id="rId26"/>
    <p:sldId id="2625" r:id="rId27"/>
    <p:sldId id="2626" r:id="rId28"/>
    <p:sldId id="2568" r:id="rId29"/>
    <p:sldId id="2620" r:id="rId30"/>
    <p:sldId id="2621" r:id="rId31"/>
    <p:sldId id="2628" r:id="rId32"/>
    <p:sldId id="2622" r:id="rId33"/>
    <p:sldId id="267" r:id="rId34"/>
    <p:sldId id="2629" r:id="rId35"/>
    <p:sldId id="2614" r:id="rId36"/>
    <p:sldId id="294" r:id="rId37"/>
    <p:sldId id="325" r:id="rId38"/>
    <p:sldId id="326" r:id="rId39"/>
    <p:sldId id="2630" r:id="rId40"/>
    <p:sldId id="2631" r:id="rId41"/>
    <p:sldId id="261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57AFC4-2839-4ED4-A5E4-3594C828BED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F1593D-3210-45E0-B329-32EA31E28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17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272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9637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125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296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877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9C252-B8D0-45BC-8B32-1871FD7C78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80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574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955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168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69885-E2B7-4639-910B-537B81D0B2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2017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961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8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51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51" y="360209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363" indent="0" algn="ctr">
              <a:buNone/>
              <a:defRPr sz="2000"/>
            </a:lvl2pPr>
            <a:lvl3pPr marL="912781" indent="0" algn="ctr">
              <a:buNone/>
              <a:defRPr sz="1900"/>
            </a:lvl3pPr>
            <a:lvl4pPr marL="1369172" indent="0" algn="ctr">
              <a:buNone/>
              <a:defRPr sz="1600"/>
            </a:lvl4pPr>
            <a:lvl5pPr marL="1825568" indent="0" algn="ctr">
              <a:buNone/>
              <a:defRPr sz="1600"/>
            </a:lvl5pPr>
            <a:lvl6pPr marL="2281986" indent="0" algn="ctr">
              <a:buNone/>
              <a:defRPr sz="1600"/>
            </a:lvl6pPr>
            <a:lvl7pPr marL="2738346" indent="0" algn="ctr">
              <a:buNone/>
              <a:defRPr sz="1600"/>
            </a:lvl7pPr>
            <a:lvl8pPr marL="3194711" indent="0" algn="ctr">
              <a:buNone/>
              <a:defRPr sz="1600"/>
            </a:lvl8pPr>
            <a:lvl9pPr marL="365107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2024/3/28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87269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2024/3/28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033778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41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1" y="365241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2024/3/28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747458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93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13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05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98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1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8150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71988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05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2024/3/28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971786"/>
      </p:ext>
    </p:extLst>
  </p:cSld>
  <p:clrMapOvr>
    <a:masterClrMapping/>
  </p:clrMapOvr>
  <p:transition spd="slow" advClick="0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998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0734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36055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1057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2842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5580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4501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822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ummary slide (1)">
    <p:bg>
      <p:bgPr>
        <a:solidFill>
          <a:srgbClr val="1314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Drop Imag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45" name="Title Text"/>
          <p:cNvSpPr txBox="1">
            <a:spLocks noGrp="1"/>
          </p:cNvSpPr>
          <p:nvPr>
            <p:ph type="title"/>
          </p:nvPr>
        </p:nvSpPr>
        <p:spPr>
          <a:xfrm>
            <a:off x="1506808" y="1074083"/>
            <a:ext cx="9178384" cy="2032936"/>
          </a:xfrm>
          <a:prstGeom prst="rect">
            <a:avLst/>
          </a:prstGeom>
        </p:spPr>
        <p:txBody>
          <a:bodyPr anchor="t"/>
          <a:lstStyle>
            <a:lvl1pPr>
              <a:defRPr sz="1250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6" name="ABOUT…"/>
          <p:cNvSpPr txBox="1">
            <a:spLocks noGrp="1"/>
          </p:cNvSpPr>
          <p:nvPr>
            <p:ph type="body" sz="quarter" idx="14"/>
          </p:nvPr>
        </p:nvSpPr>
        <p:spPr>
          <a:xfrm>
            <a:off x="2599624" y="4416137"/>
            <a:ext cx="1486304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ABOUT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INTRO</a:t>
            </a:r>
          </a:p>
        </p:txBody>
      </p:sp>
      <p:sp>
        <p:nvSpPr>
          <p:cNvPr id="47" name="CREATIVE…"/>
          <p:cNvSpPr txBox="1">
            <a:spLocks noGrp="1"/>
          </p:cNvSpPr>
          <p:nvPr>
            <p:ph type="body" sz="quarter" idx="15"/>
          </p:nvPr>
        </p:nvSpPr>
        <p:spPr>
          <a:xfrm>
            <a:off x="4525586" y="4416137"/>
            <a:ext cx="2066912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CREATIVE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GALLERY</a:t>
            </a:r>
          </a:p>
        </p:txBody>
      </p:sp>
      <p:sp>
        <p:nvSpPr>
          <p:cNvPr id="48" name="SERVICES…"/>
          <p:cNvSpPr txBox="1">
            <a:spLocks noGrp="1"/>
          </p:cNvSpPr>
          <p:nvPr>
            <p:ph type="body" sz="quarter" idx="16"/>
          </p:nvPr>
        </p:nvSpPr>
        <p:spPr>
          <a:xfrm>
            <a:off x="6566169" y="4416137"/>
            <a:ext cx="2338461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SERVICES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ANALYTICS</a:t>
            </a:r>
          </a:p>
        </p:txBody>
      </p:sp>
      <p:sp>
        <p:nvSpPr>
          <p:cNvPr id="49" name="TEAM…"/>
          <p:cNvSpPr txBox="1">
            <a:spLocks noGrp="1"/>
          </p:cNvSpPr>
          <p:nvPr>
            <p:ph type="body" sz="quarter" idx="17"/>
          </p:nvPr>
        </p:nvSpPr>
        <p:spPr>
          <a:xfrm>
            <a:off x="8832824" y="4416137"/>
            <a:ext cx="1555875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TEAM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SLIDES</a:t>
            </a:r>
          </a:p>
        </p:txBody>
      </p:sp>
      <p:sp>
        <p:nvSpPr>
          <p:cNvPr id="9" name="Shape"/>
          <p:cNvSpPr/>
          <p:nvPr userDrawn="1"/>
        </p:nvSpPr>
        <p:spPr>
          <a:xfrm>
            <a:off x="1865677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0" name="Shape"/>
          <p:cNvSpPr/>
          <p:nvPr userDrawn="1"/>
        </p:nvSpPr>
        <p:spPr>
          <a:xfrm>
            <a:off x="3940273" y="3531727"/>
            <a:ext cx="2238720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1" name="Shape"/>
          <p:cNvSpPr/>
          <p:nvPr userDrawn="1"/>
        </p:nvSpPr>
        <p:spPr>
          <a:xfrm>
            <a:off x="6014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2" name="Shape"/>
          <p:cNvSpPr/>
          <p:nvPr userDrawn="1"/>
        </p:nvSpPr>
        <p:spPr>
          <a:xfrm>
            <a:off x="8087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6569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10" grpId="0" animBg="1" advAuto="0"/>
      <p:bldP spid="11" grpId="0" animBg="1" advAuto="0"/>
      <p:bldP spid="12" grpId="0" animBg="1" advAuto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ients about u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pic" sz="half" idx="13"/>
          </p:nvPr>
        </p:nvSpPr>
        <p:spPr>
          <a:xfrm>
            <a:off x="2005936" y="1142450"/>
            <a:ext cx="4573101" cy="4573100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219051" cy="223838"/>
          </a:xfrm>
          <a:prstGeom prst="rect">
            <a:avLst/>
          </a:prstGeom>
        </p:spPr>
        <p:txBody>
          <a:bodyPr/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7190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8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52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3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78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1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5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9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3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7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0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2024/3/28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299695"/>
      </p:ext>
    </p:extLst>
  </p:cSld>
  <p:clrMapOvr>
    <a:masterClrMapping/>
  </p:clrMapOvr>
  <p:transition spd="slow" advClick="0" advTm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73" y="-150920"/>
            <a:ext cx="4799416" cy="19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69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192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110" y="106532"/>
            <a:ext cx="426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3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374" y="1799618"/>
            <a:ext cx="3509608" cy="50583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645" y="-87550"/>
            <a:ext cx="1356014" cy="169261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90" y="3943898"/>
            <a:ext cx="3879310" cy="458776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604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061" y="2801565"/>
            <a:ext cx="4546465" cy="45464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85636"/>
            <a:ext cx="2667000" cy="4953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7404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75610" cy="20505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455" y="4516428"/>
            <a:ext cx="3449218" cy="23415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8571"/>
            <a:ext cx="2727769" cy="403049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933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19" y="791184"/>
            <a:ext cx="4049600" cy="60668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554" y="249019"/>
            <a:ext cx="1920199" cy="20758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381" y="3920246"/>
            <a:ext cx="1851619" cy="301298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6665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837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48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30619-FFEC-4691-80AA-7CD21D60D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B4C91-86BE-44A9-9A0F-000776665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71EA0-8A6B-4FE0-B844-AF1DE230F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D9760-0944-404D-853C-5AF176F29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2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11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2024/3/28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406991"/>
      </p:ext>
    </p:extLst>
  </p:cSld>
  <p:clrMapOvr>
    <a:masterClrMapping/>
  </p:clrMapOvr>
  <p:transition spd="slow" advClick="0" advTm="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364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ummary slide (1)">
    <p:bg>
      <p:bgPr>
        <a:solidFill>
          <a:srgbClr val="1314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Drop Imag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45" name="Title Text"/>
          <p:cNvSpPr txBox="1">
            <a:spLocks noGrp="1"/>
          </p:cNvSpPr>
          <p:nvPr>
            <p:ph type="title"/>
          </p:nvPr>
        </p:nvSpPr>
        <p:spPr>
          <a:xfrm>
            <a:off x="1506808" y="1074083"/>
            <a:ext cx="9178384" cy="2032936"/>
          </a:xfrm>
          <a:prstGeom prst="rect">
            <a:avLst/>
          </a:prstGeom>
        </p:spPr>
        <p:txBody>
          <a:bodyPr anchor="t"/>
          <a:lstStyle>
            <a:lvl1pPr>
              <a:defRPr sz="1250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6" name="ABOUT…"/>
          <p:cNvSpPr txBox="1">
            <a:spLocks noGrp="1"/>
          </p:cNvSpPr>
          <p:nvPr>
            <p:ph type="body" sz="quarter" idx="14"/>
          </p:nvPr>
        </p:nvSpPr>
        <p:spPr>
          <a:xfrm>
            <a:off x="2599624" y="4416137"/>
            <a:ext cx="1486304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ABOUT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INTRO</a:t>
            </a:r>
          </a:p>
        </p:txBody>
      </p:sp>
      <p:sp>
        <p:nvSpPr>
          <p:cNvPr id="47" name="CREATIVE…"/>
          <p:cNvSpPr txBox="1">
            <a:spLocks noGrp="1"/>
          </p:cNvSpPr>
          <p:nvPr>
            <p:ph type="body" sz="quarter" idx="15"/>
          </p:nvPr>
        </p:nvSpPr>
        <p:spPr>
          <a:xfrm>
            <a:off x="4525586" y="4416137"/>
            <a:ext cx="2066912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CREATIVE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GALLERY</a:t>
            </a:r>
          </a:p>
        </p:txBody>
      </p:sp>
      <p:sp>
        <p:nvSpPr>
          <p:cNvPr id="48" name="SERVICES…"/>
          <p:cNvSpPr txBox="1">
            <a:spLocks noGrp="1"/>
          </p:cNvSpPr>
          <p:nvPr>
            <p:ph type="body" sz="quarter" idx="16"/>
          </p:nvPr>
        </p:nvSpPr>
        <p:spPr>
          <a:xfrm>
            <a:off x="6566169" y="4416137"/>
            <a:ext cx="2338461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SERVICES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ANALYTICS</a:t>
            </a:r>
          </a:p>
        </p:txBody>
      </p:sp>
      <p:sp>
        <p:nvSpPr>
          <p:cNvPr id="49" name="TEAM…"/>
          <p:cNvSpPr txBox="1">
            <a:spLocks noGrp="1"/>
          </p:cNvSpPr>
          <p:nvPr>
            <p:ph type="body" sz="quarter" idx="17"/>
          </p:nvPr>
        </p:nvSpPr>
        <p:spPr>
          <a:xfrm>
            <a:off x="8832824" y="4416137"/>
            <a:ext cx="1555875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TEAM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SLIDES</a:t>
            </a:r>
          </a:p>
        </p:txBody>
      </p:sp>
      <p:sp>
        <p:nvSpPr>
          <p:cNvPr id="9" name="Shape"/>
          <p:cNvSpPr/>
          <p:nvPr userDrawn="1"/>
        </p:nvSpPr>
        <p:spPr>
          <a:xfrm>
            <a:off x="1865677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0" name="Shape"/>
          <p:cNvSpPr/>
          <p:nvPr userDrawn="1"/>
        </p:nvSpPr>
        <p:spPr>
          <a:xfrm>
            <a:off x="3940273" y="3531727"/>
            <a:ext cx="2238720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1" name="Shape"/>
          <p:cNvSpPr/>
          <p:nvPr userDrawn="1"/>
        </p:nvSpPr>
        <p:spPr>
          <a:xfrm>
            <a:off x="6014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2" name="Shape"/>
          <p:cNvSpPr/>
          <p:nvPr userDrawn="1"/>
        </p:nvSpPr>
        <p:spPr>
          <a:xfrm>
            <a:off x="8087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1045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10" grpId="0" animBg="1" advAuto="0"/>
      <p:bldP spid="11" grpId="0" animBg="1" advAuto="0"/>
      <p:bldP spid="12" grpId="0" animBg="1" advAuto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ients about u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pic" sz="half" idx="13"/>
          </p:nvPr>
        </p:nvSpPr>
        <p:spPr>
          <a:xfrm>
            <a:off x="2005936" y="1142450"/>
            <a:ext cx="4573101" cy="4573100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219051" cy="223838"/>
          </a:xfrm>
          <a:prstGeom prst="rect">
            <a:avLst/>
          </a:prstGeom>
        </p:spPr>
        <p:txBody>
          <a:bodyPr/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61252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3" rIns="86277" bIns="43143" rtlCol="0" anchor="ctr"/>
          <a:lstStyle/>
          <a:p>
            <a:pPr algn="ctr" defTabSz="862737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5518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05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01830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269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5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55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8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63" indent="0">
              <a:buNone/>
              <a:defRPr sz="2000" b="1"/>
            </a:lvl2pPr>
            <a:lvl3pPr marL="912781" indent="0">
              <a:buNone/>
              <a:defRPr sz="1900" b="1"/>
            </a:lvl3pPr>
            <a:lvl4pPr marL="1369172" indent="0">
              <a:buNone/>
              <a:defRPr sz="1600" b="1"/>
            </a:lvl4pPr>
            <a:lvl5pPr marL="1825568" indent="0">
              <a:buNone/>
              <a:defRPr sz="1600" b="1"/>
            </a:lvl5pPr>
            <a:lvl6pPr marL="2281986" indent="0">
              <a:buNone/>
              <a:defRPr sz="1600" b="1"/>
            </a:lvl6pPr>
            <a:lvl7pPr marL="2738346" indent="0">
              <a:buNone/>
              <a:defRPr sz="1600" b="1"/>
            </a:lvl7pPr>
            <a:lvl8pPr marL="3194711" indent="0">
              <a:buNone/>
              <a:defRPr sz="1600" b="1"/>
            </a:lvl8pPr>
            <a:lvl9pPr marL="365107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8" y="2505087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63" indent="0">
              <a:buNone/>
              <a:defRPr sz="2000" b="1"/>
            </a:lvl2pPr>
            <a:lvl3pPr marL="912781" indent="0">
              <a:buNone/>
              <a:defRPr sz="1900" b="1"/>
            </a:lvl3pPr>
            <a:lvl4pPr marL="1369172" indent="0">
              <a:buNone/>
              <a:defRPr sz="1600" b="1"/>
            </a:lvl4pPr>
            <a:lvl5pPr marL="1825568" indent="0">
              <a:buNone/>
              <a:defRPr sz="1600" b="1"/>
            </a:lvl5pPr>
            <a:lvl6pPr marL="2281986" indent="0">
              <a:buNone/>
              <a:defRPr sz="1600" b="1"/>
            </a:lvl6pPr>
            <a:lvl7pPr marL="2738346" indent="0">
              <a:buNone/>
              <a:defRPr sz="1600" b="1"/>
            </a:lvl7pPr>
            <a:lvl8pPr marL="3194711" indent="0">
              <a:buNone/>
              <a:defRPr sz="1600" b="1"/>
            </a:lvl8pPr>
            <a:lvl9pPr marL="365107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10" y="2505087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2024/3/28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768257"/>
      </p:ext>
    </p:extLst>
  </p:cSld>
  <p:clrMapOvr>
    <a:masterClrMapping/>
  </p:clrMapOvr>
  <p:transition spd="slow" advClick="0" advTm="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7721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19565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387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971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4170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7083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2021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58255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624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440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5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492" tIns="46290" rIns="92492" bIns="46290" rtlCol="0" anchor="ctr"/>
          <a:lstStyle/>
          <a:p>
            <a:pPr algn="ctr" defTabSz="912781">
              <a:defRPr/>
            </a:pPr>
            <a:endParaRPr lang="zh-CN" altLang="en-US" sz="190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22607" y="259633"/>
            <a:ext cx="10515600" cy="62810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2024/3/28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57" y="54609"/>
            <a:ext cx="1104843" cy="103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980597"/>
      </p:ext>
    </p:extLst>
  </p:cSld>
  <p:clrMapOvr>
    <a:masterClrMapping/>
  </p:clrMapOvr>
  <p:transition spd="slow" advClick="0" advTm="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3825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副标题 2">
            <a:extLst>
              <a:ext uri="{FF2B5EF4-FFF2-40B4-BE49-F238E27FC236}">
                <a16:creationId xmlns:a16="http://schemas.microsoft.com/office/drawing/2014/main" id="{9907A662-F10A-41BC-8572-C565656956AC}"/>
              </a:ext>
            </a:extLst>
          </p:cNvPr>
          <p:cNvSpPr>
            <a:spLocks noGrp="1"/>
          </p:cNvSpPr>
          <p:nvPr userDrawn="1"/>
        </p:nvSpPr>
        <p:spPr>
          <a:xfrm>
            <a:off x="2056972" y="2601119"/>
            <a:ext cx="8078055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>
                  <a:alpha val="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638951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C926-1AF6-4C84-925A-B6B02113653E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A99D-0B2A-4248-B920-D9E6984CC9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776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C926-1AF6-4C84-925A-B6B02113653E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A99D-0B2A-4248-B920-D9E6984CC9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5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C926-1AF6-4C84-925A-B6B02113653E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A99D-0B2A-4248-B920-D9E6984CC9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75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C926-1AF6-4C84-925A-B6B02113653E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A99D-0B2A-4248-B920-D9E6984CC9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58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C926-1AF6-4C84-925A-B6B02113653E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A99D-0B2A-4248-B920-D9E6984CC9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73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C926-1AF6-4C84-925A-B6B02113653E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A99D-0B2A-4248-B920-D9E6984CC9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94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C926-1AF6-4C84-925A-B6B02113653E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A99D-0B2A-4248-B920-D9E6984CC9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819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C926-1AF6-4C84-925A-B6B02113653E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A99D-0B2A-4248-B920-D9E6984CC9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09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2024/3/28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629002"/>
      </p:ext>
    </p:extLst>
  </p:cSld>
  <p:clrMapOvr>
    <a:masterClrMapping/>
  </p:clrMapOvr>
  <p:transition spd="slow" advClick="0" advTm="0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C926-1AF6-4C84-925A-B6B02113653E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A99D-0B2A-4248-B920-D9E6984CC9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21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C926-1AF6-4C84-925A-B6B02113653E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A99D-0B2A-4248-B920-D9E6984CC9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57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C926-1AF6-4C84-925A-B6B02113653E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A99D-0B2A-4248-B920-D9E6984CC9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43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BDBE55C-3294-4C63-B089-14FB65D02E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04" y="2898"/>
            <a:ext cx="12188264" cy="685523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28D1AAF0-47CB-45AA-ABE3-4700373D2FAF}"/>
              </a:ext>
            </a:extLst>
          </p:cNvPr>
          <p:cNvSpPr/>
          <p:nvPr userDrawn="1"/>
        </p:nvSpPr>
        <p:spPr>
          <a:xfrm>
            <a:off x="0" y="469755"/>
            <a:ext cx="12192000" cy="599255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47137" y="270757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algn="r"/>
            <a:r>
              <a:rPr lang="zh-CN" altLang="en-US" sz="2399" dirty="0">
                <a:solidFill>
                  <a:schemeClr val="accent1"/>
                </a:solidFill>
                <a:ea typeface="微软雅黑" panose="020B0503020204020204" pitchFamily="34" charset="-122"/>
              </a:rPr>
              <a:t>工作回顾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50157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50157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624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BD1620D-F62A-471E-951D-5BF183EDE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04" y="2898"/>
            <a:ext cx="12188264" cy="685523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96EDE66-4097-4178-A344-70341677550C}"/>
              </a:ext>
            </a:extLst>
          </p:cNvPr>
          <p:cNvSpPr/>
          <p:nvPr userDrawn="1"/>
        </p:nvSpPr>
        <p:spPr>
          <a:xfrm>
            <a:off x="0" y="469755"/>
            <a:ext cx="12192000" cy="599255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779" y="270757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r>
              <a:rPr lang="zh-CN" altLang="en-US" sz="2399" dirty="0">
                <a:solidFill>
                  <a:schemeClr val="accent1"/>
                </a:solidFill>
                <a:ea typeface="微软雅黑" panose="020B0503020204020204" pitchFamily="34" charset="-122"/>
              </a:rPr>
              <a:t>自我评价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50157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50157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05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8B54879-C49D-4FEF-88B6-F1B61F2CA1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04" y="2898"/>
            <a:ext cx="12188264" cy="685523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6CDBDC3-43AC-4DB2-A4B3-361DA0B9DA24}"/>
              </a:ext>
            </a:extLst>
          </p:cNvPr>
          <p:cNvSpPr/>
          <p:nvPr userDrawn="1"/>
        </p:nvSpPr>
        <p:spPr>
          <a:xfrm>
            <a:off x="0" y="469755"/>
            <a:ext cx="12192000" cy="599255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837" y="270757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algn="r"/>
            <a:r>
              <a:rPr lang="zh-CN" altLang="en-US" sz="2399" dirty="0">
                <a:solidFill>
                  <a:schemeClr val="accent1"/>
                </a:solidFill>
                <a:ea typeface="微软雅黑" panose="020B0503020204020204" pitchFamily="34" charset="-122"/>
              </a:rPr>
              <a:t>工作体会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50157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50157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970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1E8F3C4-EFF5-4689-93F2-CA2CE002D6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04" y="2898"/>
            <a:ext cx="12188264" cy="685523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1F0BB09-E5AF-4415-897E-7F3F22313AB5}"/>
              </a:ext>
            </a:extLst>
          </p:cNvPr>
          <p:cNvSpPr/>
          <p:nvPr userDrawn="1"/>
        </p:nvSpPr>
        <p:spPr>
          <a:xfrm>
            <a:off x="0" y="469755"/>
            <a:ext cx="12192000" cy="599255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4989880" y="270757"/>
            <a:ext cx="233899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r>
              <a:rPr lang="zh-CN" altLang="en-US" sz="2399" dirty="0">
                <a:solidFill>
                  <a:schemeClr val="accent1"/>
                </a:solidFill>
                <a:ea typeface="微软雅黑" panose="020B0503020204020204" pitchFamily="34" charset="-122"/>
              </a:rPr>
              <a:t>工作规划和展望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50157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50157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697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494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29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42000" y="6491818"/>
            <a:ext cx="5080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rgbClr val="FFFFFF"/>
                </a:solidFill>
                <a:latin typeface="Glegoo"/>
                <a:cs typeface="Glegoo"/>
              </a:defRPr>
            </a:lvl1pPr>
          </a:lstStyle>
          <a:p>
            <a:fld id="{4F30D5C1-D155-2E40-A967-511B3BD0F2A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1" y="381002"/>
            <a:ext cx="10972800" cy="1143000"/>
          </a:xfrm>
        </p:spPr>
        <p:txBody>
          <a:bodyPr>
            <a:normAutofit/>
          </a:bodyPr>
          <a:lstStyle>
            <a:lvl1pPr>
              <a:defRPr sz="3732">
                <a:solidFill>
                  <a:srgbClr val="48597F"/>
                </a:solidFill>
                <a:latin typeface="Lato Light"/>
                <a:cs typeface="Lato Ligh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2743201" y="1168401"/>
            <a:ext cx="6705600" cy="4318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599" i="0">
                <a:solidFill>
                  <a:srgbClr val="1399EE"/>
                </a:solidFill>
                <a:latin typeface="Glegoo"/>
                <a:cs typeface="Glegoo"/>
              </a:defRPr>
            </a:lvl1pPr>
            <a:lvl2pPr marL="609402" indent="0">
              <a:buFontTx/>
              <a:buNone/>
              <a:defRPr sz="1400">
                <a:latin typeface="Mission Gothic Regular" pitchFamily="50" charset="0"/>
              </a:defRPr>
            </a:lvl2pPr>
            <a:lvl3pPr marL="1218804" indent="0">
              <a:buFontTx/>
              <a:buNone/>
              <a:defRPr sz="1400">
                <a:latin typeface="Mission Gothic Regular" pitchFamily="50" charset="0"/>
              </a:defRPr>
            </a:lvl3pPr>
            <a:lvl4pPr marL="1828206" indent="0">
              <a:buFontTx/>
              <a:buNone/>
              <a:defRPr sz="1400">
                <a:latin typeface="Mission Gothic Regular" pitchFamily="50" charset="0"/>
              </a:defRPr>
            </a:lvl4pPr>
            <a:lvl5pPr marL="2437608" indent="0">
              <a:buFontTx/>
              <a:buNone/>
              <a:defRPr sz="1400">
                <a:latin typeface="Mission Gothic Regular" pitchFamily="50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44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55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0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63" indent="0">
              <a:buNone/>
              <a:defRPr sz="1500"/>
            </a:lvl2pPr>
            <a:lvl3pPr marL="912781" indent="0">
              <a:buNone/>
              <a:defRPr sz="1200"/>
            </a:lvl3pPr>
            <a:lvl4pPr marL="1369172" indent="0">
              <a:buNone/>
              <a:defRPr sz="1100"/>
            </a:lvl4pPr>
            <a:lvl5pPr marL="1825568" indent="0">
              <a:buNone/>
              <a:defRPr sz="1100"/>
            </a:lvl5pPr>
            <a:lvl6pPr marL="2281986" indent="0">
              <a:buNone/>
              <a:defRPr sz="1100"/>
            </a:lvl6pPr>
            <a:lvl7pPr marL="2738346" indent="0">
              <a:buNone/>
              <a:defRPr sz="1100"/>
            </a:lvl7pPr>
            <a:lvl8pPr marL="3194711" indent="0">
              <a:buNone/>
              <a:defRPr sz="1100"/>
            </a:lvl8pPr>
            <a:lvl9pPr marL="365107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2024/3/28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004048"/>
      </p:ext>
    </p:extLst>
  </p:cSld>
  <p:clrMapOvr>
    <a:masterClrMapping/>
  </p:clrMapOvr>
  <p:transition spd="slow" advClick="0" advTm="0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TextBox 1"/>
          <p:cNvSpPr txBox="1"/>
          <p:nvPr userDrawn="1"/>
        </p:nvSpPr>
        <p:spPr>
          <a:xfrm>
            <a:off x="5154218" y="491612"/>
            <a:ext cx="1723516" cy="399967"/>
          </a:xfrm>
          <a:prstGeom prst="rect">
            <a:avLst/>
          </a:prstGeom>
          <a:noFill/>
        </p:spPr>
        <p:txBody>
          <a:bodyPr wrap="none" lIns="91424" tIns="45713" rIns="91424" bIns="45713" rtlCol="0">
            <a:spAutoFit/>
          </a:bodyPr>
          <a:lstStyle/>
          <a:p>
            <a:pPr lvl="0" algn="ctr"/>
            <a:r>
              <a:rPr lang="zh-CN" altLang="en-US" sz="1999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点击添加标题</a:t>
            </a:r>
            <a:endParaRPr lang="en-US" altLang="zh-CN" sz="1999" b="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TextBox 2"/>
          <p:cNvSpPr txBox="1"/>
          <p:nvPr userDrawn="1"/>
        </p:nvSpPr>
        <p:spPr>
          <a:xfrm>
            <a:off x="4366331" y="947397"/>
            <a:ext cx="3416309" cy="461651"/>
          </a:xfrm>
          <a:prstGeom prst="rect">
            <a:avLst/>
          </a:prstGeom>
          <a:noFill/>
        </p:spPr>
        <p:txBody>
          <a:bodyPr wrap="square" lIns="91424" tIns="45713" rIns="91424" bIns="45713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rPr>
              <a:t>您的内容打在这里，或通过复制文本后在此选择粘贴，并选择只保留文字。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79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 14"/>
          <p:cNvSpPr/>
          <p:nvPr userDrawn="1"/>
        </p:nvSpPr>
        <p:spPr>
          <a:xfrm>
            <a:off x="11614881" y="6295870"/>
            <a:ext cx="577121" cy="577120"/>
          </a:xfrm>
          <a:custGeom>
            <a:avLst/>
            <a:gdLst>
              <a:gd name="connsiteX0" fmla="*/ 689548 w 1064301"/>
              <a:gd name="connsiteY0" fmla="*/ 0 h 1064301"/>
              <a:gd name="connsiteX1" fmla="*/ 957951 w 1064301"/>
              <a:gd name="connsiteY1" fmla="*/ 54188 h 1064301"/>
              <a:gd name="connsiteX2" fmla="*/ 1064301 w 1064301"/>
              <a:gd name="connsiteY2" fmla="*/ 111913 h 1064301"/>
              <a:gd name="connsiteX3" fmla="*/ 1064301 w 1064301"/>
              <a:gd name="connsiteY3" fmla="*/ 1064301 h 1064301"/>
              <a:gd name="connsiteX4" fmla="*/ 111913 w 1064301"/>
              <a:gd name="connsiteY4" fmla="*/ 1064301 h 1064301"/>
              <a:gd name="connsiteX5" fmla="*/ 54188 w 1064301"/>
              <a:gd name="connsiteY5" fmla="*/ 957951 h 1064301"/>
              <a:gd name="connsiteX6" fmla="*/ 0 w 1064301"/>
              <a:gd name="connsiteY6" fmla="*/ 689548 h 1064301"/>
              <a:gd name="connsiteX7" fmla="*/ 689548 w 1064301"/>
              <a:gd name="connsiteY7" fmla="*/ 0 h 106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4301" h="1064301">
                <a:moveTo>
                  <a:pt x="689548" y="0"/>
                </a:moveTo>
                <a:cubicBezTo>
                  <a:pt x="784755" y="0"/>
                  <a:pt x="875455" y="19295"/>
                  <a:pt x="957951" y="54188"/>
                </a:cubicBezTo>
                <a:lnTo>
                  <a:pt x="1064301" y="111913"/>
                </a:lnTo>
                <a:lnTo>
                  <a:pt x="1064301" y="1064301"/>
                </a:lnTo>
                <a:lnTo>
                  <a:pt x="111913" y="1064301"/>
                </a:lnTo>
                <a:lnTo>
                  <a:pt x="54188" y="957951"/>
                </a:lnTo>
                <a:cubicBezTo>
                  <a:pt x="19295" y="875455"/>
                  <a:pt x="0" y="784755"/>
                  <a:pt x="0" y="689548"/>
                </a:cubicBezTo>
                <a:cubicBezTo>
                  <a:pt x="0" y="308721"/>
                  <a:pt x="308721" y="0"/>
                  <a:pt x="689548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TextBox 15"/>
          <p:cNvSpPr txBox="1"/>
          <p:nvPr userDrawn="1"/>
        </p:nvSpPr>
        <p:spPr>
          <a:xfrm>
            <a:off x="11713701" y="6478230"/>
            <a:ext cx="454433" cy="294780"/>
          </a:xfrm>
          <a:prstGeom prst="rect">
            <a:avLst/>
          </a:prstGeom>
          <a:noFill/>
        </p:spPr>
        <p:txBody>
          <a:bodyPr wrap="square" lIns="68538" tIns="34268" rIns="68538" bIns="34268" rtlCol="0">
            <a:spAutoFit/>
          </a:bodyPr>
          <a:lstStyle/>
          <a:p>
            <a:pPr algn="ctr"/>
            <a:fld id="{2EEF1883-7A0E-4F66-9932-E581691AD397}" type="slidenum">
              <a:rPr lang="zh-CN" altLang="en-US" sz="1466" smtClean="0">
                <a:solidFill>
                  <a:schemeClr val="bg1">
                    <a:lumMod val="8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pPr algn="ctr"/>
              <a:t>‹#›</a:t>
            </a:fld>
            <a:r>
              <a:rPr lang="zh-CN" altLang="en-US" sz="1466" dirty="0">
                <a:solidFill>
                  <a:schemeClr val="bg1">
                    <a:lumMod val="8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endParaRPr lang="zh-CN" altLang="en-US" sz="1466" b="0" dirty="0">
              <a:solidFill>
                <a:schemeClr val="bg1">
                  <a:lumMod val="85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1392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000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5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363" indent="0">
              <a:buNone/>
              <a:defRPr sz="2800"/>
            </a:lvl2pPr>
            <a:lvl3pPr marL="912781" indent="0">
              <a:buNone/>
              <a:defRPr sz="2400"/>
            </a:lvl3pPr>
            <a:lvl4pPr marL="1369172" indent="0">
              <a:buNone/>
              <a:defRPr sz="2000"/>
            </a:lvl4pPr>
            <a:lvl5pPr marL="1825568" indent="0">
              <a:buNone/>
              <a:defRPr sz="2000"/>
            </a:lvl5pPr>
            <a:lvl6pPr marL="2281986" indent="0">
              <a:buNone/>
              <a:defRPr sz="2000"/>
            </a:lvl6pPr>
            <a:lvl7pPr marL="2738346" indent="0">
              <a:buNone/>
              <a:defRPr sz="2000"/>
            </a:lvl7pPr>
            <a:lvl8pPr marL="3194711" indent="0">
              <a:buNone/>
              <a:defRPr sz="2000"/>
            </a:lvl8pPr>
            <a:lvl9pPr marL="365107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0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63" indent="0">
              <a:buNone/>
              <a:defRPr sz="1500"/>
            </a:lvl2pPr>
            <a:lvl3pPr marL="912781" indent="0">
              <a:buNone/>
              <a:defRPr sz="1200"/>
            </a:lvl3pPr>
            <a:lvl4pPr marL="1369172" indent="0">
              <a:buNone/>
              <a:defRPr sz="1100"/>
            </a:lvl4pPr>
            <a:lvl5pPr marL="1825568" indent="0">
              <a:buNone/>
              <a:defRPr sz="1100"/>
            </a:lvl5pPr>
            <a:lvl6pPr marL="2281986" indent="0">
              <a:buNone/>
              <a:defRPr sz="1100"/>
            </a:lvl6pPr>
            <a:lvl7pPr marL="2738346" indent="0">
              <a:buNone/>
              <a:defRPr sz="1100"/>
            </a:lvl7pPr>
            <a:lvl8pPr marL="3194711" indent="0">
              <a:buNone/>
              <a:defRPr sz="1100"/>
            </a:lvl8pPr>
            <a:lvl9pPr marL="365107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2024/3/28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875839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0.jpe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3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2492" tIns="46290" rIns="92492" bIns="46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2492" tIns="46290" rIns="92492" bIns="46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412"/>
            <a:ext cx="2743200" cy="365125"/>
          </a:xfrm>
          <a:prstGeom prst="rect">
            <a:avLst/>
          </a:prstGeom>
        </p:spPr>
        <p:txBody>
          <a:bodyPr vert="horz" lIns="92492" tIns="46290" rIns="92492" bIns="46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2024/3/28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412"/>
            <a:ext cx="4114800" cy="365125"/>
          </a:xfrm>
          <a:prstGeom prst="rect">
            <a:avLst/>
          </a:prstGeom>
        </p:spPr>
        <p:txBody>
          <a:bodyPr vert="horz" lIns="92492" tIns="46290" rIns="92492" bIns="46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11" y="6356412"/>
            <a:ext cx="2743200" cy="365125"/>
          </a:xfrm>
          <a:prstGeom prst="rect">
            <a:avLst/>
          </a:prstGeom>
        </p:spPr>
        <p:txBody>
          <a:bodyPr vert="horz" lIns="92492" tIns="46290" rIns="92492" bIns="46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700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ransition spd="slow" advClick="0" advTm="0">
    <p:fade/>
  </p:transition>
  <p:txStyles>
    <p:titleStyle>
      <a:lvl1pPr algn="l" defTabSz="91278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09" indent="-228209" algn="l" defTabSz="91278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630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990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355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719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139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529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921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338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63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81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72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68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986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346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711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075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2C926-1AF6-4C84-925A-B6B02113653E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AA99D-0B2A-4248-B920-D9E6984CC9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439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0" r:id="rId18"/>
    <p:sldLayoutId id="2147483771" r:id="rId19"/>
    <p:sldLayoutId id="2147483772" r:id="rId20"/>
    <p:sldLayoutId id="2147483773" r:id="rId21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F8E821B-E229-4A79-B5FF-248E1AD71543}"/>
              </a:ext>
            </a:extLst>
          </p:cNvPr>
          <p:cNvSpPr txBox="1"/>
          <p:nvPr userDrawn="1"/>
        </p:nvSpPr>
        <p:spPr>
          <a:xfrm>
            <a:off x="5187067" y="-1512332"/>
            <a:ext cx="1817869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765669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85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558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E3C6CB-5E86-4695-8CC5-E34559CC54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149061" y="5605397"/>
            <a:ext cx="1341561" cy="125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66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494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1" y="365794"/>
            <a:ext cx="10515225" cy="132463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1" y="1825902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37" fontAlgn="base">
                <a:spcBef>
                  <a:spcPct val="0"/>
                </a:spcBef>
                <a:spcAft>
                  <a:spcPct val="0"/>
                </a:spcAft>
              </a:pPr>
              <a:t>2024/3/28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3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23C4DE6-6E27-4A05-A780-878B17287E69}"/>
              </a:ext>
            </a:extLst>
          </p:cNvPr>
          <p:cNvGrpSpPr/>
          <p:nvPr userDrawn="1"/>
        </p:nvGrpSpPr>
        <p:grpSpPr>
          <a:xfrm>
            <a:off x="3431816" y="2153127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B901B1D-1965-4291-9212-0AB80C6B77AD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122C627-1095-4493-BA41-660CAA6DA90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0E557A8-637D-465D-8986-9E3B5E65FC90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4EC4BE7-1F6C-41E6-A7E4-C28075FE0971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7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377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E809DD5-4E29-483C-9003-72849A0A971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3214AA3-FD2B-4487-854B-8BE36E1B4C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3960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2737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1" indent="-215681" algn="l" defTabSz="862737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56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1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793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165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2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89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266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635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69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37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09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478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42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10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582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0948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2024/3/28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07880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18856-A2AB-4FD4-A048-322DF968E540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5348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0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5.jp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6.png"/><Relationship Id="rId4" Type="http://schemas.openxmlformats.org/officeDocument/2006/relationships/image" Target="../media/image6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5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1.mp3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0.png"/><Relationship Id="rId12" Type="http://schemas.microsoft.com/office/2007/relationships/hdphoto" Target="../media/hdphoto2.wdp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0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8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68.png"/><Relationship Id="rId4" Type="http://schemas.openxmlformats.org/officeDocument/2006/relationships/image" Target="../media/image8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12.xml"/><Relationship Id="rId21" Type="http://schemas.openxmlformats.org/officeDocument/2006/relationships/audio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42.emf"/><Relationship Id="rId17" Type="http://schemas.openxmlformats.org/officeDocument/2006/relationships/image" Target="../media/image46.png"/><Relationship Id="rId2" Type="http://schemas.openxmlformats.org/officeDocument/2006/relationships/audio" Target="../media/media2.mp3"/><Relationship Id="rId16" Type="http://schemas.openxmlformats.org/officeDocument/2006/relationships/image" Target="../media/image45.png"/><Relationship Id="rId20" Type="http://schemas.openxmlformats.org/officeDocument/2006/relationships/audio" Target="NULL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41.png"/><Relationship Id="rId5" Type="http://schemas.openxmlformats.org/officeDocument/2006/relationships/audio" Target="../media/audio2.wav"/><Relationship Id="rId15" Type="http://schemas.openxmlformats.org/officeDocument/2006/relationships/image" Target="../media/image36.png"/><Relationship Id="rId23" Type="http://schemas.openxmlformats.org/officeDocument/2006/relationships/audio" Target="NULL"/><Relationship Id="rId10" Type="http://schemas.openxmlformats.org/officeDocument/2006/relationships/image" Target="../media/image40.png"/><Relationship Id="rId19" Type="http://schemas.openxmlformats.org/officeDocument/2006/relationships/image" Target="../media/image48.png"/><Relationship Id="rId4" Type="http://schemas.openxmlformats.org/officeDocument/2006/relationships/audio" Target="../media/audio1.wav"/><Relationship Id="rId9" Type="http://schemas.openxmlformats.org/officeDocument/2006/relationships/image" Target="../media/image39.emf"/><Relationship Id="rId14" Type="http://schemas.openxmlformats.org/officeDocument/2006/relationships/image" Target="../media/image44.png"/><Relationship Id="rId22" Type="http://schemas.openxmlformats.org/officeDocument/2006/relationships/audio" Target="NUL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12.xml"/><Relationship Id="rId21" Type="http://schemas.openxmlformats.org/officeDocument/2006/relationships/audio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42.emf"/><Relationship Id="rId17" Type="http://schemas.openxmlformats.org/officeDocument/2006/relationships/image" Target="../media/image46.png"/><Relationship Id="rId2" Type="http://schemas.openxmlformats.org/officeDocument/2006/relationships/audio" Target="../media/media2.mp3"/><Relationship Id="rId16" Type="http://schemas.openxmlformats.org/officeDocument/2006/relationships/image" Target="../media/image45.png"/><Relationship Id="rId20" Type="http://schemas.openxmlformats.org/officeDocument/2006/relationships/audio" Target="NULL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41.png"/><Relationship Id="rId5" Type="http://schemas.openxmlformats.org/officeDocument/2006/relationships/audio" Target="../media/audio2.wav"/><Relationship Id="rId15" Type="http://schemas.openxmlformats.org/officeDocument/2006/relationships/image" Target="../media/image36.png"/><Relationship Id="rId23" Type="http://schemas.openxmlformats.org/officeDocument/2006/relationships/audio" Target="NULL"/><Relationship Id="rId10" Type="http://schemas.openxmlformats.org/officeDocument/2006/relationships/image" Target="../media/image40.png"/><Relationship Id="rId19" Type="http://schemas.openxmlformats.org/officeDocument/2006/relationships/image" Target="../media/image48.png"/><Relationship Id="rId4" Type="http://schemas.openxmlformats.org/officeDocument/2006/relationships/audio" Target="../media/audio1.wav"/><Relationship Id="rId9" Type="http://schemas.openxmlformats.org/officeDocument/2006/relationships/image" Target="../media/image39.emf"/><Relationship Id="rId14" Type="http://schemas.openxmlformats.org/officeDocument/2006/relationships/image" Target="../media/image44.png"/><Relationship Id="rId22" Type="http://schemas.openxmlformats.org/officeDocument/2006/relationships/audio" Target="NUL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12.xml"/><Relationship Id="rId21" Type="http://schemas.openxmlformats.org/officeDocument/2006/relationships/audio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42.emf"/><Relationship Id="rId17" Type="http://schemas.openxmlformats.org/officeDocument/2006/relationships/image" Target="../media/image46.png"/><Relationship Id="rId2" Type="http://schemas.openxmlformats.org/officeDocument/2006/relationships/audio" Target="../media/media2.mp3"/><Relationship Id="rId16" Type="http://schemas.openxmlformats.org/officeDocument/2006/relationships/image" Target="../media/image45.png"/><Relationship Id="rId20" Type="http://schemas.openxmlformats.org/officeDocument/2006/relationships/audio" Target="NULL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41.png"/><Relationship Id="rId5" Type="http://schemas.openxmlformats.org/officeDocument/2006/relationships/audio" Target="../media/audio2.wav"/><Relationship Id="rId15" Type="http://schemas.openxmlformats.org/officeDocument/2006/relationships/image" Target="../media/image36.png"/><Relationship Id="rId23" Type="http://schemas.openxmlformats.org/officeDocument/2006/relationships/audio" Target="NULL"/><Relationship Id="rId10" Type="http://schemas.openxmlformats.org/officeDocument/2006/relationships/image" Target="../media/image40.png"/><Relationship Id="rId19" Type="http://schemas.openxmlformats.org/officeDocument/2006/relationships/image" Target="../media/image48.png"/><Relationship Id="rId4" Type="http://schemas.openxmlformats.org/officeDocument/2006/relationships/audio" Target="../media/audio1.wav"/><Relationship Id="rId9" Type="http://schemas.openxmlformats.org/officeDocument/2006/relationships/image" Target="../media/image39.emf"/><Relationship Id="rId14" Type="http://schemas.openxmlformats.org/officeDocument/2006/relationships/image" Target="../media/image44.png"/><Relationship Id="rId22" Type="http://schemas.openxmlformats.org/officeDocument/2006/relationships/audio" Target="NUL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12.xml"/><Relationship Id="rId21" Type="http://schemas.openxmlformats.org/officeDocument/2006/relationships/audio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42.emf"/><Relationship Id="rId17" Type="http://schemas.openxmlformats.org/officeDocument/2006/relationships/image" Target="../media/image46.png"/><Relationship Id="rId2" Type="http://schemas.openxmlformats.org/officeDocument/2006/relationships/audio" Target="../media/media2.mp3"/><Relationship Id="rId16" Type="http://schemas.openxmlformats.org/officeDocument/2006/relationships/image" Target="../media/image45.png"/><Relationship Id="rId20" Type="http://schemas.openxmlformats.org/officeDocument/2006/relationships/audio" Target="NULL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41.png"/><Relationship Id="rId5" Type="http://schemas.openxmlformats.org/officeDocument/2006/relationships/audio" Target="../media/audio2.wav"/><Relationship Id="rId15" Type="http://schemas.openxmlformats.org/officeDocument/2006/relationships/image" Target="../media/image36.png"/><Relationship Id="rId23" Type="http://schemas.openxmlformats.org/officeDocument/2006/relationships/audio" Target="NULL"/><Relationship Id="rId10" Type="http://schemas.openxmlformats.org/officeDocument/2006/relationships/image" Target="../media/image40.png"/><Relationship Id="rId19" Type="http://schemas.openxmlformats.org/officeDocument/2006/relationships/image" Target="../media/image48.png"/><Relationship Id="rId4" Type="http://schemas.openxmlformats.org/officeDocument/2006/relationships/audio" Target="../media/audio1.wav"/><Relationship Id="rId9" Type="http://schemas.openxmlformats.org/officeDocument/2006/relationships/image" Target="../media/image39.emf"/><Relationship Id="rId14" Type="http://schemas.openxmlformats.org/officeDocument/2006/relationships/image" Target="../media/image44.png"/><Relationship Id="rId22" Type="http://schemas.openxmlformats.org/officeDocument/2006/relationships/audio" Target="NUL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348" y="-4863"/>
            <a:ext cx="3419573" cy="582085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5E17BEB-AAF4-4442-AFFF-D45A0080F795}"/>
              </a:ext>
            </a:extLst>
          </p:cNvPr>
          <p:cNvSpPr/>
          <p:nvPr/>
        </p:nvSpPr>
        <p:spPr>
          <a:xfrm>
            <a:off x="2786373" y="1751861"/>
            <a:ext cx="5552412" cy="1617552"/>
          </a:xfrm>
          <a:prstGeom prst="rect">
            <a:avLst/>
          </a:prstGeom>
          <a:noFill/>
        </p:spPr>
        <p:txBody>
          <a:bodyPr wrap="none" lIns="123632" tIns="61814" rIns="123632" bIns="6181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670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+mj-lt"/>
                <a:ea typeface="微软雅黑"/>
                <a:cs typeface="+mn-cs"/>
              </a:rPr>
              <a:t>Khởi</a:t>
            </a:r>
            <a:r>
              <a:rPr kumimoji="0" lang="en-US" sz="9700" b="1" i="0" u="none" strike="noStrike" kern="120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  <a:latin typeface="+mj-lt"/>
                <a:ea typeface="微软雅黑"/>
                <a:cs typeface="+mn-cs"/>
              </a:rPr>
              <a:t> </a:t>
            </a:r>
            <a:r>
              <a:rPr kumimoji="0" lang="en-US" sz="9700" b="1" i="0" u="none" strike="noStrike" kern="1200" cap="none" spc="0" normalizeH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+mj-lt"/>
                <a:ea typeface="微软雅黑"/>
                <a:cs typeface="+mn-cs"/>
              </a:rPr>
              <a:t>động</a:t>
            </a:r>
            <a:endParaRPr kumimoji="0" lang="en-US" sz="97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+mj-lt"/>
              <a:ea typeface="微软雅黑"/>
              <a:cs typeface="+mn-cs"/>
            </a:endParaRPr>
          </a:p>
        </p:txBody>
      </p:sp>
      <p:pic>
        <p:nvPicPr>
          <p:cNvPr id="13" name="图片 3">
            <a:extLst>
              <a:ext uri="{FF2B5EF4-FFF2-40B4-BE49-F238E27FC236}">
                <a16:creationId xmlns:a16="http://schemas.microsoft.com/office/drawing/2014/main" id="{0DFDC2A8-5B45-4CDD-A69E-6E939BA1B4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14" y="4687937"/>
            <a:ext cx="6408837" cy="2019938"/>
          </a:xfrm>
          <a:prstGeom prst="rect">
            <a:avLst/>
          </a:prstGeom>
        </p:spPr>
      </p:pic>
      <p:pic>
        <p:nvPicPr>
          <p:cNvPr id="6" name="Bkgr tên lửa">
            <a:extLst>
              <a:ext uri="{FF2B5EF4-FFF2-40B4-BE49-F238E27FC236}">
                <a16:creationId xmlns:a16="http://schemas.microsoft.com/office/drawing/2014/main" id="{90B154A8-CC85-426D-AF0B-16A8B0860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665" y="1751861"/>
            <a:ext cx="1677139" cy="167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323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01A2DCC-4234-472C-8E42-A470BAC8F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3" y="2897"/>
            <a:ext cx="12184503" cy="68552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7DCF09-9770-469F-AE44-C96F7F4146FA}"/>
              </a:ext>
            </a:extLst>
          </p:cNvPr>
          <p:cNvSpPr txBox="1"/>
          <p:nvPr/>
        </p:nvSpPr>
        <p:spPr>
          <a:xfrm>
            <a:off x="2474345" y="1572357"/>
            <a:ext cx="7612071" cy="1109139"/>
          </a:xfrm>
          <a:prstGeom prst="rect">
            <a:avLst/>
          </a:prstGeom>
          <a:noFill/>
        </p:spPr>
        <p:txBody>
          <a:bodyPr wrap="square" lIns="92486" tIns="46286" rIns="92486" bIns="46286">
            <a:spAutoFit/>
          </a:bodyPr>
          <a:lstStyle/>
          <a:p>
            <a:pPr marL="0" marR="0" lvl="0" indent="0" algn="ctr" defTabSz="6827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/>
                <a:cs typeface="Times New Roman" panose="02020603050405020304" pitchFamily="18" charset="0"/>
              </a:rPr>
              <a:t>Bài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/>
                <a:cs typeface="Times New Roman" panose="02020603050405020304" pitchFamily="18" charset="0"/>
              </a:rPr>
              <a:t> 2: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/>
                <a:cs typeface="Times New Roman" panose="02020603050405020304" pitchFamily="18" charset="0"/>
              </a:rPr>
              <a:t>Lính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/>
                <a:cs typeface="Times New Roman" panose="02020603050405020304" pitchFamily="18" charset="0"/>
              </a:rPr>
              <a:t>cứu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/>
                <a:cs typeface="Times New Roman" panose="02020603050405020304" pitchFamily="18" charset="0"/>
              </a:rPr>
              <a:t>hỏa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D613DA-9115-4DA9-9219-07F2EB327FC1}"/>
              </a:ext>
            </a:extLst>
          </p:cNvPr>
          <p:cNvSpPr txBox="1"/>
          <p:nvPr/>
        </p:nvSpPr>
        <p:spPr>
          <a:xfrm>
            <a:off x="4307436" y="115879"/>
            <a:ext cx="6529739" cy="592455"/>
          </a:xfrm>
          <a:prstGeom prst="rect">
            <a:avLst/>
          </a:prstGeom>
          <a:noFill/>
        </p:spPr>
        <p:txBody>
          <a:bodyPr wrap="square" lIns="92486" tIns="46286" rIns="92486" bIns="46286" rtlCol="0">
            <a:spAutoFit/>
          </a:bodyPr>
          <a:lstStyle/>
          <a:p>
            <a:pPr marL="0" marR="0" lvl="0" indent="0" algn="l" defTabSz="967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微软雅黑"/>
                <a:cs typeface="+mn-cs"/>
              </a:rPr>
              <a:t>Giáo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微软雅黑"/>
                <a:cs typeface="+mn-cs"/>
              </a:rPr>
              <a:t>viên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微软雅黑"/>
                <a:cs typeface="+mn-cs"/>
              </a:rPr>
              <a:t>:…………..</a:t>
            </a:r>
          </a:p>
        </p:txBody>
      </p:sp>
      <p:pic>
        <p:nvPicPr>
          <p:cNvPr id="1026" name="Picture 2" descr="Nhớ mãi 3 người lính cứu hỏa đã xả thân cứu người... - Báo Công an Nhân dân  điện tử">
            <a:extLst>
              <a:ext uri="{FF2B5EF4-FFF2-40B4-BE49-F238E27FC236}">
                <a16:creationId xmlns:a16="http://schemas.microsoft.com/office/drawing/2014/main" id="{19093485-7D72-F118-A4B4-046A88B9E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5398">
            <a:off x="876299" y="3711145"/>
            <a:ext cx="4238625" cy="2827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ớ mãi 3 người lính cứu hỏa đã xả thân cứu người... - Báo Công an Nhân dân  điện tử">
            <a:extLst>
              <a:ext uri="{FF2B5EF4-FFF2-40B4-BE49-F238E27FC236}">
                <a16:creationId xmlns:a16="http://schemas.microsoft.com/office/drawing/2014/main" id="{D96B2EBC-D01D-6AED-8A73-C74358036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3798">
            <a:off x="6591299" y="3886883"/>
            <a:ext cx="4448175" cy="2772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0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E:\素材\卡通\包图网_113555幼儿园开园典礼卡通背景展板\1.jpg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05"/>
            <a:ext cx="1218819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550478" y="0"/>
            <a:ext cx="8948170" cy="6173629"/>
            <a:chOff x="1090024" y="-330337"/>
            <a:chExt cx="10482104" cy="7230965"/>
          </a:xfrm>
        </p:grpSpPr>
        <p:pic>
          <p:nvPicPr>
            <p:cNvPr id="8" name="图片 7" descr="E:\素材\卡通\94f93910acd7e631d9b24a34ca81551c.png94f93910acd7e631d9b24a34ca81551c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382709" y="630594"/>
              <a:ext cx="9406040" cy="627003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7101" y="2438945"/>
              <a:ext cx="835154" cy="80162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024" y="323423"/>
              <a:ext cx="2848963" cy="229448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338" y="-330337"/>
              <a:ext cx="2843790" cy="2633477"/>
            </a:xfrm>
            <a:prstGeom prst="rect">
              <a:avLst/>
            </a:prstGeom>
          </p:spPr>
        </p:pic>
      </p:grpSp>
      <p:pic>
        <p:nvPicPr>
          <p:cNvPr id="41" name="图片 40" descr="E:\素材\卡通\包图网_60675六一儿童节文艺汇演背景六一放飞梦想展板\1.png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139748" y="4248150"/>
            <a:ext cx="2717800" cy="2687955"/>
          </a:xfrm>
          <a:prstGeom prst="rect">
            <a:avLst/>
          </a:prstGeom>
        </p:spPr>
      </p:pic>
      <p:sp>
        <p:nvSpPr>
          <p:cNvPr id="42" name="文本框 18">
            <a:extLst>
              <a:ext uri="{FF2B5EF4-FFF2-40B4-BE49-F238E27FC236}">
                <a16:creationId xmlns:a16="http://schemas.microsoft.com/office/drawing/2014/main" id="{9BD80DD6-A199-47BC-935A-BAB56E1CEB00}"/>
              </a:ext>
            </a:extLst>
          </p:cNvPr>
          <p:cNvSpPr txBox="1"/>
          <p:nvPr/>
        </p:nvSpPr>
        <p:spPr>
          <a:xfrm>
            <a:off x="2305093" y="2913280"/>
            <a:ext cx="51493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仓耳今楷05-6763 W05" panose="02020400000000000000" pitchFamily="18" charset="-122"/>
                <a:cs typeface="+mn-cs"/>
              </a:rPr>
              <a:t>Luyện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仓耳今楷05-6763 W05" panose="02020400000000000000" pitchFamily="18" charset="-122"/>
                <a:cs typeface="+mn-cs"/>
              </a:rPr>
              <a:t>đọc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仓耳今楷05-6763 W05" panose="02020400000000000000" pitchFamily="18" charset="-122"/>
                <a:cs typeface="+mn-cs"/>
              </a:rPr>
              <a:t>thành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仓耳今楷05-6763 W05" panose="02020400000000000000" pitchFamily="18" charset="-122"/>
                <a:cs typeface="+mn-cs"/>
              </a:rPr>
              <a:t>tiếng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仓耳今楷05-6763 W05" panose="02020400000000000000" pitchFamily="18" charset="-122"/>
              <a:cs typeface="+mn-cs"/>
            </a:endParaRPr>
          </a:p>
        </p:txBody>
      </p:sp>
      <p:sp>
        <p:nvSpPr>
          <p:cNvPr id="44" name="文本框 18">
            <a:extLst>
              <a:ext uri="{FF2B5EF4-FFF2-40B4-BE49-F238E27FC236}">
                <a16:creationId xmlns:a16="http://schemas.microsoft.com/office/drawing/2014/main" id="{12FC4A88-212C-4114-92AE-8BA7DEA72148}"/>
              </a:ext>
            </a:extLst>
          </p:cNvPr>
          <p:cNvSpPr txBox="1"/>
          <p:nvPr/>
        </p:nvSpPr>
        <p:spPr>
          <a:xfrm>
            <a:off x="1919780" y="1854469"/>
            <a:ext cx="56025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仓耳今楷05-6763 W05" panose="02020400000000000000" pitchFamily="18" charset="-122"/>
                <a:cs typeface="+mn-cs"/>
              </a:rPr>
              <a:t>1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仓耳今楷05-6763 W05" panose="02020400000000000000" pitchFamily="18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533">
        <p15:prstTrans prst="airplane"/>
      </p:transition>
    </mc:Choice>
    <mc:Fallback xmlns="">
      <p:transition spd="slow" advTm="65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9012210-1B71-401E-8738-A1B68370E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6987335" y="2758298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0B9FDA2-2FF2-47D9-A56C-DC0284AE7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833497" y="2758298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1623C8-2787-4682-8BC6-CCA48EE78006}"/>
              </a:ext>
            </a:extLst>
          </p:cNvPr>
          <p:cNvSpPr/>
          <p:nvPr/>
        </p:nvSpPr>
        <p:spPr>
          <a:xfrm>
            <a:off x="1897695" y="789244"/>
            <a:ext cx="2250937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kumimoji="0" lang="en-US" altLang="zh-CN" sz="42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inpin heiti" charset="-122"/>
                <a:cs typeface="Times New Roman" panose="02020603050405020304" pitchFamily="18" charset="0"/>
              </a:rPr>
              <a:t>mẫu</a:t>
            </a:r>
            <a:endParaRPr kumimoji="0" lang="zh-CN" altLang="en-US" sz="4267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6" name="Wave 15">
            <a:extLst>
              <a:ext uri="{FF2B5EF4-FFF2-40B4-BE49-F238E27FC236}">
                <a16:creationId xmlns:a16="http://schemas.microsoft.com/office/drawing/2014/main" id="{A3C68E89-3F6C-4A9A-90FD-D47852828C05}"/>
              </a:ext>
            </a:extLst>
          </p:cNvPr>
          <p:cNvSpPr/>
          <p:nvPr/>
        </p:nvSpPr>
        <p:spPr>
          <a:xfrm>
            <a:off x="877655" y="2659858"/>
            <a:ext cx="2776828" cy="1311831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inpin heiti" charset="-122"/>
                <a:cs typeface="Times New Roman" panose="02020603050405020304" pitchFamily="18" charset="0"/>
              </a:rPr>
              <a:t>Tay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inpin heiti" charset="-122"/>
                <a:cs typeface="Times New Roman" panose="02020603050405020304" pitchFamily="18" charset="0"/>
              </a:rPr>
              <a:t>dò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7" name="Wave 16">
            <a:extLst>
              <a:ext uri="{FF2B5EF4-FFF2-40B4-BE49-F238E27FC236}">
                <a16:creationId xmlns:a16="http://schemas.microsoft.com/office/drawing/2014/main" id="{E551296E-E127-417D-8EB6-5FC177759099}"/>
              </a:ext>
            </a:extLst>
          </p:cNvPr>
          <p:cNvSpPr/>
          <p:nvPr/>
        </p:nvSpPr>
        <p:spPr>
          <a:xfrm>
            <a:off x="8103642" y="2659857"/>
            <a:ext cx="3407501" cy="1311831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inpin heiti" charset="-122"/>
                <a:cs typeface="Times New Roman" panose="02020603050405020304" pitchFamily="18" charset="0"/>
              </a:rPr>
              <a:t>Tai </a:t>
            </a:r>
            <a:r>
              <a:rPr kumimoji="0" lang="en-US" altLang="zh-CN" sz="4267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inpin heiti" charset="-122"/>
                <a:cs typeface="Times New Roman" panose="02020603050405020304" pitchFamily="18" charset="0"/>
              </a:rPr>
              <a:t>nghe</a:t>
            </a:r>
            <a:endParaRPr kumimoji="0" lang="zh-CN" altLang="en-US" sz="4267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8" name="Wave 17">
            <a:extLst>
              <a:ext uri="{FF2B5EF4-FFF2-40B4-BE49-F238E27FC236}">
                <a16:creationId xmlns:a16="http://schemas.microsoft.com/office/drawing/2014/main" id="{F0D50AAA-5C35-4609-B8B9-E88169C94306}"/>
              </a:ext>
            </a:extLst>
          </p:cNvPr>
          <p:cNvSpPr/>
          <p:nvPr/>
        </p:nvSpPr>
        <p:spPr>
          <a:xfrm>
            <a:off x="4187025" y="4678353"/>
            <a:ext cx="3603665" cy="1311831"/>
          </a:xfrm>
          <a:prstGeom prst="wave">
            <a:avLst/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/>
                <a:ea typeface="inpin heiti" charset="-122"/>
                <a:cs typeface="Times New Roman" panose="02020603050405020304" pitchFamily="18" charset="0"/>
              </a:rPr>
              <a:t>Mắt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/>
                <a:ea typeface="inpin heiti" charset="-122"/>
                <a:cs typeface="Times New Roman" panose="02020603050405020304" pitchFamily="18" charset="0"/>
              </a:rPr>
              <a:t>dõi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9" name="Kí hiệu - Khám phá &amp; Luyện tập">
            <a:extLst>
              <a:ext uri="{FF2B5EF4-FFF2-40B4-BE49-F238E27FC236}">
                <a16:creationId xmlns:a16="http://schemas.microsoft.com/office/drawing/2014/main" id="{ED3C9CB1-35A9-4AA5-A859-DE3969B64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852" y="789244"/>
            <a:ext cx="851896" cy="8518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7630AC-F066-4682-8426-4E2FAC1D79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4"/>
          <a:stretch/>
        </p:blipFill>
        <p:spPr>
          <a:xfrm>
            <a:off x="5037084" y="2478315"/>
            <a:ext cx="1903547" cy="19013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599">
        <p15:prstTrans prst="wind"/>
      </p:transition>
    </mc:Choice>
    <mc:Fallback xmlns="">
      <p:transition spd="slow" advTm="35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0279D-84ED-4811-A9CB-E73E3F7FE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C3B5E675-B09F-4543-A358-71C674C725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[hanhtrangso.nxbgd.vn] Đọc_ Lính cứu hỏa_HTS">
            <a:hlinkClick r:id="" action="ppaction://media"/>
            <a:extLst>
              <a:ext uri="{FF2B5EF4-FFF2-40B4-BE49-F238E27FC236}">
                <a16:creationId xmlns:a16="http://schemas.microsoft.com/office/drawing/2014/main" id="{829E3C88-0BE4-468F-B60E-231473EA8E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6003846"/>
            <a:ext cx="609600" cy="609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F4F59A5-11AD-402B-9DD7-4221DA0E6E22}"/>
              </a:ext>
            </a:extLst>
          </p:cNvPr>
          <p:cNvSpPr txBox="1"/>
          <p:nvPr/>
        </p:nvSpPr>
        <p:spPr>
          <a:xfrm>
            <a:off x="4335162" y="419845"/>
            <a:ext cx="3521676" cy="685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E8C875-A363-4AE1-A069-DDFAB792B040}"/>
              </a:ext>
            </a:extLst>
          </p:cNvPr>
          <p:cNvSpPr txBox="1"/>
          <p:nvPr/>
        </p:nvSpPr>
        <p:spPr>
          <a:xfrm>
            <a:off x="1264508" y="1062001"/>
            <a:ext cx="10093411" cy="46900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36576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Chuông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vòi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phun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36576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sẵn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D6B66A-A697-4583-8ECB-BB3CD617220D}"/>
              </a:ext>
            </a:extLst>
          </p:cNvPr>
          <p:cNvSpPr txBox="1"/>
          <p:nvPr/>
        </p:nvSpPr>
        <p:spPr>
          <a:xfrm>
            <a:off x="8261264" y="5702357"/>
            <a:ext cx="3743325" cy="5535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00885CE-C073-4832-9C7F-9ED872970044}"/>
              </a:ext>
            </a:extLst>
          </p:cNvPr>
          <p:cNvSpPr/>
          <p:nvPr/>
        </p:nvSpPr>
        <p:spPr>
          <a:xfrm>
            <a:off x="2051222" y="5869459"/>
            <a:ext cx="2619632" cy="74398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mẫu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17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0279D-84ED-4811-A9CB-E73E3F7FE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C3B5E675-B09F-4543-A358-71C674C725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F4F59A5-11AD-402B-9DD7-4221DA0E6E22}"/>
              </a:ext>
            </a:extLst>
          </p:cNvPr>
          <p:cNvSpPr txBox="1"/>
          <p:nvPr/>
        </p:nvSpPr>
        <p:spPr>
          <a:xfrm>
            <a:off x="4335162" y="419845"/>
            <a:ext cx="3521676" cy="685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E8C875-A363-4AE1-A069-DDFAB792B040}"/>
              </a:ext>
            </a:extLst>
          </p:cNvPr>
          <p:cNvSpPr txBox="1"/>
          <p:nvPr/>
        </p:nvSpPr>
        <p:spPr>
          <a:xfrm>
            <a:off x="1264508" y="1062001"/>
            <a:ext cx="10093411" cy="46900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36576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Chuông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vòi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phun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36576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sẵn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D6B66A-A697-4583-8ECB-BB3CD617220D}"/>
              </a:ext>
            </a:extLst>
          </p:cNvPr>
          <p:cNvSpPr txBox="1"/>
          <p:nvPr/>
        </p:nvSpPr>
        <p:spPr>
          <a:xfrm>
            <a:off x="8261264" y="5702357"/>
            <a:ext cx="3743325" cy="5535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71C8415-C580-4CD7-B065-8AFF4664EA14}"/>
              </a:ext>
            </a:extLst>
          </p:cNvPr>
          <p:cNvSpPr/>
          <p:nvPr/>
        </p:nvSpPr>
        <p:spPr>
          <a:xfrm>
            <a:off x="1264508" y="5794632"/>
            <a:ext cx="6507892" cy="860832"/>
          </a:xfrm>
          <a:prstGeom prst="round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chưa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hiểu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2489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1104901" y="533400"/>
            <a:ext cx="9932132" cy="6102891"/>
          </a:xfrm>
          <a:prstGeom prst="roundRect">
            <a:avLst>
              <a:gd name="adj" fmla="val 7536"/>
            </a:avLst>
          </a:prstGeom>
          <a:solidFill>
            <a:schemeClr val="bg1">
              <a:alpha val="91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6709"/>
              </a:solidFill>
              <a:effectLst/>
              <a:uLnTx/>
              <a:uFillTx/>
              <a:latin typeface="VNI-Avo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5317;p41"/>
          <p:cNvSpPr txBox="1">
            <a:spLocks/>
          </p:cNvSpPr>
          <p:nvPr/>
        </p:nvSpPr>
        <p:spPr>
          <a:xfrm>
            <a:off x="4082230" y="767600"/>
            <a:ext cx="4027535" cy="641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86D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Giải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nghĩa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từ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Gloria Hallelujah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5251FF-D8DD-4A5D-969C-F83B7D5FC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0617" y="3336981"/>
            <a:ext cx="4910765" cy="29876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A47F9C-C425-469D-AD3F-6E6A7180122E}"/>
              </a:ext>
            </a:extLst>
          </p:cNvPr>
          <p:cNvSpPr txBox="1"/>
          <p:nvPr/>
        </p:nvSpPr>
        <p:spPr>
          <a:xfrm>
            <a:off x="2237430" y="1586628"/>
            <a:ext cx="77171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việc ngăn chặn và dập tắt đám cháy không mong muốn, tránh để lửa gây thiệt hại về người, vật và tài sản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56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1104901" y="533400"/>
            <a:ext cx="9932132" cy="6102891"/>
          </a:xfrm>
          <a:prstGeom prst="roundRect">
            <a:avLst>
              <a:gd name="adj" fmla="val 7536"/>
            </a:avLst>
          </a:prstGeom>
          <a:solidFill>
            <a:schemeClr val="bg1">
              <a:alpha val="91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6709"/>
              </a:solidFill>
              <a:effectLst/>
              <a:uLnTx/>
              <a:uFillTx/>
              <a:latin typeface="VNI-Avo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5317;p41"/>
          <p:cNvSpPr txBox="1">
            <a:spLocks/>
          </p:cNvSpPr>
          <p:nvPr/>
        </p:nvSpPr>
        <p:spPr>
          <a:xfrm>
            <a:off x="4082230" y="767600"/>
            <a:ext cx="4027535" cy="641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86D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Giải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nghĩa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từ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Gloria Hallelujah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A47F9C-C425-469D-AD3F-6E6A7180122E}"/>
              </a:ext>
            </a:extLst>
          </p:cNvPr>
          <p:cNvSpPr txBox="1"/>
          <p:nvPr/>
        </p:nvSpPr>
        <p:spPr>
          <a:xfrm>
            <a:off x="2895709" y="1642966"/>
            <a:ext cx="6350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gọi là bao tay, tất tay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026" name="Picture 2" descr="Găng Tay Chữa Cháy ELEC Găng Tay Cứu Hỏa, 14 Tay Lính Cứu Hỏa 074 |  Lazada.vn">
            <a:extLst>
              <a:ext uri="{FF2B5EF4-FFF2-40B4-BE49-F238E27FC236}">
                <a16:creationId xmlns:a16="http://schemas.microsoft.com/office/drawing/2014/main" id="{11B8CBDF-7875-4705-B367-8D1922EAB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094" y="2843143"/>
            <a:ext cx="3177746" cy="317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55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1104901" y="533400"/>
            <a:ext cx="9932132" cy="6102891"/>
          </a:xfrm>
          <a:prstGeom prst="roundRect">
            <a:avLst>
              <a:gd name="adj" fmla="val 7536"/>
            </a:avLst>
          </a:prstGeom>
          <a:solidFill>
            <a:schemeClr val="bg1">
              <a:alpha val="91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6709"/>
              </a:solidFill>
              <a:effectLst/>
              <a:uLnTx/>
              <a:uFillTx/>
              <a:latin typeface="VNI-Avo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5317;p41"/>
          <p:cNvSpPr txBox="1">
            <a:spLocks/>
          </p:cNvSpPr>
          <p:nvPr/>
        </p:nvSpPr>
        <p:spPr>
          <a:xfrm>
            <a:off x="4082230" y="767600"/>
            <a:ext cx="4027535" cy="641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86D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Giải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nghĩa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từ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Gloria Hallelujah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A47F9C-C425-469D-AD3F-6E6A7180122E}"/>
              </a:ext>
            </a:extLst>
          </p:cNvPr>
          <p:cNvSpPr txBox="1"/>
          <p:nvPr/>
        </p:nvSpPr>
        <p:spPr>
          <a:xfrm>
            <a:off x="2895709" y="1642966"/>
            <a:ext cx="6350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Ủng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tác dụng bảo vệ cả bàn chân và ống chân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2050" name="Picture 2" descr="CÔNG TY TNHH TM - SX BẢO HỘ LAO ĐỘNG THÙY DƯƠNG">
            <a:extLst>
              <a:ext uri="{FF2B5EF4-FFF2-40B4-BE49-F238E27FC236}">
                <a16:creationId xmlns:a16="http://schemas.microsoft.com/office/drawing/2014/main" id="{CB233B2B-74D7-4951-9766-712E8760E9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1" b="14260"/>
          <a:stretch/>
        </p:blipFill>
        <p:spPr bwMode="auto">
          <a:xfrm>
            <a:off x="3632567" y="2849437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23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1104901" y="533400"/>
            <a:ext cx="9932132" cy="6102891"/>
          </a:xfrm>
          <a:prstGeom prst="roundRect">
            <a:avLst>
              <a:gd name="adj" fmla="val 7536"/>
            </a:avLst>
          </a:prstGeom>
          <a:solidFill>
            <a:schemeClr val="bg1">
              <a:alpha val="91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6709"/>
              </a:solidFill>
              <a:effectLst/>
              <a:uLnTx/>
              <a:uFillTx/>
              <a:latin typeface="VNI-Avo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5317;p41"/>
          <p:cNvSpPr txBox="1">
            <a:spLocks/>
          </p:cNvSpPr>
          <p:nvPr/>
        </p:nvSpPr>
        <p:spPr>
          <a:xfrm>
            <a:off x="4082230" y="767600"/>
            <a:ext cx="4027535" cy="641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86D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Giải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nghĩa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từ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Gloria Hallelujah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A47F9C-C425-469D-AD3F-6E6A7180122E}"/>
              </a:ext>
            </a:extLst>
          </p:cNvPr>
          <p:cNvSpPr txBox="1"/>
          <p:nvPr/>
        </p:nvSpPr>
        <p:spPr>
          <a:xfrm>
            <a:off x="1802024" y="1544112"/>
            <a:ext cx="85879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đốt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</p:txBody>
      </p:sp>
      <p:pic>
        <p:nvPicPr>
          <p:cNvPr id="3074" name="Picture 2" descr="Hỏa hoạn: Hỏa hoạn thiêu rụi 2 căn nhà ở Đà Lạt | VTV.VN">
            <a:extLst>
              <a:ext uri="{FF2B5EF4-FFF2-40B4-BE49-F238E27FC236}">
                <a16:creationId xmlns:a16="http://schemas.microsoft.com/office/drawing/2014/main" id="{85E6B47E-4F00-47E4-B7AE-6B7A2884F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2" y="2861425"/>
            <a:ext cx="523875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24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785F1B-DFA3-4513-BDE6-E5E765906E67}"/>
              </a:ext>
            </a:extLst>
          </p:cNvPr>
          <p:cNvSpPr/>
          <p:nvPr/>
        </p:nvSpPr>
        <p:spPr>
          <a:xfrm>
            <a:off x="0" y="1"/>
            <a:ext cx="12192000" cy="20386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A36E28C-663D-45FB-B123-66915F375B7E}"/>
              </a:ext>
            </a:extLst>
          </p:cNvPr>
          <p:cNvSpPr/>
          <p:nvPr/>
        </p:nvSpPr>
        <p:spPr>
          <a:xfrm>
            <a:off x="0" y="6654133"/>
            <a:ext cx="12192000" cy="20386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165321" y="203869"/>
            <a:ext cx="5432660" cy="1021353"/>
            <a:chOff x="3568352" y="2594608"/>
            <a:chExt cx="5760641" cy="1195255"/>
          </a:xfrm>
          <a:noFill/>
        </p:grpSpPr>
        <p:sp>
          <p:nvSpPr>
            <p:cNvPr id="9" name="Wave 8"/>
            <p:cNvSpPr/>
            <p:nvPr/>
          </p:nvSpPr>
          <p:spPr>
            <a:xfrm>
              <a:off x="3568352" y="2594608"/>
              <a:ext cx="5760641" cy="1195255"/>
            </a:xfrm>
            <a:prstGeom prst="wav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20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0" name="文本框 6"/>
            <p:cNvSpPr txBox="1">
              <a:spLocks noChangeArrowheads="1"/>
            </p:cNvSpPr>
            <p:nvPr/>
          </p:nvSpPr>
          <p:spPr bwMode="auto">
            <a:xfrm>
              <a:off x="4760959" y="2874718"/>
              <a:ext cx="4270186" cy="82841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marL="0" marR="0" lvl="0" indent="0" algn="ctr" defTabSz="48416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华康海报体W12(P)" panose="040B0C00000000000000" pitchFamily="82" charset="-122"/>
                  <a:cs typeface="+mn-cs"/>
                </a:rPr>
                <a:t>Luyện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华康海报体W12(P)" panose="040B0C00000000000000" pitchFamily="82" charset="-122"/>
                  <a:cs typeface="+mn-cs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华康海报体W12(P)" panose="040B0C00000000000000" pitchFamily="82" charset="-122"/>
                  <a:cs typeface="+mn-cs"/>
                </a:rPr>
                <a:t>đọc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华康海报体W12(P)" panose="040B0C00000000000000" pitchFamily="82" charset="-122"/>
                  <a:cs typeface="+mn-cs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华康海报体W12(P)" panose="040B0C00000000000000" pitchFamily="82" charset="-122"/>
                  <a:cs typeface="+mn-cs"/>
                </a:rPr>
                <a:t>câu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华康海报体W12(P)" panose="040B0C00000000000000" pitchFamily="82" charset="-122"/>
                  <a:cs typeface="+mn-cs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华康海报体W12(P)" panose="040B0C00000000000000" pitchFamily="82" charset="-122"/>
                  <a:cs typeface="+mn-cs"/>
                </a:rPr>
                <a:t>dài</a:t>
              </a:r>
              <a:endPara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华康海报体W12(P)" panose="040B0C00000000000000" pitchFamily="82" charset="-122"/>
                <a:cs typeface="+mn-cs"/>
              </a:endParaRPr>
            </a:p>
          </p:txBody>
        </p:sp>
      </p:grpSp>
      <p:pic>
        <p:nvPicPr>
          <p:cNvPr id="24" name="图片 1">
            <a:extLst>
              <a:ext uri="{FF2B5EF4-FFF2-40B4-BE49-F238E27FC236}">
                <a16:creationId xmlns:a16="http://schemas.microsoft.com/office/drawing/2014/main" id="{6664ADC5-0C97-4A79-9CBF-F919BBF86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100" y="4715871"/>
            <a:ext cx="6532181" cy="2142130"/>
          </a:xfrm>
          <a:prstGeom prst="rect">
            <a:avLst/>
          </a:prstGeom>
        </p:spPr>
      </p:pic>
      <p:pic>
        <p:nvPicPr>
          <p:cNvPr id="28" name="图片 2">
            <a:extLst>
              <a:ext uri="{FF2B5EF4-FFF2-40B4-BE49-F238E27FC236}">
                <a16:creationId xmlns:a16="http://schemas.microsoft.com/office/drawing/2014/main" id="{6357C1E2-28DE-4AB4-B34B-F85546213A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357" y="5483561"/>
            <a:ext cx="955387" cy="1230267"/>
          </a:xfrm>
          <a:prstGeom prst="rect">
            <a:avLst/>
          </a:prstGeom>
        </p:spPr>
      </p:pic>
      <p:pic>
        <p:nvPicPr>
          <p:cNvPr id="29" name="图片 2">
            <a:extLst>
              <a:ext uri="{FF2B5EF4-FFF2-40B4-BE49-F238E27FC236}">
                <a16:creationId xmlns:a16="http://schemas.microsoft.com/office/drawing/2014/main" id="{134D321C-D522-425B-8711-CBAD87828C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389" y="5584327"/>
            <a:ext cx="955387" cy="1230267"/>
          </a:xfrm>
          <a:prstGeom prst="rect">
            <a:avLst/>
          </a:prstGeom>
        </p:spPr>
      </p:pic>
      <p:pic>
        <p:nvPicPr>
          <p:cNvPr id="30" name="图片 2">
            <a:extLst>
              <a:ext uri="{FF2B5EF4-FFF2-40B4-BE49-F238E27FC236}">
                <a16:creationId xmlns:a16="http://schemas.microsoft.com/office/drawing/2014/main" id="{A612411A-2029-4A97-A599-7A3C817585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25" y="5504097"/>
            <a:ext cx="955387" cy="123026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F7E0575-CD8A-4C9D-A8E6-98B250342C5D}"/>
              </a:ext>
            </a:extLst>
          </p:cNvPr>
          <p:cNvSpPr txBox="1"/>
          <p:nvPr/>
        </p:nvSpPr>
        <p:spPr>
          <a:xfrm>
            <a:off x="2344050" y="1548589"/>
            <a:ext cx="7648832" cy="95410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BDCF3FF-20E5-41DE-89CD-C848BB9E8666}"/>
              </a:ext>
            </a:extLst>
          </p:cNvPr>
          <p:cNvCxnSpPr/>
          <p:nvPr/>
        </p:nvCxnSpPr>
        <p:spPr>
          <a:xfrm flipH="1">
            <a:off x="6697362" y="1501220"/>
            <a:ext cx="135925" cy="5537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AF67F6F-6A49-43E8-AB47-B49352FA2621}"/>
              </a:ext>
            </a:extLst>
          </p:cNvPr>
          <p:cNvCxnSpPr/>
          <p:nvPr/>
        </p:nvCxnSpPr>
        <p:spPr>
          <a:xfrm flipH="1">
            <a:off x="4006776" y="1935448"/>
            <a:ext cx="135925" cy="5537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DA3104F-45BE-4C4C-B357-742533CDD74B}"/>
              </a:ext>
            </a:extLst>
          </p:cNvPr>
          <p:cNvCxnSpPr/>
          <p:nvPr/>
        </p:nvCxnSpPr>
        <p:spPr>
          <a:xfrm flipH="1">
            <a:off x="5141265" y="1971303"/>
            <a:ext cx="135925" cy="5537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0F58F7B-84E7-415D-83E2-2487B50010D3}"/>
              </a:ext>
            </a:extLst>
          </p:cNvPr>
          <p:cNvCxnSpPr/>
          <p:nvPr/>
        </p:nvCxnSpPr>
        <p:spPr>
          <a:xfrm flipH="1">
            <a:off x="6629399" y="2026262"/>
            <a:ext cx="135925" cy="5537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1D0AD67A-B19E-49EC-967B-1426240F915B}"/>
              </a:ext>
            </a:extLst>
          </p:cNvPr>
          <p:cNvSpPr txBox="1"/>
          <p:nvPr/>
        </p:nvSpPr>
        <p:spPr>
          <a:xfrm>
            <a:off x="2344050" y="3100047"/>
            <a:ext cx="7648832" cy="138499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D2B8AC4-E649-4778-B28B-0CD6E547DAE8}"/>
              </a:ext>
            </a:extLst>
          </p:cNvPr>
          <p:cNvCxnSpPr/>
          <p:nvPr/>
        </p:nvCxnSpPr>
        <p:spPr>
          <a:xfrm flipH="1">
            <a:off x="7728765" y="3119542"/>
            <a:ext cx="135925" cy="5537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8C3AED5-EC83-41A7-8E36-C63A85BDF295}"/>
              </a:ext>
            </a:extLst>
          </p:cNvPr>
          <p:cNvCxnSpPr/>
          <p:nvPr/>
        </p:nvCxnSpPr>
        <p:spPr>
          <a:xfrm flipH="1">
            <a:off x="3165321" y="3515681"/>
            <a:ext cx="135925" cy="5537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BF1C7BF-3559-468D-AB99-66E7C7C333F3}"/>
              </a:ext>
            </a:extLst>
          </p:cNvPr>
          <p:cNvCxnSpPr/>
          <p:nvPr/>
        </p:nvCxnSpPr>
        <p:spPr>
          <a:xfrm flipH="1">
            <a:off x="5858929" y="3515681"/>
            <a:ext cx="135925" cy="5537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5003E4B-0860-4DF2-A3EE-0AF3EB3C78DC}"/>
              </a:ext>
            </a:extLst>
          </p:cNvPr>
          <p:cNvCxnSpPr/>
          <p:nvPr/>
        </p:nvCxnSpPr>
        <p:spPr>
          <a:xfrm flipH="1">
            <a:off x="6833287" y="3469877"/>
            <a:ext cx="135925" cy="5537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B38B08CB-A98C-4FA7-98EA-CBB68A0BE6AF}"/>
              </a:ext>
            </a:extLst>
          </p:cNvPr>
          <p:cNvGrpSpPr/>
          <p:nvPr/>
        </p:nvGrpSpPr>
        <p:grpSpPr>
          <a:xfrm>
            <a:off x="9718203" y="1948970"/>
            <a:ext cx="203887" cy="553726"/>
            <a:chOff x="9718203" y="1948970"/>
            <a:chExt cx="203887" cy="553726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A14EE3F-4056-421E-9A71-477F808976F5}"/>
                </a:ext>
              </a:extLst>
            </p:cNvPr>
            <p:cNvCxnSpPr/>
            <p:nvPr/>
          </p:nvCxnSpPr>
          <p:spPr>
            <a:xfrm flipH="1">
              <a:off x="9718203" y="1948970"/>
              <a:ext cx="135925" cy="55372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478284F-57C5-4BC8-99DF-FAF4A00C0AE9}"/>
                </a:ext>
              </a:extLst>
            </p:cNvPr>
            <p:cNvCxnSpPr/>
            <p:nvPr/>
          </p:nvCxnSpPr>
          <p:spPr>
            <a:xfrm flipH="1">
              <a:off x="9786165" y="1948970"/>
              <a:ext cx="135925" cy="55372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4240CA7-32B0-4762-BABB-B5A7DA34AC14}"/>
              </a:ext>
            </a:extLst>
          </p:cNvPr>
          <p:cNvGrpSpPr/>
          <p:nvPr/>
        </p:nvGrpSpPr>
        <p:grpSpPr>
          <a:xfrm>
            <a:off x="4162993" y="3887232"/>
            <a:ext cx="203887" cy="553726"/>
            <a:chOff x="4162993" y="3887232"/>
            <a:chExt cx="203887" cy="553726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F60CFEC-B3BB-445F-AF8F-2049553F18A2}"/>
                </a:ext>
              </a:extLst>
            </p:cNvPr>
            <p:cNvCxnSpPr/>
            <p:nvPr/>
          </p:nvCxnSpPr>
          <p:spPr>
            <a:xfrm flipH="1">
              <a:off x="4162993" y="3887232"/>
              <a:ext cx="135925" cy="55372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A2832AA-A0E7-431F-B337-295FBC2AAA50}"/>
                </a:ext>
              </a:extLst>
            </p:cNvPr>
            <p:cNvCxnSpPr/>
            <p:nvPr/>
          </p:nvCxnSpPr>
          <p:spPr>
            <a:xfrm flipH="1">
              <a:off x="4230955" y="3887232"/>
              <a:ext cx="135925" cy="55372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3385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1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10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4" y="2697909"/>
            <a:ext cx="2504399" cy="9174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646793" y="583257"/>
            <a:ext cx="291746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Arial-Rounded"/>
                <a:cs typeface="+mn-cs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1" y="533401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9539" y="149398"/>
            <a:ext cx="3944128" cy="14447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7" y="2591002"/>
            <a:ext cx="1429252" cy="5235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558" y="1524001"/>
            <a:ext cx="3450921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5" y="1524001"/>
            <a:ext cx="3255059" cy="17764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620" y="0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779" y="5541633"/>
            <a:ext cx="2109399" cy="7742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597953" y="1009641"/>
            <a:ext cx="89127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Arial-Rounded"/>
                <a:cs typeface="+mn-cs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01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0279D-84ED-4811-A9CB-E73E3F7FE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C3B5E675-B09F-4543-A358-71C674C725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F4F59A5-11AD-402B-9DD7-4221DA0E6E22}"/>
              </a:ext>
            </a:extLst>
          </p:cNvPr>
          <p:cNvSpPr txBox="1"/>
          <p:nvPr/>
        </p:nvSpPr>
        <p:spPr>
          <a:xfrm>
            <a:off x="4335162" y="419845"/>
            <a:ext cx="3521676" cy="685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E8C875-A363-4AE1-A069-DDFAB792B040}"/>
              </a:ext>
            </a:extLst>
          </p:cNvPr>
          <p:cNvSpPr txBox="1"/>
          <p:nvPr/>
        </p:nvSpPr>
        <p:spPr>
          <a:xfrm>
            <a:off x="1264508" y="1062001"/>
            <a:ext cx="10093411" cy="46900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36576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Chuông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vòi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phun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36576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sẵn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D6B66A-A697-4583-8ECB-BB3CD617220D}"/>
              </a:ext>
            </a:extLst>
          </p:cNvPr>
          <p:cNvSpPr txBox="1"/>
          <p:nvPr/>
        </p:nvSpPr>
        <p:spPr>
          <a:xfrm>
            <a:off x="8261264" y="5702357"/>
            <a:ext cx="3743325" cy="5535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088381B-D945-4012-AAC3-C424AA445B80}"/>
              </a:ext>
            </a:extLst>
          </p:cNvPr>
          <p:cNvCxnSpPr>
            <a:cxnSpLocks/>
          </p:cNvCxnSpPr>
          <p:nvPr/>
        </p:nvCxnSpPr>
        <p:spPr>
          <a:xfrm flipH="1">
            <a:off x="5894173" y="1105161"/>
            <a:ext cx="98854" cy="4147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41E9EA-16C8-4E7E-BAE1-ED840DE499C4}"/>
              </a:ext>
            </a:extLst>
          </p:cNvPr>
          <p:cNvCxnSpPr>
            <a:cxnSpLocks/>
          </p:cNvCxnSpPr>
          <p:nvPr/>
        </p:nvCxnSpPr>
        <p:spPr>
          <a:xfrm flipH="1">
            <a:off x="11207579" y="1641093"/>
            <a:ext cx="98854" cy="4147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176638D-1940-4C82-B60A-2C8651B3D3A2}"/>
              </a:ext>
            </a:extLst>
          </p:cNvPr>
          <p:cNvCxnSpPr>
            <a:cxnSpLocks/>
          </p:cNvCxnSpPr>
          <p:nvPr/>
        </p:nvCxnSpPr>
        <p:spPr>
          <a:xfrm flipH="1">
            <a:off x="6808573" y="2654347"/>
            <a:ext cx="98854" cy="4147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E758F0E-EB41-433A-A254-BB765240DC3D}"/>
              </a:ext>
            </a:extLst>
          </p:cNvPr>
          <p:cNvCxnSpPr>
            <a:cxnSpLocks/>
          </p:cNvCxnSpPr>
          <p:nvPr/>
        </p:nvCxnSpPr>
        <p:spPr>
          <a:xfrm flipH="1">
            <a:off x="1841156" y="3199674"/>
            <a:ext cx="98854" cy="4147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C30372E-2C14-45C9-877E-EBB753EE6CB1}"/>
              </a:ext>
            </a:extLst>
          </p:cNvPr>
          <p:cNvCxnSpPr>
            <a:cxnSpLocks/>
          </p:cNvCxnSpPr>
          <p:nvPr/>
        </p:nvCxnSpPr>
        <p:spPr>
          <a:xfrm flipH="1">
            <a:off x="4077729" y="3698260"/>
            <a:ext cx="98854" cy="4147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BBF8595-2463-47B6-8ED0-5DB2449F8825}"/>
              </a:ext>
            </a:extLst>
          </p:cNvPr>
          <p:cNvCxnSpPr>
            <a:cxnSpLocks/>
          </p:cNvCxnSpPr>
          <p:nvPr/>
        </p:nvCxnSpPr>
        <p:spPr>
          <a:xfrm flipH="1">
            <a:off x="4176583" y="4175649"/>
            <a:ext cx="98854" cy="4147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8F5525B-B3CE-4167-A916-C0F32F134214}"/>
              </a:ext>
            </a:extLst>
          </p:cNvPr>
          <p:cNvCxnSpPr>
            <a:cxnSpLocks/>
          </p:cNvCxnSpPr>
          <p:nvPr/>
        </p:nvCxnSpPr>
        <p:spPr>
          <a:xfrm flipH="1">
            <a:off x="8024426" y="4703128"/>
            <a:ext cx="98854" cy="4147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0751E51-212D-4274-9F2B-47987D0CD3CF}"/>
              </a:ext>
            </a:extLst>
          </p:cNvPr>
          <p:cNvSpPr/>
          <p:nvPr/>
        </p:nvSpPr>
        <p:spPr>
          <a:xfrm>
            <a:off x="2051221" y="5931798"/>
            <a:ext cx="3842952" cy="55354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F79333F-F456-492A-8E82-EC63FB4A73CA}"/>
              </a:ext>
            </a:extLst>
          </p:cNvPr>
          <p:cNvGrpSpPr/>
          <p:nvPr/>
        </p:nvGrpSpPr>
        <p:grpSpPr>
          <a:xfrm>
            <a:off x="9905227" y="5207350"/>
            <a:ext cx="172995" cy="414720"/>
            <a:chOff x="9905227" y="5207350"/>
            <a:chExt cx="172995" cy="41472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4848BDC-5A16-4E3F-AD16-D371A7207D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05227" y="5207350"/>
              <a:ext cx="98854" cy="41472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4086E87-A9BA-4DCC-8D15-7F56B79236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79368" y="5207350"/>
              <a:ext cx="98854" cy="41472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A6BA845-E8CE-4106-80AB-BC2555ED1CF9}"/>
              </a:ext>
            </a:extLst>
          </p:cNvPr>
          <p:cNvCxnSpPr>
            <a:cxnSpLocks/>
          </p:cNvCxnSpPr>
          <p:nvPr/>
        </p:nvCxnSpPr>
        <p:spPr>
          <a:xfrm flipH="1">
            <a:off x="4241970" y="4175649"/>
            <a:ext cx="98854" cy="4147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59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0279D-84ED-4811-A9CB-E73E3F7FE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C3B5E675-B09F-4543-A358-71C674C725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F4F59A5-11AD-402B-9DD7-4221DA0E6E22}"/>
              </a:ext>
            </a:extLst>
          </p:cNvPr>
          <p:cNvSpPr txBox="1"/>
          <p:nvPr/>
        </p:nvSpPr>
        <p:spPr>
          <a:xfrm>
            <a:off x="4335162" y="419845"/>
            <a:ext cx="3521676" cy="685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E8C875-A363-4AE1-A069-DDFAB792B040}"/>
              </a:ext>
            </a:extLst>
          </p:cNvPr>
          <p:cNvSpPr txBox="1"/>
          <p:nvPr/>
        </p:nvSpPr>
        <p:spPr>
          <a:xfrm>
            <a:off x="1264508" y="1062001"/>
            <a:ext cx="10093411" cy="46900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36576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Chuông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vòi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phun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36576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sẵn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D6B66A-A697-4583-8ECB-BB3CD617220D}"/>
              </a:ext>
            </a:extLst>
          </p:cNvPr>
          <p:cNvSpPr txBox="1"/>
          <p:nvPr/>
        </p:nvSpPr>
        <p:spPr>
          <a:xfrm>
            <a:off x="8261264" y="5702357"/>
            <a:ext cx="3743325" cy="5535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FEDCE1A-8487-49CD-8BDA-2C1CEF376056}"/>
              </a:ext>
            </a:extLst>
          </p:cNvPr>
          <p:cNvSpPr/>
          <p:nvPr/>
        </p:nvSpPr>
        <p:spPr>
          <a:xfrm>
            <a:off x="1169773" y="1105161"/>
            <a:ext cx="506627" cy="47650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E3635F5-0EE2-4ABE-BBE2-4DF45C56166C}"/>
              </a:ext>
            </a:extLst>
          </p:cNvPr>
          <p:cNvSpPr/>
          <p:nvPr/>
        </p:nvSpPr>
        <p:spPr>
          <a:xfrm>
            <a:off x="1165654" y="4717453"/>
            <a:ext cx="506627" cy="47650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148EED1-4F11-4FC0-89CB-1DC6BC9F493F}"/>
              </a:ext>
            </a:extLst>
          </p:cNvPr>
          <p:cNvSpPr/>
          <p:nvPr/>
        </p:nvSpPr>
        <p:spPr>
          <a:xfrm>
            <a:off x="2051221" y="6059897"/>
            <a:ext cx="3743325" cy="55354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đoạn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99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18" y="2070428"/>
            <a:ext cx="3117596" cy="492251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1E8AE46-13CB-4528-9C5A-72F3BEC3E41B}"/>
              </a:ext>
            </a:extLst>
          </p:cNvPr>
          <p:cNvSpPr/>
          <p:nvPr/>
        </p:nvSpPr>
        <p:spPr>
          <a:xfrm>
            <a:off x="4783872" y="1534165"/>
            <a:ext cx="47950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8CB1C37-C1CD-49BC-B804-1C8D0EA14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766" y="3752385"/>
            <a:ext cx="4637808" cy="233326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28AD5A0-108B-4EA3-9D99-004DF01A11FA}"/>
              </a:ext>
            </a:extLst>
          </p:cNvPr>
          <p:cNvSpPr/>
          <p:nvPr/>
        </p:nvSpPr>
        <p:spPr>
          <a:xfrm>
            <a:off x="542855" y="341352"/>
            <a:ext cx="4529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AEA148C-AA97-4957-B87F-C0BE27B04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61416" y="537920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535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0279D-84ED-4811-A9CB-E73E3F7FE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C3B5E675-B09F-4543-A358-71C674C725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F4F59A5-11AD-402B-9DD7-4221DA0E6E22}"/>
              </a:ext>
            </a:extLst>
          </p:cNvPr>
          <p:cNvSpPr txBox="1"/>
          <p:nvPr/>
        </p:nvSpPr>
        <p:spPr>
          <a:xfrm>
            <a:off x="4335162" y="419845"/>
            <a:ext cx="3521676" cy="685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E8C875-A363-4AE1-A069-DDFAB792B040}"/>
              </a:ext>
            </a:extLst>
          </p:cNvPr>
          <p:cNvSpPr txBox="1"/>
          <p:nvPr/>
        </p:nvSpPr>
        <p:spPr>
          <a:xfrm>
            <a:off x="1264508" y="1062001"/>
            <a:ext cx="10093411" cy="46900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36576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Chuông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vòi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phun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36576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sẵn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D6B66A-A697-4583-8ECB-BB3CD617220D}"/>
              </a:ext>
            </a:extLst>
          </p:cNvPr>
          <p:cNvSpPr txBox="1"/>
          <p:nvPr/>
        </p:nvSpPr>
        <p:spPr>
          <a:xfrm>
            <a:off x="8261264" y="5702357"/>
            <a:ext cx="3743325" cy="5535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FEDCE1A-8487-49CD-8BDA-2C1CEF376056}"/>
              </a:ext>
            </a:extLst>
          </p:cNvPr>
          <p:cNvSpPr/>
          <p:nvPr/>
        </p:nvSpPr>
        <p:spPr>
          <a:xfrm>
            <a:off x="1169773" y="1105161"/>
            <a:ext cx="506627" cy="47650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E3635F5-0EE2-4ABE-BBE2-4DF45C56166C}"/>
              </a:ext>
            </a:extLst>
          </p:cNvPr>
          <p:cNvSpPr/>
          <p:nvPr/>
        </p:nvSpPr>
        <p:spPr>
          <a:xfrm>
            <a:off x="1165654" y="4717453"/>
            <a:ext cx="506627" cy="47650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6873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2" y="876814"/>
            <a:ext cx="10943115" cy="556844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215" y="423278"/>
            <a:ext cx="1928452" cy="175174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496" y="5496915"/>
            <a:ext cx="870717" cy="8025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862" y="3692281"/>
            <a:ext cx="1709942" cy="299025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34" y="4936311"/>
            <a:ext cx="1764338" cy="16261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EE5AE1-B698-4BAC-8EF5-8D41FD6E9E5A}"/>
              </a:ext>
            </a:extLst>
          </p:cNvPr>
          <p:cNvSpPr txBox="1"/>
          <p:nvPr/>
        </p:nvSpPr>
        <p:spPr>
          <a:xfrm>
            <a:off x="2699432" y="1423372"/>
            <a:ext cx="3378820" cy="56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69" name="Rounded Rectangle 19">
            <a:extLst>
              <a:ext uri="{FF2B5EF4-FFF2-40B4-BE49-F238E27FC236}">
                <a16:creationId xmlns:a16="http://schemas.microsoft.com/office/drawing/2014/main" id="{BD1F6A8C-9E75-413E-8F14-6B9F9390F52A}"/>
              </a:ext>
            </a:extLst>
          </p:cNvPr>
          <p:cNvSpPr/>
          <p:nvPr/>
        </p:nvSpPr>
        <p:spPr>
          <a:xfrm>
            <a:off x="-1168434" y="58364"/>
            <a:ext cx="7950030" cy="983873"/>
          </a:xfrm>
          <a:prstGeom prst="cloud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4DE649E-FC01-4AA6-B76A-1755A6956546}"/>
              </a:ext>
            </a:extLst>
          </p:cNvPr>
          <p:cNvGrpSpPr/>
          <p:nvPr/>
        </p:nvGrpSpPr>
        <p:grpSpPr>
          <a:xfrm>
            <a:off x="2542631" y="1360063"/>
            <a:ext cx="6768251" cy="4220293"/>
            <a:chOff x="4157490" y="498269"/>
            <a:chExt cx="6195713" cy="4652729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D9DAF687-402A-497C-8EAA-9FEA8F424C21}"/>
                </a:ext>
              </a:extLst>
            </p:cNvPr>
            <p:cNvGrpSpPr/>
            <p:nvPr/>
          </p:nvGrpSpPr>
          <p:grpSpPr>
            <a:xfrm>
              <a:off x="4157490" y="498269"/>
              <a:ext cx="6195713" cy="4652729"/>
              <a:chOff x="4125651" y="476858"/>
              <a:chExt cx="6195713" cy="4652729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0D42352F-1B0B-4278-9059-0F8FB411610D}"/>
                  </a:ext>
                </a:extLst>
              </p:cNvPr>
              <p:cNvGrpSpPr/>
              <p:nvPr/>
            </p:nvGrpSpPr>
            <p:grpSpPr>
              <a:xfrm>
                <a:off x="4125651" y="476858"/>
                <a:ext cx="6138785" cy="3613638"/>
                <a:chOff x="7603399" y="2452420"/>
                <a:chExt cx="3825558" cy="2575006"/>
              </a:xfrm>
            </p:grpSpPr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A2B1340C-C11F-4253-A07A-DEAC77A18995}"/>
                    </a:ext>
                  </a:extLst>
                </p:cNvPr>
                <p:cNvGrpSpPr/>
                <p:nvPr/>
              </p:nvGrpSpPr>
              <p:grpSpPr>
                <a:xfrm>
                  <a:off x="7603399" y="2452420"/>
                  <a:ext cx="3825558" cy="1887473"/>
                  <a:chOff x="8047282" y="19819"/>
                  <a:chExt cx="3825558" cy="1887473"/>
                </a:xfrm>
              </p:grpSpPr>
              <p:grpSp>
                <p:nvGrpSpPr>
                  <p:cNvPr id="84" name="Group 83">
                    <a:extLst>
                      <a:ext uri="{FF2B5EF4-FFF2-40B4-BE49-F238E27FC236}">
                        <a16:creationId xmlns:a16="http://schemas.microsoft.com/office/drawing/2014/main" id="{68F6C50A-9433-4A88-9DAB-41CA5DD577F8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F7F38F82-970B-40A0-9DAF-916148AB2D0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7" name="Rectangle: Rounded Corners 96">
                        <a:extLst>
                          <a:ext uri="{FF2B5EF4-FFF2-40B4-BE49-F238E27FC236}">
                            <a16:creationId xmlns:a16="http://schemas.microsoft.com/office/drawing/2014/main" id="{11628016-E05D-4004-A144-B42D547360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8" name="Oval 97">
                        <a:extLst>
                          <a:ext uri="{FF2B5EF4-FFF2-40B4-BE49-F238E27FC236}">
                            <a16:creationId xmlns:a16="http://schemas.microsoft.com/office/drawing/2014/main" id="{7FE9E810-3331-4231-BA23-96656809FC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rgbClr val="70AD47">
                          <a:lumMod val="20000"/>
                          <a:lumOff val="80000"/>
                        </a:srgbClr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7" name="Group 86">
                      <a:extLst>
                        <a:ext uri="{FF2B5EF4-FFF2-40B4-BE49-F238E27FC236}">
                          <a16:creationId xmlns:a16="http://schemas.microsoft.com/office/drawing/2014/main" id="{97E8319A-D733-46E2-A7F4-4BDB730660B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1" name="Group 90">
                        <a:extLst>
                          <a:ext uri="{FF2B5EF4-FFF2-40B4-BE49-F238E27FC236}">
                            <a16:creationId xmlns:a16="http://schemas.microsoft.com/office/drawing/2014/main" id="{379CFAA7-40DB-497D-AE42-38AFA91DC24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5" name="Rectangle: Rounded Corners 94">
                          <a:extLst>
                            <a:ext uri="{FF2B5EF4-FFF2-40B4-BE49-F238E27FC236}">
                              <a16:creationId xmlns:a16="http://schemas.microsoft.com/office/drawing/2014/main" id="{44FFB77B-1957-4CAB-9501-48018AAEC17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n w="12700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6" name="Oval 95">
                          <a:extLst>
                            <a:ext uri="{FF2B5EF4-FFF2-40B4-BE49-F238E27FC236}">
                              <a16:creationId xmlns:a16="http://schemas.microsoft.com/office/drawing/2014/main" id="{31507A43-10A8-4FC8-96A6-B85A438B9C2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rgbClr val="ED7D31">
                            <a:lumMod val="40000"/>
                            <a:lumOff val="60000"/>
                          </a:srgbClr>
                        </a:solidFill>
                        <a:ln w="12700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CD3D5B3-E7BD-4310-A7AF-896480EA1D9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1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12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C114C794-54F0-4E41-91AE-80EB18EC592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1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12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4" name="Picture 93">
                        <a:extLst>
                          <a:ext uri="{FF2B5EF4-FFF2-40B4-BE49-F238E27FC236}">
                            <a16:creationId xmlns:a16="http://schemas.microsoft.com/office/drawing/2014/main" id="{CF606ADD-A2DA-4ACE-ACBB-8CB49DB3C30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1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12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C124C625-6EFA-40B3-8EBE-3F26304F132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1">
                      <a:extLst>
                        <a:ext uri="{BEBA8EAE-BF5A-486C-A8C5-ECC9F3942E4B}">
                          <a14:imgProps xmlns:a14="http://schemas.microsoft.com/office/drawing/2010/main">
                            <a14:imgLayer r:embed="rId12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707A61A4-72D9-46CF-A7C3-A1CD224EB64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1">
                      <a:extLst>
                        <a:ext uri="{BEBA8EAE-BF5A-486C-A8C5-ECC9F3942E4B}">
                          <a14:imgProps xmlns:a14="http://schemas.microsoft.com/office/drawing/2010/main">
                            <a14:imgLayer r:embed="rId12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0" name="Picture 89">
                      <a:extLst>
                        <a:ext uri="{FF2B5EF4-FFF2-40B4-BE49-F238E27FC236}">
                          <a16:creationId xmlns:a16="http://schemas.microsoft.com/office/drawing/2014/main" id="{A665983D-7B76-4E45-8500-859786621CD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1">
                      <a:extLst>
                        <a:ext uri="{BEBA8EAE-BF5A-486C-A8C5-ECC9F3942E4B}">
                          <a14:imgProps xmlns:a14="http://schemas.microsoft.com/office/drawing/2010/main">
                            <a14:imgLayer r:embed="rId12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5" name="TextBox 84">
                    <a:extLst>
                      <a:ext uri="{FF2B5EF4-FFF2-40B4-BE49-F238E27FC236}">
                        <a16:creationId xmlns:a16="http://schemas.microsoft.com/office/drawing/2014/main" id="{727B964A-B765-437D-8BEE-C10FEBA31911}"/>
                      </a:ext>
                    </a:extLst>
                  </p:cNvPr>
                  <p:cNvSpPr txBox="1"/>
                  <p:nvPr/>
                </p:nvSpPr>
                <p:spPr>
                  <a:xfrm>
                    <a:off x="8963815" y="19819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9" name="Rectangle: Rounded Corners 78">
                  <a:extLst>
                    <a:ext uri="{FF2B5EF4-FFF2-40B4-BE49-F238E27FC236}">
                      <a16:creationId xmlns:a16="http://schemas.microsoft.com/office/drawing/2014/main" id="{DC568896-6461-410D-8CB9-827D727E3CA7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81BAE365-DD7C-4D9A-9AA9-F9D058B9BA4B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F8C88854-7D50-46EF-8902-7192082E94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1F75E7D-8392-4CA8-BD9C-F971132768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3" name="Picture 82">
                  <a:extLst>
                    <a:ext uri="{FF2B5EF4-FFF2-40B4-BE49-F238E27FC236}">
                      <a16:creationId xmlns:a16="http://schemas.microsoft.com/office/drawing/2014/main" id="{2F86C944-F061-4A43-A234-B136DF0550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FF760949-D684-4E63-861E-EC5D57031917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C8359510-09B4-48B6-816E-0251AABDEF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DA42D93E-35EF-483B-9263-B4A6D11B77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2AEDF288-1661-45B0-B529-0F680218C7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DE7067DF-4A0F-4E3B-9454-58F87556428E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439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0279D-84ED-4811-A9CB-E73E3F7FE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C3B5E675-B09F-4543-A358-71C674C725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F4F59A5-11AD-402B-9DD7-4221DA0E6E22}"/>
              </a:ext>
            </a:extLst>
          </p:cNvPr>
          <p:cNvSpPr txBox="1"/>
          <p:nvPr/>
        </p:nvSpPr>
        <p:spPr>
          <a:xfrm>
            <a:off x="4335162" y="419845"/>
            <a:ext cx="3521676" cy="685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E8C875-A363-4AE1-A069-DDFAB792B040}"/>
              </a:ext>
            </a:extLst>
          </p:cNvPr>
          <p:cNvSpPr txBox="1"/>
          <p:nvPr/>
        </p:nvSpPr>
        <p:spPr>
          <a:xfrm>
            <a:off x="1264508" y="1062001"/>
            <a:ext cx="10093411" cy="46900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36576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Chuông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vòi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phun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36576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sẵn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D6B66A-A697-4583-8ECB-BB3CD617220D}"/>
              </a:ext>
            </a:extLst>
          </p:cNvPr>
          <p:cNvSpPr txBox="1"/>
          <p:nvPr/>
        </p:nvSpPr>
        <p:spPr>
          <a:xfrm>
            <a:off x="8261264" y="5702357"/>
            <a:ext cx="3743325" cy="5535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7607BCB-32EF-4E73-A674-64FDB9480157}"/>
              </a:ext>
            </a:extLst>
          </p:cNvPr>
          <p:cNvSpPr/>
          <p:nvPr/>
        </p:nvSpPr>
        <p:spPr>
          <a:xfrm>
            <a:off x="1928426" y="5909917"/>
            <a:ext cx="3743325" cy="69197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79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E:\素材\卡通\包图网_113555幼儿园开园典礼卡通背景展板\1.jpg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05"/>
            <a:ext cx="1218819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550478" y="0"/>
            <a:ext cx="8948170" cy="6173629"/>
            <a:chOff x="1090024" y="-330337"/>
            <a:chExt cx="10482104" cy="7230965"/>
          </a:xfrm>
        </p:grpSpPr>
        <p:pic>
          <p:nvPicPr>
            <p:cNvPr id="8" name="图片 7" descr="E:\素材\卡通\94f93910acd7e631d9b24a34ca81551c.png94f93910acd7e631d9b24a34ca81551c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382709" y="630594"/>
              <a:ext cx="9406040" cy="627003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7101" y="2438945"/>
              <a:ext cx="835154" cy="80162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024" y="323423"/>
              <a:ext cx="2848963" cy="229448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338" y="-330337"/>
              <a:ext cx="2843790" cy="2633477"/>
            </a:xfrm>
            <a:prstGeom prst="rect">
              <a:avLst/>
            </a:prstGeom>
          </p:spPr>
        </p:pic>
      </p:grpSp>
      <p:pic>
        <p:nvPicPr>
          <p:cNvPr id="41" name="图片 40" descr="E:\素材\卡通\包图网_60675六一儿童节文艺汇演背景六一放飞梦想展板\1.png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139748" y="4248150"/>
            <a:ext cx="2717800" cy="2687955"/>
          </a:xfrm>
          <a:prstGeom prst="rect">
            <a:avLst/>
          </a:prstGeom>
        </p:spPr>
      </p:pic>
      <p:sp>
        <p:nvSpPr>
          <p:cNvPr id="44" name="文本框 18">
            <a:extLst>
              <a:ext uri="{FF2B5EF4-FFF2-40B4-BE49-F238E27FC236}">
                <a16:creationId xmlns:a16="http://schemas.microsoft.com/office/drawing/2014/main" id="{12FC4A88-212C-4114-92AE-8BA7DEA72148}"/>
              </a:ext>
            </a:extLst>
          </p:cNvPr>
          <p:cNvSpPr txBox="1"/>
          <p:nvPr/>
        </p:nvSpPr>
        <p:spPr>
          <a:xfrm>
            <a:off x="1919780" y="1854469"/>
            <a:ext cx="56025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仓耳今楷05-6763 W05" panose="02020400000000000000" pitchFamily="18" charset="-122"/>
                <a:cs typeface="+mn-cs"/>
              </a:rPr>
              <a:t>2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仓耳今楷05-6763 W05" panose="02020400000000000000" pitchFamily="18" charset="-122"/>
              <a:cs typeface="+mn-cs"/>
            </a:endParaRPr>
          </a:p>
        </p:txBody>
      </p:sp>
      <p:sp>
        <p:nvSpPr>
          <p:cNvPr id="12" name="文本框 18">
            <a:extLst>
              <a:ext uri="{FF2B5EF4-FFF2-40B4-BE49-F238E27FC236}">
                <a16:creationId xmlns:a16="http://schemas.microsoft.com/office/drawing/2014/main" id="{31DC7BCE-D585-4CC8-A0A4-021E3CC11896}"/>
              </a:ext>
            </a:extLst>
          </p:cNvPr>
          <p:cNvSpPr txBox="1"/>
          <p:nvPr/>
        </p:nvSpPr>
        <p:spPr>
          <a:xfrm>
            <a:off x="2119653" y="3333852"/>
            <a:ext cx="5149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仓耳今楷05-6763 W05" panose="02020400000000000000" pitchFamily="18" charset="-122"/>
                <a:cs typeface="+mn-cs"/>
              </a:rPr>
              <a:t>Luyện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仓耳今楷05-6763 W05" panose="02020400000000000000" pitchFamily="18" charset="-122"/>
                <a:cs typeface="+mn-cs"/>
              </a:rPr>
              <a:t>đọc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仓耳今楷05-6763 W05" panose="02020400000000000000" pitchFamily="18" charset="-122"/>
                <a:cs typeface="+mn-cs"/>
              </a:rPr>
              <a:t>hiểu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仓耳今楷05-6763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338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533">
        <p15:prstTrans prst="airplane"/>
      </p:transition>
    </mc:Choice>
    <mc:Fallback xmlns="">
      <p:transition spd="slow" advTm="65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248" y="-569608"/>
            <a:ext cx="2773752" cy="437960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869336" y="735730"/>
            <a:ext cx="4840942" cy="1151795"/>
            <a:chOff x="3119718" y="874229"/>
            <a:chExt cx="4840942" cy="1151795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90858" y="967813"/>
              <a:ext cx="476980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a. Trang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phục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lính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cứu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hỏa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gồm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gì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21" y="2822554"/>
            <a:ext cx="3354731" cy="33547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27408" y="2128843"/>
            <a:ext cx="4960503" cy="1064835"/>
          </a:xfrm>
          <a:prstGeom prst="roundRect">
            <a:avLst>
              <a:gd name="adj" fmla="val 17976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258618" y="3391871"/>
            <a:ext cx="5928421" cy="1089609"/>
            <a:chOff x="3119718" y="874230"/>
            <a:chExt cx="4840941" cy="865856"/>
          </a:xfrm>
        </p:grpSpPr>
        <p:sp>
          <p:nvSpPr>
            <p:cNvPr id="10" name="Rounded Rectangular Callout 9"/>
            <p:cNvSpPr/>
            <p:nvPr/>
          </p:nvSpPr>
          <p:spPr>
            <a:xfrm>
              <a:off x="3119718" y="874230"/>
              <a:ext cx="4840941" cy="865856"/>
            </a:xfrm>
            <a:prstGeom prst="wedgeRoundRectCallout">
              <a:avLst>
                <a:gd name="adj1" fmla="val -59261"/>
                <a:gd name="adj2" fmla="val -6344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513302" y="883216"/>
              <a:ext cx="4053773" cy="758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b.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Lính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cứu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hỏa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dập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tắt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đám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cháy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bằng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cách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473752" y="4643844"/>
            <a:ext cx="5927323" cy="1064835"/>
          </a:xfrm>
          <a:prstGeom prst="roundRect">
            <a:avLst>
              <a:gd name="adj" fmla="val 17976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vòi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phun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80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248" y="-569608"/>
            <a:ext cx="2773752" cy="437960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336323" y="848427"/>
            <a:ext cx="4238368" cy="954107"/>
            <a:chOff x="3734439" y="770762"/>
            <a:chExt cx="3524838" cy="1263078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734439" y="874229"/>
              <a:ext cx="3524838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46507" y="770762"/>
              <a:ext cx="2953371" cy="1263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c.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nghĩ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gì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về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lính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cứu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hỏa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21" y="2822554"/>
            <a:ext cx="3354731" cy="33547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7C4CC5-ADD4-4703-85C8-6730775ED6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3660" y="2483249"/>
            <a:ext cx="4910765" cy="298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16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276EE4-1DB2-4DA7-9FFA-D0947F8945A5}"/>
              </a:ext>
            </a:extLst>
          </p:cNvPr>
          <p:cNvSpPr txBox="1"/>
          <p:nvPr/>
        </p:nvSpPr>
        <p:spPr>
          <a:xfrm>
            <a:off x="3579541" y="3223772"/>
            <a:ext cx="87185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Luyện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19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7" y="246186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2" cy="7298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Buổi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trước</a:t>
              </a: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các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em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học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bài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gì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6" y="1832331"/>
            <a:ext cx="1619695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5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4" y="4786087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1" y="4669357"/>
            <a:ext cx="1353735" cy="1622747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1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049291" y="3429000"/>
            <a:ext cx="4884910" cy="1549923"/>
            <a:chOff x="2049291" y="3433556"/>
            <a:chExt cx="4884909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49291" y="3433556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346762" y="3989901"/>
              <a:ext cx="3412793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Cậu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bé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nhanh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nhẹn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5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598708" y="3989903"/>
              <a:ext cx="21832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Cậu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bé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ngốc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9"/>
            <a:ext cx="4706175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354807" y="5635627"/>
              <a:ext cx="3055324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Cô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bé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thông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minh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9" y="5089691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304106" y="5635627"/>
              <a:ext cx="3284554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Cậu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bé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thông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minh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Khi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Slide,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cô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nhấp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chuột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lần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hoặc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phím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mũi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tên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qua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đáp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12140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2" t="24726" b="33517"/>
          <a:stretch/>
        </p:blipFill>
        <p:spPr>
          <a:xfrm>
            <a:off x="10464800" y="2430053"/>
            <a:ext cx="887874" cy="650240"/>
          </a:xfrm>
          <a:prstGeom prst="rect">
            <a:avLst/>
          </a:prstGeom>
        </p:spPr>
      </p:pic>
      <p:pic>
        <p:nvPicPr>
          <p:cNvPr id="30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31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3868" y="4174122"/>
            <a:ext cx="1735751" cy="27406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3B7240-6AB4-461D-8F66-DAEE74F73274}"/>
              </a:ext>
            </a:extLst>
          </p:cNvPr>
          <p:cNvSpPr txBox="1"/>
          <p:nvPr/>
        </p:nvSpPr>
        <p:spPr>
          <a:xfrm>
            <a:off x="2832410" y="825190"/>
            <a:ext cx="6345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4 .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3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8A379E8-3B75-4688-9316-D36E18B57386}"/>
              </a:ext>
            </a:extLst>
          </p:cNvPr>
          <p:cNvGrpSpPr/>
          <p:nvPr/>
        </p:nvGrpSpPr>
        <p:grpSpPr>
          <a:xfrm>
            <a:off x="1495574" y="2460227"/>
            <a:ext cx="9200851" cy="2634961"/>
            <a:chOff x="1161731" y="3040604"/>
            <a:chExt cx="6592992" cy="2634961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D6776FE2-ABD0-4BB9-B30E-31813F56A6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599"/>
            <a:stretch/>
          </p:blipFill>
          <p:spPr bwMode="auto">
            <a:xfrm>
              <a:off x="1161731" y="3040604"/>
              <a:ext cx="6592992" cy="2634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664C492-A127-4660-8351-2D23085682B0}"/>
                </a:ext>
              </a:extLst>
            </p:cNvPr>
            <p:cNvSpPr/>
            <p:nvPr/>
          </p:nvSpPr>
          <p:spPr>
            <a:xfrm>
              <a:off x="1667228" y="3614245"/>
              <a:ext cx="5481280" cy="7464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Lí</a:t>
              </a:r>
              <a:r>
                <a:rPr kumimoji="0" lang="el-GR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ζ </a:t>
              </a:r>
              <a:r>
                <a:rPr kumimoji="0" lang="vi-VN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cứu hƤ dùng vā </a:t>
              </a:r>
              <a:r>
                <a:rPr kumimoji="0" lang="el-GR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ι</a:t>
              </a:r>
              <a:r>
                <a:rPr kumimoji="0" lang="vi-VN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un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4166B52-0C06-4C32-8EE5-DC5B21A780C4}"/>
              </a:ext>
            </a:extLst>
          </p:cNvPr>
          <p:cNvCxnSpPr/>
          <p:nvPr/>
        </p:nvCxnSpPr>
        <p:spPr>
          <a:xfrm>
            <a:off x="1961875" y="3325807"/>
            <a:ext cx="648251" cy="2125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AB3D097-4CBA-4781-B667-DE218FC5A756}"/>
              </a:ext>
            </a:extLst>
          </p:cNvPr>
          <p:cNvCxnSpPr/>
          <p:nvPr/>
        </p:nvCxnSpPr>
        <p:spPr>
          <a:xfrm flipH="1">
            <a:off x="7106465" y="3671089"/>
            <a:ext cx="275799" cy="66770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59A13BD-35F5-414F-A77A-F53914470888}"/>
              </a:ext>
            </a:extLst>
          </p:cNvPr>
          <p:cNvSpPr txBox="1"/>
          <p:nvPr/>
        </p:nvSpPr>
        <p:spPr>
          <a:xfrm>
            <a:off x="2201020" y="5214013"/>
            <a:ext cx="8002540" cy="10771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3" rIns="91403" bIns="45703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ý: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lùi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815E43-D47E-47A1-B3D5-66F2EFFDF626}"/>
              </a:ext>
            </a:extLst>
          </p:cNvPr>
          <p:cNvSpPr txBox="1"/>
          <p:nvPr/>
        </p:nvSpPr>
        <p:spPr>
          <a:xfrm>
            <a:off x="1493927" y="3790770"/>
            <a:ext cx="6250258" cy="746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4251" b="1" dirty="0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wư</a:t>
            </a:r>
            <a:r>
              <a:rPr lang="el-GR" sz="4251" b="1" dirty="0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ϐ </a:t>
            </a:r>
            <a:r>
              <a:rPr lang="vi-VN" sz="4251" b="1" dirty="0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dập Ǉắt đám </a:t>
            </a:r>
            <a:r>
              <a:rPr lang="el-GR" sz="4251" b="1" dirty="0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ε</a:t>
            </a:r>
            <a:r>
              <a:rPr lang="vi-VN" sz="4251" b="1" dirty="0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áy.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77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2" t="24726" b="33517"/>
          <a:stretch/>
        </p:blipFill>
        <p:spPr>
          <a:xfrm>
            <a:off x="10464800" y="2430053"/>
            <a:ext cx="887874" cy="650240"/>
          </a:xfrm>
          <a:prstGeom prst="rect">
            <a:avLst/>
          </a:prstGeom>
        </p:spPr>
      </p:pic>
      <p:pic>
        <p:nvPicPr>
          <p:cNvPr id="30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31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3868" y="4174122"/>
            <a:ext cx="1735751" cy="27406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3B7240-6AB4-461D-8F66-DAEE74F73274}"/>
              </a:ext>
            </a:extLst>
          </p:cNvPr>
          <p:cNvSpPr txBox="1"/>
          <p:nvPr/>
        </p:nvSpPr>
        <p:spPr>
          <a:xfrm>
            <a:off x="2832410" y="825190"/>
            <a:ext cx="6345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4 .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3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8A379E8-3B75-4688-9316-D36E18B57386}"/>
              </a:ext>
            </a:extLst>
          </p:cNvPr>
          <p:cNvGrpSpPr/>
          <p:nvPr/>
        </p:nvGrpSpPr>
        <p:grpSpPr>
          <a:xfrm>
            <a:off x="1495574" y="2460227"/>
            <a:ext cx="9200851" cy="2634961"/>
            <a:chOff x="1161731" y="3040604"/>
            <a:chExt cx="6592992" cy="2634961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D6776FE2-ABD0-4BB9-B30E-31813F56A6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599"/>
            <a:stretch/>
          </p:blipFill>
          <p:spPr bwMode="auto">
            <a:xfrm>
              <a:off x="1161731" y="3040604"/>
              <a:ext cx="6592992" cy="2634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664C492-A127-4660-8351-2D23085682B0}"/>
                </a:ext>
              </a:extLst>
            </p:cNvPr>
            <p:cNvSpPr/>
            <p:nvPr/>
          </p:nvSpPr>
          <p:spPr>
            <a:xfrm>
              <a:off x="1667228" y="3614245"/>
              <a:ext cx="6087495" cy="7464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5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Em</a:t>
              </a:r>
              <a:r>
                <a:rPr kumimoji="0" lang="en-US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25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nghĩ</a:t>
              </a:r>
              <a:r>
                <a:rPr kumimoji="0" lang="en-US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25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kumimoji="0" lang="en-US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25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người</a:t>
              </a:r>
              <a:r>
                <a:rPr kumimoji="0" lang="en-US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25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lính</a:t>
              </a:r>
              <a:r>
                <a:rPr kumimoji="0" lang="en-US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25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cứu</a:t>
              </a:r>
              <a:endParaRPr kumimoji="0" lang="vi-VN" sz="4251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4166B52-0C06-4C32-8EE5-DC5B21A780C4}"/>
              </a:ext>
            </a:extLst>
          </p:cNvPr>
          <p:cNvCxnSpPr/>
          <p:nvPr/>
        </p:nvCxnSpPr>
        <p:spPr>
          <a:xfrm>
            <a:off x="1961875" y="3325807"/>
            <a:ext cx="648251" cy="2125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AB3D097-4CBA-4781-B667-DE218FC5A756}"/>
              </a:ext>
            </a:extLst>
          </p:cNvPr>
          <p:cNvCxnSpPr/>
          <p:nvPr/>
        </p:nvCxnSpPr>
        <p:spPr>
          <a:xfrm flipH="1">
            <a:off x="5886822" y="3581708"/>
            <a:ext cx="275799" cy="66770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D815E43-D47E-47A1-B3D5-66F2EFFDF626}"/>
              </a:ext>
            </a:extLst>
          </p:cNvPr>
          <p:cNvSpPr txBox="1"/>
          <p:nvPr/>
        </p:nvSpPr>
        <p:spPr>
          <a:xfrm>
            <a:off x="1465481" y="3834857"/>
            <a:ext cx="4909193" cy="746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51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hƤ</a:t>
            </a:r>
            <a:r>
              <a:rPr kumimoji="0" lang="en-US" sz="4251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251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ǟất</a:t>
            </a:r>
            <a:r>
              <a:rPr kumimoji="0" lang="en-US" sz="4251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251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dũng</a:t>
            </a:r>
            <a:r>
              <a:rPr kumimoji="0" lang="en-US" sz="4251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251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kumimoji="0" lang="en-US" sz="4251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8237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089" y="2974724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3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7" y="246186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2" cy="597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Cậu bé Vinh và các bạn chơi trò chơi gì?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6" y="1832331"/>
            <a:ext cx="1619695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5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4" y="4786087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1" y="4669357"/>
            <a:ext cx="1353735" cy="1622747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1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7" y="3429001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956734" y="3989902"/>
              <a:ext cx="185146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Đá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bóng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5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571456" y="3989903"/>
              <a:ext cx="223779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Bóng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chày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9"/>
            <a:ext cx="4706175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122642" y="5635627"/>
              <a:ext cx="151964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Đá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cầu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9" y="5089691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818315" y="5635627"/>
              <a:ext cx="1744067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Trốn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tìm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31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7" y="246186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2" cy="12949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Vinh làm thế nào để lấy được quả bóng ở dưới hố lên?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6" y="1832331"/>
            <a:ext cx="1619695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5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4" y="4786087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1" y="4669357"/>
            <a:ext cx="1353735" cy="1622747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1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1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589037" y="3970264"/>
              <a:ext cx="304570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Nhờ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người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lớn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5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388568" y="3766745"/>
              <a:ext cx="2869764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Đổ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đầy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ở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hố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7"/>
            <a:ext cx="4706175" cy="154992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089885" y="5332235"/>
              <a:ext cx="3553326" cy="12311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Dùng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tay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thò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xuống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9" y="5089691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442410" y="5635627"/>
              <a:ext cx="249587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Lấy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dây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kéo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46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7" y="246186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2" cy="597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Vinh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người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như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thế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nào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6" y="1832331"/>
            <a:ext cx="1619695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5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4" y="4786087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1" y="4669357"/>
            <a:ext cx="1353735" cy="1622747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1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7" y="3429001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455794" y="3989902"/>
              <a:ext cx="285334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Ngốc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nghếch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5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245243" y="3989903"/>
              <a:ext cx="2890214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Nghịch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ngợm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5" y="5129051"/>
            <a:ext cx="4706176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658840" y="5327851"/>
              <a:ext cx="2737072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Thông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minh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nhanh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trí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9" y="5089691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490959" y="5342691"/>
              <a:ext cx="2849460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thể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thao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giỏi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548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69" y="2133600"/>
            <a:ext cx="4246649" cy="4038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4114801" y="685800"/>
            <a:ext cx="7901975" cy="2743201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Arial-Rounded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176644" cy="16619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Arial-Rounded"/>
                  <a:cs typeface="+mn-cs"/>
                </a:rPr>
                <a:t>CẢM ƠN CÁC BẠN</a:t>
              </a: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Arial-Rounded"/>
                  <a:cs typeface="+mn-cs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18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E:\素材\卡通\包图网_113555幼儿园开园典礼卡通背景展板\1.jpg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05"/>
            <a:ext cx="1218819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椭圆 12"/>
          <p:cNvSpPr/>
          <p:nvPr/>
        </p:nvSpPr>
        <p:spPr bwMode="auto">
          <a:xfrm>
            <a:off x="-2207424" y="6544748"/>
            <a:ext cx="1151979" cy="1152395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5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marL="0" marR="0" lvl="0" indent="0" algn="l" defTabSz="693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3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 bwMode="auto">
          <a:xfrm>
            <a:off x="-1167021" y="5437339"/>
            <a:ext cx="466487" cy="466656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4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marL="0" marR="0" lvl="0" indent="0" algn="l" defTabSz="693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3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椭圆 14"/>
          <p:cNvSpPr/>
          <p:nvPr/>
        </p:nvSpPr>
        <p:spPr bwMode="auto">
          <a:xfrm>
            <a:off x="-2399417" y="6341324"/>
            <a:ext cx="819323" cy="819619"/>
          </a:xfrm>
          <a:prstGeom prst="ellipse">
            <a:avLst/>
          </a:prstGeom>
          <a:solidFill>
            <a:srgbClr val="FFFFFF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marL="0" marR="0" lvl="0" indent="0" algn="l" defTabSz="693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3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椭圆 15"/>
          <p:cNvSpPr/>
          <p:nvPr/>
        </p:nvSpPr>
        <p:spPr bwMode="auto">
          <a:xfrm>
            <a:off x="-1109972" y="6403071"/>
            <a:ext cx="532885" cy="533079"/>
          </a:xfrm>
          <a:prstGeom prst="ellipse">
            <a:avLst/>
          </a:prstGeom>
          <a:solidFill>
            <a:srgbClr val="FFFFFF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marL="0" marR="0" lvl="0" indent="0" algn="l" defTabSz="693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3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椭圆 16"/>
          <p:cNvSpPr/>
          <p:nvPr/>
        </p:nvSpPr>
        <p:spPr bwMode="auto">
          <a:xfrm>
            <a:off x="-1769622" y="5557861"/>
            <a:ext cx="783179" cy="783463"/>
          </a:xfrm>
          <a:prstGeom prst="ellipse">
            <a:avLst/>
          </a:prstGeom>
          <a:solidFill>
            <a:srgbClr val="FFFFFF">
              <a:alpha val="2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marL="0" marR="0" lvl="0" indent="0" algn="l" defTabSz="693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3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椭圆 17"/>
          <p:cNvSpPr/>
          <p:nvPr/>
        </p:nvSpPr>
        <p:spPr bwMode="auto">
          <a:xfrm>
            <a:off x="-2291798" y="5167461"/>
            <a:ext cx="269777" cy="269876"/>
          </a:xfrm>
          <a:prstGeom prst="ellipse">
            <a:avLst/>
          </a:prstGeom>
          <a:solidFill>
            <a:srgbClr val="FFFFFF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marL="0" marR="0" lvl="0" indent="0" algn="l" defTabSz="693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3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椭圆 18"/>
          <p:cNvSpPr/>
          <p:nvPr/>
        </p:nvSpPr>
        <p:spPr bwMode="auto">
          <a:xfrm>
            <a:off x="-1103065" y="6958193"/>
            <a:ext cx="233243" cy="233327"/>
          </a:xfrm>
          <a:prstGeom prst="ellipse">
            <a:avLst/>
          </a:prstGeom>
          <a:solidFill>
            <a:srgbClr val="FFFFFF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marL="0" marR="0" lvl="0" indent="0" algn="l" defTabSz="693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3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椭圆 19"/>
          <p:cNvSpPr/>
          <p:nvPr/>
        </p:nvSpPr>
        <p:spPr bwMode="auto">
          <a:xfrm>
            <a:off x="-1509236" y="7448267"/>
            <a:ext cx="1151979" cy="1152395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55000">
                <a:srgbClr val="FFFFFF">
                  <a:alpha val="25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marL="0" marR="0" lvl="0" indent="0" algn="l" defTabSz="693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3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椭圆 20"/>
          <p:cNvSpPr/>
          <p:nvPr/>
        </p:nvSpPr>
        <p:spPr bwMode="auto">
          <a:xfrm>
            <a:off x="-2615017" y="7810792"/>
            <a:ext cx="764361" cy="764639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30000"/>
                </a:schemeClr>
              </a:gs>
              <a:gs pos="50000">
                <a:srgbClr val="FFFFFF">
                  <a:alpha val="3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marL="0" marR="0" lvl="0" indent="0" algn="l" defTabSz="693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3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椭圆 21"/>
          <p:cNvSpPr/>
          <p:nvPr/>
        </p:nvSpPr>
        <p:spPr bwMode="auto">
          <a:xfrm>
            <a:off x="-1850656" y="8505831"/>
            <a:ext cx="796021" cy="796309"/>
          </a:xfrm>
          <a:prstGeom prst="ellipse">
            <a:avLst/>
          </a:prstGeom>
          <a:solidFill>
            <a:srgbClr val="FFFFFF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marL="0" marR="0" lvl="0" indent="0" algn="l" defTabSz="693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3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椭圆 22"/>
          <p:cNvSpPr/>
          <p:nvPr/>
        </p:nvSpPr>
        <p:spPr bwMode="auto">
          <a:xfrm>
            <a:off x="-2615017" y="7120945"/>
            <a:ext cx="458107" cy="458272"/>
          </a:xfrm>
          <a:prstGeom prst="ellipse">
            <a:avLst/>
          </a:prstGeom>
          <a:solidFill>
            <a:srgbClr val="FFFFFF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marL="0" marR="0" lvl="0" indent="0" algn="l" defTabSz="693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3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椭圆 23"/>
          <p:cNvSpPr/>
          <p:nvPr/>
        </p:nvSpPr>
        <p:spPr bwMode="auto">
          <a:xfrm>
            <a:off x="-717293" y="9302141"/>
            <a:ext cx="233243" cy="233327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35000"/>
                </a:schemeClr>
              </a:gs>
              <a:gs pos="50000">
                <a:srgbClr val="FFFFFF">
                  <a:alpha val="35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marL="0" marR="0" lvl="0" indent="0" algn="l" defTabSz="693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3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椭圆 24"/>
          <p:cNvSpPr/>
          <p:nvPr/>
        </p:nvSpPr>
        <p:spPr bwMode="auto">
          <a:xfrm>
            <a:off x="-2059504" y="4260400"/>
            <a:ext cx="764361" cy="764639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4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marL="0" marR="0" lvl="0" indent="0" algn="l" defTabSz="693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3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5" name="图片 44" descr="E:\素材\卡通\aeb4a621e2d7f065df69f93345c30099.pngaeb4a621e2d7f065df69f93345c3009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80805" y="81244"/>
            <a:ext cx="2255520" cy="1644015"/>
          </a:xfrm>
          <a:prstGeom prst="rect">
            <a:avLst/>
          </a:prstGeom>
        </p:spPr>
      </p:pic>
      <p:pic>
        <p:nvPicPr>
          <p:cNvPr id="40" name="图片 39" descr="E:\素材\卡通\d8f30c83bd9d942f3dd05cea04464aee.pngd8f30c83bd9d942f3dd05cea04464aee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570041">
            <a:off x="8817610" y="401955"/>
            <a:ext cx="1316355" cy="1165860"/>
          </a:xfrm>
          <a:prstGeom prst="rect">
            <a:avLst/>
          </a:prstGeom>
        </p:spPr>
      </p:pic>
      <p:pic>
        <p:nvPicPr>
          <p:cNvPr id="28" name="Picture 5" descr="E:\素材\卡通\04b645dbbacbffa92a16145faa94bb3e.png04b645dbbacbffa92a16145faa94bb3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67320" y="4979670"/>
            <a:ext cx="5660390" cy="283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Kí hiệu - Khám phá">
            <a:extLst>
              <a:ext uri="{FF2B5EF4-FFF2-40B4-BE49-F238E27FC236}">
                <a16:creationId xmlns:a16="http://schemas.microsoft.com/office/drawing/2014/main" id="{02878A18-3D69-4BCA-8F2A-E159A68442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565" y="1870070"/>
            <a:ext cx="2605257" cy="2605257"/>
          </a:xfrm>
          <a:prstGeom prst="rect">
            <a:avLst/>
          </a:prstGeom>
        </p:spPr>
      </p:pic>
      <p:sp>
        <p:nvSpPr>
          <p:cNvPr id="27" name="Khám phá">
            <a:extLst>
              <a:ext uri="{FF2B5EF4-FFF2-40B4-BE49-F238E27FC236}">
                <a16:creationId xmlns:a16="http://schemas.microsoft.com/office/drawing/2014/main" id="{606450BB-705B-4929-87A9-6C3E0362C4A7}"/>
              </a:ext>
            </a:extLst>
          </p:cNvPr>
          <p:cNvSpPr txBox="1"/>
          <p:nvPr/>
        </p:nvSpPr>
        <p:spPr>
          <a:xfrm>
            <a:off x="4217378" y="2397059"/>
            <a:ext cx="6377052" cy="1528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3" b="0" i="0" u="none" strike="noStrike" kern="1200" cap="none" spc="0" normalizeH="0" baseline="0" noProof="0">
                <a:ln>
                  <a:noFill/>
                </a:ln>
                <a:solidFill>
                  <a:srgbClr val="F05986"/>
                </a:solidFill>
                <a:effectLst/>
                <a:uLnTx/>
                <a:uFillTx/>
                <a:latin typeface="Averta Std CY Bold" panose="00000800000000000000" pitchFamily="50" charset="0"/>
                <a:ea typeface="Arial-Rounded"/>
                <a:cs typeface="+mn-cs"/>
              </a:rPr>
              <a:t>Khám phá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7038"/>
    </mc:Choice>
    <mc:Fallback xmlns="">
      <p:transition advTm="17038"/>
    </mc:Fallback>
  </mc:AlternateContent>
  <p:extLst>
    <p:ext uri="{E180D4A7-C9FB-4DFB-919C-405C955672EB}">
      <p14:showEvtLst xmlns:p14="http://schemas.microsoft.com/office/powerpoint/2010/main">
        <p14:playEvt time="182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í hiệu - Khám phá &amp; Luyện tập">
            <a:extLst>
              <a:ext uri="{FF2B5EF4-FFF2-40B4-BE49-F238E27FC236}">
                <a16:creationId xmlns:a16="http://schemas.microsoft.com/office/drawing/2014/main" id="{641CCE35-4B0B-44E8-A9E7-BE2615512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614" y="5275165"/>
            <a:ext cx="533451" cy="5334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A33B1F5-6C48-4249-BCD7-15AF29500142}"/>
              </a:ext>
            </a:extLst>
          </p:cNvPr>
          <p:cNvSpPr/>
          <p:nvPr/>
        </p:nvSpPr>
        <p:spPr>
          <a:xfrm>
            <a:off x="3414429" y="305865"/>
            <a:ext cx="4724707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D0FF2FB-7A26-4ED3-ABAA-F9BDAF9FA470}"/>
              </a:ext>
            </a:extLst>
          </p:cNvPr>
          <p:cNvSpPr/>
          <p:nvPr/>
        </p:nvSpPr>
        <p:spPr>
          <a:xfrm>
            <a:off x="1346886" y="5258688"/>
            <a:ext cx="8859795" cy="481912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E87FB06-7558-400B-909E-D938177CB3AB}"/>
              </a:ext>
            </a:extLst>
          </p:cNvPr>
          <p:cNvSpPr/>
          <p:nvPr/>
        </p:nvSpPr>
        <p:spPr>
          <a:xfrm>
            <a:off x="1397707" y="5275165"/>
            <a:ext cx="8859795" cy="481912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7843BB6-DE98-4BD9-95CD-2E503C5FD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5428" y="1117400"/>
            <a:ext cx="7070703" cy="397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2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D56DDC-484D-4C67-9C78-4732D62DA4BC}:2558"/>
</p:tagLst>
</file>

<file path=ppt/theme/theme1.xml><?xml version="1.0" encoding="utf-8"?>
<a:theme xmlns:a="http://schemas.openxmlformats.org/drawingml/2006/main" name="3_Office 主题">
  <a:themeElements>
    <a:clrScheme name="自定义 1399">
      <a:dk1>
        <a:sysClr val="windowText" lastClr="000000"/>
      </a:dk1>
      <a:lt1>
        <a:sysClr val="window" lastClr="FFFFFF"/>
      </a:lt1>
      <a:dk2>
        <a:srgbClr val="FFC000"/>
      </a:dk2>
      <a:lt2>
        <a:srgbClr val="2AADDA"/>
      </a:lt2>
      <a:accent1>
        <a:srgbClr val="2AADDA"/>
      </a:accent1>
      <a:accent2>
        <a:srgbClr val="F3706D"/>
      </a:accent2>
      <a:accent3>
        <a:srgbClr val="2AADDA"/>
      </a:accent3>
      <a:accent4>
        <a:srgbClr val="FFC000"/>
      </a:accent4>
      <a:accent5>
        <a:srgbClr val="2AADDA"/>
      </a:accent5>
      <a:accent6>
        <a:srgbClr val="F3706D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主题​​">
  <a:themeElements>
    <a:clrScheme name="自定义 112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1D2C2"/>
      </a:accent1>
      <a:accent2>
        <a:srgbClr val="70C7DB"/>
      </a:accent2>
      <a:accent3>
        <a:srgbClr val="71D2C2"/>
      </a:accent3>
      <a:accent4>
        <a:srgbClr val="70C7DB"/>
      </a:accent4>
      <a:accent5>
        <a:srgbClr val="71D2C2"/>
      </a:accent5>
      <a:accent6>
        <a:srgbClr val="70C7DB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ppt/theme/theme6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9900"/>
      </a:accent1>
      <a:accent2>
        <a:srgbClr val="99CC00"/>
      </a:accent2>
      <a:accent3>
        <a:srgbClr val="F4EE00"/>
      </a:accent3>
      <a:accent4>
        <a:srgbClr val="007300"/>
      </a:accent4>
      <a:accent5>
        <a:srgbClr val="EDD003"/>
      </a:accent5>
      <a:accent6>
        <a:srgbClr val="82AE00"/>
      </a:accent6>
      <a:hlink>
        <a:srgbClr val="009900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900"/>
    </a:accent1>
    <a:accent2>
      <a:srgbClr val="99CC00"/>
    </a:accent2>
    <a:accent3>
      <a:srgbClr val="F4EE00"/>
    </a:accent3>
    <a:accent4>
      <a:srgbClr val="007300"/>
    </a:accent4>
    <a:accent5>
      <a:srgbClr val="EDD003"/>
    </a:accent5>
    <a:accent6>
      <a:srgbClr val="82AE00"/>
    </a:accent6>
    <a:hlink>
      <a:srgbClr val="009900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1436</Words>
  <Application>Microsoft Office PowerPoint</Application>
  <PresentationFormat>Widescreen</PresentationFormat>
  <Paragraphs>125</Paragraphs>
  <Slides>32</Slides>
  <Notes>11</Notes>
  <HiddenSlides>0</HiddenSlides>
  <MMClips>6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32</vt:i4>
      </vt:variant>
    </vt:vector>
  </HeadingPairs>
  <TitlesOfParts>
    <vt:vector size="64" baseType="lpstr">
      <vt:lpstr>#9Slide02 Noi dung dai</vt:lpstr>
      <vt:lpstr>Arial Unicode MS</vt:lpstr>
      <vt:lpstr>Averta Std CY Bold</vt:lpstr>
      <vt:lpstr>等线</vt:lpstr>
      <vt:lpstr>等线 Light</vt:lpstr>
      <vt:lpstr>Glegoo</vt:lpstr>
      <vt:lpstr>Gloria Hallelujah</vt:lpstr>
      <vt:lpstr>微软雅黑</vt:lpstr>
      <vt:lpstr>Mission Gothic Regular</vt:lpstr>
      <vt:lpstr>VNI-Avo</vt:lpstr>
      <vt:lpstr>仓耳玄三M W05</vt:lpstr>
      <vt:lpstr>华康少女文字W5</vt:lpstr>
      <vt:lpstr>字魂59号-创粗黑</vt:lpstr>
      <vt:lpstr>Arial</vt:lpstr>
      <vt:lpstr>Arial</vt:lpstr>
      <vt:lpstr>Arial-Rounded</vt:lpstr>
      <vt:lpstr>Calibri</vt:lpstr>
      <vt:lpstr>HP001 4 hàng</vt:lpstr>
      <vt:lpstr>iCiel Cadena</vt:lpstr>
      <vt:lpstr>Lato Light</vt:lpstr>
      <vt:lpstr>Times New Roman</vt:lpstr>
      <vt:lpstr>UTM Avo</vt:lpstr>
      <vt:lpstr>3_Office 主题</vt:lpstr>
      <vt:lpstr>1_Office Theme</vt:lpstr>
      <vt:lpstr>1_Office 主题</vt:lpstr>
      <vt:lpstr>2_Office Theme</vt:lpstr>
      <vt:lpstr>PPT定制1801380800</vt:lpstr>
      <vt:lpstr>3_Office Theme</vt:lpstr>
      <vt:lpstr>9_www.33ppt.com</vt:lpstr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18</cp:revision>
  <dcterms:created xsi:type="dcterms:W3CDTF">2021-12-18T08:37:14Z</dcterms:created>
  <dcterms:modified xsi:type="dcterms:W3CDTF">2024-03-28T01:46:52Z</dcterms:modified>
</cp:coreProperties>
</file>