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2" r:id="rId2"/>
    <p:sldMasterId id="2147483716" r:id="rId3"/>
    <p:sldMasterId id="2147483729" r:id="rId4"/>
    <p:sldMasterId id="2147483754" r:id="rId5"/>
    <p:sldMasterId id="2147483756" r:id="rId6"/>
    <p:sldMasterId id="2147483764" r:id="rId7"/>
    <p:sldMasterId id="2147483775" r:id="rId8"/>
  </p:sldMasterIdLst>
  <p:notesMasterIdLst>
    <p:notesMasterId r:id="rId40"/>
  </p:notesMasterIdLst>
  <p:sldIdLst>
    <p:sldId id="522" r:id="rId9"/>
    <p:sldId id="471" r:id="rId10"/>
    <p:sldId id="257" r:id="rId11"/>
    <p:sldId id="256" r:id="rId12"/>
    <p:sldId id="2007577159" r:id="rId13"/>
    <p:sldId id="263" r:id="rId14"/>
    <p:sldId id="264" r:id="rId15"/>
    <p:sldId id="265" r:id="rId16"/>
    <p:sldId id="470" r:id="rId17"/>
    <p:sldId id="2007577106" r:id="rId18"/>
    <p:sldId id="2007577145" r:id="rId19"/>
    <p:sldId id="334" r:id="rId20"/>
    <p:sldId id="489" r:id="rId21"/>
    <p:sldId id="259" r:id="rId22"/>
    <p:sldId id="2007577150" r:id="rId23"/>
    <p:sldId id="2007577151" r:id="rId24"/>
    <p:sldId id="2007577152" r:id="rId25"/>
    <p:sldId id="2007577146" r:id="rId26"/>
    <p:sldId id="2007577147" r:id="rId27"/>
    <p:sldId id="2007577149" r:id="rId28"/>
    <p:sldId id="2007577148" r:id="rId29"/>
    <p:sldId id="2007577125" r:id="rId30"/>
    <p:sldId id="2007577153" r:id="rId31"/>
    <p:sldId id="493" r:id="rId32"/>
    <p:sldId id="330" r:id="rId33"/>
    <p:sldId id="260" r:id="rId34"/>
    <p:sldId id="2007577154" r:id="rId35"/>
    <p:sldId id="2007577155" r:id="rId36"/>
    <p:sldId id="2007577156" r:id="rId37"/>
    <p:sldId id="2007577158" r:id="rId38"/>
    <p:sldId id="513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6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5B1684-5BCE-4ECD-A89A-3FDF9DC72796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F78553-6D02-4B89-8DAC-5816516DE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816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97114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4688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11314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164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783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6581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47809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79363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25137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7901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569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9786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3559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6556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79747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9404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5419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9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0.gi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1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png"/><Relationship Id="rId7" Type="http://schemas.openxmlformats.org/officeDocument/2006/relationships/hyperlink" Target="https://twitter.com/SlidesManiaSM/" TargetMode="External"/><Relationship Id="rId12" Type="http://schemas.openxmlformats.org/officeDocument/2006/relationships/image" Target="../media/image38.png"/><Relationship Id="rId2" Type="http://schemas.openxmlformats.org/officeDocument/2006/relationships/hyperlink" Target="https://slidesmania.com/" TargetMode="External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5.png"/><Relationship Id="rId11" Type="http://schemas.openxmlformats.org/officeDocument/2006/relationships/hyperlink" Target="https://www.instagram.com/slidesmania/" TargetMode="External"/><Relationship Id="rId5" Type="http://schemas.openxmlformats.org/officeDocument/2006/relationships/hyperlink" Target="https://www.facebook.com/SlidesManiaSM/" TargetMode="External"/><Relationship Id="rId10" Type="http://schemas.openxmlformats.org/officeDocument/2006/relationships/image" Target="../media/image37.png"/><Relationship Id="rId4" Type="http://schemas.openxmlformats.org/officeDocument/2006/relationships/hyperlink" Target="https://slidesmania.com/questions-powerpoint-google-slides/can-i-use-these-templates/" TargetMode="External"/><Relationship Id="rId9" Type="http://schemas.openxmlformats.org/officeDocument/2006/relationships/hyperlink" Target="https://www.pinterest.com/slidesmania/" TargetMode="Externa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0771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8062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6873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9433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1223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4711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125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901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687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1" y="1122365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7320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959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047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2" y="1709739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7253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9309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0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8597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3488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554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2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7239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2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68345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6453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6595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B5CEFA-83CF-4C86-9F4B-4735092314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116DAC3-B955-4DAD-BFE3-BA566CA745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505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526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003 Talking Points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5"/>
          <p:cNvSpPr/>
          <p:nvPr/>
        </p:nvSpPr>
        <p:spPr>
          <a:xfrm>
            <a:off x="804475" y="643500"/>
            <a:ext cx="10603380" cy="5817991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000000">
              <a:alpha val="10610"/>
            </a:srgbClr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5"/>
          <p:cNvSpPr/>
          <p:nvPr/>
        </p:nvSpPr>
        <p:spPr>
          <a:xfrm>
            <a:off x="621428" y="643500"/>
            <a:ext cx="10541251" cy="5604964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FFFAF4"/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5"/>
          <p:cNvSpPr txBox="1">
            <a:spLocks noGrp="1"/>
          </p:cNvSpPr>
          <p:nvPr>
            <p:ph type="title"/>
          </p:nvPr>
        </p:nvSpPr>
        <p:spPr>
          <a:xfrm>
            <a:off x="2147950" y="805400"/>
            <a:ext cx="8591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grpSp>
        <p:nvGrpSpPr>
          <p:cNvPr id="110" name="Google Shape;110;p5"/>
          <p:cNvGrpSpPr/>
          <p:nvPr/>
        </p:nvGrpSpPr>
        <p:grpSpPr>
          <a:xfrm rot="8540225">
            <a:off x="304153" y="-1512094"/>
            <a:ext cx="957470" cy="4380497"/>
            <a:chOff x="8286350" y="2240498"/>
            <a:chExt cx="957493" cy="4380603"/>
          </a:xfrm>
        </p:grpSpPr>
        <p:sp>
          <p:nvSpPr>
            <p:cNvPr id="111" name="Google Shape;111;p5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5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5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9" name="Google Shape;119;p5"/>
          <p:cNvGrpSpPr/>
          <p:nvPr/>
        </p:nvGrpSpPr>
        <p:grpSpPr>
          <a:xfrm>
            <a:off x="10872387" y="2291011"/>
            <a:ext cx="957493" cy="4380603"/>
            <a:chOff x="8286350" y="2240498"/>
            <a:chExt cx="957493" cy="4380603"/>
          </a:xfrm>
        </p:grpSpPr>
        <p:sp>
          <p:nvSpPr>
            <p:cNvPr id="120" name="Google Shape;120;p5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5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6680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7837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3099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158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2024/4/1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0198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3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752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004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695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485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457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78252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372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09351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4111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462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0192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4494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233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9167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0499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71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9797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4461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1751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9198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4721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34393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6794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D65A57-EBA1-4EA8-AD22-47A5B2403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036802-EC14-4F2A-B2DD-D09CC42D78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021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B5CEFA-83CF-4C86-9F4B-4735092314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116DAC3-B955-4DAD-BFE3-BA566CA745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371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565E100-AD8A-431F-A68C-ED5B180083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FC7E2E4-B43F-469F-9661-7C2CD1A4AA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7391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124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845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 rot="-493640">
            <a:off x="1918890" y="348393"/>
            <a:ext cx="5272398" cy="5604919"/>
            <a:chOff x="1712498" y="767350"/>
            <a:chExt cx="5272441" cy="5604964"/>
          </a:xfrm>
        </p:grpSpPr>
        <p:sp>
          <p:nvSpPr>
            <p:cNvPr id="12" name="Google Shape;12;p2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AF4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" name="Google Shape;19;p2"/>
          <p:cNvGrpSpPr/>
          <p:nvPr/>
        </p:nvGrpSpPr>
        <p:grpSpPr>
          <a:xfrm>
            <a:off x="0" y="459773"/>
            <a:ext cx="957493" cy="4380603"/>
            <a:chOff x="8286350" y="2240498"/>
            <a:chExt cx="957493" cy="4380603"/>
          </a:xfrm>
        </p:grpSpPr>
        <p:sp>
          <p:nvSpPr>
            <p:cNvPr id="20" name="Google Shape;20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" name="Google Shape;28;p2"/>
          <p:cNvGrpSpPr/>
          <p:nvPr/>
        </p:nvGrpSpPr>
        <p:grpSpPr>
          <a:xfrm rot="1692155">
            <a:off x="1188180" y="2373239"/>
            <a:ext cx="957512" cy="4380691"/>
            <a:chOff x="8286350" y="2240498"/>
            <a:chExt cx="957493" cy="4380603"/>
          </a:xfrm>
        </p:grpSpPr>
        <p:sp>
          <p:nvSpPr>
            <p:cNvPr id="29" name="Google Shape;29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37;p2"/>
          <p:cNvGrpSpPr/>
          <p:nvPr/>
        </p:nvGrpSpPr>
        <p:grpSpPr>
          <a:xfrm rot="-10661423">
            <a:off x="10917222" y="322853"/>
            <a:ext cx="957505" cy="4380657"/>
            <a:chOff x="8286350" y="2240498"/>
            <a:chExt cx="957493" cy="4380603"/>
          </a:xfrm>
        </p:grpSpPr>
        <p:sp>
          <p:nvSpPr>
            <p:cNvPr id="38" name="Google Shape;38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" name="Google Shape;46;p2"/>
          <p:cNvGrpSpPr/>
          <p:nvPr/>
        </p:nvGrpSpPr>
        <p:grpSpPr>
          <a:xfrm rot="-1341854">
            <a:off x="9570400" y="2373248"/>
            <a:ext cx="957510" cy="4380680"/>
            <a:chOff x="8286350" y="2240498"/>
            <a:chExt cx="957493" cy="4380603"/>
          </a:xfrm>
        </p:grpSpPr>
        <p:sp>
          <p:nvSpPr>
            <p:cNvPr id="47" name="Google Shape;47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" name="Google Shape;55;p2"/>
          <p:cNvGrpSpPr/>
          <p:nvPr/>
        </p:nvGrpSpPr>
        <p:grpSpPr>
          <a:xfrm>
            <a:off x="3428804" y="941124"/>
            <a:ext cx="5272441" cy="5604964"/>
            <a:chOff x="1712498" y="767350"/>
            <a:chExt cx="5272441" cy="5604964"/>
          </a:xfrm>
        </p:grpSpPr>
        <p:sp>
          <p:nvSpPr>
            <p:cNvPr id="56" name="Google Shape;56;p2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" name="Google Shape;63;p2"/>
          <p:cNvSpPr txBox="1">
            <a:spLocks noGrp="1"/>
          </p:cNvSpPr>
          <p:nvPr>
            <p:ph type="title"/>
          </p:nvPr>
        </p:nvSpPr>
        <p:spPr>
          <a:xfrm>
            <a:off x="4237025" y="1255650"/>
            <a:ext cx="4188000" cy="4313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64" name="Google Shape;64;p2"/>
          <p:cNvSpPr txBox="1">
            <a:spLocks noGrp="1"/>
          </p:cNvSpPr>
          <p:nvPr>
            <p:ph type="subTitle" idx="1"/>
          </p:nvPr>
        </p:nvSpPr>
        <p:spPr>
          <a:xfrm>
            <a:off x="813800" y="5715300"/>
            <a:ext cx="113799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4937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0 DO NOT REMOVE · SlidesMania">
  <p:cSld name="100 DO NOT REMOVE · SlidesMania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oogle Shape;66;p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7" name="Google Shape;67;p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68" name="Google Shape;68;p3">
              <a:hlinkClick r:id="rId2"/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65600" y="331100"/>
              <a:ext cx="5101466" cy="22012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9" name="Google Shape;69;p3"/>
            <p:cNvSpPr txBox="1"/>
            <p:nvPr/>
          </p:nvSpPr>
          <p:spPr>
            <a:xfrm>
              <a:off x="463500" y="2858061"/>
              <a:ext cx="8956500" cy="244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Free </a:t>
              </a:r>
              <a:r>
                <a:rPr lang="en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themes and templates for </a:t>
              </a: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Google Slides</a:t>
              </a:r>
              <a:r>
                <a:rPr lang="en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 or </a:t>
              </a: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PowerPoint</a:t>
              </a: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NOT to be sold as is or modified!</a:t>
              </a:r>
              <a:endParaRPr sz="3000" b="1">
                <a:solidFill>
                  <a:srgbClr val="FFCB25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Read </a:t>
              </a:r>
              <a:r>
                <a:rPr lang="en" sz="2700" u="sng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FAQ</a:t>
              </a:r>
              <a:r>
                <a:rPr lang="en" sz="44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on slidesmania.com</a:t>
              </a:r>
              <a:endParaRPr sz="27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Do not remove the slidesmania.com text on the sides.</a:t>
              </a:r>
              <a:endParaRPr sz="20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70" name="Google Shape;70;p3"/>
            <p:cNvCxnSpPr/>
            <p:nvPr/>
          </p:nvCxnSpPr>
          <p:spPr>
            <a:xfrm>
              <a:off x="10423367" y="5688858"/>
              <a:ext cx="1495200" cy="12900"/>
            </a:xfrm>
            <a:prstGeom prst="straightConnector1">
              <a:avLst/>
            </a:prstGeom>
            <a:noFill/>
            <a:ln w="38100" cap="flat" cmpd="sng">
              <a:solidFill>
                <a:srgbClr val="FFCB2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71" name="Google Shape;71;p3">
              <a:hlinkClick r:id="rId5"/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982558" y="5912306"/>
              <a:ext cx="713232" cy="637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" name="Google Shape;72;p3">
              <a:hlinkClick r:id="rId7"/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9764428" y="5916798"/>
              <a:ext cx="708660" cy="6288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" name="Google Shape;73;p3">
              <a:hlinkClick r:id="rId9"/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0541715" y="5905569"/>
              <a:ext cx="612648" cy="6243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" name="Google Shape;74;p3">
              <a:hlinkClick r:id="rId11"/>
            </p:cNvPr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11219049" y="5916799"/>
              <a:ext cx="699516" cy="6019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5" name="Google Shape;75;p3"/>
            <p:cNvSpPr txBox="1"/>
            <p:nvPr/>
          </p:nvSpPr>
          <p:spPr>
            <a:xfrm>
              <a:off x="7072500" y="4813375"/>
              <a:ext cx="4915500" cy="100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solidFill>
                    <a:srgbClr val="252525"/>
                  </a:solidFill>
                  <a:latin typeface="Homemade Apple"/>
                  <a:ea typeface="Homemade Apple"/>
                  <a:cs typeface="Homemade Apple"/>
                  <a:sym typeface="Homemade Apple"/>
                </a:rPr>
                <a:t>Sharing is caring!</a:t>
              </a:r>
              <a:endParaRPr sz="2400" b="1">
                <a:solidFill>
                  <a:srgbClr val="252525"/>
                </a:solidFill>
                <a:latin typeface="Homemade Apple"/>
                <a:ea typeface="Homemade Apple"/>
                <a:cs typeface="Homemade Apple"/>
                <a:sym typeface="Homemade Appl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1296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"/>
          <p:cNvSpPr/>
          <p:nvPr/>
        </p:nvSpPr>
        <p:spPr>
          <a:xfrm rot="9167139">
            <a:off x="5054820" y="-685057"/>
            <a:ext cx="6772836" cy="7976631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8" name="Google Shape;78;p4"/>
          <p:cNvGrpSpPr/>
          <p:nvPr/>
        </p:nvGrpSpPr>
        <p:grpSpPr>
          <a:xfrm>
            <a:off x="234254" y="500774"/>
            <a:ext cx="5272441" cy="5604964"/>
            <a:chOff x="1712498" y="767350"/>
            <a:chExt cx="5272441" cy="5604964"/>
          </a:xfrm>
        </p:grpSpPr>
        <p:sp>
          <p:nvSpPr>
            <p:cNvPr id="79" name="Google Shape;79;p4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6" name="Google Shape;86;p4"/>
          <p:cNvSpPr txBox="1">
            <a:spLocks noGrp="1"/>
          </p:cNvSpPr>
          <p:nvPr>
            <p:ph type="title"/>
          </p:nvPr>
        </p:nvSpPr>
        <p:spPr>
          <a:xfrm>
            <a:off x="1169425" y="1418325"/>
            <a:ext cx="3895800" cy="416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7" name="Google Shape;87;p4"/>
          <p:cNvSpPr txBox="1">
            <a:spLocks noGrp="1"/>
          </p:cNvSpPr>
          <p:nvPr>
            <p:ph type="body" idx="1"/>
          </p:nvPr>
        </p:nvSpPr>
        <p:spPr>
          <a:xfrm rot="-721606">
            <a:off x="6612571" y="508403"/>
            <a:ext cx="4096108" cy="583564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88" name="Google Shape;88;p4"/>
          <p:cNvGrpSpPr/>
          <p:nvPr/>
        </p:nvGrpSpPr>
        <p:grpSpPr>
          <a:xfrm rot="-10661423">
            <a:off x="11146622" y="-787022"/>
            <a:ext cx="957505" cy="4380657"/>
            <a:chOff x="8286350" y="2240498"/>
            <a:chExt cx="957493" cy="4380603"/>
          </a:xfrm>
        </p:grpSpPr>
        <p:sp>
          <p:nvSpPr>
            <p:cNvPr id="89" name="Google Shape;89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" name="Google Shape;97;p4"/>
          <p:cNvGrpSpPr/>
          <p:nvPr/>
        </p:nvGrpSpPr>
        <p:grpSpPr>
          <a:xfrm rot="-1341854">
            <a:off x="10669025" y="2459898"/>
            <a:ext cx="957510" cy="4380680"/>
            <a:chOff x="8286350" y="2240498"/>
            <a:chExt cx="957493" cy="4380603"/>
          </a:xfrm>
        </p:grpSpPr>
        <p:sp>
          <p:nvSpPr>
            <p:cNvPr id="98" name="Google Shape;98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7547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003 Talking Points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5"/>
          <p:cNvSpPr/>
          <p:nvPr/>
        </p:nvSpPr>
        <p:spPr>
          <a:xfrm>
            <a:off x="804475" y="643500"/>
            <a:ext cx="10603380" cy="5817991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000000">
              <a:alpha val="10610"/>
            </a:srgbClr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5"/>
          <p:cNvSpPr/>
          <p:nvPr/>
        </p:nvSpPr>
        <p:spPr>
          <a:xfrm>
            <a:off x="621428" y="643500"/>
            <a:ext cx="10541251" cy="5604964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FFFAF4"/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5"/>
          <p:cNvSpPr txBox="1">
            <a:spLocks noGrp="1"/>
          </p:cNvSpPr>
          <p:nvPr>
            <p:ph type="title"/>
          </p:nvPr>
        </p:nvSpPr>
        <p:spPr>
          <a:xfrm>
            <a:off x="2147950" y="805400"/>
            <a:ext cx="8591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grpSp>
        <p:nvGrpSpPr>
          <p:cNvPr id="110" name="Google Shape;110;p5"/>
          <p:cNvGrpSpPr/>
          <p:nvPr/>
        </p:nvGrpSpPr>
        <p:grpSpPr>
          <a:xfrm rot="8540225">
            <a:off x="304153" y="-1512094"/>
            <a:ext cx="957470" cy="4380497"/>
            <a:chOff x="8286350" y="2240498"/>
            <a:chExt cx="957493" cy="4380603"/>
          </a:xfrm>
        </p:grpSpPr>
        <p:sp>
          <p:nvSpPr>
            <p:cNvPr id="111" name="Google Shape;111;p5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5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5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9" name="Google Shape;119;p5"/>
          <p:cNvGrpSpPr/>
          <p:nvPr/>
        </p:nvGrpSpPr>
        <p:grpSpPr>
          <a:xfrm>
            <a:off x="10872387" y="2291011"/>
            <a:ext cx="957493" cy="4380603"/>
            <a:chOff x="8286350" y="2240498"/>
            <a:chExt cx="957493" cy="4380603"/>
          </a:xfrm>
        </p:grpSpPr>
        <p:sp>
          <p:nvSpPr>
            <p:cNvPr id="120" name="Google Shape;120;p5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5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694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 1">
  <p:cSld name="003 Talking Points 1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"/>
          <p:cNvSpPr/>
          <p:nvPr/>
        </p:nvSpPr>
        <p:spPr>
          <a:xfrm>
            <a:off x="257475" y="1611348"/>
            <a:ext cx="3718676" cy="4804931"/>
          </a:xfrm>
          <a:custGeom>
            <a:avLst/>
            <a:gdLst/>
            <a:ahLst/>
            <a:cxnLst/>
            <a:rect l="l" t="t" r="r" b="b"/>
            <a:pathLst>
              <a:path w="1381124" h="1893569" extrusionOk="0">
                <a:moveTo>
                  <a:pt x="0" y="0"/>
                </a:moveTo>
                <a:lnTo>
                  <a:pt x="1216343" y="0"/>
                </a:lnTo>
                <a:cubicBezTo>
                  <a:pt x="1306830" y="0"/>
                  <a:pt x="1381125" y="74295"/>
                  <a:pt x="1381125" y="164782"/>
                </a:cubicBezTo>
                <a:lnTo>
                  <a:pt x="1381125" y="1728788"/>
                </a:lnTo>
                <a:cubicBezTo>
                  <a:pt x="1381125" y="1819275"/>
                  <a:pt x="1306830" y="1893570"/>
                  <a:pt x="1216343" y="1893570"/>
                </a:cubicBezTo>
                <a:lnTo>
                  <a:pt x="0" y="1893570"/>
                </a:lnTo>
                <a:lnTo>
                  <a:pt x="0" y="0"/>
                </a:lnTo>
                <a:close/>
              </a:path>
            </a:pathLst>
          </a:custGeom>
          <a:solidFill>
            <a:srgbClr val="FBEFE2"/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6"/>
          <p:cNvSpPr/>
          <p:nvPr/>
        </p:nvSpPr>
        <p:spPr>
          <a:xfrm>
            <a:off x="975835" y="2183947"/>
            <a:ext cx="2745142" cy="3772887"/>
          </a:xfrm>
          <a:custGeom>
            <a:avLst/>
            <a:gdLst/>
            <a:ahLst/>
            <a:cxnLst/>
            <a:rect l="l" t="t" r="r" b="b"/>
            <a:pathLst>
              <a:path w="940117" h="1486852" extrusionOk="0">
                <a:moveTo>
                  <a:pt x="24765" y="204788"/>
                </a:moveTo>
                <a:cubicBezTo>
                  <a:pt x="321945" y="204788"/>
                  <a:pt x="619125" y="204788"/>
                  <a:pt x="915352" y="204788"/>
                </a:cubicBezTo>
                <a:cubicBezTo>
                  <a:pt x="928688" y="204788"/>
                  <a:pt x="940118" y="216217"/>
                  <a:pt x="940118" y="229552"/>
                </a:cubicBezTo>
                <a:lnTo>
                  <a:pt x="940118" y="229552"/>
                </a:lnTo>
                <a:cubicBezTo>
                  <a:pt x="940118" y="242888"/>
                  <a:pt x="928688" y="254317"/>
                  <a:pt x="915352" y="254317"/>
                </a:cubicBezTo>
                <a:cubicBezTo>
                  <a:pt x="618173" y="254317"/>
                  <a:pt x="320993" y="254317"/>
                  <a:pt x="24765" y="254317"/>
                </a:cubicBezTo>
                <a:cubicBezTo>
                  <a:pt x="11430" y="254317"/>
                  <a:pt x="0" y="242888"/>
                  <a:pt x="0" y="229552"/>
                </a:cubicBezTo>
                <a:lnTo>
                  <a:pt x="0" y="229552"/>
                </a:lnTo>
                <a:cubicBezTo>
                  <a:pt x="0" y="216217"/>
                  <a:pt x="11430" y="204788"/>
                  <a:pt x="24765" y="204788"/>
                </a:cubicBezTo>
                <a:lnTo>
                  <a:pt x="24765" y="204788"/>
                </a:lnTo>
                <a:close/>
                <a:moveTo>
                  <a:pt x="24765" y="0"/>
                </a:moveTo>
                <a:lnTo>
                  <a:pt x="915352" y="0"/>
                </a:lnTo>
                <a:cubicBezTo>
                  <a:pt x="928688" y="0"/>
                  <a:pt x="940118" y="11430"/>
                  <a:pt x="940118" y="24765"/>
                </a:cubicBezTo>
                <a:lnTo>
                  <a:pt x="940118" y="24765"/>
                </a:lnTo>
                <a:cubicBezTo>
                  <a:pt x="940118" y="38100"/>
                  <a:pt x="928688" y="49530"/>
                  <a:pt x="915352" y="49530"/>
                </a:cubicBezTo>
                <a:lnTo>
                  <a:pt x="24765" y="49530"/>
                </a:lnTo>
                <a:cubicBezTo>
                  <a:pt x="11430" y="49530"/>
                  <a:pt x="0" y="38100"/>
                  <a:pt x="0" y="24765"/>
                </a:cubicBezTo>
                <a:lnTo>
                  <a:pt x="0" y="24765"/>
                </a:lnTo>
                <a:cubicBezTo>
                  <a:pt x="0" y="10477"/>
                  <a:pt x="11430" y="0"/>
                  <a:pt x="24765" y="0"/>
                </a:cubicBezTo>
                <a:lnTo>
                  <a:pt x="24765" y="0"/>
                </a:lnTo>
                <a:close/>
                <a:moveTo>
                  <a:pt x="24765" y="410527"/>
                </a:moveTo>
                <a:cubicBezTo>
                  <a:pt x="321945" y="410527"/>
                  <a:pt x="619125" y="410527"/>
                  <a:pt x="915352" y="410527"/>
                </a:cubicBezTo>
                <a:cubicBezTo>
                  <a:pt x="928688" y="410527"/>
                  <a:pt x="940118" y="421957"/>
                  <a:pt x="940118" y="435292"/>
                </a:cubicBezTo>
                <a:lnTo>
                  <a:pt x="940118" y="435292"/>
                </a:lnTo>
                <a:cubicBezTo>
                  <a:pt x="940118" y="448627"/>
                  <a:pt x="928688" y="460057"/>
                  <a:pt x="915352" y="460057"/>
                </a:cubicBezTo>
                <a:cubicBezTo>
                  <a:pt x="618173" y="460057"/>
                  <a:pt x="320993" y="460057"/>
                  <a:pt x="24765" y="460057"/>
                </a:cubicBezTo>
                <a:cubicBezTo>
                  <a:pt x="11430" y="460057"/>
                  <a:pt x="0" y="448627"/>
                  <a:pt x="0" y="435292"/>
                </a:cubicBezTo>
                <a:lnTo>
                  <a:pt x="0" y="435292"/>
                </a:lnTo>
                <a:cubicBezTo>
                  <a:pt x="0" y="421005"/>
                  <a:pt x="11430" y="410527"/>
                  <a:pt x="24765" y="410527"/>
                </a:cubicBezTo>
                <a:lnTo>
                  <a:pt x="24765" y="410527"/>
                </a:lnTo>
                <a:close/>
                <a:moveTo>
                  <a:pt x="24765" y="615315"/>
                </a:moveTo>
                <a:cubicBezTo>
                  <a:pt x="321945" y="615315"/>
                  <a:pt x="619125" y="615315"/>
                  <a:pt x="915352" y="615315"/>
                </a:cubicBezTo>
                <a:cubicBezTo>
                  <a:pt x="928688" y="615315"/>
                  <a:pt x="940118" y="626745"/>
                  <a:pt x="940118" y="640080"/>
                </a:cubicBezTo>
                <a:lnTo>
                  <a:pt x="940118" y="640080"/>
                </a:lnTo>
                <a:cubicBezTo>
                  <a:pt x="940118" y="653415"/>
                  <a:pt x="928688" y="664845"/>
                  <a:pt x="915352" y="664845"/>
                </a:cubicBezTo>
                <a:cubicBezTo>
                  <a:pt x="618173" y="664845"/>
                  <a:pt x="320993" y="664845"/>
                  <a:pt x="24765" y="664845"/>
                </a:cubicBezTo>
                <a:cubicBezTo>
                  <a:pt x="11430" y="664845"/>
                  <a:pt x="0" y="653415"/>
                  <a:pt x="0" y="640080"/>
                </a:cubicBezTo>
                <a:lnTo>
                  <a:pt x="0" y="640080"/>
                </a:lnTo>
                <a:cubicBezTo>
                  <a:pt x="0" y="626745"/>
                  <a:pt x="11430" y="615315"/>
                  <a:pt x="24765" y="615315"/>
                </a:cubicBezTo>
                <a:lnTo>
                  <a:pt x="24765" y="615315"/>
                </a:lnTo>
                <a:close/>
                <a:moveTo>
                  <a:pt x="24765" y="821055"/>
                </a:moveTo>
                <a:cubicBezTo>
                  <a:pt x="321945" y="821055"/>
                  <a:pt x="619125" y="821055"/>
                  <a:pt x="915352" y="821055"/>
                </a:cubicBezTo>
                <a:cubicBezTo>
                  <a:pt x="928688" y="821055"/>
                  <a:pt x="940118" y="832485"/>
                  <a:pt x="940118" y="845820"/>
                </a:cubicBezTo>
                <a:lnTo>
                  <a:pt x="940118" y="845820"/>
                </a:lnTo>
                <a:cubicBezTo>
                  <a:pt x="940118" y="859155"/>
                  <a:pt x="928688" y="870585"/>
                  <a:pt x="915352" y="870585"/>
                </a:cubicBezTo>
                <a:cubicBezTo>
                  <a:pt x="618173" y="870585"/>
                  <a:pt x="320993" y="870585"/>
                  <a:pt x="24765" y="870585"/>
                </a:cubicBezTo>
                <a:cubicBezTo>
                  <a:pt x="11430" y="870585"/>
                  <a:pt x="0" y="859155"/>
                  <a:pt x="0" y="845820"/>
                </a:cubicBezTo>
                <a:lnTo>
                  <a:pt x="0" y="845820"/>
                </a:lnTo>
                <a:cubicBezTo>
                  <a:pt x="0" y="831532"/>
                  <a:pt x="11430" y="821055"/>
                  <a:pt x="24765" y="821055"/>
                </a:cubicBezTo>
                <a:lnTo>
                  <a:pt x="24765" y="821055"/>
                </a:lnTo>
                <a:close/>
                <a:moveTo>
                  <a:pt x="24765" y="1025842"/>
                </a:moveTo>
                <a:cubicBezTo>
                  <a:pt x="321945" y="1025842"/>
                  <a:pt x="619125" y="1025842"/>
                  <a:pt x="915352" y="1025842"/>
                </a:cubicBezTo>
                <a:cubicBezTo>
                  <a:pt x="928688" y="1025842"/>
                  <a:pt x="940118" y="1037272"/>
                  <a:pt x="940118" y="1050607"/>
                </a:cubicBezTo>
                <a:lnTo>
                  <a:pt x="940118" y="1050607"/>
                </a:lnTo>
                <a:cubicBezTo>
                  <a:pt x="940118" y="1063942"/>
                  <a:pt x="928688" y="1075373"/>
                  <a:pt x="915352" y="1075373"/>
                </a:cubicBezTo>
                <a:cubicBezTo>
                  <a:pt x="618173" y="1075373"/>
                  <a:pt x="320993" y="1075373"/>
                  <a:pt x="24765" y="1075373"/>
                </a:cubicBezTo>
                <a:cubicBezTo>
                  <a:pt x="11430" y="1075373"/>
                  <a:pt x="0" y="1063942"/>
                  <a:pt x="0" y="1050607"/>
                </a:cubicBezTo>
                <a:lnTo>
                  <a:pt x="0" y="1050607"/>
                </a:lnTo>
                <a:cubicBezTo>
                  <a:pt x="0" y="1037272"/>
                  <a:pt x="11430" y="1025842"/>
                  <a:pt x="24765" y="1025842"/>
                </a:cubicBezTo>
                <a:lnTo>
                  <a:pt x="24765" y="1025842"/>
                </a:lnTo>
                <a:close/>
                <a:moveTo>
                  <a:pt x="24765" y="1231582"/>
                </a:moveTo>
                <a:cubicBezTo>
                  <a:pt x="321945" y="1231582"/>
                  <a:pt x="619125" y="1231582"/>
                  <a:pt x="915352" y="1231582"/>
                </a:cubicBezTo>
                <a:cubicBezTo>
                  <a:pt x="928688" y="1231582"/>
                  <a:pt x="940118" y="1243013"/>
                  <a:pt x="940118" y="1256348"/>
                </a:cubicBezTo>
                <a:lnTo>
                  <a:pt x="940118" y="1256348"/>
                </a:lnTo>
                <a:cubicBezTo>
                  <a:pt x="940118" y="1269682"/>
                  <a:pt x="928688" y="1281113"/>
                  <a:pt x="915352" y="1281113"/>
                </a:cubicBezTo>
                <a:cubicBezTo>
                  <a:pt x="618173" y="1281113"/>
                  <a:pt x="320993" y="1281113"/>
                  <a:pt x="24765" y="1281113"/>
                </a:cubicBezTo>
                <a:cubicBezTo>
                  <a:pt x="11430" y="1281113"/>
                  <a:pt x="0" y="1269682"/>
                  <a:pt x="0" y="1256348"/>
                </a:cubicBezTo>
                <a:lnTo>
                  <a:pt x="0" y="1256348"/>
                </a:lnTo>
                <a:cubicBezTo>
                  <a:pt x="0" y="1243013"/>
                  <a:pt x="11430" y="1231582"/>
                  <a:pt x="24765" y="1231582"/>
                </a:cubicBezTo>
                <a:lnTo>
                  <a:pt x="24765" y="1231582"/>
                </a:lnTo>
                <a:close/>
                <a:moveTo>
                  <a:pt x="24765" y="1437323"/>
                </a:moveTo>
                <a:lnTo>
                  <a:pt x="915352" y="1437323"/>
                </a:lnTo>
                <a:cubicBezTo>
                  <a:pt x="928688" y="1437323"/>
                  <a:pt x="940118" y="1448752"/>
                  <a:pt x="940118" y="1462088"/>
                </a:cubicBezTo>
                <a:lnTo>
                  <a:pt x="940118" y="1462088"/>
                </a:lnTo>
                <a:cubicBezTo>
                  <a:pt x="940118" y="1475423"/>
                  <a:pt x="928688" y="1486852"/>
                  <a:pt x="915352" y="1486852"/>
                </a:cubicBezTo>
                <a:lnTo>
                  <a:pt x="24765" y="1486852"/>
                </a:lnTo>
                <a:cubicBezTo>
                  <a:pt x="11430" y="1486852"/>
                  <a:pt x="0" y="1475423"/>
                  <a:pt x="0" y="1462088"/>
                </a:cubicBezTo>
                <a:lnTo>
                  <a:pt x="0" y="1462088"/>
                </a:lnTo>
                <a:cubicBezTo>
                  <a:pt x="0" y="1447800"/>
                  <a:pt x="11430" y="1437323"/>
                  <a:pt x="24765" y="1437323"/>
                </a:cubicBezTo>
                <a:close/>
              </a:path>
            </a:pathLst>
          </a:custGeom>
          <a:solidFill>
            <a:srgbClr val="F6E2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6"/>
          <p:cNvSpPr/>
          <p:nvPr/>
        </p:nvSpPr>
        <p:spPr>
          <a:xfrm>
            <a:off x="407144" y="1850688"/>
            <a:ext cx="444600" cy="444600"/>
          </a:xfrm>
          <a:prstGeom prst="ellipse">
            <a:avLst/>
          </a:prstGeom>
          <a:solidFill>
            <a:srgbClr val="B190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6"/>
          <p:cNvSpPr/>
          <p:nvPr/>
        </p:nvSpPr>
        <p:spPr>
          <a:xfrm>
            <a:off x="403791" y="2788399"/>
            <a:ext cx="444600" cy="444600"/>
          </a:xfrm>
          <a:prstGeom prst="ellipse">
            <a:avLst/>
          </a:prstGeom>
          <a:solidFill>
            <a:srgbClr val="B190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6"/>
          <p:cNvSpPr/>
          <p:nvPr/>
        </p:nvSpPr>
        <p:spPr>
          <a:xfrm>
            <a:off x="407144" y="3744449"/>
            <a:ext cx="444600" cy="444600"/>
          </a:xfrm>
          <a:prstGeom prst="ellipse">
            <a:avLst/>
          </a:prstGeom>
          <a:solidFill>
            <a:srgbClr val="B190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6"/>
          <p:cNvSpPr/>
          <p:nvPr/>
        </p:nvSpPr>
        <p:spPr>
          <a:xfrm>
            <a:off x="403791" y="4616858"/>
            <a:ext cx="444600" cy="444600"/>
          </a:xfrm>
          <a:prstGeom prst="ellipse">
            <a:avLst/>
          </a:prstGeom>
          <a:solidFill>
            <a:srgbClr val="B190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6"/>
          <p:cNvSpPr/>
          <p:nvPr/>
        </p:nvSpPr>
        <p:spPr>
          <a:xfrm>
            <a:off x="403791" y="5596390"/>
            <a:ext cx="444600" cy="444600"/>
          </a:xfrm>
          <a:prstGeom prst="ellipse">
            <a:avLst/>
          </a:prstGeom>
          <a:solidFill>
            <a:srgbClr val="B190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6"/>
          <p:cNvSpPr/>
          <p:nvPr/>
        </p:nvSpPr>
        <p:spPr>
          <a:xfrm rot="-6461940">
            <a:off x="4498794" y="577946"/>
            <a:ext cx="3319879" cy="3909949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6"/>
          <p:cNvSpPr/>
          <p:nvPr/>
        </p:nvSpPr>
        <p:spPr>
          <a:xfrm rot="6459363" flipH="1">
            <a:off x="4475651" y="3350170"/>
            <a:ext cx="3422003" cy="4030225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6"/>
          <p:cNvSpPr/>
          <p:nvPr/>
        </p:nvSpPr>
        <p:spPr>
          <a:xfrm rot="-5400000">
            <a:off x="7172689" y="2360241"/>
            <a:ext cx="5405239" cy="2968169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000000">
              <a:alpha val="10610"/>
            </a:srgbClr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6"/>
          <p:cNvSpPr/>
          <p:nvPr/>
        </p:nvSpPr>
        <p:spPr>
          <a:xfrm rot="-5400000">
            <a:off x="7133140" y="2527546"/>
            <a:ext cx="5370723" cy="2854555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FFFAF4"/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6"/>
          <p:cNvSpPr/>
          <p:nvPr/>
        </p:nvSpPr>
        <p:spPr>
          <a:xfrm rot="-5400000">
            <a:off x="8475358" y="1183142"/>
            <a:ext cx="2686286" cy="2854555"/>
          </a:xfrm>
          <a:custGeom>
            <a:avLst/>
            <a:gdLst/>
            <a:ahLst/>
            <a:cxnLst/>
            <a:rect l="l" t="t" r="r" b="b"/>
            <a:pathLst>
              <a:path w="1381124" h="1893569" extrusionOk="0">
                <a:moveTo>
                  <a:pt x="0" y="0"/>
                </a:moveTo>
                <a:lnTo>
                  <a:pt x="1216343" y="0"/>
                </a:lnTo>
                <a:cubicBezTo>
                  <a:pt x="1306830" y="0"/>
                  <a:pt x="1381125" y="74295"/>
                  <a:pt x="1381125" y="164782"/>
                </a:cubicBezTo>
                <a:lnTo>
                  <a:pt x="1381125" y="1728788"/>
                </a:lnTo>
                <a:cubicBezTo>
                  <a:pt x="1381125" y="1819275"/>
                  <a:pt x="1306830" y="1893570"/>
                  <a:pt x="1216343" y="1893570"/>
                </a:cubicBezTo>
                <a:lnTo>
                  <a:pt x="0" y="1893570"/>
                </a:lnTo>
                <a:lnTo>
                  <a:pt x="0" y="0"/>
                </a:lnTo>
                <a:close/>
              </a:path>
            </a:pathLst>
          </a:custGeom>
          <a:solidFill>
            <a:srgbClr val="FBEFE2"/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1" name="Google Shape;141;p6"/>
          <p:cNvGrpSpPr/>
          <p:nvPr/>
        </p:nvGrpSpPr>
        <p:grpSpPr>
          <a:xfrm rot="-5400000">
            <a:off x="8382533" y="3810899"/>
            <a:ext cx="692112" cy="264208"/>
            <a:chOff x="5237910" y="1046627"/>
            <a:chExt cx="1358948" cy="518767"/>
          </a:xfrm>
        </p:grpSpPr>
        <p:sp>
          <p:nvSpPr>
            <p:cNvPr id="142" name="Google Shape;142;p6"/>
            <p:cNvSpPr/>
            <p:nvPr/>
          </p:nvSpPr>
          <p:spPr>
            <a:xfrm>
              <a:off x="5237910" y="1046627"/>
              <a:ext cx="1358948" cy="518767"/>
            </a:xfrm>
            <a:custGeom>
              <a:avLst/>
              <a:gdLst/>
              <a:ahLst/>
              <a:cxnLst/>
              <a:rect l="l" t="t" r="r" b="b"/>
              <a:pathLst>
                <a:path w="459104" h="175259" extrusionOk="0">
                  <a:moveTo>
                    <a:pt x="87630" y="0"/>
                  </a:moveTo>
                  <a:cubicBezTo>
                    <a:pt x="136208" y="0"/>
                    <a:pt x="175260" y="39053"/>
                    <a:pt x="175260" y="87630"/>
                  </a:cubicBezTo>
                  <a:cubicBezTo>
                    <a:pt x="175260" y="136208"/>
                    <a:pt x="136208" y="175260"/>
                    <a:pt x="87630" y="175260"/>
                  </a:cubicBezTo>
                  <a:cubicBezTo>
                    <a:pt x="39053" y="175260"/>
                    <a:pt x="0" y="136208"/>
                    <a:pt x="0" y="87630"/>
                  </a:cubicBezTo>
                  <a:cubicBezTo>
                    <a:pt x="0" y="40005"/>
                    <a:pt x="39053" y="0"/>
                    <a:pt x="87630" y="0"/>
                  </a:cubicBezTo>
                  <a:lnTo>
                    <a:pt x="87630" y="0"/>
                  </a:lnTo>
                  <a:close/>
                  <a:moveTo>
                    <a:pt x="371475" y="0"/>
                  </a:moveTo>
                  <a:cubicBezTo>
                    <a:pt x="420053" y="0"/>
                    <a:pt x="459105" y="39053"/>
                    <a:pt x="459105" y="87630"/>
                  </a:cubicBezTo>
                  <a:cubicBezTo>
                    <a:pt x="459105" y="136208"/>
                    <a:pt x="420053" y="175260"/>
                    <a:pt x="371475" y="175260"/>
                  </a:cubicBezTo>
                  <a:cubicBezTo>
                    <a:pt x="322897" y="175260"/>
                    <a:pt x="283845" y="136208"/>
                    <a:pt x="283845" y="87630"/>
                  </a:cubicBezTo>
                  <a:cubicBezTo>
                    <a:pt x="283845" y="40005"/>
                    <a:pt x="322897" y="0"/>
                    <a:pt x="371475" y="0"/>
                  </a:cubicBezTo>
                  <a:close/>
                </a:path>
              </a:pathLst>
            </a:cu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6"/>
            <p:cNvSpPr/>
            <p:nvPr/>
          </p:nvSpPr>
          <p:spPr>
            <a:xfrm>
              <a:off x="5321082" y="1179061"/>
              <a:ext cx="1192605" cy="253898"/>
            </a:xfrm>
            <a:custGeom>
              <a:avLst/>
              <a:gdLst/>
              <a:ahLst/>
              <a:cxnLst/>
              <a:rect l="l" t="t" r="r" b="b"/>
              <a:pathLst>
                <a:path w="402907" h="121920" extrusionOk="0">
                  <a:moveTo>
                    <a:pt x="61913" y="0"/>
                  </a:moveTo>
                  <a:lnTo>
                    <a:pt x="341947" y="0"/>
                  </a:lnTo>
                  <a:cubicBezTo>
                    <a:pt x="375285" y="0"/>
                    <a:pt x="402907" y="27623"/>
                    <a:pt x="402907" y="60960"/>
                  </a:cubicBezTo>
                  <a:lnTo>
                    <a:pt x="402907" y="60960"/>
                  </a:lnTo>
                  <a:cubicBezTo>
                    <a:pt x="402907" y="94298"/>
                    <a:pt x="375285" y="121920"/>
                    <a:pt x="341947" y="121920"/>
                  </a:cubicBezTo>
                  <a:lnTo>
                    <a:pt x="60960" y="121920"/>
                  </a:lnTo>
                  <a:cubicBezTo>
                    <a:pt x="27622" y="121920"/>
                    <a:pt x="0" y="94298"/>
                    <a:pt x="0" y="60960"/>
                  </a:cubicBezTo>
                  <a:lnTo>
                    <a:pt x="0" y="60960"/>
                  </a:lnTo>
                  <a:cubicBezTo>
                    <a:pt x="952" y="27623"/>
                    <a:pt x="28575" y="0"/>
                    <a:pt x="61913" y="0"/>
                  </a:cubicBezTo>
                  <a:close/>
                </a:path>
              </a:pathLst>
            </a:custGeom>
            <a:solidFill>
              <a:srgbClr val="CAB3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6"/>
            <p:cNvSpPr/>
            <p:nvPr/>
          </p:nvSpPr>
          <p:spPr>
            <a:xfrm>
              <a:off x="5578885" y="1239157"/>
              <a:ext cx="696390" cy="103146"/>
            </a:xfrm>
            <a:custGeom>
              <a:avLst/>
              <a:gdLst/>
              <a:ahLst/>
              <a:cxnLst/>
              <a:rect l="l" t="t" r="r" b="b"/>
              <a:pathLst>
                <a:path w="235267" h="49530" extrusionOk="0">
                  <a:moveTo>
                    <a:pt x="24765" y="0"/>
                  </a:moveTo>
                  <a:lnTo>
                    <a:pt x="210503" y="0"/>
                  </a:lnTo>
                  <a:cubicBezTo>
                    <a:pt x="223838" y="0"/>
                    <a:pt x="235267" y="11430"/>
                    <a:pt x="235267" y="24765"/>
                  </a:cubicBezTo>
                  <a:lnTo>
                    <a:pt x="235267" y="24765"/>
                  </a:lnTo>
                  <a:cubicBezTo>
                    <a:pt x="235267" y="38100"/>
                    <a:pt x="223838" y="49530"/>
                    <a:pt x="210503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8"/>
                    <a:pt x="10478" y="0"/>
                    <a:pt x="24765" y="0"/>
                  </a:cubicBezTo>
                  <a:close/>
                </a:path>
              </a:pathLst>
            </a:custGeom>
            <a:solidFill>
              <a:srgbClr val="DFC9B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5" name="Google Shape;145;p6"/>
          <p:cNvGrpSpPr/>
          <p:nvPr/>
        </p:nvGrpSpPr>
        <p:grpSpPr>
          <a:xfrm rot="-5400000">
            <a:off x="8935570" y="3810899"/>
            <a:ext cx="692112" cy="264208"/>
            <a:chOff x="5237910" y="1961027"/>
            <a:chExt cx="1358948" cy="518767"/>
          </a:xfrm>
        </p:grpSpPr>
        <p:sp>
          <p:nvSpPr>
            <p:cNvPr id="146" name="Google Shape;146;p6"/>
            <p:cNvSpPr/>
            <p:nvPr/>
          </p:nvSpPr>
          <p:spPr>
            <a:xfrm>
              <a:off x="5237910" y="1961027"/>
              <a:ext cx="1358948" cy="518767"/>
            </a:xfrm>
            <a:custGeom>
              <a:avLst/>
              <a:gdLst/>
              <a:ahLst/>
              <a:cxnLst/>
              <a:rect l="l" t="t" r="r" b="b"/>
              <a:pathLst>
                <a:path w="459104" h="175259" extrusionOk="0">
                  <a:moveTo>
                    <a:pt x="87630" y="0"/>
                  </a:moveTo>
                  <a:cubicBezTo>
                    <a:pt x="136208" y="0"/>
                    <a:pt x="175260" y="39053"/>
                    <a:pt x="175260" y="87630"/>
                  </a:cubicBezTo>
                  <a:cubicBezTo>
                    <a:pt x="175260" y="136208"/>
                    <a:pt x="136208" y="175260"/>
                    <a:pt x="87630" y="175260"/>
                  </a:cubicBezTo>
                  <a:cubicBezTo>
                    <a:pt x="39053" y="175260"/>
                    <a:pt x="0" y="136208"/>
                    <a:pt x="0" y="87630"/>
                  </a:cubicBezTo>
                  <a:cubicBezTo>
                    <a:pt x="0" y="40005"/>
                    <a:pt x="39053" y="0"/>
                    <a:pt x="87630" y="0"/>
                  </a:cubicBezTo>
                  <a:lnTo>
                    <a:pt x="87630" y="0"/>
                  </a:lnTo>
                  <a:close/>
                  <a:moveTo>
                    <a:pt x="371475" y="0"/>
                  </a:moveTo>
                  <a:cubicBezTo>
                    <a:pt x="420053" y="0"/>
                    <a:pt x="459105" y="39053"/>
                    <a:pt x="459105" y="87630"/>
                  </a:cubicBezTo>
                  <a:cubicBezTo>
                    <a:pt x="459105" y="136208"/>
                    <a:pt x="420053" y="175260"/>
                    <a:pt x="371475" y="175260"/>
                  </a:cubicBezTo>
                  <a:cubicBezTo>
                    <a:pt x="322897" y="175260"/>
                    <a:pt x="283845" y="136208"/>
                    <a:pt x="283845" y="87630"/>
                  </a:cubicBezTo>
                  <a:cubicBezTo>
                    <a:pt x="283845" y="40005"/>
                    <a:pt x="322897" y="0"/>
                    <a:pt x="371475" y="0"/>
                  </a:cubicBezTo>
                  <a:close/>
                </a:path>
              </a:pathLst>
            </a:cu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6"/>
            <p:cNvSpPr/>
            <p:nvPr/>
          </p:nvSpPr>
          <p:spPr>
            <a:xfrm>
              <a:off x="5321082" y="2093461"/>
              <a:ext cx="1192605" cy="253898"/>
            </a:xfrm>
            <a:custGeom>
              <a:avLst/>
              <a:gdLst/>
              <a:ahLst/>
              <a:cxnLst/>
              <a:rect l="l" t="t" r="r" b="b"/>
              <a:pathLst>
                <a:path w="402907" h="121920" extrusionOk="0">
                  <a:moveTo>
                    <a:pt x="61913" y="0"/>
                  </a:moveTo>
                  <a:lnTo>
                    <a:pt x="341947" y="0"/>
                  </a:lnTo>
                  <a:cubicBezTo>
                    <a:pt x="375285" y="0"/>
                    <a:pt x="402907" y="27623"/>
                    <a:pt x="402907" y="60960"/>
                  </a:cubicBezTo>
                  <a:lnTo>
                    <a:pt x="402907" y="60960"/>
                  </a:lnTo>
                  <a:cubicBezTo>
                    <a:pt x="402907" y="94298"/>
                    <a:pt x="375285" y="121920"/>
                    <a:pt x="341947" y="121920"/>
                  </a:cubicBezTo>
                  <a:lnTo>
                    <a:pt x="60960" y="121920"/>
                  </a:lnTo>
                  <a:cubicBezTo>
                    <a:pt x="27622" y="121920"/>
                    <a:pt x="0" y="94298"/>
                    <a:pt x="0" y="60960"/>
                  </a:cubicBezTo>
                  <a:lnTo>
                    <a:pt x="0" y="60960"/>
                  </a:lnTo>
                  <a:cubicBezTo>
                    <a:pt x="952" y="27623"/>
                    <a:pt x="28575" y="0"/>
                    <a:pt x="61913" y="0"/>
                  </a:cubicBezTo>
                  <a:close/>
                </a:path>
              </a:pathLst>
            </a:custGeom>
            <a:solidFill>
              <a:srgbClr val="CAB3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6"/>
            <p:cNvSpPr/>
            <p:nvPr/>
          </p:nvSpPr>
          <p:spPr>
            <a:xfrm>
              <a:off x="5578885" y="2153557"/>
              <a:ext cx="696390" cy="103146"/>
            </a:xfrm>
            <a:custGeom>
              <a:avLst/>
              <a:gdLst/>
              <a:ahLst/>
              <a:cxnLst/>
              <a:rect l="l" t="t" r="r" b="b"/>
              <a:pathLst>
                <a:path w="235267" h="49530" extrusionOk="0">
                  <a:moveTo>
                    <a:pt x="24765" y="0"/>
                  </a:moveTo>
                  <a:lnTo>
                    <a:pt x="210503" y="0"/>
                  </a:lnTo>
                  <a:cubicBezTo>
                    <a:pt x="223838" y="0"/>
                    <a:pt x="235267" y="11430"/>
                    <a:pt x="235267" y="24765"/>
                  </a:cubicBezTo>
                  <a:lnTo>
                    <a:pt x="235267" y="24765"/>
                  </a:lnTo>
                  <a:cubicBezTo>
                    <a:pt x="235267" y="38100"/>
                    <a:pt x="223838" y="49530"/>
                    <a:pt x="210503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8"/>
                    <a:pt x="10478" y="0"/>
                    <a:pt x="24765" y="0"/>
                  </a:cubicBezTo>
                  <a:close/>
                </a:path>
              </a:pathLst>
            </a:custGeom>
            <a:solidFill>
              <a:srgbClr val="DFC9B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" name="Google Shape;149;p6"/>
          <p:cNvGrpSpPr/>
          <p:nvPr/>
        </p:nvGrpSpPr>
        <p:grpSpPr>
          <a:xfrm rot="-5400000">
            <a:off x="9488595" y="3810899"/>
            <a:ext cx="692112" cy="264208"/>
            <a:chOff x="5237910" y="3027827"/>
            <a:chExt cx="1358948" cy="518767"/>
          </a:xfrm>
        </p:grpSpPr>
        <p:sp>
          <p:nvSpPr>
            <p:cNvPr id="150" name="Google Shape;150;p6"/>
            <p:cNvSpPr/>
            <p:nvPr/>
          </p:nvSpPr>
          <p:spPr>
            <a:xfrm>
              <a:off x="5237910" y="3027827"/>
              <a:ext cx="1358948" cy="518767"/>
            </a:xfrm>
            <a:custGeom>
              <a:avLst/>
              <a:gdLst/>
              <a:ahLst/>
              <a:cxnLst/>
              <a:rect l="l" t="t" r="r" b="b"/>
              <a:pathLst>
                <a:path w="459104" h="175259" extrusionOk="0">
                  <a:moveTo>
                    <a:pt x="87630" y="0"/>
                  </a:moveTo>
                  <a:cubicBezTo>
                    <a:pt x="136208" y="0"/>
                    <a:pt x="175260" y="39053"/>
                    <a:pt x="175260" y="87630"/>
                  </a:cubicBezTo>
                  <a:cubicBezTo>
                    <a:pt x="175260" y="136208"/>
                    <a:pt x="136208" y="175260"/>
                    <a:pt x="87630" y="175260"/>
                  </a:cubicBezTo>
                  <a:cubicBezTo>
                    <a:pt x="39053" y="175260"/>
                    <a:pt x="0" y="136208"/>
                    <a:pt x="0" y="87630"/>
                  </a:cubicBezTo>
                  <a:cubicBezTo>
                    <a:pt x="0" y="40005"/>
                    <a:pt x="39053" y="0"/>
                    <a:pt x="87630" y="0"/>
                  </a:cubicBezTo>
                  <a:lnTo>
                    <a:pt x="87630" y="0"/>
                  </a:lnTo>
                  <a:close/>
                  <a:moveTo>
                    <a:pt x="371475" y="0"/>
                  </a:moveTo>
                  <a:cubicBezTo>
                    <a:pt x="420053" y="0"/>
                    <a:pt x="459105" y="39053"/>
                    <a:pt x="459105" y="87630"/>
                  </a:cubicBezTo>
                  <a:cubicBezTo>
                    <a:pt x="459105" y="136208"/>
                    <a:pt x="420053" y="175260"/>
                    <a:pt x="371475" y="175260"/>
                  </a:cubicBezTo>
                  <a:cubicBezTo>
                    <a:pt x="322897" y="175260"/>
                    <a:pt x="283845" y="136208"/>
                    <a:pt x="283845" y="87630"/>
                  </a:cubicBezTo>
                  <a:cubicBezTo>
                    <a:pt x="283845" y="40005"/>
                    <a:pt x="322897" y="0"/>
                    <a:pt x="371475" y="0"/>
                  </a:cubicBezTo>
                  <a:close/>
                </a:path>
              </a:pathLst>
            </a:cu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6"/>
            <p:cNvSpPr/>
            <p:nvPr/>
          </p:nvSpPr>
          <p:spPr>
            <a:xfrm>
              <a:off x="5321082" y="3160261"/>
              <a:ext cx="1192605" cy="253898"/>
            </a:xfrm>
            <a:custGeom>
              <a:avLst/>
              <a:gdLst/>
              <a:ahLst/>
              <a:cxnLst/>
              <a:rect l="l" t="t" r="r" b="b"/>
              <a:pathLst>
                <a:path w="402907" h="121920" extrusionOk="0">
                  <a:moveTo>
                    <a:pt x="61913" y="0"/>
                  </a:moveTo>
                  <a:lnTo>
                    <a:pt x="341947" y="0"/>
                  </a:lnTo>
                  <a:cubicBezTo>
                    <a:pt x="375285" y="0"/>
                    <a:pt x="402907" y="27623"/>
                    <a:pt x="402907" y="60960"/>
                  </a:cubicBezTo>
                  <a:lnTo>
                    <a:pt x="402907" y="60960"/>
                  </a:lnTo>
                  <a:cubicBezTo>
                    <a:pt x="402907" y="94298"/>
                    <a:pt x="375285" y="121920"/>
                    <a:pt x="341947" y="121920"/>
                  </a:cubicBezTo>
                  <a:lnTo>
                    <a:pt x="60960" y="121920"/>
                  </a:lnTo>
                  <a:cubicBezTo>
                    <a:pt x="27622" y="121920"/>
                    <a:pt x="0" y="94298"/>
                    <a:pt x="0" y="60960"/>
                  </a:cubicBezTo>
                  <a:lnTo>
                    <a:pt x="0" y="60960"/>
                  </a:lnTo>
                  <a:cubicBezTo>
                    <a:pt x="952" y="27623"/>
                    <a:pt x="28575" y="0"/>
                    <a:pt x="61913" y="0"/>
                  </a:cubicBezTo>
                  <a:close/>
                </a:path>
              </a:pathLst>
            </a:custGeom>
            <a:solidFill>
              <a:srgbClr val="CAB3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6"/>
            <p:cNvSpPr/>
            <p:nvPr/>
          </p:nvSpPr>
          <p:spPr>
            <a:xfrm>
              <a:off x="5578885" y="3220357"/>
              <a:ext cx="696390" cy="103146"/>
            </a:xfrm>
            <a:custGeom>
              <a:avLst/>
              <a:gdLst/>
              <a:ahLst/>
              <a:cxnLst/>
              <a:rect l="l" t="t" r="r" b="b"/>
              <a:pathLst>
                <a:path w="235267" h="49530" extrusionOk="0">
                  <a:moveTo>
                    <a:pt x="24765" y="0"/>
                  </a:moveTo>
                  <a:lnTo>
                    <a:pt x="210503" y="0"/>
                  </a:lnTo>
                  <a:cubicBezTo>
                    <a:pt x="223838" y="0"/>
                    <a:pt x="235267" y="11430"/>
                    <a:pt x="235267" y="24765"/>
                  </a:cubicBezTo>
                  <a:lnTo>
                    <a:pt x="235267" y="24765"/>
                  </a:lnTo>
                  <a:cubicBezTo>
                    <a:pt x="235267" y="38100"/>
                    <a:pt x="223838" y="49530"/>
                    <a:pt x="210503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8"/>
                    <a:pt x="10478" y="0"/>
                    <a:pt x="24765" y="0"/>
                  </a:cubicBezTo>
                  <a:close/>
                </a:path>
              </a:pathLst>
            </a:custGeom>
            <a:solidFill>
              <a:srgbClr val="DFC9B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3" name="Google Shape;153;p6"/>
          <p:cNvGrpSpPr/>
          <p:nvPr/>
        </p:nvGrpSpPr>
        <p:grpSpPr>
          <a:xfrm rot="-5400000">
            <a:off x="10041620" y="3810899"/>
            <a:ext cx="692112" cy="264208"/>
            <a:chOff x="5237910" y="4094627"/>
            <a:chExt cx="1358948" cy="518767"/>
          </a:xfrm>
        </p:grpSpPr>
        <p:sp>
          <p:nvSpPr>
            <p:cNvPr id="154" name="Google Shape;154;p6"/>
            <p:cNvSpPr/>
            <p:nvPr/>
          </p:nvSpPr>
          <p:spPr>
            <a:xfrm>
              <a:off x="5237910" y="4094627"/>
              <a:ext cx="1358948" cy="518767"/>
            </a:xfrm>
            <a:custGeom>
              <a:avLst/>
              <a:gdLst/>
              <a:ahLst/>
              <a:cxnLst/>
              <a:rect l="l" t="t" r="r" b="b"/>
              <a:pathLst>
                <a:path w="459104" h="175259" extrusionOk="0">
                  <a:moveTo>
                    <a:pt x="87630" y="0"/>
                  </a:moveTo>
                  <a:cubicBezTo>
                    <a:pt x="136208" y="0"/>
                    <a:pt x="175260" y="39053"/>
                    <a:pt x="175260" y="87630"/>
                  </a:cubicBezTo>
                  <a:cubicBezTo>
                    <a:pt x="175260" y="136208"/>
                    <a:pt x="136208" y="175260"/>
                    <a:pt x="87630" y="175260"/>
                  </a:cubicBezTo>
                  <a:cubicBezTo>
                    <a:pt x="39053" y="175260"/>
                    <a:pt x="0" y="136208"/>
                    <a:pt x="0" y="87630"/>
                  </a:cubicBezTo>
                  <a:cubicBezTo>
                    <a:pt x="0" y="40005"/>
                    <a:pt x="39053" y="0"/>
                    <a:pt x="87630" y="0"/>
                  </a:cubicBezTo>
                  <a:lnTo>
                    <a:pt x="87630" y="0"/>
                  </a:lnTo>
                  <a:close/>
                  <a:moveTo>
                    <a:pt x="371475" y="0"/>
                  </a:moveTo>
                  <a:cubicBezTo>
                    <a:pt x="420053" y="0"/>
                    <a:pt x="459105" y="39053"/>
                    <a:pt x="459105" y="87630"/>
                  </a:cubicBezTo>
                  <a:cubicBezTo>
                    <a:pt x="459105" y="136208"/>
                    <a:pt x="420053" y="175260"/>
                    <a:pt x="371475" y="175260"/>
                  </a:cubicBezTo>
                  <a:cubicBezTo>
                    <a:pt x="322897" y="175260"/>
                    <a:pt x="283845" y="136208"/>
                    <a:pt x="283845" y="87630"/>
                  </a:cubicBezTo>
                  <a:cubicBezTo>
                    <a:pt x="283845" y="40005"/>
                    <a:pt x="322897" y="0"/>
                    <a:pt x="371475" y="0"/>
                  </a:cubicBezTo>
                  <a:close/>
                </a:path>
              </a:pathLst>
            </a:cu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6"/>
            <p:cNvSpPr/>
            <p:nvPr/>
          </p:nvSpPr>
          <p:spPr>
            <a:xfrm>
              <a:off x="5321082" y="4227061"/>
              <a:ext cx="1192605" cy="253898"/>
            </a:xfrm>
            <a:custGeom>
              <a:avLst/>
              <a:gdLst/>
              <a:ahLst/>
              <a:cxnLst/>
              <a:rect l="l" t="t" r="r" b="b"/>
              <a:pathLst>
                <a:path w="402907" h="121920" extrusionOk="0">
                  <a:moveTo>
                    <a:pt x="61913" y="0"/>
                  </a:moveTo>
                  <a:lnTo>
                    <a:pt x="341947" y="0"/>
                  </a:lnTo>
                  <a:cubicBezTo>
                    <a:pt x="375285" y="0"/>
                    <a:pt x="402907" y="27623"/>
                    <a:pt x="402907" y="60960"/>
                  </a:cubicBezTo>
                  <a:lnTo>
                    <a:pt x="402907" y="60960"/>
                  </a:lnTo>
                  <a:cubicBezTo>
                    <a:pt x="402907" y="94298"/>
                    <a:pt x="375285" y="121920"/>
                    <a:pt x="341947" y="121920"/>
                  </a:cubicBezTo>
                  <a:lnTo>
                    <a:pt x="60960" y="121920"/>
                  </a:lnTo>
                  <a:cubicBezTo>
                    <a:pt x="27622" y="121920"/>
                    <a:pt x="0" y="94298"/>
                    <a:pt x="0" y="60960"/>
                  </a:cubicBezTo>
                  <a:lnTo>
                    <a:pt x="0" y="60960"/>
                  </a:lnTo>
                  <a:cubicBezTo>
                    <a:pt x="952" y="27623"/>
                    <a:pt x="28575" y="0"/>
                    <a:pt x="61913" y="0"/>
                  </a:cubicBezTo>
                  <a:close/>
                </a:path>
              </a:pathLst>
            </a:custGeom>
            <a:solidFill>
              <a:srgbClr val="CAB3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6"/>
            <p:cNvSpPr/>
            <p:nvPr/>
          </p:nvSpPr>
          <p:spPr>
            <a:xfrm>
              <a:off x="5578885" y="4287157"/>
              <a:ext cx="696390" cy="103146"/>
            </a:xfrm>
            <a:custGeom>
              <a:avLst/>
              <a:gdLst/>
              <a:ahLst/>
              <a:cxnLst/>
              <a:rect l="l" t="t" r="r" b="b"/>
              <a:pathLst>
                <a:path w="235267" h="49530" extrusionOk="0">
                  <a:moveTo>
                    <a:pt x="24765" y="0"/>
                  </a:moveTo>
                  <a:lnTo>
                    <a:pt x="210503" y="0"/>
                  </a:lnTo>
                  <a:cubicBezTo>
                    <a:pt x="223838" y="0"/>
                    <a:pt x="235267" y="11430"/>
                    <a:pt x="235267" y="24765"/>
                  </a:cubicBezTo>
                  <a:lnTo>
                    <a:pt x="235267" y="24765"/>
                  </a:lnTo>
                  <a:cubicBezTo>
                    <a:pt x="235267" y="38100"/>
                    <a:pt x="223838" y="49530"/>
                    <a:pt x="210503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8"/>
                    <a:pt x="10478" y="0"/>
                    <a:pt x="24765" y="0"/>
                  </a:cubicBezTo>
                  <a:close/>
                </a:path>
              </a:pathLst>
            </a:custGeom>
            <a:solidFill>
              <a:srgbClr val="DFC9B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7" name="Google Shape;157;p6"/>
          <p:cNvGrpSpPr/>
          <p:nvPr/>
        </p:nvGrpSpPr>
        <p:grpSpPr>
          <a:xfrm rot="-5400000">
            <a:off x="10517027" y="3810899"/>
            <a:ext cx="692112" cy="264208"/>
            <a:chOff x="5237910" y="5009027"/>
            <a:chExt cx="1358948" cy="518767"/>
          </a:xfrm>
        </p:grpSpPr>
        <p:sp>
          <p:nvSpPr>
            <p:cNvPr id="158" name="Google Shape;158;p6"/>
            <p:cNvSpPr/>
            <p:nvPr/>
          </p:nvSpPr>
          <p:spPr>
            <a:xfrm>
              <a:off x="5237910" y="5009027"/>
              <a:ext cx="1358948" cy="518767"/>
            </a:xfrm>
            <a:custGeom>
              <a:avLst/>
              <a:gdLst/>
              <a:ahLst/>
              <a:cxnLst/>
              <a:rect l="l" t="t" r="r" b="b"/>
              <a:pathLst>
                <a:path w="459104" h="175259" extrusionOk="0">
                  <a:moveTo>
                    <a:pt x="87630" y="0"/>
                  </a:moveTo>
                  <a:cubicBezTo>
                    <a:pt x="136208" y="0"/>
                    <a:pt x="175260" y="39053"/>
                    <a:pt x="175260" y="87630"/>
                  </a:cubicBezTo>
                  <a:cubicBezTo>
                    <a:pt x="175260" y="136208"/>
                    <a:pt x="136208" y="175260"/>
                    <a:pt x="87630" y="175260"/>
                  </a:cubicBezTo>
                  <a:cubicBezTo>
                    <a:pt x="39053" y="175260"/>
                    <a:pt x="0" y="136208"/>
                    <a:pt x="0" y="87630"/>
                  </a:cubicBezTo>
                  <a:cubicBezTo>
                    <a:pt x="0" y="40005"/>
                    <a:pt x="39053" y="0"/>
                    <a:pt x="87630" y="0"/>
                  </a:cubicBezTo>
                  <a:lnTo>
                    <a:pt x="87630" y="0"/>
                  </a:lnTo>
                  <a:close/>
                  <a:moveTo>
                    <a:pt x="371475" y="0"/>
                  </a:moveTo>
                  <a:cubicBezTo>
                    <a:pt x="420053" y="0"/>
                    <a:pt x="459105" y="39053"/>
                    <a:pt x="459105" y="87630"/>
                  </a:cubicBezTo>
                  <a:cubicBezTo>
                    <a:pt x="459105" y="136208"/>
                    <a:pt x="420053" y="175260"/>
                    <a:pt x="371475" y="175260"/>
                  </a:cubicBezTo>
                  <a:cubicBezTo>
                    <a:pt x="322897" y="175260"/>
                    <a:pt x="283845" y="136208"/>
                    <a:pt x="283845" y="87630"/>
                  </a:cubicBezTo>
                  <a:cubicBezTo>
                    <a:pt x="283845" y="40005"/>
                    <a:pt x="322897" y="0"/>
                    <a:pt x="371475" y="0"/>
                  </a:cubicBezTo>
                  <a:close/>
                </a:path>
              </a:pathLst>
            </a:cu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6"/>
            <p:cNvSpPr/>
            <p:nvPr/>
          </p:nvSpPr>
          <p:spPr>
            <a:xfrm>
              <a:off x="5321082" y="5141461"/>
              <a:ext cx="1192605" cy="253898"/>
            </a:xfrm>
            <a:custGeom>
              <a:avLst/>
              <a:gdLst/>
              <a:ahLst/>
              <a:cxnLst/>
              <a:rect l="l" t="t" r="r" b="b"/>
              <a:pathLst>
                <a:path w="402907" h="121920" extrusionOk="0">
                  <a:moveTo>
                    <a:pt x="61913" y="0"/>
                  </a:moveTo>
                  <a:lnTo>
                    <a:pt x="341947" y="0"/>
                  </a:lnTo>
                  <a:cubicBezTo>
                    <a:pt x="375285" y="0"/>
                    <a:pt x="402907" y="27623"/>
                    <a:pt x="402907" y="60960"/>
                  </a:cubicBezTo>
                  <a:lnTo>
                    <a:pt x="402907" y="60960"/>
                  </a:lnTo>
                  <a:cubicBezTo>
                    <a:pt x="402907" y="94298"/>
                    <a:pt x="375285" y="121920"/>
                    <a:pt x="341947" y="121920"/>
                  </a:cubicBezTo>
                  <a:lnTo>
                    <a:pt x="60960" y="121920"/>
                  </a:lnTo>
                  <a:cubicBezTo>
                    <a:pt x="27622" y="121920"/>
                    <a:pt x="0" y="94298"/>
                    <a:pt x="0" y="60960"/>
                  </a:cubicBezTo>
                  <a:lnTo>
                    <a:pt x="0" y="60960"/>
                  </a:lnTo>
                  <a:cubicBezTo>
                    <a:pt x="952" y="27623"/>
                    <a:pt x="28575" y="0"/>
                    <a:pt x="61913" y="0"/>
                  </a:cubicBezTo>
                  <a:close/>
                </a:path>
              </a:pathLst>
            </a:custGeom>
            <a:solidFill>
              <a:srgbClr val="CAB3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5578885" y="5201557"/>
              <a:ext cx="696390" cy="103146"/>
            </a:xfrm>
            <a:custGeom>
              <a:avLst/>
              <a:gdLst/>
              <a:ahLst/>
              <a:cxnLst/>
              <a:rect l="l" t="t" r="r" b="b"/>
              <a:pathLst>
                <a:path w="235267" h="49530" extrusionOk="0">
                  <a:moveTo>
                    <a:pt x="24765" y="0"/>
                  </a:moveTo>
                  <a:lnTo>
                    <a:pt x="210503" y="0"/>
                  </a:lnTo>
                  <a:cubicBezTo>
                    <a:pt x="223838" y="0"/>
                    <a:pt x="235267" y="11430"/>
                    <a:pt x="235267" y="24765"/>
                  </a:cubicBezTo>
                  <a:lnTo>
                    <a:pt x="235267" y="24765"/>
                  </a:lnTo>
                  <a:cubicBezTo>
                    <a:pt x="235267" y="38100"/>
                    <a:pt x="223838" y="49530"/>
                    <a:pt x="210503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8"/>
                    <a:pt x="10478" y="0"/>
                    <a:pt x="24765" y="0"/>
                  </a:cubicBezTo>
                  <a:close/>
                </a:path>
              </a:pathLst>
            </a:custGeom>
            <a:solidFill>
              <a:srgbClr val="DFC9B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1" name="Google Shape;161;p6"/>
          <p:cNvGrpSpPr/>
          <p:nvPr/>
        </p:nvGrpSpPr>
        <p:grpSpPr>
          <a:xfrm rot="603155">
            <a:off x="231576" y="4060425"/>
            <a:ext cx="591330" cy="2705378"/>
            <a:chOff x="8286350" y="2240498"/>
            <a:chExt cx="957493" cy="4380603"/>
          </a:xfrm>
        </p:grpSpPr>
        <p:sp>
          <p:nvSpPr>
            <p:cNvPr id="162" name="Google Shape;162;p6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6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0" name="Google Shape;170;p6"/>
          <p:cNvGrpSpPr/>
          <p:nvPr/>
        </p:nvGrpSpPr>
        <p:grpSpPr>
          <a:xfrm rot="-690760">
            <a:off x="11584904" y="4050912"/>
            <a:ext cx="594402" cy="2724418"/>
            <a:chOff x="8286350" y="2240498"/>
            <a:chExt cx="957493" cy="4380603"/>
          </a:xfrm>
        </p:grpSpPr>
        <p:sp>
          <p:nvSpPr>
            <p:cNvPr id="171" name="Google Shape;171;p6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6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6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9" name="Google Shape;179;p6"/>
          <p:cNvGrpSpPr/>
          <p:nvPr/>
        </p:nvGrpSpPr>
        <p:grpSpPr>
          <a:xfrm rot="9477105">
            <a:off x="-93096" y="-395921"/>
            <a:ext cx="594309" cy="2713883"/>
            <a:chOff x="8286350" y="2240498"/>
            <a:chExt cx="957493" cy="4380603"/>
          </a:xfrm>
        </p:grpSpPr>
        <p:sp>
          <p:nvSpPr>
            <p:cNvPr id="180" name="Google Shape;180;p6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p6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6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6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6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8" name="Google Shape;188;p6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4157112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004 Section Title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7"/>
          <p:cNvSpPr/>
          <p:nvPr/>
        </p:nvSpPr>
        <p:spPr>
          <a:xfrm>
            <a:off x="804475" y="795900"/>
            <a:ext cx="10603380" cy="5817991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000000">
              <a:alpha val="10610"/>
            </a:srgbClr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7"/>
          <p:cNvSpPr/>
          <p:nvPr/>
        </p:nvSpPr>
        <p:spPr>
          <a:xfrm>
            <a:off x="621428" y="795900"/>
            <a:ext cx="10541251" cy="5604964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FFFAF4"/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7"/>
          <p:cNvSpPr/>
          <p:nvPr/>
        </p:nvSpPr>
        <p:spPr>
          <a:xfrm>
            <a:off x="5895748" y="795900"/>
            <a:ext cx="5272441" cy="5604964"/>
          </a:xfrm>
          <a:custGeom>
            <a:avLst/>
            <a:gdLst/>
            <a:ahLst/>
            <a:cxnLst/>
            <a:rect l="l" t="t" r="r" b="b"/>
            <a:pathLst>
              <a:path w="1381124" h="1893569" extrusionOk="0">
                <a:moveTo>
                  <a:pt x="0" y="0"/>
                </a:moveTo>
                <a:lnTo>
                  <a:pt x="1216343" y="0"/>
                </a:lnTo>
                <a:cubicBezTo>
                  <a:pt x="1306830" y="0"/>
                  <a:pt x="1381125" y="74295"/>
                  <a:pt x="1381125" y="164782"/>
                </a:cubicBezTo>
                <a:lnTo>
                  <a:pt x="1381125" y="1728788"/>
                </a:lnTo>
                <a:cubicBezTo>
                  <a:pt x="1381125" y="1819275"/>
                  <a:pt x="1306830" y="1893570"/>
                  <a:pt x="1216343" y="1893570"/>
                </a:cubicBezTo>
                <a:lnTo>
                  <a:pt x="0" y="1893570"/>
                </a:lnTo>
                <a:lnTo>
                  <a:pt x="0" y="0"/>
                </a:lnTo>
                <a:close/>
              </a:path>
            </a:pathLst>
          </a:custGeom>
          <a:solidFill>
            <a:srgbClr val="FBEFE2"/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3" name="Google Shape;193;p7"/>
          <p:cNvGrpSpPr/>
          <p:nvPr/>
        </p:nvGrpSpPr>
        <p:grpSpPr>
          <a:xfrm>
            <a:off x="5237910" y="1199027"/>
            <a:ext cx="1358948" cy="518767"/>
            <a:chOff x="5237910" y="1046627"/>
            <a:chExt cx="1358948" cy="518767"/>
          </a:xfrm>
        </p:grpSpPr>
        <p:sp>
          <p:nvSpPr>
            <p:cNvPr id="194" name="Google Shape;194;p7"/>
            <p:cNvSpPr/>
            <p:nvPr/>
          </p:nvSpPr>
          <p:spPr>
            <a:xfrm>
              <a:off x="5237910" y="1046627"/>
              <a:ext cx="1358948" cy="518767"/>
            </a:xfrm>
            <a:custGeom>
              <a:avLst/>
              <a:gdLst/>
              <a:ahLst/>
              <a:cxnLst/>
              <a:rect l="l" t="t" r="r" b="b"/>
              <a:pathLst>
                <a:path w="459104" h="175259" extrusionOk="0">
                  <a:moveTo>
                    <a:pt x="87630" y="0"/>
                  </a:moveTo>
                  <a:cubicBezTo>
                    <a:pt x="136208" y="0"/>
                    <a:pt x="175260" y="39053"/>
                    <a:pt x="175260" y="87630"/>
                  </a:cubicBezTo>
                  <a:cubicBezTo>
                    <a:pt x="175260" y="136208"/>
                    <a:pt x="136208" y="175260"/>
                    <a:pt x="87630" y="175260"/>
                  </a:cubicBezTo>
                  <a:cubicBezTo>
                    <a:pt x="39053" y="175260"/>
                    <a:pt x="0" y="136208"/>
                    <a:pt x="0" y="87630"/>
                  </a:cubicBezTo>
                  <a:cubicBezTo>
                    <a:pt x="0" y="40005"/>
                    <a:pt x="39053" y="0"/>
                    <a:pt x="87630" y="0"/>
                  </a:cubicBezTo>
                  <a:lnTo>
                    <a:pt x="87630" y="0"/>
                  </a:lnTo>
                  <a:close/>
                  <a:moveTo>
                    <a:pt x="371475" y="0"/>
                  </a:moveTo>
                  <a:cubicBezTo>
                    <a:pt x="420053" y="0"/>
                    <a:pt x="459105" y="39053"/>
                    <a:pt x="459105" y="87630"/>
                  </a:cubicBezTo>
                  <a:cubicBezTo>
                    <a:pt x="459105" y="136208"/>
                    <a:pt x="420053" y="175260"/>
                    <a:pt x="371475" y="175260"/>
                  </a:cubicBezTo>
                  <a:cubicBezTo>
                    <a:pt x="322897" y="175260"/>
                    <a:pt x="283845" y="136208"/>
                    <a:pt x="283845" y="87630"/>
                  </a:cubicBezTo>
                  <a:cubicBezTo>
                    <a:pt x="283845" y="40005"/>
                    <a:pt x="322897" y="0"/>
                    <a:pt x="371475" y="0"/>
                  </a:cubicBezTo>
                  <a:close/>
                </a:path>
              </a:pathLst>
            </a:cu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5321082" y="1179061"/>
              <a:ext cx="1192605" cy="253898"/>
            </a:xfrm>
            <a:custGeom>
              <a:avLst/>
              <a:gdLst/>
              <a:ahLst/>
              <a:cxnLst/>
              <a:rect l="l" t="t" r="r" b="b"/>
              <a:pathLst>
                <a:path w="402907" h="121920" extrusionOk="0">
                  <a:moveTo>
                    <a:pt x="61913" y="0"/>
                  </a:moveTo>
                  <a:lnTo>
                    <a:pt x="341947" y="0"/>
                  </a:lnTo>
                  <a:cubicBezTo>
                    <a:pt x="375285" y="0"/>
                    <a:pt x="402907" y="27623"/>
                    <a:pt x="402907" y="60960"/>
                  </a:cubicBezTo>
                  <a:lnTo>
                    <a:pt x="402907" y="60960"/>
                  </a:lnTo>
                  <a:cubicBezTo>
                    <a:pt x="402907" y="94298"/>
                    <a:pt x="375285" y="121920"/>
                    <a:pt x="341947" y="121920"/>
                  </a:cubicBezTo>
                  <a:lnTo>
                    <a:pt x="60960" y="121920"/>
                  </a:lnTo>
                  <a:cubicBezTo>
                    <a:pt x="27622" y="121920"/>
                    <a:pt x="0" y="94298"/>
                    <a:pt x="0" y="60960"/>
                  </a:cubicBezTo>
                  <a:lnTo>
                    <a:pt x="0" y="60960"/>
                  </a:lnTo>
                  <a:cubicBezTo>
                    <a:pt x="952" y="27623"/>
                    <a:pt x="28575" y="0"/>
                    <a:pt x="61913" y="0"/>
                  </a:cubicBezTo>
                  <a:close/>
                </a:path>
              </a:pathLst>
            </a:custGeom>
            <a:solidFill>
              <a:srgbClr val="CAB3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7"/>
            <p:cNvSpPr/>
            <p:nvPr/>
          </p:nvSpPr>
          <p:spPr>
            <a:xfrm>
              <a:off x="5578885" y="1239157"/>
              <a:ext cx="696390" cy="103146"/>
            </a:xfrm>
            <a:custGeom>
              <a:avLst/>
              <a:gdLst/>
              <a:ahLst/>
              <a:cxnLst/>
              <a:rect l="l" t="t" r="r" b="b"/>
              <a:pathLst>
                <a:path w="235267" h="49530" extrusionOk="0">
                  <a:moveTo>
                    <a:pt x="24765" y="0"/>
                  </a:moveTo>
                  <a:lnTo>
                    <a:pt x="210503" y="0"/>
                  </a:lnTo>
                  <a:cubicBezTo>
                    <a:pt x="223838" y="0"/>
                    <a:pt x="235267" y="11430"/>
                    <a:pt x="235267" y="24765"/>
                  </a:cubicBezTo>
                  <a:lnTo>
                    <a:pt x="235267" y="24765"/>
                  </a:lnTo>
                  <a:cubicBezTo>
                    <a:pt x="235267" y="38100"/>
                    <a:pt x="223838" y="49530"/>
                    <a:pt x="210503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8"/>
                    <a:pt x="10478" y="0"/>
                    <a:pt x="24765" y="0"/>
                  </a:cubicBezTo>
                  <a:close/>
                </a:path>
              </a:pathLst>
            </a:custGeom>
            <a:solidFill>
              <a:srgbClr val="DFC9B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7" name="Google Shape;197;p7"/>
          <p:cNvSpPr/>
          <p:nvPr/>
        </p:nvSpPr>
        <p:spPr>
          <a:xfrm>
            <a:off x="942797" y="1464050"/>
            <a:ext cx="4084808" cy="4401082"/>
          </a:xfrm>
          <a:custGeom>
            <a:avLst/>
            <a:gdLst/>
            <a:ahLst/>
            <a:cxnLst/>
            <a:rect l="l" t="t" r="r" b="b"/>
            <a:pathLst>
              <a:path w="940117" h="1486852" extrusionOk="0">
                <a:moveTo>
                  <a:pt x="24765" y="204788"/>
                </a:moveTo>
                <a:cubicBezTo>
                  <a:pt x="321945" y="204788"/>
                  <a:pt x="619125" y="204788"/>
                  <a:pt x="915352" y="204788"/>
                </a:cubicBezTo>
                <a:cubicBezTo>
                  <a:pt x="928688" y="204788"/>
                  <a:pt x="940118" y="216217"/>
                  <a:pt x="940118" y="229552"/>
                </a:cubicBezTo>
                <a:lnTo>
                  <a:pt x="940118" y="229552"/>
                </a:lnTo>
                <a:cubicBezTo>
                  <a:pt x="940118" y="242888"/>
                  <a:pt x="928688" y="254317"/>
                  <a:pt x="915352" y="254317"/>
                </a:cubicBezTo>
                <a:cubicBezTo>
                  <a:pt x="618173" y="254317"/>
                  <a:pt x="320993" y="254317"/>
                  <a:pt x="24765" y="254317"/>
                </a:cubicBezTo>
                <a:cubicBezTo>
                  <a:pt x="11430" y="254317"/>
                  <a:pt x="0" y="242888"/>
                  <a:pt x="0" y="229552"/>
                </a:cubicBezTo>
                <a:lnTo>
                  <a:pt x="0" y="229552"/>
                </a:lnTo>
                <a:cubicBezTo>
                  <a:pt x="0" y="216217"/>
                  <a:pt x="11430" y="204788"/>
                  <a:pt x="24765" y="204788"/>
                </a:cubicBezTo>
                <a:lnTo>
                  <a:pt x="24765" y="204788"/>
                </a:lnTo>
                <a:close/>
                <a:moveTo>
                  <a:pt x="24765" y="0"/>
                </a:moveTo>
                <a:lnTo>
                  <a:pt x="915352" y="0"/>
                </a:lnTo>
                <a:cubicBezTo>
                  <a:pt x="928688" y="0"/>
                  <a:pt x="940118" y="11430"/>
                  <a:pt x="940118" y="24765"/>
                </a:cubicBezTo>
                <a:lnTo>
                  <a:pt x="940118" y="24765"/>
                </a:lnTo>
                <a:cubicBezTo>
                  <a:pt x="940118" y="38100"/>
                  <a:pt x="928688" y="49530"/>
                  <a:pt x="915352" y="49530"/>
                </a:cubicBezTo>
                <a:lnTo>
                  <a:pt x="24765" y="49530"/>
                </a:lnTo>
                <a:cubicBezTo>
                  <a:pt x="11430" y="49530"/>
                  <a:pt x="0" y="38100"/>
                  <a:pt x="0" y="24765"/>
                </a:cubicBezTo>
                <a:lnTo>
                  <a:pt x="0" y="24765"/>
                </a:lnTo>
                <a:cubicBezTo>
                  <a:pt x="0" y="10477"/>
                  <a:pt x="11430" y="0"/>
                  <a:pt x="24765" y="0"/>
                </a:cubicBezTo>
                <a:lnTo>
                  <a:pt x="24765" y="0"/>
                </a:lnTo>
                <a:close/>
                <a:moveTo>
                  <a:pt x="24765" y="410527"/>
                </a:moveTo>
                <a:cubicBezTo>
                  <a:pt x="321945" y="410527"/>
                  <a:pt x="619125" y="410527"/>
                  <a:pt x="915352" y="410527"/>
                </a:cubicBezTo>
                <a:cubicBezTo>
                  <a:pt x="928688" y="410527"/>
                  <a:pt x="940118" y="421957"/>
                  <a:pt x="940118" y="435292"/>
                </a:cubicBezTo>
                <a:lnTo>
                  <a:pt x="940118" y="435292"/>
                </a:lnTo>
                <a:cubicBezTo>
                  <a:pt x="940118" y="448627"/>
                  <a:pt x="928688" y="460057"/>
                  <a:pt x="915352" y="460057"/>
                </a:cubicBezTo>
                <a:cubicBezTo>
                  <a:pt x="618173" y="460057"/>
                  <a:pt x="320993" y="460057"/>
                  <a:pt x="24765" y="460057"/>
                </a:cubicBezTo>
                <a:cubicBezTo>
                  <a:pt x="11430" y="460057"/>
                  <a:pt x="0" y="448627"/>
                  <a:pt x="0" y="435292"/>
                </a:cubicBezTo>
                <a:lnTo>
                  <a:pt x="0" y="435292"/>
                </a:lnTo>
                <a:cubicBezTo>
                  <a:pt x="0" y="421005"/>
                  <a:pt x="11430" y="410527"/>
                  <a:pt x="24765" y="410527"/>
                </a:cubicBezTo>
                <a:lnTo>
                  <a:pt x="24765" y="410527"/>
                </a:lnTo>
                <a:close/>
                <a:moveTo>
                  <a:pt x="24765" y="615315"/>
                </a:moveTo>
                <a:cubicBezTo>
                  <a:pt x="321945" y="615315"/>
                  <a:pt x="619125" y="615315"/>
                  <a:pt x="915352" y="615315"/>
                </a:cubicBezTo>
                <a:cubicBezTo>
                  <a:pt x="928688" y="615315"/>
                  <a:pt x="940118" y="626745"/>
                  <a:pt x="940118" y="640080"/>
                </a:cubicBezTo>
                <a:lnTo>
                  <a:pt x="940118" y="640080"/>
                </a:lnTo>
                <a:cubicBezTo>
                  <a:pt x="940118" y="653415"/>
                  <a:pt x="928688" y="664845"/>
                  <a:pt x="915352" y="664845"/>
                </a:cubicBezTo>
                <a:cubicBezTo>
                  <a:pt x="618173" y="664845"/>
                  <a:pt x="320993" y="664845"/>
                  <a:pt x="24765" y="664845"/>
                </a:cubicBezTo>
                <a:cubicBezTo>
                  <a:pt x="11430" y="664845"/>
                  <a:pt x="0" y="653415"/>
                  <a:pt x="0" y="640080"/>
                </a:cubicBezTo>
                <a:lnTo>
                  <a:pt x="0" y="640080"/>
                </a:lnTo>
                <a:cubicBezTo>
                  <a:pt x="0" y="626745"/>
                  <a:pt x="11430" y="615315"/>
                  <a:pt x="24765" y="615315"/>
                </a:cubicBezTo>
                <a:lnTo>
                  <a:pt x="24765" y="615315"/>
                </a:lnTo>
                <a:close/>
                <a:moveTo>
                  <a:pt x="24765" y="821055"/>
                </a:moveTo>
                <a:cubicBezTo>
                  <a:pt x="321945" y="821055"/>
                  <a:pt x="619125" y="821055"/>
                  <a:pt x="915352" y="821055"/>
                </a:cubicBezTo>
                <a:cubicBezTo>
                  <a:pt x="928688" y="821055"/>
                  <a:pt x="940118" y="832485"/>
                  <a:pt x="940118" y="845820"/>
                </a:cubicBezTo>
                <a:lnTo>
                  <a:pt x="940118" y="845820"/>
                </a:lnTo>
                <a:cubicBezTo>
                  <a:pt x="940118" y="859155"/>
                  <a:pt x="928688" y="870585"/>
                  <a:pt x="915352" y="870585"/>
                </a:cubicBezTo>
                <a:cubicBezTo>
                  <a:pt x="618173" y="870585"/>
                  <a:pt x="320993" y="870585"/>
                  <a:pt x="24765" y="870585"/>
                </a:cubicBezTo>
                <a:cubicBezTo>
                  <a:pt x="11430" y="870585"/>
                  <a:pt x="0" y="859155"/>
                  <a:pt x="0" y="845820"/>
                </a:cubicBezTo>
                <a:lnTo>
                  <a:pt x="0" y="845820"/>
                </a:lnTo>
                <a:cubicBezTo>
                  <a:pt x="0" y="831532"/>
                  <a:pt x="11430" y="821055"/>
                  <a:pt x="24765" y="821055"/>
                </a:cubicBezTo>
                <a:lnTo>
                  <a:pt x="24765" y="821055"/>
                </a:lnTo>
                <a:close/>
                <a:moveTo>
                  <a:pt x="24765" y="1025842"/>
                </a:moveTo>
                <a:cubicBezTo>
                  <a:pt x="321945" y="1025842"/>
                  <a:pt x="619125" y="1025842"/>
                  <a:pt x="915352" y="1025842"/>
                </a:cubicBezTo>
                <a:cubicBezTo>
                  <a:pt x="928688" y="1025842"/>
                  <a:pt x="940118" y="1037272"/>
                  <a:pt x="940118" y="1050607"/>
                </a:cubicBezTo>
                <a:lnTo>
                  <a:pt x="940118" y="1050607"/>
                </a:lnTo>
                <a:cubicBezTo>
                  <a:pt x="940118" y="1063942"/>
                  <a:pt x="928688" y="1075373"/>
                  <a:pt x="915352" y="1075373"/>
                </a:cubicBezTo>
                <a:cubicBezTo>
                  <a:pt x="618173" y="1075373"/>
                  <a:pt x="320993" y="1075373"/>
                  <a:pt x="24765" y="1075373"/>
                </a:cubicBezTo>
                <a:cubicBezTo>
                  <a:pt x="11430" y="1075373"/>
                  <a:pt x="0" y="1063942"/>
                  <a:pt x="0" y="1050607"/>
                </a:cubicBezTo>
                <a:lnTo>
                  <a:pt x="0" y="1050607"/>
                </a:lnTo>
                <a:cubicBezTo>
                  <a:pt x="0" y="1037272"/>
                  <a:pt x="11430" y="1025842"/>
                  <a:pt x="24765" y="1025842"/>
                </a:cubicBezTo>
                <a:lnTo>
                  <a:pt x="24765" y="1025842"/>
                </a:lnTo>
                <a:close/>
                <a:moveTo>
                  <a:pt x="24765" y="1231582"/>
                </a:moveTo>
                <a:cubicBezTo>
                  <a:pt x="321945" y="1231582"/>
                  <a:pt x="619125" y="1231582"/>
                  <a:pt x="915352" y="1231582"/>
                </a:cubicBezTo>
                <a:cubicBezTo>
                  <a:pt x="928688" y="1231582"/>
                  <a:pt x="940118" y="1243013"/>
                  <a:pt x="940118" y="1256348"/>
                </a:cubicBezTo>
                <a:lnTo>
                  <a:pt x="940118" y="1256348"/>
                </a:lnTo>
                <a:cubicBezTo>
                  <a:pt x="940118" y="1269682"/>
                  <a:pt x="928688" y="1281113"/>
                  <a:pt x="915352" y="1281113"/>
                </a:cubicBezTo>
                <a:cubicBezTo>
                  <a:pt x="618173" y="1281113"/>
                  <a:pt x="320993" y="1281113"/>
                  <a:pt x="24765" y="1281113"/>
                </a:cubicBezTo>
                <a:cubicBezTo>
                  <a:pt x="11430" y="1281113"/>
                  <a:pt x="0" y="1269682"/>
                  <a:pt x="0" y="1256348"/>
                </a:cubicBezTo>
                <a:lnTo>
                  <a:pt x="0" y="1256348"/>
                </a:lnTo>
                <a:cubicBezTo>
                  <a:pt x="0" y="1243013"/>
                  <a:pt x="11430" y="1231582"/>
                  <a:pt x="24765" y="1231582"/>
                </a:cubicBezTo>
                <a:lnTo>
                  <a:pt x="24765" y="1231582"/>
                </a:lnTo>
                <a:close/>
                <a:moveTo>
                  <a:pt x="24765" y="1437323"/>
                </a:moveTo>
                <a:lnTo>
                  <a:pt x="915352" y="1437323"/>
                </a:lnTo>
                <a:cubicBezTo>
                  <a:pt x="928688" y="1437323"/>
                  <a:pt x="940118" y="1448752"/>
                  <a:pt x="940118" y="1462088"/>
                </a:cubicBezTo>
                <a:lnTo>
                  <a:pt x="940118" y="1462088"/>
                </a:lnTo>
                <a:cubicBezTo>
                  <a:pt x="940118" y="1475423"/>
                  <a:pt x="928688" y="1486852"/>
                  <a:pt x="915352" y="1486852"/>
                </a:cubicBezTo>
                <a:lnTo>
                  <a:pt x="24765" y="1486852"/>
                </a:lnTo>
                <a:cubicBezTo>
                  <a:pt x="11430" y="1486852"/>
                  <a:pt x="0" y="1475423"/>
                  <a:pt x="0" y="1462088"/>
                </a:cubicBezTo>
                <a:lnTo>
                  <a:pt x="0" y="1462088"/>
                </a:lnTo>
                <a:cubicBezTo>
                  <a:pt x="0" y="1447800"/>
                  <a:pt x="11430" y="1437323"/>
                  <a:pt x="24765" y="1437323"/>
                </a:cubicBezTo>
                <a:close/>
              </a:path>
            </a:pathLst>
          </a:custGeom>
          <a:solidFill>
            <a:srgbClr val="F6E2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8" name="Google Shape;198;p7"/>
          <p:cNvGrpSpPr/>
          <p:nvPr/>
        </p:nvGrpSpPr>
        <p:grpSpPr>
          <a:xfrm>
            <a:off x="5237910" y="2284877"/>
            <a:ext cx="1358948" cy="518767"/>
            <a:chOff x="5237910" y="1961027"/>
            <a:chExt cx="1358948" cy="518767"/>
          </a:xfrm>
        </p:grpSpPr>
        <p:sp>
          <p:nvSpPr>
            <p:cNvPr id="199" name="Google Shape;199;p7"/>
            <p:cNvSpPr/>
            <p:nvPr/>
          </p:nvSpPr>
          <p:spPr>
            <a:xfrm>
              <a:off x="5237910" y="1961027"/>
              <a:ext cx="1358948" cy="518767"/>
            </a:xfrm>
            <a:custGeom>
              <a:avLst/>
              <a:gdLst/>
              <a:ahLst/>
              <a:cxnLst/>
              <a:rect l="l" t="t" r="r" b="b"/>
              <a:pathLst>
                <a:path w="459104" h="175259" extrusionOk="0">
                  <a:moveTo>
                    <a:pt x="87630" y="0"/>
                  </a:moveTo>
                  <a:cubicBezTo>
                    <a:pt x="136208" y="0"/>
                    <a:pt x="175260" y="39053"/>
                    <a:pt x="175260" y="87630"/>
                  </a:cubicBezTo>
                  <a:cubicBezTo>
                    <a:pt x="175260" y="136208"/>
                    <a:pt x="136208" y="175260"/>
                    <a:pt x="87630" y="175260"/>
                  </a:cubicBezTo>
                  <a:cubicBezTo>
                    <a:pt x="39053" y="175260"/>
                    <a:pt x="0" y="136208"/>
                    <a:pt x="0" y="87630"/>
                  </a:cubicBezTo>
                  <a:cubicBezTo>
                    <a:pt x="0" y="40005"/>
                    <a:pt x="39053" y="0"/>
                    <a:pt x="87630" y="0"/>
                  </a:cubicBezTo>
                  <a:lnTo>
                    <a:pt x="87630" y="0"/>
                  </a:lnTo>
                  <a:close/>
                  <a:moveTo>
                    <a:pt x="371475" y="0"/>
                  </a:moveTo>
                  <a:cubicBezTo>
                    <a:pt x="420053" y="0"/>
                    <a:pt x="459105" y="39053"/>
                    <a:pt x="459105" y="87630"/>
                  </a:cubicBezTo>
                  <a:cubicBezTo>
                    <a:pt x="459105" y="136208"/>
                    <a:pt x="420053" y="175260"/>
                    <a:pt x="371475" y="175260"/>
                  </a:cubicBezTo>
                  <a:cubicBezTo>
                    <a:pt x="322897" y="175260"/>
                    <a:pt x="283845" y="136208"/>
                    <a:pt x="283845" y="87630"/>
                  </a:cubicBezTo>
                  <a:cubicBezTo>
                    <a:pt x="283845" y="40005"/>
                    <a:pt x="322897" y="0"/>
                    <a:pt x="371475" y="0"/>
                  </a:cubicBezTo>
                  <a:close/>
                </a:path>
              </a:pathLst>
            </a:cu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5321082" y="2093461"/>
              <a:ext cx="1192605" cy="253898"/>
            </a:xfrm>
            <a:custGeom>
              <a:avLst/>
              <a:gdLst/>
              <a:ahLst/>
              <a:cxnLst/>
              <a:rect l="l" t="t" r="r" b="b"/>
              <a:pathLst>
                <a:path w="402907" h="121920" extrusionOk="0">
                  <a:moveTo>
                    <a:pt x="61913" y="0"/>
                  </a:moveTo>
                  <a:lnTo>
                    <a:pt x="341947" y="0"/>
                  </a:lnTo>
                  <a:cubicBezTo>
                    <a:pt x="375285" y="0"/>
                    <a:pt x="402907" y="27623"/>
                    <a:pt x="402907" y="60960"/>
                  </a:cubicBezTo>
                  <a:lnTo>
                    <a:pt x="402907" y="60960"/>
                  </a:lnTo>
                  <a:cubicBezTo>
                    <a:pt x="402907" y="94298"/>
                    <a:pt x="375285" y="121920"/>
                    <a:pt x="341947" y="121920"/>
                  </a:cubicBezTo>
                  <a:lnTo>
                    <a:pt x="60960" y="121920"/>
                  </a:lnTo>
                  <a:cubicBezTo>
                    <a:pt x="27622" y="121920"/>
                    <a:pt x="0" y="94298"/>
                    <a:pt x="0" y="60960"/>
                  </a:cubicBezTo>
                  <a:lnTo>
                    <a:pt x="0" y="60960"/>
                  </a:lnTo>
                  <a:cubicBezTo>
                    <a:pt x="952" y="27623"/>
                    <a:pt x="28575" y="0"/>
                    <a:pt x="61913" y="0"/>
                  </a:cubicBezTo>
                  <a:close/>
                </a:path>
              </a:pathLst>
            </a:custGeom>
            <a:solidFill>
              <a:srgbClr val="CAB3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5578885" y="2153557"/>
              <a:ext cx="696390" cy="103146"/>
            </a:xfrm>
            <a:custGeom>
              <a:avLst/>
              <a:gdLst/>
              <a:ahLst/>
              <a:cxnLst/>
              <a:rect l="l" t="t" r="r" b="b"/>
              <a:pathLst>
                <a:path w="235267" h="49530" extrusionOk="0">
                  <a:moveTo>
                    <a:pt x="24765" y="0"/>
                  </a:moveTo>
                  <a:lnTo>
                    <a:pt x="210503" y="0"/>
                  </a:lnTo>
                  <a:cubicBezTo>
                    <a:pt x="223838" y="0"/>
                    <a:pt x="235267" y="11430"/>
                    <a:pt x="235267" y="24765"/>
                  </a:cubicBezTo>
                  <a:lnTo>
                    <a:pt x="235267" y="24765"/>
                  </a:lnTo>
                  <a:cubicBezTo>
                    <a:pt x="235267" y="38100"/>
                    <a:pt x="223838" y="49530"/>
                    <a:pt x="210503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8"/>
                    <a:pt x="10478" y="0"/>
                    <a:pt x="24765" y="0"/>
                  </a:cubicBezTo>
                  <a:close/>
                </a:path>
              </a:pathLst>
            </a:custGeom>
            <a:solidFill>
              <a:srgbClr val="DFC9B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2" name="Google Shape;202;p7"/>
          <p:cNvGrpSpPr/>
          <p:nvPr/>
        </p:nvGrpSpPr>
        <p:grpSpPr>
          <a:xfrm>
            <a:off x="5237910" y="3370727"/>
            <a:ext cx="1358948" cy="518767"/>
            <a:chOff x="5237910" y="3027827"/>
            <a:chExt cx="1358948" cy="518767"/>
          </a:xfrm>
        </p:grpSpPr>
        <p:sp>
          <p:nvSpPr>
            <p:cNvPr id="203" name="Google Shape;203;p7"/>
            <p:cNvSpPr/>
            <p:nvPr/>
          </p:nvSpPr>
          <p:spPr>
            <a:xfrm>
              <a:off x="5237910" y="3027827"/>
              <a:ext cx="1358948" cy="518767"/>
            </a:xfrm>
            <a:custGeom>
              <a:avLst/>
              <a:gdLst/>
              <a:ahLst/>
              <a:cxnLst/>
              <a:rect l="l" t="t" r="r" b="b"/>
              <a:pathLst>
                <a:path w="459104" h="175259" extrusionOk="0">
                  <a:moveTo>
                    <a:pt x="87630" y="0"/>
                  </a:moveTo>
                  <a:cubicBezTo>
                    <a:pt x="136208" y="0"/>
                    <a:pt x="175260" y="39053"/>
                    <a:pt x="175260" y="87630"/>
                  </a:cubicBezTo>
                  <a:cubicBezTo>
                    <a:pt x="175260" y="136208"/>
                    <a:pt x="136208" y="175260"/>
                    <a:pt x="87630" y="175260"/>
                  </a:cubicBezTo>
                  <a:cubicBezTo>
                    <a:pt x="39053" y="175260"/>
                    <a:pt x="0" y="136208"/>
                    <a:pt x="0" y="87630"/>
                  </a:cubicBezTo>
                  <a:cubicBezTo>
                    <a:pt x="0" y="40005"/>
                    <a:pt x="39053" y="0"/>
                    <a:pt x="87630" y="0"/>
                  </a:cubicBezTo>
                  <a:lnTo>
                    <a:pt x="87630" y="0"/>
                  </a:lnTo>
                  <a:close/>
                  <a:moveTo>
                    <a:pt x="371475" y="0"/>
                  </a:moveTo>
                  <a:cubicBezTo>
                    <a:pt x="420053" y="0"/>
                    <a:pt x="459105" y="39053"/>
                    <a:pt x="459105" y="87630"/>
                  </a:cubicBezTo>
                  <a:cubicBezTo>
                    <a:pt x="459105" y="136208"/>
                    <a:pt x="420053" y="175260"/>
                    <a:pt x="371475" y="175260"/>
                  </a:cubicBezTo>
                  <a:cubicBezTo>
                    <a:pt x="322897" y="175260"/>
                    <a:pt x="283845" y="136208"/>
                    <a:pt x="283845" y="87630"/>
                  </a:cubicBezTo>
                  <a:cubicBezTo>
                    <a:pt x="283845" y="40005"/>
                    <a:pt x="322897" y="0"/>
                    <a:pt x="371475" y="0"/>
                  </a:cubicBezTo>
                  <a:close/>
                </a:path>
              </a:pathLst>
            </a:cu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5321082" y="3160261"/>
              <a:ext cx="1192605" cy="253898"/>
            </a:xfrm>
            <a:custGeom>
              <a:avLst/>
              <a:gdLst/>
              <a:ahLst/>
              <a:cxnLst/>
              <a:rect l="l" t="t" r="r" b="b"/>
              <a:pathLst>
                <a:path w="402907" h="121920" extrusionOk="0">
                  <a:moveTo>
                    <a:pt x="61913" y="0"/>
                  </a:moveTo>
                  <a:lnTo>
                    <a:pt x="341947" y="0"/>
                  </a:lnTo>
                  <a:cubicBezTo>
                    <a:pt x="375285" y="0"/>
                    <a:pt x="402907" y="27623"/>
                    <a:pt x="402907" y="60960"/>
                  </a:cubicBezTo>
                  <a:lnTo>
                    <a:pt x="402907" y="60960"/>
                  </a:lnTo>
                  <a:cubicBezTo>
                    <a:pt x="402907" y="94298"/>
                    <a:pt x="375285" y="121920"/>
                    <a:pt x="341947" y="121920"/>
                  </a:cubicBezTo>
                  <a:lnTo>
                    <a:pt x="60960" y="121920"/>
                  </a:lnTo>
                  <a:cubicBezTo>
                    <a:pt x="27622" y="121920"/>
                    <a:pt x="0" y="94298"/>
                    <a:pt x="0" y="60960"/>
                  </a:cubicBezTo>
                  <a:lnTo>
                    <a:pt x="0" y="60960"/>
                  </a:lnTo>
                  <a:cubicBezTo>
                    <a:pt x="952" y="27623"/>
                    <a:pt x="28575" y="0"/>
                    <a:pt x="61913" y="0"/>
                  </a:cubicBezTo>
                  <a:close/>
                </a:path>
              </a:pathLst>
            </a:custGeom>
            <a:solidFill>
              <a:srgbClr val="CAB3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7"/>
            <p:cNvSpPr/>
            <p:nvPr/>
          </p:nvSpPr>
          <p:spPr>
            <a:xfrm>
              <a:off x="5578885" y="3220357"/>
              <a:ext cx="696390" cy="103146"/>
            </a:xfrm>
            <a:custGeom>
              <a:avLst/>
              <a:gdLst/>
              <a:ahLst/>
              <a:cxnLst/>
              <a:rect l="l" t="t" r="r" b="b"/>
              <a:pathLst>
                <a:path w="235267" h="49530" extrusionOk="0">
                  <a:moveTo>
                    <a:pt x="24765" y="0"/>
                  </a:moveTo>
                  <a:lnTo>
                    <a:pt x="210503" y="0"/>
                  </a:lnTo>
                  <a:cubicBezTo>
                    <a:pt x="223838" y="0"/>
                    <a:pt x="235267" y="11430"/>
                    <a:pt x="235267" y="24765"/>
                  </a:cubicBezTo>
                  <a:lnTo>
                    <a:pt x="235267" y="24765"/>
                  </a:lnTo>
                  <a:cubicBezTo>
                    <a:pt x="235267" y="38100"/>
                    <a:pt x="223838" y="49530"/>
                    <a:pt x="210503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8"/>
                    <a:pt x="10478" y="0"/>
                    <a:pt x="24765" y="0"/>
                  </a:cubicBezTo>
                  <a:close/>
                </a:path>
              </a:pathLst>
            </a:custGeom>
            <a:solidFill>
              <a:srgbClr val="DFC9B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6" name="Google Shape;206;p7"/>
          <p:cNvGrpSpPr/>
          <p:nvPr/>
        </p:nvGrpSpPr>
        <p:grpSpPr>
          <a:xfrm>
            <a:off x="5237910" y="4456577"/>
            <a:ext cx="1358948" cy="518767"/>
            <a:chOff x="5237910" y="4094627"/>
            <a:chExt cx="1358948" cy="518767"/>
          </a:xfrm>
        </p:grpSpPr>
        <p:sp>
          <p:nvSpPr>
            <p:cNvPr id="207" name="Google Shape;207;p7"/>
            <p:cNvSpPr/>
            <p:nvPr/>
          </p:nvSpPr>
          <p:spPr>
            <a:xfrm>
              <a:off x="5237910" y="4094627"/>
              <a:ext cx="1358948" cy="518767"/>
            </a:xfrm>
            <a:custGeom>
              <a:avLst/>
              <a:gdLst/>
              <a:ahLst/>
              <a:cxnLst/>
              <a:rect l="l" t="t" r="r" b="b"/>
              <a:pathLst>
                <a:path w="459104" h="175259" extrusionOk="0">
                  <a:moveTo>
                    <a:pt x="87630" y="0"/>
                  </a:moveTo>
                  <a:cubicBezTo>
                    <a:pt x="136208" y="0"/>
                    <a:pt x="175260" y="39053"/>
                    <a:pt x="175260" y="87630"/>
                  </a:cubicBezTo>
                  <a:cubicBezTo>
                    <a:pt x="175260" y="136208"/>
                    <a:pt x="136208" y="175260"/>
                    <a:pt x="87630" y="175260"/>
                  </a:cubicBezTo>
                  <a:cubicBezTo>
                    <a:pt x="39053" y="175260"/>
                    <a:pt x="0" y="136208"/>
                    <a:pt x="0" y="87630"/>
                  </a:cubicBezTo>
                  <a:cubicBezTo>
                    <a:pt x="0" y="40005"/>
                    <a:pt x="39053" y="0"/>
                    <a:pt x="87630" y="0"/>
                  </a:cubicBezTo>
                  <a:lnTo>
                    <a:pt x="87630" y="0"/>
                  </a:lnTo>
                  <a:close/>
                  <a:moveTo>
                    <a:pt x="371475" y="0"/>
                  </a:moveTo>
                  <a:cubicBezTo>
                    <a:pt x="420053" y="0"/>
                    <a:pt x="459105" y="39053"/>
                    <a:pt x="459105" y="87630"/>
                  </a:cubicBezTo>
                  <a:cubicBezTo>
                    <a:pt x="459105" y="136208"/>
                    <a:pt x="420053" y="175260"/>
                    <a:pt x="371475" y="175260"/>
                  </a:cubicBezTo>
                  <a:cubicBezTo>
                    <a:pt x="322897" y="175260"/>
                    <a:pt x="283845" y="136208"/>
                    <a:pt x="283845" y="87630"/>
                  </a:cubicBezTo>
                  <a:cubicBezTo>
                    <a:pt x="283845" y="40005"/>
                    <a:pt x="322897" y="0"/>
                    <a:pt x="371475" y="0"/>
                  </a:cubicBezTo>
                  <a:close/>
                </a:path>
              </a:pathLst>
            </a:cu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7"/>
            <p:cNvSpPr/>
            <p:nvPr/>
          </p:nvSpPr>
          <p:spPr>
            <a:xfrm>
              <a:off x="5321082" y="4227061"/>
              <a:ext cx="1192605" cy="253898"/>
            </a:xfrm>
            <a:custGeom>
              <a:avLst/>
              <a:gdLst/>
              <a:ahLst/>
              <a:cxnLst/>
              <a:rect l="l" t="t" r="r" b="b"/>
              <a:pathLst>
                <a:path w="402907" h="121920" extrusionOk="0">
                  <a:moveTo>
                    <a:pt x="61913" y="0"/>
                  </a:moveTo>
                  <a:lnTo>
                    <a:pt x="341947" y="0"/>
                  </a:lnTo>
                  <a:cubicBezTo>
                    <a:pt x="375285" y="0"/>
                    <a:pt x="402907" y="27623"/>
                    <a:pt x="402907" y="60960"/>
                  </a:cubicBezTo>
                  <a:lnTo>
                    <a:pt x="402907" y="60960"/>
                  </a:lnTo>
                  <a:cubicBezTo>
                    <a:pt x="402907" y="94298"/>
                    <a:pt x="375285" y="121920"/>
                    <a:pt x="341947" y="121920"/>
                  </a:cubicBezTo>
                  <a:lnTo>
                    <a:pt x="60960" y="121920"/>
                  </a:lnTo>
                  <a:cubicBezTo>
                    <a:pt x="27622" y="121920"/>
                    <a:pt x="0" y="94298"/>
                    <a:pt x="0" y="60960"/>
                  </a:cubicBezTo>
                  <a:lnTo>
                    <a:pt x="0" y="60960"/>
                  </a:lnTo>
                  <a:cubicBezTo>
                    <a:pt x="952" y="27623"/>
                    <a:pt x="28575" y="0"/>
                    <a:pt x="61913" y="0"/>
                  </a:cubicBezTo>
                  <a:close/>
                </a:path>
              </a:pathLst>
            </a:custGeom>
            <a:solidFill>
              <a:srgbClr val="CAB3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7"/>
            <p:cNvSpPr/>
            <p:nvPr/>
          </p:nvSpPr>
          <p:spPr>
            <a:xfrm>
              <a:off x="5578885" y="4287157"/>
              <a:ext cx="696390" cy="103146"/>
            </a:xfrm>
            <a:custGeom>
              <a:avLst/>
              <a:gdLst/>
              <a:ahLst/>
              <a:cxnLst/>
              <a:rect l="l" t="t" r="r" b="b"/>
              <a:pathLst>
                <a:path w="235267" h="49530" extrusionOk="0">
                  <a:moveTo>
                    <a:pt x="24765" y="0"/>
                  </a:moveTo>
                  <a:lnTo>
                    <a:pt x="210503" y="0"/>
                  </a:lnTo>
                  <a:cubicBezTo>
                    <a:pt x="223838" y="0"/>
                    <a:pt x="235267" y="11430"/>
                    <a:pt x="235267" y="24765"/>
                  </a:cubicBezTo>
                  <a:lnTo>
                    <a:pt x="235267" y="24765"/>
                  </a:lnTo>
                  <a:cubicBezTo>
                    <a:pt x="235267" y="38100"/>
                    <a:pt x="223838" y="49530"/>
                    <a:pt x="210503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8"/>
                    <a:pt x="10478" y="0"/>
                    <a:pt x="24765" y="0"/>
                  </a:cubicBezTo>
                  <a:close/>
                </a:path>
              </a:pathLst>
            </a:custGeom>
            <a:solidFill>
              <a:srgbClr val="DFC9B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0" name="Google Shape;210;p7"/>
          <p:cNvGrpSpPr/>
          <p:nvPr/>
        </p:nvGrpSpPr>
        <p:grpSpPr>
          <a:xfrm>
            <a:off x="5237910" y="5390027"/>
            <a:ext cx="1358948" cy="518767"/>
            <a:chOff x="5237910" y="5009027"/>
            <a:chExt cx="1358948" cy="518767"/>
          </a:xfrm>
        </p:grpSpPr>
        <p:sp>
          <p:nvSpPr>
            <p:cNvPr id="211" name="Google Shape;211;p7"/>
            <p:cNvSpPr/>
            <p:nvPr/>
          </p:nvSpPr>
          <p:spPr>
            <a:xfrm>
              <a:off x="5237910" y="5009027"/>
              <a:ext cx="1358948" cy="518767"/>
            </a:xfrm>
            <a:custGeom>
              <a:avLst/>
              <a:gdLst/>
              <a:ahLst/>
              <a:cxnLst/>
              <a:rect l="l" t="t" r="r" b="b"/>
              <a:pathLst>
                <a:path w="459104" h="175259" extrusionOk="0">
                  <a:moveTo>
                    <a:pt x="87630" y="0"/>
                  </a:moveTo>
                  <a:cubicBezTo>
                    <a:pt x="136208" y="0"/>
                    <a:pt x="175260" y="39053"/>
                    <a:pt x="175260" y="87630"/>
                  </a:cubicBezTo>
                  <a:cubicBezTo>
                    <a:pt x="175260" y="136208"/>
                    <a:pt x="136208" y="175260"/>
                    <a:pt x="87630" y="175260"/>
                  </a:cubicBezTo>
                  <a:cubicBezTo>
                    <a:pt x="39053" y="175260"/>
                    <a:pt x="0" y="136208"/>
                    <a:pt x="0" y="87630"/>
                  </a:cubicBezTo>
                  <a:cubicBezTo>
                    <a:pt x="0" y="40005"/>
                    <a:pt x="39053" y="0"/>
                    <a:pt x="87630" y="0"/>
                  </a:cubicBezTo>
                  <a:lnTo>
                    <a:pt x="87630" y="0"/>
                  </a:lnTo>
                  <a:close/>
                  <a:moveTo>
                    <a:pt x="371475" y="0"/>
                  </a:moveTo>
                  <a:cubicBezTo>
                    <a:pt x="420053" y="0"/>
                    <a:pt x="459105" y="39053"/>
                    <a:pt x="459105" y="87630"/>
                  </a:cubicBezTo>
                  <a:cubicBezTo>
                    <a:pt x="459105" y="136208"/>
                    <a:pt x="420053" y="175260"/>
                    <a:pt x="371475" y="175260"/>
                  </a:cubicBezTo>
                  <a:cubicBezTo>
                    <a:pt x="322897" y="175260"/>
                    <a:pt x="283845" y="136208"/>
                    <a:pt x="283845" y="87630"/>
                  </a:cubicBezTo>
                  <a:cubicBezTo>
                    <a:pt x="283845" y="40005"/>
                    <a:pt x="322897" y="0"/>
                    <a:pt x="371475" y="0"/>
                  </a:cubicBezTo>
                  <a:close/>
                </a:path>
              </a:pathLst>
            </a:cu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7"/>
            <p:cNvSpPr/>
            <p:nvPr/>
          </p:nvSpPr>
          <p:spPr>
            <a:xfrm>
              <a:off x="5321082" y="5141461"/>
              <a:ext cx="1192605" cy="253898"/>
            </a:xfrm>
            <a:custGeom>
              <a:avLst/>
              <a:gdLst/>
              <a:ahLst/>
              <a:cxnLst/>
              <a:rect l="l" t="t" r="r" b="b"/>
              <a:pathLst>
                <a:path w="402907" h="121920" extrusionOk="0">
                  <a:moveTo>
                    <a:pt x="61913" y="0"/>
                  </a:moveTo>
                  <a:lnTo>
                    <a:pt x="341947" y="0"/>
                  </a:lnTo>
                  <a:cubicBezTo>
                    <a:pt x="375285" y="0"/>
                    <a:pt x="402907" y="27623"/>
                    <a:pt x="402907" y="60960"/>
                  </a:cubicBezTo>
                  <a:lnTo>
                    <a:pt x="402907" y="60960"/>
                  </a:lnTo>
                  <a:cubicBezTo>
                    <a:pt x="402907" y="94298"/>
                    <a:pt x="375285" y="121920"/>
                    <a:pt x="341947" y="121920"/>
                  </a:cubicBezTo>
                  <a:lnTo>
                    <a:pt x="60960" y="121920"/>
                  </a:lnTo>
                  <a:cubicBezTo>
                    <a:pt x="27622" y="121920"/>
                    <a:pt x="0" y="94298"/>
                    <a:pt x="0" y="60960"/>
                  </a:cubicBezTo>
                  <a:lnTo>
                    <a:pt x="0" y="60960"/>
                  </a:lnTo>
                  <a:cubicBezTo>
                    <a:pt x="952" y="27623"/>
                    <a:pt x="28575" y="0"/>
                    <a:pt x="61913" y="0"/>
                  </a:cubicBezTo>
                  <a:close/>
                </a:path>
              </a:pathLst>
            </a:custGeom>
            <a:solidFill>
              <a:srgbClr val="CAB3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7"/>
            <p:cNvSpPr/>
            <p:nvPr/>
          </p:nvSpPr>
          <p:spPr>
            <a:xfrm>
              <a:off x="5578885" y="5201557"/>
              <a:ext cx="696390" cy="103146"/>
            </a:xfrm>
            <a:custGeom>
              <a:avLst/>
              <a:gdLst/>
              <a:ahLst/>
              <a:cxnLst/>
              <a:rect l="l" t="t" r="r" b="b"/>
              <a:pathLst>
                <a:path w="235267" h="49530" extrusionOk="0">
                  <a:moveTo>
                    <a:pt x="24765" y="0"/>
                  </a:moveTo>
                  <a:lnTo>
                    <a:pt x="210503" y="0"/>
                  </a:lnTo>
                  <a:cubicBezTo>
                    <a:pt x="223838" y="0"/>
                    <a:pt x="235267" y="11430"/>
                    <a:pt x="235267" y="24765"/>
                  </a:cubicBezTo>
                  <a:lnTo>
                    <a:pt x="235267" y="24765"/>
                  </a:lnTo>
                  <a:cubicBezTo>
                    <a:pt x="235267" y="38100"/>
                    <a:pt x="223838" y="49530"/>
                    <a:pt x="210503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8"/>
                    <a:pt x="10478" y="0"/>
                    <a:pt x="24765" y="0"/>
                  </a:cubicBezTo>
                  <a:close/>
                </a:path>
              </a:pathLst>
            </a:custGeom>
            <a:solidFill>
              <a:srgbClr val="DFC9B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4" name="Google Shape;214;p7"/>
          <p:cNvSpPr/>
          <p:nvPr/>
        </p:nvSpPr>
        <p:spPr>
          <a:xfrm>
            <a:off x="6733992" y="1464050"/>
            <a:ext cx="4084808" cy="4401082"/>
          </a:xfrm>
          <a:custGeom>
            <a:avLst/>
            <a:gdLst/>
            <a:ahLst/>
            <a:cxnLst/>
            <a:rect l="l" t="t" r="r" b="b"/>
            <a:pathLst>
              <a:path w="940117" h="1486852" extrusionOk="0">
                <a:moveTo>
                  <a:pt x="24765" y="204788"/>
                </a:moveTo>
                <a:cubicBezTo>
                  <a:pt x="321945" y="204788"/>
                  <a:pt x="619125" y="204788"/>
                  <a:pt x="915352" y="204788"/>
                </a:cubicBezTo>
                <a:cubicBezTo>
                  <a:pt x="928688" y="204788"/>
                  <a:pt x="940118" y="216217"/>
                  <a:pt x="940118" y="229552"/>
                </a:cubicBezTo>
                <a:lnTo>
                  <a:pt x="940118" y="229552"/>
                </a:lnTo>
                <a:cubicBezTo>
                  <a:pt x="940118" y="242888"/>
                  <a:pt x="928688" y="254317"/>
                  <a:pt x="915352" y="254317"/>
                </a:cubicBezTo>
                <a:cubicBezTo>
                  <a:pt x="618173" y="254317"/>
                  <a:pt x="320993" y="254317"/>
                  <a:pt x="24765" y="254317"/>
                </a:cubicBezTo>
                <a:cubicBezTo>
                  <a:pt x="11430" y="254317"/>
                  <a:pt x="0" y="242888"/>
                  <a:pt x="0" y="229552"/>
                </a:cubicBezTo>
                <a:lnTo>
                  <a:pt x="0" y="229552"/>
                </a:lnTo>
                <a:cubicBezTo>
                  <a:pt x="0" y="216217"/>
                  <a:pt x="11430" y="204788"/>
                  <a:pt x="24765" y="204788"/>
                </a:cubicBezTo>
                <a:lnTo>
                  <a:pt x="24765" y="204788"/>
                </a:lnTo>
                <a:close/>
                <a:moveTo>
                  <a:pt x="24765" y="0"/>
                </a:moveTo>
                <a:lnTo>
                  <a:pt x="915352" y="0"/>
                </a:lnTo>
                <a:cubicBezTo>
                  <a:pt x="928688" y="0"/>
                  <a:pt x="940118" y="11430"/>
                  <a:pt x="940118" y="24765"/>
                </a:cubicBezTo>
                <a:lnTo>
                  <a:pt x="940118" y="24765"/>
                </a:lnTo>
                <a:cubicBezTo>
                  <a:pt x="940118" y="38100"/>
                  <a:pt x="928688" y="49530"/>
                  <a:pt x="915352" y="49530"/>
                </a:cubicBezTo>
                <a:lnTo>
                  <a:pt x="24765" y="49530"/>
                </a:lnTo>
                <a:cubicBezTo>
                  <a:pt x="11430" y="49530"/>
                  <a:pt x="0" y="38100"/>
                  <a:pt x="0" y="24765"/>
                </a:cubicBezTo>
                <a:lnTo>
                  <a:pt x="0" y="24765"/>
                </a:lnTo>
                <a:cubicBezTo>
                  <a:pt x="0" y="10477"/>
                  <a:pt x="11430" y="0"/>
                  <a:pt x="24765" y="0"/>
                </a:cubicBezTo>
                <a:lnTo>
                  <a:pt x="24765" y="0"/>
                </a:lnTo>
                <a:close/>
                <a:moveTo>
                  <a:pt x="24765" y="410527"/>
                </a:moveTo>
                <a:cubicBezTo>
                  <a:pt x="321945" y="410527"/>
                  <a:pt x="619125" y="410527"/>
                  <a:pt x="915352" y="410527"/>
                </a:cubicBezTo>
                <a:cubicBezTo>
                  <a:pt x="928688" y="410527"/>
                  <a:pt x="940118" y="421957"/>
                  <a:pt x="940118" y="435292"/>
                </a:cubicBezTo>
                <a:lnTo>
                  <a:pt x="940118" y="435292"/>
                </a:lnTo>
                <a:cubicBezTo>
                  <a:pt x="940118" y="448627"/>
                  <a:pt x="928688" y="460057"/>
                  <a:pt x="915352" y="460057"/>
                </a:cubicBezTo>
                <a:cubicBezTo>
                  <a:pt x="618173" y="460057"/>
                  <a:pt x="320993" y="460057"/>
                  <a:pt x="24765" y="460057"/>
                </a:cubicBezTo>
                <a:cubicBezTo>
                  <a:pt x="11430" y="460057"/>
                  <a:pt x="0" y="448627"/>
                  <a:pt x="0" y="435292"/>
                </a:cubicBezTo>
                <a:lnTo>
                  <a:pt x="0" y="435292"/>
                </a:lnTo>
                <a:cubicBezTo>
                  <a:pt x="0" y="421005"/>
                  <a:pt x="11430" y="410527"/>
                  <a:pt x="24765" y="410527"/>
                </a:cubicBezTo>
                <a:lnTo>
                  <a:pt x="24765" y="410527"/>
                </a:lnTo>
                <a:close/>
                <a:moveTo>
                  <a:pt x="24765" y="615315"/>
                </a:moveTo>
                <a:cubicBezTo>
                  <a:pt x="321945" y="615315"/>
                  <a:pt x="619125" y="615315"/>
                  <a:pt x="915352" y="615315"/>
                </a:cubicBezTo>
                <a:cubicBezTo>
                  <a:pt x="928688" y="615315"/>
                  <a:pt x="940118" y="626745"/>
                  <a:pt x="940118" y="640080"/>
                </a:cubicBezTo>
                <a:lnTo>
                  <a:pt x="940118" y="640080"/>
                </a:lnTo>
                <a:cubicBezTo>
                  <a:pt x="940118" y="653415"/>
                  <a:pt x="928688" y="664845"/>
                  <a:pt x="915352" y="664845"/>
                </a:cubicBezTo>
                <a:cubicBezTo>
                  <a:pt x="618173" y="664845"/>
                  <a:pt x="320993" y="664845"/>
                  <a:pt x="24765" y="664845"/>
                </a:cubicBezTo>
                <a:cubicBezTo>
                  <a:pt x="11430" y="664845"/>
                  <a:pt x="0" y="653415"/>
                  <a:pt x="0" y="640080"/>
                </a:cubicBezTo>
                <a:lnTo>
                  <a:pt x="0" y="640080"/>
                </a:lnTo>
                <a:cubicBezTo>
                  <a:pt x="0" y="626745"/>
                  <a:pt x="11430" y="615315"/>
                  <a:pt x="24765" y="615315"/>
                </a:cubicBezTo>
                <a:lnTo>
                  <a:pt x="24765" y="615315"/>
                </a:lnTo>
                <a:close/>
                <a:moveTo>
                  <a:pt x="24765" y="821055"/>
                </a:moveTo>
                <a:cubicBezTo>
                  <a:pt x="321945" y="821055"/>
                  <a:pt x="619125" y="821055"/>
                  <a:pt x="915352" y="821055"/>
                </a:cubicBezTo>
                <a:cubicBezTo>
                  <a:pt x="928688" y="821055"/>
                  <a:pt x="940118" y="832485"/>
                  <a:pt x="940118" y="845820"/>
                </a:cubicBezTo>
                <a:lnTo>
                  <a:pt x="940118" y="845820"/>
                </a:lnTo>
                <a:cubicBezTo>
                  <a:pt x="940118" y="859155"/>
                  <a:pt x="928688" y="870585"/>
                  <a:pt x="915352" y="870585"/>
                </a:cubicBezTo>
                <a:cubicBezTo>
                  <a:pt x="618173" y="870585"/>
                  <a:pt x="320993" y="870585"/>
                  <a:pt x="24765" y="870585"/>
                </a:cubicBezTo>
                <a:cubicBezTo>
                  <a:pt x="11430" y="870585"/>
                  <a:pt x="0" y="859155"/>
                  <a:pt x="0" y="845820"/>
                </a:cubicBezTo>
                <a:lnTo>
                  <a:pt x="0" y="845820"/>
                </a:lnTo>
                <a:cubicBezTo>
                  <a:pt x="0" y="831532"/>
                  <a:pt x="11430" y="821055"/>
                  <a:pt x="24765" y="821055"/>
                </a:cubicBezTo>
                <a:lnTo>
                  <a:pt x="24765" y="821055"/>
                </a:lnTo>
                <a:close/>
                <a:moveTo>
                  <a:pt x="24765" y="1025842"/>
                </a:moveTo>
                <a:cubicBezTo>
                  <a:pt x="321945" y="1025842"/>
                  <a:pt x="619125" y="1025842"/>
                  <a:pt x="915352" y="1025842"/>
                </a:cubicBezTo>
                <a:cubicBezTo>
                  <a:pt x="928688" y="1025842"/>
                  <a:pt x="940118" y="1037272"/>
                  <a:pt x="940118" y="1050607"/>
                </a:cubicBezTo>
                <a:lnTo>
                  <a:pt x="940118" y="1050607"/>
                </a:lnTo>
                <a:cubicBezTo>
                  <a:pt x="940118" y="1063942"/>
                  <a:pt x="928688" y="1075373"/>
                  <a:pt x="915352" y="1075373"/>
                </a:cubicBezTo>
                <a:cubicBezTo>
                  <a:pt x="618173" y="1075373"/>
                  <a:pt x="320993" y="1075373"/>
                  <a:pt x="24765" y="1075373"/>
                </a:cubicBezTo>
                <a:cubicBezTo>
                  <a:pt x="11430" y="1075373"/>
                  <a:pt x="0" y="1063942"/>
                  <a:pt x="0" y="1050607"/>
                </a:cubicBezTo>
                <a:lnTo>
                  <a:pt x="0" y="1050607"/>
                </a:lnTo>
                <a:cubicBezTo>
                  <a:pt x="0" y="1037272"/>
                  <a:pt x="11430" y="1025842"/>
                  <a:pt x="24765" y="1025842"/>
                </a:cubicBezTo>
                <a:lnTo>
                  <a:pt x="24765" y="1025842"/>
                </a:lnTo>
                <a:close/>
                <a:moveTo>
                  <a:pt x="24765" y="1231582"/>
                </a:moveTo>
                <a:cubicBezTo>
                  <a:pt x="321945" y="1231582"/>
                  <a:pt x="619125" y="1231582"/>
                  <a:pt x="915352" y="1231582"/>
                </a:cubicBezTo>
                <a:cubicBezTo>
                  <a:pt x="928688" y="1231582"/>
                  <a:pt x="940118" y="1243013"/>
                  <a:pt x="940118" y="1256348"/>
                </a:cubicBezTo>
                <a:lnTo>
                  <a:pt x="940118" y="1256348"/>
                </a:lnTo>
                <a:cubicBezTo>
                  <a:pt x="940118" y="1269682"/>
                  <a:pt x="928688" y="1281113"/>
                  <a:pt x="915352" y="1281113"/>
                </a:cubicBezTo>
                <a:cubicBezTo>
                  <a:pt x="618173" y="1281113"/>
                  <a:pt x="320993" y="1281113"/>
                  <a:pt x="24765" y="1281113"/>
                </a:cubicBezTo>
                <a:cubicBezTo>
                  <a:pt x="11430" y="1281113"/>
                  <a:pt x="0" y="1269682"/>
                  <a:pt x="0" y="1256348"/>
                </a:cubicBezTo>
                <a:lnTo>
                  <a:pt x="0" y="1256348"/>
                </a:lnTo>
                <a:cubicBezTo>
                  <a:pt x="0" y="1243013"/>
                  <a:pt x="11430" y="1231582"/>
                  <a:pt x="24765" y="1231582"/>
                </a:cubicBezTo>
                <a:lnTo>
                  <a:pt x="24765" y="1231582"/>
                </a:lnTo>
                <a:close/>
                <a:moveTo>
                  <a:pt x="24765" y="1437323"/>
                </a:moveTo>
                <a:lnTo>
                  <a:pt x="915352" y="1437323"/>
                </a:lnTo>
                <a:cubicBezTo>
                  <a:pt x="928688" y="1437323"/>
                  <a:pt x="940118" y="1448752"/>
                  <a:pt x="940118" y="1462088"/>
                </a:cubicBezTo>
                <a:lnTo>
                  <a:pt x="940118" y="1462088"/>
                </a:lnTo>
                <a:cubicBezTo>
                  <a:pt x="940118" y="1475423"/>
                  <a:pt x="928688" y="1486852"/>
                  <a:pt x="915352" y="1486852"/>
                </a:cubicBezTo>
                <a:lnTo>
                  <a:pt x="24765" y="1486852"/>
                </a:lnTo>
                <a:cubicBezTo>
                  <a:pt x="11430" y="1486852"/>
                  <a:pt x="0" y="1475423"/>
                  <a:pt x="0" y="1462088"/>
                </a:cubicBezTo>
                <a:lnTo>
                  <a:pt x="0" y="1462088"/>
                </a:lnTo>
                <a:cubicBezTo>
                  <a:pt x="0" y="1447800"/>
                  <a:pt x="11430" y="1437323"/>
                  <a:pt x="24765" y="1437323"/>
                </a:cubicBezTo>
                <a:close/>
              </a:path>
            </a:pathLst>
          </a:custGeom>
          <a:solidFill>
            <a:srgbClr val="F6E2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5" name="Google Shape;215;p7"/>
          <p:cNvGrpSpPr/>
          <p:nvPr/>
        </p:nvGrpSpPr>
        <p:grpSpPr>
          <a:xfrm rot="-1341854">
            <a:off x="10561175" y="2302298"/>
            <a:ext cx="957510" cy="4380680"/>
            <a:chOff x="8286350" y="2240498"/>
            <a:chExt cx="957493" cy="4380603"/>
          </a:xfrm>
        </p:grpSpPr>
        <p:sp>
          <p:nvSpPr>
            <p:cNvPr id="216" name="Google Shape;216;p7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7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7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7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7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7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7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7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4" name="Google Shape;224;p7"/>
          <p:cNvGrpSpPr/>
          <p:nvPr/>
        </p:nvGrpSpPr>
        <p:grpSpPr>
          <a:xfrm rot="10800000">
            <a:off x="261475" y="459773"/>
            <a:ext cx="957493" cy="4380603"/>
            <a:chOff x="8286350" y="2240498"/>
            <a:chExt cx="957493" cy="4380603"/>
          </a:xfrm>
        </p:grpSpPr>
        <p:sp>
          <p:nvSpPr>
            <p:cNvPr id="225" name="Google Shape;225;p7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7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7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7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7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7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7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7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3" name="Google Shape;233;p7"/>
          <p:cNvSpPr txBox="1">
            <a:spLocks noGrp="1"/>
          </p:cNvSpPr>
          <p:nvPr>
            <p:ph type="body" idx="1"/>
          </p:nvPr>
        </p:nvSpPr>
        <p:spPr>
          <a:xfrm>
            <a:off x="1338975" y="1938125"/>
            <a:ext cx="3688500" cy="3927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34" name="Google Shape;234;p7"/>
          <p:cNvSpPr txBox="1">
            <a:spLocks noGrp="1"/>
          </p:cNvSpPr>
          <p:nvPr>
            <p:ph type="body" idx="2"/>
          </p:nvPr>
        </p:nvSpPr>
        <p:spPr>
          <a:xfrm>
            <a:off x="6672975" y="1938125"/>
            <a:ext cx="3688500" cy="3927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35" name="Google Shape;235;p7"/>
          <p:cNvSpPr txBox="1">
            <a:spLocks noGrp="1"/>
          </p:cNvSpPr>
          <p:nvPr>
            <p:ph type="subTitle" idx="3"/>
          </p:nvPr>
        </p:nvSpPr>
        <p:spPr>
          <a:xfrm>
            <a:off x="1134667" y="1033567"/>
            <a:ext cx="39897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Just Another Hand"/>
              <a:buNone/>
              <a:defRPr sz="400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4000"/>
              <a:buFont typeface="Just Another Hand"/>
              <a:buNone/>
              <a:defRPr sz="400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4000"/>
              <a:buFont typeface="Just Another Hand"/>
              <a:buNone/>
              <a:defRPr sz="400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4000"/>
              <a:buFont typeface="Just Another Hand"/>
              <a:buNone/>
              <a:defRPr sz="400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4000"/>
              <a:buFont typeface="Just Another Hand"/>
              <a:buNone/>
              <a:defRPr sz="400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4000"/>
              <a:buFont typeface="Just Another Hand"/>
              <a:buNone/>
              <a:defRPr sz="400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4000"/>
              <a:buFont typeface="Just Another Hand"/>
              <a:buNone/>
              <a:defRPr sz="400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4000"/>
              <a:buFont typeface="Just Another Hand"/>
              <a:buNone/>
              <a:defRPr sz="400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4000"/>
              <a:buFont typeface="Just Another Hand"/>
              <a:buNone/>
              <a:defRPr sz="400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236" name="Google Shape;236;p7"/>
          <p:cNvSpPr txBox="1">
            <a:spLocks noGrp="1"/>
          </p:cNvSpPr>
          <p:nvPr>
            <p:ph type="subTitle" idx="4"/>
          </p:nvPr>
        </p:nvSpPr>
        <p:spPr>
          <a:xfrm>
            <a:off x="6782267" y="1033567"/>
            <a:ext cx="39897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Just Another Hand"/>
              <a:buNone/>
              <a:defRPr sz="400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4000"/>
              <a:buFont typeface="Just Another Hand"/>
              <a:buNone/>
              <a:defRPr sz="400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4000"/>
              <a:buFont typeface="Just Another Hand"/>
              <a:buNone/>
              <a:defRPr sz="400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4000"/>
              <a:buFont typeface="Just Another Hand"/>
              <a:buNone/>
              <a:defRPr sz="400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4000"/>
              <a:buFont typeface="Just Another Hand"/>
              <a:buNone/>
              <a:defRPr sz="400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4000"/>
              <a:buFont typeface="Just Another Hand"/>
              <a:buNone/>
              <a:defRPr sz="400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4000"/>
              <a:buFont typeface="Just Another Hand"/>
              <a:buNone/>
              <a:defRPr sz="400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4000"/>
              <a:buFont typeface="Just Another Hand"/>
              <a:buNone/>
              <a:defRPr sz="400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4000"/>
              <a:buFont typeface="Just Another Hand"/>
              <a:buNone/>
              <a:defRPr sz="400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5706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 rot="9385741">
            <a:off x="59115" y="-1163774"/>
            <a:ext cx="957529" cy="4380768"/>
            <a:chOff x="8286350" y="2240498"/>
            <a:chExt cx="957493" cy="4380603"/>
          </a:xfrm>
        </p:grpSpPr>
        <p:sp>
          <p:nvSpPr>
            <p:cNvPr id="240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249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8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1610875" y="2068275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9pPr>
          </a:lstStyle>
          <a:p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8252710">
            <a:off x="10802090" y="-1562085"/>
            <a:ext cx="957480" cy="4380546"/>
            <a:chOff x="8286350" y="2240498"/>
            <a:chExt cx="957493" cy="4380603"/>
          </a:xfrm>
        </p:grpSpPr>
        <p:sp>
          <p:nvSpPr>
            <p:cNvPr id="268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4547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 1">
  <p:cSld name="006 Two columns 1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9"/>
          <p:cNvSpPr/>
          <p:nvPr/>
        </p:nvSpPr>
        <p:spPr>
          <a:xfrm rot="-6455144">
            <a:off x="1080942" y="-18077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79" name="Google Shape;279;p9"/>
          <p:cNvGrpSpPr/>
          <p:nvPr/>
        </p:nvGrpSpPr>
        <p:grpSpPr>
          <a:xfrm rot="9385741">
            <a:off x="59115" y="-1163774"/>
            <a:ext cx="957529" cy="4380768"/>
            <a:chOff x="8286350" y="2240498"/>
            <a:chExt cx="957493" cy="4380603"/>
          </a:xfrm>
        </p:grpSpPr>
        <p:sp>
          <p:nvSpPr>
            <p:cNvPr id="280" name="Google Shape;280;p9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9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9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9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9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8" name="Google Shape;288;p9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289" name="Google Shape;289;p9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p9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p9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9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293;p9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294;p9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p9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p9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7" name="Google Shape;297;p9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98" name="Google Shape;298;p9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299;p9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00;p9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301;p9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302;p9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9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304;p9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05;p9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6" name="Google Shape;306;p9"/>
          <p:cNvSpPr txBox="1">
            <a:spLocks noGrp="1"/>
          </p:cNvSpPr>
          <p:nvPr>
            <p:ph type="title"/>
          </p:nvPr>
        </p:nvSpPr>
        <p:spPr>
          <a:xfrm>
            <a:off x="4284750" y="3225700"/>
            <a:ext cx="3218700" cy="1546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grpSp>
        <p:nvGrpSpPr>
          <p:cNvPr id="307" name="Google Shape;307;p9"/>
          <p:cNvGrpSpPr/>
          <p:nvPr/>
        </p:nvGrpSpPr>
        <p:grpSpPr>
          <a:xfrm rot="-8252710">
            <a:off x="10802090" y="-1562085"/>
            <a:ext cx="957480" cy="4380546"/>
            <a:chOff x="8286350" y="2240498"/>
            <a:chExt cx="957493" cy="4380603"/>
          </a:xfrm>
        </p:grpSpPr>
        <p:sp>
          <p:nvSpPr>
            <p:cNvPr id="308" name="Google Shape;308;p9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309;p9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310;p9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9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312;p9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6" name="Google Shape;316;p9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392916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0"/>
          <p:cNvSpPr/>
          <p:nvPr/>
        </p:nvSpPr>
        <p:spPr>
          <a:xfrm rot="9167139">
            <a:off x="2123795" y="-614369"/>
            <a:ext cx="6772836" cy="7976631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9" name="Google Shape;319;p10"/>
          <p:cNvGrpSpPr/>
          <p:nvPr/>
        </p:nvGrpSpPr>
        <p:grpSpPr>
          <a:xfrm>
            <a:off x="307200" y="405123"/>
            <a:ext cx="957493" cy="4380603"/>
            <a:chOff x="8286350" y="2240498"/>
            <a:chExt cx="957493" cy="4380603"/>
          </a:xfrm>
        </p:grpSpPr>
        <p:sp>
          <p:nvSpPr>
            <p:cNvPr id="320" name="Google Shape;320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 rot="835671">
            <a:off x="1187846" y="2373299"/>
            <a:ext cx="957493" cy="4380605"/>
            <a:chOff x="8286350" y="2240498"/>
            <a:chExt cx="957493" cy="4380603"/>
          </a:xfrm>
        </p:grpSpPr>
        <p:sp>
          <p:nvSpPr>
            <p:cNvPr id="329" name="Google Shape;329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 rot="-8252710">
            <a:off x="9536090" y="-144735"/>
            <a:ext cx="957480" cy="4380546"/>
            <a:chOff x="8286350" y="2240498"/>
            <a:chExt cx="957493" cy="4380603"/>
          </a:xfrm>
        </p:grpSpPr>
        <p:sp>
          <p:nvSpPr>
            <p:cNvPr id="338" name="Google Shape;338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6" name="Google Shape;346;p10"/>
          <p:cNvGrpSpPr/>
          <p:nvPr/>
        </p:nvGrpSpPr>
        <p:grpSpPr>
          <a:xfrm>
            <a:off x="10450912" y="2373261"/>
            <a:ext cx="957493" cy="4380603"/>
            <a:chOff x="8286350" y="2240498"/>
            <a:chExt cx="957493" cy="4380603"/>
          </a:xfrm>
        </p:grpSpPr>
        <p:sp>
          <p:nvSpPr>
            <p:cNvPr id="347" name="Google Shape;347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5" name="Google Shape;355;p10"/>
          <p:cNvSpPr txBox="1">
            <a:spLocks noGrp="1"/>
          </p:cNvSpPr>
          <p:nvPr>
            <p:ph type="title"/>
          </p:nvPr>
        </p:nvSpPr>
        <p:spPr>
          <a:xfrm rot="-723123">
            <a:off x="3545345" y="713807"/>
            <a:ext cx="4020110" cy="289598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56" name="Google Shape;356;p10"/>
          <p:cNvSpPr txBox="1">
            <a:spLocks noGrp="1"/>
          </p:cNvSpPr>
          <p:nvPr>
            <p:ph type="body" idx="1"/>
          </p:nvPr>
        </p:nvSpPr>
        <p:spPr>
          <a:xfrm rot="-723130">
            <a:off x="4118929" y="4374712"/>
            <a:ext cx="3833294" cy="180932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9456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478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 Big Title">
  <p:cSld name="009 Big Title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1"/>
          <p:cNvSpPr/>
          <p:nvPr/>
        </p:nvSpPr>
        <p:spPr>
          <a:xfrm rot="9351724">
            <a:off x="717730" y="-643601"/>
            <a:ext cx="6774824" cy="7978972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11"/>
          <p:cNvSpPr/>
          <p:nvPr/>
        </p:nvSpPr>
        <p:spPr>
          <a:xfrm rot="9987512">
            <a:off x="5498733" y="-791257"/>
            <a:ext cx="6771141" cy="797463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11"/>
          <p:cNvSpPr txBox="1">
            <a:spLocks noGrp="1"/>
          </p:cNvSpPr>
          <p:nvPr>
            <p:ph type="title"/>
          </p:nvPr>
        </p:nvSpPr>
        <p:spPr>
          <a:xfrm rot="-601397">
            <a:off x="1838142" y="576587"/>
            <a:ext cx="4166086" cy="881978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 b="0"/>
            </a:lvl9pPr>
          </a:lstStyle>
          <a:p>
            <a:endParaRPr/>
          </a:p>
        </p:txBody>
      </p:sp>
      <p:sp>
        <p:nvSpPr>
          <p:cNvPr id="361" name="Google Shape;361;p11"/>
          <p:cNvSpPr txBox="1">
            <a:spLocks noGrp="1"/>
          </p:cNvSpPr>
          <p:nvPr>
            <p:ph type="body" idx="1"/>
          </p:nvPr>
        </p:nvSpPr>
        <p:spPr>
          <a:xfrm rot="-595362">
            <a:off x="2180062" y="1919879"/>
            <a:ext cx="4413318" cy="369673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362" name="Google Shape;362;p11"/>
          <p:cNvGrpSpPr/>
          <p:nvPr/>
        </p:nvGrpSpPr>
        <p:grpSpPr>
          <a:xfrm>
            <a:off x="307200" y="405123"/>
            <a:ext cx="957493" cy="4380603"/>
            <a:chOff x="8286350" y="2240498"/>
            <a:chExt cx="957493" cy="4380603"/>
          </a:xfrm>
        </p:grpSpPr>
        <p:sp>
          <p:nvSpPr>
            <p:cNvPr id="363" name="Google Shape;363;p11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364;p11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365;p11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366;p11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11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368;p11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369;p11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370;p11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1" name="Google Shape;371;p11"/>
          <p:cNvGrpSpPr/>
          <p:nvPr/>
        </p:nvGrpSpPr>
        <p:grpSpPr>
          <a:xfrm rot="835671">
            <a:off x="1187846" y="2373299"/>
            <a:ext cx="957493" cy="4380605"/>
            <a:chOff x="8286350" y="2240498"/>
            <a:chExt cx="957493" cy="4380603"/>
          </a:xfrm>
        </p:grpSpPr>
        <p:sp>
          <p:nvSpPr>
            <p:cNvPr id="372" name="Google Shape;372;p11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373;p11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p11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p11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11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11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378;p11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379;p11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0" name="Google Shape;380;p11"/>
          <p:cNvSpPr txBox="1">
            <a:spLocks noGrp="1"/>
          </p:cNvSpPr>
          <p:nvPr>
            <p:ph type="title" idx="2"/>
          </p:nvPr>
        </p:nvSpPr>
        <p:spPr>
          <a:xfrm rot="128512">
            <a:off x="7145004" y="316472"/>
            <a:ext cx="4166011" cy="882018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 b="0"/>
            </a:lvl9pPr>
          </a:lstStyle>
          <a:p>
            <a:endParaRPr/>
          </a:p>
        </p:txBody>
      </p:sp>
      <p:sp>
        <p:nvSpPr>
          <p:cNvPr id="381" name="Google Shape;381;p11"/>
          <p:cNvSpPr txBox="1">
            <a:spLocks noGrp="1"/>
          </p:cNvSpPr>
          <p:nvPr>
            <p:ph type="body" idx="3"/>
          </p:nvPr>
        </p:nvSpPr>
        <p:spPr>
          <a:xfrm rot="133467">
            <a:off x="6860923" y="1919811"/>
            <a:ext cx="4413326" cy="369668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9919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477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913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856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373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944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732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5924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214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536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0132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80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575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849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Relationship Id="rId9" Type="http://schemas.openxmlformats.org/officeDocument/2006/relationships/image" Target="../media/image33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382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1325563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2" y="6356351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2024/4/1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0745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62" r:id="rId12"/>
    <p:sldLayoutId id="2147483763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4" indent="-228554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6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1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9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3793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02524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4984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C4D570C-AF36-46FF-9604-3115B924A18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7000"/>
            <a:ext cx="6857998" cy="121920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A55372E-B0E0-4188-804F-04CC135AC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326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b="1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6942160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EB4B6-BD15-4E68-8BFA-8A2D3AAA4790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26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75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10" Type="http://schemas.openxmlformats.org/officeDocument/2006/relationships/image" Target="../media/image82.png"/><Relationship Id="rId4" Type="http://schemas.openxmlformats.org/officeDocument/2006/relationships/image" Target="../media/image77.png"/><Relationship Id="rId9" Type="http://schemas.openxmlformats.org/officeDocument/2006/relationships/image" Target="../media/image8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1.png"/><Relationship Id="rId12" Type="http://schemas.openxmlformats.org/officeDocument/2006/relationships/image" Target="../media/image4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0.png"/><Relationship Id="rId11" Type="http://schemas.openxmlformats.org/officeDocument/2006/relationships/image" Target="../media/image43.png"/><Relationship Id="rId5" Type="http://schemas.openxmlformats.org/officeDocument/2006/relationships/image" Target="../media/image39.jpg"/><Relationship Id="rId10" Type="http://schemas.microsoft.com/office/2007/relationships/hdphoto" Target="../media/hdphoto3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2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image" Target="../media/image78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7.png"/><Relationship Id="rId5" Type="http://schemas.openxmlformats.org/officeDocument/2006/relationships/image" Target="../media/image82.png"/><Relationship Id="rId4" Type="http://schemas.openxmlformats.org/officeDocument/2006/relationships/image" Target="../media/image7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5" Type="http://schemas.microsoft.com/office/2007/relationships/hdphoto" Target="../media/hdphoto23.wdp"/><Relationship Id="rId4" Type="http://schemas.openxmlformats.org/officeDocument/2006/relationships/image" Target="../media/image9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9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50.png"/><Relationship Id="rId18" Type="http://schemas.openxmlformats.org/officeDocument/2006/relationships/image" Target="../media/image52.png"/><Relationship Id="rId3" Type="http://schemas.openxmlformats.org/officeDocument/2006/relationships/slideLayout" Target="../slideLayouts/slideLayout71.xml"/><Relationship Id="rId7" Type="http://schemas.openxmlformats.org/officeDocument/2006/relationships/image" Target="../media/image47.png"/><Relationship Id="rId12" Type="http://schemas.microsoft.com/office/2007/relationships/hdphoto" Target="../media/hdphoto7.wdp"/><Relationship Id="rId17" Type="http://schemas.openxmlformats.org/officeDocument/2006/relationships/slide" Target="slide4.xml"/><Relationship Id="rId2" Type="http://schemas.openxmlformats.org/officeDocument/2006/relationships/audio" Target="../media/media2.MP3"/><Relationship Id="rId16" Type="http://schemas.microsoft.com/office/2007/relationships/hdphoto" Target="../media/hdphoto9.wdp"/><Relationship Id="rId1" Type="http://schemas.microsoft.com/office/2007/relationships/media" Target="../media/media2.MP3"/><Relationship Id="rId6" Type="http://schemas.microsoft.com/office/2007/relationships/hdphoto" Target="../media/hdphoto4.wdp"/><Relationship Id="rId11" Type="http://schemas.openxmlformats.org/officeDocument/2006/relationships/image" Target="../media/image49.png"/><Relationship Id="rId5" Type="http://schemas.openxmlformats.org/officeDocument/2006/relationships/image" Target="../media/image46.png"/><Relationship Id="rId15" Type="http://schemas.openxmlformats.org/officeDocument/2006/relationships/image" Target="../media/image51.png"/><Relationship Id="rId10" Type="http://schemas.microsoft.com/office/2007/relationships/hdphoto" Target="../media/hdphoto6.wdp"/><Relationship Id="rId19" Type="http://schemas.openxmlformats.org/officeDocument/2006/relationships/image" Target="../media/image53.png"/><Relationship Id="rId4" Type="http://schemas.openxmlformats.org/officeDocument/2006/relationships/image" Target="../media/image45.jpg"/><Relationship Id="rId9" Type="http://schemas.openxmlformats.org/officeDocument/2006/relationships/image" Target="../media/image48.png"/><Relationship Id="rId14" Type="http://schemas.microsoft.com/office/2007/relationships/hdphoto" Target="../media/hdphoto8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0.png"/><Relationship Id="rId18" Type="http://schemas.openxmlformats.org/officeDocument/2006/relationships/image" Target="../media/image62.png"/><Relationship Id="rId26" Type="http://schemas.microsoft.com/office/2007/relationships/hdphoto" Target="../media/hdphoto16.wdp"/><Relationship Id="rId3" Type="http://schemas.openxmlformats.org/officeDocument/2006/relationships/image" Target="../media/image55.png"/><Relationship Id="rId21" Type="http://schemas.openxmlformats.org/officeDocument/2006/relationships/image" Target="../media/image64.png"/><Relationship Id="rId7" Type="http://schemas.openxmlformats.org/officeDocument/2006/relationships/image" Target="../media/image57.png"/><Relationship Id="rId12" Type="http://schemas.openxmlformats.org/officeDocument/2006/relationships/slide" Target="slide6.xml"/><Relationship Id="rId17" Type="http://schemas.openxmlformats.org/officeDocument/2006/relationships/slide" Target="slide5.xml"/><Relationship Id="rId25" Type="http://schemas.openxmlformats.org/officeDocument/2006/relationships/image" Target="../media/image67.png"/><Relationship Id="rId2" Type="http://schemas.openxmlformats.org/officeDocument/2006/relationships/image" Target="../media/image54.jpg"/><Relationship Id="rId16" Type="http://schemas.openxmlformats.org/officeDocument/2006/relationships/slide" Target="slide8.xml"/><Relationship Id="rId20" Type="http://schemas.microsoft.com/office/2007/relationships/hdphoto" Target="../media/hdphoto14.wdp"/><Relationship Id="rId1" Type="http://schemas.openxmlformats.org/officeDocument/2006/relationships/slideLayout" Target="../slideLayouts/slideLayout71.xml"/><Relationship Id="rId6" Type="http://schemas.microsoft.com/office/2007/relationships/hdphoto" Target="../media/hdphoto11.wdp"/><Relationship Id="rId11" Type="http://schemas.microsoft.com/office/2007/relationships/hdphoto" Target="../media/hdphoto13.wdp"/><Relationship Id="rId24" Type="http://schemas.openxmlformats.org/officeDocument/2006/relationships/image" Target="../media/image66.png"/><Relationship Id="rId5" Type="http://schemas.openxmlformats.org/officeDocument/2006/relationships/image" Target="../media/image56.png"/><Relationship Id="rId15" Type="http://schemas.openxmlformats.org/officeDocument/2006/relationships/image" Target="../media/image61.png"/><Relationship Id="rId23" Type="http://schemas.openxmlformats.org/officeDocument/2006/relationships/image" Target="../media/image65.png"/><Relationship Id="rId28" Type="http://schemas.microsoft.com/office/2007/relationships/hdphoto" Target="../media/hdphoto17.wdp"/><Relationship Id="rId10" Type="http://schemas.openxmlformats.org/officeDocument/2006/relationships/image" Target="../media/image59.png"/><Relationship Id="rId19" Type="http://schemas.openxmlformats.org/officeDocument/2006/relationships/image" Target="../media/image63.png"/><Relationship Id="rId4" Type="http://schemas.microsoft.com/office/2007/relationships/hdphoto" Target="../media/hdphoto10.wdp"/><Relationship Id="rId9" Type="http://schemas.microsoft.com/office/2007/relationships/hdphoto" Target="../media/hdphoto12.wdp"/><Relationship Id="rId14" Type="http://schemas.openxmlformats.org/officeDocument/2006/relationships/slide" Target="slide7.xml"/><Relationship Id="rId22" Type="http://schemas.microsoft.com/office/2007/relationships/hdphoto" Target="../media/hdphoto15.wdp"/><Relationship Id="rId27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microsoft.com/office/2007/relationships/hdphoto" Target="../media/hdphoto20.wdp"/><Relationship Id="rId3" Type="http://schemas.openxmlformats.org/officeDocument/2006/relationships/slide" Target="slide4.xml"/><Relationship Id="rId7" Type="http://schemas.microsoft.com/office/2007/relationships/hdphoto" Target="../media/hdphoto5.wdp"/><Relationship Id="rId12" Type="http://schemas.openxmlformats.org/officeDocument/2006/relationships/image" Target="../media/image71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47.png"/><Relationship Id="rId11" Type="http://schemas.microsoft.com/office/2007/relationships/hdphoto" Target="../media/hdphoto8.wdp"/><Relationship Id="rId5" Type="http://schemas.microsoft.com/office/2007/relationships/hdphoto" Target="../media/hdphoto18.wdp"/><Relationship Id="rId10" Type="http://schemas.openxmlformats.org/officeDocument/2006/relationships/image" Target="../media/image50.png"/><Relationship Id="rId4" Type="http://schemas.openxmlformats.org/officeDocument/2006/relationships/image" Target="../media/image69.png"/><Relationship Id="rId9" Type="http://schemas.microsoft.com/office/2007/relationships/hdphoto" Target="../media/hdphoto19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microsoft.com/office/2007/relationships/hdphoto" Target="../media/hdphoto20.wdp"/><Relationship Id="rId3" Type="http://schemas.openxmlformats.org/officeDocument/2006/relationships/slide" Target="slide4.xml"/><Relationship Id="rId7" Type="http://schemas.microsoft.com/office/2007/relationships/hdphoto" Target="../media/hdphoto5.wdp"/><Relationship Id="rId12" Type="http://schemas.openxmlformats.org/officeDocument/2006/relationships/image" Target="../media/image71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47.png"/><Relationship Id="rId11" Type="http://schemas.microsoft.com/office/2007/relationships/hdphoto" Target="../media/hdphoto8.wdp"/><Relationship Id="rId5" Type="http://schemas.microsoft.com/office/2007/relationships/hdphoto" Target="../media/hdphoto18.wdp"/><Relationship Id="rId10" Type="http://schemas.openxmlformats.org/officeDocument/2006/relationships/image" Target="../media/image50.png"/><Relationship Id="rId4" Type="http://schemas.openxmlformats.org/officeDocument/2006/relationships/image" Target="../media/image69.png"/><Relationship Id="rId9" Type="http://schemas.microsoft.com/office/2007/relationships/hdphoto" Target="../media/hdphoto19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microsoft.com/office/2007/relationships/hdphoto" Target="../media/hdphoto20.wdp"/><Relationship Id="rId3" Type="http://schemas.openxmlformats.org/officeDocument/2006/relationships/slide" Target="slide4.xml"/><Relationship Id="rId7" Type="http://schemas.microsoft.com/office/2007/relationships/hdphoto" Target="../media/hdphoto5.wdp"/><Relationship Id="rId12" Type="http://schemas.openxmlformats.org/officeDocument/2006/relationships/image" Target="../media/image71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47.png"/><Relationship Id="rId11" Type="http://schemas.microsoft.com/office/2007/relationships/hdphoto" Target="../media/hdphoto8.wdp"/><Relationship Id="rId5" Type="http://schemas.microsoft.com/office/2007/relationships/hdphoto" Target="../media/hdphoto18.wdp"/><Relationship Id="rId10" Type="http://schemas.openxmlformats.org/officeDocument/2006/relationships/image" Target="../media/image50.png"/><Relationship Id="rId4" Type="http://schemas.openxmlformats.org/officeDocument/2006/relationships/image" Target="../media/image69.png"/><Relationship Id="rId9" Type="http://schemas.microsoft.com/office/2007/relationships/hdphoto" Target="../media/hdphoto19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microsoft.com/office/2007/relationships/hdphoto" Target="../media/hdphoto20.wdp"/><Relationship Id="rId3" Type="http://schemas.openxmlformats.org/officeDocument/2006/relationships/slide" Target="slide4.xml"/><Relationship Id="rId7" Type="http://schemas.microsoft.com/office/2007/relationships/hdphoto" Target="../media/hdphoto5.wdp"/><Relationship Id="rId12" Type="http://schemas.openxmlformats.org/officeDocument/2006/relationships/image" Target="../media/image71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47.png"/><Relationship Id="rId11" Type="http://schemas.microsoft.com/office/2007/relationships/hdphoto" Target="../media/hdphoto8.wdp"/><Relationship Id="rId5" Type="http://schemas.microsoft.com/office/2007/relationships/hdphoto" Target="../media/hdphoto18.wdp"/><Relationship Id="rId10" Type="http://schemas.openxmlformats.org/officeDocument/2006/relationships/image" Target="../media/image50.png"/><Relationship Id="rId4" Type="http://schemas.openxmlformats.org/officeDocument/2006/relationships/image" Target="../media/image69.png"/><Relationship Id="rId9" Type="http://schemas.microsoft.com/office/2007/relationships/hdphoto" Target="../media/hdphoto19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C18D9E3-902F-4663-B3B6-C1B96A482F9F}"/>
              </a:ext>
            </a:extLst>
          </p:cNvPr>
          <p:cNvSpPr/>
          <p:nvPr/>
        </p:nvSpPr>
        <p:spPr>
          <a:xfrm>
            <a:off x="1768277" y="3585172"/>
            <a:ext cx="8655446" cy="255454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F17475"/>
                  </a:solidFill>
                  <a:prstDash val="solid"/>
                </a:ln>
                <a:solidFill>
                  <a:srgbClr val="F1747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Chào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F17475"/>
                  </a:solidFill>
                  <a:prstDash val="solid"/>
                </a:ln>
                <a:solidFill>
                  <a:srgbClr val="F1747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F17475"/>
                  </a:solidFill>
                  <a:prstDash val="solid"/>
                </a:ln>
                <a:solidFill>
                  <a:srgbClr val="F1747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mừng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F17475"/>
                  </a:solidFill>
                  <a:prstDash val="solid"/>
                </a:ln>
                <a:solidFill>
                  <a:srgbClr val="F1747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F17475"/>
                  </a:solidFill>
                  <a:prstDash val="solid"/>
                </a:ln>
                <a:solidFill>
                  <a:srgbClr val="F1747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thầy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F17475"/>
                  </a:solidFill>
                  <a:prstDash val="solid"/>
                </a:ln>
                <a:solidFill>
                  <a:srgbClr val="F1747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F17475"/>
                  </a:solidFill>
                  <a:prstDash val="solid"/>
                </a:ln>
                <a:solidFill>
                  <a:srgbClr val="F1747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cô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F17475"/>
                  </a:solidFill>
                  <a:prstDash val="solid"/>
                </a:ln>
                <a:solidFill>
                  <a:srgbClr val="F1747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F17475"/>
                  </a:solidFill>
                  <a:prstDash val="solid"/>
                </a:ln>
                <a:solidFill>
                  <a:srgbClr val="F1747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F17475"/>
                  </a:solidFill>
                  <a:prstDash val="solid"/>
                </a:ln>
                <a:solidFill>
                  <a:srgbClr val="F1747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F17475"/>
                  </a:solidFill>
                  <a:prstDash val="solid"/>
                </a:ln>
                <a:solidFill>
                  <a:srgbClr val="F1747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F17475"/>
                  </a:solidFill>
                  <a:prstDash val="solid"/>
                </a:ln>
                <a:solidFill>
                  <a:srgbClr val="F1747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F17475"/>
                  </a:solidFill>
                  <a:prstDash val="solid"/>
                </a:ln>
                <a:solidFill>
                  <a:srgbClr val="F1747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endParaRPr kumimoji="0" lang="en-US" sz="8000" b="1" i="0" u="none" strike="noStrike" kern="1200" cap="none" spc="0" normalizeH="0" baseline="0" noProof="0" dirty="0">
              <a:ln w="22225">
                <a:solidFill>
                  <a:srgbClr val="F17475"/>
                </a:solidFill>
                <a:prstDash val="solid"/>
              </a:ln>
              <a:solidFill>
                <a:srgbClr val="F17475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602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24BA78-0C44-4347-9869-F99CE4D52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374" y="1984917"/>
            <a:ext cx="10631251" cy="213905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FE24540-0DA9-4191-A4AE-3C605464AF2D}"/>
              </a:ext>
            </a:extLst>
          </p:cNvPr>
          <p:cNvSpPr/>
          <p:nvPr/>
        </p:nvSpPr>
        <p:spPr>
          <a:xfrm>
            <a:off x="3668752" y="915831"/>
            <a:ext cx="468351" cy="481478"/>
          </a:xfrm>
          <a:prstGeom prst="ellipse">
            <a:avLst/>
          </a:prstGeom>
          <a:solidFill>
            <a:srgbClr val="99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BA1A3A-CD34-4092-966A-F41B21425241}"/>
              </a:ext>
            </a:extLst>
          </p:cNvPr>
          <p:cNvSpPr txBox="1"/>
          <p:nvPr/>
        </p:nvSpPr>
        <p:spPr>
          <a:xfrm>
            <a:off x="4003287" y="894960"/>
            <a:ext cx="4493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Quan </a:t>
            </a:r>
            <a:r>
              <a:rPr lang="en-US" sz="2800" b="1" dirty="0" err="1"/>
              <a:t>sát</a:t>
            </a:r>
            <a:r>
              <a:rPr lang="en-US" sz="2800" b="1" dirty="0"/>
              <a:t> </a:t>
            </a:r>
            <a:r>
              <a:rPr lang="en-US" sz="2800" b="1" dirty="0" err="1"/>
              <a:t>các</a:t>
            </a:r>
            <a:r>
              <a:rPr lang="en-US" sz="2800" b="1" dirty="0"/>
              <a:t> </a:t>
            </a:r>
            <a:r>
              <a:rPr lang="en-US" sz="2800" b="1" dirty="0" err="1"/>
              <a:t>hình</a:t>
            </a:r>
            <a:r>
              <a:rPr lang="en-US" sz="2800" b="1" dirty="0"/>
              <a:t> </a:t>
            </a:r>
            <a:r>
              <a:rPr lang="en-US" sz="2800" b="1" dirty="0" err="1"/>
              <a:t>dưới</a:t>
            </a:r>
            <a:r>
              <a:rPr lang="en-US" sz="2800" b="1" dirty="0"/>
              <a:t> </a:t>
            </a:r>
            <a:r>
              <a:rPr lang="en-US" sz="2800" b="1" dirty="0" err="1"/>
              <a:t>đây</a:t>
            </a:r>
            <a:endParaRPr lang="en-US" sz="2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AFE2CF-1A25-4B64-81A2-A67920BD965B}"/>
              </a:ext>
            </a:extLst>
          </p:cNvPr>
          <p:cNvSpPr txBox="1"/>
          <p:nvPr/>
        </p:nvSpPr>
        <p:spPr>
          <a:xfrm>
            <a:off x="3263589" y="4429103"/>
            <a:ext cx="5664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nghề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32242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BFC18CA-36D2-41E4-8B71-9F3C5E3B55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37" y="0"/>
            <a:ext cx="10973526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3F81AA4-90E5-43A7-B48A-C26BA01E9D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7440" y="150471"/>
            <a:ext cx="9359996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2EA15CF-2041-4652-9A83-5F6BC64444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06" t="48289" r="718" b="4445"/>
          <a:stretch/>
        </p:blipFill>
        <p:spPr>
          <a:xfrm>
            <a:off x="6823333" y="1348451"/>
            <a:ext cx="4759430" cy="446204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89B6887D-A44E-4384-AB71-BF715F15B332}"/>
              </a:ext>
            </a:extLst>
          </p:cNvPr>
          <p:cNvSpPr/>
          <p:nvPr/>
        </p:nvSpPr>
        <p:spPr>
          <a:xfrm>
            <a:off x="2336614" y="2293955"/>
            <a:ext cx="3451888" cy="1687000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altLang="zh-CN" sz="8000" b="1" kern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字魂7号-温暖童稚体" panose="00000500000000000000" pitchFamily="2" charset="-122"/>
                <a:cs typeface="Arial" panose="020B0604020202020204" pitchFamily="34" charset="0"/>
                <a:sym typeface="Lato Regular"/>
              </a:rPr>
              <a:t>ĐỌC</a:t>
            </a:r>
            <a:endParaRPr kumimoji="0" lang="zh-CN" altLang="en-US" sz="8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j-lt"/>
              <a:ea typeface="字魂7号-温暖童稚体" panose="00000500000000000000" pitchFamily="2" charset="-122"/>
              <a:cs typeface="Arial" panose="020B0604020202020204" pitchFamily="34" charset="0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917068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6340" y="3121013"/>
            <a:ext cx="1975104" cy="298538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440" y="4562899"/>
            <a:ext cx="12283440" cy="2295101"/>
            <a:chOff x="-91440" y="4352544"/>
            <a:chExt cx="12283440" cy="250545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461442" y="1473575"/>
            <a:ext cx="1733550" cy="153690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0242673" y="1641832"/>
            <a:ext cx="1536192" cy="16421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24825" y="0"/>
            <a:ext cx="730405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Lắng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C0504D">
                    <a:satMod val="175000"/>
                    <a:alpha val="40000"/>
                  </a:srgb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28"/>
          <p:cNvSpPr txBox="1"/>
          <p:nvPr/>
        </p:nvSpPr>
        <p:spPr>
          <a:xfrm>
            <a:off x="4514094" y="4555738"/>
            <a:ext cx="3062569" cy="2014597"/>
          </a:xfrm>
          <a:prstGeom prst="cloud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 DÕI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28"/>
          <p:cNvSpPr txBox="1"/>
          <p:nvPr/>
        </p:nvSpPr>
        <p:spPr>
          <a:xfrm>
            <a:off x="8264626" y="1684254"/>
            <a:ext cx="3161025" cy="2014597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TAI NGHE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8"/>
          <p:cNvSpPr txBox="1"/>
          <p:nvPr/>
        </p:nvSpPr>
        <p:spPr>
          <a:xfrm>
            <a:off x="1316621" y="1806525"/>
            <a:ext cx="2313101" cy="2014597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DÒ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189940" y="594191"/>
            <a:ext cx="3197829" cy="3918261"/>
          </a:xfrm>
          <a:prstGeom prst="rect">
            <a:avLst/>
          </a:prstGeom>
        </p:spPr>
      </p:pic>
      <p:pic>
        <p:nvPicPr>
          <p:cNvPr id="23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492186" y="3854595"/>
            <a:ext cx="786313" cy="78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037782" y="2184301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681938" y="2518888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2168209" y="315734"/>
            <a:ext cx="513232" cy="51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475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"/>
                            </p:stCondLst>
                            <p:childTnLst>
                              <p:par>
                                <p:cTn id="3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800"/>
                            </p:stCondLst>
                            <p:childTnLst>
                              <p:par>
                                <p:cTn id="5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38395AD-7637-4664-B986-DF09B49C6C43}"/>
              </a:ext>
            </a:extLst>
          </p:cNvPr>
          <p:cNvSpPr/>
          <p:nvPr/>
        </p:nvSpPr>
        <p:spPr>
          <a:xfrm>
            <a:off x="0" y="622009"/>
            <a:ext cx="12192000" cy="577633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80DA53-1562-4364-A8AC-7490C5FB59E2}"/>
              </a:ext>
            </a:extLst>
          </p:cNvPr>
          <p:cNvSpPr txBox="1"/>
          <p:nvPr/>
        </p:nvSpPr>
        <p:spPr>
          <a:xfrm>
            <a:off x="4591933" y="763123"/>
            <a:ext cx="3468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Lớn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lên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làm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gì</a:t>
            </a:r>
            <a:r>
              <a:rPr lang="en-US" sz="36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CBA9B0-43BD-4C16-B53A-878133CC7036}"/>
              </a:ext>
            </a:extLst>
          </p:cNvPr>
          <p:cNvSpPr txBox="1"/>
          <p:nvPr/>
        </p:nvSpPr>
        <p:spPr>
          <a:xfrm>
            <a:off x="1843157" y="1472201"/>
            <a:ext cx="448279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muốn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muốn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thủy</a:t>
            </a:r>
            <a:r>
              <a:rPr lang="en-US" sz="2800" dirty="0"/>
              <a:t> </a:t>
            </a:r>
            <a:r>
              <a:rPr lang="en-US" sz="2800" dirty="0" err="1"/>
              <a:t>thủ</a:t>
            </a:r>
            <a:endParaRPr lang="en-US" sz="2800" dirty="0"/>
          </a:p>
          <a:p>
            <a:r>
              <a:rPr lang="en-US" sz="2800" dirty="0" err="1"/>
              <a:t>Lái</a:t>
            </a:r>
            <a:r>
              <a:rPr lang="en-US" sz="2800" dirty="0"/>
              <a:t> </a:t>
            </a:r>
            <a:r>
              <a:rPr lang="en-US" sz="2800" dirty="0" err="1"/>
              <a:t>tàu</a:t>
            </a:r>
            <a:r>
              <a:rPr lang="en-US" sz="2800" dirty="0"/>
              <a:t> </a:t>
            </a:r>
            <a:r>
              <a:rPr lang="en-US" sz="2800" dirty="0" err="1"/>
              <a:t>vượt</a:t>
            </a:r>
            <a:r>
              <a:rPr lang="en-US" sz="2800" dirty="0"/>
              <a:t> song </a:t>
            </a:r>
            <a:r>
              <a:rPr lang="en-US" sz="2800" dirty="0" err="1"/>
              <a:t>dữ</a:t>
            </a:r>
            <a:r>
              <a:rPr lang="en-US" sz="2800" dirty="0"/>
              <a:t>,</a:t>
            </a:r>
          </a:p>
          <a:p>
            <a:r>
              <a:rPr lang="en-US" sz="2800" dirty="0" err="1"/>
              <a:t>Băng</a:t>
            </a:r>
            <a:r>
              <a:rPr lang="en-US" sz="2800" dirty="0"/>
              <a:t> qua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đại</a:t>
            </a:r>
            <a:r>
              <a:rPr lang="en-US" sz="2800" dirty="0"/>
              <a:t> </a:t>
            </a:r>
            <a:r>
              <a:rPr lang="en-US" sz="2800" dirty="0" err="1"/>
              <a:t>dương</a:t>
            </a:r>
            <a:r>
              <a:rPr lang="en-US" sz="2800" dirty="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3F1B72-260E-4C52-81E5-F28DA1173951}"/>
              </a:ext>
            </a:extLst>
          </p:cNvPr>
          <p:cNvSpPr txBox="1"/>
          <p:nvPr/>
        </p:nvSpPr>
        <p:spPr>
          <a:xfrm>
            <a:off x="7089743" y="1472201"/>
            <a:ext cx="43384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r>
              <a:rPr lang="en-US" sz="2800" dirty="0"/>
              <a:t>À, </a:t>
            </a:r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gieo</a:t>
            </a:r>
            <a:r>
              <a:rPr lang="en-US" sz="2800" dirty="0"/>
              <a:t> </a:t>
            </a:r>
            <a:r>
              <a:rPr lang="en-US" sz="2800" dirty="0" err="1"/>
              <a:t>hạt</a:t>
            </a:r>
            <a:r>
              <a:rPr lang="en-US" sz="2800" dirty="0"/>
              <a:t>…</a:t>
            </a:r>
          </a:p>
          <a:p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khi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mùa</a:t>
            </a:r>
            <a:r>
              <a:rPr lang="en-US" sz="2800" dirty="0"/>
              <a:t> </a:t>
            </a:r>
            <a:r>
              <a:rPr lang="en-US" sz="2800" dirty="0" err="1"/>
              <a:t>gặt</a:t>
            </a:r>
            <a:endParaRPr lang="en-US" sz="2800" dirty="0"/>
          </a:p>
          <a:p>
            <a:r>
              <a:rPr lang="en-US" sz="2800" dirty="0" err="1"/>
              <a:t>Lúa</a:t>
            </a:r>
            <a:r>
              <a:rPr lang="en-US" sz="2800" dirty="0"/>
              <a:t> </a:t>
            </a:r>
            <a:r>
              <a:rPr lang="en-US" sz="2800" dirty="0" err="1"/>
              <a:t>vàng</a:t>
            </a:r>
            <a:r>
              <a:rPr lang="en-US" sz="2800" dirty="0"/>
              <a:t> </a:t>
            </a:r>
            <a:r>
              <a:rPr lang="en-US" sz="2800" dirty="0" err="1"/>
              <a:t>reo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đồng</a:t>
            </a:r>
            <a:r>
              <a:rPr lang="en-US" sz="2800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DC9FF7-2D88-4812-92C5-C5E625180E05}"/>
              </a:ext>
            </a:extLst>
          </p:cNvPr>
          <p:cNvSpPr txBox="1"/>
          <p:nvPr/>
        </p:nvSpPr>
        <p:spPr>
          <a:xfrm>
            <a:off x="7089743" y="3569917"/>
            <a:ext cx="48544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r>
              <a:rPr lang="en-US" sz="2800" dirty="0" err="1"/>
              <a:t>Câu</a:t>
            </a:r>
            <a:r>
              <a:rPr lang="en-US" sz="2800" dirty="0"/>
              <a:t>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này</a:t>
            </a:r>
            <a:r>
              <a:rPr lang="en-US" sz="2800" dirty="0"/>
              <a:t>… </a:t>
            </a:r>
            <a:r>
              <a:rPr lang="en-US" sz="2800" dirty="0" err="1"/>
              <a:t>khó</a:t>
            </a:r>
            <a:r>
              <a:rPr lang="en-US" sz="2800" dirty="0"/>
              <a:t> </a:t>
            </a:r>
            <a:r>
              <a:rPr lang="en-US" sz="2800" dirty="0" err="1"/>
              <a:t>quá</a:t>
            </a:r>
            <a:r>
              <a:rPr lang="en-US" sz="2800" dirty="0"/>
              <a:t>!</a:t>
            </a:r>
          </a:p>
          <a:p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…</a:t>
            </a:r>
          </a:p>
          <a:p>
            <a:r>
              <a:rPr lang="en-US" sz="2800" dirty="0" err="1"/>
              <a:t>Rồi</a:t>
            </a:r>
            <a:r>
              <a:rPr lang="en-US" sz="2800" dirty="0"/>
              <a:t>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mai</a:t>
            </a:r>
            <a:r>
              <a:rPr lang="en-US" sz="2800" dirty="0"/>
              <a:t>, </a:t>
            </a:r>
            <a:r>
              <a:rPr lang="en-US" sz="2800" dirty="0" err="1"/>
              <a:t>nghĩ</a:t>
            </a:r>
            <a:r>
              <a:rPr lang="en-US" sz="2800" dirty="0"/>
              <a:t> </a:t>
            </a:r>
            <a:r>
              <a:rPr lang="en-US" sz="2800" dirty="0" err="1"/>
              <a:t>dần</a:t>
            </a:r>
            <a:r>
              <a:rPr lang="en-US" sz="2800" dirty="0"/>
              <a:t>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DD9C18-A033-41D5-A670-D3D5EE200088}"/>
              </a:ext>
            </a:extLst>
          </p:cNvPr>
          <p:cNvSpPr txBox="1"/>
          <p:nvPr/>
        </p:nvSpPr>
        <p:spPr>
          <a:xfrm>
            <a:off x="1843157" y="3680498"/>
            <a:ext cx="40576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đầu</a:t>
            </a:r>
            <a:r>
              <a:rPr lang="en-US" sz="2800" dirty="0"/>
              <a:t> </a:t>
            </a:r>
            <a:r>
              <a:rPr lang="en-US" sz="2800" dirty="0" err="1"/>
              <a:t>bếp</a:t>
            </a:r>
            <a:r>
              <a:rPr lang="en-US" sz="2800" dirty="0"/>
              <a:t>,</a:t>
            </a:r>
          </a:p>
          <a:p>
            <a:r>
              <a:rPr lang="en-US" sz="2800" dirty="0" err="1"/>
              <a:t>Làm</a:t>
            </a:r>
            <a:r>
              <a:rPr lang="en-US" sz="2800" dirty="0"/>
              <a:t> bánh </a:t>
            </a:r>
            <a:r>
              <a:rPr lang="en-US" sz="2800" dirty="0" err="1"/>
              <a:t>ngọt</a:t>
            </a:r>
            <a:r>
              <a:rPr lang="en-US" sz="2800" dirty="0"/>
              <a:t> </a:t>
            </a:r>
            <a:r>
              <a:rPr lang="en-US" sz="2800" dirty="0" err="1"/>
              <a:t>thật</a:t>
            </a:r>
            <a:r>
              <a:rPr lang="en-US" sz="2800" dirty="0"/>
              <a:t> </a:t>
            </a:r>
            <a:r>
              <a:rPr lang="en-US" sz="2800" dirty="0" err="1"/>
              <a:t>đẹp</a:t>
            </a:r>
            <a:r>
              <a:rPr lang="en-US" sz="2800" dirty="0"/>
              <a:t>,</a:t>
            </a:r>
          </a:p>
          <a:p>
            <a:r>
              <a:rPr lang="en-US" sz="2800" dirty="0" err="1"/>
              <a:t>Nấu</a:t>
            </a:r>
            <a:r>
              <a:rPr lang="en-US" sz="2800" dirty="0"/>
              <a:t> </a:t>
            </a:r>
            <a:r>
              <a:rPr lang="en-US" sz="2800" dirty="0" err="1"/>
              <a:t>món</a:t>
            </a:r>
            <a:r>
              <a:rPr lang="en-US" sz="2800" dirty="0"/>
              <a:t> </a:t>
            </a:r>
            <a:r>
              <a:rPr lang="en-US" sz="2800" dirty="0" err="1"/>
              <a:t>mì</a:t>
            </a:r>
            <a:r>
              <a:rPr lang="en-US" sz="2800" dirty="0"/>
              <a:t>… </a:t>
            </a:r>
            <a:r>
              <a:rPr lang="en-US" sz="2800" dirty="0" err="1"/>
              <a:t>siêu</a:t>
            </a:r>
            <a:r>
              <a:rPr lang="en-US" sz="2800" dirty="0"/>
              <a:t> </a:t>
            </a:r>
            <a:r>
              <a:rPr lang="en-US" sz="2800" dirty="0" err="1"/>
              <a:t>ngon</a:t>
            </a:r>
            <a:r>
              <a:rPr lang="en-US" sz="2800" dirty="0"/>
              <a:t>.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894C2D3-995F-4C3D-8E3E-9C4BEC2CF584}"/>
              </a:ext>
            </a:extLst>
          </p:cNvPr>
          <p:cNvSpPr/>
          <p:nvPr/>
        </p:nvSpPr>
        <p:spPr>
          <a:xfrm>
            <a:off x="6694635" y="1600200"/>
            <a:ext cx="368687" cy="36576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2596DA-D104-413B-8A9E-0CCFF03BADAF}"/>
              </a:ext>
            </a:extLst>
          </p:cNvPr>
          <p:cNvSpPr txBox="1"/>
          <p:nvPr/>
        </p:nvSpPr>
        <p:spPr>
          <a:xfrm>
            <a:off x="8972605" y="5385799"/>
            <a:ext cx="2228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(</a:t>
            </a:r>
            <a:r>
              <a:rPr lang="en-US" sz="2800" dirty="0" err="1"/>
              <a:t>Thái</a:t>
            </a:r>
            <a:r>
              <a:rPr lang="en-US" sz="2800" dirty="0"/>
              <a:t> </a:t>
            </a:r>
            <a:r>
              <a:rPr lang="en-US" sz="2800" dirty="0" err="1"/>
              <a:t>Dương</a:t>
            </a:r>
            <a:r>
              <a:rPr lang="en-US" sz="2800" dirty="0"/>
              <a:t>)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F74329B-3EB0-4778-9A31-46CAB62376EC}"/>
              </a:ext>
            </a:extLst>
          </p:cNvPr>
          <p:cNvSpPr/>
          <p:nvPr/>
        </p:nvSpPr>
        <p:spPr>
          <a:xfrm>
            <a:off x="1066690" y="5681370"/>
            <a:ext cx="2553629" cy="52322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mẫu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32B2A20F-ECD4-4BC3-BE87-6CD97D4238F1}"/>
              </a:ext>
            </a:extLst>
          </p:cNvPr>
          <p:cNvSpPr/>
          <p:nvPr/>
        </p:nvSpPr>
        <p:spPr>
          <a:xfrm>
            <a:off x="223427" y="5497720"/>
            <a:ext cx="6313981" cy="1217224"/>
          </a:xfrm>
          <a:prstGeom prst="cloud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thấy</a:t>
            </a:r>
            <a:r>
              <a:rPr lang="en-US" sz="2800" dirty="0"/>
              <a:t>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khó</a:t>
            </a:r>
            <a:r>
              <a:rPr lang="en-US" sz="2800" dirty="0"/>
              <a:t> </a:t>
            </a:r>
            <a:r>
              <a:rPr lang="en-US" sz="2800" dirty="0" err="1"/>
              <a:t>hiểu</a:t>
            </a:r>
            <a:r>
              <a:rPr lang="en-US" sz="2800" dirty="0"/>
              <a:t>, </a:t>
            </a:r>
            <a:r>
              <a:rPr lang="en-US" sz="2800" dirty="0" err="1"/>
              <a:t>khó</a:t>
            </a:r>
            <a:r>
              <a:rPr lang="en-US" sz="2800" dirty="0"/>
              <a:t> </a:t>
            </a:r>
            <a:r>
              <a:rPr lang="en-US" sz="2800" dirty="0" err="1"/>
              <a:t>đọc</a:t>
            </a:r>
            <a:r>
              <a:rPr lang="en-US" sz="2800" dirty="0"/>
              <a:t>?</a:t>
            </a:r>
          </a:p>
        </p:txBody>
      </p:sp>
      <p:pic>
        <p:nvPicPr>
          <p:cNvPr id="2" name="Đọc_ Lớn lên bạn làm gì__HTS">
            <a:hlinkClick r:id="" action="ppaction://media"/>
            <a:extLst>
              <a:ext uri="{FF2B5EF4-FFF2-40B4-BE49-F238E27FC236}">
                <a16:creationId xmlns:a16="http://schemas.microsoft.com/office/drawing/2014/main" id="{890A12F7-E580-4A04-BD67-CDB9A6B739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9136" y="879229"/>
            <a:ext cx="1060450" cy="106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116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65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8" grpId="0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B97A93C-9B40-4503-B93C-B1CB5CA343CA}"/>
              </a:ext>
            </a:extLst>
          </p:cNvPr>
          <p:cNvSpPr txBox="1"/>
          <p:nvPr/>
        </p:nvSpPr>
        <p:spPr>
          <a:xfrm>
            <a:off x="4055326" y="947854"/>
            <a:ext cx="4081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5"/>
                </a:solidFill>
              </a:rPr>
              <a:t>Giải</a:t>
            </a:r>
            <a:r>
              <a:rPr lang="en-US" sz="3600" b="1" dirty="0">
                <a:solidFill>
                  <a:schemeClr val="accent5"/>
                </a:solidFill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</a:rPr>
              <a:t>nghĩa</a:t>
            </a:r>
            <a:r>
              <a:rPr lang="en-US" sz="3600" b="1" dirty="0">
                <a:solidFill>
                  <a:schemeClr val="accent5"/>
                </a:solidFill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</a:rPr>
              <a:t>từ</a:t>
            </a:r>
            <a:endParaRPr lang="en-US" sz="3600" b="1" dirty="0">
              <a:solidFill>
                <a:schemeClr val="accent5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08033B-A14A-447D-8C8B-AEC504424D87}"/>
              </a:ext>
            </a:extLst>
          </p:cNvPr>
          <p:cNvSpPr txBox="1"/>
          <p:nvPr/>
        </p:nvSpPr>
        <p:spPr>
          <a:xfrm>
            <a:off x="2660729" y="1684566"/>
            <a:ext cx="80358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Thủy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thủ</a:t>
            </a:r>
            <a:r>
              <a:rPr lang="en-US" sz="3200" dirty="0">
                <a:solidFill>
                  <a:srgbClr val="FF0000"/>
                </a:solidFill>
              </a:rPr>
              <a:t>: </a:t>
            </a:r>
            <a:r>
              <a:rPr lang="vi-VN" sz="3200" dirty="0"/>
              <a:t>là một người làm việc trên tàu thủy</a:t>
            </a:r>
            <a:endParaRPr lang="en-US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173D45-9DBD-4405-9E21-F4D5DBE082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1291" y="2359722"/>
            <a:ext cx="2810456" cy="35504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B97A93C-9B40-4503-B93C-B1CB5CA343CA}"/>
              </a:ext>
            </a:extLst>
          </p:cNvPr>
          <p:cNvSpPr txBox="1"/>
          <p:nvPr/>
        </p:nvSpPr>
        <p:spPr>
          <a:xfrm>
            <a:off x="4055326" y="947854"/>
            <a:ext cx="4081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5"/>
                </a:solidFill>
              </a:rPr>
              <a:t>Giải</a:t>
            </a:r>
            <a:r>
              <a:rPr lang="en-US" sz="3600" b="1" dirty="0">
                <a:solidFill>
                  <a:schemeClr val="accent5"/>
                </a:solidFill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</a:rPr>
              <a:t>nghĩa</a:t>
            </a:r>
            <a:r>
              <a:rPr lang="en-US" sz="3600" b="1" dirty="0">
                <a:solidFill>
                  <a:schemeClr val="accent5"/>
                </a:solidFill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</a:rPr>
              <a:t>từ</a:t>
            </a:r>
            <a:endParaRPr lang="en-US" sz="3600" b="1" dirty="0">
              <a:solidFill>
                <a:schemeClr val="accent5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08033B-A14A-447D-8C8B-AEC504424D87}"/>
              </a:ext>
            </a:extLst>
          </p:cNvPr>
          <p:cNvSpPr txBox="1"/>
          <p:nvPr/>
        </p:nvSpPr>
        <p:spPr>
          <a:xfrm>
            <a:off x="2765504" y="1817648"/>
            <a:ext cx="7114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Sóng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dữ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/>
              <a:t>cơn</a:t>
            </a:r>
            <a:r>
              <a:rPr lang="en-US" sz="2800" dirty="0"/>
              <a:t> </a:t>
            </a:r>
            <a:r>
              <a:rPr lang="en-US" sz="2800" dirty="0" err="1"/>
              <a:t>sóng</a:t>
            </a:r>
            <a:r>
              <a:rPr lang="en-US" sz="2800" dirty="0"/>
              <a:t> </a:t>
            </a:r>
            <a:r>
              <a:rPr lang="en-US" sz="2800" dirty="0" err="1"/>
              <a:t>mạnh</a:t>
            </a:r>
            <a:r>
              <a:rPr lang="en-US" sz="2800" dirty="0"/>
              <a:t>, </a:t>
            </a:r>
            <a:r>
              <a:rPr lang="en-US" sz="2800" dirty="0" err="1"/>
              <a:t>dữ</a:t>
            </a:r>
            <a:r>
              <a:rPr lang="en-US" sz="2800" dirty="0"/>
              <a:t> </a:t>
            </a:r>
            <a:r>
              <a:rPr lang="en-US" sz="2800" dirty="0" err="1"/>
              <a:t>dội</a:t>
            </a:r>
            <a:endParaRPr lang="en-US" sz="2800" dirty="0"/>
          </a:p>
        </p:txBody>
      </p:sp>
      <p:pic>
        <p:nvPicPr>
          <p:cNvPr id="1028" name="Picture 4" descr="Dấu hiệu của giấc mơ thấy sóng biển dữ dội là gì? - soikeo68.net">
            <a:extLst>
              <a:ext uri="{FF2B5EF4-FFF2-40B4-BE49-F238E27FC236}">
                <a16:creationId xmlns:a16="http://schemas.microsoft.com/office/drawing/2014/main" id="{FECF6CAD-E97D-45E0-82EA-CE24A6D85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061" y="2576396"/>
            <a:ext cx="585787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8411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B97A93C-9B40-4503-B93C-B1CB5CA343CA}"/>
              </a:ext>
            </a:extLst>
          </p:cNvPr>
          <p:cNvSpPr txBox="1"/>
          <p:nvPr/>
        </p:nvSpPr>
        <p:spPr>
          <a:xfrm>
            <a:off x="4055326" y="947854"/>
            <a:ext cx="4081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5"/>
                </a:solidFill>
              </a:rPr>
              <a:t>Giải</a:t>
            </a:r>
            <a:r>
              <a:rPr lang="en-US" sz="3600" b="1" dirty="0">
                <a:solidFill>
                  <a:schemeClr val="accent5"/>
                </a:solidFill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</a:rPr>
              <a:t>nghĩa</a:t>
            </a:r>
            <a:r>
              <a:rPr lang="en-US" sz="3600" b="1" dirty="0">
                <a:solidFill>
                  <a:schemeClr val="accent5"/>
                </a:solidFill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</a:rPr>
              <a:t>từ</a:t>
            </a:r>
            <a:endParaRPr lang="en-US" sz="3600" b="1" dirty="0">
              <a:solidFill>
                <a:schemeClr val="accent5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08033B-A14A-447D-8C8B-AEC504424D87}"/>
              </a:ext>
            </a:extLst>
          </p:cNvPr>
          <p:cNvSpPr txBox="1"/>
          <p:nvPr/>
        </p:nvSpPr>
        <p:spPr>
          <a:xfrm>
            <a:off x="2765504" y="1817648"/>
            <a:ext cx="7114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Đầu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bếp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vi-VN" sz="2800" dirty="0"/>
              <a:t>là một người làm việc </a:t>
            </a:r>
            <a:r>
              <a:rPr lang="en-US" sz="2800" dirty="0" err="1"/>
              <a:t>nấu</a:t>
            </a:r>
            <a:r>
              <a:rPr lang="en-US" sz="2800" dirty="0"/>
              <a:t> </a:t>
            </a:r>
            <a:r>
              <a:rPr lang="en-US" sz="2800" dirty="0" err="1"/>
              <a:t>ăn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0DE9AB-C32A-4D95-9000-FDE6654862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9801" y="2754494"/>
            <a:ext cx="4412398" cy="2939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162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B97A93C-9B40-4503-B93C-B1CB5CA343CA}"/>
              </a:ext>
            </a:extLst>
          </p:cNvPr>
          <p:cNvSpPr txBox="1"/>
          <p:nvPr/>
        </p:nvSpPr>
        <p:spPr>
          <a:xfrm>
            <a:off x="4055326" y="947854"/>
            <a:ext cx="4081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5"/>
                </a:solidFill>
              </a:rPr>
              <a:t>Giải</a:t>
            </a:r>
            <a:r>
              <a:rPr lang="en-US" sz="3600" b="1" dirty="0">
                <a:solidFill>
                  <a:schemeClr val="accent5"/>
                </a:solidFill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</a:rPr>
              <a:t>nghĩa</a:t>
            </a:r>
            <a:r>
              <a:rPr lang="en-US" sz="3600" b="1" dirty="0">
                <a:solidFill>
                  <a:schemeClr val="accent5"/>
                </a:solidFill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</a:rPr>
              <a:t>từ</a:t>
            </a:r>
            <a:endParaRPr lang="en-US" sz="3600" b="1" dirty="0">
              <a:solidFill>
                <a:schemeClr val="accent5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08033B-A14A-447D-8C8B-AEC504424D87}"/>
              </a:ext>
            </a:extLst>
          </p:cNvPr>
          <p:cNvSpPr txBox="1"/>
          <p:nvPr/>
        </p:nvSpPr>
        <p:spPr>
          <a:xfrm>
            <a:off x="2564779" y="1912729"/>
            <a:ext cx="86080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Gieo</a:t>
            </a:r>
            <a:r>
              <a:rPr lang="en-US" sz="3200" dirty="0">
                <a:solidFill>
                  <a:srgbClr val="FF0000"/>
                </a:solidFill>
              </a:rPr>
              <a:t>: </a:t>
            </a:r>
            <a:r>
              <a:rPr lang="en-US" sz="3200" dirty="0" err="1"/>
              <a:t>đưa</a:t>
            </a:r>
            <a:r>
              <a:rPr lang="en-US" sz="3200" dirty="0"/>
              <a:t> </a:t>
            </a:r>
            <a:r>
              <a:rPr lang="en-US" sz="3200" dirty="0" err="1"/>
              <a:t>hạt</a:t>
            </a:r>
            <a:r>
              <a:rPr lang="en-US" sz="3200" dirty="0"/>
              <a:t> </a:t>
            </a:r>
            <a:r>
              <a:rPr lang="en-US" sz="3200" dirty="0" err="1"/>
              <a:t>cây</a:t>
            </a:r>
            <a:r>
              <a:rPr lang="en-US" sz="3200" dirty="0"/>
              <a:t> </a:t>
            </a:r>
            <a:r>
              <a:rPr lang="en-US" sz="3200" dirty="0" err="1"/>
              <a:t>xuống</a:t>
            </a:r>
            <a:r>
              <a:rPr lang="en-US" sz="3200" dirty="0"/>
              <a:t> </a:t>
            </a:r>
            <a:r>
              <a:rPr lang="en-US" sz="3200" dirty="0" err="1"/>
              <a:t>đất</a:t>
            </a:r>
            <a:r>
              <a:rPr lang="en-US" sz="3200" dirty="0"/>
              <a:t> </a:t>
            </a:r>
            <a:r>
              <a:rPr lang="en-US" sz="3200" dirty="0" err="1"/>
              <a:t>để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nó</a:t>
            </a:r>
            <a:r>
              <a:rPr lang="en-US" sz="3200" dirty="0"/>
              <a:t> </a:t>
            </a:r>
            <a:r>
              <a:rPr lang="en-US" sz="3200" dirty="0" err="1"/>
              <a:t>nảy</a:t>
            </a:r>
            <a:r>
              <a:rPr lang="en-US" sz="3200" dirty="0"/>
              <a:t> </a:t>
            </a:r>
            <a:r>
              <a:rPr lang="en-US" sz="3200" dirty="0" err="1"/>
              <a:t>mầm</a:t>
            </a:r>
            <a:endParaRPr lang="en-US" sz="3200" dirty="0"/>
          </a:p>
        </p:txBody>
      </p:sp>
      <p:pic>
        <p:nvPicPr>
          <p:cNvPr id="3074" name="Picture 2" descr="Hãy là người gieo hạt dễ thương, bền bỉ và kiên trì!">
            <a:extLst>
              <a:ext uri="{FF2B5EF4-FFF2-40B4-BE49-F238E27FC236}">
                <a16:creationId xmlns:a16="http://schemas.microsoft.com/office/drawing/2014/main" id="{65B99F1C-C169-4BDA-B842-9F9899066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161" y="2754493"/>
            <a:ext cx="5285678" cy="328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1629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38395AD-7637-4664-B986-DF09B49C6C43}"/>
              </a:ext>
            </a:extLst>
          </p:cNvPr>
          <p:cNvSpPr/>
          <p:nvPr/>
        </p:nvSpPr>
        <p:spPr>
          <a:xfrm>
            <a:off x="0" y="622009"/>
            <a:ext cx="12192000" cy="577633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80DA53-1562-4364-A8AC-7490C5FB59E2}"/>
              </a:ext>
            </a:extLst>
          </p:cNvPr>
          <p:cNvSpPr txBox="1"/>
          <p:nvPr/>
        </p:nvSpPr>
        <p:spPr>
          <a:xfrm>
            <a:off x="4591933" y="763123"/>
            <a:ext cx="3468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Lớn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lên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làm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gì</a:t>
            </a:r>
            <a:r>
              <a:rPr lang="en-US" sz="36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CBA9B0-43BD-4C16-B53A-878133CC7036}"/>
              </a:ext>
            </a:extLst>
          </p:cNvPr>
          <p:cNvSpPr txBox="1"/>
          <p:nvPr/>
        </p:nvSpPr>
        <p:spPr>
          <a:xfrm>
            <a:off x="1843157" y="1472201"/>
            <a:ext cx="448279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muốn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muốn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thủy</a:t>
            </a:r>
            <a:r>
              <a:rPr lang="en-US" sz="2800" dirty="0"/>
              <a:t> </a:t>
            </a:r>
            <a:r>
              <a:rPr lang="en-US" sz="2800" dirty="0" err="1"/>
              <a:t>thủ</a:t>
            </a:r>
            <a:endParaRPr lang="en-US" sz="2800" dirty="0"/>
          </a:p>
          <a:p>
            <a:r>
              <a:rPr lang="en-US" sz="2800" dirty="0" err="1"/>
              <a:t>Lái</a:t>
            </a:r>
            <a:r>
              <a:rPr lang="en-US" sz="2800" dirty="0"/>
              <a:t> </a:t>
            </a:r>
            <a:r>
              <a:rPr lang="en-US" sz="2800" dirty="0" err="1"/>
              <a:t>tàu</a:t>
            </a:r>
            <a:r>
              <a:rPr lang="en-US" sz="2800" dirty="0"/>
              <a:t> </a:t>
            </a:r>
            <a:r>
              <a:rPr lang="en-US" sz="2800" dirty="0" err="1"/>
              <a:t>vượt</a:t>
            </a:r>
            <a:r>
              <a:rPr lang="en-US" sz="2800" dirty="0"/>
              <a:t> </a:t>
            </a:r>
            <a:r>
              <a:rPr lang="en-US" sz="2800" dirty="0" err="1"/>
              <a:t>sóng</a:t>
            </a:r>
            <a:r>
              <a:rPr lang="en-US" sz="2800" dirty="0"/>
              <a:t> </a:t>
            </a:r>
            <a:r>
              <a:rPr lang="en-US" sz="2800" dirty="0" err="1"/>
              <a:t>dữ</a:t>
            </a:r>
            <a:r>
              <a:rPr lang="en-US" sz="2800" dirty="0"/>
              <a:t>,</a:t>
            </a:r>
          </a:p>
          <a:p>
            <a:r>
              <a:rPr lang="en-US" sz="2800" dirty="0" err="1"/>
              <a:t>Băng</a:t>
            </a:r>
            <a:r>
              <a:rPr lang="en-US" sz="2800" dirty="0"/>
              <a:t> qua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đại</a:t>
            </a:r>
            <a:r>
              <a:rPr lang="en-US" sz="2800" dirty="0"/>
              <a:t> </a:t>
            </a:r>
            <a:r>
              <a:rPr lang="en-US" sz="2800" dirty="0" err="1"/>
              <a:t>dương</a:t>
            </a:r>
            <a:r>
              <a:rPr lang="en-US" sz="2800" dirty="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3F1B72-260E-4C52-81E5-F28DA1173951}"/>
              </a:ext>
            </a:extLst>
          </p:cNvPr>
          <p:cNvSpPr txBox="1"/>
          <p:nvPr/>
        </p:nvSpPr>
        <p:spPr>
          <a:xfrm>
            <a:off x="7089743" y="1472201"/>
            <a:ext cx="43384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r>
              <a:rPr lang="en-US" sz="2800" dirty="0"/>
              <a:t>À, </a:t>
            </a:r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gieo</a:t>
            </a:r>
            <a:r>
              <a:rPr lang="en-US" sz="2800" dirty="0"/>
              <a:t> </a:t>
            </a:r>
            <a:r>
              <a:rPr lang="en-US" sz="2800" dirty="0" err="1"/>
              <a:t>hạt</a:t>
            </a:r>
            <a:r>
              <a:rPr lang="en-US" sz="2800" dirty="0"/>
              <a:t>…</a:t>
            </a:r>
          </a:p>
          <a:p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khi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mùa</a:t>
            </a:r>
            <a:r>
              <a:rPr lang="en-US" sz="2800" dirty="0"/>
              <a:t> </a:t>
            </a:r>
            <a:r>
              <a:rPr lang="en-US" sz="2800" dirty="0" err="1"/>
              <a:t>gặt</a:t>
            </a:r>
            <a:endParaRPr lang="en-US" sz="2800" dirty="0"/>
          </a:p>
          <a:p>
            <a:r>
              <a:rPr lang="en-US" sz="2800" dirty="0" err="1"/>
              <a:t>Lúa</a:t>
            </a:r>
            <a:r>
              <a:rPr lang="en-US" sz="2800" dirty="0"/>
              <a:t> </a:t>
            </a:r>
            <a:r>
              <a:rPr lang="en-US" sz="2800" dirty="0" err="1"/>
              <a:t>vàng</a:t>
            </a:r>
            <a:r>
              <a:rPr lang="en-US" sz="2800" dirty="0"/>
              <a:t> </a:t>
            </a:r>
            <a:r>
              <a:rPr lang="en-US" sz="2800" dirty="0" err="1"/>
              <a:t>reo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đồng</a:t>
            </a:r>
            <a:r>
              <a:rPr lang="en-US" sz="2800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DC9FF7-2D88-4812-92C5-C5E625180E05}"/>
              </a:ext>
            </a:extLst>
          </p:cNvPr>
          <p:cNvSpPr txBox="1"/>
          <p:nvPr/>
        </p:nvSpPr>
        <p:spPr>
          <a:xfrm>
            <a:off x="7089743" y="3569917"/>
            <a:ext cx="48544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r>
              <a:rPr lang="en-US" sz="2800" dirty="0" err="1"/>
              <a:t>Câu</a:t>
            </a:r>
            <a:r>
              <a:rPr lang="en-US" sz="2800" dirty="0"/>
              <a:t>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này</a:t>
            </a:r>
            <a:r>
              <a:rPr lang="en-US" sz="2800" dirty="0"/>
              <a:t>… </a:t>
            </a:r>
            <a:r>
              <a:rPr lang="en-US" sz="2800" dirty="0" err="1"/>
              <a:t>khó</a:t>
            </a:r>
            <a:r>
              <a:rPr lang="en-US" sz="2800" dirty="0"/>
              <a:t> </a:t>
            </a:r>
            <a:r>
              <a:rPr lang="en-US" sz="2800" dirty="0" err="1"/>
              <a:t>quá</a:t>
            </a:r>
            <a:r>
              <a:rPr lang="en-US" sz="2800" dirty="0"/>
              <a:t>!</a:t>
            </a:r>
          </a:p>
          <a:p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…</a:t>
            </a:r>
          </a:p>
          <a:p>
            <a:r>
              <a:rPr lang="en-US" sz="2800" dirty="0" err="1"/>
              <a:t>Rồi</a:t>
            </a:r>
            <a:r>
              <a:rPr lang="en-US" sz="2800" dirty="0"/>
              <a:t>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mai</a:t>
            </a:r>
            <a:r>
              <a:rPr lang="en-US" sz="2800" dirty="0"/>
              <a:t>, </a:t>
            </a:r>
            <a:r>
              <a:rPr lang="en-US" sz="2800" dirty="0" err="1"/>
              <a:t>nghĩ</a:t>
            </a:r>
            <a:r>
              <a:rPr lang="en-US" sz="2800" dirty="0"/>
              <a:t> </a:t>
            </a:r>
            <a:r>
              <a:rPr lang="en-US" sz="2800" dirty="0" err="1"/>
              <a:t>dần</a:t>
            </a:r>
            <a:r>
              <a:rPr lang="en-US" sz="2800" dirty="0"/>
              <a:t>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DD9C18-A033-41D5-A670-D3D5EE200088}"/>
              </a:ext>
            </a:extLst>
          </p:cNvPr>
          <p:cNvSpPr txBox="1"/>
          <p:nvPr/>
        </p:nvSpPr>
        <p:spPr>
          <a:xfrm>
            <a:off x="1843157" y="3680498"/>
            <a:ext cx="40576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đầu</a:t>
            </a:r>
            <a:r>
              <a:rPr lang="en-US" sz="2800" dirty="0"/>
              <a:t> </a:t>
            </a:r>
            <a:r>
              <a:rPr lang="en-US" sz="2800" dirty="0" err="1"/>
              <a:t>bếp</a:t>
            </a:r>
            <a:r>
              <a:rPr lang="en-US" sz="2800" dirty="0"/>
              <a:t>,</a:t>
            </a:r>
          </a:p>
          <a:p>
            <a:r>
              <a:rPr lang="en-US" sz="2800" dirty="0" err="1"/>
              <a:t>Làm</a:t>
            </a:r>
            <a:r>
              <a:rPr lang="en-US" sz="2800" dirty="0"/>
              <a:t> bánh </a:t>
            </a:r>
            <a:r>
              <a:rPr lang="en-US" sz="2800" dirty="0" err="1"/>
              <a:t>ngọt</a:t>
            </a:r>
            <a:r>
              <a:rPr lang="en-US" sz="2800" dirty="0"/>
              <a:t> </a:t>
            </a:r>
            <a:r>
              <a:rPr lang="en-US" sz="2800" dirty="0" err="1"/>
              <a:t>thật</a:t>
            </a:r>
            <a:r>
              <a:rPr lang="en-US" sz="2800" dirty="0"/>
              <a:t> </a:t>
            </a:r>
            <a:r>
              <a:rPr lang="en-US" sz="2800" dirty="0" err="1"/>
              <a:t>đẹp</a:t>
            </a:r>
            <a:r>
              <a:rPr lang="en-US" sz="2800" dirty="0"/>
              <a:t>,</a:t>
            </a:r>
          </a:p>
          <a:p>
            <a:r>
              <a:rPr lang="en-US" sz="2800" dirty="0" err="1"/>
              <a:t>Nấu</a:t>
            </a:r>
            <a:r>
              <a:rPr lang="en-US" sz="2800" dirty="0"/>
              <a:t> </a:t>
            </a:r>
            <a:r>
              <a:rPr lang="en-US" sz="2800" dirty="0" err="1"/>
              <a:t>món</a:t>
            </a:r>
            <a:r>
              <a:rPr lang="en-US" sz="2800" dirty="0"/>
              <a:t> </a:t>
            </a:r>
            <a:r>
              <a:rPr lang="en-US" sz="2800" dirty="0" err="1"/>
              <a:t>mì</a:t>
            </a:r>
            <a:r>
              <a:rPr lang="en-US" sz="2800" dirty="0"/>
              <a:t>… </a:t>
            </a:r>
            <a:r>
              <a:rPr lang="en-US" sz="2800" dirty="0" err="1"/>
              <a:t>siêu</a:t>
            </a:r>
            <a:r>
              <a:rPr lang="en-US" sz="2800" dirty="0"/>
              <a:t> </a:t>
            </a:r>
            <a:r>
              <a:rPr lang="en-US" sz="2800" dirty="0" err="1"/>
              <a:t>ngon</a:t>
            </a:r>
            <a:r>
              <a:rPr lang="en-US" sz="2800" dirty="0"/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2596DA-D104-413B-8A9E-0CCFF03BADAF}"/>
              </a:ext>
            </a:extLst>
          </p:cNvPr>
          <p:cNvSpPr txBox="1"/>
          <p:nvPr/>
        </p:nvSpPr>
        <p:spPr>
          <a:xfrm>
            <a:off x="8972605" y="5385799"/>
            <a:ext cx="2228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(</a:t>
            </a:r>
            <a:r>
              <a:rPr lang="en-US" sz="2800" dirty="0" err="1"/>
              <a:t>Thái</a:t>
            </a:r>
            <a:r>
              <a:rPr lang="en-US" sz="2800" dirty="0"/>
              <a:t> </a:t>
            </a:r>
            <a:r>
              <a:rPr lang="en-US" sz="2800" dirty="0" err="1"/>
              <a:t>Dương</a:t>
            </a:r>
            <a:r>
              <a:rPr lang="en-US" sz="2800" dirty="0"/>
              <a:t>)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8DE36DD-0AC9-4AF4-97C8-1D71726AE5C2}"/>
              </a:ext>
            </a:extLst>
          </p:cNvPr>
          <p:cNvCxnSpPr/>
          <p:nvPr/>
        </p:nvCxnSpPr>
        <p:spPr>
          <a:xfrm flipH="1">
            <a:off x="5754029" y="1472201"/>
            <a:ext cx="146778" cy="4937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D3D4EE1-919A-4293-B237-B64AA05DABC7}"/>
              </a:ext>
            </a:extLst>
          </p:cNvPr>
          <p:cNvCxnSpPr/>
          <p:nvPr/>
        </p:nvCxnSpPr>
        <p:spPr>
          <a:xfrm flipH="1">
            <a:off x="5145654" y="1886383"/>
            <a:ext cx="146778" cy="4937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EEF9335-7955-4DF4-9F80-8225AB1AAFD8}"/>
              </a:ext>
            </a:extLst>
          </p:cNvPr>
          <p:cNvCxnSpPr>
            <a:cxnSpLocks/>
          </p:cNvCxnSpPr>
          <p:nvPr/>
        </p:nvCxnSpPr>
        <p:spPr>
          <a:xfrm flipH="1">
            <a:off x="4899073" y="2391358"/>
            <a:ext cx="128866" cy="38717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30115A0-7A88-412F-9FE2-D66D37DE4A27}"/>
              </a:ext>
            </a:extLst>
          </p:cNvPr>
          <p:cNvCxnSpPr>
            <a:cxnSpLocks/>
          </p:cNvCxnSpPr>
          <p:nvPr/>
        </p:nvCxnSpPr>
        <p:spPr>
          <a:xfrm flipH="1">
            <a:off x="5900807" y="2816152"/>
            <a:ext cx="128866" cy="38717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F548868-5481-4363-9E6C-A477830BB6BB}"/>
              </a:ext>
            </a:extLst>
          </p:cNvPr>
          <p:cNvCxnSpPr>
            <a:cxnSpLocks/>
          </p:cNvCxnSpPr>
          <p:nvPr/>
        </p:nvCxnSpPr>
        <p:spPr>
          <a:xfrm flipH="1">
            <a:off x="4758393" y="3753825"/>
            <a:ext cx="128866" cy="38717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01E8E80-04E5-4062-A41F-96B8A46955EF}"/>
              </a:ext>
            </a:extLst>
          </p:cNvPr>
          <p:cNvCxnSpPr>
            <a:cxnSpLocks/>
          </p:cNvCxnSpPr>
          <p:nvPr/>
        </p:nvCxnSpPr>
        <p:spPr>
          <a:xfrm flipH="1">
            <a:off x="4758393" y="4169247"/>
            <a:ext cx="128866" cy="38717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250566B-2EFA-4853-A885-C1303672D23C}"/>
              </a:ext>
            </a:extLst>
          </p:cNvPr>
          <p:cNvCxnSpPr>
            <a:cxnSpLocks/>
          </p:cNvCxnSpPr>
          <p:nvPr/>
        </p:nvCxnSpPr>
        <p:spPr>
          <a:xfrm flipH="1">
            <a:off x="5516676" y="4649622"/>
            <a:ext cx="128866" cy="38717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9E7B678-A3B2-4B16-894C-160A47410F68}"/>
              </a:ext>
            </a:extLst>
          </p:cNvPr>
          <p:cNvCxnSpPr>
            <a:cxnSpLocks/>
          </p:cNvCxnSpPr>
          <p:nvPr/>
        </p:nvCxnSpPr>
        <p:spPr>
          <a:xfrm flipH="1">
            <a:off x="5771941" y="5073836"/>
            <a:ext cx="128866" cy="38717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1B81127-63F2-4664-83E6-A474B6D77509}"/>
              </a:ext>
            </a:extLst>
          </p:cNvPr>
          <p:cNvCxnSpPr>
            <a:cxnSpLocks/>
          </p:cNvCxnSpPr>
          <p:nvPr/>
        </p:nvCxnSpPr>
        <p:spPr>
          <a:xfrm flipH="1">
            <a:off x="10022597" y="1578781"/>
            <a:ext cx="128866" cy="38717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6DB7522-6152-444E-B6AE-04DC523641A8}"/>
              </a:ext>
            </a:extLst>
          </p:cNvPr>
          <p:cNvCxnSpPr>
            <a:cxnSpLocks/>
          </p:cNvCxnSpPr>
          <p:nvPr/>
        </p:nvCxnSpPr>
        <p:spPr>
          <a:xfrm flipH="1">
            <a:off x="9564012" y="1992963"/>
            <a:ext cx="128866" cy="38717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D4D4D2B-B50E-42FE-A38D-C2EBD7721BF3}"/>
              </a:ext>
            </a:extLst>
          </p:cNvPr>
          <p:cNvCxnSpPr>
            <a:cxnSpLocks/>
          </p:cNvCxnSpPr>
          <p:nvPr/>
        </p:nvCxnSpPr>
        <p:spPr>
          <a:xfrm flipH="1">
            <a:off x="10219977" y="2391358"/>
            <a:ext cx="128866" cy="38717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891EF94-D51D-4E05-89E1-FDE8EDD62295}"/>
              </a:ext>
            </a:extLst>
          </p:cNvPr>
          <p:cNvCxnSpPr>
            <a:cxnSpLocks/>
          </p:cNvCxnSpPr>
          <p:nvPr/>
        </p:nvCxnSpPr>
        <p:spPr>
          <a:xfrm flipH="1">
            <a:off x="10643723" y="2887005"/>
            <a:ext cx="128866" cy="38717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57970B4-2659-4BD8-8E0B-8484F25CC7C3}"/>
              </a:ext>
            </a:extLst>
          </p:cNvPr>
          <p:cNvCxnSpPr>
            <a:cxnSpLocks/>
          </p:cNvCxnSpPr>
          <p:nvPr/>
        </p:nvCxnSpPr>
        <p:spPr>
          <a:xfrm flipH="1">
            <a:off x="9983452" y="3600764"/>
            <a:ext cx="128866" cy="38717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B6C108C-A255-4099-9624-1DD93EFECBC3}"/>
              </a:ext>
            </a:extLst>
          </p:cNvPr>
          <p:cNvCxnSpPr>
            <a:cxnSpLocks/>
          </p:cNvCxnSpPr>
          <p:nvPr/>
        </p:nvCxnSpPr>
        <p:spPr>
          <a:xfrm flipH="1">
            <a:off x="10708156" y="4012000"/>
            <a:ext cx="128866" cy="38717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759A2B3-9EEF-49DF-B14B-6F7D528CB5B2}"/>
              </a:ext>
            </a:extLst>
          </p:cNvPr>
          <p:cNvCxnSpPr>
            <a:cxnSpLocks/>
          </p:cNvCxnSpPr>
          <p:nvPr/>
        </p:nvCxnSpPr>
        <p:spPr>
          <a:xfrm flipH="1">
            <a:off x="9692878" y="4492349"/>
            <a:ext cx="128866" cy="38717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D3C3078-F432-4426-B160-56A161FE8994}"/>
              </a:ext>
            </a:extLst>
          </p:cNvPr>
          <p:cNvCxnSpPr>
            <a:cxnSpLocks/>
          </p:cNvCxnSpPr>
          <p:nvPr/>
        </p:nvCxnSpPr>
        <p:spPr>
          <a:xfrm flipH="1">
            <a:off x="10612738" y="4883765"/>
            <a:ext cx="128866" cy="38717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D6980A0-7FEE-4CDB-AE60-8827FF599CC6}"/>
              </a:ext>
            </a:extLst>
          </p:cNvPr>
          <p:cNvSpPr/>
          <p:nvPr/>
        </p:nvSpPr>
        <p:spPr>
          <a:xfrm>
            <a:off x="557561" y="5709424"/>
            <a:ext cx="3033132" cy="52322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nối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10F7D5A-2CDE-4043-90EB-B62C5E819C67}"/>
              </a:ext>
            </a:extLst>
          </p:cNvPr>
          <p:cNvCxnSpPr>
            <a:cxnSpLocks/>
          </p:cNvCxnSpPr>
          <p:nvPr/>
        </p:nvCxnSpPr>
        <p:spPr>
          <a:xfrm flipH="1">
            <a:off x="10708156" y="4913051"/>
            <a:ext cx="128866" cy="38717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73340FD-527C-434E-8129-A02E0F2380BB}"/>
              </a:ext>
            </a:extLst>
          </p:cNvPr>
          <p:cNvCxnSpPr>
            <a:cxnSpLocks/>
          </p:cNvCxnSpPr>
          <p:nvPr/>
        </p:nvCxnSpPr>
        <p:spPr>
          <a:xfrm flipH="1">
            <a:off x="5984511" y="2858528"/>
            <a:ext cx="128866" cy="38717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376F52C-7BED-48EF-A1CD-3267290DEF8A}"/>
              </a:ext>
            </a:extLst>
          </p:cNvPr>
          <p:cNvCxnSpPr>
            <a:cxnSpLocks/>
          </p:cNvCxnSpPr>
          <p:nvPr/>
        </p:nvCxnSpPr>
        <p:spPr>
          <a:xfrm flipH="1">
            <a:off x="5857790" y="5086188"/>
            <a:ext cx="128866" cy="38717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AAED95A-E3F6-4B39-B45E-87BE50D53390}"/>
              </a:ext>
            </a:extLst>
          </p:cNvPr>
          <p:cNvCxnSpPr>
            <a:cxnSpLocks/>
          </p:cNvCxnSpPr>
          <p:nvPr/>
        </p:nvCxnSpPr>
        <p:spPr>
          <a:xfrm flipH="1">
            <a:off x="10728122" y="2877904"/>
            <a:ext cx="128866" cy="38717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9648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38395AD-7637-4664-B986-DF09B49C6C43}"/>
              </a:ext>
            </a:extLst>
          </p:cNvPr>
          <p:cNvSpPr/>
          <p:nvPr/>
        </p:nvSpPr>
        <p:spPr>
          <a:xfrm>
            <a:off x="0" y="622009"/>
            <a:ext cx="12192000" cy="577633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80DA53-1562-4364-A8AC-7490C5FB59E2}"/>
              </a:ext>
            </a:extLst>
          </p:cNvPr>
          <p:cNvSpPr txBox="1"/>
          <p:nvPr/>
        </p:nvSpPr>
        <p:spPr>
          <a:xfrm>
            <a:off x="4591933" y="763123"/>
            <a:ext cx="3468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Lớn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lên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làm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gì</a:t>
            </a:r>
            <a:r>
              <a:rPr lang="en-US" sz="36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CBA9B0-43BD-4C16-B53A-878133CC7036}"/>
              </a:ext>
            </a:extLst>
          </p:cNvPr>
          <p:cNvSpPr txBox="1"/>
          <p:nvPr/>
        </p:nvSpPr>
        <p:spPr>
          <a:xfrm>
            <a:off x="1843157" y="1472201"/>
            <a:ext cx="448279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muốn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muốn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thủy</a:t>
            </a:r>
            <a:r>
              <a:rPr lang="en-US" sz="2800" dirty="0"/>
              <a:t> </a:t>
            </a:r>
            <a:r>
              <a:rPr lang="en-US" sz="2800" dirty="0" err="1"/>
              <a:t>thủ</a:t>
            </a:r>
            <a:endParaRPr lang="en-US" sz="2800" dirty="0"/>
          </a:p>
          <a:p>
            <a:r>
              <a:rPr lang="en-US" sz="2800" dirty="0" err="1"/>
              <a:t>Lái</a:t>
            </a:r>
            <a:r>
              <a:rPr lang="en-US" sz="2800" dirty="0"/>
              <a:t> </a:t>
            </a:r>
            <a:r>
              <a:rPr lang="en-US" sz="2800" dirty="0" err="1"/>
              <a:t>tàu</a:t>
            </a:r>
            <a:r>
              <a:rPr lang="en-US" sz="2800" dirty="0"/>
              <a:t> </a:t>
            </a:r>
            <a:r>
              <a:rPr lang="en-US" sz="2800" dirty="0" err="1"/>
              <a:t>vượt</a:t>
            </a:r>
            <a:r>
              <a:rPr lang="en-US" sz="2800" dirty="0"/>
              <a:t> </a:t>
            </a:r>
            <a:r>
              <a:rPr lang="en-US" sz="2800" dirty="0" err="1"/>
              <a:t>sóng</a:t>
            </a:r>
            <a:r>
              <a:rPr lang="en-US" sz="2800" dirty="0"/>
              <a:t> </a:t>
            </a:r>
            <a:r>
              <a:rPr lang="en-US" sz="2800" dirty="0" err="1"/>
              <a:t>dữ</a:t>
            </a:r>
            <a:r>
              <a:rPr lang="en-US" sz="2800" dirty="0"/>
              <a:t>,</a:t>
            </a:r>
          </a:p>
          <a:p>
            <a:r>
              <a:rPr lang="en-US" sz="2800" dirty="0" err="1"/>
              <a:t>Băng</a:t>
            </a:r>
            <a:r>
              <a:rPr lang="en-US" sz="2800" dirty="0"/>
              <a:t> qua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đại</a:t>
            </a:r>
            <a:r>
              <a:rPr lang="en-US" sz="2800" dirty="0"/>
              <a:t> </a:t>
            </a:r>
            <a:r>
              <a:rPr lang="en-US" sz="2800" dirty="0" err="1"/>
              <a:t>dương</a:t>
            </a:r>
            <a:r>
              <a:rPr lang="en-US" sz="2800" dirty="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3F1B72-260E-4C52-81E5-F28DA1173951}"/>
              </a:ext>
            </a:extLst>
          </p:cNvPr>
          <p:cNvSpPr txBox="1"/>
          <p:nvPr/>
        </p:nvSpPr>
        <p:spPr>
          <a:xfrm>
            <a:off x="7089743" y="1472201"/>
            <a:ext cx="43384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r>
              <a:rPr lang="en-US" sz="2800" dirty="0"/>
              <a:t>À, </a:t>
            </a:r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gieo</a:t>
            </a:r>
            <a:r>
              <a:rPr lang="en-US" sz="2800" dirty="0"/>
              <a:t> </a:t>
            </a:r>
            <a:r>
              <a:rPr lang="en-US" sz="2800" dirty="0" err="1"/>
              <a:t>hạt</a:t>
            </a:r>
            <a:r>
              <a:rPr lang="en-US" sz="2800" dirty="0"/>
              <a:t>…</a:t>
            </a:r>
          </a:p>
          <a:p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khi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mùa</a:t>
            </a:r>
            <a:r>
              <a:rPr lang="en-US" sz="2800" dirty="0"/>
              <a:t> </a:t>
            </a:r>
            <a:r>
              <a:rPr lang="en-US" sz="2800" dirty="0" err="1"/>
              <a:t>gặt</a:t>
            </a:r>
            <a:endParaRPr lang="en-US" sz="2800" dirty="0"/>
          </a:p>
          <a:p>
            <a:r>
              <a:rPr lang="en-US" sz="2800" dirty="0" err="1"/>
              <a:t>Lúa</a:t>
            </a:r>
            <a:r>
              <a:rPr lang="en-US" sz="2800" dirty="0"/>
              <a:t> </a:t>
            </a:r>
            <a:r>
              <a:rPr lang="en-US" sz="2800" dirty="0" err="1"/>
              <a:t>vàng</a:t>
            </a:r>
            <a:r>
              <a:rPr lang="en-US" sz="2800" dirty="0"/>
              <a:t> </a:t>
            </a:r>
            <a:r>
              <a:rPr lang="en-US" sz="2800" dirty="0" err="1"/>
              <a:t>reo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đồng</a:t>
            </a:r>
            <a:r>
              <a:rPr lang="en-US" sz="2800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DC9FF7-2D88-4812-92C5-C5E625180E05}"/>
              </a:ext>
            </a:extLst>
          </p:cNvPr>
          <p:cNvSpPr txBox="1"/>
          <p:nvPr/>
        </p:nvSpPr>
        <p:spPr>
          <a:xfrm>
            <a:off x="7089743" y="3569917"/>
            <a:ext cx="48544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r>
              <a:rPr lang="en-US" sz="2800" dirty="0" err="1"/>
              <a:t>Câu</a:t>
            </a:r>
            <a:r>
              <a:rPr lang="en-US" sz="2800" dirty="0"/>
              <a:t>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này</a:t>
            </a:r>
            <a:r>
              <a:rPr lang="en-US" sz="2800" dirty="0"/>
              <a:t>… </a:t>
            </a:r>
            <a:r>
              <a:rPr lang="en-US" sz="2800" dirty="0" err="1"/>
              <a:t>khó</a:t>
            </a:r>
            <a:r>
              <a:rPr lang="en-US" sz="2800" dirty="0"/>
              <a:t> </a:t>
            </a:r>
            <a:r>
              <a:rPr lang="en-US" sz="2800" dirty="0" err="1"/>
              <a:t>quá</a:t>
            </a:r>
            <a:r>
              <a:rPr lang="en-US" sz="2800" dirty="0"/>
              <a:t>!</a:t>
            </a:r>
          </a:p>
          <a:p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…</a:t>
            </a:r>
          </a:p>
          <a:p>
            <a:r>
              <a:rPr lang="en-US" sz="2800" dirty="0" err="1"/>
              <a:t>Rồi</a:t>
            </a:r>
            <a:r>
              <a:rPr lang="en-US" sz="2800" dirty="0"/>
              <a:t>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mai</a:t>
            </a:r>
            <a:r>
              <a:rPr lang="en-US" sz="2800" dirty="0"/>
              <a:t>, </a:t>
            </a:r>
            <a:r>
              <a:rPr lang="en-US" sz="2800" dirty="0" err="1"/>
              <a:t>nghĩ</a:t>
            </a:r>
            <a:r>
              <a:rPr lang="en-US" sz="2800" dirty="0"/>
              <a:t> </a:t>
            </a:r>
            <a:r>
              <a:rPr lang="en-US" sz="2800" dirty="0" err="1"/>
              <a:t>dần</a:t>
            </a:r>
            <a:r>
              <a:rPr lang="en-US" sz="2800" dirty="0"/>
              <a:t>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DD9C18-A033-41D5-A670-D3D5EE200088}"/>
              </a:ext>
            </a:extLst>
          </p:cNvPr>
          <p:cNvSpPr txBox="1"/>
          <p:nvPr/>
        </p:nvSpPr>
        <p:spPr>
          <a:xfrm>
            <a:off x="1843157" y="3680498"/>
            <a:ext cx="40576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đầu</a:t>
            </a:r>
            <a:r>
              <a:rPr lang="en-US" sz="2800" dirty="0"/>
              <a:t> </a:t>
            </a:r>
            <a:r>
              <a:rPr lang="en-US" sz="2800" dirty="0" err="1"/>
              <a:t>bếp</a:t>
            </a:r>
            <a:r>
              <a:rPr lang="en-US" sz="2800" dirty="0"/>
              <a:t>,</a:t>
            </a:r>
          </a:p>
          <a:p>
            <a:r>
              <a:rPr lang="en-US" sz="2800" dirty="0" err="1"/>
              <a:t>Làm</a:t>
            </a:r>
            <a:r>
              <a:rPr lang="en-US" sz="2800" dirty="0"/>
              <a:t> bánh </a:t>
            </a:r>
            <a:r>
              <a:rPr lang="en-US" sz="2800" dirty="0" err="1"/>
              <a:t>ngọt</a:t>
            </a:r>
            <a:r>
              <a:rPr lang="en-US" sz="2800" dirty="0"/>
              <a:t> </a:t>
            </a:r>
            <a:r>
              <a:rPr lang="en-US" sz="2800" dirty="0" err="1"/>
              <a:t>thật</a:t>
            </a:r>
            <a:r>
              <a:rPr lang="en-US" sz="2800" dirty="0"/>
              <a:t> </a:t>
            </a:r>
            <a:r>
              <a:rPr lang="en-US" sz="2800" dirty="0" err="1"/>
              <a:t>đẹp</a:t>
            </a:r>
            <a:r>
              <a:rPr lang="en-US" sz="2800" dirty="0"/>
              <a:t>,</a:t>
            </a:r>
          </a:p>
          <a:p>
            <a:r>
              <a:rPr lang="en-US" sz="2800" dirty="0" err="1"/>
              <a:t>Nấu</a:t>
            </a:r>
            <a:r>
              <a:rPr lang="en-US" sz="2800" dirty="0"/>
              <a:t> </a:t>
            </a:r>
            <a:r>
              <a:rPr lang="en-US" sz="2800" dirty="0" err="1"/>
              <a:t>món</a:t>
            </a:r>
            <a:r>
              <a:rPr lang="en-US" sz="2800" dirty="0"/>
              <a:t> </a:t>
            </a:r>
            <a:r>
              <a:rPr lang="en-US" sz="2800" dirty="0" err="1"/>
              <a:t>mì</a:t>
            </a:r>
            <a:r>
              <a:rPr lang="en-US" sz="2800" dirty="0"/>
              <a:t>… </a:t>
            </a:r>
            <a:r>
              <a:rPr lang="en-US" sz="2800" dirty="0" err="1"/>
              <a:t>siêu</a:t>
            </a:r>
            <a:r>
              <a:rPr lang="en-US" sz="2800" dirty="0"/>
              <a:t> </a:t>
            </a:r>
            <a:r>
              <a:rPr lang="en-US" sz="2800" dirty="0" err="1"/>
              <a:t>ngon</a:t>
            </a:r>
            <a:r>
              <a:rPr lang="en-US" sz="2800" dirty="0"/>
              <a:t>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1A2A9E6-25DF-458D-BEAE-A4BA5D87A5F6}"/>
              </a:ext>
            </a:extLst>
          </p:cNvPr>
          <p:cNvSpPr/>
          <p:nvPr/>
        </p:nvSpPr>
        <p:spPr>
          <a:xfrm>
            <a:off x="1333500" y="1552575"/>
            <a:ext cx="509657" cy="41338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F5CF519-2BA6-4A5F-9128-370660B6DB57}"/>
              </a:ext>
            </a:extLst>
          </p:cNvPr>
          <p:cNvSpPr/>
          <p:nvPr/>
        </p:nvSpPr>
        <p:spPr>
          <a:xfrm>
            <a:off x="1333500" y="3768765"/>
            <a:ext cx="509657" cy="41338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894C2D3-995F-4C3D-8E3E-9C4BEC2CF584}"/>
              </a:ext>
            </a:extLst>
          </p:cNvPr>
          <p:cNvSpPr/>
          <p:nvPr/>
        </p:nvSpPr>
        <p:spPr>
          <a:xfrm>
            <a:off x="6553665" y="1552575"/>
            <a:ext cx="509657" cy="41338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1E1E24A-E0C3-4EBD-9CEC-5748E018C052}"/>
              </a:ext>
            </a:extLst>
          </p:cNvPr>
          <p:cNvSpPr/>
          <p:nvPr/>
        </p:nvSpPr>
        <p:spPr>
          <a:xfrm>
            <a:off x="6580086" y="3695429"/>
            <a:ext cx="509657" cy="41338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2596DA-D104-413B-8A9E-0CCFF03BADAF}"/>
              </a:ext>
            </a:extLst>
          </p:cNvPr>
          <p:cNvSpPr txBox="1"/>
          <p:nvPr/>
        </p:nvSpPr>
        <p:spPr>
          <a:xfrm>
            <a:off x="8972605" y="5385799"/>
            <a:ext cx="2228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(</a:t>
            </a:r>
            <a:r>
              <a:rPr lang="en-US" sz="2800" dirty="0" err="1"/>
              <a:t>Thái</a:t>
            </a:r>
            <a:r>
              <a:rPr lang="en-US" sz="2800" dirty="0"/>
              <a:t> </a:t>
            </a:r>
            <a:r>
              <a:rPr lang="en-US" sz="2800" dirty="0" err="1"/>
              <a:t>Dương</a:t>
            </a:r>
            <a:r>
              <a:rPr lang="en-US" sz="2800" dirty="0"/>
              <a:t>)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5FE5BDE-E381-4B02-BE79-5A1190825E5A}"/>
              </a:ext>
            </a:extLst>
          </p:cNvPr>
          <p:cNvSpPr/>
          <p:nvPr/>
        </p:nvSpPr>
        <p:spPr>
          <a:xfrm>
            <a:off x="557560" y="5709424"/>
            <a:ext cx="3468029" cy="52322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nối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khổ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53880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288" y="5428047"/>
            <a:ext cx="1759944" cy="1429954"/>
          </a:xfrm>
          <a:prstGeom prst="rect">
            <a:avLst/>
          </a:prstGeom>
        </p:spPr>
      </p:pic>
      <p:pic>
        <p:nvPicPr>
          <p:cNvPr id="11" name="Picture 2" descr="Disposable Face Mask 3ply | Yebi Health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575" b="85062" l="0" r="100000">
                        <a14:foregroundMark x1="18805" y1="31810" x2="77153" y2="30228"/>
                        <a14:foregroundMark x1="36555" y1="26011" x2="58524" y2="26714"/>
                        <a14:foregroundMark x1="27065" y1="71178" x2="27065" y2="71178"/>
                        <a14:foregroundMark x1="23023" y1="67838" x2="24780" y2="68014"/>
                        <a14:foregroundMark x1="21617" y1="65905" x2="21617" y2="65905"/>
                        <a14:foregroundMark x1="71002" y1="72759" x2="79438" y2="65202"/>
                        <a14:foregroundMark x1="19859" y1="64499" x2="20211" y2="64499"/>
                        <a14:foregroundMark x1="15290" y1="57645" x2="15290" y2="57645"/>
                        <a14:foregroundMark x1="3163" y1="34622" x2="3163" y2="34622"/>
                        <a14:foregroundMark x1="6503" y1="27592" x2="9842" y2="26889"/>
                        <a14:foregroundMark x1="17399" y1="30580" x2="17399" y2="30580"/>
                        <a14:foregroundMark x1="14587" y1="28471" x2="14587" y2="28471"/>
                        <a14:foregroundMark x1="6151" y1="28471" x2="6151" y2="28471"/>
                        <a14:foregroundMark x1="3866" y1="40070" x2="7206" y2="46397"/>
                        <a14:foregroundMark x1="15290" y1="57645" x2="8260" y2="47452"/>
                        <a14:foregroundMark x1="3163" y1="38313" x2="3163" y2="38313"/>
                        <a14:foregroundMark x1="4394" y1="29525" x2="4394" y2="29525"/>
                        <a14:foregroundMark x1="2988" y1="31459" x2="2988" y2="31459"/>
                        <a14:foregroundMark x1="2988" y1="34095" x2="2988" y2="36204"/>
                        <a14:foregroundMark x1="4218" y1="29701" x2="2636" y2="32162"/>
                        <a14:foregroundMark x1="2812" y1="36731" x2="2812" y2="36731"/>
                        <a14:foregroundMark x1="2812" y1="37258" x2="3515" y2="38489"/>
                        <a14:foregroundMark x1="9666" y1="27592" x2="15993" y2="29350"/>
                        <a14:foregroundMark x1="17399" y1="28120" x2="17399" y2="29174"/>
                        <a14:foregroundMark x1="16520" y1="30756" x2="17047" y2="34446"/>
                        <a14:foregroundMark x1="84710" y1="29350" x2="86116" y2="28647"/>
                        <a14:foregroundMark x1="86995" y1="28471" x2="87522" y2="28295"/>
                        <a14:foregroundMark x1="88752" y1="27768" x2="89982" y2="27065"/>
                        <a14:foregroundMark x1="91213" y1="27592" x2="92267" y2="27944"/>
                        <a14:foregroundMark x1="93322" y1="28120" x2="94552" y2="28471"/>
                        <a14:foregroundMark x1="95431" y1="29525" x2="95958" y2="30404"/>
                        <a14:foregroundMark x1="96837" y1="31459" x2="97012" y2="33040"/>
                        <a14:foregroundMark x1="97188" y1="34974" x2="97364" y2="35149"/>
                        <a14:foregroundMark x1="96661" y1="38313" x2="96661" y2="38313"/>
                        <a14:foregroundMark x1="97364" y1="33919" x2="97188" y2="36731"/>
                        <a14:foregroundMark x1="96485" y1="39543" x2="95958" y2="41301"/>
                        <a14:foregroundMark x1="97188" y1="37434" x2="97188" y2="37434"/>
                        <a14:foregroundMark x1="95958" y1="41476" x2="92443" y2="47276"/>
                        <a14:foregroundMark x1="91916" y1="48330" x2="85589" y2="565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4" t="22214" r="8571" b="14900"/>
          <a:stretch/>
        </p:blipFill>
        <p:spPr bwMode="auto">
          <a:xfrm rot="21113504">
            <a:off x="5143102" y="5883796"/>
            <a:ext cx="602557" cy="31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isposable Face Mask 3ply | Yebi Health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575" b="85062" l="0" r="100000">
                        <a14:foregroundMark x1="18805" y1="31810" x2="77153" y2="30228"/>
                        <a14:foregroundMark x1="36555" y1="26011" x2="58524" y2="26714"/>
                        <a14:foregroundMark x1="27065" y1="71178" x2="27065" y2="71178"/>
                        <a14:foregroundMark x1="23023" y1="67838" x2="24780" y2="68014"/>
                        <a14:foregroundMark x1="21617" y1="65905" x2="21617" y2="65905"/>
                        <a14:foregroundMark x1="71002" y1="72759" x2="79438" y2="65202"/>
                        <a14:foregroundMark x1="19859" y1="64499" x2="20211" y2="64499"/>
                        <a14:foregroundMark x1="15290" y1="57645" x2="15290" y2="57645"/>
                        <a14:foregroundMark x1="3163" y1="34622" x2="3163" y2="34622"/>
                        <a14:foregroundMark x1="6503" y1="27592" x2="9842" y2="26889"/>
                        <a14:foregroundMark x1="17399" y1="30580" x2="17399" y2="30580"/>
                        <a14:foregroundMark x1="14587" y1="28471" x2="14587" y2="28471"/>
                        <a14:foregroundMark x1="6151" y1="28471" x2="6151" y2="28471"/>
                        <a14:foregroundMark x1="3866" y1="40070" x2="7206" y2="46397"/>
                        <a14:foregroundMark x1="15290" y1="57645" x2="8260" y2="47452"/>
                        <a14:foregroundMark x1="3163" y1="38313" x2="3163" y2="38313"/>
                        <a14:foregroundMark x1="4394" y1="29525" x2="4394" y2="29525"/>
                        <a14:foregroundMark x1="2988" y1="31459" x2="2988" y2="31459"/>
                        <a14:foregroundMark x1="2988" y1="34095" x2="2988" y2="36204"/>
                        <a14:foregroundMark x1="4218" y1="29701" x2="2636" y2="32162"/>
                        <a14:foregroundMark x1="2812" y1="36731" x2="2812" y2="36731"/>
                        <a14:foregroundMark x1="2812" y1="37258" x2="3515" y2="38489"/>
                        <a14:foregroundMark x1="9666" y1="27592" x2="15993" y2="29350"/>
                        <a14:foregroundMark x1="17399" y1="28120" x2="17399" y2="29174"/>
                        <a14:foregroundMark x1="16520" y1="30756" x2="17047" y2="34446"/>
                        <a14:foregroundMark x1="84710" y1="29350" x2="86116" y2="28647"/>
                        <a14:foregroundMark x1="86995" y1="28471" x2="87522" y2="28295"/>
                        <a14:foregroundMark x1="88752" y1="27768" x2="89982" y2="27065"/>
                        <a14:foregroundMark x1="91213" y1="27592" x2="92267" y2="27944"/>
                        <a14:foregroundMark x1="93322" y1="28120" x2="94552" y2="28471"/>
                        <a14:foregroundMark x1="95431" y1="29525" x2="95958" y2="30404"/>
                        <a14:foregroundMark x1="96837" y1="31459" x2="97012" y2="33040"/>
                        <a14:foregroundMark x1="97188" y1="34974" x2="97364" y2="35149"/>
                        <a14:foregroundMark x1="96661" y1="38313" x2="96661" y2="38313"/>
                        <a14:foregroundMark x1="97364" y1="33919" x2="97188" y2="36731"/>
                        <a14:foregroundMark x1="96485" y1="39543" x2="95958" y2="41301"/>
                        <a14:foregroundMark x1="97188" y1="37434" x2="97188" y2="37434"/>
                        <a14:foregroundMark x1="95958" y1="41476" x2="92443" y2="47276"/>
                        <a14:foregroundMark x1="91916" y1="48330" x2="85589" y2="565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4" t="22214" r="8571" b="14900"/>
          <a:stretch/>
        </p:blipFill>
        <p:spPr bwMode="auto">
          <a:xfrm rot="21383368">
            <a:off x="5926883" y="5939916"/>
            <a:ext cx="600702" cy="30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94" y="1676012"/>
            <a:ext cx="9416116" cy="2361464"/>
          </a:xfrm>
          <a:prstGeom prst="rect">
            <a:avLst/>
          </a:prstGeom>
        </p:spPr>
      </p:pic>
      <p:pic>
        <p:nvPicPr>
          <p:cNvPr id="9" name="Ghen-Co-Vy-MIN-ERIK">
            <a:hlinkClick r:id="" action="ppaction://media"/>
            <a:extLst>
              <a:ext uri="{FF2B5EF4-FFF2-40B4-BE49-F238E27FC236}">
                <a16:creationId xmlns:a16="http://schemas.microsoft.com/office/drawing/2014/main" id="{454B5C7F-1E66-4271-84D9-BF7448AF66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7605" y="2635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95682" y="5430283"/>
            <a:ext cx="1733550" cy="153690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898358" y="521195"/>
            <a:ext cx="4529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03488" y="1746097"/>
            <a:ext cx="55998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911168" y="668234"/>
            <a:ext cx="511318" cy="51131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1352" y="1590768"/>
            <a:ext cx="4637808" cy="233326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625" y1="21921" x2="14000" y2="57143"/>
                        <a14:foregroundMark x1="15625" y1="23645" x2="5750" y2="28571"/>
                        <a14:foregroundMark x1="6375" y1="67980" x2="7500" y2="86453"/>
                        <a14:foregroundMark x1="8125" y1="71182" x2="14875" y2="79803"/>
                        <a14:foregroundMark x1="12250" y1="96305" x2="56125" y2="85961"/>
                        <a14:foregroundMark x1="5750" y1="29064" x2="2500" y2="43103"/>
                        <a14:foregroundMark x1="36250" y1="15025" x2="38125" y2="58374"/>
                        <a14:foregroundMark x1="22375" y1="60345" x2="14000" y2="65764"/>
                        <a14:foregroundMark x1="29375" y1="55419" x2="35250" y2="42611"/>
                        <a14:foregroundMark x1="28875" y1="74877" x2="23625" y2="84483"/>
                        <a14:foregroundMark x1="30375" y1="78325" x2="63125" y2="76847"/>
                        <a14:foregroundMark x1="36250" y1="96798" x2="87500" y2="86946"/>
                        <a14:foregroundMark x1="82000" y1="62069" x2="93750" y2="82266"/>
                        <a14:foregroundMark x1="96875" y1="66749" x2="95625" y2="99261"/>
                        <a14:foregroundMark x1="88250" y1="75616" x2="74250" y2="79803"/>
                        <a14:foregroundMark x1="66625" y1="78571" x2="54875" y2="85961"/>
                        <a14:foregroundMark x1="48625" y1="63793" x2="40500" y2="87192"/>
                        <a14:foregroundMark x1="27375" y1="71675" x2="35250" y2="76108"/>
                        <a14:foregroundMark x1="33250" y1="93842" x2="71750" y2="91379"/>
                        <a14:foregroundMark x1="87500" y1="91872" x2="78375" y2="98522"/>
                        <a14:foregroundMark x1="66625" y1="48768" x2="60000" y2="69212"/>
                        <a14:foregroundMark x1="64000" y1="19458" x2="61000" y2="51232"/>
                        <a14:foregroundMark x1="75500" y1="22414" x2="78000" y2="23153"/>
                        <a14:foregroundMark x1="56875" y1="45567" x2="54500" y2="47291"/>
                        <a14:foregroundMark x1="55500" y1="41379" x2="60125" y2="43842"/>
                        <a14:foregroundMark x1="44250" y1="62808" x2="41125" y2="75616"/>
                        <a14:foregroundMark x1="32625" y1="85222" x2="34500" y2="82759"/>
                        <a14:foregroundMark x1="32625" y1="96798" x2="66875" y2="90640"/>
                        <a14:foregroundMark x1="69250" y1="97537" x2="49875" y2="99015"/>
                        <a14:foregroundMark x1="28500" y1="45567" x2="28500" y2="45567"/>
                        <a14:foregroundMark x1="9375" y1="87685" x2="9375" y2="87685"/>
                        <a14:foregroundMark x1="19000" y1="19951" x2="20500" y2="25369"/>
                        <a14:foregroundMark x1="70250" y1="47291" x2="76375" y2="38177"/>
                        <a14:foregroundMark x1="45250" y1="44335" x2="45250" y2="443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690" y="4347272"/>
            <a:ext cx="4947248" cy="251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20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38395AD-7637-4664-B986-DF09B49C6C43}"/>
              </a:ext>
            </a:extLst>
          </p:cNvPr>
          <p:cNvSpPr/>
          <p:nvPr/>
        </p:nvSpPr>
        <p:spPr>
          <a:xfrm>
            <a:off x="0" y="622009"/>
            <a:ext cx="12192000" cy="577633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80DA53-1562-4364-A8AC-7490C5FB59E2}"/>
              </a:ext>
            </a:extLst>
          </p:cNvPr>
          <p:cNvSpPr txBox="1"/>
          <p:nvPr/>
        </p:nvSpPr>
        <p:spPr>
          <a:xfrm>
            <a:off x="4591933" y="763123"/>
            <a:ext cx="3468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Lớn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lên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làm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gì</a:t>
            </a:r>
            <a:r>
              <a:rPr lang="en-US" sz="36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CBA9B0-43BD-4C16-B53A-878133CC7036}"/>
              </a:ext>
            </a:extLst>
          </p:cNvPr>
          <p:cNvSpPr txBox="1"/>
          <p:nvPr/>
        </p:nvSpPr>
        <p:spPr>
          <a:xfrm>
            <a:off x="1843157" y="1472201"/>
            <a:ext cx="448279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muốn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muốn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thủy</a:t>
            </a:r>
            <a:r>
              <a:rPr lang="en-US" sz="2800" dirty="0"/>
              <a:t> </a:t>
            </a:r>
            <a:r>
              <a:rPr lang="en-US" sz="2800" dirty="0" err="1"/>
              <a:t>thủ</a:t>
            </a:r>
            <a:endParaRPr lang="en-US" sz="2800" dirty="0"/>
          </a:p>
          <a:p>
            <a:r>
              <a:rPr lang="en-US" sz="2800" dirty="0" err="1"/>
              <a:t>Lái</a:t>
            </a:r>
            <a:r>
              <a:rPr lang="en-US" sz="2800" dirty="0"/>
              <a:t> </a:t>
            </a:r>
            <a:r>
              <a:rPr lang="en-US" sz="2800" dirty="0" err="1"/>
              <a:t>tàu</a:t>
            </a:r>
            <a:r>
              <a:rPr lang="en-US" sz="2800" dirty="0"/>
              <a:t> </a:t>
            </a:r>
            <a:r>
              <a:rPr lang="en-US" sz="2800" dirty="0" err="1"/>
              <a:t>vượt</a:t>
            </a:r>
            <a:r>
              <a:rPr lang="en-US" sz="2800" dirty="0"/>
              <a:t> </a:t>
            </a:r>
            <a:r>
              <a:rPr lang="en-US" sz="2800" dirty="0" err="1"/>
              <a:t>sóng</a:t>
            </a:r>
            <a:r>
              <a:rPr lang="en-US" sz="2800" dirty="0"/>
              <a:t> </a:t>
            </a:r>
            <a:r>
              <a:rPr lang="en-US" sz="2800" dirty="0" err="1"/>
              <a:t>dữ</a:t>
            </a:r>
            <a:r>
              <a:rPr lang="en-US" sz="2800" dirty="0"/>
              <a:t>,</a:t>
            </a:r>
          </a:p>
          <a:p>
            <a:r>
              <a:rPr lang="en-US" sz="2800" dirty="0" err="1"/>
              <a:t>Băng</a:t>
            </a:r>
            <a:r>
              <a:rPr lang="en-US" sz="2800" dirty="0"/>
              <a:t> qua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đại</a:t>
            </a:r>
            <a:r>
              <a:rPr lang="en-US" sz="2800" dirty="0"/>
              <a:t> </a:t>
            </a:r>
            <a:r>
              <a:rPr lang="en-US" sz="2800" dirty="0" err="1"/>
              <a:t>dương</a:t>
            </a:r>
            <a:r>
              <a:rPr lang="en-US" sz="2800" dirty="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3F1B72-260E-4C52-81E5-F28DA1173951}"/>
              </a:ext>
            </a:extLst>
          </p:cNvPr>
          <p:cNvSpPr txBox="1"/>
          <p:nvPr/>
        </p:nvSpPr>
        <p:spPr>
          <a:xfrm>
            <a:off x="7089743" y="1472201"/>
            <a:ext cx="43384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r>
              <a:rPr lang="en-US" sz="2800" dirty="0"/>
              <a:t>À, </a:t>
            </a:r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gieo</a:t>
            </a:r>
            <a:r>
              <a:rPr lang="en-US" sz="2800" dirty="0"/>
              <a:t> </a:t>
            </a:r>
            <a:r>
              <a:rPr lang="en-US" sz="2800" dirty="0" err="1"/>
              <a:t>hạt</a:t>
            </a:r>
            <a:r>
              <a:rPr lang="en-US" sz="2800" dirty="0"/>
              <a:t>…</a:t>
            </a:r>
          </a:p>
          <a:p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khi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mùa</a:t>
            </a:r>
            <a:r>
              <a:rPr lang="en-US" sz="2800" dirty="0"/>
              <a:t> </a:t>
            </a:r>
            <a:r>
              <a:rPr lang="en-US" sz="2800" dirty="0" err="1"/>
              <a:t>gặt</a:t>
            </a:r>
            <a:endParaRPr lang="en-US" sz="2800" dirty="0"/>
          </a:p>
          <a:p>
            <a:r>
              <a:rPr lang="en-US" sz="2800" dirty="0" err="1"/>
              <a:t>Lúa</a:t>
            </a:r>
            <a:r>
              <a:rPr lang="en-US" sz="2800" dirty="0"/>
              <a:t> </a:t>
            </a:r>
            <a:r>
              <a:rPr lang="en-US" sz="2800" dirty="0" err="1"/>
              <a:t>vàng</a:t>
            </a:r>
            <a:r>
              <a:rPr lang="en-US" sz="2800" dirty="0"/>
              <a:t> </a:t>
            </a:r>
            <a:r>
              <a:rPr lang="en-US" sz="2800" dirty="0" err="1"/>
              <a:t>reo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đồng</a:t>
            </a:r>
            <a:r>
              <a:rPr lang="en-US" sz="2800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DC9FF7-2D88-4812-92C5-C5E625180E05}"/>
              </a:ext>
            </a:extLst>
          </p:cNvPr>
          <p:cNvSpPr txBox="1"/>
          <p:nvPr/>
        </p:nvSpPr>
        <p:spPr>
          <a:xfrm>
            <a:off x="7089743" y="3569917"/>
            <a:ext cx="48544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r>
              <a:rPr lang="en-US" sz="2800" dirty="0" err="1"/>
              <a:t>Câu</a:t>
            </a:r>
            <a:r>
              <a:rPr lang="en-US" sz="2800" dirty="0"/>
              <a:t>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này</a:t>
            </a:r>
            <a:r>
              <a:rPr lang="en-US" sz="2800" dirty="0"/>
              <a:t>… </a:t>
            </a:r>
            <a:r>
              <a:rPr lang="en-US" sz="2800" dirty="0" err="1"/>
              <a:t>khó</a:t>
            </a:r>
            <a:r>
              <a:rPr lang="en-US" sz="2800" dirty="0"/>
              <a:t> </a:t>
            </a:r>
            <a:r>
              <a:rPr lang="en-US" sz="2800" dirty="0" err="1"/>
              <a:t>quá</a:t>
            </a:r>
            <a:r>
              <a:rPr lang="en-US" sz="2800" dirty="0"/>
              <a:t>!</a:t>
            </a:r>
          </a:p>
          <a:p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…</a:t>
            </a:r>
          </a:p>
          <a:p>
            <a:r>
              <a:rPr lang="en-US" sz="2800" dirty="0" err="1"/>
              <a:t>Rồi</a:t>
            </a:r>
            <a:r>
              <a:rPr lang="en-US" sz="2800" dirty="0"/>
              <a:t>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mai</a:t>
            </a:r>
            <a:r>
              <a:rPr lang="en-US" sz="2800" dirty="0"/>
              <a:t>, </a:t>
            </a:r>
            <a:r>
              <a:rPr lang="en-US" sz="2800" dirty="0" err="1"/>
              <a:t>nghĩ</a:t>
            </a:r>
            <a:r>
              <a:rPr lang="en-US" sz="2800" dirty="0"/>
              <a:t> </a:t>
            </a:r>
            <a:r>
              <a:rPr lang="en-US" sz="2800" dirty="0" err="1"/>
              <a:t>dần</a:t>
            </a:r>
            <a:r>
              <a:rPr lang="en-US" sz="2800" dirty="0"/>
              <a:t>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DD9C18-A033-41D5-A670-D3D5EE200088}"/>
              </a:ext>
            </a:extLst>
          </p:cNvPr>
          <p:cNvSpPr txBox="1"/>
          <p:nvPr/>
        </p:nvSpPr>
        <p:spPr>
          <a:xfrm>
            <a:off x="1843157" y="3680498"/>
            <a:ext cx="40576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đầu</a:t>
            </a:r>
            <a:r>
              <a:rPr lang="en-US" sz="2800" dirty="0"/>
              <a:t> </a:t>
            </a:r>
            <a:r>
              <a:rPr lang="en-US" sz="2800" dirty="0" err="1"/>
              <a:t>bếp</a:t>
            </a:r>
            <a:r>
              <a:rPr lang="en-US" sz="2800" dirty="0"/>
              <a:t>,</a:t>
            </a:r>
          </a:p>
          <a:p>
            <a:r>
              <a:rPr lang="en-US" sz="2800" dirty="0" err="1"/>
              <a:t>Làm</a:t>
            </a:r>
            <a:r>
              <a:rPr lang="en-US" sz="2800" dirty="0"/>
              <a:t> bánh </a:t>
            </a:r>
            <a:r>
              <a:rPr lang="en-US" sz="2800" dirty="0" err="1"/>
              <a:t>ngọt</a:t>
            </a:r>
            <a:r>
              <a:rPr lang="en-US" sz="2800" dirty="0"/>
              <a:t> </a:t>
            </a:r>
            <a:r>
              <a:rPr lang="en-US" sz="2800" dirty="0" err="1"/>
              <a:t>thật</a:t>
            </a:r>
            <a:r>
              <a:rPr lang="en-US" sz="2800" dirty="0"/>
              <a:t> </a:t>
            </a:r>
            <a:r>
              <a:rPr lang="en-US" sz="2800" dirty="0" err="1"/>
              <a:t>đẹp</a:t>
            </a:r>
            <a:r>
              <a:rPr lang="en-US" sz="2800" dirty="0"/>
              <a:t>,</a:t>
            </a:r>
          </a:p>
          <a:p>
            <a:r>
              <a:rPr lang="en-US" sz="2800" dirty="0" err="1"/>
              <a:t>Nấu</a:t>
            </a:r>
            <a:r>
              <a:rPr lang="en-US" sz="2800" dirty="0"/>
              <a:t> </a:t>
            </a:r>
            <a:r>
              <a:rPr lang="en-US" sz="2800" dirty="0" err="1"/>
              <a:t>món</a:t>
            </a:r>
            <a:r>
              <a:rPr lang="en-US" sz="2800" dirty="0"/>
              <a:t> </a:t>
            </a:r>
            <a:r>
              <a:rPr lang="en-US" sz="2800" dirty="0" err="1"/>
              <a:t>mì</a:t>
            </a:r>
            <a:r>
              <a:rPr lang="en-US" sz="2800" dirty="0"/>
              <a:t>… </a:t>
            </a:r>
            <a:r>
              <a:rPr lang="en-US" sz="2800" dirty="0" err="1"/>
              <a:t>siêu</a:t>
            </a:r>
            <a:r>
              <a:rPr lang="en-US" sz="2800" dirty="0"/>
              <a:t> </a:t>
            </a:r>
            <a:r>
              <a:rPr lang="en-US" sz="2800" dirty="0" err="1"/>
              <a:t>ngon</a:t>
            </a:r>
            <a:r>
              <a:rPr lang="en-US" sz="2800" dirty="0"/>
              <a:t>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1A2A9E6-25DF-458D-BEAE-A4BA5D87A5F6}"/>
              </a:ext>
            </a:extLst>
          </p:cNvPr>
          <p:cNvSpPr/>
          <p:nvPr/>
        </p:nvSpPr>
        <p:spPr>
          <a:xfrm>
            <a:off x="1474470" y="1600200"/>
            <a:ext cx="368687" cy="36576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F5CF519-2BA6-4A5F-9128-370660B6DB57}"/>
              </a:ext>
            </a:extLst>
          </p:cNvPr>
          <p:cNvSpPr/>
          <p:nvPr/>
        </p:nvSpPr>
        <p:spPr>
          <a:xfrm>
            <a:off x="1474470" y="3816390"/>
            <a:ext cx="368687" cy="36576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894C2D3-995F-4C3D-8E3E-9C4BEC2CF584}"/>
              </a:ext>
            </a:extLst>
          </p:cNvPr>
          <p:cNvSpPr/>
          <p:nvPr/>
        </p:nvSpPr>
        <p:spPr>
          <a:xfrm>
            <a:off x="6694635" y="1600200"/>
            <a:ext cx="368687" cy="36576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1E1E24A-E0C3-4EBD-9CEC-5748E018C052}"/>
              </a:ext>
            </a:extLst>
          </p:cNvPr>
          <p:cNvSpPr/>
          <p:nvPr/>
        </p:nvSpPr>
        <p:spPr>
          <a:xfrm>
            <a:off x="6721056" y="3743054"/>
            <a:ext cx="368687" cy="36576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2596DA-D104-413B-8A9E-0CCFF03BADAF}"/>
              </a:ext>
            </a:extLst>
          </p:cNvPr>
          <p:cNvSpPr txBox="1"/>
          <p:nvPr/>
        </p:nvSpPr>
        <p:spPr>
          <a:xfrm>
            <a:off x="8972605" y="5385799"/>
            <a:ext cx="2228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(</a:t>
            </a:r>
            <a:r>
              <a:rPr lang="en-US" sz="2800" dirty="0" err="1"/>
              <a:t>Thái</a:t>
            </a:r>
            <a:r>
              <a:rPr lang="en-US" sz="2800" dirty="0"/>
              <a:t> </a:t>
            </a:r>
            <a:r>
              <a:rPr lang="en-US" sz="2800" dirty="0" err="1"/>
              <a:t>Dương</a:t>
            </a:r>
            <a:r>
              <a:rPr lang="en-US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42604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010559" y="2018946"/>
            <a:ext cx="1631403" cy="1237228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1376335" y="2211422"/>
            <a:ext cx="9723788" cy="4177804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3593627" y="469657"/>
            <a:ext cx="5748611" cy="85129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kumimoji="0" lang="zh-CN" altLang="en-US" sz="4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6FC6CBA-8336-49F0-BB4D-B7274D56C5E7}"/>
              </a:ext>
            </a:extLst>
          </p:cNvPr>
          <p:cNvGrpSpPr/>
          <p:nvPr/>
        </p:nvGrpSpPr>
        <p:grpSpPr>
          <a:xfrm>
            <a:off x="3204438" y="1581195"/>
            <a:ext cx="7026960" cy="4617041"/>
            <a:chOff x="4157489" y="467780"/>
            <a:chExt cx="6566615" cy="4683218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96A8B2FF-163F-4DB8-A267-3B7D84730C2E}"/>
                </a:ext>
              </a:extLst>
            </p:cNvPr>
            <p:cNvGrpSpPr/>
            <p:nvPr/>
          </p:nvGrpSpPr>
          <p:grpSpPr>
            <a:xfrm>
              <a:off x="4157489" y="467780"/>
              <a:ext cx="6566615" cy="4683218"/>
              <a:chOff x="4125650" y="446369"/>
              <a:chExt cx="6566615" cy="4683218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99239758-60E1-47F7-888D-2667866A925C}"/>
                  </a:ext>
                </a:extLst>
              </p:cNvPr>
              <p:cNvGrpSpPr/>
              <p:nvPr/>
            </p:nvGrpSpPr>
            <p:grpSpPr>
              <a:xfrm>
                <a:off x="4125650" y="446369"/>
                <a:ext cx="6509688" cy="3644125"/>
                <a:chOff x="7603399" y="2430695"/>
                <a:chExt cx="4056697" cy="2596731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D6EEA8CA-853E-481B-B9E5-9171F2F7916B}"/>
                    </a:ext>
                  </a:extLst>
                </p:cNvPr>
                <p:cNvGrpSpPr/>
                <p:nvPr/>
              </p:nvGrpSpPr>
              <p:grpSpPr>
                <a:xfrm>
                  <a:off x="7603399" y="2430695"/>
                  <a:ext cx="4056697" cy="1909198"/>
                  <a:chOff x="8047282" y="-1906"/>
                  <a:chExt cx="4056697" cy="1909198"/>
                </a:xfrm>
              </p:grpSpPr>
              <p:grpSp>
                <p:nvGrpSpPr>
                  <p:cNvPr id="83" name="Group 82">
                    <a:extLst>
                      <a:ext uri="{FF2B5EF4-FFF2-40B4-BE49-F238E27FC236}">
                        <a16:creationId xmlns:a16="http://schemas.microsoft.com/office/drawing/2014/main" id="{79342621-BD7D-43B0-981C-166BBA04E0EE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4056697" cy="1292033"/>
                    <a:chOff x="8047282" y="615259"/>
                    <a:chExt cx="4056697" cy="1292033"/>
                  </a:xfrm>
                </p:grpSpPr>
                <p:grpSp>
                  <p:nvGrpSpPr>
                    <p:cNvPr id="85" name="Group 84">
                      <a:extLst>
                        <a:ext uri="{FF2B5EF4-FFF2-40B4-BE49-F238E27FC236}">
                          <a16:creationId xmlns:a16="http://schemas.microsoft.com/office/drawing/2014/main" id="{4B5E57D1-A4FF-4378-81F0-11DDF7EDE8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96" name="Rectangle: Rounded Corners 95">
                        <a:extLst>
                          <a:ext uri="{FF2B5EF4-FFF2-40B4-BE49-F238E27FC236}">
                            <a16:creationId xmlns:a16="http://schemas.microsoft.com/office/drawing/2014/main" id="{84CE6DE5-F4F7-4D4C-BC70-A9EB90EE14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19050"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97" name="Oval 96">
                        <a:extLst>
                          <a:ext uri="{FF2B5EF4-FFF2-40B4-BE49-F238E27FC236}">
                            <a16:creationId xmlns:a16="http://schemas.microsoft.com/office/drawing/2014/main" id="{DA57E469-8191-4C56-B295-94E77C40F9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ln w="19050"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86" name="Group 85">
                      <a:extLst>
                        <a:ext uri="{FF2B5EF4-FFF2-40B4-BE49-F238E27FC236}">
                          <a16:creationId xmlns:a16="http://schemas.microsoft.com/office/drawing/2014/main" id="{66B49886-C236-4EE9-956F-7F95A36258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4030458" cy="532791"/>
                      <a:chOff x="8047282" y="615259"/>
                      <a:chExt cx="4030458" cy="532791"/>
                    </a:xfrm>
                  </p:grpSpPr>
                  <p:grpSp>
                    <p:nvGrpSpPr>
                      <p:cNvPr id="90" name="Group 89">
                        <a:extLst>
                          <a:ext uri="{FF2B5EF4-FFF2-40B4-BE49-F238E27FC236}">
                            <a16:creationId xmlns:a16="http://schemas.microsoft.com/office/drawing/2014/main" id="{DD6BA58E-263E-48C2-9C15-9519C49DFAF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94" name="Rectangle: Rounded Corners 93">
                          <a:extLst>
                            <a:ext uri="{FF2B5EF4-FFF2-40B4-BE49-F238E27FC236}">
                              <a16:creationId xmlns:a16="http://schemas.microsoft.com/office/drawing/2014/main" id="{4998D14E-7845-4F56-92DA-091691658B6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n w="19050"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95" name="Oval 94">
                          <a:extLst>
                            <a:ext uri="{FF2B5EF4-FFF2-40B4-BE49-F238E27FC236}">
                              <a16:creationId xmlns:a16="http://schemas.microsoft.com/office/drawing/2014/main" id="{6706F408-9D05-491E-BACD-DD45C57539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ln w="19050"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91" name="Picture 90">
                        <a:extLst>
                          <a:ext uri="{FF2B5EF4-FFF2-40B4-BE49-F238E27FC236}">
                            <a16:creationId xmlns:a16="http://schemas.microsoft.com/office/drawing/2014/main" id="{2AE05420-2F9A-4E42-AAEB-DC437E4ABBA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4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5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486263" y="706768"/>
                        <a:ext cx="437786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2" name="Picture 91">
                        <a:extLst>
                          <a:ext uri="{FF2B5EF4-FFF2-40B4-BE49-F238E27FC236}">
                            <a16:creationId xmlns:a16="http://schemas.microsoft.com/office/drawing/2014/main" id="{48F584BD-6D6E-4EB4-8F72-9C3A0609CE5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4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5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063108" y="706768"/>
                        <a:ext cx="437786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3" name="Picture 92">
                        <a:extLst>
                          <a:ext uri="{FF2B5EF4-FFF2-40B4-BE49-F238E27FC236}">
                            <a16:creationId xmlns:a16="http://schemas.microsoft.com/office/drawing/2014/main" id="{3FEC1109-F0D6-4FCC-9F64-FB18C338AAF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4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5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639954" y="714396"/>
                        <a:ext cx="437786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87" name="Picture 86">
                      <a:extLst>
                        <a:ext uri="{FF2B5EF4-FFF2-40B4-BE49-F238E27FC236}">
                          <a16:creationId xmlns:a16="http://schemas.microsoft.com/office/drawing/2014/main" id="{4247FE17-F3D9-4E08-B38D-178577DC2D6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4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512503" y="1356788"/>
                      <a:ext cx="437786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8" name="Picture 87">
                      <a:extLst>
                        <a:ext uri="{FF2B5EF4-FFF2-40B4-BE49-F238E27FC236}">
                          <a16:creationId xmlns:a16="http://schemas.microsoft.com/office/drawing/2014/main" id="{F8734A39-2337-45BD-BB4F-BB7583C320A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4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089348" y="1356786"/>
                      <a:ext cx="437786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9" name="Picture 88">
                      <a:extLst>
                        <a:ext uri="{FF2B5EF4-FFF2-40B4-BE49-F238E27FC236}">
                          <a16:creationId xmlns:a16="http://schemas.microsoft.com/office/drawing/2014/main" id="{D1E4E32A-2665-4E5D-A743-7BE4C2D614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4">
                      <a:extLst>
                        <a:ext uri="{BEBA8EAE-BF5A-486C-A8C5-ECC9F3942E4B}">
                          <a14:imgProps xmlns:a14="http://schemas.microsoft.com/office/drawing/2010/main">
                            <a14:imgLayer r:embed="rId5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666193" y="1364415"/>
                      <a:ext cx="437786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E848C765-2A9A-4D76-8597-09319C2E065D}"/>
                      </a:ext>
                    </a:extLst>
                  </p:cNvPr>
                  <p:cNvSpPr txBox="1"/>
                  <p:nvPr/>
                </p:nvSpPr>
                <p:spPr>
                  <a:xfrm>
                    <a:off x="8894000" y="-1906"/>
                    <a:ext cx="2080989" cy="467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50000"/>
                        </a:srgbClr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78" name="Rectangle: Rounded Corners 77">
                  <a:extLst>
                    <a:ext uri="{FF2B5EF4-FFF2-40B4-BE49-F238E27FC236}">
                      <a16:creationId xmlns:a16="http://schemas.microsoft.com/office/drawing/2014/main" id="{AE44A05A-DFB8-4735-A620-4FB631AFE9BA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EB61742B-2A04-4D92-892B-EBB2B0ED7F16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80" name="Picture 79">
                  <a:extLst>
                    <a:ext uri="{FF2B5EF4-FFF2-40B4-BE49-F238E27FC236}">
                      <a16:creationId xmlns:a16="http://schemas.microsoft.com/office/drawing/2014/main" id="{D2FDC237-A466-487A-94EC-23C2731D7E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068620" y="4578727"/>
                  <a:ext cx="437786" cy="399405"/>
                </a:xfrm>
                <a:prstGeom prst="rect">
                  <a:avLst/>
                </a:prstGeom>
              </p:spPr>
            </p:pic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D83B9DAF-3EA4-418D-93F1-7EF14BF47C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645465" y="4578727"/>
                  <a:ext cx="437786" cy="399405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CC67A6B9-79F3-4059-BA17-B858B7B358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1222310" y="4586354"/>
                  <a:ext cx="437786" cy="399405"/>
                </a:xfrm>
                <a:prstGeom prst="rect">
                  <a:avLst/>
                </a:prstGeom>
              </p:spPr>
            </p:pic>
          </p:grp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2758ED91-C916-4663-A7AD-5375E02C215D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68D58AF0-E9EA-41B2-A118-77688397A4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138462" y="4438132"/>
                <a:ext cx="702505" cy="648844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0D87C9C4-1B64-4BBE-A0C3-5DD0BF0C6C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064110" y="4438131"/>
                <a:ext cx="702505" cy="648844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CD1D65C9-9908-4E77-BEE8-362817C93F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989760" y="4448838"/>
                <a:ext cx="702505" cy="648844"/>
              </a:xfrm>
              <a:prstGeom prst="rect">
                <a:avLst/>
              </a:prstGeom>
            </p:spPr>
          </p:pic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9313065-4B0F-49FF-84D7-91C004DFD301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4196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38395AD-7637-4664-B986-DF09B49C6C43}"/>
              </a:ext>
            </a:extLst>
          </p:cNvPr>
          <p:cNvSpPr/>
          <p:nvPr/>
        </p:nvSpPr>
        <p:spPr>
          <a:xfrm>
            <a:off x="0" y="622009"/>
            <a:ext cx="12192000" cy="577633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80DA53-1562-4364-A8AC-7490C5FB59E2}"/>
              </a:ext>
            </a:extLst>
          </p:cNvPr>
          <p:cNvSpPr txBox="1"/>
          <p:nvPr/>
        </p:nvSpPr>
        <p:spPr>
          <a:xfrm>
            <a:off x="4591933" y="763123"/>
            <a:ext cx="3468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Lớn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lên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làm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gì</a:t>
            </a:r>
            <a:r>
              <a:rPr lang="en-US" sz="36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CBA9B0-43BD-4C16-B53A-878133CC7036}"/>
              </a:ext>
            </a:extLst>
          </p:cNvPr>
          <p:cNvSpPr txBox="1"/>
          <p:nvPr/>
        </p:nvSpPr>
        <p:spPr>
          <a:xfrm>
            <a:off x="1843157" y="1472201"/>
            <a:ext cx="448279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muốn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muốn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thủy</a:t>
            </a:r>
            <a:r>
              <a:rPr lang="en-US" sz="2800" dirty="0"/>
              <a:t> </a:t>
            </a:r>
            <a:r>
              <a:rPr lang="en-US" sz="2800" dirty="0" err="1"/>
              <a:t>thủ</a:t>
            </a:r>
            <a:endParaRPr lang="en-US" sz="2800" dirty="0"/>
          </a:p>
          <a:p>
            <a:r>
              <a:rPr lang="en-US" sz="2800" dirty="0" err="1"/>
              <a:t>Lái</a:t>
            </a:r>
            <a:r>
              <a:rPr lang="en-US" sz="2800" dirty="0"/>
              <a:t> </a:t>
            </a:r>
            <a:r>
              <a:rPr lang="en-US" sz="2800" dirty="0" err="1"/>
              <a:t>tàu</a:t>
            </a:r>
            <a:r>
              <a:rPr lang="en-US" sz="2800" dirty="0"/>
              <a:t> </a:t>
            </a:r>
            <a:r>
              <a:rPr lang="en-US" sz="2800" dirty="0" err="1"/>
              <a:t>vượt</a:t>
            </a:r>
            <a:r>
              <a:rPr lang="en-US" sz="2800" dirty="0"/>
              <a:t> </a:t>
            </a:r>
            <a:r>
              <a:rPr lang="en-US" sz="2800" dirty="0" err="1"/>
              <a:t>sóng</a:t>
            </a:r>
            <a:r>
              <a:rPr lang="en-US" sz="2800" dirty="0"/>
              <a:t> </a:t>
            </a:r>
            <a:r>
              <a:rPr lang="en-US" sz="2800" dirty="0" err="1"/>
              <a:t>dữ</a:t>
            </a:r>
            <a:r>
              <a:rPr lang="en-US" sz="2800" dirty="0"/>
              <a:t>,</a:t>
            </a:r>
          </a:p>
          <a:p>
            <a:r>
              <a:rPr lang="en-US" sz="2800" dirty="0" err="1"/>
              <a:t>Băng</a:t>
            </a:r>
            <a:r>
              <a:rPr lang="en-US" sz="2800" dirty="0"/>
              <a:t> qua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đại</a:t>
            </a:r>
            <a:r>
              <a:rPr lang="en-US" sz="2800" dirty="0"/>
              <a:t> </a:t>
            </a:r>
            <a:r>
              <a:rPr lang="en-US" sz="2800" dirty="0" err="1"/>
              <a:t>dương</a:t>
            </a:r>
            <a:r>
              <a:rPr lang="en-US" sz="2800" dirty="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3F1B72-260E-4C52-81E5-F28DA1173951}"/>
              </a:ext>
            </a:extLst>
          </p:cNvPr>
          <p:cNvSpPr txBox="1"/>
          <p:nvPr/>
        </p:nvSpPr>
        <p:spPr>
          <a:xfrm>
            <a:off x="7089743" y="1472201"/>
            <a:ext cx="43384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r>
              <a:rPr lang="en-US" sz="2800" dirty="0"/>
              <a:t>À, </a:t>
            </a:r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gieo</a:t>
            </a:r>
            <a:r>
              <a:rPr lang="en-US" sz="2800" dirty="0"/>
              <a:t> </a:t>
            </a:r>
            <a:r>
              <a:rPr lang="en-US" sz="2800" dirty="0" err="1"/>
              <a:t>hạt</a:t>
            </a:r>
            <a:r>
              <a:rPr lang="en-US" sz="2800" dirty="0"/>
              <a:t>…</a:t>
            </a:r>
          </a:p>
          <a:p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khi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mùa</a:t>
            </a:r>
            <a:r>
              <a:rPr lang="en-US" sz="2800" dirty="0"/>
              <a:t> </a:t>
            </a:r>
            <a:r>
              <a:rPr lang="en-US" sz="2800" dirty="0" err="1"/>
              <a:t>gặt</a:t>
            </a:r>
            <a:endParaRPr lang="en-US" sz="2800" dirty="0"/>
          </a:p>
          <a:p>
            <a:r>
              <a:rPr lang="en-US" sz="2800" dirty="0" err="1"/>
              <a:t>Lúa</a:t>
            </a:r>
            <a:r>
              <a:rPr lang="en-US" sz="2800" dirty="0"/>
              <a:t> </a:t>
            </a:r>
            <a:r>
              <a:rPr lang="en-US" sz="2800" dirty="0" err="1"/>
              <a:t>vàng</a:t>
            </a:r>
            <a:r>
              <a:rPr lang="en-US" sz="2800" dirty="0"/>
              <a:t> </a:t>
            </a:r>
            <a:r>
              <a:rPr lang="en-US" sz="2800" dirty="0" err="1"/>
              <a:t>reo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đồng</a:t>
            </a:r>
            <a:r>
              <a:rPr lang="en-US" sz="2800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DC9FF7-2D88-4812-92C5-C5E625180E05}"/>
              </a:ext>
            </a:extLst>
          </p:cNvPr>
          <p:cNvSpPr txBox="1"/>
          <p:nvPr/>
        </p:nvSpPr>
        <p:spPr>
          <a:xfrm>
            <a:off x="7089743" y="3569917"/>
            <a:ext cx="48544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r>
              <a:rPr lang="en-US" sz="2800" dirty="0" err="1"/>
              <a:t>Câu</a:t>
            </a:r>
            <a:r>
              <a:rPr lang="en-US" sz="2800" dirty="0"/>
              <a:t>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này</a:t>
            </a:r>
            <a:r>
              <a:rPr lang="en-US" sz="2800" dirty="0"/>
              <a:t>… </a:t>
            </a:r>
            <a:r>
              <a:rPr lang="en-US" sz="2800" dirty="0" err="1"/>
              <a:t>khó</a:t>
            </a:r>
            <a:r>
              <a:rPr lang="en-US" sz="2800" dirty="0"/>
              <a:t> </a:t>
            </a:r>
            <a:r>
              <a:rPr lang="en-US" sz="2800" dirty="0" err="1"/>
              <a:t>quá</a:t>
            </a:r>
            <a:r>
              <a:rPr lang="en-US" sz="2800" dirty="0"/>
              <a:t>!</a:t>
            </a:r>
          </a:p>
          <a:p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…</a:t>
            </a:r>
          </a:p>
          <a:p>
            <a:r>
              <a:rPr lang="en-US" sz="2800" dirty="0" err="1"/>
              <a:t>Rồi</a:t>
            </a:r>
            <a:r>
              <a:rPr lang="en-US" sz="2800" dirty="0"/>
              <a:t>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mai</a:t>
            </a:r>
            <a:r>
              <a:rPr lang="en-US" sz="2800" dirty="0"/>
              <a:t>, </a:t>
            </a:r>
            <a:r>
              <a:rPr lang="en-US" sz="2800" dirty="0" err="1"/>
              <a:t>nghĩ</a:t>
            </a:r>
            <a:r>
              <a:rPr lang="en-US" sz="2800" dirty="0"/>
              <a:t> </a:t>
            </a:r>
            <a:r>
              <a:rPr lang="en-US" sz="2800" dirty="0" err="1"/>
              <a:t>dần</a:t>
            </a:r>
            <a:r>
              <a:rPr lang="en-US" sz="2800" dirty="0"/>
              <a:t>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DD9C18-A033-41D5-A670-D3D5EE200088}"/>
              </a:ext>
            </a:extLst>
          </p:cNvPr>
          <p:cNvSpPr txBox="1"/>
          <p:nvPr/>
        </p:nvSpPr>
        <p:spPr>
          <a:xfrm>
            <a:off x="1843157" y="3680498"/>
            <a:ext cx="40576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đầu</a:t>
            </a:r>
            <a:r>
              <a:rPr lang="en-US" sz="2800" dirty="0"/>
              <a:t> </a:t>
            </a:r>
            <a:r>
              <a:rPr lang="en-US" sz="2800" dirty="0" err="1"/>
              <a:t>bếp</a:t>
            </a:r>
            <a:r>
              <a:rPr lang="en-US" sz="2800" dirty="0"/>
              <a:t>,</a:t>
            </a:r>
          </a:p>
          <a:p>
            <a:r>
              <a:rPr lang="en-US" sz="2800" dirty="0" err="1"/>
              <a:t>Làm</a:t>
            </a:r>
            <a:r>
              <a:rPr lang="en-US" sz="2800" dirty="0"/>
              <a:t> bánh </a:t>
            </a:r>
            <a:r>
              <a:rPr lang="en-US" sz="2800" dirty="0" err="1"/>
              <a:t>ngọt</a:t>
            </a:r>
            <a:r>
              <a:rPr lang="en-US" sz="2800" dirty="0"/>
              <a:t> </a:t>
            </a:r>
            <a:r>
              <a:rPr lang="en-US" sz="2800" dirty="0" err="1"/>
              <a:t>thật</a:t>
            </a:r>
            <a:r>
              <a:rPr lang="en-US" sz="2800" dirty="0"/>
              <a:t> </a:t>
            </a:r>
            <a:r>
              <a:rPr lang="en-US" sz="2800" dirty="0" err="1"/>
              <a:t>đẹp</a:t>
            </a:r>
            <a:r>
              <a:rPr lang="en-US" sz="2800" dirty="0"/>
              <a:t>,</a:t>
            </a:r>
          </a:p>
          <a:p>
            <a:r>
              <a:rPr lang="en-US" sz="2800" dirty="0" err="1"/>
              <a:t>Nấu</a:t>
            </a:r>
            <a:r>
              <a:rPr lang="en-US" sz="2800" dirty="0"/>
              <a:t> </a:t>
            </a:r>
            <a:r>
              <a:rPr lang="en-US" sz="2800" dirty="0" err="1"/>
              <a:t>món</a:t>
            </a:r>
            <a:r>
              <a:rPr lang="en-US" sz="2800" dirty="0"/>
              <a:t> </a:t>
            </a:r>
            <a:r>
              <a:rPr lang="en-US" sz="2800" dirty="0" err="1"/>
              <a:t>mì</a:t>
            </a:r>
            <a:r>
              <a:rPr lang="en-US" sz="2800" dirty="0"/>
              <a:t>… </a:t>
            </a:r>
            <a:r>
              <a:rPr lang="en-US" sz="2800" dirty="0" err="1"/>
              <a:t>siêu</a:t>
            </a:r>
            <a:r>
              <a:rPr lang="en-US" sz="2800" dirty="0"/>
              <a:t> </a:t>
            </a:r>
            <a:r>
              <a:rPr lang="en-US" sz="2800" dirty="0" err="1"/>
              <a:t>ngon</a:t>
            </a:r>
            <a:r>
              <a:rPr lang="en-US" sz="2800" dirty="0"/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2596DA-D104-413B-8A9E-0CCFF03BADAF}"/>
              </a:ext>
            </a:extLst>
          </p:cNvPr>
          <p:cNvSpPr txBox="1"/>
          <p:nvPr/>
        </p:nvSpPr>
        <p:spPr>
          <a:xfrm>
            <a:off x="8972605" y="5385799"/>
            <a:ext cx="2228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(</a:t>
            </a:r>
            <a:r>
              <a:rPr lang="en-US" sz="2800" dirty="0" err="1"/>
              <a:t>Thái</a:t>
            </a:r>
            <a:r>
              <a:rPr lang="en-US" sz="2800" dirty="0"/>
              <a:t> </a:t>
            </a:r>
            <a:r>
              <a:rPr lang="en-US" sz="2800" dirty="0" err="1"/>
              <a:t>Dương</a:t>
            </a:r>
            <a:r>
              <a:rPr lang="en-US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38661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27" y="435191"/>
            <a:ext cx="9732047" cy="64228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164DB2-6E21-4E31-BBDE-498171D7C32E}"/>
              </a:ext>
            </a:extLst>
          </p:cNvPr>
          <p:cNvSpPr txBox="1"/>
          <p:nvPr/>
        </p:nvSpPr>
        <p:spPr>
          <a:xfrm>
            <a:off x="3144645" y="2553629"/>
            <a:ext cx="69360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</a:t>
            </a:r>
            <a:r>
              <a:rPr lang="en-US" sz="7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7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7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7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hiểu</a:t>
            </a:r>
            <a:endParaRPr lang="en-US" sz="7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9447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2729CE-5A1C-457B-921E-83BF145A24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559" t="18979" r="10357" b="11099"/>
          <a:stretch/>
        </p:blipFill>
        <p:spPr>
          <a:xfrm>
            <a:off x="9817833" y="958915"/>
            <a:ext cx="2218182" cy="3518286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C7A4D05-D2A6-4515-9581-CF1F2F0A58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95" t="20632" r="53200" b="13744"/>
          <a:stretch/>
        </p:blipFill>
        <p:spPr>
          <a:xfrm>
            <a:off x="205529" y="879604"/>
            <a:ext cx="2168637" cy="3676908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57CFDA-E5BC-4F35-85FA-2077ED26CCE3}"/>
              </a:ext>
            </a:extLst>
          </p:cNvPr>
          <p:cNvSpPr txBox="1"/>
          <p:nvPr/>
        </p:nvSpPr>
        <p:spPr>
          <a:xfrm>
            <a:off x="2811965" y="1082468"/>
            <a:ext cx="65680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khổ</a:t>
            </a:r>
            <a:r>
              <a:rPr lang="en-US" sz="2800" dirty="0"/>
              <a:t> </a:t>
            </a:r>
            <a:r>
              <a:rPr lang="en-US" sz="2800" dirty="0" err="1"/>
              <a:t>thơ</a:t>
            </a:r>
            <a:r>
              <a:rPr lang="en-US" sz="2800" dirty="0"/>
              <a:t> </a:t>
            </a:r>
            <a:r>
              <a:rPr lang="en-US" sz="2800" dirty="0" err="1"/>
              <a:t>thứ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thứ</a:t>
            </a:r>
            <a:r>
              <a:rPr lang="en-US" sz="2800" dirty="0"/>
              <a:t> </a:t>
            </a:r>
            <a:r>
              <a:rPr lang="en-US" sz="2800" dirty="0" err="1"/>
              <a:t>ba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tiếng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vần</a:t>
            </a:r>
            <a:r>
              <a:rPr lang="en-US" sz="2800" dirty="0"/>
              <a:t> </a:t>
            </a:r>
            <a:r>
              <a:rPr lang="en-US" sz="2800" i="1" dirty="0"/>
              <a:t>at, ep, </a:t>
            </a:r>
            <a:r>
              <a:rPr lang="en-US" sz="2800" i="1" dirty="0" err="1"/>
              <a:t>êp</a:t>
            </a:r>
            <a:endParaRPr lang="en-US" sz="28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3023F3-3786-4956-A58F-3438E67B1645}"/>
              </a:ext>
            </a:extLst>
          </p:cNvPr>
          <p:cNvSpPr txBox="1"/>
          <p:nvPr/>
        </p:nvSpPr>
        <p:spPr>
          <a:xfrm>
            <a:off x="5878551" y="110163"/>
            <a:ext cx="656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22D579-EAFB-45BC-855B-A76EB13163A5}"/>
              </a:ext>
            </a:extLst>
          </p:cNvPr>
          <p:cNvSpPr txBox="1"/>
          <p:nvPr/>
        </p:nvSpPr>
        <p:spPr>
          <a:xfrm>
            <a:off x="3844364" y="2226119"/>
            <a:ext cx="1597430" cy="983873"/>
          </a:xfrm>
          <a:prstGeom prst="cloud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at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2719FE-01CC-4E70-BF5D-396CC39C4F70}"/>
              </a:ext>
            </a:extLst>
          </p:cNvPr>
          <p:cNvSpPr txBox="1"/>
          <p:nvPr/>
        </p:nvSpPr>
        <p:spPr>
          <a:xfrm>
            <a:off x="7213940" y="2226120"/>
            <a:ext cx="1597430" cy="983873"/>
          </a:xfrm>
          <a:prstGeom prst="cloud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hạt</a:t>
            </a:r>
            <a:endParaRPr lang="en-US" sz="3600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69999F1-DE37-4682-911C-5679CA01D9A5}"/>
              </a:ext>
            </a:extLst>
          </p:cNvPr>
          <p:cNvCxnSpPr>
            <a:stCxn id="6" idx="0"/>
            <a:endCxn id="11" idx="2"/>
          </p:cNvCxnSpPr>
          <p:nvPr/>
        </p:nvCxnSpPr>
        <p:spPr>
          <a:xfrm>
            <a:off x="5440463" y="2718056"/>
            <a:ext cx="1778432" cy="1"/>
          </a:xfrm>
          <a:prstGeom prst="straightConnector1">
            <a:avLst/>
          </a:prstGeom>
          <a:ln w="2857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49B446E-4985-471D-A3F5-BB499C6DE9EE}"/>
              </a:ext>
            </a:extLst>
          </p:cNvPr>
          <p:cNvSpPr txBox="1"/>
          <p:nvPr/>
        </p:nvSpPr>
        <p:spPr>
          <a:xfrm>
            <a:off x="3844364" y="3572638"/>
            <a:ext cx="1597430" cy="983873"/>
          </a:xfrm>
          <a:prstGeom prst="cloud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ep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3CFDC6-A20E-4ACB-A5A9-CB7076753195}"/>
              </a:ext>
            </a:extLst>
          </p:cNvPr>
          <p:cNvSpPr txBox="1"/>
          <p:nvPr/>
        </p:nvSpPr>
        <p:spPr>
          <a:xfrm>
            <a:off x="7213940" y="3572639"/>
            <a:ext cx="1597430" cy="983873"/>
          </a:xfrm>
          <a:prstGeom prst="cloud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đẹp</a:t>
            </a:r>
            <a:endParaRPr lang="en-US" sz="3600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2D64A7F-EE17-4159-98F8-7D81EEFC7970}"/>
              </a:ext>
            </a:extLst>
          </p:cNvPr>
          <p:cNvCxnSpPr>
            <a:stCxn id="17" idx="0"/>
            <a:endCxn id="18" idx="2"/>
          </p:cNvCxnSpPr>
          <p:nvPr/>
        </p:nvCxnSpPr>
        <p:spPr>
          <a:xfrm>
            <a:off x="5440463" y="4064575"/>
            <a:ext cx="1778432" cy="1"/>
          </a:xfrm>
          <a:prstGeom prst="straightConnector1">
            <a:avLst/>
          </a:prstGeom>
          <a:ln w="2857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60F47BA-2D8D-4D6B-984A-3A4BA00A3448}"/>
              </a:ext>
            </a:extLst>
          </p:cNvPr>
          <p:cNvSpPr txBox="1"/>
          <p:nvPr/>
        </p:nvSpPr>
        <p:spPr>
          <a:xfrm>
            <a:off x="3844364" y="4875343"/>
            <a:ext cx="1597430" cy="983873"/>
          </a:xfrm>
          <a:prstGeom prst="cloud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êp</a:t>
            </a:r>
            <a:endParaRPr lang="en-US" sz="36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C2992DB-6801-46DE-BD89-D31CD0ACB0FC}"/>
              </a:ext>
            </a:extLst>
          </p:cNvPr>
          <p:cNvSpPr txBox="1"/>
          <p:nvPr/>
        </p:nvSpPr>
        <p:spPr>
          <a:xfrm>
            <a:off x="7213940" y="4875344"/>
            <a:ext cx="1597430" cy="983873"/>
          </a:xfrm>
          <a:prstGeom prst="cloud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bếp</a:t>
            </a:r>
            <a:endParaRPr lang="en-US" sz="3600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7AF7704-9006-413D-8928-80F9F93D5468}"/>
              </a:ext>
            </a:extLst>
          </p:cNvPr>
          <p:cNvCxnSpPr>
            <a:stCxn id="20" idx="0"/>
            <a:endCxn id="21" idx="2"/>
          </p:cNvCxnSpPr>
          <p:nvPr/>
        </p:nvCxnSpPr>
        <p:spPr>
          <a:xfrm>
            <a:off x="5440463" y="5367280"/>
            <a:ext cx="1778432" cy="1"/>
          </a:xfrm>
          <a:prstGeom prst="straightConnector1">
            <a:avLst/>
          </a:prstGeom>
          <a:ln w="2857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2452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7" grpId="0" animBg="1"/>
      <p:bldP spid="18" grpId="0" animBg="1"/>
      <p:bldP spid="20" grpId="0" animBg="1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AC6A324-D962-4D23-BA68-1DE66E2A8BFB}"/>
              </a:ext>
            </a:extLst>
          </p:cNvPr>
          <p:cNvSpPr txBox="1"/>
          <p:nvPr/>
        </p:nvSpPr>
        <p:spPr>
          <a:xfrm>
            <a:off x="3486615" y="1493156"/>
            <a:ext cx="5218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-Rounded"/>
                <a:ea typeface="Arial-Rounded"/>
              </a:rPr>
              <a:t>4. </a:t>
            </a:r>
            <a:r>
              <a:rPr lang="en-US" sz="3200" b="1" dirty="0" err="1">
                <a:solidFill>
                  <a:srgbClr val="FF0000"/>
                </a:solidFill>
                <a:latin typeface="Arial-Rounded"/>
                <a:ea typeface="Arial-Rounded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/>
                <a:ea typeface="Arial-Rounded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/>
                <a:ea typeface="Arial-Rounded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/>
                <a:ea typeface="Arial-Rounded"/>
              </a:rPr>
              <a:t>hỏi</a:t>
            </a:r>
            <a:endParaRPr lang="en-US" sz="3200" b="1" dirty="0">
              <a:solidFill>
                <a:srgbClr val="FF0000"/>
              </a:solidFill>
              <a:latin typeface="Arial-Rounded"/>
              <a:ea typeface="Arial-Rounded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7528AD-AAE2-45AA-819E-CDFC25A0C851}"/>
              </a:ext>
            </a:extLst>
          </p:cNvPr>
          <p:cNvSpPr txBox="1"/>
          <p:nvPr/>
        </p:nvSpPr>
        <p:spPr>
          <a:xfrm>
            <a:off x="2399371" y="2229135"/>
            <a:ext cx="84305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a.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Bạn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nhỏ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muốn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trở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thành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thủy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thủ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để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làm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gì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7D8628-E6C1-42DA-B8B2-B5B5A943CC39}"/>
              </a:ext>
            </a:extLst>
          </p:cNvPr>
          <p:cNvSpPr txBox="1"/>
          <p:nvPr/>
        </p:nvSpPr>
        <p:spPr>
          <a:xfrm>
            <a:off x="1104901" y="3382399"/>
            <a:ext cx="532935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nhỏ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muốn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trở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thành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thủy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thủ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để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lái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tàu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vượt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sóng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dữ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băng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qua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nhiều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đại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dương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A651CAE-3A5C-4361-ACA5-742A3CC47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7722" y="2903559"/>
            <a:ext cx="2743546" cy="34658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AC6A324-D962-4D23-BA68-1DE66E2A8BFB}"/>
              </a:ext>
            </a:extLst>
          </p:cNvPr>
          <p:cNvSpPr txBox="1"/>
          <p:nvPr/>
        </p:nvSpPr>
        <p:spPr>
          <a:xfrm>
            <a:off x="3486615" y="1494265"/>
            <a:ext cx="5218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-Rounded"/>
                <a:ea typeface="Arial-Rounded"/>
              </a:rPr>
              <a:t>4. </a:t>
            </a:r>
            <a:r>
              <a:rPr lang="en-US" sz="3200" b="1" dirty="0" err="1">
                <a:solidFill>
                  <a:srgbClr val="FF0000"/>
                </a:solidFill>
                <a:latin typeface="Arial-Rounded"/>
                <a:ea typeface="Arial-Rounded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/>
                <a:ea typeface="Arial-Rounded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/>
                <a:ea typeface="Arial-Rounded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/>
                <a:ea typeface="Arial-Rounded"/>
              </a:rPr>
              <a:t>hỏi</a:t>
            </a:r>
            <a:endParaRPr lang="en-US" sz="3200" b="1" dirty="0">
              <a:solidFill>
                <a:srgbClr val="FF0000"/>
              </a:solidFill>
              <a:latin typeface="Arial-Rounded"/>
              <a:ea typeface="Arial-Rounded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7528AD-AAE2-45AA-819E-CDFC25A0C851}"/>
              </a:ext>
            </a:extLst>
          </p:cNvPr>
          <p:cNvSpPr txBox="1"/>
          <p:nvPr/>
        </p:nvSpPr>
        <p:spPr>
          <a:xfrm>
            <a:off x="1733550" y="2230244"/>
            <a:ext cx="8667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b.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Bạn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nhỏ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muốn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trở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thành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đầu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bếp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để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làm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gì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7D8628-E6C1-42DA-B8B2-B5B5A943CC39}"/>
              </a:ext>
            </a:extLst>
          </p:cNvPr>
          <p:cNvSpPr txBox="1"/>
          <p:nvPr/>
        </p:nvSpPr>
        <p:spPr>
          <a:xfrm>
            <a:off x="1171574" y="3401122"/>
            <a:ext cx="530542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nhỏ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muốn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trở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thành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đầu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bếp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để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làm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bánh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ngọt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thật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đẹp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nấu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món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mì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siêu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ngon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.</a:t>
            </a:r>
          </a:p>
          <a:p>
            <a:pPr algn="ctr"/>
            <a:endParaRPr lang="en-US" sz="3200" dirty="0">
              <a:solidFill>
                <a:prstClr val="black"/>
              </a:solidFill>
              <a:latin typeface="Arial-Rounded"/>
              <a:ea typeface="Arial-Rounded"/>
            </a:endParaRPr>
          </a:p>
        </p:txBody>
      </p:sp>
      <p:pic>
        <p:nvPicPr>
          <p:cNvPr id="4098" name="Picture 2" descr="Đầu bếp bánh, liệu có giống như mơ? - Việc Làm Tại Đà Lạt">
            <a:extLst>
              <a:ext uri="{FF2B5EF4-FFF2-40B4-BE49-F238E27FC236}">
                <a16:creationId xmlns:a16="http://schemas.microsoft.com/office/drawing/2014/main" id="{1EB81D79-9C7B-456C-81A9-ADB42E41E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996" y="3306136"/>
            <a:ext cx="3512633" cy="2341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5489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AC6A324-D962-4D23-BA68-1DE66E2A8BFB}"/>
              </a:ext>
            </a:extLst>
          </p:cNvPr>
          <p:cNvSpPr txBox="1"/>
          <p:nvPr/>
        </p:nvSpPr>
        <p:spPr>
          <a:xfrm>
            <a:off x="3486615" y="1494265"/>
            <a:ext cx="5218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-Rounded"/>
                <a:ea typeface="Arial-Rounded"/>
              </a:rPr>
              <a:t>4. </a:t>
            </a:r>
            <a:r>
              <a:rPr lang="en-US" sz="3200" b="1" dirty="0" err="1">
                <a:solidFill>
                  <a:srgbClr val="FF0000"/>
                </a:solidFill>
                <a:latin typeface="Arial-Rounded"/>
                <a:ea typeface="Arial-Rounded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/>
                <a:ea typeface="Arial-Rounded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/>
                <a:ea typeface="Arial-Rounded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/>
                <a:ea typeface="Arial-Rounded"/>
              </a:rPr>
              <a:t>hỏi</a:t>
            </a:r>
            <a:endParaRPr lang="en-US" sz="3200" b="1" dirty="0">
              <a:solidFill>
                <a:srgbClr val="FF0000"/>
              </a:solidFill>
              <a:latin typeface="Arial-Rounded"/>
              <a:ea typeface="Arial-Rounded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7528AD-AAE2-45AA-819E-CDFC25A0C851}"/>
              </a:ext>
            </a:extLst>
          </p:cNvPr>
          <p:cNvSpPr txBox="1"/>
          <p:nvPr/>
        </p:nvSpPr>
        <p:spPr>
          <a:xfrm>
            <a:off x="2209800" y="2230244"/>
            <a:ext cx="81457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c.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Bạn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nhỏ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trong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khổ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thơ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thứ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ba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muốn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làm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nghề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gì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rial-Rounded"/>
                <a:ea typeface="Arial-Rounded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7D8628-E6C1-42DA-B8B2-B5B5A943CC39}"/>
              </a:ext>
            </a:extLst>
          </p:cNvPr>
          <p:cNvSpPr txBox="1"/>
          <p:nvPr/>
        </p:nvSpPr>
        <p:spPr>
          <a:xfrm>
            <a:off x="6485456" y="3562815"/>
            <a:ext cx="397299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nhỏ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khổ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thơ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thứ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ba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muốn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làm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nông</a:t>
            </a:r>
            <a:r>
              <a:rPr lang="en-US" sz="32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/>
                <a:ea typeface="Arial-Rounded"/>
              </a:rPr>
              <a:t>dân</a:t>
            </a:r>
            <a:endParaRPr lang="en-US" sz="3200" dirty="0">
              <a:solidFill>
                <a:prstClr val="black"/>
              </a:solidFill>
              <a:latin typeface="Arial-Rounded"/>
              <a:ea typeface="Arial-Rounded"/>
            </a:endParaRPr>
          </a:p>
        </p:txBody>
      </p:sp>
      <p:pic>
        <p:nvPicPr>
          <p:cNvPr id="5124" name="Picture 4" descr="Nông Dân Hoạt Hình Hình ảnh | Định dạng hình ảnh PSD 401410171|  vn.lovepik.com">
            <a:extLst>
              <a:ext uri="{FF2B5EF4-FFF2-40B4-BE49-F238E27FC236}">
                <a16:creationId xmlns:a16="http://schemas.microsoft.com/office/drawing/2014/main" id="{08BE2432-8EB6-44FB-B922-A6D805663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915" y="3550539"/>
            <a:ext cx="3510775" cy="3267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4209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B7BA6-888B-48B5-9132-2A6FDDFD8FA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52186" y="691032"/>
            <a:ext cx="8205537" cy="91916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5.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58D035-F617-4E93-91EC-087BF1E3E52A}"/>
              </a:ext>
            </a:extLst>
          </p:cNvPr>
          <p:cNvSpPr txBox="1"/>
          <p:nvPr/>
        </p:nvSpPr>
        <p:spPr>
          <a:xfrm>
            <a:off x="4369013" y="1527955"/>
            <a:ext cx="43384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gieo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gặt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reo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E26C21-D8F6-4D9F-B7E2-C27623F05FC1}"/>
              </a:ext>
            </a:extLst>
          </p:cNvPr>
          <p:cNvSpPr txBox="1"/>
          <p:nvPr/>
        </p:nvSpPr>
        <p:spPr>
          <a:xfrm>
            <a:off x="4369013" y="3815242"/>
            <a:ext cx="48544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  <a:p>
            <a:r>
              <a:rPr lang="en-US" sz="2800" dirty="0" err="1"/>
              <a:t>Câu</a:t>
            </a:r>
            <a:r>
              <a:rPr lang="en-US" sz="2800" dirty="0"/>
              <a:t>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này</a:t>
            </a:r>
            <a:r>
              <a:rPr lang="en-US" sz="2800" dirty="0"/>
              <a:t>… </a:t>
            </a:r>
            <a:r>
              <a:rPr lang="en-US" sz="2800" dirty="0" err="1"/>
              <a:t>khó</a:t>
            </a:r>
            <a:r>
              <a:rPr lang="en-US" sz="2800" dirty="0"/>
              <a:t> </a:t>
            </a:r>
            <a:r>
              <a:rPr lang="en-US" sz="2800" dirty="0" err="1"/>
              <a:t>quá</a:t>
            </a:r>
            <a:r>
              <a:rPr lang="en-US" sz="2800" dirty="0"/>
              <a:t>!</a:t>
            </a:r>
          </a:p>
          <a:p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…</a:t>
            </a:r>
          </a:p>
          <a:p>
            <a:r>
              <a:rPr lang="en-US" sz="2800" dirty="0" err="1"/>
              <a:t>Rồi</a:t>
            </a:r>
            <a:r>
              <a:rPr lang="en-US" sz="2800" dirty="0"/>
              <a:t>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mai</a:t>
            </a:r>
            <a:r>
              <a:rPr lang="en-US" sz="2800" dirty="0"/>
              <a:t>, </a:t>
            </a:r>
            <a:r>
              <a:rPr lang="en-US" sz="2800" dirty="0" err="1"/>
              <a:t>nghĩ</a:t>
            </a:r>
            <a:r>
              <a:rPr lang="en-US" sz="2800" dirty="0"/>
              <a:t> </a:t>
            </a:r>
            <a:r>
              <a:rPr lang="en-US" sz="2800" dirty="0" err="1"/>
              <a:t>dần</a:t>
            </a:r>
            <a:r>
              <a:rPr lang="en-US" sz="2800" dirty="0"/>
              <a:t>…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CC46CF3-B7CB-AEE3-1FFE-6EF8BBAA3A92}"/>
              </a:ext>
            </a:extLst>
          </p:cNvPr>
          <p:cNvSpPr/>
          <p:nvPr/>
        </p:nvSpPr>
        <p:spPr>
          <a:xfrm>
            <a:off x="4267200" y="1571625"/>
            <a:ext cx="1247775" cy="428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3B2953F-D435-0467-F5A7-C8ED72A15945}"/>
              </a:ext>
            </a:extLst>
          </p:cNvPr>
          <p:cNvSpPr/>
          <p:nvPr/>
        </p:nvSpPr>
        <p:spPr>
          <a:xfrm>
            <a:off x="4257675" y="2000250"/>
            <a:ext cx="1247775" cy="428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C290A36-9B3B-AAAB-AE41-1B1308CC4DC1}"/>
              </a:ext>
            </a:extLst>
          </p:cNvPr>
          <p:cNvSpPr/>
          <p:nvPr/>
        </p:nvSpPr>
        <p:spPr>
          <a:xfrm>
            <a:off x="4391025" y="2495550"/>
            <a:ext cx="1781175" cy="428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5DC2E45-952E-2FB8-29F6-F4ECE45AC1AF}"/>
              </a:ext>
            </a:extLst>
          </p:cNvPr>
          <p:cNvSpPr/>
          <p:nvPr/>
        </p:nvSpPr>
        <p:spPr>
          <a:xfrm>
            <a:off x="4371975" y="2876550"/>
            <a:ext cx="1485900" cy="428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757B35E-C3EB-A0E4-1EAC-D18F5A17DE3E}"/>
              </a:ext>
            </a:extLst>
          </p:cNvPr>
          <p:cNvSpPr/>
          <p:nvPr/>
        </p:nvSpPr>
        <p:spPr>
          <a:xfrm>
            <a:off x="4429125" y="3886200"/>
            <a:ext cx="1104900" cy="428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158DB0F-022D-E5C7-A395-35FB0B064B04}"/>
              </a:ext>
            </a:extLst>
          </p:cNvPr>
          <p:cNvSpPr/>
          <p:nvPr/>
        </p:nvSpPr>
        <p:spPr>
          <a:xfrm>
            <a:off x="4295774" y="4352925"/>
            <a:ext cx="2009775" cy="428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0550F7C-547F-9DF2-72D7-D44D655022B9}"/>
              </a:ext>
            </a:extLst>
          </p:cNvPr>
          <p:cNvSpPr/>
          <p:nvPr/>
        </p:nvSpPr>
        <p:spPr>
          <a:xfrm>
            <a:off x="4362450" y="4752975"/>
            <a:ext cx="904876" cy="428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01A9D5E-B52B-2052-129D-65959A7A2BEB}"/>
              </a:ext>
            </a:extLst>
          </p:cNvPr>
          <p:cNvSpPr/>
          <p:nvPr/>
        </p:nvSpPr>
        <p:spPr>
          <a:xfrm>
            <a:off x="4400549" y="5162550"/>
            <a:ext cx="2047875" cy="428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D531FE9-DAD7-7C3C-E0A2-0A807FECE7BC}"/>
              </a:ext>
            </a:extLst>
          </p:cNvPr>
          <p:cNvSpPr/>
          <p:nvPr/>
        </p:nvSpPr>
        <p:spPr>
          <a:xfrm>
            <a:off x="5600700" y="1581150"/>
            <a:ext cx="1733550" cy="428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E60BF9A-6D4B-30CE-487E-31BD45EB57EB}"/>
              </a:ext>
            </a:extLst>
          </p:cNvPr>
          <p:cNvSpPr/>
          <p:nvPr/>
        </p:nvSpPr>
        <p:spPr>
          <a:xfrm>
            <a:off x="5553075" y="2028825"/>
            <a:ext cx="1733550" cy="428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FE55980-0FB7-C19C-5D73-36C30F5C98D9}"/>
              </a:ext>
            </a:extLst>
          </p:cNvPr>
          <p:cNvSpPr/>
          <p:nvPr/>
        </p:nvSpPr>
        <p:spPr>
          <a:xfrm>
            <a:off x="6248400" y="2447925"/>
            <a:ext cx="1285875" cy="428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34517C2-6DB1-5A96-7D75-469D87B0BB3C}"/>
              </a:ext>
            </a:extLst>
          </p:cNvPr>
          <p:cNvSpPr/>
          <p:nvPr/>
        </p:nvSpPr>
        <p:spPr>
          <a:xfrm>
            <a:off x="5867400" y="2905125"/>
            <a:ext cx="2095500" cy="428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52402B6-9F9E-59C4-29CA-28824800570D}"/>
              </a:ext>
            </a:extLst>
          </p:cNvPr>
          <p:cNvSpPr/>
          <p:nvPr/>
        </p:nvSpPr>
        <p:spPr>
          <a:xfrm>
            <a:off x="5553075" y="3848100"/>
            <a:ext cx="1905000" cy="428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46C3A4E-90B8-AA41-499F-5109BE54364B}"/>
              </a:ext>
            </a:extLst>
          </p:cNvPr>
          <p:cNvSpPr/>
          <p:nvPr/>
        </p:nvSpPr>
        <p:spPr>
          <a:xfrm>
            <a:off x="6362700" y="4257675"/>
            <a:ext cx="1905000" cy="428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C74FBE9-F5DA-28A3-3C9E-1B259FFEAD4A}"/>
              </a:ext>
            </a:extLst>
          </p:cNvPr>
          <p:cNvSpPr/>
          <p:nvPr/>
        </p:nvSpPr>
        <p:spPr>
          <a:xfrm>
            <a:off x="5286375" y="4743450"/>
            <a:ext cx="2038350" cy="428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377A9EA-B8C5-4D45-8C00-C25505957ACB}"/>
              </a:ext>
            </a:extLst>
          </p:cNvPr>
          <p:cNvSpPr/>
          <p:nvPr/>
        </p:nvSpPr>
        <p:spPr>
          <a:xfrm>
            <a:off x="6496050" y="5181600"/>
            <a:ext cx="2038350" cy="428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843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34762" y="3499848"/>
            <a:ext cx="2964989" cy="386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801" y="198217"/>
            <a:ext cx="5612191" cy="561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336">
            <a:off x="2729177" y="2817157"/>
            <a:ext cx="1040815" cy="97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792" y="4547141"/>
            <a:ext cx="2934896" cy="283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192" y="2314074"/>
            <a:ext cx="4595363" cy="548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192" y="-950823"/>
            <a:ext cx="35560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498768" y="628807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 defTabSz="1219170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8" name="Picture 11" descr="C:\Users\ADMIN\Desktop\Tai nguyen thiet ke tro choi\Angry birds epic birds\1505573783630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792" y="2621052"/>
            <a:ext cx="1681872" cy="102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99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F283042-3192-4F4C-B668-6552E1E19FD9}"/>
              </a:ext>
            </a:extLst>
          </p:cNvPr>
          <p:cNvSpPr txBox="1"/>
          <p:nvPr/>
        </p:nvSpPr>
        <p:spPr>
          <a:xfrm rot="20864926">
            <a:off x="3102377" y="538012"/>
            <a:ext cx="39740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2A6702-D758-4171-B06B-B0F29A2C28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33"/>
          <a:stretch/>
        </p:blipFill>
        <p:spPr>
          <a:xfrm rot="20946424">
            <a:off x="4128043" y="2145243"/>
            <a:ext cx="3333750" cy="430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643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192" y="1905200"/>
            <a:ext cx="9260440" cy="342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5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G:\TRO CHOI POWERPOINT\Giai cuu rung xanh\flores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800" y="-838200"/>
            <a:ext cx="14020800" cy="802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1" y="2789767"/>
            <a:ext cx="1092047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con vat\860b43d1f72858179212c60650ccfc0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356" y1="4000" x2="13136" y2="15667"/>
                        <a14:foregroundMark x1="64831" y1="1333" x2="64831" y2="15000"/>
                        <a14:foregroundMark x1="16525" y1="33667" x2="20763" y2="39000"/>
                        <a14:foregroundMark x1="58051" y1="29667" x2="51695" y2="36667"/>
                        <a14:foregroundMark x1="30932" y1="42667" x2="27542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4531684"/>
            <a:ext cx="1342159" cy="170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con vat\Baby-Elephant-Clipart_7.png.137942904405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613" y="4211831"/>
            <a:ext cx="2330787" cy="233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C:\Users\ADMIN\Desktop\Giai cuu con vat\clipbear4.gif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0102" y1="27511" x2="40102" y2="28603"/>
                        <a14:backgroundMark x1="33249" y1="35153" x2="32487" y2="36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40800" y="2933238"/>
            <a:ext cx="2641600" cy="307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Giai cuu con vat\cute-deer-cartoon-illustration-4717131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20" y1="4667" x2="13786" y2="12778"/>
                        <a14:foregroundMark x1="72429" y1="4444" x2="68928" y2="12222"/>
                        <a14:foregroundMark x1="38293" y1="30333" x2="29540" y2="52333"/>
                        <a14:foregroundMark x1="46608" y1="69222" x2="69803" y2="67333"/>
                        <a14:foregroundMark x1="89934" y1="52111" x2="92123" y2="56222"/>
                        <a14:foregroundMark x1="32385" y1="97000" x2="40700" y2="98889"/>
                        <a14:foregroundMark x1="59300" y1="97222" x2="63895" y2="95333"/>
                        <a14:foregroundMark x1="92560" y1="98889" x2="95405" y2="97444"/>
                        <a14:backgroundMark x1="97155" y1="99000" x2="98249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41" y="4319135"/>
            <a:ext cx="933521" cy="183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AutoShape 11" descr="Hình ảnh có liên quan"/>
          <p:cNvSpPr>
            <a:spLocks noChangeAspect="1" noChangeArrowheads="1"/>
          </p:cNvSpPr>
          <p:nvPr/>
        </p:nvSpPr>
        <p:spPr bwMode="auto">
          <a:xfrm>
            <a:off x="207433" y="-126999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1" name="Picture 13" descr="C:\Users\ADMIN\Desktop\Picture1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397175"/>
            <a:ext cx="2345011" cy="204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3" descr="C:\Users\ADMIN\Desktop\Picture1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4409018"/>
            <a:ext cx="2819400" cy="220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3" descr="C:\Users\ADMIN\Desktop\Picture1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225800"/>
            <a:ext cx="2819400" cy="310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3" descr="C:\Users\ADMIN\Desktop\Picture1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41" y="4409017"/>
            <a:ext cx="1757927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9338">
            <a:off x="588638" y="4893055"/>
            <a:ext cx="1695065" cy="158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12308" y1="14741" x2="6538" y2="26693"/>
                        <a14:foregroundMark x1="16154" y1="17928" x2="14231" y2="30279"/>
                        <a14:foregroundMark x1="32692" y1="17530" x2="26538" y2="35060"/>
                        <a14:foregroundMark x1="46538" y1="13944" x2="50000" y2="20319"/>
                        <a14:foregroundMark x1="7692" y1="7968" x2="6538" y2="15139"/>
                        <a14:foregroundMark x1="35000" y1="4781" x2="38462" y2="11554"/>
                        <a14:foregroundMark x1="34231" y1="3984" x2="23077" y2="2390"/>
                        <a14:foregroundMark x1="35385" y1="57371" x2="34615" y2="91633"/>
                        <a14:foregroundMark x1="31538" y1="73307" x2="30385" y2="83665"/>
                        <a14:foregroundMark x1="40000" y1="62948" x2="36923" y2="81673"/>
                        <a14:foregroundMark x1="34231" y1="56175" x2="57692" y2="63347"/>
                        <a14:foregroundMark x1="56538" y1="54980" x2="46538" y2="56574"/>
                        <a14:foregroundMark x1="68077" y1="54183" x2="66923" y2="83267"/>
                        <a14:foregroundMark x1="61538" y1="60558" x2="61538" y2="80478"/>
                        <a14:foregroundMark x1="76923" y1="81275" x2="76154" y2="88446"/>
                        <a14:foregroundMark x1="93462" y1="15538" x2="77692" y2="21116"/>
                        <a14:foregroundMark x1="93077" y1="12749" x2="96154" y2="18327"/>
                        <a14:foregroundMark x1="76923" y1="22311" x2="67308" y2="50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789" y="4757348"/>
            <a:ext cx="1442953" cy="13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C:\Users\ADMIN\Desktop\Giai cuu con vat\elephant-cartoon-clip-art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71361" y="4050936"/>
            <a:ext cx="2579291" cy="252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C:\Users\ADMIN\Desktop\Giai cuu con vat\bear  mother and baby cartoon image 5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397" y="3632200"/>
            <a:ext cx="3742603" cy="374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C:\Users\ADMIN\Desktop\vector-fruits-cartoon-icons (2)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664" b="96218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56" y="-56492"/>
            <a:ext cx="830904" cy="75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Explosion 2 49"/>
          <p:cNvSpPr/>
          <p:nvPr/>
        </p:nvSpPr>
        <p:spPr>
          <a:xfrm rot="1364045">
            <a:off x="258667" y="2425183"/>
            <a:ext cx="1336984" cy="949579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" name="TextBox 50"/>
          <p:cNvSpPr txBox="1"/>
          <p:nvPr/>
        </p:nvSpPr>
        <p:spPr>
          <a:xfrm rot="560109">
            <a:off x="481766" y="2828529"/>
            <a:ext cx="15469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POW!</a:t>
            </a:r>
          </a:p>
        </p:txBody>
      </p:sp>
      <p:pic>
        <p:nvPicPr>
          <p:cNvPr id="52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3971" flipH="1">
            <a:off x="499242" y="3208496"/>
            <a:ext cx="1092047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C:\Users\ADMIN\Desktop\monkey_drawing_branch_hang_54278_2048x2048 (2)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59619" y1="6027" x2="62549" y2="13058"/>
                        <a14:foregroundMark x1="58984" y1="6027" x2="52246" y2="12612"/>
                        <a14:foregroundMark x1="35693" y1="19420" x2="28760" y2="19085"/>
                        <a14:foregroundMark x1="13135" y1="4464" x2="17188" y2="10268"/>
                        <a14:foregroundMark x1="17188" y1="10268" x2="22314" y2="15067"/>
                        <a14:foregroundMark x1="26514" y1="17634" x2="22607" y2="15625"/>
                        <a14:foregroundMark x1="37109" y1="18862" x2="38770" y2="18192"/>
                        <a14:backgroundMark x1="7715" y1="23438" x2="20166" y2="77790"/>
                        <a14:backgroundMark x1="7715" y1="71987" x2="26660" y2="91071"/>
                        <a14:backgroundMark x1="42627" y1="84152" x2="40625" y2="84152"/>
                        <a14:backgroundMark x1="39453" y1="84487" x2="36621" y2="81138"/>
                        <a14:backgroundMark x1="36914" y1="81920" x2="36182" y2="78571"/>
                        <a14:backgroundMark x1="60010" y1="25446" x2="70215" y2="56362"/>
                        <a14:backgroundMark x1="53760" y1="62388" x2="53662" y2="66406"/>
                        <a14:backgroundMark x1="54688" y1="78906" x2="50928" y2="84710"/>
                        <a14:backgroundMark x1="43994" y1="20647" x2="41846" y2="22991"/>
                        <a14:backgroundMark x1="75146" y1="39397" x2="78125" y2="65179"/>
                        <a14:backgroundMark x1="42041" y1="26786" x2="42969" y2="25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7215"/>
            <a:ext cx="1763300" cy="82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755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23056 0.00186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913E-6 L -0.50833 0.01079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70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44444E-6 L -0.75243 0.03612 " pathEditMode="relative" rAng="0" ptsTypes="AA">
                                      <p:cBhvr>
                                        <p:cTn id="88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22" y="179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82051E-6 L -1.12153 0.02101 " pathEditMode="relative" rAng="0" ptsTypes="AA">
                                      <p:cBhvr>
                                        <p:cTn id="114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76" y="10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/>
      <p:bldP spid="5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08400" y="1197176"/>
            <a:ext cx="457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Lính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hỏa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342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08400" y="1197176"/>
            <a:ext cx="457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lính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85371" y="4583606"/>
            <a:ext cx="457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cháy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găng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ủng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768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08400" y="1197176"/>
            <a:ext cx="457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lính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336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10258" y="1197176"/>
            <a:ext cx="48730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Lính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dập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cháy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68696" y="4583606"/>
            <a:ext cx="39562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Phun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dập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cháy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227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5" y="1240"/>
            <a:ext cx="12187592" cy="68555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05783" y="1490407"/>
            <a:ext cx="7763019" cy="7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Thứ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...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...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tháng</a:t>
            </a:r>
            <a:r>
              <a:rPr kumimoji="0" lang="en-US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... </a:t>
            </a:r>
            <a:r>
              <a:rPr kumimoji="0" lang="en-US" sz="39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</a:t>
            </a:r>
            <a:endParaRPr kumimoji="0" lang="en-US" sz="39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24C6D9-F83F-4097-B43B-EB3A17FB7EBE}"/>
              </a:ext>
            </a:extLst>
          </p:cNvPr>
          <p:cNvSpPr txBox="1"/>
          <p:nvPr/>
        </p:nvSpPr>
        <p:spPr>
          <a:xfrm>
            <a:off x="1584737" y="3413682"/>
            <a:ext cx="8605109" cy="1015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Bài</a:t>
            </a:r>
            <a:r>
              <a:rPr kumimoji="0" lang="en-US" sz="6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3: </a:t>
            </a:r>
            <a:r>
              <a:rPr kumimoji="0" lang="en-US" sz="60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Lớn</a:t>
            </a:r>
            <a:r>
              <a:rPr kumimoji="0" lang="en-US" sz="6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60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lên</a:t>
            </a:r>
            <a:r>
              <a:rPr kumimoji="0" lang="en-US" sz="6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60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bạn</a:t>
            </a:r>
            <a:r>
              <a:rPr kumimoji="0" lang="en-US" sz="6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60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làm</a:t>
            </a:r>
            <a:r>
              <a:rPr kumimoji="0" lang="en-US" sz="6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60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gì</a:t>
            </a:r>
            <a:r>
              <a:rPr kumimoji="0" lang="en-US" sz="60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?</a:t>
            </a:r>
            <a:endParaRPr kumimoji="0" lang="en-US" sz="6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46AE7E-BD1F-4099-B852-17420985D80B}"/>
              </a:ext>
            </a:extLst>
          </p:cNvPr>
          <p:cNvSpPr txBox="1"/>
          <p:nvPr/>
        </p:nvSpPr>
        <p:spPr>
          <a:xfrm>
            <a:off x="4373136" y="2198129"/>
            <a:ext cx="34457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chemeClr val="accent3"/>
                </a:solidFill>
              </a:rPr>
              <a:t>Tiếng</a:t>
            </a:r>
            <a:r>
              <a:rPr lang="en-US" sz="6000" dirty="0">
                <a:solidFill>
                  <a:schemeClr val="accent3"/>
                </a:solidFill>
              </a:rPr>
              <a:t> </a:t>
            </a:r>
            <a:r>
              <a:rPr lang="en-US" sz="6000" dirty="0" err="1">
                <a:solidFill>
                  <a:schemeClr val="accent3"/>
                </a:solidFill>
              </a:rPr>
              <a:t>Việt</a:t>
            </a:r>
            <a:endParaRPr lang="en-US" sz="60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7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9BC6E"/>
      </a:lt1>
      <a:dk2>
        <a:srgbClr val="171717"/>
      </a:dk2>
      <a:lt2>
        <a:srgbClr val="EEEEEE"/>
      </a:lt2>
      <a:accent1>
        <a:srgbClr val="D44B16"/>
      </a:accent1>
      <a:accent2>
        <a:srgbClr val="30A3CE"/>
      </a:accent2>
      <a:accent3>
        <a:srgbClr val="9BAC22"/>
      </a:accent3>
      <a:accent4>
        <a:srgbClr val="F1C232"/>
      </a:accent4>
      <a:accent5>
        <a:srgbClr val="3C78D8"/>
      </a:accent5>
      <a:accent6>
        <a:srgbClr val="EE7432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1024</Words>
  <Application>Microsoft Office PowerPoint</Application>
  <PresentationFormat>Widescreen</PresentationFormat>
  <Paragraphs>191</Paragraphs>
  <Slides>31</Slides>
  <Notes>20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31</vt:i4>
      </vt:variant>
    </vt:vector>
  </HeadingPairs>
  <TitlesOfParts>
    <vt:vector size="53" baseType="lpstr">
      <vt:lpstr>Aldrich</vt:lpstr>
      <vt:lpstr>等线</vt:lpstr>
      <vt:lpstr>Homemade Apple</vt:lpstr>
      <vt:lpstr>Indie Flower</vt:lpstr>
      <vt:lpstr>ITC Avant Garde Std Bk</vt:lpstr>
      <vt:lpstr>Just Another Hand</vt:lpstr>
      <vt:lpstr>Maven Pro</vt:lpstr>
      <vt:lpstr>Abril Fatface</vt:lpstr>
      <vt:lpstr>Arial</vt:lpstr>
      <vt:lpstr>Arial-Rounded</vt:lpstr>
      <vt:lpstr>Barlow Condensed</vt:lpstr>
      <vt:lpstr>Calibri</vt:lpstr>
      <vt:lpstr>Comic Sans MS</vt:lpstr>
      <vt:lpstr>Poppins</vt:lpstr>
      <vt:lpstr>2_Office Theme</vt:lpstr>
      <vt:lpstr>1_Office 主题​​</vt:lpstr>
      <vt:lpstr>1_Office Theme</vt:lpstr>
      <vt:lpstr>3_Office Theme</vt:lpstr>
      <vt:lpstr>5_Office Theme</vt:lpstr>
      <vt:lpstr>包图主题2</vt:lpstr>
      <vt:lpstr>SlidesMania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5. Học thuộc lòng hai khổ thơ cuối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22</cp:revision>
  <dcterms:created xsi:type="dcterms:W3CDTF">2021-09-29T04:50:25Z</dcterms:created>
  <dcterms:modified xsi:type="dcterms:W3CDTF">2024-04-01T08:38:41Z</dcterms:modified>
</cp:coreProperties>
</file>