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D0E69-8355-4FD0-834A-FB65D3F7BE3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CCDFF-5A17-433F-B919-52F842F75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8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7D5C-62DC-1DC3-EE10-B34826F6E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F7816-8046-AA15-DBA5-1D0D75470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24001-4183-0653-D004-5566F5C3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37F09-E1C9-5E92-12AA-BD2ECC7E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848EB-F9CF-AA2B-79AA-9DAA7B0C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9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A4EE-C78B-9EB6-621C-A53F2D43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09879-C9BA-9CED-F6B7-64AE7A34C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6293-1A97-CD52-D0D2-3E0F63F9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B51F1-8543-6E07-1D56-8CFE28AE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44E8-481B-ED91-A0C0-2EFD80D4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BD2323-4949-C011-BFA9-D4F700698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672C5-18D7-7D9B-46E3-CCC703D14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CC0AD-03FC-8131-9EF6-1E2E40FC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0A3D1-873E-8294-DAE3-366FD7D9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B0324-2EC4-2966-5E80-2C613AB2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2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74E4-4FFB-E3F0-0B75-46B67770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34D33-9FD3-1D39-1AF1-41500AD8E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D72D2-BE6A-E729-8AAB-C68B61E3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F5F7A-7D11-E75F-C1DC-2ACBFB92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BCD70-D208-FDAB-80AD-EBC88595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1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7F9D-C122-ADDD-E651-F68DC603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0B44B-8ED1-0511-E2C7-69BFA8B50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17ACD-B721-D754-F645-3F96A8596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A6F8C-E1D8-FFED-56B9-7F1FEE5F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96305-E2AF-1DD0-0F11-471684E3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1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122B-282E-DDB0-4A99-C5610013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18E5E-6905-5856-ACAC-873777990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F75AB-D851-9FDE-9021-CC91E7CDC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0647E-39F9-E07C-B3C0-EB24FF6D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E3252-5E64-7353-6B3E-5400EB7B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B2427-C172-331F-0D9F-DDD236B3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A414-877B-ABCE-52C3-48E2CD1A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5079B-FD23-7E6E-4AC0-31102EAA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56A2F-9469-0408-F3E8-DA9C0F066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5B2AC-7204-333B-B2AC-29E05CEE0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AD245-6454-C133-758B-9C443CF37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11AB2A-10A1-4A30-101E-C6F27700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12839-0C78-A33B-0A03-EB990FA4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76858-1A6F-5D79-76D0-9116DAAE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CFEF-F43F-8546-8D31-724D102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F86D-747D-5536-25E4-1C6B97DB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72604-C449-5FCC-1679-5197442B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11777-B929-0D1F-453F-D8C346D8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2830C-769A-E4EC-1F9B-871D3D60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F7D74-5DF7-BF0A-55B6-D6C8647F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91309-27FE-9DAC-DF76-16D293A3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F875-6DFF-AF1D-E494-E14EC962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AF8F6-2559-0ED4-505D-59DC9DC42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F1E7D-990E-86FC-1E33-40B72C044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D9143-D7C4-F7DE-AE2A-C423588E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5B653-0FBC-EDD2-7D4D-BF7FFAA5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BAE46-F0B0-F56C-5E77-DB246DF9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8925-D4D4-1C1D-4204-AC1E5245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A8E15-02FA-C37D-86C6-E8DDA2DBB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93B26-BE4F-D230-D4AE-042A24EB4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FF700-EB5F-C000-B174-2FF455D3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8EEB3-E19E-D545-88BB-37EA768A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6577B-7F36-DE3A-AE37-843FD3FA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0E808-9BC2-BCC2-7BB8-27E030AC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1C74D-0AAF-A4A6-E8D0-CDAF30556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6F5FC-096B-17B7-EA7F-E5E34E0BD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F96725-E5C6-487F-ADB7-A198C147BEC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BEB-6C8B-8247-9AEF-3E1AC5BC1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E7E80-EC0E-8097-B6F9-CD349D729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47BF81-85FF-4FB3-B0F7-DF501188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2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B4E7-3EC9-2ED7-C91E-E769775EF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3D153-9412-B5FA-AD2A-BB67314F9E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/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588</Words>
  <Application>Microsoft Office PowerPoint</Application>
  <PresentationFormat>Widescreen</PresentationFormat>
  <Paragraphs>38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Bubblegum Sans</vt:lpstr>
      <vt:lpstr>Calibri</vt:lpstr>
      <vt:lpstr>Cambria</vt:lpstr>
      <vt:lpstr>iCiel Cadena</vt:lpstr>
      <vt:lpstr>Wingdings-Regular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ACER</dc:creator>
  <cp:lastModifiedBy>ACER</cp:lastModifiedBy>
  <cp:revision>1</cp:revision>
  <dcterms:created xsi:type="dcterms:W3CDTF">2025-05-05T08:56:30Z</dcterms:created>
  <dcterms:modified xsi:type="dcterms:W3CDTF">2025-05-05T08:58:01Z</dcterms:modified>
</cp:coreProperties>
</file>