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97" r:id="rId4"/>
    <p:sldMasterId id="2147483710" r:id="rId5"/>
    <p:sldMasterId id="2147483715" r:id="rId6"/>
    <p:sldMasterId id="2147483740" r:id="rId7"/>
    <p:sldMasterId id="2147483753" r:id="rId8"/>
    <p:sldMasterId id="2147483766" r:id="rId9"/>
  </p:sldMasterIdLst>
  <p:notesMasterIdLst>
    <p:notesMasterId r:id="rId32"/>
  </p:notesMasterIdLst>
  <p:handoutMasterIdLst>
    <p:handoutMasterId r:id="rId33"/>
  </p:handoutMasterIdLst>
  <p:sldIdLst>
    <p:sldId id="256" r:id="rId10"/>
    <p:sldId id="330" r:id="rId11"/>
    <p:sldId id="258" r:id="rId12"/>
    <p:sldId id="278" r:id="rId13"/>
    <p:sldId id="355" r:id="rId14"/>
    <p:sldId id="328" r:id="rId15"/>
    <p:sldId id="267" r:id="rId16"/>
    <p:sldId id="268" r:id="rId17"/>
    <p:sldId id="332" r:id="rId18"/>
    <p:sldId id="274" r:id="rId19"/>
    <p:sldId id="270" r:id="rId20"/>
    <p:sldId id="272" r:id="rId21"/>
    <p:sldId id="310" r:id="rId22"/>
    <p:sldId id="288" r:id="rId23"/>
    <p:sldId id="356" r:id="rId24"/>
    <p:sldId id="353" r:id="rId25"/>
    <p:sldId id="354" r:id="rId26"/>
    <p:sldId id="357" r:id="rId27"/>
    <p:sldId id="276" r:id="rId28"/>
    <p:sldId id="279" r:id="rId29"/>
    <p:sldId id="280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0" y="64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4/23/2024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3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4/23/2024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4/23/2024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2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4/23/2024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9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733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6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07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26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4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8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1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7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2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0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8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759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6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68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9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71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3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30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72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04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793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jpeg"/><Relationship Id="rId7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Relationship Id="rId6" Type="http://schemas.openxmlformats.org/officeDocument/2006/relationships/slide" Target="slide9.xml"/><Relationship Id="rId5" Type="http://schemas.openxmlformats.org/officeDocument/2006/relationships/image" Target="../media/image55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9.png"/><Relationship Id="rId18" Type="http://schemas.openxmlformats.org/officeDocument/2006/relationships/image" Target="../media/image92.gif"/><Relationship Id="rId26" Type="http://schemas.microsoft.com/office/2007/relationships/hdphoto" Target="../media/hdphoto15.wdp"/><Relationship Id="rId3" Type="http://schemas.openxmlformats.org/officeDocument/2006/relationships/image" Target="../media/image83.png"/><Relationship Id="rId21" Type="http://schemas.openxmlformats.org/officeDocument/2006/relationships/image" Target="../media/image94.png"/><Relationship Id="rId7" Type="http://schemas.openxmlformats.org/officeDocument/2006/relationships/image" Target="../media/image85.png"/><Relationship Id="rId12" Type="http://schemas.openxmlformats.org/officeDocument/2006/relationships/image" Target="../media/image88.gif"/><Relationship Id="rId17" Type="http://schemas.openxmlformats.org/officeDocument/2006/relationships/image" Target="../media/image91.png"/><Relationship Id="rId25" Type="http://schemas.openxmlformats.org/officeDocument/2006/relationships/image" Target="../media/image96.png"/><Relationship Id="rId2" Type="http://schemas.openxmlformats.org/officeDocument/2006/relationships/image" Target="../media/image82.gif"/><Relationship Id="rId16" Type="http://schemas.microsoft.com/office/2007/relationships/hdphoto" Target="../media/hdphoto11.wdp"/><Relationship Id="rId20" Type="http://schemas.microsoft.com/office/2007/relationships/hdphoto" Target="../media/hdphoto12.wdp"/><Relationship Id="rId29" Type="http://schemas.openxmlformats.org/officeDocument/2006/relationships/image" Target="../media/image98.gif"/><Relationship Id="rId1" Type="http://schemas.openxmlformats.org/officeDocument/2006/relationships/slideLayout" Target="../slideLayouts/slideLayout79.xml"/><Relationship Id="rId6" Type="http://schemas.microsoft.com/office/2007/relationships/hdphoto" Target="../media/hdphoto7.wdp"/><Relationship Id="rId11" Type="http://schemas.openxmlformats.org/officeDocument/2006/relationships/image" Target="../media/image87.gif"/><Relationship Id="rId24" Type="http://schemas.microsoft.com/office/2007/relationships/hdphoto" Target="../media/hdphoto14.wdp"/><Relationship Id="rId5" Type="http://schemas.openxmlformats.org/officeDocument/2006/relationships/image" Target="../media/image84.png"/><Relationship Id="rId15" Type="http://schemas.openxmlformats.org/officeDocument/2006/relationships/image" Target="../media/image90.png"/><Relationship Id="rId23" Type="http://schemas.openxmlformats.org/officeDocument/2006/relationships/image" Target="../media/image95.png"/><Relationship Id="rId28" Type="http://schemas.microsoft.com/office/2007/relationships/hdphoto" Target="../media/hdphoto16.wdp"/><Relationship Id="rId10" Type="http://schemas.microsoft.com/office/2007/relationships/hdphoto" Target="../media/hdphoto9.wdp"/><Relationship Id="rId19" Type="http://schemas.openxmlformats.org/officeDocument/2006/relationships/image" Target="../media/image93.png"/><Relationship Id="rId31" Type="http://schemas.microsoft.com/office/2007/relationships/hdphoto" Target="../media/hdphoto17.wdp"/><Relationship Id="rId4" Type="http://schemas.microsoft.com/office/2007/relationships/hdphoto" Target="../media/hdphoto6.wdp"/><Relationship Id="rId9" Type="http://schemas.openxmlformats.org/officeDocument/2006/relationships/image" Target="../media/image86.png"/><Relationship Id="rId14" Type="http://schemas.microsoft.com/office/2007/relationships/hdphoto" Target="../media/hdphoto10.wdp"/><Relationship Id="rId22" Type="http://schemas.microsoft.com/office/2007/relationships/hdphoto" Target="../media/hdphoto13.wdp"/><Relationship Id="rId27" Type="http://schemas.openxmlformats.org/officeDocument/2006/relationships/image" Target="../media/image97.png"/><Relationship Id="rId30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20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45.xml"/><Relationship Id="rId7" Type="http://schemas.openxmlformats.org/officeDocument/2006/relationships/slide" Target="slide10.xml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11" Type="http://schemas.openxmlformats.org/officeDocument/2006/relationships/slide" Target="slide11.xml"/><Relationship Id="rId5" Type="http://schemas.openxmlformats.org/officeDocument/2006/relationships/image" Target="../media/image47.png"/><Relationship Id="rId1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Việt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3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737691" y="5664799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96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7306" y="1179714"/>
            <a:ext cx="601797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67" y="2628881"/>
            <a:ext cx="7330665" cy="408152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20138" y="1921997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8942" y="2390280"/>
            <a:ext cx="1024188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195591" y="2564315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58567" y="4420355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87039" y="5315674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260E39-2341-47C4-B0DA-D9FD175E9F21}"/>
              </a:ext>
            </a:extLst>
          </p:cNvPr>
          <p:cNvSpPr/>
          <p:nvPr/>
        </p:nvSpPr>
        <p:spPr>
          <a:xfrm>
            <a:off x="5450478" y="5916601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0D91AA-76B4-43E0-BDDF-34C231BC6BAD}"/>
              </a:ext>
            </a:extLst>
          </p:cNvPr>
          <p:cNvCxnSpPr/>
          <p:nvPr/>
        </p:nvCxnSpPr>
        <p:spPr>
          <a:xfrm>
            <a:off x="3331036" y="2917757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91A5BE-D33B-402F-80FB-B87FC1D9A710}"/>
              </a:ext>
            </a:extLst>
          </p:cNvPr>
          <p:cNvCxnSpPr/>
          <p:nvPr/>
        </p:nvCxnSpPr>
        <p:spPr>
          <a:xfrm>
            <a:off x="5877339" y="2390280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E40C95-539C-4006-BFB6-34F803A00746}"/>
              </a:ext>
            </a:extLst>
          </p:cNvPr>
          <p:cNvCxnSpPr/>
          <p:nvPr/>
        </p:nvCxnSpPr>
        <p:spPr>
          <a:xfrm>
            <a:off x="8652792" y="30817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0A5F69-7EAF-4A58-A7B2-FF594C2A73F7}"/>
              </a:ext>
            </a:extLst>
          </p:cNvPr>
          <p:cNvCxnSpPr/>
          <p:nvPr/>
        </p:nvCxnSpPr>
        <p:spPr>
          <a:xfrm>
            <a:off x="2511454" y="58249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31DEDC-F939-4648-9BF1-B899EB1F0FCA}"/>
              </a:ext>
            </a:extLst>
          </p:cNvPr>
          <p:cNvCxnSpPr/>
          <p:nvPr/>
        </p:nvCxnSpPr>
        <p:spPr>
          <a:xfrm>
            <a:off x="9611971" y="4951689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92" y="5883966"/>
            <a:ext cx="1198813" cy="97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5BB18-8293-4C6F-9981-124103F96159}"/>
              </a:ext>
            </a:extLst>
          </p:cNvPr>
          <p:cNvSpPr txBox="1"/>
          <p:nvPr/>
        </p:nvSpPr>
        <p:spPr>
          <a:xfrm>
            <a:off x="3274174" y="2036240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D186E-E18C-488C-9861-C2EA9BDB4DB5}"/>
              </a:ext>
            </a:extLst>
          </p:cNvPr>
          <p:cNvSpPr txBox="1"/>
          <p:nvPr/>
        </p:nvSpPr>
        <p:spPr>
          <a:xfrm>
            <a:off x="4398307" y="1266799"/>
            <a:ext cx="360269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6" y="5579166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3207" y="826033"/>
            <a:ext cx="442558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01" y="1908312"/>
            <a:ext cx="6589873" cy="4123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843666" y="3127513"/>
            <a:ext cx="947534" cy="1160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EDF94E-2064-4D07-B0A8-3D70D7BC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2" y="165740"/>
            <a:ext cx="2543704" cy="694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B81A0-0083-4D73-A58C-2F4A64EF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10895-BB74-4E5A-ACC7-FB667F34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D4F54-FCD8-40B8-B56F-B2DBA6CC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B162C41F-BA47-4128-9EF0-63B697780AC8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CFDA7255-86B5-49A9-9388-DFB0A051BCEF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Tập</a:t>
            </a:r>
            <a:r>
              <a:rPr lang="en-US" sz="3600" b="1" dirty="0">
                <a:latin typeface="+mj-ea"/>
                <a:ea typeface="+mj-ea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viết</a:t>
            </a:r>
            <a:endParaRPr lang="en-US" sz="3600" b="1" dirty="0">
              <a:latin typeface="+mj-ea"/>
              <a:ea typeface="+mj-ea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564" y="1869248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9600">
              <a:solidFill>
                <a:prstClr val="black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</a:p>
        </p:txBody>
      </p:sp>
      <p:grpSp>
        <p:nvGrpSpPr>
          <p:cNvPr id="3" name="Google Shape;399;p20"/>
          <p:cNvGrpSpPr/>
          <p:nvPr/>
        </p:nvGrpSpPr>
        <p:grpSpPr>
          <a:xfrm rot="478072">
            <a:off x="1309774" y="3995237"/>
            <a:ext cx="1762332" cy="1404699"/>
            <a:chOff x="1619858" y="3028726"/>
            <a:chExt cx="1762332" cy="1404699"/>
          </a:xfrm>
        </p:grpSpPr>
        <p:sp>
          <p:nvSpPr>
            <p:cNvPr id="4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oogle Shape;306;p20"/>
          <p:cNvGrpSpPr/>
          <p:nvPr/>
        </p:nvGrpSpPr>
        <p:grpSpPr>
          <a:xfrm rot="1742937">
            <a:off x="9134794" y="1620044"/>
            <a:ext cx="1912774" cy="1010181"/>
            <a:chOff x="5862862" y="867279"/>
            <a:chExt cx="1912829" cy="1010210"/>
          </a:xfrm>
        </p:grpSpPr>
        <p:sp>
          <p:nvSpPr>
            <p:cNvPr id="2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1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2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0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41965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455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41965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5455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46843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8608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01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46843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88608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01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21218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tất cả bao nhiêu âm a?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0600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2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8384" r="7370" b="26464"/>
          <a:stretch/>
        </p:blipFill>
        <p:spPr>
          <a:xfrm>
            <a:off x="680099" y="1320348"/>
            <a:ext cx="10903527" cy="55376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21218" y="1524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bạn nào chứa âm a?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58008">
            <a:off x="961409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Tèo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430" y="3158812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253809">
            <a:off x="5257543" y="3476109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12654" y="2958796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52711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</a:t>
            </a:r>
          </a:p>
        </p:txBody>
      </p:sp>
      <p:sp>
        <p:nvSpPr>
          <p:cNvPr id="14" name="Oval 13"/>
          <p:cNvSpPr/>
          <p:nvPr/>
        </p:nvSpPr>
        <p:spPr>
          <a:xfrm>
            <a:off x="1502228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69866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89511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008893" y="1648691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1014895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3606174" y="1462334"/>
            <a:ext cx="794590" cy="80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5802615" y="1439469"/>
            <a:ext cx="794590" cy="807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10056455" y="1439469"/>
            <a:ext cx="794590" cy="8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564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309774" y="4424538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34794" y="2049345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8483"/>
            <a:ext cx="12176919" cy="68495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020744" y="234662"/>
            <a:ext cx="1546617" cy="16798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19504" y="3469482"/>
            <a:ext cx="1529104" cy="15192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9668" r="10253" b="73325"/>
          <a:stretch/>
        </p:blipFill>
        <p:spPr>
          <a:xfrm>
            <a:off x="34439" y="5003873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9000177" y="5003873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10226040" y="234662"/>
            <a:ext cx="1280160" cy="16798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>
            <a:off x="3476562" y="2073477"/>
            <a:ext cx="1995614" cy="12888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4416235" y="5133296"/>
            <a:ext cx="1457416" cy="12888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5428711" y="430171"/>
            <a:ext cx="1243229" cy="12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33406" y="6088559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487374" y="5229653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8DC45-83BD-4F86-B262-68CEB73CDF01}"/>
              </a:ext>
            </a:extLst>
          </p:cNvPr>
          <p:cNvSpPr/>
          <p:nvPr/>
        </p:nvSpPr>
        <p:spPr>
          <a:xfrm>
            <a:off x="758304" y="407579"/>
            <a:ext cx="2056305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B497FE-C694-489F-A451-3A844E77B303}"/>
              </a:ext>
            </a:extLst>
          </p:cNvPr>
          <p:cNvSpPr/>
          <p:nvPr/>
        </p:nvSpPr>
        <p:spPr>
          <a:xfrm>
            <a:off x="207158" y="49526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33636" y="67197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400659" y="67304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123673" y="674104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846687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52" y="106325"/>
            <a:ext cx="6666373" cy="5327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09" y="1557024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24" y="1837106"/>
            <a:ext cx="1257954" cy="2501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80FA4-395F-4546-B2A6-08C5A355A9B7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2BE767-7756-4B42-8A32-322F25846902}"/>
              </a:ext>
            </a:extLst>
          </p:cNvPr>
          <p:cNvSpPr/>
          <p:nvPr/>
        </p:nvSpPr>
        <p:spPr>
          <a:xfrm>
            <a:off x="480841" y="222726"/>
            <a:ext cx="155727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10D3E6-D067-4634-A60F-F2176742BBE6}"/>
              </a:ext>
            </a:extLst>
          </p:cNvPr>
          <p:cNvSpPr/>
          <p:nvPr/>
        </p:nvSpPr>
        <p:spPr>
          <a:xfrm>
            <a:off x="130112" y="26030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2E627F3E-BF94-4E57-9F2E-B15356019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7" y="2115739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3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1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80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6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1" y="5587956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8" y="4172343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9" y="5458143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391743" y="373824"/>
            <a:ext cx="3374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62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3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1" y="1385463"/>
            <a:ext cx="78045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1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9100197" y="2896474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7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6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6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2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3412880" y="1624262"/>
            <a:ext cx="1987044" cy="64422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4" y="583092"/>
            <a:ext cx="1310812" cy="883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9" y="2701662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8883994" y="3796386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99" y="2691249"/>
            <a:ext cx="1268078" cy="10242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5055538" y="6119931"/>
            <a:ext cx="198136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8" y="5089798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0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2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2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2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83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0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52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0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91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animBg="1"/>
      <p:bldP spid="60" grpId="0" animBg="1"/>
      <p:bldP spid="7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249</Words>
  <Application>Microsoft Office PowerPoint</Application>
  <PresentationFormat>Widescreen</PresentationFormat>
  <Paragraphs>103</Paragraphs>
  <Slides>22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Arabia</vt:lpstr>
      <vt:lpstr>等线</vt:lpstr>
      <vt:lpstr>DFPOP1-W9</vt:lpstr>
      <vt:lpstr>Kids</vt:lpstr>
      <vt:lpstr>微软雅黑</vt:lpstr>
      <vt:lpstr>方正准圆简体</vt:lpstr>
      <vt:lpstr>.VnAvant</vt:lpstr>
      <vt:lpstr>Arial</vt:lpstr>
      <vt:lpstr>Arial-Rounded</vt:lpstr>
      <vt:lpstr>Calibri</vt:lpstr>
      <vt:lpstr>Calibri Light</vt:lpstr>
      <vt:lpstr>HP001 4 hàng</vt:lpstr>
      <vt:lpstr>Times New Roman</vt:lpstr>
      <vt:lpstr>Office Theme</vt:lpstr>
      <vt:lpstr>2_Office 主题</vt:lpstr>
      <vt:lpstr>1_Office 主题</vt:lpstr>
      <vt:lpstr>2_Office Theme</vt:lpstr>
      <vt:lpstr>包图主题2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Thao Tran</cp:lastModifiedBy>
  <cp:revision>55</cp:revision>
  <dcterms:created xsi:type="dcterms:W3CDTF">2020-08-12T16:29:00Z</dcterms:created>
  <dcterms:modified xsi:type="dcterms:W3CDTF">2024-04-23T10:37:12Z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