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92" r:id="rId3"/>
    <p:sldMasterId id="2147483745" r:id="rId4"/>
    <p:sldMasterId id="2147483757" r:id="rId5"/>
    <p:sldMasterId id="2147483769" r:id="rId6"/>
  </p:sldMasterIdLst>
  <p:notesMasterIdLst>
    <p:notesMasterId r:id="rId37"/>
  </p:notesMasterIdLst>
  <p:handoutMasterIdLst>
    <p:handoutMasterId r:id="rId38"/>
  </p:handoutMasterIdLst>
  <p:sldIdLst>
    <p:sldId id="2007577113" r:id="rId7"/>
    <p:sldId id="2007577114" r:id="rId8"/>
    <p:sldId id="293" r:id="rId9"/>
    <p:sldId id="294" r:id="rId10"/>
    <p:sldId id="295" r:id="rId11"/>
    <p:sldId id="296" r:id="rId12"/>
    <p:sldId id="2007577115" r:id="rId13"/>
    <p:sldId id="2007577116" r:id="rId14"/>
    <p:sldId id="2007577117" r:id="rId15"/>
    <p:sldId id="257" r:id="rId16"/>
    <p:sldId id="2007577112" r:id="rId17"/>
    <p:sldId id="292" r:id="rId18"/>
    <p:sldId id="298" r:id="rId19"/>
    <p:sldId id="260" r:id="rId20"/>
    <p:sldId id="297" r:id="rId21"/>
    <p:sldId id="299" r:id="rId22"/>
    <p:sldId id="300" r:id="rId23"/>
    <p:sldId id="301" r:id="rId24"/>
    <p:sldId id="284" r:id="rId25"/>
    <p:sldId id="302" r:id="rId26"/>
    <p:sldId id="304" r:id="rId27"/>
    <p:sldId id="305" r:id="rId28"/>
    <p:sldId id="306" r:id="rId29"/>
    <p:sldId id="307" r:id="rId30"/>
    <p:sldId id="311" r:id="rId31"/>
    <p:sldId id="310" r:id="rId32"/>
    <p:sldId id="303" r:id="rId33"/>
    <p:sldId id="267" r:id="rId34"/>
    <p:sldId id="638" r:id="rId35"/>
    <p:sldId id="116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1/21/2024</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7"/>
        <p:cNvGrpSpPr/>
        <p:nvPr/>
      </p:nvGrpSpPr>
      <p:grpSpPr>
        <a:xfrm>
          <a:off x="0" y="0"/>
          <a:ext cx="0" cy="0"/>
          <a:chOff x="0" y="0"/>
          <a:chExt cx="0" cy="0"/>
        </a:xfrm>
      </p:grpSpPr>
      <p:sp>
        <p:nvSpPr>
          <p:cNvPr id="2878" name="Google Shape;2878;ga25f5ddd5d_0_1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9" name="Google Shape;2879;ga25f5ddd5d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cho HS lấy bộ đồ </a:t>
            </a:r>
          </a:p>
          <a:p>
            <a:pPr marL="0" lvl="0" indent="0" algn="l" rtl="0">
              <a:spcBef>
                <a:spcPts val="0"/>
              </a:spcBef>
              <a:spcAft>
                <a:spcPts val="0"/>
              </a:spcAft>
              <a:buNone/>
            </a:pPr>
            <a:endParaRPr lang="en-US"/>
          </a:p>
          <a:p>
            <a:r>
              <a:rPr lang="vi-VN" b="0"/>
              <a:t>Tác</a:t>
            </a:r>
            <a:r>
              <a:rPr lang="vi-VN" b="0" baseline="0"/>
              <a:t> giả bộ ppt Toán + TV</a:t>
            </a:r>
            <a:r>
              <a:rPr lang="en-US" b="0" baseline="0"/>
              <a:t> SGK mới</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latin typeface="Arial" pitchFamily="34" charset="0"/>
                <a:ea typeface="Aachen" pitchFamily="18" charset="0"/>
                <a:cs typeface="Arial" pitchFamily="34" charset="0"/>
              </a:rPr>
              <a:t>Trong buổi đi học đầu tiên, vì chăm ngoan và học giỏi nên ba bạn đã được cô giáo thưởng sticker đấy các em ạ. Chúng mình cùng cố gắng để được thưởng như ba bạn nhé!</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7164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3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2.png"/><Relationship Id="rId12"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0.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4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6.png"/><Relationship Id="rId4" Type="http://schemas.openxmlformats.org/officeDocument/2006/relationships/image" Target="../media/image3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9.png"/><Relationship Id="rId4" Type="http://schemas.openxmlformats.org/officeDocument/2006/relationships/image" Target="../media/image3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3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4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3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png"/><Relationship Id="rId1" Type="http://schemas.openxmlformats.org/officeDocument/2006/relationships/slideMaster" Target="../slideMasters/slideMaster3.xml"/><Relationship Id="rId5" Type="http://schemas.openxmlformats.org/officeDocument/2006/relationships/image" Target="../media/image34.png"/><Relationship Id="rId4" Type="http://schemas.openxmlformats.org/officeDocument/2006/relationships/image" Target="../media/image3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3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45.png"/><Relationship Id="rId4" Type="http://schemas.openxmlformats.org/officeDocument/2006/relationships/image" Target="../media/image3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2024/1/21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pic>
        <p:nvPicPr>
          <p:cNvPr id="60" name="그림 59">
            <a:extLst>
              <a:ext uri="{FF2B5EF4-FFF2-40B4-BE49-F238E27FC236}">
                <a16:creationId xmlns:a16="http://schemas.microsoft.com/office/drawing/2014/main" id="{C052F397-CEEB-431E-850A-F9BC23B92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448507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pic>
        <p:nvPicPr>
          <p:cNvPr id="60" name="그림 59">
            <a:extLst>
              <a:ext uri="{FF2B5EF4-FFF2-40B4-BE49-F238E27FC236}">
                <a16:creationId xmlns:a16="http://schemas.microsoft.com/office/drawing/2014/main" id="{C052F397-CEEB-431E-850A-F9BC23B92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66" name="그림 65">
            <a:extLst>
              <a:ext uri="{FF2B5EF4-FFF2-40B4-BE49-F238E27FC236}">
                <a16:creationId xmlns:a16="http://schemas.microsoft.com/office/drawing/2014/main" id="{20FB5EB7-2A5E-4B76-95FB-A8101FF628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20197" y="34659"/>
            <a:ext cx="1145472" cy="615477"/>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08298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14496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0BD032D4-D06F-476A-BA52-F60B2FD2A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8" name="그림 17">
            <a:extLst>
              <a:ext uri="{FF2B5EF4-FFF2-40B4-BE49-F238E27FC236}">
                <a16:creationId xmlns:a16="http://schemas.microsoft.com/office/drawing/2014/main" id="{959E8B78-3437-4428-8921-3C811CEF84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8764"/>
          <a:stretch/>
        </p:blipFill>
        <p:spPr>
          <a:xfrm>
            <a:off x="9983249" y="848816"/>
            <a:ext cx="2208752" cy="1948873"/>
          </a:xfrm>
          <a:prstGeom prst="rect">
            <a:avLst/>
          </a:prstGeom>
        </p:spPr>
      </p:pic>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25075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42921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1/21/2024</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06552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85049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4937758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90416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173809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04787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261311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328765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06551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3"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4"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1079802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352215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579681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3"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4501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13335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470983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4931285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4017401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CA8BA026-E658-41C8-85D8-D06F141BD407}" type="datetimeFigureOut">
              <a:rPr kumimoji="0" lang="vi-VN" sz="1800" b="0" i="0" u="none" strike="noStrike" kern="1200" cap="none" spc="0" normalizeH="0" baseline="0" noProof="0" smtClean="0">
                <a:ln>
                  <a:noFill/>
                </a:ln>
                <a:solidFill>
                  <a:prstClr val="black"/>
                </a:solidFill>
                <a:effectLst/>
                <a:uLnTx/>
                <a:uFillTx/>
                <a:cs typeface="+mn-cs"/>
              </a:rPr>
              <a:pPr marL="0" marR="0" lvl="0" indent="0" algn="l" defTabSz="914400" rtl="0" eaLnBrk="1" fontAlgn="auto" latinLnBrk="1" hangingPunct="1">
                <a:lnSpc>
                  <a:spcPct val="100000"/>
                </a:lnSpc>
                <a:spcBef>
                  <a:spcPts val="0"/>
                </a:spcBef>
                <a:spcAft>
                  <a:spcPts val="0"/>
                </a:spcAft>
                <a:buClrTx/>
                <a:buSzTx/>
                <a:buFontTx/>
                <a:buNone/>
                <a:tabLst/>
                <a:defRPr/>
              </a:pPr>
              <a:t>21/01/2024</a:t>
            </a:fld>
            <a:endParaRPr kumimoji="0" lang="vi-VN" sz="1800" b="0" i="0" u="none" strike="noStrike" kern="1200" cap="none" spc="0" normalizeH="0" baseline="0" noProof="0">
              <a:ln>
                <a:noFill/>
              </a:ln>
              <a:solidFill>
                <a:prstClr val="black"/>
              </a:solidFill>
              <a:effectLst/>
              <a:uLnTx/>
              <a:uFillTx/>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8305D4A9-5886-4647-AB06-84202763646E}" type="slidenum">
              <a:rPr kumimoji="0" lang="vi-VN" sz="1800" b="0" i="0" u="none" strike="noStrike" kern="1200" cap="none" spc="0" normalizeH="0" baseline="0" noProof="0" smtClean="0">
                <a:ln>
                  <a:noFill/>
                </a:ln>
                <a:solidFill>
                  <a:prstClr val="black"/>
                </a:solidFill>
                <a:effectLst/>
                <a:uLnTx/>
                <a:uFillTx/>
                <a:cs typeface="+mn-cs"/>
              </a:rPr>
              <a:pPr marL="0" marR="0" lvl="0" indent="0" algn="l" defTabSz="914400" rtl="0" eaLnBrk="1" fontAlgn="auto" latinLnBrk="1"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cs typeface="+mn-cs"/>
            </a:endParaRPr>
          </a:p>
        </p:txBody>
      </p:sp>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57891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54"/>
        <p:cNvGrpSpPr/>
        <p:nvPr/>
      </p:nvGrpSpPr>
      <p:grpSpPr>
        <a:xfrm>
          <a:off x="0" y="0"/>
          <a:ext cx="0" cy="0"/>
          <a:chOff x="0" y="0"/>
          <a:chExt cx="0" cy="0"/>
        </a:xfrm>
      </p:grpSpPr>
      <p:pic>
        <p:nvPicPr>
          <p:cNvPr id="2" name="Picture 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pic>
        <p:nvPicPr>
          <p:cNvPr id="3" name="Picture 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2042815" y="3919240"/>
            <a:ext cx="3167916" cy="3268627"/>
          </a:xfrm>
          <a:prstGeom prst="rect">
            <a:avLst/>
          </a:prstGeom>
        </p:spPr>
      </p:pic>
      <p:sp>
        <p:nvSpPr>
          <p:cNvPr id="4"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5"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6"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272797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2838-32AB-F0DE-327E-FCECC4C7A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C5247-C6DA-72A3-22C2-276D9DFC1A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69FC5-4B34-BB6D-B0A6-EDB514673DE1}"/>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FCD6C9B2-27A9-9384-8573-2E278EEC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58510-455B-04B5-21EF-643ECBAC05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3076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2024/1/21</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63F9-1640-22E0-2DFB-CCC0B6D42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EE913B-DADE-00D2-9EE6-229E8AE0E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DEE23-4B15-208A-C431-8A9104DD9DAA}"/>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373CF679-25A0-AA86-A959-3F7292543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5FEE8-B9CE-B650-E80B-DCF180A3E3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236466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E1C6-F28D-28B6-366E-A9E666BB528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49272A-E9A1-6DDA-2CBF-6B307EF82B4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53AC85-7DCD-7B46-6186-5A38ED7D199D}"/>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B919C5E1-ACAB-CCBA-58C3-02F17FB5F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306C0-284D-0AD5-7675-6C7AA168D5D9}"/>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830105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AA26-0920-253A-1B3A-C25A5DECE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C85EB-6E3E-228E-9BC8-2074E16B06B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5AF9A-89D8-E486-46E8-F7DB20F609B1}"/>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032BE-066A-6EF6-3FD8-1176559FDD91}"/>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6" name="Footer Placeholder 5">
            <a:extLst>
              <a:ext uri="{FF2B5EF4-FFF2-40B4-BE49-F238E27FC236}">
                <a16:creationId xmlns:a16="http://schemas.microsoft.com/office/drawing/2014/main" id="{BFEAC68A-F279-84B6-F858-39B7CEB3F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153E95-AE77-9A8F-A976-86C176475A13}"/>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154154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6144-0C95-FDD6-2B40-7B5C343C8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6A8D4-FBC1-6086-9F01-F4467D1AB3C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0A643-726C-F5E8-9466-9E536AEF31A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74AE65-7216-9CC9-FDDE-AD229920F3C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9F487-7A46-5333-03BE-FF9F5169AC0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1B343-99F6-3F57-7C7F-451F5F6828F8}"/>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8" name="Footer Placeholder 7">
            <a:extLst>
              <a:ext uri="{FF2B5EF4-FFF2-40B4-BE49-F238E27FC236}">
                <a16:creationId xmlns:a16="http://schemas.microsoft.com/office/drawing/2014/main" id="{8DBE397A-D397-E3DD-0016-07497ACAD4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2C715-56EE-A8DC-DE82-5A8F4CC3700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083764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E4C7-FB69-A77F-E038-E0858610B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40CE38-EA2E-7D3A-83B6-B0551065A439}"/>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4" name="Footer Placeholder 3">
            <a:extLst>
              <a:ext uri="{FF2B5EF4-FFF2-40B4-BE49-F238E27FC236}">
                <a16:creationId xmlns:a16="http://schemas.microsoft.com/office/drawing/2014/main" id="{8F80A544-B5CA-6A6C-4218-6B17004F3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459C1-3B8E-5CB2-40AF-14A22B0148DE}"/>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849908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8B27E-0644-CBDB-C524-BDFD58E0CF13}"/>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3" name="Footer Placeholder 2">
            <a:extLst>
              <a:ext uri="{FF2B5EF4-FFF2-40B4-BE49-F238E27FC236}">
                <a16:creationId xmlns:a16="http://schemas.microsoft.com/office/drawing/2014/main" id="{1E1DD0FF-1FC9-EC42-7356-AC8B9D3F11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38F02D-4E3C-E367-43C5-09FDB8F98A76}"/>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353342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05E9-1F88-C5EE-EF70-EA3981CAE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A3470-5087-619F-38F6-AD694C78CAC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3F10DB-A00C-F861-184A-302A17CADD8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39E9B-A151-ED07-A8F7-E0309DF5B891}"/>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6" name="Footer Placeholder 5">
            <a:extLst>
              <a:ext uri="{FF2B5EF4-FFF2-40B4-BE49-F238E27FC236}">
                <a16:creationId xmlns:a16="http://schemas.microsoft.com/office/drawing/2014/main" id="{8449ED2E-8C4B-EFE6-5A39-F57C9D282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DB092-EF32-1579-1878-F5F8735EAB3D}"/>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4012356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6128-7498-E38B-08E8-6DD0ACD27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14011-A1C6-9B8E-DE78-5721A33060D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4A673AA-A812-336D-64B7-7BABB2555F9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3CBE1-53F8-D4FA-D122-1FCFB543128B}"/>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6" name="Footer Placeholder 5">
            <a:extLst>
              <a:ext uri="{FF2B5EF4-FFF2-40B4-BE49-F238E27FC236}">
                <a16:creationId xmlns:a16="http://schemas.microsoft.com/office/drawing/2014/main" id="{1C9E87F8-C9B4-DFEF-FCD9-8D59F9665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DE763-C4E4-9F22-86BD-FBDFA371E623}"/>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1310982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DB76-15AA-0062-37A4-CFC6D6B21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842BC8-0C5F-6743-2516-A5B0D7059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B03FF-AACF-AA26-D157-782720D9C60F}"/>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DC61387D-A5E3-9679-114B-B71D7ABC0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764B2-358E-97FC-ADF8-CD8425A3AB15}"/>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914997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CC17A1-1C28-B08A-49D4-76AFF8B00BE6}"/>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90B4E1-A4F5-6814-F30D-9364055DA69A}"/>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32ADE-EA4E-8ADA-74D1-D3B6B8912C4A}"/>
              </a:ext>
            </a:extLst>
          </p:cNvPr>
          <p:cNvSpPr>
            <a:spLocks noGrp="1"/>
          </p:cNvSpPr>
          <p:nvPr>
            <p:ph type="dt" sz="half" idx="10"/>
          </p:nvPr>
        </p:nvSpPr>
        <p:spPr/>
        <p:txBody>
          <a:body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AD5180E4-8C4C-68B2-B5D5-746B223EE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A1813-F4AC-E6B0-9C2B-0457F36A6731}"/>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39204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052628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239092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08235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77395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64216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527135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18529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3666310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86628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4980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807886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pic>
        <p:nvPicPr>
          <p:cNvPr id="2" name="Picture 1">
            <a:extLst>
              <a:ext uri="{FF2B5EF4-FFF2-40B4-BE49-F238E27FC236}">
                <a16:creationId xmlns:a16="http://schemas.microsoft.com/office/drawing/2014/main" id="{C6D83748-9F60-8EB4-79F9-047FBF599E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283" b="21526"/>
          <a:stretch/>
        </p:blipFill>
        <p:spPr>
          <a:xfrm>
            <a:off x="3258684" y="3667148"/>
            <a:ext cx="5674634" cy="2954291"/>
          </a:xfrm>
          <a:prstGeom prst="rect">
            <a:avLst/>
          </a:prstGeom>
        </p:spPr>
      </p:pic>
      <p:sp>
        <p:nvSpPr>
          <p:cNvPr id="11" name="Google Shape;11;p2"/>
          <p:cNvSpPr/>
          <p:nvPr/>
        </p:nvSpPr>
        <p:spPr>
          <a:xfrm>
            <a:off x="7310858" y="-318197"/>
            <a:ext cx="1471611" cy="730581"/>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428734" y="-322700"/>
            <a:ext cx="1123437" cy="730616"/>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1541157" y="294734"/>
            <a:ext cx="1123747" cy="730596"/>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a:off x="1849559" y="4967985"/>
            <a:ext cx="835746" cy="1692677"/>
            <a:chOff x="3739625" y="3597525"/>
            <a:chExt cx="543350" cy="1100475"/>
          </a:xfrm>
        </p:grpSpPr>
        <p:sp>
          <p:nvSpPr>
            <p:cNvPr id="15" name="Google Shape;15;p2"/>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a:off x="5072189" y="5558591"/>
            <a:ext cx="589203" cy="1230325"/>
            <a:chOff x="2707300" y="3957900"/>
            <a:chExt cx="329950" cy="688975"/>
          </a:xfrm>
        </p:grpSpPr>
        <p:sp>
          <p:nvSpPr>
            <p:cNvPr id="40" name="Google Shape;40;p2"/>
            <p:cNvSpPr/>
            <p:nvPr/>
          </p:nvSpPr>
          <p:spPr>
            <a:xfrm>
              <a:off x="2772750" y="4259325"/>
              <a:ext cx="91675" cy="387550"/>
            </a:xfrm>
            <a:custGeom>
              <a:avLst/>
              <a:gdLst/>
              <a:ahLst/>
              <a:cxnLst/>
              <a:rect l="l" t="t" r="r" b="b"/>
              <a:pathLst>
                <a:path w="3667" h="15502" extrusionOk="0">
                  <a:moveTo>
                    <a:pt x="3510" y="1"/>
                  </a:moveTo>
                  <a:cubicBezTo>
                    <a:pt x="2750" y="2148"/>
                    <a:pt x="2096" y="4373"/>
                    <a:pt x="1546" y="6573"/>
                  </a:cubicBezTo>
                  <a:cubicBezTo>
                    <a:pt x="917" y="9191"/>
                    <a:pt x="315" y="12805"/>
                    <a:pt x="1" y="15475"/>
                  </a:cubicBezTo>
                  <a:lnTo>
                    <a:pt x="158" y="15502"/>
                  </a:lnTo>
                  <a:cubicBezTo>
                    <a:pt x="446" y="12831"/>
                    <a:pt x="1048" y="9217"/>
                    <a:pt x="1703" y="6625"/>
                  </a:cubicBezTo>
                  <a:cubicBezTo>
                    <a:pt x="2227" y="4400"/>
                    <a:pt x="2881" y="2200"/>
                    <a:pt x="3667" y="53"/>
                  </a:cubicBezTo>
                  <a:lnTo>
                    <a:pt x="3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2707300" y="4304500"/>
              <a:ext cx="113275" cy="86925"/>
            </a:xfrm>
            <a:custGeom>
              <a:avLst/>
              <a:gdLst/>
              <a:ahLst/>
              <a:cxnLst/>
              <a:rect l="l" t="t" r="r" b="b"/>
              <a:pathLst>
                <a:path w="4531" h="3477" extrusionOk="0">
                  <a:moveTo>
                    <a:pt x="760" y="0"/>
                  </a:moveTo>
                  <a:cubicBezTo>
                    <a:pt x="524" y="0"/>
                    <a:pt x="262" y="26"/>
                    <a:pt x="0" y="26"/>
                  </a:cubicBezTo>
                  <a:cubicBezTo>
                    <a:pt x="184" y="184"/>
                    <a:pt x="341" y="367"/>
                    <a:pt x="472" y="550"/>
                  </a:cubicBezTo>
                  <a:cubicBezTo>
                    <a:pt x="786" y="995"/>
                    <a:pt x="1022" y="1467"/>
                    <a:pt x="1283" y="1938"/>
                  </a:cubicBezTo>
                  <a:cubicBezTo>
                    <a:pt x="1467" y="2278"/>
                    <a:pt x="1807" y="2566"/>
                    <a:pt x="2095" y="2802"/>
                  </a:cubicBezTo>
                  <a:cubicBezTo>
                    <a:pt x="2436" y="3038"/>
                    <a:pt x="2802" y="3221"/>
                    <a:pt x="3195" y="3326"/>
                  </a:cubicBezTo>
                  <a:cubicBezTo>
                    <a:pt x="3506" y="3423"/>
                    <a:pt x="3831" y="3477"/>
                    <a:pt x="4160" y="3477"/>
                  </a:cubicBezTo>
                  <a:cubicBezTo>
                    <a:pt x="4274" y="3477"/>
                    <a:pt x="4389" y="3470"/>
                    <a:pt x="4504" y="3457"/>
                  </a:cubicBezTo>
                  <a:cubicBezTo>
                    <a:pt x="4530" y="3457"/>
                    <a:pt x="4504" y="2959"/>
                    <a:pt x="4504" y="2907"/>
                  </a:cubicBezTo>
                  <a:cubicBezTo>
                    <a:pt x="4452" y="2514"/>
                    <a:pt x="4347" y="2121"/>
                    <a:pt x="4138" y="1781"/>
                  </a:cubicBezTo>
                  <a:cubicBezTo>
                    <a:pt x="3980" y="1467"/>
                    <a:pt x="3719" y="1205"/>
                    <a:pt x="3457" y="969"/>
                  </a:cubicBezTo>
                  <a:cubicBezTo>
                    <a:pt x="3195" y="760"/>
                    <a:pt x="2933" y="603"/>
                    <a:pt x="2619" y="472"/>
                  </a:cubicBezTo>
                  <a:cubicBezTo>
                    <a:pt x="2357" y="341"/>
                    <a:pt x="2069" y="236"/>
                    <a:pt x="1807" y="184"/>
                  </a:cubicBezTo>
                  <a:cubicBezTo>
                    <a:pt x="1493" y="79"/>
                    <a:pt x="1179" y="26"/>
                    <a:pt x="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2730200" y="3957900"/>
              <a:ext cx="307050" cy="321100"/>
            </a:xfrm>
            <a:custGeom>
              <a:avLst/>
              <a:gdLst/>
              <a:ahLst/>
              <a:cxnLst/>
              <a:rect l="l" t="t" r="r" b="b"/>
              <a:pathLst>
                <a:path w="12282" h="12844" extrusionOk="0">
                  <a:moveTo>
                    <a:pt x="6836" y="1"/>
                  </a:moveTo>
                  <a:cubicBezTo>
                    <a:pt x="5855" y="1"/>
                    <a:pt x="4902" y="297"/>
                    <a:pt x="4033" y="720"/>
                  </a:cubicBezTo>
                  <a:lnTo>
                    <a:pt x="3929" y="772"/>
                  </a:lnTo>
                  <a:cubicBezTo>
                    <a:pt x="3929" y="772"/>
                    <a:pt x="3929" y="798"/>
                    <a:pt x="3902" y="798"/>
                  </a:cubicBezTo>
                  <a:cubicBezTo>
                    <a:pt x="3195" y="1165"/>
                    <a:pt x="2541" y="1662"/>
                    <a:pt x="2069" y="2160"/>
                  </a:cubicBezTo>
                  <a:cubicBezTo>
                    <a:pt x="1886" y="2317"/>
                    <a:pt x="1729" y="2500"/>
                    <a:pt x="1598" y="2684"/>
                  </a:cubicBezTo>
                  <a:cubicBezTo>
                    <a:pt x="1572" y="2710"/>
                    <a:pt x="1546" y="2736"/>
                    <a:pt x="1520" y="2788"/>
                  </a:cubicBezTo>
                  <a:cubicBezTo>
                    <a:pt x="813" y="3731"/>
                    <a:pt x="472" y="4700"/>
                    <a:pt x="289" y="5433"/>
                  </a:cubicBezTo>
                  <a:cubicBezTo>
                    <a:pt x="289" y="5433"/>
                    <a:pt x="289" y="5433"/>
                    <a:pt x="289" y="5459"/>
                  </a:cubicBezTo>
                  <a:cubicBezTo>
                    <a:pt x="289" y="5485"/>
                    <a:pt x="263" y="5512"/>
                    <a:pt x="263" y="5564"/>
                  </a:cubicBezTo>
                  <a:cubicBezTo>
                    <a:pt x="184" y="6009"/>
                    <a:pt x="132" y="6323"/>
                    <a:pt x="132" y="6533"/>
                  </a:cubicBezTo>
                  <a:cubicBezTo>
                    <a:pt x="79" y="7004"/>
                    <a:pt x="1" y="7737"/>
                    <a:pt x="158" y="8575"/>
                  </a:cubicBezTo>
                  <a:lnTo>
                    <a:pt x="184" y="8680"/>
                  </a:lnTo>
                  <a:lnTo>
                    <a:pt x="184" y="8706"/>
                  </a:lnTo>
                  <a:cubicBezTo>
                    <a:pt x="289" y="9256"/>
                    <a:pt x="498" y="9832"/>
                    <a:pt x="865" y="10408"/>
                  </a:cubicBezTo>
                  <a:cubicBezTo>
                    <a:pt x="1127" y="10827"/>
                    <a:pt x="1441" y="11167"/>
                    <a:pt x="1781" y="11455"/>
                  </a:cubicBezTo>
                  <a:cubicBezTo>
                    <a:pt x="1781" y="11455"/>
                    <a:pt x="1781" y="11482"/>
                    <a:pt x="1808" y="11482"/>
                  </a:cubicBezTo>
                  <a:cubicBezTo>
                    <a:pt x="1834" y="11508"/>
                    <a:pt x="1860" y="11534"/>
                    <a:pt x="1886" y="11534"/>
                  </a:cubicBezTo>
                  <a:lnTo>
                    <a:pt x="1886" y="11560"/>
                  </a:lnTo>
                  <a:cubicBezTo>
                    <a:pt x="2776" y="12293"/>
                    <a:pt x="3902" y="12686"/>
                    <a:pt x="4950" y="12791"/>
                  </a:cubicBezTo>
                  <a:lnTo>
                    <a:pt x="5107" y="12817"/>
                  </a:lnTo>
                  <a:cubicBezTo>
                    <a:pt x="5395" y="12843"/>
                    <a:pt x="5683" y="12843"/>
                    <a:pt x="5971" y="12843"/>
                  </a:cubicBezTo>
                  <a:cubicBezTo>
                    <a:pt x="6835" y="12791"/>
                    <a:pt x="7621" y="12555"/>
                    <a:pt x="8249" y="12215"/>
                  </a:cubicBezTo>
                  <a:lnTo>
                    <a:pt x="8275" y="12215"/>
                  </a:lnTo>
                  <a:cubicBezTo>
                    <a:pt x="8301" y="12215"/>
                    <a:pt x="8328" y="12189"/>
                    <a:pt x="8380" y="12162"/>
                  </a:cubicBezTo>
                  <a:cubicBezTo>
                    <a:pt x="9532" y="11534"/>
                    <a:pt x="10318" y="10644"/>
                    <a:pt x="10684" y="10172"/>
                  </a:cubicBezTo>
                  <a:cubicBezTo>
                    <a:pt x="10684" y="10146"/>
                    <a:pt x="10684" y="10146"/>
                    <a:pt x="10684" y="10146"/>
                  </a:cubicBezTo>
                  <a:cubicBezTo>
                    <a:pt x="10710" y="10120"/>
                    <a:pt x="10736" y="10094"/>
                    <a:pt x="10763" y="10068"/>
                  </a:cubicBezTo>
                  <a:cubicBezTo>
                    <a:pt x="10763" y="10068"/>
                    <a:pt x="10763" y="10068"/>
                    <a:pt x="10763" y="10041"/>
                  </a:cubicBezTo>
                  <a:cubicBezTo>
                    <a:pt x="10789" y="10015"/>
                    <a:pt x="10815" y="9989"/>
                    <a:pt x="10815" y="9963"/>
                  </a:cubicBezTo>
                  <a:cubicBezTo>
                    <a:pt x="11103" y="9596"/>
                    <a:pt x="11679" y="8811"/>
                    <a:pt x="11967" y="7632"/>
                  </a:cubicBezTo>
                  <a:cubicBezTo>
                    <a:pt x="11993" y="7554"/>
                    <a:pt x="11993" y="7502"/>
                    <a:pt x="12020" y="7423"/>
                  </a:cubicBezTo>
                  <a:cubicBezTo>
                    <a:pt x="12020" y="7423"/>
                    <a:pt x="12020" y="7423"/>
                    <a:pt x="12020" y="7397"/>
                  </a:cubicBezTo>
                  <a:cubicBezTo>
                    <a:pt x="12020" y="7371"/>
                    <a:pt x="12020" y="7344"/>
                    <a:pt x="12046" y="7292"/>
                  </a:cubicBezTo>
                  <a:lnTo>
                    <a:pt x="12046" y="7266"/>
                  </a:lnTo>
                  <a:cubicBezTo>
                    <a:pt x="12281" y="5983"/>
                    <a:pt x="12046" y="4909"/>
                    <a:pt x="11836" y="4307"/>
                  </a:cubicBezTo>
                  <a:cubicBezTo>
                    <a:pt x="11836" y="4255"/>
                    <a:pt x="11810" y="4229"/>
                    <a:pt x="11810" y="4202"/>
                  </a:cubicBezTo>
                  <a:lnTo>
                    <a:pt x="11810" y="4176"/>
                  </a:lnTo>
                  <a:cubicBezTo>
                    <a:pt x="11784" y="4098"/>
                    <a:pt x="11758" y="4019"/>
                    <a:pt x="11731" y="3967"/>
                  </a:cubicBezTo>
                  <a:cubicBezTo>
                    <a:pt x="11574" y="3574"/>
                    <a:pt x="11182" y="2474"/>
                    <a:pt x="10291" y="1532"/>
                  </a:cubicBezTo>
                  <a:cubicBezTo>
                    <a:pt x="10265" y="1505"/>
                    <a:pt x="10239" y="1479"/>
                    <a:pt x="10213" y="1453"/>
                  </a:cubicBezTo>
                  <a:lnTo>
                    <a:pt x="10187" y="1427"/>
                  </a:lnTo>
                  <a:cubicBezTo>
                    <a:pt x="9768" y="1008"/>
                    <a:pt x="9270" y="615"/>
                    <a:pt x="8616" y="353"/>
                  </a:cubicBezTo>
                  <a:cubicBezTo>
                    <a:pt x="8197" y="196"/>
                    <a:pt x="7751" y="91"/>
                    <a:pt x="7333" y="39"/>
                  </a:cubicBezTo>
                  <a:lnTo>
                    <a:pt x="7306" y="39"/>
                  </a:lnTo>
                  <a:cubicBezTo>
                    <a:pt x="7280" y="39"/>
                    <a:pt x="7228" y="13"/>
                    <a:pt x="7202" y="13"/>
                  </a:cubicBezTo>
                  <a:lnTo>
                    <a:pt x="7175" y="13"/>
                  </a:lnTo>
                  <a:cubicBezTo>
                    <a:pt x="7062" y="5"/>
                    <a:pt x="6949" y="1"/>
                    <a:pt x="68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2842800" y="4075800"/>
              <a:ext cx="81200" cy="86025"/>
            </a:xfrm>
            <a:custGeom>
              <a:avLst/>
              <a:gdLst/>
              <a:ahLst/>
              <a:cxnLst/>
              <a:rect l="l" t="t" r="r" b="b"/>
              <a:pathLst>
                <a:path w="3248" h="3441" extrusionOk="0">
                  <a:moveTo>
                    <a:pt x="1806" y="1"/>
                  </a:moveTo>
                  <a:cubicBezTo>
                    <a:pt x="1608" y="1"/>
                    <a:pt x="1417" y="35"/>
                    <a:pt x="1257" y="115"/>
                  </a:cubicBezTo>
                  <a:cubicBezTo>
                    <a:pt x="1205" y="115"/>
                    <a:pt x="1179" y="141"/>
                    <a:pt x="1153" y="141"/>
                  </a:cubicBezTo>
                  <a:cubicBezTo>
                    <a:pt x="917" y="246"/>
                    <a:pt x="708" y="403"/>
                    <a:pt x="577" y="534"/>
                  </a:cubicBezTo>
                  <a:lnTo>
                    <a:pt x="550" y="560"/>
                  </a:lnTo>
                  <a:cubicBezTo>
                    <a:pt x="524" y="586"/>
                    <a:pt x="498" y="612"/>
                    <a:pt x="498" y="638"/>
                  </a:cubicBezTo>
                  <a:cubicBezTo>
                    <a:pt x="315" y="822"/>
                    <a:pt x="184" y="1031"/>
                    <a:pt x="132" y="1241"/>
                  </a:cubicBezTo>
                  <a:cubicBezTo>
                    <a:pt x="105" y="1267"/>
                    <a:pt x="105" y="1319"/>
                    <a:pt x="79" y="1345"/>
                  </a:cubicBezTo>
                  <a:cubicBezTo>
                    <a:pt x="53" y="1529"/>
                    <a:pt x="27" y="1660"/>
                    <a:pt x="27" y="1738"/>
                  </a:cubicBezTo>
                  <a:cubicBezTo>
                    <a:pt x="1" y="1843"/>
                    <a:pt x="1" y="1974"/>
                    <a:pt x="1" y="2105"/>
                  </a:cubicBezTo>
                  <a:cubicBezTo>
                    <a:pt x="1" y="2157"/>
                    <a:pt x="1" y="2183"/>
                    <a:pt x="27" y="2236"/>
                  </a:cubicBezTo>
                  <a:cubicBezTo>
                    <a:pt x="27" y="2393"/>
                    <a:pt x="105" y="2602"/>
                    <a:pt x="210" y="2786"/>
                  </a:cubicBezTo>
                  <a:cubicBezTo>
                    <a:pt x="262" y="2864"/>
                    <a:pt x="315" y="2916"/>
                    <a:pt x="367" y="2969"/>
                  </a:cubicBezTo>
                  <a:cubicBezTo>
                    <a:pt x="393" y="2995"/>
                    <a:pt x="420" y="3021"/>
                    <a:pt x="446" y="3047"/>
                  </a:cubicBezTo>
                  <a:cubicBezTo>
                    <a:pt x="655" y="3231"/>
                    <a:pt x="917" y="3335"/>
                    <a:pt x="1179" y="3388"/>
                  </a:cubicBezTo>
                  <a:cubicBezTo>
                    <a:pt x="1205" y="3414"/>
                    <a:pt x="1231" y="3414"/>
                    <a:pt x="1284" y="3414"/>
                  </a:cubicBezTo>
                  <a:cubicBezTo>
                    <a:pt x="1388" y="3440"/>
                    <a:pt x="1493" y="3440"/>
                    <a:pt x="1598" y="3440"/>
                  </a:cubicBezTo>
                  <a:cubicBezTo>
                    <a:pt x="1755" y="3414"/>
                    <a:pt x="1886" y="3388"/>
                    <a:pt x="2017" y="3335"/>
                  </a:cubicBezTo>
                  <a:cubicBezTo>
                    <a:pt x="2069" y="3335"/>
                    <a:pt x="2095" y="3309"/>
                    <a:pt x="2122" y="3309"/>
                  </a:cubicBezTo>
                  <a:cubicBezTo>
                    <a:pt x="2383" y="3204"/>
                    <a:pt x="2567" y="3021"/>
                    <a:pt x="2698" y="2890"/>
                  </a:cubicBezTo>
                  <a:cubicBezTo>
                    <a:pt x="2724" y="2864"/>
                    <a:pt x="2750" y="2838"/>
                    <a:pt x="2776" y="2812"/>
                  </a:cubicBezTo>
                  <a:cubicBezTo>
                    <a:pt x="2829" y="2733"/>
                    <a:pt x="2855" y="2707"/>
                    <a:pt x="2881" y="2655"/>
                  </a:cubicBezTo>
                  <a:cubicBezTo>
                    <a:pt x="2959" y="2576"/>
                    <a:pt x="3064" y="2419"/>
                    <a:pt x="3143" y="2183"/>
                  </a:cubicBezTo>
                  <a:cubicBezTo>
                    <a:pt x="3169" y="2157"/>
                    <a:pt x="3169" y="2131"/>
                    <a:pt x="3169" y="2079"/>
                  </a:cubicBezTo>
                  <a:cubicBezTo>
                    <a:pt x="3195" y="2079"/>
                    <a:pt x="3195" y="2052"/>
                    <a:pt x="3195" y="2026"/>
                  </a:cubicBezTo>
                  <a:cubicBezTo>
                    <a:pt x="3247" y="1764"/>
                    <a:pt x="3247" y="1529"/>
                    <a:pt x="3195" y="1345"/>
                  </a:cubicBezTo>
                  <a:cubicBezTo>
                    <a:pt x="3195" y="1319"/>
                    <a:pt x="3195" y="1267"/>
                    <a:pt x="3169" y="1241"/>
                  </a:cubicBezTo>
                  <a:cubicBezTo>
                    <a:pt x="3169" y="1162"/>
                    <a:pt x="3143" y="1110"/>
                    <a:pt x="3117" y="1057"/>
                  </a:cubicBezTo>
                  <a:cubicBezTo>
                    <a:pt x="3090" y="979"/>
                    <a:pt x="3012" y="743"/>
                    <a:pt x="2855" y="534"/>
                  </a:cubicBezTo>
                  <a:cubicBezTo>
                    <a:pt x="2829" y="508"/>
                    <a:pt x="2802" y="481"/>
                    <a:pt x="2776" y="455"/>
                  </a:cubicBezTo>
                  <a:cubicBezTo>
                    <a:pt x="2645" y="298"/>
                    <a:pt x="2488" y="167"/>
                    <a:pt x="2279" y="89"/>
                  </a:cubicBezTo>
                  <a:cubicBezTo>
                    <a:pt x="2226" y="62"/>
                    <a:pt x="2148" y="36"/>
                    <a:pt x="2095" y="36"/>
                  </a:cubicBezTo>
                  <a:cubicBezTo>
                    <a:pt x="2043" y="10"/>
                    <a:pt x="2017" y="10"/>
                    <a:pt x="1991" y="10"/>
                  </a:cubicBezTo>
                  <a:cubicBezTo>
                    <a:pt x="1929" y="4"/>
                    <a:pt x="1867" y="1"/>
                    <a:pt x="18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2889925" y="3958875"/>
              <a:ext cx="23600" cy="118500"/>
            </a:xfrm>
            <a:custGeom>
              <a:avLst/>
              <a:gdLst/>
              <a:ahLst/>
              <a:cxnLst/>
              <a:rect l="l" t="t" r="r" b="b"/>
              <a:pathLst>
                <a:path w="944" h="4740" extrusionOk="0">
                  <a:moveTo>
                    <a:pt x="786" y="0"/>
                  </a:moveTo>
                  <a:cubicBezTo>
                    <a:pt x="525" y="655"/>
                    <a:pt x="341" y="1335"/>
                    <a:pt x="210" y="2016"/>
                  </a:cubicBezTo>
                  <a:cubicBezTo>
                    <a:pt x="53" y="2906"/>
                    <a:pt x="1" y="3797"/>
                    <a:pt x="79" y="4687"/>
                  </a:cubicBezTo>
                  <a:lnTo>
                    <a:pt x="79" y="4713"/>
                  </a:lnTo>
                  <a:lnTo>
                    <a:pt x="106" y="4713"/>
                  </a:lnTo>
                  <a:cubicBezTo>
                    <a:pt x="132" y="4713"/>
                    <a:pt x="184" y="4713"/>
                    <a:pt x="210" y="4739"/>
                  </a:cubicBezTo>
                  <a:lnTo>
                    <a:pt x="237" y="4739"/>
                  </a:lnTo>
                  <a:lnTo>
                    <a:pt x="237" y="4713"/>
                  </a:lnTo>
                  <a:cubicBezTo>
                    <a:pt x="158" y="3823"/>
                    <a:pt x="184" y="2906"/>
                    <a:pt x="341" y="2042"/>
                  </a:cubicBezTo>
                  <a:cubicBezTo>
                    <a:pt x="472" y="1362"/>
                    <a:pt x="682" y="681"/>
                    <a:pt x="944" y="26"/>
                  </a:cubicBezTo>
                  <a:lnTo>
                    <a:pt x="917" y="26"/>
                  </a:lnTo>
                  <a:cubicBezTo>
                    <a:pt x="891" y="0"/>
                    <a:pt x="839" y="0"/>
                    <a:pt x="8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2827750" y="3976550"/>
              <a:ext cx="47150" cy="103450"/>
            </a:xfrm>
            <a:custGeom>
              <a:avLst/>
              <a:gdLst/>
              <a:ahLst/>
              <a:cxnLst/>
              <a:rect l="l" t="t" r="r" b="b"/>
              <a:pathLst>
                <a:path w="1886" h="4138" extrusionOk="0">
                  <a:moveTo>
                    <a:pt x="1886" y="4085"/>
                  </a:moveTo>
                  <a:lnTo>
                    <a:pt x="1873" y="4098"/>
                  </a:lnTo>
                  <a:lnTo>
                    <a:pt x="1873" y="4098"/>
                  </a:lnTo>
                  <a:lnTo>
                    <a:pt x="1886" y="4111"/>
                  </a:lnTo>
                  <a:lnTo>
                    <a:pt x="1886" y="4085"/>
                  </a:lnTo>
                  <a:close/>
                  <a:moveTo>
                    <a:pt x="131" y="0"/>
                  </a:moveTo>
                  <a:lnTo>
                    <a:pt x="27" y="52"/>
                  </a:lnTo>
                  <a:lnTo>
                    <a:pt x="0" y="52"/>
                  </a:lnTo>
                  <a:cubicBezTo>
                    <a:pt x="105" y="602"/>
                    <a:pt x="236" y="1152"/>
                    <a:pt x="445" y="1676"/>
                  </a:cubicBezTo>
                  <a:cubicBezTo>
                    <a:pt x="760" y="2540"/>
                    <a:pt x="1205" y="3378"/>
                    <a:pt x="1729" y="4137"/>
                  </a:cubicBezTo>
                  <a:lnTo>
                    <a:pt x="1755" y="4137"/>
                  </a:lnTo>
                  <a:lnTo>
                    <a:pt x="1859" y="4111"/>
                  </a:lnTo>
                  <a:lnTo>
                    <a:pt x="1873" y="4098"/>
                  </a:lnTo>
                  <a:lnTo>
                    <a:pt x="1873" y="4098"/>
                  </a:lnTo>
                  <a:lnTo>
                    <a:pt x="1859" y="4085"/>
                  </a:lnTo>
                  <a:cubicBezTo>
                    <a:pt x="1336" y="3325"/>
                    <a:pt x="891" y="2488"/>
                    <a:pt x="576" y="1623"/>
                  </a:cubicBezTo>
                  <a:cubicBezTo>
                    <a:pt x="393" y="1100"/>
                    <a:pt x="236" y="55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2767525" y="4024975"/>
              <a:ext cx="90350" cy="67450"/>
            </a:xfrm>
            <a:custGeom>
              <a:avLst/>
              <a:gdLst/>
              <a:ahLst/>
              <a:cxnLst/>
              <a:rect l="l" t="t" r="r" b="b"/>
              <a:pathLst>
                <a:path w="3614" h="2698" extrusionOk="0">
                  <a:moveTo>
                    <a:pt x="105" y="1"/>
                  </a:moveTo>
                  <a:cubicBezTo>
                    <a:pt x="79" y="1"/>
                    <a:pt x="79" y="27"/>
                    <a:pt x="79" y="27"/>
                  </a:cubicBezTo>
                  <a:cubicBezTo>
                    <a:pt x="53" y="53"/>
                    <a:pt x="53" y="79"/>
                    <a:pt x="27" y="105"/>
                  </a:cubicBezTo>
                  <a:cubicBezTo>
                    <a:pt x="27" y="105"/>
                    <a:pt x="27" y="105"/>
                    <a:pt x="0" y="132"/>
                  </a:cubicBezTo>
                  <a:cubicBezTo>
                    <a:pt x="341" y="498"/>
                    <a:pt x="707" y="839"/>
                    <a:pt x="1074" y="1179"/>
                  </a:cubicBezTo>
                  <a:cubicBezTo>
                    <a:pt x="1807" y="1781"/>
                    <a:pt x="2619" y="2305"/>
                    <a:pt x="3483" y="2671"/>
                  </a:cubicBezTo>
                  <a:lnTo>
                    <a:pt x="3509" y="2698"/>
                  </a:lnTo>
                  <a:lnTo>
                    <a:pt x="3509" y="2671"/>
                  </a:lnTo>
                  <a:lnTo>
                    <a:pt x="3561" y="2645"/>
                  </a:lnTo>
                  <a:lnTo>
                    <a:pt x="3561" y="2619"/>
                  </a:lnTo>
                  <a:cubicBezTo>
                    <a:pt x="3588" y="2619"/>
                    <a:pt x="3588" y="2593"/>
                    <a:pt x="3588" y="2593"/>
                  </a:cubicBezTo>
                  <a:lnTo>
                    <a:pt x="3614" y="2567"/>
                  </a:lnTo>
                  <a:lnTo>
                    <a:pt x="3588" y="2567"/>
                  </a:lnTo>
                  <a:cubicBezTo>
                    <a:pt x="2697" y="2174"/>
                    <a:pt x="1886" y="1676"/>
                    <a:pt x="1153" y="1048"/>
                  </a:cubicBezTo>
                  <a:cubicBezTo>
                    <a:pt x="786" y="734"/>
                    <a:pt x="419" y="393"/>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2736750" y="4094375"/>
              <a:ext cx="110000" cy="17075"/>
            </a:xfrm>
            <a:custGeom>
              <a:avLst/>
              <a:gdLst/>
              <a:ahLst/>
              <a:cxnLst/>
              <a:rect l="l" t="t" r="r" b="b"/>
              <a:pathLst>
                <a:path w="4400" h="683" extrusionOk="0">
                  <a:moveTo>
                    <a:pt x="27" y="0"/>
                  </a:moveTo>
                  <a:cubicBezTo>
                    <a:pt x="1" y="53"/>
                    <a:pt x="1" y="79"/>
                    <a:pt x="1" y="105"/>
                  </a:cubicBezTo>
                  <a:cubicBezTo>
                    <a:pt x="1" y="105"/>
                    <a:pt x="1" y="131"/>
                    <a:pt x="1" y="131"/>
                  </a:cubicBezTo>
                  <a:cubicBezTo>
                    <a:pt x="472" y="288"/>
                    <a:pt x="996" y="419"/>
                    <a:pt x="1493" y="524"/>
                  </a:cubicBezTo>
                  <a:cubicBezTo>
                    <a:pt x="1624" y="550"/>
                    <a:pt x="1755" y="576"/>
                    <a:pt x="1886" y="576"/>
                  </a:cubicBezTo>
                  <a:cubicBezTo>
                    <a:pt x="2343" y="650"/>
                    <a:pt x="2809" y="682"/>
                    <a:pt x="3274" y="682"/>
                  </a:cubicBezTo>
                  <a:cubicBezTo>
                    <a:pt x="3634" y="682"/>
                    <a:pt x="3993" y="663"/>
                    <a:pt x="4347" y="629"/>
                  </a:cubicBezTo>
                  <a:lnTo>
                    <a:pt x="4347" y="602"/>
                  </a:lnTo>
                  <a:cubicBezTo>
                    <a:pt x="4374" y="576"/>
                    <a:pt x="4374" y="550"/>
                    <a:pt x="4400" y="498"/>
                  </a:cubicBezTo>
                  <a:lnTo>
                    <a:pt x="4400" y="471"/>
                  </a:lnTo>
                  <a:lnTo>
                    <a:pt x="4374" y="471"/>
                  </a:lnTo>
                  <a:cubicBezTo>
                    <a:pt x="4006" y="517"/>
                    <a:pt x="3644" y="538"/>
                    <a:pt x="3284" y="538"/>
                  </a:cubicBezTo>
                  <a:cubicBezTo>
                    <a:pt x="2824" y="538"/>
                    <a:pt x="2368" y="504"/>
                    <a:pt x="1912" y="445"/>
                  </a:cubicBezTo>
                  <a:cubicBezTo>
                    <a:pt x="1781" y="419"/>
                    <a:pt x="1650" y="393"/>
                    <a:pt x="1519" y="393"/>
                  </a:cubicBezTo>
                  <a:cubicBezTo>
                    <a:pt x="1022" y="288"/>
                    <a:pt x="498" y="157"/>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2734125" y="4127750"/>
              <a:ext cx="110000" cy="48475"/>
            </a:xfrm>
            <a:custGeom>
              <a:avLst/>
              <a:gdLst/>
              <a:ahLst/>
              <a:cxnLst/>
              <a:rect l="l" t="t" r="r" b="b"/>
              <a:pathLst>
                <a:path w="4400" h="1939" extrusionOk="0">
                  <a:moveTo>
                    <a:pt x="4374" y="1"/>
                  </a:moveTo>
                  <a:lnTo>
                    <a:pt x="4348" y="27"/>
                  </a:lnTo>
                  <a:cubicBezTo>
                    <a:pt x="3588" y="550"/>
                    <a:pt x="2777" y="996"/>
                    <a:pt x="1912" y="1310"/>
                  </a:cubicBezTo>
                  <a:cubicBezTo>
                    <a:pt x="1284" y="1519"/>
                    <a:pt x="656" y="1676"/>
                    <a:pt x="1" y="1781"/>
                  </a:cubicBezTo>
                  <a:cubicBezTo>
                    <a:pt x="1" y="1781"/>
                    <a:pt x="1" y="1807"/>
                    <a:pt x="1" y="1807"/>
                  </a:cubicBezTo>
                  <a:lnTo>
                    <a:pt x="1" y="1912"/>
                  </a:lnTo>
                  <a:lnTo>
                    <a:pt x="1" y="1938"/>
                  </a:lnTo>
                  <a:cubicBezTo>
                    <a:pt x="682" y="1833"/>
                    <a:pt x="1336" y="1676"/>
                    <a:pt x="1965" y="1441"/>
                  </a:cubicBezTo>
                  <a:cubicBezTo>
                    <a:pt x="2829" y="1126"/>
                    <a:pt x="3641" y="708"/>
                    <a:pt x="4374" y="184"/>
                  </a:cubicBezTo>
                  <a:lnTo>
                    <a:pt x="4400" y="158"/>
                  </a:lnTo>
                  <a:lnTo>
                    <a:pt x="4400" y="131"/>
                  </a:lnTo>
                  <a:cubicBezTo>
                    <a:pt x="4374" y="105"/>
                    <a:pt x="4374" y="53"/>
                    <a:pt x="4374" y="27"/>
                  </a:cubicBezTo>
                  <a:lnTo>
                    <a:pt x="43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2774725" y="4149350"/>
              <a:ext cx="79875" cy="97575"/>
            </a:xfrm>
            <a:custGeom>
              <a:avLst/>
              <a:gdLst/>
              <a:ahLst/>
              <a:cxnLst/>
              <a:rect l="l" t="t" r="r" b="b"/>
              <a:pathLst>
                <a:path w="3195" h="3903" extrusionOk="0">
                  <a:moveTo>
                    <a:pt x="3090" y="1"/>
                  </a:moveTo>
                  <a:lnTo>
                    <a:pt x="3090" y="27"/>
                  </a:lnTo>
                  <a:cubicBezTo>
                    <a:pt x="2697" y="839"/>
                    <a:pt x="2226" y="1572"/>
                    <a:pt x="1676" y="2252"/>
                  </a:cubicBezTo>
                  <a:cubicBezTo>
                    <a:pt x="1257" y="2724"/>
                    <a:pt x="603" y="3352"/>
                    <a:pt x="0" y="3824"/>
                  </a:cubicBezTo>
                  <a:lnTo>
                    <a:pt x="27" y="3824"/>
                  </a:lnTo>
                  <a:cubicBezTo>
                    <a:pt x="53" y="3850"/>
                    <a:pt x="79" y="3876"/>
                    <a:pt x="105" y="3902"/>
                  </a:cubicBezTo>
                  <a:cubicBezTo>
                    <a:pt x="707" y="3431"/>
                    <a:pt x="1362" y="2829"/>
                    <a:pt x="1781" y="2357"/>
                  </a:cubicBezTo>
                  <a:cubicBezTo>
                    <a:pt x="2331" y="1676"/>
                    <a:pt x="2828" y="917"/>
                    <a:pt x="3195" y="132"/>
                  </a:cubicBezTo>
                  <a:lnTo>
                    <a:pt x="3195" y="105"/>
                  </a:lnTo>
                  <a:cubicBezTo>
                    <a:pt x="3169" y="79"/>
                    <a:pt x="3143" y="53"/>
                    <a:pt x="3116" y="27"/>
                  </a:cubicBezTo>
                  <a:lnTo>
                    <a:pt x="30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2853925" y="4159825"/>
              <a:ext cx="22950" cy="118500"/>
            </a:xfrm>
            <a:custGeom>
              <a:avLst/>
              <a:gdLst/>
              <a:ahLst/>
              <a:cxnLst/>
              <a:rect l="l" t="t" r="r" b="b"/>
              <a:pathLst>
                <a:path w="918" h="4740" extrusionOk="0">
                  <a:moveTo>
                    <a:pt x="708" y="1"/>
                  </a:moveTo>
                  <a:lnTo>
                    <a:pt x="708" y="27"/>
                  </a:lnTo>
                  <a:cubicBezTo>
                    <a:pt x="786" y="943"/>
                    <a:pt x="760" y="1833"/>
                    <a:pt x="603" y="2698"/>
                  </a:cubicBezTo>
                  <a:cubicBezTo>
                    <a:pt x="472" y="3352"/>
                    <a:pt x="263" y="4085"/>
                    <a:pt x="1" y="4740"/>
                  </a:cubicBezTo>
                  <a:lnTo>
                    <a:pt x="158" y="4740"/>
                  </a:lnTo>
                  <a:cubicBezTo>
                    <a:pt x="420" y="4112"/>
                    <a:pt x="603" y="3431"/>
                    <a:pt x="734" y="2750"/>
                  </a:cubicBezTo>
                  <a:lnTo>
                    <a:pt x="734" y="2724"/>
                  </a:lnTo>
                  <a:cubicBezTo>
                    <a:pt x="891" y="1860"/>
                    <a:pt x="917" y="943"/>
                    <a:pt x="839" y="53"/>
                  </a:cubicBezTo>
                  <a:lnTo>
                    <a:pt x="839" y="27"/>
                  </a:lnTo>
                  <a:lnTo>
                    <a:pt x="734" y="27"/>
                  </a:lnTo>
                  <a:lnTo>
                    <a:pt x="7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2892550" y="4157875"/>
              <a:ext cx="47150" cy="105400"/>
            </a:xfrm>
            <a:custGeom>
              <a:avLst/>
              <a:gdLst/>
              <a:ahLst/>
              <a:cxnLst/>
              <a:rect l="l" t="t" r="r" b="b"/>
              <a:pathLst>
                <a:path w="1886" h="4216" extrusionOk="0">
                  <a:moveTo>
                    <a:pt x="132" y="0"/>
                  </a:moveTo>
                  <a:cubicBezTo>
                    <a:pt x="105" y="26"/>
                    <a:pt x="79" y="26"/>
                    <a:pt x="27" y="52"/>
                  </a:cubicBezTo>
                  <a:lnTo>
                    <a:pt x="1" y="52"/>
                  </a:lnTo>
                  <a:lnTo>
                    <a:pt x="27" y="79"/>
                  </a:lnTo>
                  <a:cubicBezTo>
                    <a:pt x="577" y="812"/>
                    <a:pt x="996" y="1623"/>
                    <a:pt x="1310" y="2514"/>
                  </a:cubicBezTo>
                  <a:cubicBezTo>
                    <a:pt x="1519" y="3064"/>
                    <a:pt x="1650" y="3640"/>
                    <a:pt x="1755" y="4216"/>
                  </a:cubicBezTo>
                  <a:lnTo>
                    <a:pt x="1781" y="4216"/>
                  </a:lnTo>
                  <a:cubicBezTo>
                    <a:pt x="1807" y="4216"/>
                    <a:pt x="1834" y="4190"/>
                    <a:pt x="1886" y="4163"/>
                  </a:cubicBezTo>
                  <a:cubicBezTo>
                    <a:pt x="1807" y="3587"/>
                    <a:pt x="1650" y="3011"/>
                    <a:pt x="1441" y="2461"/>
                  </a:cubicBezTo>
                  <a:cubicBezTo>
                    <a:pt x="1127" y="1571"/>
                    <a:pt x="708" y="759"/>
                    <a:pt x="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2909575" y="4145425"/>
              <a:ext cx="89700" cy="66800"/>
            </a:xfrm>
            <a:custGeom>
              <a:avLst/>
              <a:gdLst/>
              <a:ahLst/>
              <a:cxnLst/>
              <a:rect l="l" t="t" r="r" b="b"/>
              <a:pathLst>
                <a:path w="3588" h="2672" extrusionOk="0">
                  <a:moveTo>
                    <a:pt x="105" y="1"/>
                  </a:moveTo>
                  <a:cubicBezTo>
                    <a:pt x="79" y="27"/>
                    <a:pt x="53" y="53"/>
                    <a:pt x="27" y="79"/>
                  </a:cubicBezTo>
                  <a:lnTo>
                    <a:pt x="0" y="105"/>
                  </a:lnTo>
                  <a:lnTo>
                    <a:pt x="27" y="105"/>
                  </a:lnTo>
                  <a:cubicBezTo>
                    <a:pt x="917" y="498"/>
                    <a:pt x="1729" y="1022"/>
                    <a:pt x="2436" y="1624"/>
                  </a:cubicBezTo>
                  <a:cubicBezTo>
                    <a:pt x="2828" y="1938"/>
                    <a:pt x="3169" y="2279"/>
                    <a:pt x="3509" y="2671"/>
                  </a:cubicBezTo>
                  <a:cubicBezTo>
                    <a:pt x="3509" y="2671"/>
                    <a:pt x="3509" y="2645"/>
                    <a:pt x="3509" y="2645"/>
                  </a:cubicBezTo>
                  <a:cubicBezTo>
                    <a:pt x="3535" y="2619"/>
                    <a:pt x="3561" y="2593"/>
                    <a:pt x="3588" y="2567"/>
                  </a:cubicBezTo>
                  <a:cubicBezTo>
                    <a:pt x="3588" y="2567"/>
                    <a:pt x="3588" y="2540"/>
                    <a:pt x="3588" y="2540"/>
                  </a:cubicBezTo>
                  <a:cubicBezTo>
                    <a:pt x="3273" y="2174"/>
                    <a:pt x="2907" y="1833"/>
                    <a:pt x="2540" y="1519"/>
                  </a:cubicBezTo>
                  <a:cubicBezTo>
                    <a:pt x="1807" y="891"/>
                    <a:pt x="995" y="393"/>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2920700" y="4126075"/>
              <a:ext cx="110650" cy="17400"/>
            </a:xfrm>
            <a:custGeom>
              <a:avLst/>
              <a:gdLst/>
              <a:ahLst/>
              <a:cxnLst/>
              <a:rect l="l" t="t" r="r" b="b"/>
              <a:pathLst>
                <a:path w="4426" h="696" extrusionOk="0">
                  <a:moveTo>
                    <a:pt x="1129" y="1"/>
                  </a:moveTo>
                  <a:cubicBezTo>
                    <a:pt x="770" y="1"/>
                    <a:pt x="409" y="22"/>
                    <a:pt x="53" y="68"/>
                  </a:cubicBezTo>
                  <a:cubicBezTo>
                    <a:pt x="27" y="94"/>
                    <a:pt x="27" y="146"/>
                    <a:pt x="1" y="172"/>
                  </a:cubicBezTo>
                  <a:lnTo>
                    <a:pt x="1" y="198"/>
                  </a:lnTo>
                  <a:lnTo>
                    <a:pt x="27" y="198"/>
                  </a:lnTo>
                  <a:cubicBezTo>
                    <a:pt x="403" y="162"/>
                    <a:pt x="786" y="142"/>
                    <a:pt x="1169" y="142"/>
                  </a:cubicBezTo>
                  <a:cubicBezTo>
                    <a:pt x="1611" y="142"/>
                    <a:pt x="2053" y="169"/>
                    <a:pt x="2488" y="225"/>
                  </a:cubicBezTo>
                  <a:cubicBezTo>
                    <a:pt x="2619" y="251"/>
                    <a:pt x="2750" y="277"/>
                    <a:pt x="2881" y="303"/>
                  </a:cubicBezTo>
                  <a:cubicBezTo>
                    <a:pt x="3378" y="382"/>
                    <a:pt x="3902" y="513"/>
                    <a:pt x="4400" y="696"/>
                  </a:cubicBezTo>
                  <a:cubicBezTo>
                    <a:pt x="4400" y="696"/>
                    <a:pt x="4400" y="696"/>
                    <a:pt x="4400" y="670"/>
                  </a:cubicBezTo>
                  <a:cubicBezTo>
                    <a:pt x="4400" y="644"/>
                    <a:pt x="4400" y="617"/>
                    <a:pt x="4426" y="565"/>
                  </a:cubicBezTo>
                  <a:cubicBezTo>
                    <a:pt x="3928" y="382"/>
                    <a:pt x="3431" y="251"/>
                    <a:pt x="2907" y="146"/>
                  </a:cubicBezTo>
                  <a:cubicBezTo>
                    <a:pt x="2776" y="120"/>
                    <a:pt x="2619" y="120"/>
                    <a:pt x="2488" y="94"/>
                  </a:cubicBezTo>
                  <a:cubicBezTo>
                    <a:pt x="2047" y="35"/>
                    <a:pt x="1589" y="1"/>
                    <a:pt x="11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2922000" y="4062950"/>
              <a:ext cx="104125" cy="47800"/>
            </a:xfrm>
            <a:custGeom>
              <a:avLst/>
              <a:gdLst/>
              <a:ahLst/>
              <a:cxnLst/>
              <a:rect l="l" t="t" r="r" b="b"/>
              <a:pathLst>
                <a:path w="4165" h="1912" extrusionOk="0">
                  <a:moveTo>
                    <a:pt x="4112" y="0"/>
                  </a:moveTo>
                  <a:cubicBezTo>
                    <a:pt x="3562" y="105"/>
                    <a:pt x="3012" y="236"/>
                    <a:pt x="2488" y="419"/>
                  </a:cubicBezTo>
                  <a:cubicBezTo>
                    <a:pt x="1624" y="733"/>
                    <a:pt x="786" y="1179"/>
                    <a:pt x="1" y="1728"/>
                  </a:cubicBezTo>
                  <a:lnTo>
                    <a:pt x="1" y="1755"/>
                  </a:lnTo>
                  <a:cubicBezTo>
                    <a:pt x="1" y="1807"/>
                    <a:pt x="27" y="1833"/>
                    <a:pt x="27" y="1886"/>
                  </a:cubicBezTo>
                  <a:lnTo>
                    <a:pt x="27" y="1912"/>
                  </a:lnTo>
                  <a:lnTo>
                    <a:pt x="53" y="1886"/>
                  </a:lnTo>
                  <a:cubicBezTo>
                    <a:pt x="813" y="1336"/>
                    <a:pt x="1651" y="891"/>
                    <a:pt x="2541" y="550"/>
                  </a:cubicBezTo>
                  <a:cubicBezTo>
                    <a:pt x="3064" y="367"/>
                    <a:pt x="3614" y="236"/>
                    <a:pt x="4164" y="131"/>
                  </a:cubicBezTo>
                  <a:lnTo>
                    <a:pt x="4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2911525" y="3994200"/>
              <a:ext cx="75975" cy="96275"/>
            </a:xfrm>
            <a:custGeom>
              <a:avLst/>
              <a:gdLst/>
              <a:ahLst/>
              <a:cxnLst/>
              <a:rect l="l" t="t" r="r" b="b"/>
              <a:pathLst>
                <a:path w="3039" h="3851" extrusionOk="0">
                  <a:moveTo>
                    <a:pt x="2934" y="1"/>
                  </a:moveTo>
                  <a:cubicBezTo>
                    <a:pt x="2410" y="420"/>
                    <a:pt x="1912" y="891"/>
                    <a:pt x="1467" y="1415"/>
                  </a:cubicBezTo>
                  <a:cubicBezTo>
                    <a:pt x="891" y="2096"/>
                    <a:pt x="394" y="2881"/>
                    <a:pt x="1" y="3693"/>
                  </a:cubicBezTo>
                  <a:lnTo>
                    <a:pt x="1" y="3719"/>
                  </a:lnTo>
                  <a:lnTo>
                    <a:pt x="27" y="3719"/>
                  </a:lnTo>
                  <a:cubicBezTo>
                    <a:pt x="53" y="3745"/>
                    <a:pt x="80" y="3798"/>
                    <a:pt x="80" y="3824"/>
                  </a:cubicBezTo>
                  <a:lnTo>
                    <a:pt x="106" y="3850"/>
                  </a:lnTo>
                  <a:lnTo>
                    <a:pt x="132" y="3798"/>
                  </a:lnTo>
                  <a:cubicBezTo>
                    <a:pt x="498" y="2960"/>
                    <a:pt x="996" y="2200"/>
                    <a:pt x="1572" y="1493"/>
                  </a:cubicBezTo>
                  <a:cubicBezTo>
                    <a:pt x="2017" y="996"/>
                    <a:pt x="2488" y="525"/>
                    <a:pt x="3038" y="106"/>
                  </a:cubicBezTo>
                  <a:lnTo>
                    <a:pt x="3012" y="80"/>
                  </a:lnTo>
                  <a:cubicBezTo>
                    <a:pt x="2986" y="53"/>
                    <a:pt x="2960" y="27"/>
                    <a:pt x="2934" y="27"/>
                  </a:cubicBezTo>
                  <a:lnTo>
                    <a:pt x="29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6" name="Google Shape;56;p2"/>
          <p:cNvGrpSpPr/>
          <p:nvPr/>
        </p:nvGrpSpPr>
        <p:grpSpPr>
          <a:xfrm>
            <a:off x="-577313" y="5738253"/>
            <a:ext cx="13346626" cy="1138549"/>
            <a:chOff x="-432985" y="4303689"/>
            <a:chExt cx="10009970" cy="853912"/>
          </a:xfrm>
        </p:grpSpPr>
        <p:sp>
          <p:nvSpPr>
            <p:cNvPr id="57" name="Google Shape;57;p2"/>
            <p:cNvSpPr/>
            <p:nvPr/>
          </p:nvSpPr>
          <p:spPr>
            <a:xfrm>
              <a:off x="6433387" y="4411892"/>
              <a:ext cx="3143599" cy="745709"/>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8" name="Google Shape;58;p2"/>
            <p:cNvGrpSpPr/>
            <p:nvPr/>
          </p:nvGrpSpPr>
          <p:grpSpPr>
            <a:xfrm>
              <a:off x="4627515" y="4303725"/>
              <a:ext cx="2850686" cy="853877"/>
              <a:chOff x="3846325" y="4177475"/>
              <a:chExt cx="2032575" cy="608825"/>
            </a:xfrm>
          </p:grpSpPr>
          <p:sp>
            <p:nvSpPr>
              <p:cNvPr id="59" name="Google Shape;59;p2"/>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 name="Google Shape;68;p2"/>
            <p:cNvSpPr/>
            <p:nvPr/>
          </p:nvSpPr>
          <p:spPr>
            <a:xfrm>
              <a:off x="3483573" y="4696565"/>
              <a:ext cx="1939973" cy="461037"/>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69" name="Google Shape;69;p2"/>
            <p:cNvGrpSpPr/>
            <p:nvPr/>
          </p:nvGrpSpPr>
          <p:grpSpPr>
            <a:xfrm>
              <a:off x="-432985" y="4303689"/>
              <a:ext cx="2850686" cy="853912"/>
              <a:chOff x="238125" y="4189250"/>
              <a:chExt cx="2032575" cy="608850"/>
            </a:xfrm>
          </p:grpSpPr>
          <p:sp>
            <p:nvSpPr>
              <p:cNvPr id="70" name="Google Shape;70;p2"/>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 name="Google Shape;79;p2"/>
            <p:cNvSpPr/>
            <p:nvPr/>
          </p:nvSpPr>
          <p:spPr>
            <a:xfrm>
              <a:off x="1409623" y="4484437"/>
              <a:ext cx="2836907" cy="67316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 name="Google Shape;80;p2"/>
          <p:cNvGrpSpPr/>
          <p:nvPr/>
        </p:nvGrpSpPr>
        <p:grpSpPr>
          <a:xfrm>
            <a:off x="374201" y="294735"/>
            <a:ext cx="11443600" cy="5147167"/>
            <a:chOff x="-919350" y="221050"/>
            <a:chExt cx="8582700" cy="3860375"/>
          </a:xfrm>
        </p:grpSpPr>
        <p:sp>
          <p:nvSpPr>
            <p:cNvPr id="81" name="Google Shape;81;p2"/>
            <p:cNvSpPr/>
            <p:nvPr/>
          </p:nvSpPr>
          <p:spPr>
            <a:xfrm>
              <a:off x="6244875" y="468500"/>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934100" y="626250"/>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730800" y="3969475"/>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7422550" y="1289625"/>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7577575" y="399565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312050" y="2852600"/>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525813" y="31442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919350" y="221050"/>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3293650" y="4527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 name="Google Shape;90;p2"/>
          <p:cNvGrpSpPr/>
          <p:nvPr/>
        </p:nvGrpSpPr>
        <p:grpSpPr>
          <a:xfrm>
            <a:off x="381719" y="407933"/>
            <a:ext cx="11428566" cy="4258200"/>
            <a:chOff x="-869450" y="305950"/>
            <a:chExt cx="8571425" cy="3193650"/>
          </a:xfrm>
        </p:grpSpPr>
        <p:sp>
          <p:nvSpPr>
            <p:cNvPr id="91" name="Google Shape;91;p2"/>
            <p:cNvSpPr/>
            <p:nvPr/>
          </p:nvSpPr>
          <p:spPr>
            <a:xfrm>
              <a:off x="-869450" y="137210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4591150" y="663325"/>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2"/>
            <p:cNvSpPr/>
            <p:nvPr/>
          </p:nvSpPr>
          <p:spPr>
            <a:xfrm>
              <a:off x="432050" y="23327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6714563" y="1965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487725" y="30595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2354950" y="636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184625" y="3450500"/>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7608350" y="17663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23553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99"/>
        <p:cNvGrpSpPr/>
        <p:nvPr/>
      </p:nvGrpSpPr>
      <p:grpSpPr>
        <a:xfrm>
          <a:off x="0" y="0"/>
          <a:ext cx="0" cy="0"/>
          <a:chOff x="0" y="0"/>
          <a:chExt cx="0" cy="0"/>
        </a:xfrm>
      </p:grpSpPr>
      <p:grpSp>
        <p:nvGrpSpPr>
          <p:cNvPr id="103" name="Google Shape;103;p3"/>
          <p:cNvGrpSpPr/>
          <p:nvPr/>
        </p:nvGrpSpPr>
        <p:grpSpPr>
          <a:xfrm>
            <a:off x="10689767" y="2919611"/>
            <a:ext cx="1078144" cy="3135047"/>
            <a:chOff x="335550" y="1493284"/>
            <a:chExt cx="831302" cy="2417277"/>
          </a:xfrm>
        </p:grpSpPr>
        <p:sp>
          <p:nvSpPr>
            <p:cNvPr id="104" name="Google Shape;104;p3"/>
            <p:cNvSpPr/>
            <p:nvPr/>
          </p:nvSpPr>
          <p:spPr>
            <a:xfrm>
              <a:off x="391227" y="2039578"/>
              <a:ext cx="395686" cy="1870983"/>
            </a:xfrm>
            <a:custGeom>
              <a:avLst/>
              <a:gdLst/>
              <a:ahLst/>
              <a:cxnLst/>
              <a:rect l="l" t="t" r="r" b="b"/>
              <a:pathLst>
                <a:path w="7590" h="35889" extrusionOk="0">
                  <a:moveTo>
                    <a:pt x="7289" y="1"/>
                  </a:moveTo>
                  <a:cubicBezTo>
                    <a:pt x="7191" y="1"/>
                    <a:pt x="7094" y="64"/>
                    <a:pt x="7059" y="208"/>
                  </a:cubicBezTo>
                  <a:cubicBezTo>
                    <a:pt x="6508" y="2426"/>
                    <a:pt x="5998" y="4660"/>
                    <a:pt x="5513" y="6894"/>
                  </a:cubicBezTo>
                  <a:cubicBezTo>
                    <a:pt x="5027" y="9136"/>
                    <a:pt x="4582" y="11386"/>
                    <a:pt x="4161" y="13645"/>
                  </a:cubicBezTo>
                  <a:cubicBezTo>
                    <a:pt x="3926" y="14915"/>
                    <a:pt x="243" y="34236"/>
                    <a:pt x="25" y="35515"/>
                  </a:cubicBezTo>
                  <a:cubicBezTo>
                    <a:pt x="1" y="35669"/>
                    <a:pt x="65" y="35839"/>
                    <a:pt x="203" y="35879"/>
                  </a:cubicBezTo>
                  <a:cubicBezTo>
                    <a:pt x="223" y="35886"/>
                    <a:pt x="243" y="35889"/>
                    <a:pt x="264" y="35889"/>
                  </a:cubicBezTo>
                  <a:cubicBezTo>
                    <a:pt x="371" y="35889"/>
                    <a:pt x="483" y="35806"/>
                    <a:pt x="511" y="35677"/>
                  </a:cubicBezTo>
                  <a:cubicBezTo>
                    <a:pt x="891" y="33410"/>
                    <a:pt x="4760" y="13094"/>
                    <a:pt x="5205" y="10844"/>
                  </a:cubicBezTo>
                  <a:cubicBezTo>
                    <a:pt x="5658" y="8594"/>
                    <a:pt x="6136" y="6360"/>
                    <a:pt x="6646" y="4126"/>
                  </a:cubicBezTo>
                  <a:cubicBezTo>
                    <a:pt x="6929" y="2871"/>
                    <a:pt x="7229" y="1617"/>
                    <a:pt x="7536" y="370"/>
                  </a:cubicBezTo>
                  <a:cubicBezTo>
                    <a:pt x="7590" y="146"/>
                    <a:pt x="7438" y="1"/>
                    <a:pt x="7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3"/>
            <p:cNvSpPr/>
            <p:nvPr/>
          </p:nvSpPr>
          <p:spPr>
            <a:xfrm>
              <a:off x="570562" y="1955019"/>
              <a:ext cx="242260" cy="396051"/>
            </a:xfrm>
            <a:custGeom>
              <a:avLst/>
              <a:gdLst/>
              <a:ahLst/>
              <a:cxnLst/>
              <a:rect l="l" t="t" r="r" b="b"/>
              <a:pathLst>
                <a:path w="4647" h="7597" extrusionOk="0">
                  <a:moveTo>
                    <a:pt x="3894" y="1"/>
                  </a:moveTo>
                  <a:cubicBezTo>
                    <a:pt x="3562" y="470"/>
                    <a:pt x="3084" y="810"/>
                    <a:pt x="2591" y="1094"/>
                  </a:cubicBezTo>
                  <a:cubicBezTo>
                    <a:pt x="2081" y="1393"/>
                    <a:pt x="1539" y="1652"/>
                    <a:pt x="1069" y="2008"/>
                  </a:cubicBezTo>
                  <a:cubicBezTo>
                    <a:pt x="851" y="2178"/>
                    <a:pt x="640" y="2364"/>
                    <a:pt x="494" y="2607"/>
                  </a:cubicBezTo>
                  <a:cubicBezTo>
                    <a:pt x="389" y="2801"/>
                    <a:pt x="324" y="3012"/>
                    <a:pt x="284" y="3239"/>
                  </a:cubicBezTo>
                  <a:cubicBezTo>
                    <a:pt x="243" y="3522"/>
                    <a:pt x="252" y="3813"/>
                    <a:pt x="308" y="4097"/>
                  </a:cubicBezTo>
                  <a:cubicBezTo>
                    <a:pt x="373" y="4412"/>
                    <a:pt x="494" y="4712"/>
                    <a:pt x="535" y="5035"/>
                  </a:cubicBezTo>
                  <a:cubicBezTo>
                    <a:pt x="559" y="5286"/>
                    <a:pt x="527" y="5537"/>
                    <a:pt x="446" y="5772"/>
                  </a:cubicBezTo>
                  <a:cubicBezTo>
                    <a:pt x="357" y="6031"/>
                    <a:pt x="203" y="6266"/>
                    <a:pt x="106" y="6525"/>
                  </a:cubicBezTo>
                  <a:cubicBezTo>
                    <a:pt x="17" y="6784"/>
                    <a:pt x="1" y="7091"/>
                    <a:pt x="171" y="7310"/>
                  </a:cubicBezTo>
                  <a:cubicBezTo>
                    <a:pt x="308" y="7480"/>
                    <a:pt x="535" y="7561"/>
                    <a:pt x="753" y="7585"/>
                  </a:cubicBezTo>
                  <a:cubicBezTo>
                    <a:pt x="820" y="7593"/>
                    <a:pt x="886" y="7596"/>
                    <a:pt x="951" y="7596"/>
                  </a:cubicBezTo>
                  <a:cubicBezTo>
                    <a:pt x="1655" y="7596"/>
                    <a:pt x="2315" y="7176"/>
                    <a:pt x="2834" y="6695"/>
                  </a:cubicBezTo>
                  <a:cubicBezTo>
                    <a:pt x="3805" y="5772"/>
                    <a:pt x="4493" y="4517"/>
                    <a:pt x="4574" y="3182"/>
                  </a:cubicBezTo>
                  <a:lnTo>
                    <a:pt x="4582" y="3182"/>
                  </a:lnTo>
                  <a:cubicBezTo>
                    <a:pt x="4647" y="2089"/>
                    <a:pt x="4315" y="1013"/>
                    <a:pt x="38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3"/>
            <p:cNvSpPr/>
            <p:nvPr/>
          </p:nvSpPr>
          <p:spPr>
            <a:xfrm>
              <a:off x="381114" y="1941882"/>
              <a:ext cx="391619" cy="248046"/>
            </a:xfrm>
            <a:custGeom>
              <a:avLst/>
              <a:gdLst/>
              <a:ahLst/>
              <a:cxnLst/>
              <a:rect l="l" t="t" r="r" b="b"/>
              <a:pathLst>
                <a:path w="7512" h="4758" extrusionOk="0">
                  <a:moveTo>
                    <a:pt x="3934" y="0"/>
                  </a:moveTo>
                  <a:cubicBezTo>
                    <a:pt x="3692" y="0"/>
                    <a:pt x="3452" y="24"/>
                    <a:pt x="3230" y="107"/>
                  </a:cubicBezTo>
                  <a:cubicBezTo>
                    <a:pt x="3019" y="180"/>
                    <a:pt x="2833" y="310"/>
                    <a:pt x="2671" y="455"/>
                  </a:cubicBezTo>
                  <a:cubicBezTo>
                    <a:pt x="2461" y="650"/>
                    <a:pt x="2275" y="884"/>
                    <a:pt x="2145" y="1135"/>
                  </a:cubicBezTo>
                  <a:cubicBezTo>
                    <a:pt x="1991" y="1427"/>
                    <a:pt x="1902" y="1742"/>
                    <a:pt x="1724" y="2009"/>
                  </a:cubicBezTo>
                  <a:cubicBezTo>
                    <a:pt x="1587" y="2220"/>
                    <a:pt x="1401" y="2398"/>
                    <a:pt x="1190" y="2527"/>
                  </a:cubicBezTo>
                  <a:cubicBezTo>
                    <a:pt x="955" y="2673"/>
                    <a:pt x="688" y="2754"/>
                    <a:pt x="454" y="2892"/>
                  </a:cubicBezTo>
                  <a:cubicBezTo>
                    <a:pt x="227" y="3037"/>
                    <a:pt x="17" y="3272"/>
                    <a:pt x="8" y="3547"/>
                  </a:cubicBezTo>
                  <a:cubicBezTo>
                    <a:pt x="0" y="3766"/>
                    <a:pt x="130" y="3968"/>
                    <a:pt x="284" y="4130"/>
                  </a:cubicBezTo>
                  <a:cubicBezTo>
                    <a:pt x="755" y="4601"/>
                    <a:pt x="1445" y="4758"/>
                    <a:pt x="2121" y="4758"/>
                  </a:cubicBezTo>
                  <a:cubicBezTo>
                    <a:pt x="2235" y="4758"/>
                    <a:pt x="2349" y="4753"/>
                    <a:pt x="2461" y="4745"/>
                  </a:cubicBezTo>
                  <a:cubicBezTo>
                    <a:pt x="3796" y="4656"/>
                    <a:pt x="5124" y="4114"/>
                    <a:pt x="6030" y="3126"/>
                  </a:cubicBezTo>
                  <a:cubicBezTo>
                    <a:pt x="6775" y="2325"/>
                    <a:pt x="7204" y="1281"/>
                    <a:pt x="7512" y="237"/>
                  </a:cubicBezTo>
                  <a:lnTo>
                    <a:pt x="7512" y="229"/>
                  </a:lnTo>
                  <a:cubicBezTo>
                    <a:pt x="7246" y="303"/>
                    <a:pt x="6970" y="332"/>
                    <a:pt x="6692" y="332"/>
                  </a:cubicBezTo>
                  <a:cubicBezTo>
                    <a:pt x="6396" y="332"/>
                    <a:pt x="6096" y="299"/>
                    <a:pt x="5804" y="253"/>
                  </a:cubicBezTo>
                  <a:cubicBezTo>
                    <a:pt x="5221" y="164"/>
                    <a:pt x="4646" y="26"/>
                    <a:pt x="4056" y="2"/>
                  </a:cubicBezTo>
                  <a:cubicBezTo>
                    <a:pt x="4015" y="1"/>
                    <a:pt x="3975" y="0"/>
                    <a:pt x="3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3"/>
            <p:cNvSpPr/>
            <p:nvPr/>
          </p:nvSpPr>
          <p:spPr>
            <a:xfrm>
              <a:off x="373085" y="1746021"/>
              <a:ext cx="397145" cy="241686"/>
            </a:xfrm>
            <a:custGeom>
              <a:avLst/>
              <a:gdLst/>
              <a:ahLst/>
              <a:cxnLst/>
              <a:rect l="l" t="t" r="r" b="b"/>
              <a:pathLst>
                <a:path w="7618" h="4636" extrusionOk="0">
                  <a:moveTo>
                    <a:pt x="793" y="0"/>
                  </a:moveTo>
                  <a:cubicBezTo>
                    <a:pt x="650" y="0"/>
                    <a:pt x="511" y="36"/>
                    <a:pt x="397" y="125"/>
                  </a:cubicBezTo>
                  <a:cubicBezTo>
                    <a:pt x="211" y="254"/>
                    <a:pt x="138" y="481"/>
                    <a:pt x="106" y="699"/>
                  </a:cubicBezTo>
                  <a:cubicBezTo>
                    <a:pt x="1" y="1468"/>
                    <a:pt x="430" y="2213"/>
                    <a:pt x="948" y="2796"/>
                  </a:cubicBezTo>
                  <a:cubicBezTo>
                    <a:pt x="1846" y="3791"/>
                    <a:pt x="3084" y="4504"/>
                    <a:pt x="4420" y="4617"/>
                  </a:cubicBezTo>
                  <a:cubicBezTo>
                    <a:pt x="4558" y="4629"/>
                    <a:pt x="4696" y="4635"/>
                    <a:pt x="4833" y="4635"/>
                  </a:cubicBezTo>
                  <a:cubicBezTo>
                    <a:pt x="5785" y="4635"/>
                    <a:pt x="6726" y="4356"/>
                    <a:pt x="7617" y="4010"/>
                  </a:cubicBezTo>
                  <a:lnTo>
                    <a:pt x="7617" y="4002"/>
                  </a:lnTo>
                  <a:cubicBezTo>
                    <a:pt x="7156" y="3670"/>
                    <a:pt x="6832" y="3176"/>
                    <a:pt x="6549" y="2674"/>
                  </a:cubicBezTo>
                  <a:cubicBezTo>
                    <a:pt x="6265" y="2156"/>
                    <a:pt x="6023" y="1614"/>
                    <a:pt x="5675" y="1136"/>
                  </a:cubicBezTo>
                  <a:cubicBezTo>
                    <a:pt x="5513" y="910"/>
                    <a:pt x="5327" y="699"/>
                    <a:pt x="5084" y="554"/>
                  </a:cubicBezTo>
                  <a:cubicBezTo>
                    <a:pt x="4898" y="432"/>
                    <a:pt x="4679" y="368"/>
                    <a:pt x="4460" y="327"/>
                  </a:cubicBezTo>
                  <a:cubicBezTo>
                    <a:pt x="4319" y="303"/>
                    <a:pt x="4175" y="291"/>
                    <a:pt x="4031" y="291"/>
                  </a:cubicBezTo>
                  <a:cubicBezTo>
                    <a:pt x="3888" y="291"/>
                    <a:pt x="3744" y="303"/>
                    <a:pt x="3602" y="327"/>
                  </a:cubicBezTo>
                  <a:cubicBezTo>
                    <a:pt x="3287" y="384"/>
                    <a:pt x="2979" y="505"/>
                    <a:pt x="2655" y="529"/>
                  </a:cubicBezTo>
                  <a:cubicBezTo>
                    <a:pt x="2602" y="535"/>
                    <a:pt x="2548" y="537"/>
                    <a:pt x="2494" y="537"/>
                  </a:cubicBezTo>
                  <a:cubicBezTo>
                    <a:pt x="2298" y="537"/>
                    <a:pt x="2103" y="502"/>
                    <a:pt x="1919" y="432"/>
                  </a:cubicBezTo>
                  <a:cubicBezTo>
                    <a:pt x="1668" y="335"/>
                    <a:pt x="1441" y="173"/>
                    <a:pt x="1182" y="76"/>
                  </a:cubicBezTo>
                  <a:cubicBezTo>
                    <a:pt x="1059" y="30"/>
                    <a:pt x="924"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3"/>
            <p:cNvSpPr/>
            <p:nvPr/>
          </p:nvSpPr>
          <p:spPr>
            <a:xfrm>
              <a:off x="551586" y="1558189"/>
              <a:ext cx="241426" cy="372435"/>
            </a:xfrm>
            <a:custGeom>
              <a:avLst/>
              <a:gdLst/>
              <a:ahLst/>
              <a:cxnLst/>
              <a:rect l="l" t="t" r="r" b="b"/>
              <a:pathLst>
                <a:path w="4631" h="7144" extrusionOk="0">
                  <a:moveTo>
                    <a:pt x="1020" y="1"/>
                  </a:moveTo>
                  <a:cubicBezTo>
                    <a:pt x="836" y="1"/>
                    <a:pt x="674" y="91"/>
                    <a:pt x="551" y="207"/>
                  </a:cubicBezTo>
                  <a:cubicBezTo>
                    <a:pt x="65" y="644"/>
                    <a:pt x="0" y="1413"/>
                    <a:pt x="89" y="2117"/>
                  </a:cubicBezTo>
                  <a:cubicBezTo>
                    <a:pt x="251" y="3347"/>
                    <a:pt x="826" y="4602"/>
                    <a:pt x="1797" y="5525"/>
                  </a:cubicBezTo>
                  <a:cubicBezTo>
                    <a:pt x="2591" y="6277"/>
                    <a:pt x="3594" y="6763"/>
                    <a:pt x="4590" y="7143"/>
                  </a:cubicBezTo>
                  <a:lnTo>
                    <a:pt x="4598" y="7143"/>
                  </a:lnTo>
                  <a:cubicBezTo>
                    <a:pt x="4420" y="6634"/>
                    <a:pt x="4428" y="6099"/>
                    <a:pt x="4476" y="5589"/>
                  </a:cubicBezTo>
                  <a:cubicBezTo>
                    <a:pt x="4533" y="5071"/>
                    <a:pt x="4630" y="4561"/>
                    <a:pt x="4622" y="4027"/>
                  </a:cubicBezTo>
                  <a:cubicBezTo>
                    <a:pt x="4614" y="3776"/>
                    <a:pt x="4582" y="3509"/>
                    <a:pt x="4476" y="3266"/>
                  </a:cubicBezTo>
                  <a:cubicBezTo>
                    <a:pt x="4396" y="3072"/>
                    <a:pt x="4266" y="2886"/>
                    <a:pt x="4120" y="2724"/>
                  </a:cubicBezTo>
                  <a:cubicBezTo>
                    <a:pt x="3926" y="2514"/>
                    <a:pt x="3699" y="2327"/>
                    <a:pt x="3457" y="2182"/>
                  </a:cubicBezTo>
                  <a:cubicBezTo>
                    <a:pt x="3173" y="2012"/>
                    <a:pt x="2874" y="1898"/>
                    <a:pt x="2615" y="1712"/>
                  </a:cubicBezTo>
                  <a:cubicBezTo>
                    <a:pt x="2404" y="1567"/>
                    <a:pt x="2234" y="1388"/>
                    <a:pt x="2097" y="1178"/>
                  </a:cubicBezTo>
                  <a:cubicBezTo>
                    <a:pt x="1951" y="951"/>
                    <a:pt x="1862" y="700"/>
                    <a:pt x="1716" y="474"/>
                  </a:cubicBezTo>
                  <a:cubicBezTo>
                    <a:pt x="1571" y="247"/>
                    <a:pt x="1344" y="37"/>
                    <a:pt x="1085" y="4"/>
                  </a:cubicBezTo>
                  <a:cubicBezTo>
                    <a:pt x="1063" y="2"/>
                    <a:pt x="1041"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3"/>
            <p:cNvSpPr/>
            <p:nvPr/>
          </p:nvSpPr>
          <p:spPr>
            <a:xfrm>
              <a:off x="727115" y="1559075"/>
              <a:ext cx="242260" cy="395998"/>
            </a:xfrm>
            <a:custGeom>
              <a:avLst/>
              <a:gdLst/>
              <a:ahLst/>
              <a:cxnLst/>
              <a:rect l="l" t="t" r="r" b="b"/>
              <a:pathLst>
                <a:path w="4647" h="7596" extrusionOk="0">
                  <a:moveTo>
                    <a:pt x="3698" y="0"/>
                  </a:moveTo>
                  <a:cubicBezTo>
                    <a:pt x="2999" y="0"/>
                    <a:pt x="2332" y="421"/>
                    <a:pt x="1814" y="902"/>
                  </a:cubicBezTo>
                  <a:cubicBezTo>
                    <a:pt x="842" y="1825"/>
                    <a:pt x="154" y="3079"/>
                    <a:pt x="73" y="4415"/>
                  </a:cubicBezTo>
                  <a:cubicBezTo>
                    <a:pt x="1" y="5508"/>
                    <a:pt x="332" y="6584"/>
                    <a:pt x="753" y="7596"/>
                  </a:cubicBezTo>
                  <a:lnTo>
                    <a:pt x="761" y="7596"/>
                  </a:lnTo>
                  <a:cubicBezTo>
                    <a:pt x="1085" y="7126"/>
                    <a:pt x="1571" y="6786"/>
                    <a:pt x="2065" y="6503"/>
                  </a:cubicBezTo>
                  <a:cubicBezTo>
                    <a:pt x="2574" y="6204"/>
                    <a:pt x="3109" y="5945"/>
                    <a:pt x="3578" y="5589"/>
                  </a:cubicBezTo>
                  <a:cubicBezTo>
                    <a:pt x="3805" y="5419"/>
                    <a:pt x="4007" y="5232"/>
                    <a:pt x="4153" y="4990"/>
                  </a:cubicBezTo>
                  <a:cubicBezTo>
                    <a:pt x="4266" y="4795"/>
                    <a:pt x="4331" y="4585"/>
                    <a:pt x="4363" y="4366"/>
                  </a:cubicBezTo>
                  <a:cubicBezTo>
                    <a:pt x="4404" y="4075"/>
                    <a:pt x="4396" y="3784"/>
                    <a:pt x="4339" y="3508"/>
                  </a:cubicBezTo>
                  <a:cubicBezTo>
                    <a:pt x="4282" y="3185"/>
                    <a:pt x="4153" y="2885"/>
                    <a:pt x="4112" y="2561"/>
                  </a:cubicBezTo>
                  <a:cubicBezTo>
                    <a:pt x="4088" y="2310"/>
                    <a:pt x="4120" y="2059"/>
                    <a:pt x="4201" y="1825"/>
                  </a:cubicBezTo>
                  <a:cubicBezTo>
                    <a:pt x="4290" y="1566"/>
                    <a:pt x="4444" y="1331"/>
                    <a:pt x="4541" y="1072"/>
                  </a:cubicBezTo>
                  <a:cubicBezTo>
                    <a:pt x="4630" y="813"/>
                    <a:pt x="4647" y="505"/>
                    <a:pt x="4477" y="287"/>
                  </a:cubicBezTo>
                  <a:cubicBezTo>
                    <a:pt x="4339" y="117"/>
                    <a:pt x="4112" y="36"/>
                    <a:pt x="3894" y="12"/>
                  </a:cubicBezTo>
                  <a:cubicBezTo>
                    <a:pt x="3828" y="4"/>
                    <a:pt x="3763" y="0"/>
                    <a:pt x="3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3"/>
            <p:cNvSpPr/>
            <p:nvPr/>
          </p:nvSpPr>
          <p:spPr>
            <a:xfrm>
              <a:off x="767205" y="1720216"/>
              <a:ext cx="391619" cy="248046"/>
            </a:xfrm>
            <a:custGeom>
              <a:avLst/>
              <a:gdLst/>
              <a:ahLst/>
              <a:cxnLst/>
              <a:rect l="l" t="t" r="r" b="b"/>
              <a:pathLst>
                <a:path w="7512" h="4758" extrusionOk="0">
                  <a:moveTo>
                    <a:pt x="5390" y="0"/>
                  </a:moveTo>
                  <a:cubicBezTo>
                    <a:pt x="5277" y="0"/>
                    <a:pt x="5163" y="4"/>
                    <a:pt x="5051" y="13"/>
                  </a:cubicBezTo>
                  <a:cubicBezTo>
                    <a:pt x="3716" y="102"/>
                    <a:pt x="2388" y="644"/>
                    <a:pt x="1482" y="1631"/>
                  </a:cubicBezTo>
                  <a:cubicBezTo>
                    <a:pt x="737" y="2433"/>
                    <a:pt x="308" y="3477"/>
                    <a:pt x="0" y="4521"/>
                  </a:cubicBezTo>
                  <a:lnTo>
                    <a:pt x="0" y="4529"/>
                  </a:lnTo>
                  <a:cubicBezTo>
                    <a:pt x="267" y="4455"/>
                    <a:pt x="542" y="4426"/>
                    <a:pt x="820" y="4426"/>
                  </a:cubicBezTo>
                  <a:cubicBezTo>
                    <a:pt x="1117" y="4426"/>
                    <a:pt x="1416" y="4459"/>
                    <a:pt x="1708" y="4505"/>
                  </a:cubicBezTo>
                  <a:cubicBezTo>
                    <a:pt x="2291" y="4594"/>
                    <a:pt x="2866" y="4732"/>
                    <a:pt x="3457" y="4756"/>
                  </a:cubicBezTo>
                  <a:cubicBezTo>
                    <a:pt x="3497" y="4757"/>
                    <a:pt x="3538" y="4758"/>
                    <a:pt x="3578" y="4758"/>
                  </a:cubicBezTo>
                  <a:cubicBezTo>
                    <a:pt x="3820" y="4758"/>
                    <a:pt x="4060" y="4734"/>
                    <a:pt x="4282" y="4651"/>
                  </a:cubicBezTo>
                  <a:cubicBezTo>
                    <a:pt x="4493" y="4578"/>
                    <a:pt x="4679" y="4448"/>
                    <a:pt x="4841" y="4303"/>
                  </a:cubicBezTo>
                  <a:cubicBezTo>
                    <a:pt x="5051" y="4108"/>
                    <a:pt x="5237" y="3874"/>
                    <a:pt x="5367" y="3623"/>
                  </a:cubicBezTo>
                  <a:cubicBezTo>
                    <a:pt x="5521" y="3331"/>
                    <a:pt x="5610" y="3016"/>
                    <a:pt x="5788" y="2748"/>
                  </a:cubicBezTo>
                  <a:cubicBezTo>
                    <a:pt x="5925" y="2538"/>
                    <a:pt x="6112" y="2360"/>
                    <a:pt x="6322" y="2230"/>
                  </a:cubicBezTo>
                  <a:cubicBezTo>
                    <a:pt x="6557" y="2085"/>
                    <a:pt x="6824" y="2004"/>
                    <a:pt x="7059" y="1866"/>
                  </a:cubicBezTo>
                  <a:cubicBezTo>
                    <a:pt x="7285" y="1721"/>
                    <a:pt x="7496" y="1486"/>
                    <a:pt x="7504" y="1211"/>
                  </a:cubicBezTo>
                  <a:cubicBezTo>
                    <a:pt x="7512" y="992"/>
                    <a:pt x="7382" y="790"/>
                    <a:pt x="7229" y="636"/>
                  </a:cubicBezTo>
                  <a:cubicBezTo>
                    <a:pt x="6757" y="158"/>
                    <a:pt x="6067" y="0"/>
                    <a:pt x="53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3"/>
            <p:cNvSpPr/>
            <p:nvPr/>
          </p:nvSpPr>
          <p:spPr>
            <a:xfrm>
              <a:off x="769759" y="1922437"/>
              <a:ext cx="397093" cy="241686"/>
            </a:xfrm>
            <a:custGeom>
              <a:avLst/>
              <a:gdLst/>
              <a:ahLst/>
              <a:cxnLst/>
              <a:rect l="l" t="t" r="r" b="b"/>
              <a:pathLst>
                <a:path w="7617" h="4636" extrusionOk="0">
                  <a:moveTo>
                    <a:pt x="2784" y="1"/>
                  </a:moveTo>
                  <a:cubicBezTo>
                    <a:pt x="1832" y="1"/>
                    <a:pt x="891" y="279"/>
                    <a:pt x="0" y="626"/>
                  </a:cubicBezTo>
                  <a:lnTo>
                    <a:pt x="0" y="634"/>
                  </a:lnTo>
                  <a:cubicBezTo>
                    <a:pt x="461" y="974"/>
                    <a:pt x="793" y="1460"/>
                    <a:pt x="1068" y="1961"/>
                  </a:cubicBezTo>
                  <a:cubicBezTo>
                    <a:pt x="1352" y="2479"/>
                    <a:pt x="1603" y="3022"/>
                    <a:pt x="1943" y="3499"/>
                  </a:cubicBezTo>
                  <a:cubicBezTo>
                    <a:pt x="2105" y="3726"/>
                    <a:pt x="2299" y="3936"/>
                    <a:pt x="2534" y="4082"/>
                  </a:cubicBezTo>
                  <a:cubicBezTo>
                    <a:pt x="2720" y="4204"/>
                    <a:pt x="2938" y="4268"/>
                    <a:pt x="3157" y="4309"/>
                  </a:cubicBezTo>
                  <a:cubicBezTo>
                    <a:pt x="3298" y="4333"/>
                    <a:pt x="3442" y="4345"/>
                    <a:pt x="3586" y="4345"/>
                  </a:cubicBezTo>
                  <a:cubicBezTo>
                    <a:pt x="3729" y="4345"/>
                    <a:pt x="3873" y="4333"/>
                    <a:pt x="4015" y="4309"/>
                  </a:cubicBezTo>
                  <a:cubicBezTo>
                    <a:pt x="4330" y="4252"/>
                    <a:pt x="4638" y="4131"/>
                    <a:pt x="4962" y="4106"/>
                  </a:cubicBezTo>
                  <a:cubicBezTo>
                    <a:pt x="5016" y="4101"/>
                    <a:pt x="5069" y="4099"/>
                    <a:pt x="5123" y="4099"/>
                  </a:cubicBezTo>
                  <a:cubicBezTo>
                    <a:pt x="5319" y="4099"/>
                    <a:pt x="5514" y="4134"/>
                    <a:pt x="5698" y="4204"/>
                  </a:cubicBezTo>
                  <a:cubicBezTo>
                    <a:pt x="5949" y="4301"/>
                    <a:pt x="6184" y="4463"/>
                    <a:pt x="6435" y="4560"/>
                  </a:cubicBezTo>
                  <a:cubicBezTo>
                    <a:pt x="6558" y="4606"/>
                    <a:pt x="6693" y="4636"/>
                    <a:pt x="6825" y="4636"/>
                  </a:cubicBezTo>
                  <a:cubicBezTo>
                    <a:pt x="6969" y="4636"/>
                    <a:pt x="7110" y="4600"/>
                    <a:pt x="7228" y="4511"/>
                  </a:cubicBezTo>
                  <a:cubicBezTo>
                    <a:pt x="7398" y="4382"/>
                    <a:pt x="7487" y="4155"/>
                    <a:pt x="7511" y="3936"/>
                  </a:cubicBezTo>
                  <a:cubicBezTo>
                    <a:pt x="7617" y="3167"/>
                    <a:pt x="7188" y="2423"/>
                    <a:pt x="6670" y="1840"/>
                  </a:cubicBezTo>
                  <a:cubicBezTo>
                    <a:pt x="5771" y="844"/>
                    <a:pt x="4533" y="132"/>
                    <a:pt x="3197" y="19"/>
                  </a:cubicBezTo>
                  <a:cubicBezTo>
                    <a:pt x="3059" y="7"/>
                    <a:pt x="2922" y="1"/>
                    <a:pt x="2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3"/>
            <p:cNvSpPr/>
            <p:nvPr/>
          </p:nvSpPr>
          <p:spPr>
            <a:xfrm>
              <a:off x="752034" y="1955905"/>
              <a:ext cx="248151" cy="395008"/>
            </a:xfrm>
            <a:custGeom>
              <a:avLst/>
              <a:gdLst/>
              <a:ahLst/>
              <a:cxnLst/>
              <a:rect l="l" t="t" r="r" b="b"/>
              <a:pathLst>
                <a:path w="4760" h="7577" extrusionOk="0">
                  <a:moveTo>
                    <a:pt x="316" y="0"/>
                  </a:moveTo>
                  <a:cubicBezTo>
                    <a:pt x="461" y="559"/>
                    <a:pt x="405" y="1141"/>
                    <a:pt x="308" y="1708"/>
                  </a:cubicBezTo>
                  <a:cubicBezTo>
                    <a:pt x="202" y="2291"/>
                    <a:pt x="49" y="2865"/>
                    <a:pt x="16" y="3456"/>
                  </a:cubicBezTo>
                  <a:cubicBezTo>
                    <a:pt x="0" y="3731"/>
                    <a:pt x="8" y="4015"/>
                    <a:pt x="97" y="4282"/>
                  </a:cubicBezTo>
                  <a:cubicBezTo>
                    <a:pt x="170" y="4492"/>
                    <a:pt x="291" y="4679"/>
                    <a:pt x="437" y="4848"/>
                  </a:cubicBezTo>
                  <a:cubicBezTo>
                    <a:pt x="623" y="5067"/>
                    <a:pt x="850" y="5245"/>
                    <a:pt x="1101" y="5391"/>
                  </a:cubicBezTo>
                  <a:cubicBezTo>
                    <a:pt x="1384" y="5545"/>
                    <a:pt x="1700" y="5650"/>
                    <a:pt x="1967" y="5828"/>
                  </a:cubicBezTo>
                  <a:cubicBezTo>
                    <a:pt x="2177" y="5974"/>
                    <a:pt x="2347" y="6160"/>
                    <a:pt x="2469" y="6370"/>
                  </a:cubicBezTo>
                  <a:cubicBezTo>
                    <a:pt x="2606" y="6613"/>
                    <a:pt x="2687" y="6880"/>
                    <a:pt x="2825" y="7115"/>
                  </a:cubicBezTo>
                  <a:cubicBezTo>
                    <a:pt x="2963" y="7350"/>
                    <a:pt x="3189" y="7568"/>
                    <a:pt x="3464" y="7576"/>
                  </a:cubicBezTo>
                  <a:cubicBezTo>
                    <a:pt x="3471" y="7576"/>
                    <a:pt x="3478" y="7577"/>
                    <a:pt x="3485" y="7577"/>
                  </a:cubicBezTo>
                  <a:cubicBezTo>
                    <a:pt x="3696" y="7577"/>
                    <a:pt x="3890" y="7458"/>
                    <a:pt x="4047" y="7309"/>
                  </a:cubicBezTo>
                  <a:cubicBezTo>
                    <a:pt x="4622" y="6783"/>
                    <a:pt x="4759" y="5933"/>
                    <a:pt x="4719" y="5156"/>
                  </a:cubicBezTo>
                  <a:cubicBezTo>
                    <a:pt x="4654" y="3821"/>
                    <a:pt x="4144" y="2477"/>
                    <a:pt x="3189" y="1546"/>
                  </a:cubicBezTo>
                  <a:lnTo>
                    <a:pt x="3181" y="1546"/>
                  </a:lnTo>
                  <a:cubicBezTo>
                    <a:pt x="2396" y="785"/>
                    <a:pt x="1368" y="340"/>
                    <a:pt x="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3"/>
            <p:cNvSpPr/>
            <p:nvPr/>
          </p:nvSpPr>
          <p:spPr>
            <a:xfrm>
              <a:off x="714864" y="1903565"/>
              <a:ext cx="104734" cy="104682"/>
            </a:xfrm>
            <a:custGeom>
              <a:avLst/>
              <a:gdLst/>
              <a:ahLst/>
              <a:cxnLst/>
              <a:rect l="l" t="t" r="r" b="b"/>
              <a:pathLst>
                <a:path w="2009" h="2008" extrusionOk="0">
                  <a:moveTo>
                    <a:pt x="1004" y="0"/>
                  </a:moveTo>
                  <a:cubicBezTo>
                    <a:pt x="454" y="0"/>
                    <a:pt x="1" y="454"/>
                    <a:pt x="1" y="1004"/>
                  </a:cubicBezTo>
                  <a:cubicBezTo>
                    <a:pt x="1" y="1563"/>
                    <a:pt x="454" y="2008"/>
                    <a:pt x="1004" y="2008"/>
                  </a:cubicBezTo>
                  <a:cubicBezTo>
                    <a:pt x="1555" y="2008"/>
                    <a:pt x="2008" y="1563"/>
                    <a:pt x="2008" y="1004"/>
                  </a:cubicBezTo>
                  <a:cubicBezTo>
                    <a:pt x="2008" y="454"/>
                    <a:pt x="1563" y="0"/>
                    <a:pt x="1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3"/>
            <p:cNvSpPr/>
            <p:nvPr/>
          </p:nvSpPr>
          <p:spPr>
            <a:xfrm>
              <a:off x="811934" y="1984213"/>
              <a:ext cx="182359" cy="360340"/>
            </a:xfrm>
            <a:custGeom>
              <a:avLst/>
              <a:gdLst/>
              <a:ahLst/>
              <a:cxnLst/>
              <a:rect l="l" t="t" r="r" b="b"/>
              <a:pathLst>
                <a:path w="3498" h="6912" extrusionOk="0">
                  <a:moveTo>
                    <a:pt x="90" y="1"/>
                  </a:moveTo>
                  <a:cubicBezTo>
                    <a:pt x="64" y="1"/>
                    <a:pt x="42" y="14"/>
                    <a:pt x="25" y="32"/>
                  </a:cubicBezTo>
                  <a:cubicBezTo>
                    <a:pt x="0" y="72"/>
                    <a:pt x="9" y="121"/>
                    <a:pt x="33" y="145"/>
                  </a:cubicBezTo>
                  <a:cubicBezTo>
                    <a:pt x="41" y="153"/>
                    <a:pt x="57" y="161"/>
                    <a:pt x="65" y="169"/>
                  </a:cubicBezTo>
                  <a:cubicBezTo>
                    <a:pt x="729" y="404"/>
                    <a:pt x="1344" y="801"/>
                    <a:pt x="1846" y="1319"/>
                  </a:cubicBezTo>
                  <a:cubicBezTo>
                    <a:pt x="2040" y="1513"/>
                    <a:pt x="2218" y="1732"/>
                    <a:pt x="2372" y="1958"/>
                  </a:cubicBezTo>
                  <a:cubicBezTo>
                    <a:pt x="2971" y="2832"/>
                    <a:pt x="3254" y="3909"/>
                    <a:pt x="3173" y="4985"/>
                  </a:cubicBezTo>
                  <a:cubicBezTo>
                    <a:pt x="3125" y="5609"/>
                    <a:pt x="2947" y="6232"/>
                    <a:pt x="2663" y="6782"/>
                  </a:cubicBezTo>
                  <a:cubicBezTo>
                    <a:pt x="2647" y="6815"/>
                    <a:pt x="2647" y="6855"/>
                    <a:pt x="2680" y="6888"/>
                  </a:cubicBezTo>
                  <a:cubicBezTo>
                    <a:pt x="2696" y="6904"/>
                    <a:pt x="2728" y="6912"/>
                    <a:pt x="2752" y="6912"/>
                  </a:cubicBezTo>
                  <a:cubicBezTo>
                    <a:pt x="2777" y="6904"/>
                    <a:pt x="2801" y="6896"/>
                    <a:pt x="2809" y="6871"/>
                  </a:cubicBezTo>
                  <a:cubicBezTo>
                    <a:pt x="3343" y="5835"/>
                    <a:pt x="3497" y="4645"/>
                    <a:pt x="3238" y="3504"/>
                  </a:cubicBezTo>
                  <a:cubicBezTo>
                    <a:pt x="3044" y="2646"/>
                    <a:pt x="2599" y="1845"/>
                    <a:pt x="1967" y="1197"/>
                  </a:cubicBezTo>
                  <a:cubicBezTo>
                    <a:pt x="1854" y="1084"/>
                    <a:pt x="1733" y="971"/>
                    <a:pt x="1611" y="865"/>
                  </a:cubicBezTo>
                  <a:cubicBezTo>
                    <a:pt x="1158" y="493"/>
                    <a:pt x="656" y="202"/>
                    <a:pt x="122" y="7"/>
                  </a:cubicBezTo>
                  <a:cubicBezTo>
                    <a:pt x="111" y="3"/>
                    <a:pt x="100"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3"/>
            <p:cNvSpPr/>
            <p:nvPr/>
          </p:nvSpPr>
          <p:spPr>
            <a:xfrm>
              <a:off x="598401" y="2215837"/>
              <a:ext cx="178554" cy="116673"/>
            </a:xfrm>
            <a:custGeom>
              <a:avLst/>
              <a:gdLst/>
              <a:ahLst/>
              <a:cxnLst/>
              <a:rect l="l" t="t" r="r" b="b"/>
              <a:pathLst>
                <a:path w="3425" h="2238" extrusionOk="0">
                  <a:moveTo>
                    <a:pt x="3319" y="0"/>
                  </a:moveTo>
                  <a:cubicBezTo>
                    <a:pt x="3287" y="0"/>
                    <a:pt x="3271" y="16"/>
                    <a:pt x="3255" y="41"/>
                  </a:cubicBezTo>
                  <a:cubicBezTo>
                    <a:pt x="2672" y="858"/>
                    <a:pt x="1838" y="1498"/>
                    <a:pt x="891" y="1846"/>
                  </a:cubicBezTo>
                  <a:cubicBezTo>
                    <a:pt x="624" y="1943"/>
                    <a:pt x="349" y="2016"/>
                    <a:pt x="74" y="2072"/>
                  </a:cubicBezTo>
                  <a:cubicBezTo>
                    <a:pt x="41" y="2072"/>
                    <a:pt x="17" y="2096"/>
                    <a:pt x="9" y="2121"/>
                  </a:cubicBezTo>
                  <a:cubicBezTo>
                    <a:pt x="1" y="2153"/>
                    <a:pt x="9" y="2186"/>
                    <a:pt x="33" y="2210"/>
                  </a:cubicBezTo>
                  <a:cubicBezTo>
                    <a:pt x="51" y="2228"/>
                    <a:pt x="74" y="2237"/>
                    <a:pt x="95" y="2237"/>
                  </a:cubicBezTo>
                  <a:cubicBezTo>
                    <a:pt x="101" y="2237"/>
                    <a:pt x="108" y="2236"/>
                    <a:pt x="114" y="2234"/>
                  </a:cubicBezTo>
                  <a:cubicBezTo>
                    <a:pt x="1126" y="2048"/>
                    <a:pt x="2097" y="1538"/>
                    <a:pt x="2834" y="801"/>
                  </a:cubicBezTo>
                  <a:cubicBezTo>
                    <a:pt x="3036" y="599"/>
                    <a:pt x="3230" y="372"/>
                    <a:pt x="3400" y="130"/>
                  </a:cubicBezTo>
                  <a:cubicBezTo>
                    <a:pt x="3425" y="97"/>
                    <a:pt x="3417" y="57"/>
                    <a:pt x="3392" y="32"/>
                  </a:cubicBezTo>
                  <a:cubicBezTo>
                    <a:pt x="3368" y="8"/>
                    <a:pt x="3344" y="0"/>
                    <a:pt x="3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3"/>
            <p:cNvSpPr/>
            <p:nvPr/>
          </p:nvSpPr>
          <p:spPr>
            <a:xfrm>
              <a:off x="437625" y="2007673"/>
              <a:ext cx="300075" cy="174644"/>
            </a:xfrm>
            <a:custGeom>
              <a:avLst/>
              <a:gdLst/>
              <a:ahLst/>
              <a:cxnLst/>
              <a:rect l="l" t="t" r="r" b="b"/>
              <a:pathLst>
                <a:path w="5756" h="3350" extrusionOk="0">
                  <a:moveTo>
                    <a:pt x="5665" y="1"/>
                  </a:moveTo>
                  <a:cubicBezTo>
                    <a:pt x="5660" y="1"/>
                    <a:pt x="5655" y="1"/>
                    <a:pt x="5651" y="3"/>
                  </a:cubicBezTo>
                  <a:cubicBezTo>
                    <a:pt x="5626" y="3"/>
                    <a:pt x="5602" y="19"/>
                    <a:pt x="5594" y="51"/>
                  </a:cubicBezTo>
                  <a:cubicBezTo>
                    <a:pt x="5254" y="812"/>
                    <a:pt x="4736" y="1492"/>
                    <a:pt x="4080" y="2026"/>
                  </a:cubicBezTo>
                  <a:cubicBezTo>
                    <a:pt x="3392" y="2585"/>
                    <a:pt x="2559" y="2957"/>
                    <a:pt x="1668" y="3111"/>
                  </a:cubicBezTo>
                  <a:cubicBezTo>
                    <a:pt x="1389" y="3154"/>
                    <a:pt x="1107" y="3177"/>
                    <a:pt x="824" y="3177"/>
                  </a:cubicBezTo>
                  <a:cubicBezTo>
                    <a:pt x="583" y="3177"/>
                    <a:pt x="340" y="3161"/>
                    <a:pt x="98" y="3127"/>
                  </a:cubicBezTo>
                  <a:cubicBezTo>
                    <a:pt x="66" y="3127"/>
                    <a:pt x="33" y="3143"/>
                    <a:pt x="17" y="3167"/>
                  </a:cubicBezTo>
                  <a:cubicBezTo>
                    <a:pt x="1" y="3200"/>
                    <a:pt x="9" y="3248"/>
                    <a:pt x="41" y="3273"/>
                  </a:cubicBezTo>
                  <a:lnTo>
                    <a:pt x="33" y="3273"/>
                  </a:lnTo>
                  <a:cubicBezTo>
                    <a:pt x="50" y="3289"/>
                    <a:pt x="66" y="3297"/>
                    <a:pt x="90" y="3305"/>
                  </a:cubicBezTo>
                  <a:cubicBezTo>
                    <a:pt x="321" y="3335"/>
                    <a:pt x="553" y="3349"/>
                    <a:pt x="785" y="3349"/>
                  </a:cubicBezTo>
                  <a:cubicBezTo>
                    <a:pt x="1505" y="3349"/>
                    <a:pt x="2223" y="3208"/>
                    <a:pt x="2891" y="2933"/>
                  </a:cubicBezTo>
                  <a:cubicBezTo>
                    <a:pt x="3700" y="2593"/>
                    <a:pt x="4428" y="2050"/>
                    <a:pt x="4987" y="1362"/>
                  </a:cubicBezTo>
                  <a:cubicBezTo>
                    <a:pt x="5295" y="982"/>
                    <a:pt x="5554" y="569"/>
                    <a:pt x="5748" y="132"/>
                  </a:cubicBezTo>
                  <a:cubicBezTo>
                    <a:pt x="5756" y="92"/>
                    <a:pt x="5756" y="59"/>
                    <a:pt x="5724" y="27"/>
                  </a:cubicBezTo>
                  <a:cubicBezTo>
                    <a:pt x="5710" y="14"/>
                    <a:pt x="5686" y="1"/>
                    <a:pt x="5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3"/>
            <p:cNvSpPr/>
            <p:nvPr/>
          </p:nvSpPr>
          <p:spPr>
            <a:xfrm>
              <a:off x="404729" y="1841319"/>
              <a:ext cx="313160" cy="139090"/>
            </a:xfrm>
            <a:custGeom>
              <a:avLst/>
              <a:gdLst/>
              <a:ahLst/>
              <a:cxnLst/>
              <a:rect l="l" t="t" r="r" b="b"/>
              <a:pathLst>
                <a:path w="6007" h="2668" extrusionOk="0">
                  <a:moveTo>
                    <a:pt x="98" y="1"/>
                  </a:moveTo>
                  <a:cubicBezTo>
                    <a:pt x="78" y="1"/>
                    <a:pt x="57" y="9"/>
                    <a:pt x="41" y="21"/>
                  </a:cubicBezTo>
                  <a:cubicBezTo>
                    <a:pt x="9" y="45"/>
                    <a:pt x="1" y="94"/>
                    <a:pt x="17" y="126"/>
                  </a:cubicBezTo>
                  <a:cubicBezTo>
                    <a:pt x="227" y="498"/>
                    <a:pt x="486" y="838"/>
                    <a:pt x="786" y="1146"/>
                  </a:cubicBezTo>
                  <a:lnTo>
                    <a:pt x="794" y="1146"/>
                  </a:lnTo>
                  <a:cubicBezTo>
                    <a:pt x="1077" y="1437"/>
                    <a:pt x="1401" y="1696"/>
                    <a:pt x="1749" y="1915"/>
                  </a:cubicBezTo>
                  <a:cubicBezTo>
                    <a:pt x="2526" y="2392"/>
                    <a:pt x="3424" y="2651"/>
                    <a:pt x="4347" y="2668"/>
                  </a:cubicBezTo>
                  <a:cubicBezTo>
                    <a:pt x="4889" y="2668"/>
                    <a:pt x="5424" y="2587"/>
                    <a:pt x="5942" y="2425"/>
                  </a:cubicBezTo>
                  <a:cubicBezTo>
                    <a:pt x="5974" y="2417"/>
                    <a:pt x="5990" y="2392"/>
                    <a:pt x="5998" y="2368"/>
                  </a:cubicBezTo>
                  <a:cubicBezTo>
                    <a:pt x="6006" y="2336"/>
                    <a:pt x="5998" y="2303"/>
                    <a:pt x="5974" y="2279"/>
                  </a:cubicBezTo>
                  <a:cubicBezTo>
                    <a:pt x="5964" y="2264"/>
                    <a:pt x="5947" y="2258"/>
                    <a:pt x="5928" y="2258"/>
                  </a:cubicBezTo>
                  <a:cubicBezTo>
                    <a:pt x="5917" y="2258"/>
                    <a:pt x="5905" y="2260"/>
                    <a:pt x="5893" y="2263"/>
                  </a:cubicBezTo>
                  <a:cubicBezTo>
                    <a:pt x="5406" y="2418"/>
                    <a:pt x="4905" y="2495"/>
                    <a:pt x="4402" y="2495"/>
                  </a:cubicBezTo>
                  <a:cubicBezTo>
                    <a:pt x="3986" y="2495"/>
                    <a:pt x="3568" y="2442"/>
                    <a:pt x="3157" y="2336"/>
                  </a:cubicBezTo>
                  <a:cubicBezTo>
                    <a:pt x="2364" y="2125"/>
                    <a:pt x="1619" y="1704"/>
                    <a:pt x="1012" y="1122"/>
                  </a:cubicBezTo>
                  <a:cubicBezTo>
                    <a:pt x="980" y="1089"/>
                    <a:pt x="948" y="1057"/>
                    <a:pt x="907" y="1024"/>
                  </a:cubicBezTo>
                  <a:cubicBezTo>
                    <a:pt x="624" y="725"/>
                    <a:pt x="373" y="401"/>
                    <a:pt x="171" y="45"/>
                  </a:cubicBezTo>
                  <a:lnTo>
                    <a:pt x="154" y="29"/>
                  </a:lnTo>
                  <a:cubicBezTo>
                    <a:pt x="138" y="9"/>
                    <a:pt x="118"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3"/>
            <p:cNvSpPr/>
            <p:nvPr/>
          </p:nvSpPr>
          <p:spPr>
            <a:xfrm>
              <a:off x="551169" y="1667249"/>
              <a:ext cx="163748" cy="254719"/>
            </a:xfrm>
            <a:custGeom>
              <a:avLst/>
              <a:gdLst/>
              <a:ahLst/>
              <a:cxnLst/>
              <a:rect l="l" t="t" r="r" b="b"/>
              <a:pathLst>
                <a:path w="3141" h="4886" extrusionOk="0">
                  <a:moveTo>
                    <a:pt x="85" y="0"/>
                  </a:moveTo>
                  <a:cubicBezTo>
                    <a:pt x="73" y="0"/>
                    <a:pt x="60" y="3"/>
                    <a:pt x="49" y="9"/>
                  </a:cubicBezTo>
                  <a:cubicBezTo>
                    <a:pt x="16" y="17"/>
                    <a:pt x="0" y="49"/>
                    <a:pt x="0" y="82"/>
                  </a:cubicBezTo>
                  <a:cubicBezTo>
                    <a:pt x="49" y="1474"/>
                    <a:pt x="632" y="2842"/>
                    <a:pt x="1603" y="3837"/>
                  </a:cubicBezTo>
                  <a:cubicBezTo>
                    <a:pt x="1716" y="3959"/>
                    <a:pt x="1838" y="4072"/>
                    <a:pt x="1967" y="4177"/>
                  </a:cubicBezTo>
                  <a:cubicBezTo>
                    <a:pt x="2283" y="4444"/>
                    <a:pt x="2631" y="4687"/>
                    <a:pt x="3003" y="4873"/>
                  </a:cubicBezTo>
                  <a:cubicBezTo>
                    <a:pt x="3017" y="4881"/>
                    <a:pt x="3030" y="4885"/>
                    <a:pt x="3043" y="4885"/>
                  </a:cubicBezTo>
                  <a:cubicBezTo>
                    <a:pt x="3069" y="4885"/>
                    <a:pt x="3092" y="4871"/>
                    <a:pt x="3108" y="4849"/>
                  </a:cubicBezTo>
                  <a:cubicBezTo>
                    <a:pt x="3141" y="4817"/>
                    <a:pt x="3133" y="4776"/>
                    <a:pt x="3108" y="4744"/>
                  </a:cubicBezTo>
                  <a:cubicBezTo>
                    <a:pt x="3100" y="4736"/>
                    <a:pt x="3092" y="4736"/>
                    <a:pt x="3084" y="4728"/>
                  </a:cubicBezTo>
                  <a:cubicBezTo>
                    <a:pt x="2582" y="4461"/>
                    <a:pt x="2129" y="4121"/>
                    <a:pt x="1724" y="3716"/>
                  </a:cubicBezTo>
                  <a:cubicBezTo>
                    <a:pt x="1085" y="3060"/>
                    <a:pt x="615" y="2251"/>
                    <a:pt x="373" y="1385"/>
                  </a:cubicBezTo>
                  <a:cubicBezTo>
                    <a:pt x="251" y="964"/>
                    <a:pt x="186" y="519"/>
                    <a:pt x="170" y="82"/>
                  </a:cubicBezTo>
                  <a:cubicBezTo>
                    <a:pt x="170" y="57"/>
                    <a:pt x="162" y="41"/>
                    <a:pt x="146" y="25"/>
                  </a:cubicBezTo>
                  <a:cubicBezTo>
                    <a:pt x="130" y="9"/>
                    <a:pt x="10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3"/>
            <p:cNvSpPr/>
            <p:nvPr/>
          </p:nvSpPr>
          <p:spPr>
            <a:xfrm>
              <a:off x="731338" y="1641079"/>
              <a:ext cx="73455" cy="256283"/>
            </a:xfrm>
            <a:custGeom>
              <a:avLst/>
              <a:gdLst/>
              <a:ahLst/>
              <a:cxnLst/>
              <a:rect l="l" t="t" r="r" b="b"/>
              <a:pathLst>
                <a:path w="1409" h="4916" extrusionOk="0">
                  <a:moveTo>
                    <a:pt x="1312" y="1"/>
                  </a:moveTo>
                  <a:cubicBezTo>
                    <a:pt x="1296" y="9"/>
                    <a:pt x="1271" y="9"/>
                    <a:pt x="1255" y="33"/>
                  </a:cubicBezTo>
                  <a:cubicBezTo>
                    <a:pt x="397" y="1053"/>
                    <a:pt x="0" y="2413"/>
                    <a:pt x="146" y="3757"/>
                  </a:cubicBezTo>
                  <a:cubicBezTo>
                    <a:pt x="195" y="4137"/>
                    <a:pt x="276" y="4509"/>
                    <a:pt x="405" y="4857"/>
                  </a:cubicBezTo>
                  <a:cubicBezTo>
                    <a:pt x="413" y="4874"/>
                    <a:pt x="413" y="4882"/>
                    <a:pt x="429" y="4890"/>
                  </a:cubicBezTo>
                  <a:lnTo>
                    <a:pt x="421" y="4890"/>
                  </a:lnTo>
                  <a:cubicBezTo>
                    <a:pt x="439" y="4907"/>
                    <a:pt x="461" y="4915"/>
                    <a:pt x="482" y="4915"/>
                  </a:cubicBezTo>
                  <a:cubicBezTo>
                    <a:pt x="501" y="4915"/>
                    <a:pt x="520" y="4909"/>
                    <a:pt x="535" y="4898"/>
                  </a:cubicBezTo>
                  <a:cubicBezTo>
                    <a:pt x="567" y="4882"/>
                    <a:pt x="583" y="4849"/>
                    <a:pt x="567" y="4809"/>
                  </a:cubicBezTo>
                  <a:cubicBezTo>
                    <a:pt x="130" y="3603"/>
                    <a:pt x="211" y="2235"/>
                    <a:pt x="786" y="1061"/>
                  </a:cubicBezTo>
                  <a:cubicBezTo>
                    <a:pt x="948" y="729"/>
                    <a:pt x="1150" y="422"/>
                    <a:pt x="1376" y="155"/>
                  </a:cubicBezTo>
                  <a:cubicBezTo>
                    <a:pt x="1409" y="114"/>
                    <a:pt x="1401" y="57"/>
                    <a:pt x="1368" y="33"/>
                  </a:cubicBezTo>
                  <a:cubicBezTo>
                    <a:pt x="1352" y="17"/>
                    <a:pt x="1328" y="1"/>
                    <a:pt x="1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3"/>
            <p:cNvSpPr/>
            <p:nvPr/>
          </p:nvSpPr>
          <p:spPr>
            <a:xfrm>
              <a:off x="800100" y="1732780"/>
              <a:ext cx="269681" cy="170838"/>
            </a:xfrm>
            <a:custGeom>
              <a:avLst/>
              <a:gdLst/>
              <a:ahLst/>
              <a:cxnLst/>
              <a:rect l="l" t="t" r="r" b="b"/>
              <a:pathLst>
                <a:path w="5173" h="3277" extrusionOk="0">
                  <a:moveTo>
                    <a:pt x="4835" y="0"/>
                  </a:moveTo>
                  <a:cubicBezTo>
                    <a:pt x="3225" y="0"/>
                    <a:pt x="1690" y="743"/>
                    <a:pt x="697" y="2006"/>
                  </a:cubicBezTo>
                  <a:cubicBezTo>
                    <a:pt x="422" y="2362"/>
                    <a:pt x="187" y="2742"/>
                    <a:pt x="17" y="3147"/>
                  </a:cubicBezTo>
                  <a:cubicBezTo>
                    <a:pt x="1" y="3179"/>
                    <a:pt x="9" y="3220"/>
                    <a:pt x="33" y="3244"/>
                  </a:cubicBezTo>
                  <a:cubicBezTo>
                    <a:pt x="49" y="3268"/>
                    <a:pt x="82" y="3276"/>
                    <a:pt x="106" y="3276"/>
                  </a:cubicBezTo>
                  <a:cubicBezTo>
                    <a:pt x="130" y="3268"/>
                    <a:pt x="155" y="3252"/>
                    <a:pt x="163" y="3228"/>
                  </a:cubicBezTo>
                  <a:cubicBezTo>
                    <a:pt x="810" y="1763"/>
                    <a:pt x="2130" y="662"/>
                    <a:pt x="3684" y="306"/>
                  </a:cubicBezTo>
                  <a:cubicBezTo>
                    <a:pt x="4053" y="214"/>
                    <a:pt x="4433" y="170"/>
                    <a:pt x="4819" y="170"/>
                  </a:cubicBezTo>
                  <a:cubicBezTo>
                    <a:pt x="4907" y="170"/>
                    <a:pt x="4995" y="172"/>
                    <a:pt x="5084" y="176"/>
                  </a:cubicBezTo>
                  <a:cubicBezTo>
                    <a:pt x="5116" y="176"/>
                    <a:pt x="5141" y="160"/>
                    <a:pt x="5157" y="128"/>
                  </a:cubicBezTo>
                  <a:cubicBezTo>
                    <a:pt x="5173" y="95"/>
                    <a:pt x="5165" y="55"/>
                    <a:pt x="5141" y="31"/>
                  </a:cubicBezTo>
                  <a:cubicBezTo>
                    <a:pt x="5124" y="14"/>
                    <a:pt x="5108" y="6"/>
                    <a:pt x="5084" y="6"/>
                  </a:cubicBezTo>
                  <a:cubicBezTo>
                    <a:pt x="5001" y="2"/>
                    <a:pt x="4918" y="0"/>
                    <a:pt x="4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3"/>
            <p:cNvSpPr/>
            <p:nvPr/>
          </p:nvSpPr>
          <p:spPr>
            <a:xfrm>
              <a:off x="823351" y="1929944"/>
              <a:ext cx="319468" cy="181317"/>
            </a:xfrm>
            <a:custGeom>
              <a:avLst/>
              <a:gdLst/>
              <a:ahLst/>
              <a:cxnLst/>
              <a:rect l="l" t="t" r="r" b="b"/>
              <a:pathLst>
                <a:path w="6128" h="3478" extrusionOk="0">
                  <a:moveTo>
                    <a:pt x="1457" y="1"/>
                  </a:moveTo>
                  <a:cubicBezTo>
                    <a:pt x="983" y="1"/>
                    <a:pt x="516" y="69"/>
                    <a:pt x="65" y="207"/>
                  </a:cubicBezTo>
                  <a:cubicBezTo>
                    <a:pt x="32" y="215"/>
                    <a:pt x="16" y="239"/>
                    <a:pt x="8" y="271"/>
                  </a:cubicBezTo>
                  <a:cubicBezTo>
                    <a:pt x="0" y="296"/>
                    <a:pt x="8" y="336"/>
                    <a:pt x="32" y="352"/>
                  </a:cubicBezTo>
                  <a:cubicBezTo>
                    <a:pt x="45" y="371"/>
                    <a:pt x="66" y="380"/>
                    <a:pt x="89" y="380"/>
                  </a:cubicBezTo>
                  <a:cubicBezTo>
                    <a:pt x="97" y="380"/>
                    <a:pt x="105" y="379"/>
                    <a:pt x="113" y="377"/>
                  </a:cubicBezTo>
                  <a:cubicBezTo>
                    <a:pt x="554" y="242"/>
                    <a:pt x="1014" y="175"/>
                    <a:pt x="1475" y="175"/>
                  </a:cubicBezTo>
                  <a:cubicBezTo>
                    <a:pt x="2013" y="175"/>
                    <a:pt x="2553" y="266"/>
                    <a:pt x="3068" y="450"/>
                  </a:cubicBezTo>
                  <a:cubicBezTo>
                    <a:pt x="3723" y="676"/>
                    <a:pt x="4338" y="1073"/>
                    <a:pt x="4832" y="1583"/>
                  </a:cubicBezTo>
                  <a:cubicBezTo>
                    <a:pt x="4986" y="1736"/>
                    <a:pt x="5132" y="1906"/>
                    <a:pt x="5261" y="2076"/>
                  </a:cubicBezTo>
                  <a:cubicBezTo>
                    <a:pt x="5561" y="2489"/>
                    <a:pt x="5795" y="2943"/>
                    <a:pt x="5949" y="3420"/>
                  </a:cubicBezTo>
                  <a:cubicBezTo>
                    <a:pt x="5957" y="3428"/>
                    <a:pt x="5965" y="3444"/>
                    <a:pt x="5974" y="3452"/>
                  </a:cubicBezTo>
                  <a:cubicBezTo>
                    <a:pt x="5987" y="3470"/>
                    <a:pt x="6007" y="3478"/>
                    <a:pt x="6028" y="3478"/>
                  </a:cubicBezTo>
                  <a:cubicBezTo>
                    <a:pt x="6048" y="3478"/>
                    <a:pt x="6068" y="3472"/>
                    <a:pt x="6087" y="3461"/>
                  </a:cubicBezTo>
                  <a:cubicBezTo>
                    <a:pt x="6119" y="3444"/>
                    <a:pt x="6127" y="3404"/>
                    <a:pt x="6119" y="3372"/>
                  </a:cubicBezTo>
                  <a:cubicBezTo>
                    <a:pt x="5884" y="2659"/>
                    <a:pt x="5480" y="2004"/>
                    <a:pt x="4954" y="1461"/>
                  </a:cubicBezTo>
                  <a:cubicBezTo>
                    <a:pt x="4824" y="1332"/>
                    <a:pt x="4687" y="1210"/>
                    <a:pt x="4549" y="1089"/>
                  </a:cubicBezTo>
                  <a:cubicBezTo>
                    <a:pt x="3780" y="466"/>
                    <a:pt x="2801" y="85"/>
                    <a:pt x="1797" y="12"/>
                  </a:cubicBezTo>
                  <a:cubicBezTo>
                    <a:pt x="1683" y="5"/>
                    <a:pt x="1570" y="1"/>
                    <a:pt x="1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3"/>
            <p:cNvSpPr/>
            <p:nvPr/>
          </p:nvSpPr>
          <p:spPr>
            <a:xfrm>
              <a:off x="341024" y="2052506"/>
              <a:ext cx="61673" cy="198208"/>
            </a:xfrm>
            <a:custGeom>
              <a:avLst/>
              <a:gdLst/>
              <a:ahLst/>
              <a:cxnLst/>
              <a:rect l="l" t="t" r="r" b="b"/>
              <a:pathLst>
                <a:path w="1183" h="3802" extrusionOk="0">
                  <a:moveTo>
                    <a:pt x="269" y="0"/>
                  </a:moveTo>
                  <a:cubicBezTo>
                    <a:pt x="258" y="0"/>
                    <a:pt x="247" y="3"/>
                    <a:pt x="235" y="9"/>
                  </a:cubicBezTo>
                  <a:cubicBezTo>
                    <a:pt x="195" y="17"/>
                    <a:pt x="178" y="49"/>
                    <a:pt x="170" y="82"/>
                  </a:cubicBezTo>
                  <a:cubicBezTo>
                    <a:pt x="0" y="1352"/>
                    <a:pt x="308" y="2688"/>
                    <a:pt x="1004" y="3764"/>
                  </a:cubicBezTo>
                  <a:lnTo>
                    <a:pt x="1020" y="3781"/>
                  </a:lnTo>
                  <a:cubicBezTo>
                    <a:pt x="1035" y="3796"/>
                    <a:pt x="1054" y="3802"/>
                    <a:pt x="1073" y="3802"/>
                  </a:cubicBezTo>
                  <a:cubicBezTo>
                    <a:pt x="1094" y="3802"/>
                    <a:pt x="1116" y="3794"/>
                    <a:pt x="1134" y="3781"/>
                  </a:cubicBezTo>
                  <a:cubicBezTo>
                    <a:pt x="1158" y="3764"/>
                    <a:pt x="1182" y="3724"/>
                    <a:pt x="1150" y="3675"/>
                  </a:cubicBezTo>
                  <a:cubicBezTo>
                    <a:pt x="462" y="2615"/>
                    <a:pt x="170" y="1344"/>
                    <a:pt x="340" y="82"/>
                  </a:cubicBezTo>
                  <a:cubicBezTo>
                    <a:pt x="340" y="57"/>
                    <a:pt x="332" y="33"/>
                    <a:pt x="324" y="25"/>
                  </a:cubicBezTo>
                  <a:cubicBezTo>
                    <a:pt x="308" y="9"/>
                    <a:pt x="289"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3"/>
            <p:cNvSpPr/>
            <p:nvPr/>
          </p:nvSpPr>
          <p:spPr>
            <a:xfrm>
              <a:off x="335550" y="2160941"/>
              <a:ext cx="43896" cy="88938"/>
            </a:xfrm>
            <a:custGeom>
              <a:avLst/>
              <a:gdLst/>
              <a:ahLst/>
              <a:cxnLst/>
              <a:rect l="l" t="t" r="r" b="b"/>
              <a:pathLst>
                <a:path w="842" h="1706" extrusionOk="0">
                  <a:moveTo>
                    <a:pt x="91" y="1"/>
                  </a:moveTo>
                  <a:cubicBezTo>
                    <a:pt x="77" y="1"/>
                    <a:pt x="63" y="3"/>
                    <a:pt x="49" y="9"/>
                  </a:cubicBezTo>
                  <a:cubicBezTo>
                    <a:pt x="24" y="25"/>
                    <a:pt x="0" y="58"/>
                    <a:pt x="8" y="106"/>
                  </a:cubicBezTo>
                  <a:cubicBezTo>
                    <a:pt x="130" y="665"/>
                    <a:pt x="348" y="1191"/>
                    <a:pt x="664" y="1668"/>
                  </a:cubicBezTo>
                  <a:lnTo>
                    <a:pt x="680" y="1684"/>
                  </a:lnTo>
                  <a:cubicBezTo>
                    <a:pt x="695" y="1699"/>
                    <a:pt x="715" y="1706"/>
                    <a:pt x="736" y="1706"/>
                  </a:cubicBezTo>
                  <a:cubicBezTo>
                    <a:pt x="760" y="1706"/>
                    <a:pt x="784" y="1697"/>
                    <a:pt x="801" y="1684"/>
                  </a:cubicBezTo>
                  <a:cubicBezTo>
                    <a:pt x="834" y="1660"/>
                    <a:pt x="842" y="1620"/>
                    <a:pt x="818" y="1579"/>
                  </a:cubicBezTo>
                  <a:cubicBezTo>
                    <a:pt x="502" y="1118"/>
                    <a:pt x="292" y="608"/>
                    <a:pt x="170" y="66"/>
                  </a:cubicBezTo>
                  <a:cubicBezTo>
                    <a:pt x="170" y="49"/>
                    <a:pt x="162" y="33"/>
                    <a:pt x="154" y="25"/>
                  </a:cubicBezTo>
                  <a:cubicBezTo>
                    <a:pt x="138" y="9"/>
                    <a:pt x="116"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3"/>
            <p:cNvSpPr/>
            <p:nvPr/>
          </p:nvSpPr>
          <p:spPr>
            <a:xfrm>
              <a:off x="879028" y="2358262"/>
              <a:ext cx="133407" cy="49787"/>
            </a:xfrm>
            <a:custGeom>
              <a:avLst/>
              <a:gdLst/>
              <a:ahLst/>
              <a:cxnLst/>
              <a:rect l="l" t="t" r="r" b="b"/>
              <a:pathLst>
                <a:path w="2559" h="955" extrusionOk="0">
                  <a:moveTo>
                    <a:pt x="2470" y="0"/>
                  </a:moveTo>
                  <a:cubicBezTo>
                    <a:pt x="2457" y="0"/>
                    <a:pt x="2443" y="4"/>
                    <a:pt x="2429" y="12"/>
                  </a:cubicBezTo>
                  <a:cubicBezTo>
                    <a:pt x="1724" y="449"/>
                    <a:pt x="915" y="716"/>
                    <a:pt x="89" y="781"/>
                  </a:cubicBezTo>
                  <a:cubicBezTo>
                    <a:pt x="57" y="789"/>
                    <a:pt x="25" y="805"/>
                    <a:pt x="17" y="838"/>
                  </a:cubicBezTo>
                  <a:cubicBezTo>
                    <a:pt x="0" y="878"/>
                    <a:pt x="9" y="910"/>
                    <a:pt x="33" y="935"/>
                  </a:cubicBezTo>
                  <a:cubicBezTo>
                    <a:pt x="39" y="947"/>
                    <a:pt x="53" y="954"/>
                    <a:pt x="70" y="954"/>
                  </a:cubicBezTo>
                  <a:cubicBezTo>
                    <a:pt x="76" y="954"/>
                    <a:pt x="83" y="953"/>
                    <a:pt x="89" y="951"/>
                  </a:cubicBezTo>
                  <a:cubicBezTo>
                    <a:pt x="947" y="886"/>
                    <a:pt x="1789" y="611"/>
                    <a:pt x="2518" y="158"/>
                  </a:cubicBezTo>
                  <a:cubicBezTo>
                    <a:pt x="2542" y="142"/>
                    <a:pt x="2558" y="117"/>
                    <a:pt x="2558" y="101"/>
                  </a:cubicBezTo>
                  <a:cubicBezTo>
                    <a:pt x="2558" y="77"/>
                    <a:pt x="2550" y="44"/>
                    <a:pt x="2534" y="28"/>
                  </a:cubicBezTo>
                  <a:cubicBezTo>
                    <a:pt x="2518" y="12"/>
                    <a:pt x="2495" y="0"/>
                    <a:pt x="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3"/>
            <p:cNvSpPr/>
            <p:nvPr/>
          </p:nvSpPr>
          <p:spPr>
            <a:xfrm>
              <a:off x="907284" y="2404294"/>
              <a:ext cx="78981" cy="24659"/>
            </a:xfrm>
            <a:custGeom>
              <a:avLst/>
              <a:gdLst/>
              <a:ahLst/>
              <a:cxnLst/>
              <a:rect l="l" t="t" r="r" b="b"/>
              <a:pathLst>
                <a:path w="1515" h="473" extrusionOk="0">
                  <a:moveTo>
                    <a:pt x="1426" y="1"/>
                  </a:moveTo>
                  <a:cubicBezTo>
                    <a:pt x="1410" y="1"/>
                    <a:pt x="1394" y="5"/>
                    <a:pt x="1377" y="11"/>
                  </a:cubicBezTo>
                  <a:cubicBezTo>
                    <a:pt x="972" y="197"/>
                    <a:pt x="543" y="295"/>
                    <a:pt x="90" y="303"/>
                  </a:cubicBezTo>
                  <a:cubicBezTo>
                    <a:pt x="49" y="303"/>
                    <a:pt x="25" y="327"/>
                    <a:pt x="9" y="359"/>
                  </a:cubicBezTo>
                  <a:cubicBezTo>
                    <a:pt x="1" y="392"/>
                    <a:pt x="1" y="432"/>
                    <a:pt x="25" y="456"/>
                  </a:cubicBezTo>
                  <a:cubicBezTo>
                    <a:pt x="41" y="465"/>
                    <a:pt x="66" y="473"/>
                    <a:pt x="90" y="473"/>
                  </a:cubicBezTo>
                  <a:cubicBezTo>
                    <a:pt x="567" y="465"/>
                    <a:pt x="1029" y="359"/>
                    <a:pt x="1466" y="157"/>
                  </a:cubicBezTo>
                  <a:cubicBezTo>
                    <a:pt x="1498" y="141"/>
                    <a:pt x="1506" y="117"/>
                    <a:pt x="1506" y="100"/>
                  </a:cubicBezTo>
                  <a:cubicBezTo>
                    <a:pt x="1514" y="76"/>
                    <a:pt x="1506" y="52"/>
                    <a:pt x="1482" y="27"/>
                  </a:cubicBezTo>
                  <a:cubicBezTo>
                    <a:pt x="1468" y="9"/>
                    <a:pt x="1448" y="1"/>
                    <a:pt x="1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3"/>
            <p:cNvSpPr/>
            <p:nvPr/>
          </p:nvSpPr>
          <p:spPr>
            <a:xfrm>
              <a:off x="814488" y="1503554"/>
              <a:ext cx="112710" cy="37066"/>
            </a:xfrm>
            <a:custGeom>
              <a:avLst/>
              <a:gdLst/>
              <a:ahLst/>
              <a:cxnLst/>
              <a:rect l="l" t="t" r="r" b="b"/>
              <a:pathLst>
                <a:path w="2162" h="711" extrusionOk="0">
                  <a:moveTo>
                    <a:pt x="485" y="0"/>
                  </a:moveTo>
                  <a:cubicBezTo>
                    <a:pt x="345" y="0"/>
                    <a:pt x="205" y="11"/>
                    <a:pt x="65" y="33"/>
                  </a:cubicBezTo>
                  <a:cubicBezTo>
                    <a:pt x="32" y="33"/>
                    <a:pt x="16" y="49"/>
                    <a:pt x="8" y="73"/>
                  </a:cubicBezTo>
                  <a:cubicBezTo>
                    <a:pt x="0" y="105"/>
                    <a:pt x="8" y="146"/>
                    <a:pt x="32" y="170"/>
                  </a:cubicBezTo>
                  <a:cubicBezTo>
                    <a:pt x="32" y="170"/>
                    <a:pt x="71" y="196"/>
                    <a:pt x="96" y="196"/>
                  </a:cubicBezTo>
                  <a:cubicBezTo>
                    <a:pt x="100" y="196"/>
                    <a:pt x="103" y="195"/>
                    <a:pt x="105" y="194"/>
                  </a:cubicBezTo>
                  <a:cubicBezTo>
                    <a:pt x="229" y="175"/>
                    <a:pt x="353" y="166"/>
                    <a:pt x="478" y="166"/>
                  </a:cubicBezTo>
                  <a:cubicBezTo>
                    <a:pt x="1031" y="166"/>
                    <a:pt x="1581" y="353"/>
                    <a:pt x="2024" y="696"/>
                  </a:cubicBezTo>
                  <a:cubicBezTo>
                    <a:pt x="2040" y="706"/>
                    <a:pt x="2054" y="710"/>
                    <a:pt x="2068" y="710"/>
                  </a:cubicBezTo>
                  <a:cubicBezTo>
                    <a:pt x="2090" y="710"/>
                    <a:pt x="2109" y="700"/>
                    <a:pt x="2129" y="680"/>
                  </a:cubicBezTo>
                  <a:cubicBezTo>
                    <a:pt x="2153" y="648"/>
                    <a:pt x="2161" y="599"/>
                    <a:pt x="2121" y="551"/>
                  </a:cubicBezTo>
                  <a:lnTo>
                    <a:pt x="2113" y="542"/>
                  </a:lnTo>
                  <a:cubicBezTo>
                    <a:pt x="1648" y="189"/>
                    <a:pt x="1073"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3"/>
            <p:cNvSpPr/>
            <p:nvPr/>
          </p:nvSpPr>
          <p:spPr>
            <a:xfrm>
              <a:off x="878194" y="1493284"/>
              <a:ext cx="64592" cy="36128"/>
            </a:xfrm>
            <a:custGeom>
              <a:avLst/>
              <a:gdLst/>
              <a:ahLst/>
              <a:cxnLst/>
              <a:rect l="l" t="t" r="r" b="b"/>
              <a:pathLst>
                <a:path w="1239" h="693" extrusionOk="0">
                  <a:moveTo>
                    <a:pt x="101" y="1"/>
                  </a:moveTo>
                  <a:cubicBezTo>
                    <a:pt x="68" y="1"/>
                    <a:pt x="38" y="17"/>
                    <a:pt x="25" y="43"/>
                  </a:cubicBezTo>
                  <a:cubicBezTo>
                    <a:pt x="0" y="76"/>
                    <a:pt x="8" y="124"/>
                    <a:pt x="33" y="149"/>
                  </a:cubicBezTo>
                  <a:cubicBezTo>
                    <a:pt x="33" y="149"/>
                    <a:pt x="57" y="165"/>
                    <a:pt x="73" y="165"/>
                  </a:cubicBezTo>
                  <a:cubicBezTo>
                    <a:pt x="445" y="262"/>
                    <a:pt x="793" y="432"/>
                    <a:pt x="1077" y="675"/>
                  </a:cubicBezTo>
                  <a:cubicBezTo>
                    <a:pt x="1095" y="687"/>
                    <a:pt x="1114" y="692"/>
                    <a:pt x="1132" y="692"/>
                  </a:cubicBezTo>
                  <a:cubicBezTo>
                    <a:pt x="1160" y="692"/>
                    <a:pt x="1186" y="679"/>
                    <a:pt x="1206" y="658"/>
                  </a:cubicBezTo>
                  <a:cubicBezTo>
                    <a:pt x="1231" y="634"/>
                    <a:pt x="1239" y="594"/>
                    <a:pt x="1198" y="553"/>
                  </a:cubicBezTo>
                  <a:cubicBezTo>
                    <a:pt x="883" y="286"/>
                    <a:pt x="510" y="100"/>
                    <a:pt x="122" y="3"/>
                  </a:cubicBezTo>
                  <a:cubicBezTo>
                    <a:pt x="115" y="1"/>
                    <a:pt x="10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 name="Google Shape;128;p3"/>
          <p:cNvGrpSpPr/>
          <p:nvPr/>
        </p:nvGrpSpPr>
        <p:grpSpPr>
          <a:xfrm>
            <a:off x="11379279" y="5126996"/>
            <a:ext cx="621370" cy="1254824"/>
            <a:chOff x="5768250" y="3827525"/>
            <a:chExt cx="389525" cy="786625"/>
          </a:xfrm>
        </p:grpSpPr>
        <p:sp>
          <p:nvSpPr>
            <p:cNvPr id="129" name="Google Shape;129;p3"/>
            <p:cNvSpPr/>
            <p:nvPr/>
          </p:nvSpPr>
          <p:spPr>
            <a:xfrm>
              <a:off x="5824550" y="4172275"/>
              <a:ext cx="125700" cy="441875"/>
            </a:xfrm>
            <a:custGeom>
              <a:avLst/>
              <a:gdLst/>
              <a:ahLst/>
              <a:cxnLst/>
              <a:rect l="l" t="t" r="r" b="b"/>
              <a:pathLst>
                <a:path w="5028" h="17675" extrusionOk="0">
                  <a:moveTo>
                    <a:pt x="4897" y="0"/>
                  </a:moveTo>
                  <a:cubicBezTo>
                    <a:pt x="3902" y="2435"/>
                    <a:pt x="3012" y="4949"/>
                    <a:pt x="2278" y="7463"/>
                  </a:cubicBezTo>
                  <a:cubicBezTo>
                    <a:pt x="1388" y="10448"/>
                    <a:pt x="524" y="14585"/>
                    <a:pt x="0" y="17648"/>
                  </a:cubicBezTo>
                  <a:lnTo>
                    <a:pt x="158" y="17674"/>
                  </a:lnTo>
                  <a:cubicBezTo>
                    <a:pt x="681" y="14611"/>
                    <a:pt x="1545" y="10474"/>
                    <a:pt x="2436" y="7515"/>
                  </a:cubicBezTo>
                  <a:cubicBezTo>
                    <a:pt x="3169" y="5001"/>
                    <a:pt x="4033" y="2488"/>
                    <a:pt x="5028" y="52"/>
                  </a:cubicBezTo>
                  <a:lnTo>
                    <a:pt x="4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3"/>
            <p:cNvSpPr/>
            <p:nvPr/>
          </p:nvSpPr>
          <p:spPr>
            <a:xfrm>
              <a:off x="5768250" y="4216125"/>
              <a:ext cx="125700" cy="105700"/>
            </a:xfrm>
            <a:custGeom>
              <a:avLst/>
              <a:gdLst/>
              <a:ahLst/>
              <a:cxnLst/>
              <a:rect l="l" t="t" r="r" b="b"/>
              <a:pathLst>
                <a:path w="5028" h="4228" extrusionOk="0">
                  <a:moveTo>
                    <a:pt x="1" y="0"/>
                  </a:moveTo>
                  <a:lnTo>
                    <a:pt x="1" y="0"/>
                  </a:lnTo>
                  <a:cubicBezTo>
                    <a:pt x="184" y="210"/>
                    <a:pt x="341" y="419"/>
                    <a:pt x="498" y="655"/>
                  </a:cubicBezTo>
                  <a:cubicBezTo>
                    <a:pt x="838" y="1179"/>
                    <a:pt x="1074" y="1729"/>
                    <a:pt x="1362" y="2278"/>
                  </a:cubicBezTo>
                  <a:cubicBezTo>
                    <a:pt x="1572" y="2671"/>
                    <a:pt x="1912" y="3038"/>
                    <a:pt x="2252" y="3326"/>
                  </a:cubicBezTo>
                  <a:cubicBezTo>
                    <a:pt x="2619" y="3614"/>
                    <a:pt x="3038" y="3850"/>
                    <a:pt x="3483" y="3980"/>
                  </a:cubicBezTo>
                  <a:cubicBezTo>
                    <a:pt x="3882" y="4114"/>
                    <a:pt x="4319" y="4228"/>
                    <a:pt x="4746" y="4228"/>
                  </a:cubicBezTo>
                  <a:cubicBezTo>
                    <a:pt x="4823" y="4228"/>
                    <a:pt x="4900" y="4224"/>
                    <a:pt x="4976" y="4216"/>
                  </a:cubicBezTo>
                  <a:cubicBezTo>
                    <a:pt x="5028" y="4216"/>
                    <a:pt x="5002" y="3640"/>
                    <a:pt x="5002" y="3561"/>
                  </a:cubicBezTo>
                  <a:cubicBezTo>
                    <a:pt x="4976" y="3116"/>
                    <a:pt x="4871" y="2671"/>
                    <a:pt x="4661" y="2252"/>
                  </a:cubicBezTo>
                  <a:cubicBezTo>
                    <a:pt x="4452" y="1886"/>
                    <a:pt x="4216" y="1571"/>
                    <a:pt x="3902" y="1310"/>
                  </a:cubicBezTo>
                  <a:cubicBezTo>
                    <a:pt x="3614" y="1048"/>
                    <a:pt x="3300" y="838"/>
                    <a:pt x="2959" y="681"/>
                  </a:cubicBezTo>
                  <a:cubicBezTo>
                    <a:pt x="2671" y="524"/>
                    <a:pt x="2357" y="393"/>
                    <a:pt x="2043" y="288"/>
                  </a:cubicBezTo>
                  <a:cubicBezTo>
                    <a:pt x="1703" y="184"/>
                    <a:pt x="1336" y="79"/>
                    <a:pt x="969" y="53"/>
                  </a:cubicBezTo>
                  <a:lnTo>
                    <a:pt x="996" y="53"/>
                  </a:lnTo>
                  <a:cubicBezTo>
                    <a:pt x="943" y="27"/>
                    <a:pt x="917" y="27"/>
                    <a:pt x="865" y="27"/>
                  </a:cubicBezTo>
                  <a:cubicBezTo>
                    <a:pt x="577" y="27"/>
                    <a:pt x="289"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3"/>
            <p:cNvSpPr/>
            <p:nvPr/>
          </p:nvSpPr>
          <p:spPr>
            <a:xfrm>
              <a:off x="5802300" y="3827525"/>
              <a:ext cx="355475" cy="368325"/>
            </a:xfrm>
            <a:custGeom>
              <a:avLst/>
              <a:gdLst/>
              <a:ahLst/>
              <a:cxnLst/>
              <a:rect l="l" t="t" r="r" b="b"/>
              <a:pathLst>
                <a:path w="14219" h="14733" extrusionOk="0">
                  <a:moveTo>
                    <a:pt x="7968" y="0"/>
                  </a:moveTo>
                  <a:cubicBezTo>
                    <a:pt x="6948" y="0"/>
                    <a:pt x="5944" y="267"/>
                    <a:pt x="5028" y="672"/>
                  </a:cubicBezTo>
                  <a:cubicBezTo>
                    <a:pt x="5028" y="672"/>
                    <a:pt x="5001" y="672"/>
                    <a:pt x="5001" y="698"/>
                  </a:cubicBezTo>
                  <a:cubicBezTo>
                    <a:pt x="4975" y="698"/>
                    <a:pt x="4923" y="724"/>
                    <a:pt x="4897" y="750"/>
                  </a:cubicBezTo>
                  <a:lnTo>
                    <a:pt x="4870" y="750"/>
                  </a:lnTo>
                  <a:cubicBezTo>
                    <a:pt x="4006" y="1143"/>
                    <a:pt x="3247" y="1667"/>
                    <a:pt x="2671" y="2217"/>
                  </a:cubicBezTo>
                  <a:cubicBezTo>
                    <a:pt x="2461" y="2400"/>
                    <a:pt x="2278" y="2609"/>
                    <a:pt x="2095" y="2793"/>
                  </a:cubicBezTo>
                  <a:cubicBezTo>
                    <a:pt x="2095" y="2793"/>
                    <a:pt x="2095" y="2819"/>
                    <a:pt x="2095" y="2819"/>
                  </a:cubicBezTo>
                  <a:cubicBezTo>
                    <a:pt x="2069" y="2845"/>
                    <a:pt x="2043" y="2871"/>
                    <a:pt x="2016" y="2897"/>
                  </a:cubicBezTo>
                  <a:cubicBezTo>
                    <a:pt x="2016" y="2924"/>
                    <a:pt x="1990" y="2924"/>
                    <a:pt x="1990" y="2924"/>
                  </a:cubicBezTo>
                  <a:cubicBezTo>
                    <a:pt x="1126" y="3971"/>
                    <a:pt x="681" y="5071"/>
                    <a:pt x="445" y="5909"/>
                  </a:cubicBezTo>
                  <a:cubicBezTo>
                    <a:pt x="445" y="5909"/>
                    <a:pt x="445" y="5909"/>
                    <a:pt x="445" y="5935"/>
                  </a:cubicBezTo>
                  <a:cubicBezTo>
                    <a:pt x="419" y="5961"/>
                    <a:pt x="419" y="6013"/>
                    <a:pt x="419" y="6040"/>
                  </a:cubicBezTo>
                  <a:cubicBezTo>
                    <a:pt x="419" y="6066"/>
                    <a:pt x="393" y="6066"/>
                    <a:pt x="393" y="6066"/>
                  </a:cubicBezTo>
                  <a:cubicBezTo>
                    <a:pt x="288" y="6563"/>
                    <a:pt x="210" y="6930"/>
                    <a:pt x="183" y="7165"/>
                  </a:cubicBezTo>
                  <a:cubicBezTo>
                    <a:pt x="105" y="7715"/>
                    <a:pt x="0" y="8553"/>
                    <a:pt x="105" y="9496"/>
                  </a:cubicBezTo>
                  <a:lnTo>
                    <a:pt x="105" y="9522"/>
                  </a:lnTo>
                  <a:lnTo>
                    <a:pt x="131" y="9653"/>
                  </a:lnTo>
                  <a:lnTo>
                    <a:pt x="131" y="9679"/>
                  </a:lnTo>
                  <a:cubicBezTo>
                    <a:pt x="236" y="10308"/>
                    <a:pt x="445" y="10988"/>
                    <a:pt x="838" y="11669"/>
                  </a:cubicBezTo>
                  <a:cubicBezTo>
                    <a:pt x="1126" y="12167"/>
                    <a:pt x="1466" y="12586"/>
                    <a:pt x="1833" y="12926"/>
                  </a:cubicBezTo>
                  <a:cubicBezTo>
                    <a:pt x="1859" y="12952"/>
                    <a:pt x="1859" y="12952"/>
                    <a:pt x="1859" y="12952"/>
                  </a:cubicBezTo>
                  <a:cubicBezTo>
                    <a:pt x="1885" y="12978"/>
                    <a:pt x="1912" y="13005"/>
                    <a:pt x="1938" y="13031"/>
                  </a:cubicBezTo>
                  <a:cubicBezTo>
                    <a:pt x="1964" y="13031"/>
                    <a:pt x="1964" y="13031"/>
                    <a:pt x="1964" y="13057"/>
                  </a:cubicBezTo>
                  <a:cubicBezTo>
                    <a:pt x="2959" y="13921"/>
                    <a:pt x="4216" y="14445"/>
                    <a:pt x="5420" y="14628"/>
                  </a:cubicBezTo>
                  <a:lnTo>
                    <a:pt x="5604" y="14654"/>
                  </a:lnTo>
                  <a:cubicBezTo>
                    <a:pt x="5944" y="14707"/>
                    <a:pt x="6258" y="14733"/>
                    <a:pt x="6599" y="14733"/>
                  </a:cubicBezTo>
                  <a:cubicBezTo>
                    <a:pt x="7620" y="14733"/>
                    <a:pt x="8510" y="14497"/>
                    <a:pt x="9269" y="14157"/>
                  </a:cubicBezTo>
                  <a:cubicBezTo>
                    <a:pt x="9269" y="14157"/>
                    <a:pt x="9269" y="14130"/>
                    <a:pt x="9269" y="14130"/>
                  </a:cubicBezTo>
                  <a:cubicBezTo>
                    <a:pt x="9322" y="14130"/>
                    <a:pt x="9348" y="14104"/>
                    <a:pt x="9400" y="14078"/>
                  </a:cubicBezTo>
                  <a:lnTo>
                    <a:pt x="9427" y="14078"/>
                  </a:lnTo>
                  <a:cubicBezTo>
                    <a:pt x="10788" y="13424"/>
                    <a:pt x="11705" y="12429"/>
                    <a:pt x="12150" y="11905"/>
                  </a:cubicBezTo>
                  <a:cubicBezTo>
                    <a:pt x="12176" y="11905"/>
                    <a:pt x="12176" y="11879"/>
                    <a:pt x="12176" y="11879"/>
                  </a:cubicBezTo>
                  <a:cubicBezTo>
                    <a:pt x="12202" y="11852"/>
                    <a:pt x="12228" y="11826"/>
                    <a:pt x="12254" y="11800"/>
                  </a:cubicBezTo>
                  <a:cubicBezTo>
                    <a:pt x="12254" y="11774"/>
                    <a:pt x="12254" y="11774"/>
                    <a:pt x="12281" y="11774"/>
                  </a:cubicBezTo>
                  <a:cubicBezTo>
                    <a:pt x="12307" y="11748"/>
                    <a:pt x="12307" y="11722"/>
                    <a:pt x="12333" y="11695"/>
                  </a:cubicBezTo>
                  <a:cubicBezTo>
                    <a:pt x="12673" y="11276"/>
                    <a:pt x="13380" y="10412"/>
                    <a:pt x="13773" y="9051"/>
                  </a:cubicBezTo>
                  <a:cubicBezTo>
                    <a:pt x="13799" y="8972"/>
                    <a:pt x="13825" y="8894"/>
                    <a:pt x="13852" y="8815"/>
                  </a:cubicBezTo>
                  <a:cubicBezTo>
                    <a:pt x="13852" y="8815"/>
                    <a:pt x="13852" y="8789"/>
                    <a:pt x="13852" y="8789"/>
                  </a:cubicBezTo>
                  <a:cubicBezTo>
                    <a:pt x="13852" y="8737"/>
                    <a:pt x="13878" y="8710"/>
                    <a:pt x="13878" y="8658"/>
                  </a:cubicBezTo>
                  <a:lnTo>
                    <a:pt x="13878" y="8632"/>
                  </a:lnTo>
                  <a:cubicBezTo>
                    <a:pt x="14218" y="7192"/>
                    <a:pt x="13983" y="5935"/>
                    <a:pt x="13799" y="5228"/>
                  </a:cubicBezTo>
                  <a:cubicBezTo>
                    <a:pt x="13799" y="5228"/>
                    <a:pt x="13799" y="5228"/>
                    <a:pt x="13799" y="5202"/>
                  </a:cubicBezTo>
                  <a:cubicBezTo>
                    <a:pt x="13799" y="5175"/>
                    <a:pt x="13773" y="5123"/>
                    <a:pt x="13773" y="5097"/>
                  </a:cubicBezTo>
                  <a:lnTo>
                    <a:pt x="13773" y="5071"/>
                  </a:lnTo>
                  <a:cubicBezTo>
                    <a:pt x="13747" y="4966"/>
                    <a:pt x="13721" y="4887"/>
                    <a:pt x="13695" y="4809"/>
                  </a:cubicBezTo>
                  <a:cubicBezTo>
                    <a:pt x="13537" y="4364"/>
                    <a:pt x="13145" y="3081"/>
                    <a:pt x="12176" y="1955"/>
                  </a:cubicBezTo>
                  <a:cubicBezTo>
                    <a:pt x="12176" y="1955"/>
                    <a:pt x="12176" y="1929"/>
                    <a:pt x="12176" y="1929"/>
                  </a:cubicBezTo>
                  <a:cubicBezTo>
                    <a:pt x="12150" y="1902"/>
                    <a:pt x="12123" y="1876"/>
                    <a:pt x="12071" y="1850"/>
                  </a:cubicBezTo>
                  <a:cubicBezTo>
                    <a:pt x="12071" y="1824"/>
                    <a:pt x="12071" y="1824"/>
                    <a:pt x="12071" y="1824"/>
                  </a:cubicBezTo>
                  <a:cubicBezTo>
                    <a:pt x="11600" y="1300"/>
                    <a:pt x="11024" y="829"/>
                    <a:pt x="10291" y="488"/>
                  </a:cubicBezTo>
                  <a:cubicBezTo>
                    <a:pt x="9819" y="279"/>
                    <a:pt x="9348" y="122"/>
                    <a:pt x="8850" y="70"/>
                  </a:cubicBezTo>
                  <a:lnTo>
                    <a:pt x="8824" y="70"/>
                  </a:lnTo>
                  <a:cubicBezTo>
                    <a:pt x="8772" y="43"/>
                    <a:pt x="8746" y="43"/>
                    <a:pt x="8693" y="43"/>
                  </a:cubicBezTo>
                  <a:lnTo>
                    <a:pt x="8667" y="43"/>
                  </a:lnTo>
                  <a:cubicBezTo>
                    <a:pt x="8434" y="14"/>
                    <a:pt x="8201" y="0"/>
                    <a:pt x="7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3"/>
            <p:cNvSpPr/>
            <p:nvPr/>
          </p:nvSpPr>
          <p:spPr>
            <a:xfrm>
              <a:off x="5933225" y="3962125"/>
              <a:ext cx="94275" cy="98875"/>
            </a:xfrm>
            <a:custGeom>
              <a:avLst/>
              <a:gdLst/>
              <a:ahLst/>
              <a:cxnLst/>
              <a:rect l="l" t="t" r="r" b="b"/>
              <a:pathLst>
                <a:path w="3771" h="3955" extrusionOk="0">
                  <a:moveTo>
                    <a:pt x="2096" y="1"/>
                  </a:moveTo>
                  <a:cubicBezTo>
                    <a:pt x="1906" y="1"/>
                    <a:pt x="1719" y="36"/>
                    <a:pt x="1545" y="106"/>
                  </a:cubicBezTo>
                  <a:cubicBezTo>
                    <a:pt x="1493" y="106"/>
                    <a:pt x="1466" y="132"/>
                    <a:pt x="1414" y="132"/>
                  </a:cubicBezTo>
                  <a:cubicBezTo>
                    <a:pt x="1152" y="263"/>
                    <a:pt x="916" y="420"/>
                    <a:pt x="733" y="577"/>
                  </a:cubicBezTo>
                  <a:cubicBezTo>
                    <a:pt x="707" y="577"/>
                    <a:pt x="707" y="577"/>
                    <a:pt x="707" y="603"/>
                  </a:cubicBezTo>
                  <a:cubicBezTo>
                    <a:pt x="681" y="629"/>
                    <a:pt x="655" y="629"/>
                    <a:pt x="628" y="656"/>
                  </a:cubicBezTo>
                  <a:cubicBezTo>
                    <a:pt x="419" y="865"/>
                    <a:pt x="288" y="1127"/>
                    <a:pt x="183" y="1336"/>
                  </a:cubicBezTo>
                  <a:cubicBezTo>
                    <a:pt x="183" y="1389"/>
                    <a:pt x="157" y="1415"/>
                    <a:pt x="131" y="1467"/>
                  </a:cubicBezTo>
                  <a:cubicBezTo>
                    <a:pt x="79" y="1677"/>
                    <a:pt x="52" y="1834"/>
                    <a:pt x="26" y="1912"/>
                  </a:cubicBezTo>
                  <a:cubicBezTo>
                    <a:pt x="26" y="2017"/>
                    <a:pt x="0" y="2174"/>
                    <a:pt x="0" y="2331"/>
                  </a:cubicBezTo>
                  <a:cubicBezTo>
                    <a:pt x="0" y="2384"/>
                    <a:pt x="0" y="2436"/>
                    <a:pt x="0" y="2488"/>
                  </a:cubicBezTo>
                  <a:cubicBezTo>
                    <a:pt x="26" y="2672"/>
                    <a:pt x="79" y="2907"/>
                    <a:pt x="209" y="3117"/>
                  </a:cubicBezTo>
                  <a:cubicBezTo>
                    <a:pt x="262" y="3222"/>
                    <a:pt x="314" y="3300"/>
                    <a:pt x="393" y="3353"/>
                  </a:cubicBezTo>
                  <a:cubicBezTo>
                    <a:pt x="419" y="3405"/>
                    <a:pt x="445" y="3431"/>
                    <a:pt x="471" y="3457"/>
                  </a:cubicBezTo>
                  <a:cubicBezTo>
                    <a:pt x="707" y="3667"/>
                    <a:pt x="995" y="3824"/>
                    <a:pt x="1283" y="3876"/>
                  </a:cubicBezTo>
                  <a:cubicBezTo>
                    <a:pt x="1309" y="3902"/>
                    <a:pt x="1362" y="3902"/>
                    <a:pt x="1388" y="3902"/>
                  </a:cubicBezTo>
                  <a:cubicBezTo>
                    <a:pt x="1519" y="3929"/>
                    <a:pt x="1623" y="3955"/>
                    <a:pt x="1754" y="3955"/>
                  </a:cubicBezTo>
                  <a:cubicBezTo>
                    <a:pt x="1938" y="3955"/>
                    <a:pt x="2121" y="3902"/>
                    <a:pt x="2252" y="3850"/>
                  </a:cubicBezTo>
                  <a:cubicBezTo>
                    <a:pt x="2304" y="3850"/>
                    <a:pt x="2357" y="3850"/>
                    <a:pt x="2383" y="3824"/>
                  </a:cubicBezTo>
                  <a:cubicBezTo>
                    <a:pt x="2671" y="3719"/>
                    <a:pt x="2906" y="3536"/>
                    <a:pt x="3064" y="3379"/>
                  </a:cubicBezTo>
                  <a:cubicBezTo>
                    <a:pt x="3090" y="3353"/>
                    <a:pt x="3116" y="3300"/>
                    <a:pt x="3142" y="3274"/>
                  </a:cubicBezTo>
                  <a:cubicBezTo>
                    <a:pt x="3221" y="3222"/>
                    <a:pt x="3273" y="3169"/>
                    <a:pt x="3299" y="3117"/>
                  </a:cubicBezTo>
                  <a:cubicBezTo>
                    <a:pt x="3378" y="3038"/>
                    <a:pt x="3509" y="2855"/>
                    <a:pt x="3613" y="2593"/>
                  </a:cubicBezTo>
                  <a:cubicBezTo>
                    <a:pt x="3640" y="2567"/>
                    <a:pt x="3640" y="2515"/>
                    <a:pt x="3666" y="2488"/>
                  </a:cubicBezTo>
                  <a:cubicBezTo>
                    <a:pt x="3666" y="2462"/>
                    <a:pt x="3666" y="2436"/>
                    <a:pt x="3666" y="2410"/>
                  </a:cubicBezTo>
                  <a:cubicBezTo>
                    <a:pt x="3771" y="2122"/>
                    <a:pt x="3771" y="1834"/>
                    <a:pt x="3718" y="1651"/>
                  </a:cubicBezTo>
                  <a:cubicBezTo>
                    <a:pt x="3718" y="1598"/>
                    <a:pt x="3718" y="1546"/>
                    <a:pt x="3718" y="1520"/>
                  </a:cubicBezTo>
                  <a:cubicBezTo>
                    <a:pt x="3692" y="1415"/>
                    <a:pt x="3666" y="1336"/>
                    <a:pt x="3640" y="1284"/>
                  </a:cubicBezTo>
                  <a:cubicBezTo>
                    <a:pt x="3613" y="1205"/>
                    <a:pt x="3535" y="944"/>
                    <a:pt x="3352" y="682"/>
                  </a:cubicBezTo>
                  <a:cubicBezTo>
                    <a:pt x="3325" y="629"/>
                    <a:pt x="3299" y="603"/>
                    <a:pt x="3273" y="577"/>
                  </a:cubicBezTo>
                  <a:cubicBezTo>
                    <a:pt x="3142" y="394"/>
                    <a:pt x="2985" y="237"/>
                    <a:pt x="2749" y="132"/>
                  </a:cubicBezTo>
                  <a:cubicBezTo>
                    <a:pt x="2671" y="106"/>
                    <a:pt x="2592" y="80"/>
                    <a:pt x="2514" y="53"/>
                  </a:cubicBezTo>
                  <a:cubicBezTo>
                    <a:pt x="2488" y="53"/>
                    <a:pt x="2435" y="27"/>
                    <a:pt x="2383" y="27"/>
                  </a:cubicBezTo>
                  <a:cubicBezTo>
                    <a:pt x="2287" y="10"/>
                    <a:pt x="2191"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3"/>
            <p:cNvSpPr/>
            <p:nvPr/>
          </p:nvSpPr>
          <p:spPr>
            <a:xfrm>
              <a:off x="5991475" y="3828600"/>
              <a:ext cx="32100" cy="135525"/>
            </a:xfrm>
            <a:custGeom>
              <a:avLst/>
              <a:gdLst/>
              <a:ahLst/>
              <a:cxnLst/>
              <a:rect l="l" t="t" r="r" b="b"/>
              <a:pathLst>
                <a:path w="1284" h="5421" extrusionOk="0">
                  <a:moveTo>
                    <a:pt x="1100" y="0"/>
                  </a:moveTo>
                  <a:cubicBezTo>
                    <a:pt x="760" y="734"/>
                    <a:pt x="498" y="1493"/>
                    <a:pt x="341" y="2278"/>
                  </a:cubicBezTo>
                  <a:cubicBezTo>
                    <a:pt x="105" y="3300"/>
                    <a:pt x="0" y="4321"/>
                    <a:pt x="53" y="5368"/>
                  </a:cubicBezTo>
                  <a:lnTo>
                    <a:pt x="53" y="5394"/>
                  </a:lnTo>
                  <a:lnTo>
                    <a:pt x="79" y="5394"/>
                  </a:lnTo>
                  <a:cubicBezTo>
                    <a:pt x="105" y="5394"/>
                    <a:pt x="158" y="5394"/>
                    <a:pt x="184" y="5421"/>
                  </a:cubicBezTo>
                  <a:lnTo>
                    <a:pt x="210" y="5421"/>
                  </a:lnTo>
                  <a:lnTo>
                    <a:pt x="210" y="5394"/>
                  </a:lnTo>
                  <a:cubicBezTo>
                    <a:pt x="158" y="4347"/>
                    <a:pt x="262" y="3326"/>
                    <a:pt x="498" y="2331"/>
                  </a:cubicBezTo>
                  <a:lnTo>
                    <a:pt x="498" y="2305"/>
                  </a:lnTo>
                  <a:cubicBezTo>
                    <a:pt x="655" y="1545"/>
                    <a:pt x="943" y="760"/>
                    <a:pt x="1283" y="27"/>
                  </a:cubicBezTo>
                  <a:lnTo>
                    <a:pt x="1257" y="27"/>
                  </a:lnTo>
                  <a:cubicBezTo>
                    <a:pt x="1205" y="0"/>
                    <a:pt x="1179"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3"/>
            <p:cNvSpPr/>
            <p:nvPr/>
          </p:nvSpPr>
          <p:spPr>
            <a:xfrm>
              <a:off x="5924050" y="3844300"/>
              <a:ext cx="48475" cy="121800"/>
            </a:xfrm>
            <a:custGeom>
              <a:avLst/>
              <a:gdLst/>
              <a:ahLst/>
              <a:cxnLst/>
              <a:rect l="l" t="t" r="r" b="b"/>
              <a:pathLst>
                <a:path w="1939" h="4872" extrusionOk="0">
                  <a:moveTo>
                    <a:pt x="158" y="1"/>
                  </a:moveTo>
                  <a:cubicBezTo>
                    <a:pt x="131" y="27"/>
                    <a:pt x="131" y="27"/>
                    <a:pt x="131" y="27"/>
                  </a:cubicBezTo>
                  <a:cubicBezTo>
                    <a:pt x="79" y="27"/>
                    <a:pt x="53" y="53"/>
                    <a:pt x="27" y="79"/>
                  </a:cubicBezTo>
                  <a:lnTo>
                    <a:pt x="0" y="79"/>
                  </a:lnTo>
                  <a:cubicBezTo>
                    <a:pt x="79" y="708"/>
                    <a:pt x="210" y="1336"/>
                    <a:pt x="419" y="1965"/>
                  </a:cubicBezTo>
                  <a:cubicBezTo>
                    <a:pt x="734" y="2986"/>
                    <a:pt x="1179" y="3981"/>
                    <a:pt x="1781" y="4871"/>
                  </a:cubicBezTo>
                  <a:lnTo>
                    <a:pt x="1807" y="4871"/>
                  </a:lnTo>
                  <a:cubicBezTo>
                    <a:pt x="1833" y="4871"/>
                    <a:pt x="1886" y="4845"/>
                    <a:pt x="1912" y="4845"/>
                  </a:cubicBezTo>
                  <a:lnTo>
                    <a:pt x="1938" y="4819"/>
                  </a:lnTo>
                  <a:lnTo>
                    <a:pt x="1938" y="4793"/>
                  </a:lnTo>
                  <a:cubicBezTo>
                    <a:pt x="1336" y="3902"/>
                    <a:pt x="891" y="2933"/>
                    <a:pt x="550" y="1912"/>
                  </a:cubicBezTo>
                  <a:cubicBezTo>
                    <a:pt x="367" y="1310"/>
                    <a:pt x="236" y="655"/>
                    <a:pt x="158" y="27"/>
                  </a:cubicBezTo>
                  <a:lnTo>
                    <a:pt x="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3"/>
            <p:cNvSpPr/>
            <p:nvPr/>
          </p:nvSpPr>
          <p:spPr>
            <a:xfrm>
              <a:off x="5852050" y="3897325"/>
              <a:ext cx="100175" cy="81850"/>
            </a:xfrm>
            <a:custGeom>
              <a:avLst/>
              <a:gdLst/>
              <a:ahLst/>
              <a:cxnLst/>
              <a:rect l="l" t="t" r="r" b="b"/>
              <a:pathLst>
                <a:path w="4007" h="3274" extrusionOk="0">
                  <a:moveTo>
                    <a:pt x="105" y="1"/>
                  </a:moveTo>
                  <a:cubicBezTo>
                    <a:pt x="105" y="1"/>
                    <a:pt x="105" y="27"/>
                    <a:pt x="105" y="27"/>
                  </a:cubicBezTo>
                  <a:cubicBezTo>
                    <a:pt x="79" y="53"/>
                    <a:pt x="53" y="79"/>
                    <a:pt x="26" y="132"/>
                  </a:cubicBezTo>
                  <a:lnTo>
                    <a:pt x="0" y="132"/>
                  </a:lnTo>
                  <a:cubicBezTo>
                    <a:pt x="367" y="577"/>
                    <a:pt x="759" y="1022"/>
                    <a:pt x="1178" y="1388"/>
                  </a:cubicBezTo>
                  <a:cubicBezTo>
                    <a:pt x="1990" y="2148"/>
                    <a:pt x="2880" y="2776"/>
                    <a:pt x="3875" y="3274"/>
                  </a:cubicBezTo>
                  <a:lnTo>
                    <a:pt x="3902" y="3274"/>
                  </a:lnTo>
                  <a:cubicBezTo>
                    <a:pt x="3928" y="3248"/>
                    <a:pt x="3954" y="3221"/>
                    <a:pt x="3954" y="3221"/>
                  </a:cubicBezTo>
                  <a:lnTo>
                    <a:pt x="3954" y="3195"/>
                  </a:lnTo>
                  <a:cubicBezTo>
                    <a:pt x="3980" y="3195"/>
                    <a:pt x="4006" y="3169"/>
                    <a:pt x="4006" y="3169"/>
                  </a:cubicBezTo>
                  <a:lnTo>
                    <a:pt x="3980" y="3143"/>
                  </a:lnTo>
                  <a:cubicBezTo>
                    <a:pt x="3011" y="2645"/>
                    <a:pt x="2095" y="2017"/>
                    <a:pt x="1283" y="1284"/>
                  </a:cubicBezTo>
                  <a:cubicBezTo>
                    <a:pt x="864" y="891"/>
                    <a:pt x="471" y="472"/>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3"/>
            <p:cNvSpPr/>
            <p:nvPr/>
          </p:nvSpPr>
          <p:spPr>
            <a:xfrm>
              <a:off x="5812100" y="3975225"/>
              <a:ext cx="127025" cy="24375"/>
            </a:xfrm>
            <a:custGeom>
              <a:avLst/>
              <a:gdLst/>
              <a:ahLst/>
              <a:cxnLst/>
              <a:rect l="l" t="t" r="r" b="b"/>
              <a:pathLst>
                <a:path w="5081" h="975" extrusionOk="0">
                  <a:moveTo>
                    <a:pt x="53" y="1"/>
                  </a:moveTo>
                  <a:cubicBezTo>
                    <a:pt x="53" y="1"/>
                    <a:pt x="53" y="1"/>
                    <a:pt x="53" y="27"/>
                  </a:cubicBezTo>
                  <a:cubicBezTo>
                    <a:pt x="27" y="53"/>
                    <a:pt x="27" y="105"/>
                    <a:pt x="27" y="132"/>
                  </a:cubicBezTo>
                  <a:cubicBezTo>
                    <a:pt x="1" y="132"/>
                    <a:pt x="1" y="158"/>
                    <a:pt x="1" y="158"/>
                  </a:cubicBezTo>
                  <a:cubicBezTo>
                    <a:pt x="577" y="367"/>
                    <a:pt x="1153" y="551"/>
                    <a:pt x="1729" y="681"/>
                  </a:cubicBezTo>
                  <a:cubicBezTo>
                    <a:pt x="1886" y="734"/>
                    <a:pt x="2017" y="760"/>
                    <a:pt x="2174" y="786"/>
                  </a:cubicBezTo>
                  <a:cubicBezTo>
                    <a:pt x="2864" y="901"/>
                    <a:pt x="3554" y="974"/>
                    <a:pt x="4244" y="974"/>
                  </a:cubicBezTo>
                  <a:cubicBezTo>
                    <a:pt x="4497" y="974"/>
                    <a:pt x="4750" y="964"/>
                    <a:pt x="5002" y="943"/>
                  </a:cubicBezTo>
                  <a:cubicBezTo>
                    <a:pt x="5028" y="917"/>
                    <a:pt x="5054" y="865"/>
                    <a:pt x="5054" y="812"/>
                  </a:cubicBezTo>
                  <a:lnTo>
                    <a:pt x="5081" y="786"/>
                  </a:lnTo>
                  <a:lnTo>
                    <a:pt x="5028" y="786"/>
                  </a:lnTo>
                  <a:cubicBezTo>
                    <a:pt x="4793" y="799"/>
                    <a:pt x="4557" y="806"/>
                    <a:pt x="4321" y="806"/>
                  </a:cubicBezTo>
                  <a:cubicBezTo>
                    <a:pt x="3614" y="806"/>
                    <a:pt x="2907" y="747"/>
                    <a:pt x="2200" y="629"/>
                  </a:cubicBezTo>
                  <a:cubicBezTo>
                    <a:pt x="2069" y="603"/>
                    <a:pt x="1912" y="577"/>
                    <a:pt x="1755" y="524"/>
                  </a:cubicBezTo>
                  <a:cubicBezTo>
                    <a:pt x="1179" y="393"/>
                    <a:pt x="603" y="210"/>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3"/>
            <p:cNvSpPr/>
            <p:nvPr/>
          </p:nvSpPr>
          <p:spPr>
            <a:xfrm>
              <a:off x="5805575" y="4019750"/>
              <a:ext cx="128325" cy="49775"/>
            </a:xfrm>
            <a:custGeom>
              <a:avLst/>
              <a:gdLst/>
              <a:ahLst/>
              <a:cxnLst/>
              <a:rect l="l" t="t" r="r" b="b"/>
              <a:pathLst>
                <a:path w="5133" h="1991" extrusionOk="0">
                  <a:moveTo>
                    <a:pt x="5132" y="0"/>
                  </a:moveTo>
                  <a:lnTo>
                    <a:pt x="5106" y="26"/>
                  </a:lnTo>
                  <a:cubicBezTo>
                    <a:pt x="4216" y="602"/>
                    <a:pt x="3247" y="1048"/>
                    <a:pt x="2226" y="1362"/>
                  </a:cubicBezTo>
                  <a:cubicBezTo>
                    <a:pt x="1493" y="1597"/>
                    <a:pt x="759" y="1728"/>
                    <a:pt x="0" y="1807"/>
                  </a:cubicBezTo>
                  <a:lnTo>
                    <a:pt x="0" y="1833"/>
                  </a:lnTo>
                  <a:lnTo>
                    <a:pt x="0" y="1964"/>
                  </a:lnTo>
                  <a:lnTo>
                    <a:pt x="0" y="1990"/>
                  </a:lnTo>
                  <a:cubicBezTo>
                    <a:pt x="786" y="1912"/>
                    <a:pt x="1545" y="1755"/>
                    <a:pt x="2278" y="1519"/>
                  </a:cubicBezTo>
                  <a:cubicBezTo>
                    <a:pt x="3299" y="1205"/>
                    <a:pt x="4242" y="760"/>
                    <a:pt x="5132" y="183"/>
                  </a:cubicBezTo>
                  <a:lnTo>
                    <a:pt x="5132" y="157"/>
                  </a:lnTo>
                  <a:lnTo>
                    <a:pt x="5132" y="26"/>
                  </a:lnTo>
                  <a:lnTo>
                    <a:pt x="51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3"/>
            <p:cNvSpPr/>
            <p:nvPr/>
          </p:nvSpPr>
          <p:spPr>
            <a:xfrm>
              <a:off x="5848775" y="4045275"/>
              <a:ext cx="96900" cy="108675"/>
            </a:xfrm>
            <a:custGeom>
              <a:avLst/>
              <a:gdLst/>
              <a:ahLst/>
              <a:cxnLst/>
              <a:rect l="l" t="t" r="r" b="b"/>
              <a:pathLst>
                <a:path w="3876" h="4347" extrusionOk="0">
                  <a:moveTo>
                    <a:pt x="3745" y="0"/>
                  </a:moveTo>
                  <a:lnTo>
                    <a:pt x="3745" y="27"/>
                  </a:lnTo>
                  <a:cubicBezTo>
                    <a:pt x="3273" y="943"/>
                    <a:pt x="2671" y="1781"/>
                    <a:pt x="1990" y="2514"/>
                  </a:cubicBezTo>
                  <a:cubicBezTo>
                    <a:pt x="1493" y="3038"/>
                    <a:pt x="707" y="3719"/>
                    <a:pt x="0" y="4242"/>
                  </a:cubicBezTo>
                  <a:cubicBezTo>
                    <a:pt x="26" y="4268"/>
                    <a:pt x="53" y="4295"/>
                    <a:pt x="105" y="4321"/>
                  </a:cubicBezTo>
                  <a:cubicBezTo>
                    <a:pt x="105" y="4321"/>
                    <a:pt x="105" y="4321"/>
                    <a:pt x="105" y="4347"/>
                  </a:cubicBezTo>
                  <a:cubicBezTo>
                    <a:pt x="838" y="3823"/>
                    <a:pt x="1624" y="3142"/>
                    <a:pt x="2121" y="2619"/>
                  </a:cubicBezTo>
                  <a:cubicBezTo>
                    <a:pt x="2802" y="1886"/>
                    <a:pt x="3404" y="1048"/>
                    <a:pt x="3876" y="131"/>
                  </a:cubicBezTo>
                  <a:lnTo>
                    <a:pt x="3876" y="105"/>
                  </a:lnTo>
                  <a:cubicBezTo>
                    <a:pt x="3823" y="79"/>
                    <a:pt x="3797" y="53"/>
                    <a:pt x="3771" y="27"/>
                  </a:cubicBezTo>
                  <a:lnTo>
                    <a:pt x="37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3"/>
            <p:cNvSpPr/>
            <p:nvPr/>
          </p:nvSpPr>
          <p:spPr>
            <a:xfrm>
              <a:off x="5937800" y="4058375"/>
              <a:ext cx="32100" cy="135525"/>
            </a:xfrm>
            <a:custGeom>
              <a:avLst/>
              <a:gdLst/>
              <a:ahLst/>
              <a:cxnLst/>
              <a:rect l="l" t="t" r="r" b="b"/>
              <a:pathLst>
                <a:path w="1284" h="5421" extrusionOk="0">
                  <a:moveTo>
                    <a:pt x="1074" y="0"/>
                  </a:moveTo>
                  <a:lnTo>
                    <a:pt x="1074" y="26"/>
                  </a:lnTo>
                  <a:cubicBezTo>
                    <a:pt x="1126" y="1074"/>
                    <a:pt x="1021" y="2095"/>
                    <a:pt x="812" y="3116"/>
                  </a:cubicBezTo>
                  <a:cubicBezTo>
                    <a:pt x="629" y="3849"/>
                    <a:pt x="341" y="4661"/>
                    <a:pt x="0" y="5394"/>
                  </a:cubicBezTo>
                  <a:lnTo>
                    <a:pt x="184" y="5420"/>
                  </a:lnTo>
                  <a:cubicBezTo>
                    <a:pt x="524" y="4713"/>
                    <a:pt x="786" y="3928"/>
                    <a:pt x="969" y="3142"/>
                  </a:cubicBezTo>
                  <a:cubicBezTo>
                    <a:pt x="1205" y="2121"/>
                    <a:pt x="1283" y="1100"/>
                    <a:pt x="1231" y="52"/>
                  </a:cubicBezTo>
                  <a:cubicBezTo>
                    <a:pt x="1179" y="26"/>
                    <a:pt x="1152" y="26"/>
                    <a:pt x="1100" y="26"/>
                  </a:cubicBezTo>
                  <a:lnTo>
                    <a:pt x="10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3"/>
            <p:cNvSpPr/>
            <p:nvPr/>
          </p:nvSpPr>
          <p:spPr>
            <a:xfrm>
              <a:off x="5988850" y="4057050"/>
              <a:ext cx="49125" cy="124400"/>
            </a:xfrm>
            <a:custGeom>
              <a:avLst/>
              <a:gdLst/>
              <a:ahLst/>
              <a:cxnLst/>
              <a:rect l="l" t="t" r="r" b="b"/>
              <a:pathLst>
                <a:path w="1965" h="4976" extrusionOk="0">
                  <a:moveTo>
                    <a:pt x="158" y="1"/>
                  </a:moveTo>
                  <a:cubicBezTo>
                    <a:pt x="132" y="27"/>
                    <a:pt x="79" y="27"/>
                    <a:pt x="53" y="53"/>
                  </a:cubicBezTo>
                  <a:lnTo>
                    <a:pt x="1" y="53"/>
                  </a:lnTo>
                  <a:lnTo>
                    <a:pt x="27" y="79"/>
                  </a:lnTo>
                  <a:cubicBezTo>
                    <a:pt x="603" y="969"/>
                    <a:pt x="1074" y="1938"/>
                    <a:pt x="1388" y="2959"/>
                  </a:cubicBezTo>
                  <a:cubicBezTo>
                    <a:pt x="1572" y="3588"/>
                    <a:pt x="1729" y="4269"/>
                    <a:pt x="1807" y="4949"/>
                  </a:cubicBezTo>
                  <a:lnTo>
                    <a:pt x="1807" y="4976"/>
                  </a:lnTo>
                  <a:cubicBezTo>
                    <a:pt x="1807" y="4976"/>
                    <a:pt x="1807" y="4949"/>
                    <a:pt x="1834" y="4949"/>
                  </a:cubicBezTo>
                  <a:cubicBezTo>
                    <a:pt x="1860" y="4949"/>
                    <a:pt x="1912" y="4923"/>
                    <a:pt x="1938" y="4897"/>
                  </a:cubicBezTo>
                  <a:lnTo>
                    <a:pt x="1965" y="4897"/>
                  </a:lnTo>
                  <a:cubicBezTo>
                    <a:pt x="1886" y="4216"/>
                    <a:pt x="1729" y="3562"/>
                    <a:pt x="1546" y="2907"/>
                  </a:cubicBezTo>
                  <a:cubicBezTo>
                    <a:pt x="1231" y="1886"/>
                    <a:pt x="760" y="917"/>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3"/>
            <p:cNvSpPr/>
            <p:nvPr/>
          </p:nvSpPr>
          <p:spPr>
            <a:xfrm>
              <a:off x="6009150" y="4043300"/>
              <a:ext cx="100175" cy="81850"/>
            </a:xfrm>
            <a:custGeom>
              <a:avLst/>
              <a:gdLst/>
              <a:ahLst/>
              <a:cxnLst/>
              <a:rect l="l" t="t" r="r" b="b"/>
              <a:pathLst>
                <a:path w="4007" h="3274" extrusionOk="0">
                  <a:moveTo>
                    <a:pt x="105" y="1"/>
                  </a:moveTo>
                  <a:lnTo>
                    <a:pt x="105" y="27"/>
                  </a:lnTo>
                  <a:lnTo>
                    <a:pt x="27" y="106"/>
                  </a:lnTo>
                  <a:lnTo>
                    <a:pt x="0" y="132"/>
                  </a:lnTo>
                  <a:lnTo>
                    <a:pt x="27" y="132"/>
                  </a:lnTo>
                  <a:cubicBezTo>
                    <a:pt x="1022" y="629"/>
                    <a:pt x="1912" y="1258"/>
                    <a:pt x="2724" y="2017"/>
                  </a:cubicBezTo>
                  <a:cubicBezTo>
                    <a:pt x="3143" y="2384"/>
                    <a:pt x="3535" y="2803"/>
                    <a:pt x="3902" y="3274"/>
                  </a:cubicBezTo>
                  <a:cubicBezTo>
                    <a:pt x="3902" y="3248"/>
                    <a:pt x="3902" y="3248"/>
                    <a:pt x="3902" y="3248"/>
                  </a:cubicBezTo>
                  <a:cubicBezTo>
                    <a:pt x="3928" y="3221"/>
                    <a:pt x="3954" y="3195"/>
                    <a:pt x="3980" y="3143"/>
                  </a:cubicBezTo>
                  <a:lnTo>
                    <a:pt x="4007" y="3143"/>
                  </a:lnTo>
                  <a:cubicBezTo>
                    <a:pt x="3640" y="2698"/>
                    <a:pt x="3247" y="2279"/>
                    <a:pt x="2828" y="1886"/>
                  </a:cubicBezTo>
                  <a:cubicBezTo>
                    <a:pt x="2043" y="1127"/>
                    <a:pt x="1126" y="498"/>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3"/>
            <p:cNvSpPr/>
            <p:nvPr/>
          </p:nvSpPr>
          <p:spPr>
            <a:xfrm>
              <a:off x="6022900" y="4023175"/>
              <a:ext cx="126350" cy="24750"/>
            </a:xfrm>
            <a:custGeom>
              <a:avLst/>
              <a:gdLst/>
              <a:ahLst/>
              <a:cxnLst/>
              <a:rect l="l" t="t" r="r" b="b"/>
              <a:pathLst>
                <a:path w="5054" h="990" extrusionOk="0">
                  <a:moveTo>
                    <a:pt x="785" y="1"/>
                  </a:moveTo>
                  <a:cubicBezTo>
                    <a:pt x="550" y="1"/>
                    <a:pt x="314" y="7"/>
                    <a:pt x="79" y="20"/>
                  </a:cubicBezTo>
                  <a:lnTo>
                    <a:pt x="53" y="20"/>
                  </a:lnTo>
                  <a:cubicBezTo>
                    <a:pt x="53" y="73"/>
                    <a:pt x="26" y="125"/>
                    <a:pt x="0" y="151"/>
                  </a:cubicBezTo>
                  <a:lnTo>
                    <a:pt x="0" y="177"/>
                  </a:lnTo>
                  <a:lnTo>
                    <a:pt x="26" y="177"/>
                  </a:lnTo>
                  <a:cubicBezTo>
                    <a:pt x="255" y="165"/>
                    <a:pt x="485" y="158"/>
                    <a:pt x="716" y="158"/>
                  </a:cubicBezTo>
                  <a:cubicBezTo>
                    <a:pt x="1436" y="158"/>
                    <a:pt x="2160" y="222"/>
                    <a:pt x="2854" y="361"/>
                  </a:cubicBezTo>
                  <a:cubicBezTo>
                    <a:pt x="2985" y="387"/>
                    <a:pt x="3142" y="413"/>
                    <a:pt x="3299" y="439"/>
                  </a:cubicBezTo>
                  <a:cubicBezTo>
                    <a:pt x="3876" y="570"/>
                    <a:pt x="4452" y="753"/>
                    <a:pt x="5028" y="989"/>
                  </a:cubicBezTo>
                  <a:cubicBezTo>
                    <a:pt x="5028" y="989"/>
                    <a:pt x="5028" y="963"/>
                    <a:pt x="5028" y="963"/>
                  </a:cubicBezTo>
                  <a:cubicBezTo>
                    <a:pt x="5028" y="911"/>
                    <a:pt x="5054" y="884"/>
                    <a:pt x="5054" y="832"/>
                  </a:cubicBezTo>
                  <a:cubicBezTo>
                    <a:pt x="4504" y="596"/>
                    <a:pt x="3928" y="413"/>
                    <a:pt x="3326" y="282"/>
                  </a:cubicBezTo>
                  <a:cubicBezTo>
                    <a:pt x="3195" y="256"/>
                    <a:pt x="3038" y="230"/>
                    <a:pt x="2881" y="177"/>
                  </a:cubicBezTo>
                  <a:cubicBezTo>
                    <a:pt x="2193" y="60"/>
                    <a:pt x="1491"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3"/>
            <p:cNvSpPr/>
            <p:nvPr/>
          </p:nvSpPr>
          <p:spPr>
            <a:xfrm>
              <a:off x="6025500" y="3954925"/>
              <a:ext cx="121800" cy="49125"/>
            </a:xfrm>
            <a:custGeom>
              <a:avLst/>
              <a:gdLst/>
              <a:ahLst/>
              <a:cxnLst/>
              <a:rect l="l" t="t" r="r" b="b"/>
              <a:pathLst>
                <a:path w="4872" h="1965" extrusionOk="0">
                  <a:moveTo>
                    <a:pt x="4819" y="1"/>
                  </a:moveTo>
                  <a:cubicBezTo>
                    <a:pt x="4190" y="79"/>
                    <a:pt x="3536" y="210"/>
                    <a:pt x="2934" y="394"/>
                  </a:cubicBezTo>
                  <a:cubicBezTo>
                    <a:pt x="1912" y="734"/>
                    <a:pt x="917" y="1179"/>
                    <a:pt x="1" y="1781"/>
                  </a:cubicBezTo>
                  <a:lnTo>
                    <a:pt x="1" y="1808"/>
                  </a:lnTo>
                  <a:cubicBezTo>
                    <a:pt x="1" y="1834"/>
                    <a:pt x="1" y="1886"/>
                    <a:pt x="27" y="1939"/>
                  </a:cubicBezTo>
                  <a:lnTo>
                    <a:pt x="27" y="1965"/>
                  </a:lnTo>
                  <a:lnTo>
                    <a:pt x="53" y="1939"/>
                  </a:lnTo>
                  <a:cubicBezTo>
                    <a:pt x="970" y="1336"/>
                    <a:pt x="1939" y="865"/>
                    <a:pt x="2986" y="551"/>
                  </a:cubicBezTo>
                  <a:cubicBezTo>
                    <a:pt x="3614" y="368"/>
                    <a:pt x="4243" y="237"/>
                    <a:pt x="4871" y="158"/>
                  </a:cubicBezTo>
                  <a:lnTo>
                    <a:pt x="4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3"/>
            <p:cNvSpPr/>
            <p:nvPr/>
          </p:nvSpPr>
          <p:spPr>
            <a:xfrm>
              <a:off x="6014375" y="3873100"/>
              <a:ext cx="92325" cy="107400"/>
            </a:xfrm>
            <a:custGeom>
              <a:avLst/>
              <a:gdLst/>
              <a:ahLst/>
              <a:cxnLst/>
              <a:rect l="l" t="t" r="r" b="b"/>
              <a:pathLst>
                <a:path w="3693" h="4296" extrusionOk="0">
                  <a:moveTo>
                    <a:pt x="3588" y="1"/>
                  </a:moveTo>
                  <a:cubicBezTo>
                    <a:pt x="2934" y="472"/>
                    <a:pt x="2357" y="970"/>
                    <a:pt x="1808" y="1546"/>
                  </a:cubicBezTo>
                  <a:cubicBezTo>
                    <a:pt x="1101" y="2331"/>
                    <a:pt x="498" y="3195"/>
                    <a:pt x="27" y="4112"/>
                  </a:cubicBezTo>
                  <a:lnTo>
                    <a:pt x="1" y="4138"/>
                  </a:lnTo>
                  <a:lnTo>
                    <a:pt x="27" y="4138"/>
                  </a:lnTo>
                  <a:cubicBezTo>
                    <a:pt x="53" y="4190"/>
                    <a:pt x="79" y="4217"/>
                    <a:pt x="106" y="4243"/>
                  </a:cubicBezTo>
                  <a:lnTo>
                    <a:pt x="132" y="4295"/>
                  </a:lnTo>
                  <a:lnTo>
                    <a:pt x="132" y="4243"/>
                  </a:lnTo>
                  <a:cubicBezTo>
                    <a:pt x="629" y="3300"/>
                    <a:pt x="1232" y="2436"/>
                    <a:pt x="1939" y="1677"/>
                  </a:cubicBezTo>
                  <a:cubicBezTo>
                    <a:pt x="2462" y="1101"/>
                    <a:pt x="3064" y="577"/>
                    <a:pt x="3693" y="132"/>
                  </a:cubicBezTo>
                  <a:cubicBezTo>
                    <a:pt x="3693" y="132"/>
                    <a:pt x="3667" y="132"/>
                    <a:pt x="3667" y="106"/>
                  </a:cubicBezTo>
                  <a:cubicBezTo>
                    <a:pt x="3640" y="79"/>
                    <a:pt x="3614" y="53"/>
                    <a:pt x="3588" y="27"/>
                  </a:cubicBezTo>
                  <a:cubicBezTo>
                    <a:pt x="3588" y="27"/>
                    <a:pt x="3588" y="27"/>
                    <a:pt x="3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5" name="Google Shape;145;p3"/>
          <p:cNvGrpSpPr/>
          <p:nvPr/>
        </p:nvGrpSpPr>
        <p:grpSpPr>
          <a:xfrm>
            <a:off x="-608943" y="5811097"/>
            <a:ext cx="3501449" cy="1048845"/>
            <a:chOff x="238125" y="4189250"/>
            <a:chExt cx="2032575" cy="608850"/>
          </a:xfrm>
        </p:grpSpPr>
        <p:sp>
          <p:nvSpPr>
            <p:cNvPr id="146" name="Google Shape;146;p3"/>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3"/>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3"/>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3"/>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3"/>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3"/>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5" name="Google Shape;155;p3"/>
          <p:cNvSpPr/>
          <p:nvPr/>
        </p:nvSpPr>
        <p:spPr>
          <a:xfrm>
            <a:off x="8867094" y="5926774"/>
            <a:ext cx="3933851" cy="933169"/>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6" name="Google Shape;156;p3"/>
          <p:cNvSpPr/>
          <p:nvPr/>
        </p:nvSpPr>
        <p:spPr>
          <a:xfrm>
            <a:off x="2083694" y="6219982"/>
            <a:ext cx="2692863" cy="639961"/>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7" name="Google Shape;157;p3"/>
          <p:cNvGrpSpPr/>
          <p:nvPr/>
        </p:nvGrpSpPr>
        <p:grpSpPr>
          <a:xfrm flipH="1">
            <a:off x="9561534" y="5258575"/>
            <a:ext cx="702806" cy="1366408"/>
            <a:chOff x="6023550" y="4234775"/>
            <a:chExt cx="440575" cy="856575"/>
          </a:xfrm>
        </p:grpSpPr>
        <p:sp>
          <p:nvSpPr>
            <p:cNvPr id="158" name="Google Shape;158;p3"/>
            <p:cNvSpPr/>
            <p:nvPr/>
          </p:nvSpPr>
          <p:spPr>
            <a:xfrm>
              <a:off x="6064800" y="4611500"/>
              <a:ext cx="162350" cy="479850"/>
            </a:xfrm>
            <a:custGeom>
              <a:avLst/>
              <a:gdLst/>
              <a:ahLst/>
              <a:cxnLst/>
              <a:rect l="l" t="t" r="r" b="b"/>
              <a:pathLst>
                <a:path w="6494" h="19194" extrusionOk="0">
                  <a:moveTo>
                    <a:pt x="6337" y="1"/>
                  </a:moveTo>
                  <a:cubicBezTo>
                    <a:pt x="5106" y="2619"/>
                    <a:pt x="3980" y="5342"/>
                    <a:pt x="3037" y="8092"/>
                  </a:cubicBezTo>
                  <a:cubicBezTo>
                    <a:pt x="1912" y="11312"/>
                    <a:pt x="707" y="15816"/>
                    <a:pt x="0" y="19168"/>
                  </a:cubicBezTo>
                  <a:lnTo>
                    <a:pt x="183" y="19194"/>
                  </a:lnTo>
                  <a:cubicBezTo>
                    <a:pt x="890" y="15868"/>
                    <a:pt x="2095" y="11365"/>
                    <a:pt x="3221" y="8144"/>
                  </a:cubicBezTo>
                  <a:cubicBezTo>
                    <a:pt x="4163" y="5421"/>
                    <a:pt x="5263" y="2698"/>
                    <a:pt x="6494" y="79"/>
                  </a:cubicBezTo>
                  <a:lnTo>
                    <a:pt x="63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6023550" y="4650775"/>
              <a:ext cx="133575" cy="122525"/>
            </a:xfrm>
            <a:custGeom>
              <a:avLst/>
              <a:gdLst/>
              <a:ahLst/>
              <a:cxnLst/>
              <a:rect l="l" t="t" r="r" b="b"/>
              <a:pathLst>
                <a:path w="5343" h="4901" extrusionOk="0">
                  <a:moveTo>
                    <a:pt x="0" y="1"/>
                  </a:moveTo>
                  <a:lnTo>
                    <a:pt x="0" y="1"/>
                  </a:lnTo>
                  <a:cubicBezTo>
                    <a:pt x="210" y="210"/>
                    <a:pt x="367" y="472"/>
                    <a:pt x="524" y="734"/>
                  </a:cubicBezTo>
                  <a:cubicBezTo>
                    <a:pt x="865" y="1310"/>
                    <a:pt x="1126" y="1938"/>
                    <a:pt x="1388" y="2567"/>
                  </a:cubicBezTo>
                  <a:cubicBezTo>
                    <a:pt x="1598" y="3012"/>
                    <a:pt x="1964" y="3431"/>
                    <a:pt x="2331" y="3745"/>
                  </a:cubicBezTo>
                  <a:cubicBezTo>
                    <a:pt x="2697" y="4112"/>
                    <a:pt x="3143" y="4374"/>
                    <a:pt x="3640" y="4557"/>
                  </a:cubicBezTo>
                  <a:cubicBezTo>
                    <a:pt x="4101" y="4751"/>
                    <a:pt x="4630" y="4900"/>
                    <a:pt x="5142" y="4900"/>
                  </a:cubicBezTo>
                  <a:cubicBezTo>
                    <a:pt x="5183" y="4900"/>
                    <a:pt x="5223" y="4899"/>
                    <a:pt x="5264" y="4897"/>
                  </a:cubicBezTo>
                  <a:cubicBezTo>
                    <a:pt x="5316" y="4897"/>
                    <a:pt x="5342" y="4243"/>
                    <a:pt x="5342" y="4190"/>
                  </a:cubicBezTo>
                  <a:cubicBezTo>
                    <a:pt x="5316" y="3667"/>
                    <a:pt x="5237" y="3169"/>
                    <a:pt x="5028" y="2724"/>
                  </a:cubicBezTo>
                  <a:cubicBezTo>
                    <a:pt x="4845" y="2305"/>
                    <a:pt x="4583" y="1938"/>
                    <a:pt x="4242" y="1624"/>
                  </a:cubicBezTo>
                  <a:cubicBezTo>
                    <a:pt x="3954" y="1336"/>
                    <a:pt x="3614" y="1101"/>
                    <a:pt x="3247" y="891"/>
                  </a:cubicBezTo>
                  <a:cubicBezTo>
                    <a:pt x="2933" y="682"/>
                    <a:pt x="2593" y="551"/>
                    <a:pt x="2252" y="420"/>
                  </a:cubicBezTo>
                  <a:cubicBezTo>
                    <a:pt x="1886" y="263"/>
                    <a:pt x="1493" y="132"/>
                    <a:pt x="1100" y="79"/>
                  </a:cubicBezTo>
                  <a:lnTo>
                    <a:pt x="969" y="79"/>
                  </a:lnTo>
                  <a:cubicBezTo>
                    <a:pt x="655" y="27"/>
                    <a:pt x="315" y="2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3"/>
            <p:cNvSpPr/>
            <p:nvPr/>
          </p:nvSpPr>
          <p:spPr>
            <a:xfrm>
              <a:off x="6070675" y="4234775"/>
              <a:ext cx="393450" cy="404300"/>
            </a:xfrm>
            <a:custGeom>
              <a:avLst/>
              <a:gdLst/>
              <a:ahLst/>
              <a:cxnLst/>
              <a:rect l="l" t="t" r="r" b="b"/>
              <a:pathLst>
                <a:path w="15738" h="16172" extrusionOk="0">
                  <a:moveTo>
                    <a:pt x="8921" y="0"/>
                  </a:moveTo>
                  <a:cubicBezTo>
                    <a:pt x="7901" y="0"/>
                    <a:pt x="6894" y="225"/>
                    <a:pt x="5971" y="590"/>
                  </a:cubicBezTo>
                  <a:cubicBezTo>
                    <a:pt x="5971" y="590"/>
                    <a:pt x="5971" y="590"/>
                    <a:pt x="5945" y="616"/>
                  </a:cubicBezTo>
                  <a:cubicBezTo>
                    <a:pt x="5892" y="616"/>
                    <a:pt x="5866" y="642"/>
                    <a:pt x="5814" y="668"/>
                  </a:cubicBezTo>
                  <a:lnTo>
                    <a:pt x="5787" y="668"/>
                  </a:lnTo>
                  <a:cubicBezTo>
                    <a:pt x="4819" y="1061"/>
                    <a:pt x="3955" y="1611"/>
                    <a:pt x="3300" y="2161"/>
                  </a:cubicBezTo>
                  <a:cubicBezTo>
                    <a:pt x="3064" y="2370"/>
                    <a:pt x="2829" y="2554"/>
                    <a:pt x="2645" y="2763"/>
                  </a:cubicBezTo>
                  <a:cubicBezTo>
                    <a:pt x="2645" y="2789"/>
                    <a:pt x="2619" y="2789"/>
                    <a:pt x="2619" y="2789"/>
                  </a:cubicBezTo>
                  <a:cubicBezTo>
                    <a:pt x="2593" y="2815"/>
                    <a:pt x="2567" y="2868"/>
                    <a:pt x="2541" y="2894"/>
                  </a:cubicBezTo>
                  <a:lnTo>
                    <a:pt x="2514" y="2894"/>
                  </a:lnTo>
                  <a:cubicBezTo>
                    <a:pt x="1519" y="3994"/>
                    <a:pt x="943" y="5172"/>
                    <a:pt x="655" y="6115"/>
                  </a:cubicBezTo>
                  <a:lnTo>
                    <a:pt x="629" y="6115"/>
                  </a:lnTo>
                  <a:cubicBezTo>
                    <a:pt x="629" y="6167"/>
                    <a:pt x="603" y="6219"/>
                    <a:pt x="603" y="6246"/>
                  </a:cubicBezTo>
                  <a:cubicBezTo>
                    <a:pt x="603" y="6272"/>
                    <a:pt x="603" y="6272"/>
                    <a:pt x="603" y="6272"/>
                  </a:cubicBezTo>
                  <a:cubicBezTo>
                    <a:pt x="420" y="6796"/>
                    <a:pt x="341" y="7214"/>
                    <a:pt x="289" y="7476"/>
                  </a:cubicBezTo>
                  <a:cubicBezTo>
                    <a:pt x="184" y="8079"/>
                    <a:pt x="1" y="8995"/>
                    <a:pt x="79" y="10042"/>
                  </a:cubicBezTo>
                  <a:lnTo>
                    <a:pt x="79" y="10069"/>
                  </a:lnTo>
                  <a:lnTo>
                    <a:pt x="105" y="10199"/>
                  </a:lnTo>
                  <a:lnTo>
                    <a:pt x="105" y="10226"/>
                  </a:lnTo>
                  <a:cubicBezTo>
                    <a:pt x="158" y="10933"/>
                    <a:pt x="367" y="11718"/>
                    <a:pt x="760" y="12477"/>
                  </a:cubicBezTo>
                  <a:cubicBezTo>
                    <a:pt x="1048" y="13027"/>
                    <a:pt x="1388" y="13499"/>
                    <a:pt x="1807" y="13918"/>
                  </a:cubicBezTo>
                  <a:cubicBezTo>
                    <a:pt x="1807" y="13918"/>
                    <a:pt x="1807" y="13918"/>
                    <a:pt x="1807" y="13944"/>
                  </a:cubicBezTo>
                  <a:cubicBezTo>
                    <a:pt x="1860" y="13970"/>
                    <a:pt x="1886" y="13996"/>
                    <a:pt x="1912" y="14022"/>
                  </a:cubicBezTo>
                  <a:cubicBezTo>
                    <a:pt x="1912" y="14049"/>
                    <a:pt x="1938" y="14049"/>
                    <a:pt x="1938" y="14049"/>
                  </a:cubicBezTo>
                  <a:cubicBezTo>
                    <a:pt x="2960" y="15070"/>
                    <a:pt x="4321" y="15698"/>
                    <a:pt x="5657" y="15986"/>
                  </a:cubicBezTo>
                  <a:lnTo>
                    <a:pt x="5840" y="16039"/>
                  </a:lnTo>
                  <a:cubicBezTo>
                    <a:pt x="6206" y="16091"/>
                    <a:pt x="6573" y="16143"/>
                    <a:pt x="6940" y="16169"/>
                  </a:cubicBezTo>
                  <a:cubicBezTo>
                    <a:pt x="7003" y="16171"/>
                    <a:pt x="7066" y="16172"/>
                    <a:pt x="7128" y="16172"/>
                  </a:cubicBezTo>
                  <a:cubicBezTo>
                    <a:pt x="8177" y="16172"/>
                    <a:pt x="9108" y="15967"/>
                    <a:pt x="9898" y="15646"/>
                  </a:cubicBezTo>
                  <a:lnTo>
                    <a:pt x="9925" y="15646"/>
                  </a:lnTo>
                  <a:cubicBezTo>
                    <a:pt x="9977" y="15646"/>
                    <a:pt x="10029" y="15620"/>
                    <a:pt x="10056" y="15593"/>
                  </a:cubicBezTo>
                  <a:lnTo>
                    <a:pt x="10082" y="15593"/>
                  </a:lnTo>
                  <a:cubicBezTo>
                    <a:pt x="11627" y="14939"/>
                    <a:pt x="12700" y="13918"/>
                    <a:pt x="13224" y="13342"/>
                  </a:cubicBezTo>
                  <a:lnTo>
                    <a:pt x="13250" y="13315"/>
                  </a:lnTo>
                  <a:cubicBezTo>
                    <a:pt x="13276" y="13289"/>
                    <a:pt x="13302" y="13263"/>
                    <a:pt x="13329" y="13211"/>
                  </a:cubicBezTo>
                  <a:lnTo>
                    <a:pt x="13355" y="13211"/>
                  </a:lnTo>
                  <a:cubicBezTo>
                    <a:pt x="13381" y="13184"/>
                    <a:pt x="13407" y="13132"/>
                    <a:pt x="13433" y="13106"/>
                  </a:cubicBezTo>
                  <a:cubicBezTo>
                    <a:pt x="13826" y="12687"/>
                    <a:pt x="14664" y="11771"/>
                    <a:pt x="15161" y="10278"/>
                  </a:cubicBezTo>
                  <a:cubicBezTo>
                    <a:pt x="15188" y="10199"/>
                    <a:pt x="15214" y="10121"/>
                    <a:pt x="15240" y="10016"/>
                  </a:cubicBezTo>
                  <a:lnTo>
                    <a:pt x="15266" y="10016"/>
                  </a:lnTo>
                  <a:cubicBezTo>
                    <a:pt x="15266" y="9964"/>
                    <a:pt x="15292" y="9911"/>
                    <a:pt x="15292" y="9885"/>
                  </a:cubicBezTo>
                  <a:lnTo>
                    <a:pt x="15292" y="9859"/>
                  </a:lnTo>
                  <a:cubicBezTo>
                    <a:pt x="15738" y="8262"/>
                    <a:pt x="15554" y="6874"/>
                    <a:pt x="15397" y="6089"/>
                  </a:cubicBezTo>
                  <a:cubicBezTo>
                    <a:pt x="15371" y="6036"/>
                    <a:pt x="15371" y="5984"/>
                    <a:pt x="15371" y="5931"/>
                  </a:cubicBezTo>
                  <a:lnTo>
                    <a:pt x="15345" y="5931"/>
                  </a:lnTo>
                  <a:cubicBezTo>
                    <a:pt x="15319" y="5801"/>
                    <a:pt x="15319" y="5722"/>
                    <a:pt x="15292" y="5643"/>
                  </a:cubicBezTo>
                  <a:cubicBezTo>
                    <a:pt x="15161" y="5120"/>
                    <a:pt x="14769" y="3680"/>
                    <a:pt x="13774" y="2397"/>
                  </a:cubicBezTo>
                  <a:cubicBezTo>
                    <a:pt x="13774" y="2397"/>
                    <a:pt x="13774" y="2370"/>
                    <a:pt x="13774" y="2370"/>
                  </a:cubicBezTo>
                  <a:cubicBezTo>
                    <a:pt x="13748" y="2344"/>
                    <a:pt x="13695" y="2292"/>
                    <a:pt x="13669" y="2266"/>
                  </a:cubicBezTo>
                  <a:cubicBezTo>
                    <a:pt x="13669" y="2266"/>
                    <a:pt x="13669" y="2266"/>
                    <a:pt x="13669" y="2239"/>
                  </a:cubicBezTo>
                  <a:cubicBezTo>
                    <a:pt x="13198" y="1663"/>
                    <a:pt x="12569" y="1114"/>
                    <a:pt x="11784" y="695"/>
                  </a:cubicBezTo>
                  <a:cubicBezTo>
                    <a:pt x="11286" y="433"/>
                    <a:pt x="10736" y="249"/>
                    <a:pt x="10213" y="119"/>
                  </a:cubicBezTo>
                  <a:lnTo>
                    <a:pt x="10186" y="119"/>
                  </a:lnTo>
                  <a:cubicBezTo>
                    <a:pt x="10134" y="119"/>
                    <a:pt x="10082" y="92"/>
                    <a:pt x="10056" y="92"/>
                  </a:cubicBezTo>
                  <a:lnTo>
                    <a:pt x="10029" y="92"/>
                  </a:lnTo>
                  <a:cubicBezTo>
                    <a:pt x="9661" y="30"/>
                    <a:pt x="9290" y="0"/>
                    <a:pt x="8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3"/>
            <p:cNvSpPr/>
            <p:nvPr/>
          </p:nvSpPr>
          <p:spPr>
            <a:xfrm>
              <a:off x="6216650" y="4382525"/>
              <a:ext cx="103450" cy="108150"/>
            </a:xfrm>
            <a:custGeom>
              <a:avLst/>
              <a:gdLst/>
              <a:ahLst/>
              <a:cxnLst/>
              <a:rect l="l" t="t" r="r" b="b"/>
              <a:pathLst>
                <a:path w="4138" h="4326" extrusionOk="0">
                  <a:moveTo>
                    <a:pt x="2347" y="0"/>
                  </a:moveTo>
                  <a:cubicBezTo>
                    <a:pt x="2160" y="0"/>
                    <a:pt x="1975" y="28"/>
                    <a:pt x="1808" y="74"/>
                  </a:cubicBezTo>
                  <a:cubicBezTo>
                    <a:pt x="1755" y="100"/>
                    <a:pt x="1703" y="100"/>
                    <a:pt x="1677" y="126"/>
                  </a:cubicBezTo>
                  <a:cubicBezTo>
                    <a:pt x="1362" y="205"/>
                    <a:pt x="1101" y="388"/>
                    <a:pt x="891" y="545"/>
                  </a:cubicBezTo>
                  <a:cubicBezTo>
                    <a:pt x="865" y="545"/>
                    <a:pt x="865" y="571"/>
                    <a:pt x="839" y="571"/>
                  </a:cubicBezTo>
                  <a:cubicBezTo>
                    <a:pt x="813" y="597"/>
                    <a:pt x="813" y="624"/>
                    <a:pt x="786" y="650"/>
                  </a:cubicBezTo>
                  <a:cubicBezTo>
                    <a:pt x="525" y="859"/>
                    <a:pt x="367" y="1121"/>
                    <a:pt x="236" y="1357"/>
                  </a:cubicBezTo>
                  <a:cubicBezTo>
                    <a:pt x="236" y="1409"/>
                    <a:pt x="210" y="1462"/>
                    <a:pt x="184" y="1488"/>
                  </a:cubicBezTo>
                  <a:cubicBezTo>
                    <a:pt x="106" y="1723"/>
                    <a:pt x="53" y="1907"/>
                    <a:pt x="53" y="1985"/>
                  </a:cubicBezTo>
                  <a:cubicBezTo>
                    <a:pt x="27" y="2116"/>
                    <a:pt x="1" y="2273"/>
                    <a:pt x="1" y="2457"/>
                  </a:cubicBezTo>
                  <a:lnTo>
                    <a:pt x="1" y="2614"/>
                  </a:lnTo>
                  <a:cubicBezTo>
                    <a:pt x="1" y="2849"/>
                    <a:pt x="53" y="3085"/>
                    <a:pt x="184" y="3347"/>
                  </a:cubicBezTo>
                  <a:cubicBezTo>
                    <a:pt x="236" y="3425"/>
                    <a:pt x="289" y="3530"/>
                    <a:pt x="341" y="3609"/>
                  </a:cubicBezTo>
                  <a:cubicBezTo>
                    <a:pt x="394" y="3635"/>
                    <a:pt x="420" y="3661"/>
                    <a:pt x="446" y="3713"/>
                  </a:cubicBezTo>
                  <a:cubicBezTo>
                    <a:pt x="682" y="3975"/>
                    <a:pt x="996" y="4132"/>
                    <a:pt x="1310" y="4237"/>
                  </a:cubicBezTo>
                  <a:cubicBezTo>
                    <a:pt x="1362" y="4237"/>
                    <a:pt x="1389" y="4263"/>
                    <a:pt x="1441" y="4263"/>
                  </a:cubicBezTo>
                  <a:cubicBezTo>
                    <a:pt x="1572" y="4289"/>
                    <a:pt x="1703" y="4316"/>
                    <a:pt x="1834" y="4316"/>
                  </a:cubicBezTo>
                  <a:cubicBezTo>
                    <a:pt x="1890" y="4323"/>
                    <a:pt x="1944" y="4326"/>
                    <a:pt x="1997" y="4326"/>
                  </a:cubicBezTo>
                  <a:cubicBezTo>
                    <a:pt x="2141" y="4326"/>
                    <a:pt x="2276" y="4302"/>
                    <a:pt x="2410" y="4263"/>
                  </a:cubicBezTo>
                  <a:cubicBezTo>
                    <a:pt x="2436" y="4237"/>
                    <a:pt x="2488" y="4237"/>
                    <a:pt x="2541" y="4211"/>
                  </a:cubicBezTo>
                  <a:cubicBezTo>
                    <a:pt x="2855" y="4106"/>
                    <a:pt x="3117" y="3923"/>
                    <a:pt x="3300" y="3766"/>
                  </a:cubicBezTo>
                  <a:cubicBezTo>
                    <a:pt x="3352" y="3740"/>
                    <a:pt x="3379" y="3687"/>
                    <a:pt x="3405" y="3661"/>
                  </a:cubicBezTo>
                  <a:cubicBezTo>
                    <a:pt x="3483" y="3609"/>
                    <a:pt x="3536" y="3556"/>
                    <a:pt x="3562" y="3504"/>
                  </a:cubicBezTo>
                  <a:cubicBezTo>
                    <a:pt x="3667" y="3399"/>
                    <a:pt x="3824" y="3216"/>
                    <a:pt x="3955" y="2954"/>
                  </a:cubicBezTo>
                  <a:cubicBezTo>
                    <a:pt x="3981" y="2902"/>
                    <a:pt x="4007" y="2849"/>
                    <a:pt x="4007" y="2797"/>
                  </a:cubicBezTo>
                  <a:cubicBezTo>
                    <a:pt x="4033" y="2797"/>
                    <a:pt x="4033" y="2771"/>
                    <a:pt x="4033" y="2745"/>
                  </a:cubicBezTo>
                  <a:cubicBezTo>
                    <a:pt x="4138" y="2430"/>
                    <a:pt x="4138" y="2116"/>
                    <a:pt x="4112" y="1881"/>
                  </a:cubicBezTo>
                  <a:cubicBezTo>
                    <a:pt x="4112" y="1828"/>
                    <a:pt x="4112" y="1776"/>
                    <a:pt x="4112" y="1750"/>
                  </a:cubicBezTo>
                  <a:cubicBezTo>
                    <a:pt x="4086" y="1645"/>
                    <a:pt x="4059" y="1566"/>
                    <a:pt x="4059" y="1514"/>
                  </a:cubicBezTo>
                  <a:cubicBezTo>
                    <a:pt x="4033" y="1383"/>
                    <a:pt x="3955" y="1095"/>
                    <a:pt x="3771" y="807"/>
                  </a:cubicBezTo>
                  <a:cubicBezTo>
                    <a:pt x="3745" y="781"/>
                    <a:pt x="3719" y="728"/>
                    <a:pt x="3693" y="676"/>
                  </a:cubicBezTo>
                  <a:cubicBezTo>
                    <a:pt x="3562" y="493"/>
                    <a:pt x="3379" y="309"/>
                    <a:pt x="3117" y="179"/>
                  </a:cubicBezTo>
                  <a:cubicBezTo>
                    <a:pt x="3038" y="126"/>
                    <a:pt x="2960" y="100"/>
                    <a:pt x="2881" y="74"/>
                  </a:cubicBezTo>
                  <a:cubicBezTo>
                    <a:pt x="2829" y="74"/>
                    <a:pt x="2803" y="48"/>
                    <a:pt x="2750" y="48"/>
                  </a:cubicBezTo>
                  <a:cubicBezTo>
                    <a:pt x="2619" y="15"/>
                    <a:pt x="2482" y="0"/>
                    <a:pt x="2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6284750" y="4237075"/>
              <a:ext cx="41250" cy="148625"/>
            </a:xfrm>
            <a:custGeom>
              <a:avLst/>
              <a:gdLst/>
              <a:ahLst/>
              <a:cxnLst/>
              <a:rect l="l" t="t" r="r" b="b"/>
              <a:pathLst>
                <a:path w="1650" h="5945" extrusionOk="0">
                  <a:moveTo>
                    <a:pt x="1466" y="0"/>
                  </a:moveTo>
                  <a:cubicBezTo>
                    <a:pt x="1047" y="812"/>
                    <a:pt x="733" y="1624"/>
                    <a:pt x="471" y="2488"/>
                  </a:cubicBezTo>
                  <a:cubicBezTo>
                    <a:pt x="183" y="3588"/>
                    <a:pt x="26" y="4714"/>
                    <a:pt x="0" y="5866"/>
                  </a:cubicBezTo>
                  <a:lnTo>
                    <a:pt x="0" y="5892"/>
                  </a:lnTo>
                  <a:lnTo>
                    <a:pt x="26" y="5892"/>
                  </a:lnTo>
                  <a:cubicBezTo>
                    <a:pt x="79" y="5892"/>
                    <a:pt x="105" y="5918"/>
                    <a:pt x="157" y="5918"/>
                  </a:cubicBezTo>
                  <a:lnTo>
                    <a:pt x="183" y="5944"/>
                  </a:lnTo>
                  <a:lnTo>
                    <a:pt x="183" y="5892"/>
                  </a:lnTo>
                  <a:cubicBezTo>
                    <a:pt x="183" y="4766"/>
                    <a:pt x="340" y="3614"/>
                    <a:pt x="655" y="2540"/>
                  </a:cubicBezTo>
                  <a:cubicBezTo>
                    <a:pt x="890" y="1702"/>
                    <a:pt x="1231" y="838"/>
                    <a:pt x="1650" y="53"/>
                  </a:cubicBezTo>
                  <a:lnTo>
                    <a:pt x="1623" y="53"/>
                  </a:lnTo>
                  <a:cubicBezTo>
                    <a:pt x="1571" y="27"/>
                    <a:pt x="1545" y="27"/>
                    <a:pt x="1493" y="27"/>
                  </a:cubicBezTo>
                  <a:cubicBezTo>
                    <a:pt x="1493" y="0"/>
                    <a:pt x="1466" y="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6216000" y="4249500"/>
              <a:ext cx="47150" cy="136850"/>
            </a:xfrm>
            <a:custGeom>
              <a:avLst/>
              <a:gdLst/>
              <a:ahLst/>
              <a:cxnLst/>
              <a:rect l="l" t="t" r="r" b="b"/>
              <a:pathLst>
                <a:path w="1886" h="5474" extrusionOk="0">
                  <a:moveTo>
                    <a:pt x="158" y="1"/>
                  </a:moveTo>
                  <a:cubicBezTo>
                    <a:pt x="158" y="27"/>
                    <a:pt x="158" y="27"/>
                    <a:pt x="132" y="27"/>
                  </a:cubicBezTo>
                  <a:cubicBezTo>
                    <a:pt x="105" y="27"/>
                    <a:pt x="53" y="53"/>
                    <a:pt x="1" y="79"/>
                  </a:cubicBezTo>
                  <a:cubicBezTo>
                    <a:pt x="53" y="786"/>
                    <a:pt x="158" y="1493"/>
                    <a:pt x="341" y="2174"/>
                  </a:cubicBezTo>
                  <a:cubicBezTo>
                    <a:pt x="629" y="3326"/>
                    <a:pt x="1074" y="4426"/>
                    <a:pt x="1676" y="5447"/>
                  </a:cubicBezTo>
                  <a:lnTo>
                    <a:pt x="1703" y="5473"/>
                  </a:lnTo>
                  <a:cubicBezTo>
                    <a:pt x="1755" y="5447"/>
                    <a:pt x="1807" y="5447"/>
                    <a:pt x="1834" y="5421"/>
                  </a:cubicBezTo>
                  <a:lnTo>
                    <a:pt x="1886" y="5421"/>
                  </a:lnTo>
                  <a:lnTo>
                    <a:pt x="1860" y="5395"/>
                  </a:lnTo>
                  <a:cubicBezTo>
                    <a:pt x="1257" y="4374"/>
                    <a:pt x="812" y="3274"/>
                    <a:pt x="524" y="2122"/>
                  </a:cubicBezTo>
                  <a:cubicBezTo>
                    <a:pt x="341" y="1441"/>
                    <a:pt x="210" y="734"/>
                    <a:pt x="158" y="27"/>
                  </a:cubicBezTo>
                  <a:lnTo>
                    <a:pt x="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3"/>
            <p:cNvSpPr/>
            <p:nvPr/>
          </p:nvSpPr>
          <p:spPr>
            <a:xfrm>
              <a:off x="6133525" y="4303850"/>
              <a:ext cx="106725" cy="95600"/>
            </a:xfrm>
            <a:custGeom>
              <a:avLst/>
              <a:gdLst/>
              <a:ahLst/>
              <a:cxnLst/>
              <a:rect l="l" t="t" r="r" b="b"/>
              <a:pathLst>
                <a:path w="4269" h="3824" extrusionOk="0">
                  <a:moveTo>
                    <a:pt x="131" y="0"/>
                  </a:moveTo>
                  <a:cubicBezTo>
                    <a:pt x="131" y="26"/>
                    <a:pt x="105" y="26"/>
                    <a:pt x="105" y="26"/>
                  </a:cubicBezTo>
                  <a:cubicBezTo>
                    <a:pt x="79" y="52"/>
                    <a:pt x="53" y="105"/>
                    <a:pt x="27" y="131"/>
                  </a:cubicBezTo>
                  <a:lnTo>
                    <a:pt x="0" y="157"/>
                  </a:lnTo>
                  <a:cubicBezTo>
                    <a:pt x="367" y="655"/>
                    <a:pt x="786" y="1152"/>
                    <a:pt x="1231" y="1597"/>
                  </a:cubicBezTo>
                  <a:cubicBezTo>
                    <a:pt x="2069" y="2461"/>
                    <a:pt x="3038" y="3221"/>
                    <a:pt x="4111" y="3797"/>
                  </a:cubicBezTo>
                  <a:lnTo>
                    <a:pt x="4111" y="3823"/>
                  </a:lnTo>
                  <a:lnTo>
                    <a:pt x="4138" y="3797"/>
                  </a:lnTo>
                  <a:cubicBezTo>
                    <a:pt x="4138" y="3797"/>
                    <a:pt x="4164" y="3771"/>
                    <a:pt x="4190" y="3744"/>
                  </a:cubicBezTo>
                  <a:cubicBezTo>
                    <a:pt x="4216" y="3744"/>
                    <a:pt x="4242" y="3718"/>
                    <a:pt x="4242" y="3718"/>
                  </a:cubicBezTo>
                  <a:lnTo>
                    <a:pt x="4268" y="3692"/>
                  </a:lnTo>
                  <a:lnTo>
                    <a:pt x="4242" y="3666"/>
                  </a:lnTo>
                  <a:cubicBezTo>
                    <a:pt x="3169" y="3090"/>
                    <a:pt x="2200" y="2331"/>
                    <a:pt x="1362" y="1466"/>
                  </a:cubicBezTo>
                  <a:cubicBezTo>
                    <a:pt x="917" y="1021"/>
                    <a:pt x="498" y="524"/>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3"/>
            <p:cNvSpPr/>
            <p:nvPr/>
          </p:nvSpPr>
          <p:spPr>
            <a:xfrm>
              <a:off x="6085725" y="4387625"/>
              <a:ext cx="138150" cy="32850"/>
            </a:xfrm>
            <a:custGeom>
              <a:avLst/>
              <a:gdLst/>
              <a:ahLst/>
              <a:cxnLst/>
              <a:rect l="l" t="t" r="r" b="b"/>
              <a:pathLst>
                <a:path w="5526" h="1314" extrusionOk="0">
                  <a:moveTo>
                    <a:pt x="53" y="1"/>
                  </a:moveTo>
                  <a:cubicBezTo>
                    <a:pt x="53" y="1"/>
                    <a:pt x="27" y="1"/>
                    <a:pt x="27" y="27"/>
                  </a:cubicBezTo>
                  <a:cubicBezTo>
                    <a:pt x="27" y="53"/>
                    <a:pt x="1" y="105"/>
                    <a:pt x="1" y="158"/>
                  </a:cubicBezTo>
                  <a:cubicBezTo>
                    <a:pt x="603" y="446"/>
                    <a:pt x="1205" y="682"/>
                    <a:pt x="1834" y="839"/>
                  </a:cubicBezTo>
                  <a:cubicBezTo>
                    <a:pt x="2017" y="891"/>
                    <a:pt x="2174" y="943"/>
                    <a:pt x="2358" y="970"/>
                  </a:cubicBezTo>
                  <a:cubicBezTo>
                    <a:pt x="3268" y="1185"/>
                    <a:pt x="4223" y="1313"/>
                    <a:pt x="5182" y="1313"/>
                  </a:cubicBezTo>
                  <a:cubicBezTo>
                    <a:pt x="5270" y="1313"/>
                    <a:pt x="5359" y="1312"/>
                    <a:pt x="5447" y="1310"/>
                  </a:cubicBezTo>
                  <a:cubicBezTo>
                    <a:pt x="5473" y="1258"/>
                    <a:pt x="5500" y="1205"/>
                    <a:pt x="5526" y="1179"/>
                  </a:cubicBezTo>
                  <a:lnTo>
                    <a:pt x="5526" y="1127"/>
                  </a:lnTo>
                  <a:lnTo>
                    <a:pt x="5500" y="1127"/>
                  </a:lnTo>
                  <a:cubicBezTo>
                    <a:pt x="5395" y="1129"/>
                    <a:pt x="5290" y="1131"/>
                    <a:pt x="5185" y="1131"/>
                  </a:cubicBezTo>
                  <a:cubicBezTo>
                    <a:pt x="4243" y="1131"/>
                    <a:pt x="3303" y="1025"/>
                    <a:pt x="2384" y="812"/>
                  </a:cubicBezTo>
                  <a:cubicBezTo>
                    <a:pt x="2227" y="760"/>
                    <a:pt x="2043" y="708"/>
                    <a:pt x="1886" y="682"/>
                  </a:cubicBezTo>
                  <a:cubicBezTo>
                    <a:pt x="1258" y="498"/>
                    <a:pt x="656" y="263"/>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6073300" y="4443275"/>
              <a:ext cx="144050" cy="47150"/>
            </a:xfrm>
            <a:custGeom>
              <a:avLst/>
              <a:gdLst/>
              <a:ahLst/>
              <a:cxnLst/>
              <a:rect l="l" t="t" r="r" b="b"/>
              <a:pathLst>
                <a:path w="5762" h="1886" extrusionOk="0">
                  <a:moveTo>
                    <a:pt x="5735" y="0"/>
                  </a:moveTo>
                  <a:cubicBezTo>
                    <a:pt x="4714" y="603"/>
                    <a:pt x="3614" y="1048"/>
                    <a:pt x="2488" y="1336"/>
                  </a:cubicBezTo>
                  <a:cubicBezTo>
                    <a:pt x="1676" y="1545"/>
                    <a:pt x="838" y="1676"/>
                    <a:pt x="0" y="1702"/>
                  </a:cubicBezTo>
                  <a:lnTo>
                    <a:pt x="0" y="1729"/>
                  </a:lnTo>
                  <a:lnTo>
                    <a:pt x="0" y="1859"/>
                  </a:lnTo>
                  <a:lnTo>
                    <a:pt x="0" y="1886"/>
                  </a:lnTo>
                  <a:cubicBezTo>
                    <a:pt x="865" y="1859"/>
                    <a:pt x="1702" y="1729"/>
                    <a:pt x="2540" y="1519"/>
                  </a:cubicBezTo>
                  <a:cubicBezTo>
                    <a:pt x="3666" y="1231"/>
                    <a:pt x="4740" y="786"/>
                    <a:pt x="5735" y="210"/>
                  </a:cubicBezTo>
                  <a:lnTo>
                    <a:pt x="5761" y="210"/>
                  </a:lnTo>
                  <a:lnTo>
                    <a:pt x="5761" y="157"/>
                  </a:lnTo>
                  <a:cubicBezTo>
                    <a:pt x="5761" y="105"/>
                    <a:pt x="5761" y="79"/>
                    <a:pt x="5761" y="27"/>
                  </a:cubicBezTo>
                  <a:lnTo>
                    <a:pt x="5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3"/>
            <p:cNvSpPr/>
            <p:nvPr/>
          </p:nvSpPr>
          <p:spPr>
            <a:xfrm>
              <a:off x="6115850" y="4471425"/>
              <a:ext cx="112625" cy="114575"/>
            </a:xfrm>
            <a:custGeom>
              <a:avLst/>
              <a:gdLst/>
              <a:ahLst/>
              <a:cxnLst/>
              <a:rect l="l" t="t" r="r" b="b"/>
              <a:pathLst>
                <a:path w="4505" h="4583" extrusionOk="0">
                  <a:moveTo>
                    <a:pt x="4373" y="0"/>
                  </a:moveTo>
                  <a:lnTo>
                    <a:pt x="4373" y="26"/>
                  </a:lnTo>
                  <a:cubicBezTo>
                    <a:pt x="3797" y="995"/>
                    <a:pt x="3090" y="1886"/>
                    <a:pt x="2305" y="2671"/>
                  </a:cubicBezTo>
                  <a:cubicBezTo>
                    <a:pt x="1729" y="3221"/>
                    <a:pt x="812" y="3928"/>
                    <a:pt x="0" y="4452"/>
                  </a:cubicBezTo>
                  <a:cubicBezTo>
                    <a:pt x="0" y="4452"/>
                    <a:pt x="0" y="4478"/>
                    <a:pt x="27" y="4478"/>
                  </a:cubicBezTo>
                  <a:cubicBezTo>
                    <a:pt x="53" y="4504"/>
                    <a:pt x="79" y="4530"/>
                    <a:pt x="105" y="4583"/>
                  </a:cubicBezTo>
                  <a:lnTo>
                    <a:pt x="131" y="4583"/>
                  </a:lnTo>
                  <a:cubicBezTo>
                    <a:pt x="943" y="4059"/>
                    <a:pt x="1860" y="3352"/>
                    <a:pt x="2436" y="2802"/>
                  </a:cubicBezTo>
                  <a:cubicBezTo>
                    <a:pt x="3221" y="2016"/>
                    <a:pt x="3928" y="1126"/>
                    <a:pt x="4504" y="157"/>
                  </a:cubicBezTo>
                  <a:lnTo>
                    <a:pt x="4504" y="131"/>
                  </a:lnTo>
                  <a:cubicBezTo>
                    <a:pt x="4452" y="105"/>
                    <a:pt x="4426" y="79"/>
                    <a:pt x="4399" y="26"/>
                  </a:cubicBezTo>
                  <a:lnTo>
                    <a:pt x="43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3"/>
            <p:cNvSpPr/>
            <p:nvPr/>
          </p:nvSpPr>
          <p:spPr>
            <a:xfrm>
              <a:off x="6212075" y="4487775"/>
              <a:ext cx="41275" cy="147975"/>
            </a:xfrm>
            <a:custGeom>
              <a:avLst/>
              <a:gdLst/>
              <a:ahLst/>
              <a:cxnLst/>
              <a:rect l="l" t="t" r="r" b="b"/>
              <a:pathLst>
                <a:path w="1651" h="5919" extrusionOk="0">
                  <a:moveTo>
                    <a:pt x="1467" y="1"/>
                  </a:moveTo>
                  <a:lnTo>
                    <a:pt x="1467" y="27"/>
                  </a:lnTo>
                  <a:cubicBezTo>
                    <a:pt x="1467" y="1153"/>
                    <a:pt x="1310" y="2305"/>
                    <a:pt x="996" y="3379"/>
                  </a:cubicBezTo>
                  <a:cubicBezTo>
                    <a:pt x="786" y="4190"/>
                    <a:pt x="419" y="5081"/>
                    <a:pt x="1" y="5866"/>
                  </a:cubicBezTo>
                  <a:lnTo>
                    <a:pt x="184" y="5919"/>
                  </a:lnTo>
                  <a:cubicBezTo>
                    <a:pt x="603" y="5133"/>
                    <a:pt x="943" y="4295"/>
                    <a:pt x="1179" y="3431"/>
                  </a:cubicBezTo>
                  <a:cubicBezTo>
                    <a:pt x="1493" y="2331"/>
                    <a:pt x="1650" y="1205"/>
                    <a:pt x="1650" y="53"/>
                  </a:cubicBezTo>
                  <a:lnTo>
                    <a:pt x="1650" y="27"/>
                  </a:lnTo>
                  <a:lnTo>
                    <a:pt x="1624" y="27"/>
                  </a:lnTo>
                  <a:cubicBezTo>
                    <a:pt x="1598" y="27"/>
                    <a:pt x="1545" y="1"/>
                    <a:pt x="1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3"/>
            <p:cNvSpPr/>
            <p:nvPr/>
          </p:nvSpPr>
          <p:spPr>
            <a:xfrm>
              <a:off x="6275575" y="4487125"/>
              <a:ext cx="47150" cy="138800"/>
            </a:xfrm>
            <a:custGeom>
              <a:avLst/>
              <a:gdLst/>
              <a:ahLst/>
              <a:cxnLst/>
              <a:rect l="l" t="t" r="r" b="b"/>
              <a:pathLst>
                <a:path w="1886" h="5552" extrusionOk="0">
                  <a:moveTo>
                    <a:pt x="184" y="1"/>
                  </a:moveTo>
                  <a:cubicBezTo>
                    <a:pt x="131" y="27"/>
                    <a:pt x="79" y="27"/>
                    <a:pt x="53" y="53"/>
                  </a:cubicBezTo>
                  <a:lnTo>
                    <a:pt x="0" y="53"/>
                  </a:lnTo>
                  <a:lnTo>
                    <a:pt x="27" y="79"/>
                  </a:lnTo>
                  <a:cubicBezTo>
                    <a:pt x="629" y="1100"/>
                    <a:pt x="1074" y="2174"/>
                    <a:pt x="1362" y="3326"/>
                  </a:cubicBezTo>
                  <a:cubicBezTo>
                    <a:pt x="1545" y="4059"/>
                    <a:pt x="1676" y="4792"/>
                    <a:pt x="1729" y="5552"/>
                  </a:cubicBezTo>
                  <a:cubicBezTo>
                    <a:pt x="1781" y="5552"/>
                    <a:pt x="1833" y="5526"/>
                    <a:pt x="1860" y="5499"/>
                  </a:cubicBezTo>
                  <a:lnTo>
                    <a:pt x="1886" y="5499"/>
                  </a:lnTo>
                  <a:cubicBezTo>
                    <a:pt x="1833" y="4740"/>
                    <a:pt x="1729" y="4007"/>
                    <a:pt x="1545" y="3274"/>
                  </a:cubicBezTo>
                  <a:cubicBezTo>
                    <a:pt x="1231" y="2122"/>
                    <a:pt x="786" y="1048"/>
                    <a:pt x="210" y="27"/>
                  </a:cubicBezTo>
                  <a:lnTo>
                    <a:pt x="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3"/>
            <p:cNvSpPr/>
            <p:nvPr/>
          </p:nvSpPr>
          <p:spPr>
            <a:xfrm>
              <a:off x="6298475" y="4473375"/>
              <a:ext cx="106075" cy="94950"/>
            </a:xfrm>
            <a:custGeom>
              <a:avLst/>
              <a:gdLst/>
              <a:ahLst/>
              <a:cxnLst/>
              <a:rect l="l" t="t" r="r" b="b"/>
              <a:pathLst>
                <a:path w="4243" h="3798" extrusionOk="0">
                  <a:moveTo>
                    <a:pt x="132" y="1"/>
                  </a:moveTo>
                  <a:cubicBezTo>
                    <a:pt x="106" y="53"/>
                    <a:pt x="53" y="79"/>
                    <a:pt x="27" y="106"/>
                  </a:cubicBezTo>
                  <a:lnTo>
                    <a:pt x="1" y="132"/>
                  </a:lnTo>
                  <a:lnTo>
                    <a:pt x="27" y="158"/>
                  </a:lnTo>
                  <a:cubicBezTo>
                    <a:pt x="1101" y="734"/>
                    <a:pt x="2069" y="1493"/>
                    <a:pt x="2907" y="2357"/>
                  </a:cubicBezTo>
                  <a:cubicBezTo>
                    <a:pt x="3326" y="2803"/>
                    <a:pt x="3745" y="3274"/>
                    <a:pt x="4112" y="3798"/>
                  </a:cubicBezTo>
                  <a:lnTo>
                    <a:pt x="4138" y="3771"/>
                  </a:lnTo>
                  <a:cubicBezTo>
                    <a:pt x="4164" y="3745"/>
                    <a:pt x="4190" y="3719"/>
                    <a:pt x="4217" y="3693"/>
                  </a:cubicBezTo>
                  <a:cubicBezTo>
                    <a:pt x="4243" y="3667"/>
                    <a:pt x="4243" y="3667"/>
                    <a:pt x="4243" y="3667"/>
                  </a:cubicBezTo>
                  <a:cubicBezTo>
                    <a:pt x="3876" y="3143"/>
                    <a:pt x="3483" y="2672"/>
                    <a:pt x="3038" y="2227"/>
                  </a:cubicBezTo>
                  <a:cubicBezTo>
                    <a:pt x="2200" y="1336"/>
                    <a:pt x="1232" y="603"/>
                    <a:pt x="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3"/>
            <p:cNvSpPr/>
            <p:nvPr/>
          </p:nvSpPr>
          <p:spPr>
            <a:xfrm>
              <a:off x="6314850" y="4451775"/>
              <a:ext cx="138150" cy="33425"/>
            </a:xfrm>
            <a:custGeom>
              <a:avLst/>
              <a:gdLst/>
              <a:ahLst/>
              <a:cxnLst/>
              <a:rect l="l" t="t" r="r" b="b"/>
              <a:pathLst>
                <a:path w="5526" h="1337" extrusionOk="0">
                  <a:moveTo>
                    <a:pt x="79" y="1"/>
                  </a:moveTo>
                  <a:lnTo>
                    <a:pt x="53" y="27"/>
                  </a:lnTo>
                  <a:cubicBezTo>
                    <a:pt x="53" y="79"/>
                    <a:pt x="27" y="132"/>
                    <a:pt x="0" y="158"/>
                  </a:cubicBezTo>
                  <a:lnTo>
                    <a:pt x="0" y="210"/>
                  </a:lnTo>
                  <a:lnTo>
                    <a:pt x="27" y="210"/>
                  </a:lnTo>
                  <a:cubicBezTo>
                    <a:pt x="131" y="208"/>
                    <a:pt x="236" y="206"/>
                    <a:pt x="341" y="206"/>
                  </a:cubicBezTo>
                  <a:cubicBezTo>
                    <a:pt x="1283" y="206"/>
                    <a:pt x="2221" y="312"/>
                    <a:pt x="3116" y="524"/>
                  </a:cubicBezTo>
                  <a:cubicBezTo>
                    <a:pt x="3274" y="577"/>
                    <a:pt x="3457" y="603"/>
                    <a:pt x="3614" y="655"/>
                  </a:cubicBezTo>
                  <a:cubicBezTo>
                    <a:pt x="4242" y="839"/>
                    <a:pt x="4871" y="1074"/>
                    <a:pt x="5473" y="1336"/>
                  </a:cubicBezTo>
                  <a:lnTo>
                    <a:pt x="5499" y="1336"/>
                  </a:lnTo>
                  <a:cubicBezTo>
                    <a:pt x="5499" y="1284"/>
                    <a:pt x="5525" y="1231"/>
                    <a:pt x="5525" y="1205"/>
                  </a:cubicBezTo>
                  <a:lnTo>
                    <a:pt x="5525" y="1179"/>
                  </a:lnTo>
                  <a:cubicBezTo>
                    <a:pt x="4923" y="891"/>
                    <a:pt x="4295" y="655"/>
                    <a:pt x="3666" y="498"/>
                  </a:cubicBezTo>
                  <a:cubicBezTo>
                    <a:pt x="3483" y="446"/>
                    <a:pt x="3326" y="394"/>
                    <a:pt x="3143" y="367"/>
                  </a:cubicBezTo>
                  <a:cubicBezTo>
                    <a:pt x="2148" y="106"/>
                    <a:pt x="1126" y="1"/>
                    <a:pt x="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3"/>
            <p:cNvSpPr/>
            <p:nvPr/>
          </p:nvSpPr>
          <p:spPr>
            <a:xfrm>
              <a:off x="6318775" y="4383050"/>
              <a:ext cx="136850" cy="47800"/>
            </a:xfrm>
            <a:custGeom>
              <a:avLst/>
              <a:gdLst/>
              <a:ahLst/>
              <a:cxnLst/>
              <a:rect l="l" t="t" r="r" b="b"/>
              <a:pathLst>
                <a:path w="5474" h="1912" extrusionOk="0">
                  <a:moveTo>
                    <a:pt x="5447" y="0"/>
                  </a:moveTo>
                  <a:cubicBezTo>
                    <a:pt x="4714" y="53"/>
                    <a:pt x="4007" y="158"/>
                    <a:pt x="3326" y="341"/>
                  </a:cubicBezTo>
                  <a:cubicBezTo>
                    <a:pt x="2174" y="629"/>
                    <a:pt x="1048" y="1100"/>
                    <a:pt x="27" y="1702"/>
                  </a:cubicBezTo>
                  <a:lnTo>
                    <a:pt x="1" y="1702"/>
                  </a:lnTo>
                  <a:lnTo>
                    <a:pt x="1" y="1729"/>
                  </a:lnTo>
                  <a:cubicBezTo>
                    <a:pt x="27" y="1781"/>
                    <a:pt x="27" y="1833"/>
                    <a:pt x="27" y="1886"/>
                  </a:cubicBezTo>
                  <a:lnTo>
                    <a:pt x="27" y="1912"/>
                  </a:lnTo>
                  <a:lnTo>
                    <a:pt x="53" y="1886"/>
                  </a:lnTo>
                  <a:cubicBezTo>
                    <a:pt x="1100" y="1283"/>
                    <a:pt x="2200" y="812"/>
                    <a:pt x="3378" y="524"/>
                  </a:cubicBezTo>
                  <a:cubicBezTo>
                    <a:pt x="4059" y="341"/>
                    <a:pt x="4766" y="236"/>
                    <a:pt x="5473" y="184"/>
                  </a:cubicBezTo>
                  <a:lnTo>
                    <a:pt x="54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3"/>
            <p:cNvSpPr/>
            <p:nvPr/>
          </p:nvSpPr>
          <p:spPr>
            <a:xfrm>
              <a:off x="6308300" y="4290750"/>
              <a:ext cx="106725" cy="113275"/>
            </a:xfrm>
            <a:custGeom>
              <a:avLst/>
              <a:gdLst/>
              <a:ahLst/>
              <a:cxnLst/>
              <a:rect l="l" t="t" r="r" b="b"/>
              <a:pathLst>
                <a:path w="4269" h="4531" extrusionOk="0">
                  <a:moveTo>
                    <a:pt x="4164" y="0"/>
                  </a:moveTo>
                  <a:cubicBezTo>
                    <a:pt x="3431" y="472"/>
                    <a:pt x="2750" y="1022"/>
                    <a:pt x="2148" y="1624"/>
                  </a:cubicBezTo>
                  <a:cubicBezTo>
                    <a:pt x="1310" y="2436"/>
                    <a:pt x="603" y="3352"/>
                    <a:pt x="27" y="4347"/>
                  </a:cubicBezTo>
                  <a:lnTo>
                    <a:pt x="1" y="4347"/>
                  </a:lnTo>
                  <a:lnTo>
                    <a:pt x="27" y="4373"/>
                  </a:lnTo>
                  <a:cubicBezTo>
                    <a:pt x="53" y="4426"/>
                    <a:pt x="79" y="4452"/>
                    <a:pt x="105" y="4504"/>
                  </a:cubicBezTo>
                  <a:lnTo>
                    <a:pt x="132" y="4530"/>
                  </a:lnTo>
                  <a:lnTo>
                    <a:pt x="158" y="4504"/>
                  </a:lnTo>
                  <a:cubicBezTo>
                    <a:pt x="734" y="3483"/>
                    <a:pt x="1441" y="2567"/>
                    <a:pt x="2279" y="1755"/>
                  </a:cubicBezTo>
                  <a:cubicBezTo>
                    <a:pt x="2881" y="1153"/>
                    <a:pt x="3562" y="629"/>
                    <a:pt x="4269" y="158"/>
                  </a:cubicBezTo>
                  <a:cubicBezTo>
                    <a:pt x="4269" y="158"/>
                    <a:pt x="4269" y="131"/>
                    <a:pt x="4269" y="131"/>
                  </a:cubicBezTo>
                  <a:cubicBezTo>
                    <a:pt x="4243" y="105"/>
                    <a:pt x="4216" y="53"/>
                    <a:pt x="4190" y="27"/>
                  </a:cubicBezTo>
                  <a:cubicBezTo>
                    <a:pt x="4190" y="27"/>
                    <a:pt x="4164" y="27"/>
                    <a:pt x="4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4" name="Google Shape;174;p3"/>
          <p:cNvSpPr/>
          <p:nvPr/>
        </p:nvSpPr>
        <p:spPr>
          <a:xfrm>
            <a:off x="11767900" y="1693701"/>
            <a:ext cx="977600" cy="518833"/>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5" name="Google Shape;175;p3"/>
          <p:cNvSpPr/>
          <p:nvPr/>
        </p:nvSpPr>
        <p:spPr>
          <a:xfrm flipH="1">
            <a:off x="4639956" y="-290716"/>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6" name="Google Shape;176;p3"/>
          <p:cNvSpPr/>
          <p:nvPr/>
        </p:nvSpPr>
        <p:spPr>
          <a:xfrm>
            <a:off x="8203762" y="-290733"/>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7" name="Google Shape;177;p3"/>
          <p:cNvGrpSpPr/>
          <p:nvPr/>
        </p:nvGrpSpPr>
        <p:grpSpPr>
          <a:xfrm>
            <a:off x="645192" y="394867"/>
            <a:ext cx="10901618" cy="4315100"/>
            <a:chOff x="-793225" y="296150"/>
            <a:chExt cx="8176213" cy="3236325"/>
          </a:xfrm>
        </p:grpSpPr>
        <p:sp>
          <p:nvSpPr>
            <p:cNvPr id="178" name="Google Shape;178;p3"/>
            <p:cNvSpPr/>
            <p:nvPr/>
          </p:nvSpPr>
          <p:spPr>
            <a:xfrm>
              <a:off x="6588675" y="13701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3"/>
            <p:cNvSpPr/>
            <p:nvPr/>
          </p:nvSpPr>
          <p:spPr>
            <a:xfrm>
              <a:off x="6153250" y="3476800"/>
              <a:ext cx="55650" cy="55675"/>
            </a:xfrm>
            <a:custGeom>
              <a:avLst/>
              <a:gdLst/>
              <a:ahLst/>
              <a:cxnLst/>
              <a:rect l="l" t="t" r="r" b="b"/>
              <a:pathLst>
                <a:path w="2226" h="2227" extrusionOk="0">
                  <a:moveTo>
                    <a:pt x="1126" y="1"/>
                  </a:moveTo>
                  <a:cubicBezTo>
                    <a:pt x="498" y="1"/>
                    <a:pt x="0" y="498"/>
                    <a:pt x="0" y="1101"/>
                  </a:cubicBezTo>
                  <a:cubicBezTo>
                    <a:pt x="0" y="1729"/>
                    <a:pt x="498" y="2227"/>
                    <a:pt x="1126" y="2227"/>
                  </a:cubicBezTo>
                  <a:cubicBezTo>
                    <a:pt x="1728" y="2227"/>
                    <a:pt x="2226" y="1729"/>
                    <a:pt x="2226" y="1101"/>
                  </a:cubicBezTo>
                  <a:cubicBezTo>
                    <a:pt x="2226" y="498"/>
                    <a:pt x="1728" y="1"/>
                    <a:pt x="1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3"/>
            <p:cNvSpPr/>
            <p:nvPr/>
          </p:nvSpPr>
          <p:spPr>
            <a:xfrm>
              <a:off x="247150" y="191323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a:off x="7206863" y="459425"/>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3"/>
            <p:cNvSpPr/>
            <p:nvPr/>
          </p:nvSpPr>
          <p:spPr>
            <a:xfrm>
              <a:off x="-793225" y="1860188"/>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3"/>
            <p:cNvSpPr/>
            <p:nvPr/>
          </p:nvSpPr>
          <p:spPr>
            <a:xfrm>
              <a:off x="5386850" y="732700"/>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3"/>
            <p:cNvSpPr/>
            <p:nvPr/>
          </p:nvSpPr>
          <p:spPr>
            <a:xfrm>
              <a:off x="867175" y="296150"/>
              <a:ext cx="49125" cy="49100"/>
            </a:xfrm>
            <a:custGeom>
              <a:avLst/>
              <a:gdLst/>
              <a:ahLst/>
              <a:cxnLst/>
              <a:rect l="l" t="t" r="r" b="b"/>
              <a:pathLst>
                <a:path w="1965" h="1964" extrusionOk="0">
                  <a:moveTo>
                    <a:pt x="996" y="0"/>
                  </a:moveTo>
                  <a:cubicBezTo>
                    <a:pt x="446" y="0"/>
                    <a:pt x="1" y="445"/>
                    <a:pt x="1" y="995"/>
                  </a:cubicBezTo>
                  <a:cubicBezTo>
                    <a:pt x="1" y="1519"/>
                    <a:pt x="446" y="1964"/>
                    <a:pt x="996" y="1964"/>
                  </a:cubicBezTo>
                  <a:cubicBezTo>
                    <a:pt x="1519" y="1964"/>
                    <a:pt x="1964" y="1519"/>
                    <a:pt x="1964" y="995"/>
                  </a:cubicBezTo>
                  <a:cubicBezTo>
                    <a:pt x="1964" y="445"/>
                    <a:pt x="1519" y="0"/>
                    <a:pt x="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3"/>
            <p:cNvSpPr/>
            <p:nvPr/>
          </p:nvSpPr>
          <p:spPr>
            <a:xfrm>
              <a:off x="4895500" y="1454038"/>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 name="Google Shape;186;p3"/>
          <p:cNvGrpSpPr/>
          <p:nvPr/>
        </p:nvGrpSpPr>
        <p:grpSpPr>
          <a:xfrm>
            <a:off x="661085" y="257435"/>
            <a:ext cx="10361833" cy="3538167"/>
            <a:chOff x="245950" y="193075"/>
            <a:chExt cx="7771375" cy="2653625"/>
          </a:xfrm>
        </p:grpSpPr>
        <p:sp>
          <p:nvSpPr>
            <p:cNvPr id="187" name="Google Shape;187;p3"/>
            <p:cNvSpPr/>
            <p:nvPr/>
          </p:nvSpPr>
          <p:spPr>
            <a:xfrm>
              <a:off x="7079925" y="11695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3"/>
            <p:cNvSpPr/>
            <p:nvPr/>
          </p:nvSpPr>
          <p:spPr>
            <a:xfrm>
              <a:off x="2586325" y="7621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3"/>
            <p:cNvSpPr/>
            <p:nvPr/>
          </p:nvSpPr>
          <p:spPr>
            <a:xfrm>
              <a:off x="7391813" y="2345800"/>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3"/>
            <p:cNvSpPr/>
            <p:nvPr/>
          </p:nvSpPr>
          <p:spPr>
            <a:xfrm>
              <a:off x="2123075" y="160812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3"/>
            <p:cNvSpPr/>
            <p:nvPr/>
          </p:nvSpPr>
          <p:spPr>
            <a:xfrm>
              <a:off x="245950" y="27668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3"/>
            <p:cNvSpPr/>
            <p:nvPr/>
          </p:nvSpPr>
          <p:spPr>
            <a:xfrm>
              <a:off x="7843175" y="193075"/>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873713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02"/>
        <p:cNvGrpSpPr/>
        <p:nvPr/>
      </p:nvGrpSpPr>
      <p:grpSpPr>
        <a:xfrm>
          <a:off x="0" y="0"/>
          <a:ext cx="0" cy="0"/>
          <a:chOff x="0" y="0"/>
          <a:chExt cx="0" cy="0"/>
        </a:xfrm>
      </p:grpSpPr>
      <p:grpSp>
        <p:nvGrpSpPr>
          <p:cNvPr id="304" name="Google Shape;304;p6"/>
          <p:cNvGrpSpPr/>
          <p:nvPr/>
        </p:nvGrpSpPr>
        <p:grpSpPr>
          <a:xfrm>
            <a:off x="10342419" y="5070501"/>
            <a:ext cx="2988566" cy="1862133"/>
            <a:chOff x="7756813" y="3802875"/>
            <a:chExt cx="2241425" cy="1396600"/>
          </a:xfrm>
        </p:grpSpPr>
        <p:grpSp>
          <p:nvGrpSpPr>
            <p:cNvPr id="305" name="Google Shape;305;p6"/>
            <p:cNvGrpSpPr/>
            <p:nvPr/>
          </p:nvGrpSpPr>
          <p:grpSpPr>
            <a:xfrm>
              <a:off x="8424000" y="3802875"/>
              <a:ext cx="543350" cy="1100475"/>
              <a:chOff x="3739625" y="3597525"/>
              <a:chExt cx="543350" cy="1100475"/>
            </a:xfrm>
          </p:grpSpPr>
          <p:sp>
            <p:nvSpPr>
              <p:cNvPr id="306" name="Google Shape;306;p6"/>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6"/>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6"/>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6"/>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6"/>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6"/>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6"/>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6"/>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6"/>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6"/>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6"/>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6"/>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6"/>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6"/>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6"/>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6"/>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6"/>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6"/>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6"/>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6"/>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6"/>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6"/>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6"/>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6"/>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0" name="Google Shape;330;p6"/>
            <p:cNvSpPr/>
            <p:nvPr/>
          </p:nvSpPr>
          <p:spPr>
            <a:xfrm flipH="1">
              <a:off x="7756813" y="4667775"/>
              <a:ext cx="2241425" cy="531700"/>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1" name="Google Shape;331;p6"/>
          <p:cNvSpPr/>
          <p:nvPr/>
        </p:nvSpPr>
        <p:spPr>
          <a:xfrm>
            <a:off x="-346932" y="419401"/>
            <a:ext cx="1207166" cy="599867"/>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32" name="Google Shape;332;p6"/>
          <p:cNvGrpSpPr/>
          <p:nvPr/>
        </p:nvGrpSpPr>
        <p:grpSpPr>
          <a:xfrm>
            <a:off x="212918" y="1465169"/>
            <a:ext cx="573200" cy="2993033"/>
            <a:chOff x="159688" y="1098875"/>
            <a:chExt cx="429900" cy="2244775"/>
          </a:xfrm>
        </p:grpSpPr>
        <p:sp>
          <p:nvSpPr>
            <p:cNvPr id="333" name="Google Shape;333;p6"/>
            <p:cNvSpPr/>
            <p:nvPr/>
          </p:nvSpPr>
          <p:spPr>
            <a:xfrm>
              <a:off x="364894" y="2191150"/>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4" name="Google Shape;334;p6"/>
            <p:cNvSpPr/>
            <p:nvPr/>
          </p:nvSpPr>
          <p:spPr>
            <a:xfrm>
              <a:off x="268575" y="32317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6"/>
            <p:cNvSpPr/>
            <p:nvPr/>
          </p:nvSpPr>
          <p:spPr>
            <a:xfrm>
              <a:off x="199081" y="270847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6"/>
            <p:cNvSpPr/>
            <p:nvPr/>
          </p:nvSpPr>
          <p:spPr>
            <a:xfrm>
              <a:off x="159688" y="1698050"/>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6"/>
            <p:cNvSpPr/>
            <p:nvPr/>
          </p:nvSpPr>
          <p:spPr>
            <a:xfrm>
              <a:off x="428513" y="1098875"/>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8" name="Google Shape;338;p6"/>
          <p:cNvGrpSpPr/>
          <p:nvPr/>
        </p:nvGrpSpPr>
        <p:grpSpPr>
          <a:xfrm>
            <a:off x="11457684" y="534201"/>
            <a:ext cx="521400" cy="4027667"/>
            <a:chOff x="8593263" y="400650"/>
            <a:chExt cx="391050" cy="3020750"/>
          </a:xfrm>
        </p:grpSpPr>
        <p:sp>
          <p:nvSpPr>
            <p:cNvPr id="339" name="Google Shape;339;p6"/>
            <p:cNvSpPr/>
            <p:nvPr/>
          </p:nvSpPr>
          <p:spPr>
            <a:xfrm>
              <a:off x="8593263" y="985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6"/>
            <p:cNvSpPr/>
            <p:nvPr/>
          </p:nvSpPr>
          <p:spPr>
            <a:xfrm>
              <a:off x="8630153" y="2107450"/>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6"/>
            <p:cNvSpPr/>
            <p:nvPr/>
          </p:nvSpPr>
          <p:spPr>
            <a:xfrm>
              <a:off x="8703898" y="1530225"/>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2" name="Google Shape;342;p6"/>
            <p:cNvSpPr/>
            <p:nvPr/>
          </p:nvSpPr>
          <p:spPr>
            <a:xfrm>
              <a:off x="8608758" y="33624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6"/>
            <p:cNvSpPr/>
            <p:nvPr/>
          </p:nvSpPr>
          <p:spPr>
            <a:xfrm>
              <a:off x="8752118" y="27108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6"/>
            <p:cNvSpPr/>
            <p:nvPr/>
          </p:nvSpPr>
          <p:spPr>
            <a:xfrm>
              <a:off x="8890688" y="4006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198142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6"/>
        <p:cNvGrpSpPr/>
        <p:nvPr/>
      </p:nvGrpSpPr>
      <p:grpSpPr>
        <a:xfrm>
          <a:off x="0" y="0"/>
          <a:ext cx="0" cy="0"/>
          <a:chOff x="0" y="0"/>
          <a:chExt cx="0" cy="0"/>
        </a:xfrm>
      </p:grpSpPr>
    </p:spTree>
    <p:extLst>
      <p:ext uri="{BB962C8B-B14F-4D97-AF65-F5344CB8AC3E}">
        <p14:creationId xmlns:p14="http://schemas.microsoft.com/office/powerpoint/2010/main" val="2585386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Pr>
        <a:solidFill>
          <a:schemeClr val="accent1"/>
        </a:solidFill>
        <a:effectLst/>
      </p:bgPr>
    </p:bg>
    <p:spTree>
      <p:nvGrpSpPr>
        <p:cNvPr id="1" name="Shape 1292"/>
        <p:cNvGrpSpPr/>
        <p:nvPr/>
      </p:nvGrpSpPr>
      <p:grpSpPr>
        <a:xfrm>
          <a:off x="0" y="0"/>
          <a:ext cx="0" cy="0"/>
          <a:chOff x="0" y="0"/>
          <a:chExt cx="0" cy="0"/>
        </a:xfrm>
      </p:grpSpPr>
      <p:grpSp>
        <p:nvGrpSpPr>
          <p:cNvPr id="1295" name="Google Shape;1295;p24"/>
          <p:cNvGrpSpPr/>
          <p:nvPr/>
        </p:nvGrpSpPr>
        <p:grpSpPr>
          <a:xfrm>
            <a:off x="8169344" y="5866984"/>
            <a:ext cx="3308491" cy="991005"/>
            <a:chOff x="3846325" y="4177475"/>
            <a:chExt cx="2032575" cy="608825"/>
          </a:xfrm>
        </p:grpSpPr>
        <p:sp>
          <p:nvSpPr>
            <p:cNvPr id="1296" name="Google Shape;1296;p24"/>
            <p:cNvSpPr/>
            <p:nvPr/>
          </p:nvSpPr>
          <p:spPr>
            <a:xfrm>
              <a:off x="3846325" y="4177475"/>
              <a:ext cx="2032575" cy="608825"/>
            </a:xfrm>
            <a:custGeom>
              <a:avLst/>
              <a:gdLst/>
              <a:ahLst/>
              <a:cxnLst/>
              <a:rect l="l" t="t" r="r" b="b"/>
              <a:pathLst>
                <a:path w="81303" h="24353" extrusionOk="0">
                  <a:moveTo>
                    <a:pt x="40295" y="0"/>
                  </a:moveTo>
                  <a:cubicBezTo>
                    <a:pt x="39709" y="0"/>
                    <a:pt x="39124" y="27"/>
                    <a:pt x="38544" y="80"/>
                  </a:cubicBezTo>
                  <a:cubicBezTo>
                    <a:pt x="38465" y="106"/>
                    <a:pt x="38387" y="106"/>
                    <a:pt x="38334" y="106"/>
                  </a:cubicBezTo>
                  <a:cubicBezTo>
                    <a:pt x="36789" y="290"/>
                    <a:pt x="35271" y="682"/>
                    <a:pt x="33857" y="1258"/>
                  </a:cubicBezTo>
                  <a:cubicBezTo>
                    <a:pt x="33830" y="1285"/>
                    <a:pt x="33804" y="1285"/>
                    <a:pt x="33752" y="1285"/>
                  </a:cubicBezTo>
                  <a:cubicBezTo>
                    <a:pt x="33464" y="1416"/>
                    <a:pt x="33150" y="1546"/>
                    <a:pt x="32862" y="1704"/>
                  </a:cubicBezTo>
                  <a:cubicBezTo>
                    <a:pt x="32809" y="1730"/>
                    <a:pt x="32731" y="1756"/>
                    <a:pt x="32678" y="1782"/>
                  </a:cubicBezTo>
                  <a:cubicBezTo>
                    <a:pt x="30872" y="2672"/>
                    <a:pt x="29222" y="3877"/>
                    <a:pt x="27887" y="5369"/>
                  </a:cubicBezTo>
                  <a:cubicBezTo>
                    <a:pt x="27834" y="5422"/>
                    <a:pt x="27782" y="5500"/>
                    <a:pt x="27729" y="5553"/>
                  </a:cubicBezTo>
                  <a:cubicBezTo>
                    <a:pt x="27206" y="6129"/>
                    <a:pt x="26761" y="6757"/>
                    <a:pt x="26342" y="7438"/>
                  </a:cubicBezTo>
                  <a:cubicBezTo>
                    <a:pt x="26316" y="7464"/>
                    <a:pt x="26289" y="7490"/>
                    <a:pt x="26289" y="7543"/>
                  </a:cubicBezTo>
                  <a:cubicBezTo>
                    <a:pt x="26158" y="7700"/>
                    <a:pt x="26080" y="7883"/>
                    <a:pt x="25975" y="8066"/>
                  </a:cubicBezTo>
                  <a:cubicBezTo>
                    <a:pt x="25190" y="9506"/>
                    <a:pt x="24561" y="11208"/>
                    <a:pt x="23671" y="12596"/>
                  </a:cubicBezTo>
                  <a:lnTo>
                    <a:pt x="23514" y="12806"/>
                  </a:lnTo>
                  <a:cubicBezTo>
                    <a:pt x="22859" y="13774"/>
                    <a:pt x="22074" y="14560"/>
                    <a:pt x="20974" y="15005"/>
                  </a:cubicBezTo>
                  <a:cubicBezTo>
                    <a:pt x="20384" y="15241"/>
                    <a:pt x="19794" y="15349"/>
                    <a:pt x="19185" y="15349"/>
                  </a:cubicBezTo>
                  <a:cubicBezTo>
                    <a:pt x="19118" y="15349"/>
                    <a:pt x="19051" y="15348"/>
                    <a:pt x="18984" y="15346"/>
                  </a:cubicBezTo>
                  <a:lnTo>
                    <a:pt x="18879" y="15346"/>
                  </a:lnTo>
                  <a:cubicBezTo>
                    <a:pt x="18486" y="15346"/>
                    <a:pt x="18094" y="15293"/>
                    <a:pt x="17675" y="15215"/>
                  </a:cubicBezTo>
                  <a:cubicBezTo>
                    <a:pt x="17596" y="15215"/>
                    <a:pt x="17544" y="15188"/>
                    <a:pt x="17465" y="15188"/>
                  </a:cubicBezTo>
                  <a:cubicBezTo>
                    <a:pt x="15868" y="14874"/>
                    <a:pt x="14245" y="14220"/>
                    <a:pt x="12647" y="13905"/>
                  </a:cubicBezTo>
                  <a:cubicBezTo>
                    <a:pt x="11940" y="13774"/>
                    <a:pt x="11233" y="13722"/>
                    <a:pt x="10526" y="13722"/>
                  </a:cubicBezTo>
                  <a:cubicBezTo>
                    <a:pt x="10448" y="13722"/>
                    <a:pt x="10369" y="13722"/>
                    <a:pt x="10317" y="13748"/>
                  </a:cubicBezTo>
                  <a:cubicBezTo>
                    <a:pt x="9741" y="13748"/>
                    <a:pt x="9191" y="13827"/>
                    <a:pt x="8641" y="13932"/>
                  </a:cubicBezTo>
                  <a:cubicBezTo>
                    <a:pt x="8615" y="13932"/>
                    <a:pt x="8589" y="13958"/>
                    <a:pt x="8563" y="13958"/>
                  </a:cubicBezTo>
                  <a:cubicBezTo>
                    <a:pt x="6442" y="14377"/>
                    <a:pt x="4478" y="15424"/>
                    <a:pt x="2985" y="16969"/>
                  </a:cubicBezTo>
                  <a:cubicBezTo>
                    <a:pt x="2645" y="17309"/>
                    <a:pt x="2331" y="17702"/>
                    <a:pt x="2069" y="18069"/>
                  </a:cubicBezTo>
                  <a:cubicBezTo>
                    <a:pt x="2043" y="18095"/>
                    <a:pt x="2016" y="18121"/>
                    <a:pt x="2016" y="18147"/>
                  </a:cubicBezTo>
                  <a:cubicBezTo>
                    <a:pt x="733" y="19954"/>
                    <a:pt x="26" y="22153"/>
                    <a:pt x="0" y="24353"/>
                  </a:cubicBezTo>
                  <a:lnTo>
                    <a:pt x="81303" y="24353"/>
                  </a:lnTo>
                  <a:cubicBezTo>
                    <a:pt x="80046" y="21970"/>
                    <a:pt x="77925" y="20059"/>
                    <a:pt x="75464" y="18933"/>
                  </a:cubicBezTo>
                  <a:cubicBezTo>
                    <a:pt x="75411" y="18933"/>
                    <a:pt x="75385" y="18907"/>
                    <a:pt x="75359" y="18880"/>
                  </a:cubicBezTo>
                  <a:cubicBezTo>
                    <a:pt x="73904" y="18261"/>
                    <a:pt x="72320" y="17901"/>
                    <a:pt x="70743" y="17901"/>
                  </a:cubicBezTo>
                  <a:cubicBezTo>
                    <a:pt x="70588" y="17901"/>
                    <a:pt x="70434" y="17905"/>
                    <a:pt x="70279" y="17912"/>
                  </a:cubicBezTo>
                  <a:cubicBezTo>
                    <a:pt x="68682" y="17962"/>
                    <a:pt x="67032" y="18339"/>
                    <a:pt x="65450" y="18339"/>
                  </a:cubicBezTo>
                  <a:cubicBezTo>
                    <a:pt x="64542" y="18339"/>
                    <a:pt x="63657" y="18215"/>
                    <a:pt x="62817" y="17833"/>
                  </a:cubicBezTo>
                  <a:cubicBezTo>
                    <a:pt x="62581" y="17702"/>
                    <a:pt x="62345" y="17571"/>
                    <a:pt x="62110" y="17440"/>
                  </a:cubicBezTo>
                  <a:cubicBezTo>
                    <a:pt x="62083" y="17414"/>
                    <a:pt x="62057" y="17388"/>
                    <a:pt x="62031" y="17388"/>
                  </a:cubicBezTo>
                  <a:cubicBezTo>
                    <a:pt x="60198" y="16105"/>
                    <a:pt x="59255" y="13748"/>
                    <a:pt x="58208" y="11706"/>
                  </a:cubicBezTo>
                  <a:cubicBezTo>
                    <a:pt x="57553" y="10475"/>
                    <a:pt x="56794" y="9297"/>
                    <a:pt x="55930" y="8197"/>
                  </a:cubicBezTo>
                  <a:cubicBezTo>
                    <a:pt x="55799" y="8040"/>
                    <a:pt x="55668" y="7883"/>
                    <a:pt x="55537" y="7700"/>
                  </a:cubicBezTo>
                  <a:cubicBezTo>
                    <a:pt x="54987" y="7019"/>
                    <a:pt x="54359" y="6338"/>
                    <a:pt x="53704" y="5736"/>
                  </a:cubicBezTo>
                  <a:cubicBezTo>
                    <a:pt x="53678" y="5710"/>
                    <a:pt x="53652" y="5684"/>
                    <a:pt x="53626" y="5657"/>
                  </a:cubicBezTo>
                  <a:cubicBezTo>
                    <a:pt x="51400" y="3536"/>
                    <a:pt x="48756" y="1861"/>
                    <a:pt x="45849" y="918"/>
                  </a:cubicBezTo>
                  <a:cubicBezTo>
                    <a:pt x="45771" y="866"/>
                    <a:pt x="45640" y="839"/>
                    <a:pt x="45561" y="813"/>
                  </a:cubicBezTo>
                  <a:cubicBezTo>
                    <a:pt x="45116" y="656"/>
                    <a:pt x="44671" y="551"/>
                    <a:pt x="44226" y="447"/>
                  </a:cubicBezTo>
                  <a:cubicBezTo>
                    <a:pt x="44173" y="421"/>
                    <a:pt x="44147" y="421"/>
                    <a:pt x="44121" y="421"/>
                  </a:cubicBezTo>
                  <a:cubicBezTo>
                    <a:pt x="43728" y="316"/>
                    <a:pt x="43309" y="237"/>
                    <a:pt x="42890" y="185"/>
                  </a:cubicBezTo>
                  <a:cubicBezTo>
                    <a:pt x="42031" y="60"/>
                    <a:pt x="41162" y="0"/>
                    <a:pt x="40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24"/>
            <p:cNvSpPr/>
            <p:nvPr/>
          </p:nvSpPr>
          <p:spPr>
            <a:xfrm>
              <a:off x="5234750" y="4369950"/>
              <a:ext cx="121775" cy="416350"/>
            </a:xfrm>
            <a:custGeom>
              <a:avLst/>
              <a:gdLst/>
              <a:ahLst/>
              <a:cxnLst/>
              <a:rect l="l" t="t" r="r" b="b"/>
              <a:pathLst>
                <a:path w="4871" h="16654" extrusionOk="0">
                  <a:moveTo>
                    <a:pt x="0" y="1"/>
                  </a:moveTo>
                  <a:lnTo>
                    <a:pt x="0" y="1"/>
                  </a:lnTo>
                  <a:cubicBezTo>
                    <a:pt x="2252" y="6128"/>
                    <a:pt x="3980" y="13538"/>
                    <a:pt x="4661" y="16654"/>
                  </a:cubicBezTo>
                  <a:lnTo>
                    <a:pt x="4871" y="16654"/>
                  </a:lnTo>
                  <a:cubicBezTo>
                    <a:pt x="4216" y="13669"/>
                    <a:pt x="2566" y="6547"/>
                    <a:pt x="393" y="498"/>
                  </a:cubicBezTo>
                  <a:cubicBezTo>
                    <a:pt x="262" y="315"/>
                    <a:pt x="131" y="15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24"/>
            <p:cNvSpPr/>
            <p:nvPr/>
          </p:nvSpPr>
          <p:spPr>
            <a:xfrm>
              <a:off x="4984675" y="4197150"/>
              <a:ext cx="202950" cy="589150"/>
            </a:xfrm>
            <a:custGeom>
              <a:avLst/>
              <a:gdLst/>
              <a:ahLst/>
              <a:cxnLst/>
              <a:rect l="l" t="t" r="r" b="b"/>
              <a:pathLst>
                <a:path w="8118" h="23566" extrusionOk="0">
                  <a:moveTo>
                    <a:pt x="1" y="0"/>
                  </a:moveTo>
                  <a:cubicBezTo>
                    <a:pt x="12" y="3"/>
                    <a:pt x="22" y="6"/>
                    <a:pt x="33" y="9"/>
                  </a:cubicBezTo>
                  <a:lnTo>
                    <a:pt x="33" y="9"/>
                  </a:lnTo>
                  <a:cubicBezTo>
                    <a:pt x="31" y="6"/>
                    <a:pt x="29" y="3"/>
                    <a:pt x="27" y="0"/>
                  </a:cubicBezTo>
                  <a:close/>
                  <a:moveTo>
                    <a:pt x="33" y="9"/>
                  </a:moveTo>
                  <a:lnTo>
                    <a:pt x="33" y="9"/>
                  </a:lnTo>
                  <a:cubicBezTo>
                    <a:pt x="3775" y="5644"/>
                    <a:pt x="6940" y="19065"/>
                    <a:pt x="7935" y="23566"/>
                  </a:cubicBezTo>
                  <a:lnTo>
                    <a:pt x="8118" y="23566"/>
                  </a:lnTo>
                  <a:cubicBezTo>
                    <a:pt x="7175" y="19167"/>
                    <a:pt x="4059" y="5918"/>
                    <a:pt x="315" y="105"/>
                  </a:cubicBezTo>
                  <a:cubicBezTo>
                    <a:pt x="221" y="81"/>
                    <a:pt x="127" y="37"/>
                    <a:pt x="33"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24"/>
            <p:cNvSpPr/>
            <p:nvPr/>
          </p:nvSpPr>
          <p:spPr>
            <a:xfrm>
              <a:off x="4804675" y="4179475"/>
              <a:ext cx="214725" cy="606825"/>
            </a:xfrm>
            <a:custGeom>
              <a:avLst/>
              <a:gdLst/>
              <a:ahLst/>
              <a:cxnLst/>
              <a:rect l="l" t="t" r="r" b="b"/>
              <a:pathLst>
                <a:path w="8589" h="24273" extrusionOk="0">
                  <a:moveTo>
                    <a:pt x="210" y="0"/>
                  </a:moveTo>
                  <a:cubicBezTo>
                    <a:pt x="131" y="0"/>
                    <a:pt x="53" y="26"/>
                    <a:pt x="0" y="26"/>
                  </a:cubicBezTo>
                  <a:cubicBezTo>
                    <a:pt x="3954" y="5158"/>
                    <a:pt x="7358" y="19560"/>
                    <a:pt x="8379" y="24273"/>
                  </a:cubicBezTo>
                  <a:lnTo>
                    <a:pt x="8589" y="24273"/>
                  </a:lnTo>
                  <a:cubicBezTo>
                    <a:pt x="7567" y="19638"/>
                    <a:pt x="4216" y="528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24"/>
            <p:cNvSpPr/>
            <p:nvPr/>
          </p:nvSpPr>
          <p:spPr>
            <a:xfrm>
              <a:off x="4663275" y="4220050"/>
              <a:ext cx="187250" cy="566250"/>
            </a:xfrm>
            <a:custGeom>
              <a:avLst/>
              <a:gdLst/>
              <a:ahLst/>
              <a:cxnLst/>
              <a:rect l="l" t="t" r="r" b="b"/>
              <a:pathLst>
                <a:path w="7490" h="22650" extrusionOk="0">
                  <a:moveTo>
                    <a:pt x="184" y="1"/>
                  </a:moveTo>
                  <a:cubicBezTo>
                    <a:pt x="131" y="27"/>
                    <a:pt x="53" y="53"/>
                    <a:pt x="0" y="79"/>
                  </a:cubicBezTo>
                  <a:cubicBezTo>
                    <a:pt x="3483" y="6154"/>
                    <a:pt x="6363" y="18382"/>
                    <a:pt x="7306" y="22650"/>
                  </a:cubicBezTo>
                  <a:lnTo>
                    <a:pt x="7489" y="22650"/>
                  </a:lnTo>
                  <a:cubicBezTo>
                    <a:pt x="6573" y="18434"/>
                    <a:pt x="3692" y="6154"/>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24"/>
            <p:cNvSpPr/>
            <p:nvPr/>
          </p:nvSpPr>
          <p:spPr>
            <a:xfrm>
              <a:off x="4539550" y="4311700"/>
              <a:ext cx="142725" cy="474600"/>
            </a:xfrm>
            <a:custGeom>
              <a:avLst/>
              <a:gdLst/>
              <a:ahLst/>
              <a:cxnLst/>
              <a:rect l="l" t="t" r="r" b="b"/>
              <a:pathLst>
                <a:path w="5709" h="18984" extrusionOk="0">
                  <a:moveTo>
                    <a:pt x="158" y="0"/>
                  </a:moveTo>
                  <a:cubicBezTo>
                    <a:pt x="105" y="53"/>
                    <a:pt x="53" y="105"/>
                    <a:pt x="0" y="157"/>
                  </a:cubicBezTo>
                  <a:cubicBezTo>
                    <a:pt x="2671" y="6599"/>
                    <a:pt x="4740" y="15475"/>
                    <a:pt x="5499" y="18984"/>
                  </a:cubicBezTo>
                  <a:lnTo>
                    <a:pt x="5709" y="18984"/>
                  </a:lnTo>
                  <a:cubicBezTo>
                    <a:pt x="4949" y="15501"/>
                    <a:pt x="2855" y="6494"/>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24"/>
            <p:cNvSpPr/>
            <p:nvPr/>
          </p:nvSpPr>
          <p:spPr>
            <a:xfrm>
              <a:off x="4434150" y="4492375"/>
              <a:ext cx="79250" cy="293925"/>
            </a:xfrm>
            <a:custGeom>
              <a:avLst/>
              <a:gdLst/>
              <a:ahLst/>
              <a:cxnLst/>
              <a:rect l="l" t="t" r="r" b="b"/>
              <a:pathLst>
                <a:path w="3170" h="11757" extrusionOk="0">
                  <a:moveTo>
                    <a:pt x="158" y="0"/>
                  </a:moveTo>
                  <a:lnTo>
                    <a:pt x="1" y="210"/>
                  </a:lnTo>
                  <a:cubicBezTo>
                    <a:pt x="1415" y="4897"/>
                    <a:pt x="2488" y="9479"/>
                    <a:pt x="2986" y="11757"/>
                  </a:cubicBezTo>
                  <a:lnTo>
                    <a:pt x="3169" y="11757"/>
                  </a:lnTo>
                  <a:cubicBezTo>
                    <a:pt x="2672" y="9479"/>
                    <a:pt x="1598" y="4792"/>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24"/>
            <p:cNvSpPr/>
            <p:nvPr/>
          </p:nvSpPr>
          <p:spPr>
            <a:xfrm>
              <a:off x="4282950" y="4557175"/>
              <a:ext cx="62200" cy="229125"/>
            </a:xfrm>
            <a:custGeom>
              <a:avLst/>
              <a:gdLst/>
              <a:ahLst/>
              <a:cxnLst/>
              <a:rect l="l" t="t" r="r" b="b"/>
              <a:pathLst>
                <a:path w="2488" h="9165" extrusionOk="0">
                  <a:moveTo>
                    <a:pt x="0" y="0"/>
                  </a:moveTo>
                  <a:cubicBezTo>
                    <a:pt x="1074" y="3797"/>
                    <a:pt x="1859" y="7280"/>
                    <a:pt x="2278" y="9165"/>
                  </a:cubicBezTo>
                  <a:lnTo>
                    <a:pt x="2488" y="9165"/>
                  </a:lnTo>
                  <a:cubicBezTo>
                    <a:pt x="2095" y="7306"/>
                    <a:pt x="1283" y="3850"/>
                    <a:pt x="236" y="27"/>
                  </a:cubicBezTo>
                  <a:cubicBezTo>
                    <a:pt x="157" y="27"/>
                    <a:pt x="79"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24"/>
            <p:cNvSpPr/>
            <p:nvPr/>
          </p:nvSpPr>
          <p:spPr>
            <a:xfrm>
              <a:off x="4104225" y="4520525"/>
              <a:ext cx="72050" cy="265775"/>
            </a:xfrm>
            <a:custGeom>
              <a:avLst/>
              <a:gdLst/>
              <a:ahLst/>
              <a:cxnLst/>
              <a:rect l="l" t="t" r="r" b="b"/>
              <a:pathLst>
                <a:path w="2882" h="10631" extrusionOk="0">
                  <a:moveTo>
                    <a:pt x="210" y="0"/>
                  </a:moveTo>
                  <a:cubicBezTo>
                    <a:pt x="132" y="0"/>
                    <a:pt x="53" y="0"/>
                    <a:pt x="1" y="26"/>
                  </a:cubicBezTo>
                  <a:cubicBezTo>
                    <a:pt x="1284" y="4373"/>
                    <a:pt x="2227" y="8510"/>
                    <a:pt x="2698" y="10631"/>
                  </a:cubicBezTo>
                  <a:lnTo>
                    <a:pt x="2881" y="10631"/>
                  </a:lnTo>
                  <a:cubicBezTo>
                    <a:pt x="2436" y="8536"/>
                    <a:pt x="1493" y="4399"/>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05" name="Google Shape;1305;p24"/>
          <p:cNvGrpSpPr/>
          <p:nvPr/>
        </p:nvGrpSpPr>
        <p:grpSpPr>
          <a:xfrm>
            <a:off x="1994100" y="5208101"/>
            <a:ext cx="724466" cy="1467300"/>
            <a:chOff x="3739625" y="3597525"/>
            <a:chExt cx="543350" cy="1100475"/>
          </a:xfrm>
        </p:grpSpPr>
        <p:sp>
          <p:nvSpPr>
            <p:cNvPr id="1306" name="Google Shape;1306;p24"/>
            <p:cNvSpPr/>
            <p:nvPr/>
          </p:nvSpPr>
          <p:spPr>
            <a:xfrm>
              <a:off x="4017825" y="3956225"/>
              <a:ext cx="39250" cy="741775"/>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24"/>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24"/>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24"/>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24"/>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4"/>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4"/>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4"/>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4"/>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4"/>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4"/>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4"/>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4"/>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4"/>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4"/>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24"/>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24"/>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4"/>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4"/>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4"/>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4"/>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4"/>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4"/>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4"/>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0" name="Google Shape;1330;p24"/>
          <p:cNvGrpSpPr/>
          <p:nvPr/>
        </p:nvGrpSpPr>
        <p:grpSpPr>
          <a:xfrm>
            <a:off x="522467" y="4903453"/>
            <a:ext cx="580467" cy="1368033"/>
            <a:chOff x="1517875" y="3658175"/>
            <a:chExt cx="435350" cy="1026025"/>
          </a:xfrm>
        </p:grpSpPr>
        <p:sp>
          <p:nvSpPr>
            <p:cNvPr id="1331" name="Google Shape;1331;p24"/>
            <p:cNvSpPr/>
            <p:nvPr/>
          </p:nvSpPr>
          <p:spPr>
            <a:xfrm>
              <a:off x="1705100" y="4104175"/>
              <a:ext cx="38650" cy="580025"/>
            </a:xfrm>
            <a:custGeom>
              <a:avLst/>
              <a:gdLst/>
              <a:ahLst/>
              <a:cxnLst/>
              <a:rect l="l" t="t" r="r" b="b"/>
              <a:pathLst>
                <a:path w="1546" h="23201" extrusionOk="0">
                  <a:moveTo>
                    <a:pt x="1336" y="1"/>
                  </a:moveTo>
                  <a:cubicBezTo>
                    <a:pt x="812" y="3300"/>
                    <a:pt x="419" y="6652"/>
                    <a:pt x="236" y="9977"/>
                  </a:cubicBezTo>
                  <a:cubicBezTo>
                    <a:pt x="0" y="13905"/>
                    <a:pt x="79" y="19273"/>
                    <a:pt x="314" y="23200"/>
                  </a:cubicBezTo>
                  <a:lnTo>
                    <a:pt x="524" y="23174"/>
                  </a:lnTo>
                  <a:cubicBezTo>
                    <a:pt x="288" y="19273"/>
                    <a:pt x="210" y="13905"/>
                    <a:pt x="445" y="10003"/>
                  </a:cubicBezTo>
                  <a:cubicBezTo>
                    <a:pt x="629" y="6678"/>
                    <a:pt x="995" y="3326"/>
                    <a:pt x="1545" y="27"/>
                  </a:cubicBezTo>
                  <a:lnTo>
                    <a:pt x="1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4"/>
            <p:cNvSpPr/>
            <p:nvPr/>
          </p:nvSpPr>
          <p:spPr>
            <a:xfrm>
              <a:off x="1529650" y="4202450"/>
              <a:ext cx="185950" cy="106375"/>
            </a:xfrm>
            <a:custGeom>
              <a:avLst/>
              <a:gdLst/>
              <a:ahLst/>
              <a:cxnLst/>
              <a:rect l="l" t="t" r="r" b="b"/>
              <a:pathLst>
                <a:path w="7438" h="4255" extrusionOk="0">
                  <a:moveTo>
                    <a:pt x="1885" y="0"/>
                  </a:moveTo>
                  <a:cubicBezTo>
                    <a:pt x="1678" y="0"/>
                    <a:pt x="1470" y="14"/>
                    <a:pt x="1258" y="50"/>
                  </a:cubicBezTo>
                  <a:cubicBezTo>
                    <a:pt x="1205" y="50"/>
                    <a:pt x="1153" y="50"/>
                    <a:pt x="1101" y="76"/>
                  </a:cubicBezTo>
                  <a:cubicBezTo>
                    <a:pt x="734" y="128"/>
                    <a:pt x="367" y="207"/>
                    <a:pt x="1" y="286"/>
                  </a:cubicBezTo>
                  <a:cubicBezTo>
                    <a:pt x="315" y="469"/>
                    <a:pt x="577" y="705"/>
                    <a:pt x="812" y="940"/>
                  </a:cubicBezTo>
                  <a:cubicBezTo>
                    <a:pt x="1389" y="1490"/>
                    <a:pt x="1860" y="2092"/>
                    <a:pt x="2357" y="2695"/>
                  </a:cubicBezTo>
                  <a:cubicBezTo>
                    <a:pt x="2724" y="3140"/>
                    <a:pt x="3248" y="3480"/>
                    <a:pt x="3745" y="3742"/>
                  </a:cubicBezTo>
                  <a:cubicBezTo>
                    <a:pt x="4295" y="4004"/>
                    <a:pt x="4871" y="4161"/>
                    <a:pt x="5447" y="4213"/>
                  </a:cubicBezTo>
                  <a:cubicBezTo>
                    <a:pt x="5664" y="4240"/>
                    <a:pt x="5890" y="4255"/>
                    <a:pt x="6118" y="4255"/>
                  </a:cubicBezTo>
                  <a:cubicBezTo>
                    <a:pt x="6551" y="4255"/>
                    <a:pt x="6990" y="4202"/>
                    <a:pt x="7385" y="4082"/>
                  </a:cubicBezTo>
                  <a:cubicBezTo>
                    <a:pt x="7437" y="4056"/>
                    <a:pt x="7228" y="3349"/>
                    <a:pt x="7228" y="3271"/>
                  </a:cubicBezTo>
                  <a:cubicBezTo>
                    <a:pt x="7071" y="2695"/>
                    <a:pt x="6783" y="2171"/>
                    <a:pt x="6416" y="1726"/>
                  </a:cubicBezTo>
                  <a:cubicBezTo>
                    <a:pt x="6076" y="1333"/>
                    <a:pt x="5683" y="1019"/>
                    <a:pt x="5238" y="757"/>
                  </a:cubicBezTo>
                  <a:cubicBezTo>
                    <a:pt x="4819" y="547"/>
                    <a:pt x="4347" y="364"/>
                    <a:pt x="3902" y="259"/>
                  </a:cubicBezTo>
                  <a:cubicBezTo>
                    <a:pt x="3483" y="155"/>
                    <a:pt x="3064" y="76"/>
                    <a:pt x="2645" y="50"/>
                  </a:cubicBezTo>
                  <a:cubicBezTo>
                    <a:pt x="2387" y="21"/>
                    <a:pt x="2136" y="0"/>
                    <a:pt x="18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4"/>
            <p:cNvSpPr/>
            <p:nvPr/>
          </p:nvSpPr>
          <p:spPr>
            <a:xfrm>
              <a:off x="1517875" y="3658175"/>
              <a:ext cx="435350" cy="475350"/>
            </a:xfrm>
            <a:custGeom>
              <a:avLst/>
              <a:gdLst/>
              <a:ahLst/>
              <a:cxnLst/>
              <a:rect l="l" t="t" r="r" b="b"/>
              <a:pathLst>
                <a:path w="17414" h="19014" extrusionOk="0">
                  <a:moveTo>
                    <a:pt x="9159" y="0"/>
                  </a:moveTo>
                  <a:cubicBezTo>
                    <a:pt x="9019" y="0"/>
                    <a:pt x="8881" y="4"/>
                    <a:pt x="8746" y="9"/>
                  </a:cubicBezTo>
                  <a:lnTo>
                    <a:pt x="8694" y="9"/>
                  </a:lnTo>
                  <a:cubicBezTo>
                    <a:pt x="8641" y="36"/>
                    <a:pt x="8589" y="36"/>
                    <a:pt x="8537" y="36"/>
                  </a:cubicBezTo>
                  <a:lnTo>
                    <a:pt x="8510" y="36"/>
                  </a:lnTo>
                  <a:cubicBezTo>
                    <a:pt x="6913" y="193"/>
                    <a:pt x="5421" y="926"/>
                    <a:pt x="4190" y="1869"/>
                  </a:cubicBezTo>
                  <a:lnTo>
                    <a:pt x="4164" y="1869"/>
                  </a:lnTo>
                  <a:lnTo>
                    <a:pt x="4033" y="1973"/>
                  </a:lnTo>
                  <a:cubicBezTo>
                    <a:pt x="4033" y="1973"/>
                    <a:pt x="4007" y="1973"/>
                    <a:pt x="4007" y="1999"/>
                  </a:cubicBezTo>
                  <a:cubicBezTo>
                    <a:pt x="3064" y="2733"/>
                    <a:pt x="2278" y="3597"/>
                    <a:pt x="1702" y="4435"/>
                  </a:cubicBezTo>
                  <a:cubicBezTo>
                    <a:pt x="1519" y="4723"/>
                    <a:pt x="1336" y="5011"/>
                    <a:pt x="1179" y="5299"/>
                  </a:cubicBezTo>
                  <a:cubicBezTo>
                    <a:pt x="1179" y="5299"/>
                    <a:pt x="1153" y="5325"/>
                    <a:pt x="1153" y="5325"/>
                  </a:cubicBezTo>
                  <a:cubicBezTo>
                    <a:pt x="1126" y="5377"/>
                    <a:pt x="1100" y="5430"/>
                    <a:pt x="1100" y="5456"/>
                  </a:cubicBezTo>
                  <a:cubicBezTo>
                    <a:pt x="1074" y="5482"/>
                    <a:pt x="1074" y="5482"/>
                    <a:pt x="1074" y="5482"/>
                  </a:cubicBezTo>
                  <a:cubicBezTo>
                    <a:pt x="315" y="7001"/>
                    <a:pt x="79" y="8493"/>
                    <a:pt x="0" y="9619"/>
                  </a:cubicBezTo>
                  <a:lnTo>
                    <a:pt x="0" y="9645"/>
                  </a:lnTo>
                  <a:cubicBezTo>
                    <a:pt x="0" y="9698"/>
                    <a:pt x="0" y="9750"/>
                    <a:pt x="0" y="9802"/>
                  </a:cubicBezTo>
                  <a:lnTo>
                    <a:pt x="0" y="9829"/>
                  </a:lnTo>
                  <a:cubicBezTo>
                    <a:pt x="0" y="10457"/>
                    <a:pt x="27" y="10954"/>
                    <a:pt x="53" y="11242"/>
                  </a:cubicBezTo>
                  <a:cubicBezTo>
                    <a:pt x="105" y="11923"/>
                    <a:pt x="210" y="13023"/>
                    <a:pt x="629" y="14149"/>
                  </a:cubicBezTo>
                  <a:cubicBezTo>
                    <a:pt x="629" y="14175"/>
                    <a:pt x="629" y="14175"/>
                    <a:pt x="629" y="14175"/>
                  </a:cubicBezTo>
                  <a:lnTo>
                    <a:pt x="681" y="14332"/>
                  </a:lnTo>
                  <a:cubicBezTo>
                    <a:pt x="681" y="14332"/>
                    <a:pt x="707" y="14332"/>
                    <a:pt x="707" y="14358"/>
                  </a:cubicBezTo>
                  <a:cubicBezTo>
                    <a:pt x="995" y="15118"/>
                    <a:pt x="1441" y="15903"/>
                    <a:pt x="2148" y="16636"/>
                  </a:cubicBezTo>
                  <a:cubicBezTo>
                    <a:pt x="2619" y="17134"/>
                    <a:pt x="3169" y="17553"/>
                    <a:pt x="3745" y="17893"/>
                  </a:cubicBezTo>
                  <a:cubicBezTo>
                    <a:pt x="3745" y="17919"/>
                    <a:pt x="3745" y="17919"/>
                    <a:pt x="3771" y="17919"/>
                  </a:cubicBezTo>
                  <a:cubicBezTo>
                    <a:pt x="3797" y="17946"/>
                    <a:pt x="3850" y="17972"/>
                    <a:pt x="3902" y="17998"/>
                  </a:cubicBezTo>
                  <a:lnTo>
                    <a:pt x="3928" y="17998"/>
                  </a:lnTo>
                  <a:cubicBezTo>
                    <a:pt x="5203" y="18704"/>
                    <a:pt x="6656" y="19014"/>
                    <a:pt x="8029" y="19014"/>
                  </a:cubicBezTo>
                  <a:cubicBezTo>
                    <a:pt x="8235" y="19014"/>
                    <a:pt x="8440" y="19007"/>
                    <a:pt x="8641" y="18993"/>
                  </a:cubicBezTo>
                  <a:lnTo>
                    <a:pt x="8877" y="18967"/>
                  </a:lnTo>
                  <a:cubicBezTo>
                    <a:pt x="9296" y="18941"/>
                    <a:pt x="9715" y="18888"/>
                    <a:pt x="10108" y="18784"/>
                  </a:cubicBezTo>
                  <a:cubicBezTo>
                    <a:pt x="11364" y="18496"/>
                    <a:pt x="12412" y="17946"/>
                    <a:pt x="13250" y="17291"/>
                  </a:cubicBezTo>
                  <a:lnTo>
                    <a:pt x="13276" y="17291"/>
                  </a:lnTo>
                  <a:cubicBezTo>
                    <a:pt x="13328" y="17239"/>
                    <a:pt x="13354" y="17213"/>
                    <a:pt x="13407" y="17186"/>
                  </a:cubicBezTo>
                  <a:cubicBezTo>
                    <a:pt x="13407" y="17160"/>
                    <a:pt x="13407" y="17160"/>
                    <a:pt x="13433" y="17160"/>
                  </a:cubicBezTo>
                  <a:cubicBezTo>
                    <a:pt x="14926" y="15956"/>
                    <a:pt x="15790" y="14489"/>
                    <a:pt x="16209" y="13704"/>
                  </a:cubicBezTo>
                  <a:cubicBezTo>
                    <a:pt x="16209" y="13678"/>
                    <a:pt x="16209" y="13678"/>
                    <a:pt x="16209" y="13678"/>
                  </a:cubicBezTo>
                  <a:cubicBezTo>
                    <a:pt x="16235" y="13625"/>
                    <a:pt x="16261" y="13573"/>
                    <a:pt x="16287" y="13521"/>
                  </a:cubicBezTo>
                  <a:cubicBezTo>
                    <a:pt x="16287" y="13521"/>
                    <a:pt x="16287" y="13521"/>
                    <a:pt x="16287" y="13494"/>
                  </a:cubicBezTo>
                  <a:cubicBezTo>
                    <a:pt x="16313" y="13468"/>
                    <a:pt x="16339" y="13416"/>
                    <a:pt x="16366" y="13363"/>
                  </a:cubicBezTo>
                  <a:cubicBezTo>
                    <a:pt x="16654" y="12787"/>
                    <a:pt x="17282" y="11504"/>
                    <a:pt x="17387" y="9698"/>
                  </a:cubicBezTo>
                  <a:cubicBezTo>
                    <a:pt x="17387" y="9593"/>
                    <a:pt x="17413" y="9514"/>
                    <a:pt x="17413" y="9410"/>
                  </a:cubicBezTo>
                  <a:lnTo>
                    <a:pt x="17413" y="9383"/>
                  </a:lnTo>
                  <a:lnTo>
                    <a:pt x="17413" y="9226"/>
                  </a:lnTo>
                  <a:lnTo>
                    <a:pt x="17413" y="9174"/>
                  </a:lnTo>
                  <a:lnTo>
                    <a:pt x="17387" y="9200"/>
                  </a:lnTo>
                  <a:cubicBezTo>
                    <a:pt x="17387" y="7289"/>
                    <a:pt x="16758" y="5822"/>
                    <a:pt x="16339" y="5011"/>
                  </a:cubicBezTo>
                  <a:cubicBezTo>
                    <a:pt x="16339" y="4984"/>
                    <a:pt x="16339" y="4984"/>
                    <a:pt x="16339" y="4984"/>
                  </a:cubicBezTo>
                  <a:cubicBezTo>
                    <a:pt x="16313" y="4932"/>
                    <a:pt x="16287" y="4880"/>
                    <a:pt x="16261" y="4827"/>
                  </a:cubicBezTo>
                  <a:lnTo>
                    <a:pt x="16235" y="4827"/>
                  </a:lnTo>
                  <a:cubicBezTo>
                    <a:pt x="16182" y="4696"/>
                    <a:pt x="16130" y="4592"/>
                    <a:pt x="16078" y="4539"/>
                  </a:cubicBezTo>
                  <a:cubicBezTo>
                    <a:pt x="15763" y="3989"/>
                    <a:pt x="14899" y="2523"/>
                    <a:pt x="13381" y="1397"/>
                  </a:cubicBezTo>
                  <a:lnTo>
                    <a:pt x="13354" y="1397"/>
                  </a:lnTo>
                  <a:cubicBezTo>
                    <a:pt x="13328" y="1371"/>
                    <a:pt x="13276" y="1319"/>
                    <a:pt x="13250" y="1292"/>
                  </a:cubicBezTo>
                  <a:lnTo>
                    <a:pt x="13224" y="1292"/>
                  </a:lnTo>
                  <a:cubicBezTo>
                    <a:pt x="12517" y="795"/>
                    <a:pt x="11652" y="376"/>
                    <a:pt x="10657" y="140"/>
                  </a:cubicBezTo>
                  <a:cubicBezTo>
                    <a:pt x="10150" y="39"/>
                    <a:pt x="9643" y="0"/>
                    <a:pt x="9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4"/>
            <p:cNvSpPr/>
            <p:nvPr/>
          </p:nvSpPr>
          <p:spPr>
            <a:xfrm>
              <a:off x="1676950" y="3831875"/>
              <a:ext cx="117200" cy="127025"/>
            </a:xfrm>
            <a:custGeom>
              <a:avLst/>
              <a:gdLst/>
              <a:ahLst/>
              <a:cxnLst/>
              <a:rect l="l" t="t" r="r" b="b"/>
              <a:pathLst>
                <a:path w="4688" h="5081" extrusionOk="0">
                  <a:moveTo>
                    <a:pt x="2383" y="0"/>
                  </a:moveTo>
                  <a:cubicBezTo>
                    <a:pt x="2016" y="26"/>
                    <a:pt x="1676" y="131"/>
                    <a:pt x="1362" y="341"/>
                  </a:cubicBezTo>
                  <a:cubicBezTo>
                    <a:pt x="1309" y="367"/>
                    <a:pt x="1283" y="393"/>
                    <a:pt x="1231" y="419"/>
                  </a:cubicBezTo>
                  <a:cubicBezTo>
                    <a:pt x="917" y="629"/>
                    <a:pt x="681" y="891"/>
                    <a:pt x="498" y="1152"/>
                  </a:cubicBezTo>
                  <a:cubicBezTo>
                    <a:pt x="472" y="1152"/>
                    <a:pt x="472" y="1179"/>
                    <a:pt x="472" y="1179"/>
                  </a:cubicBezTo>
                  <a:cubicBezTo>
                    <a:pt x="445" y="1205"/>
                    <a:pt x="419" y="1257"/>
                    <a:pt x="393" y="1283"/>
                  </a:cubicBezTo>
                  <a:cubicBezTo>
                    <a:pt x="184" y="1624"/>
                    <a:pt x="79" y="1964"/>
                    <a:pt x="53" y="2252"/>
                  </a:cubicBezTo>
                  <a:cubicBezTo>
                    <a:pt x="26" y="2304"/>
                    <a:pt x="26" y="2357"/>
                    <a:pt x="26" y="2409"/>
                  </a:cubicBezTo>
                  <a:cubicBezTo>
                    <a:pt x="0" y="2697"/>
                    <a:pt x="0" y="2907"/>
                    <a:pt x="26" y="3011"/>
                  </a:cubicBezTo>
                  <a:cubicBezTo>
                    <a:pt x="26" y="3142"/>
                    <a:pt x="53" y="3326"/>
                    <a:pt x="105" y="3535"/>
                  </a:cubicBezTo>
                  <a:cubicBezTo>
                    <a:pt x="105" y="3588"/>
                    <a:pt x="131" y="3640"/>
                    <a:pt x="131" y="3718"/>
                  </a:cubicBezTo>
                  <a:cubicBezTo>
                    <a:pt x="210" y="3954"/>
                    <a:pt x="341" y="4216"/>
                    <a:pt x="576" y="4452"/>
                  </a:cubicBezTo>
                  <a:cubicBezTo>
                    <a:pt x="655" y="4556"/>
                    <a:pt x="760" y="4635"/>
                    <a:pt x="838" y="4687"/>
                  </a:cubicBezTo>
                  <a:cubicBezTo>
                    <a:pt x="891" y="4713"/>
                    <a:pt x="943" y="4766"/>
                    <a:pt x="995" y="4792"/>
                  </a:cubicBezTo>
                  <a:cubicBezTo>
                    <a:pt x="1336" y="5001"/>
                    <a:pt x="1728" y="5080"/>
                    <a:pt x="2095" y="5080"/>
                  </a:cubicBezTo>
                  <a:lnTo>
                    <a:pt x="2278" y="5080"/>
                  </a:lnTo>
                  <a:cubicBezTo>
                    <a:pt x="2409" y="5080"/>
                    <a:pt x="2566" y="5054"/>
                    <a:pt x="2723" y="5028"/>
                  </a:cubicBezTo>
                  <a:cubicBezTo>
                    <a:pt x="2933" y="4975"/>
                    <a:pt x="3142" y="4897"/>
                    <a:pt x="3326" y="4792"/>
                  </a:cubicBezTo>
                  <a:cubicBezTo>
                    <a:pt x="3378" y="4766"/>
                    <a:pt x="3404" y="4713"/>
                    <a:pt x="3457" y="4687"/>
                  </a:cubicBezTo>
                  <a:cubicBezTo>
                    <a:pt x="3797" y="4478"/>
                    <a:pt x="4033" y="4190"/>
                    <a:pt x="4164" y="3954"/>
                  </a:cubicBezTo>
                  <a:cubicBezTo>
                    <a:pt x="4216" y="3902"/>
                    <a:pt x="4242" y="3849"/>
                    <a:pt x="4268" y="3823"/>
                  </a:cubicBezTo>
                  <a:cubicBezTo>
                    <a:pt x="4321" y="3718"/>
                    <a:pt x="4347" y="3640"/>
                    <a:pt x="4373" y="3588"/>
                  </a:cubicBezTo>
                  <a:cubicBezTo>
                    <a:pt x="4452" y="3457"/>
                    <a:pt x="4583" y="3195"/>
                    <a:pt x="4635" y="2854"/>
                  </a:cubicBezTo>
                  <a:cubicBezTo>
                    <a:pt x="4635" y="2802"/>
                    <a:pt x="4661" y="2750"/>
                    <a:pt x="4661" y="2671"/>
                  </a:cubicBezTo>
                  <a:cubicBezTo>
                    <a:pt x="4661" y="2645"/>
                    <a:pt x="4661" y="2645"/>
                    <a:pt x="4661" y="2619"/>
                  </a:cubicBezTo>
                  <a:lnTo>
                    <a:pt x="4661" y="2593"/>
                  </a:lnTo>
                  <a:cubicBezTo>
                    <a:pt x="4687" y="2200"/>
                    <a:pt x="4609" y="1859"/>
                    <a:pt x="4504" y="1598"/>
                  </a:cubicBezTo>
                  <a:cubicBezTo>
                    <a:pt x="4478" y="1545"/>
                    <a:pt x="4452" y="1493"/>
                    <a:pt x="4452" y="1440"/>
                  </a:cubicBezTo>
                  <a:cubicBezTo>
                    <a:pt x="4399" y="1336"/>
                    <a:pt x="4347" y="1257"/>
                    <a:pt x="4321" y="1205"/>
                  </a:cubicBezTo>
                  <a:cubicBezTo>
                    <a:pt x="4242" y="1100"/>
                    <a:pt x="4059" y="786"/>
                    <a:pt x="3771" y="524"/>
                  </a:cubicBezTo>
                  <a:cubicBezTo>
                    <a:pt x="3745" y="498"/>
                    <a:pt x="3692" y="445"/>
                    <a:pt x="3640" y="419"/>
                  </a:cubicBezTo>
                  <a:cubicBezTo>
                    <a:pt x="3430" y="236"/>
                    <a:pt x="3169" y="105"/>
                    <a:pt x="2854" y="26"/>
                  </a:cubicBezTo>
                  <a:cubicBezTo>
                    <a:pt x="2750" y="0"/>
                    <a:pt x="2645" y="0"/>
                    <a:pt x="2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4"/>
            <p:cNvSpPr/>
            <p:nvPr/>
          </p:nvSpPr>
          <p:spPr>
            <a:xfrm>
              <a:off x="1722775" y="3658400"/>
              <a:ext cx="19000" cy="174150"/>
            </a:xfrm>
            <a:custGeom>
              <a:avLst/>
              <a:gdLst/>
              <a:ahLst/>
              <a:cxnLst/>
              <a:rect l="l" t="t" r="r" b="b"/>
              <a:pathLst>
                <a:path w="760" h="6966" extrusionOk="0">
                  <a:moveTo>
                    <a:pt x="498" y="0"/>
                  </a:moveTo>
                  <a:cubicBezTo>
                    <a:pt x="445" y="0"/>
                    <a:pt x="393" y="0"/>
                    <a:pt x="341" y="27"/>
                  </a:cubicBezTo>
                  <a:lnTo>
                    <a:pt x="314" y="27"/>
                  </a:lnTo>
                  <a:cubicBezTo>
                    <a:pt x="105" y="1022"/>
                    <a:pt x="0" y="2043"/>
                    <a:pt x="0" y="3064"/>
                  </a:cubicBezTo>
                  <a:cubicBezTo>
                    <a:pt x="0" y="4373"/>
                    <a:pt x="183" y="5682"/>
                    <a:pt x="524" y="6965"/>
                  </a:cubicBezTo>
                  <a:lnTo>
                    <a:pt x="759" y="6965"/>
                  </a:lnTo>
                  <a:lnTo>
                    <a:pt x="759" y="6939"/>
                  </a:lnTo>
                  <a:cubicBezTo>
                    <a:pt x="393" y="5682"/>
                    <a:pt x="210" y="4373"/>
                    <a:pt x="210" y="3064"/>
                  </a:cubicBezTo>
                  <a:cubicBezTo>
                    <a:pt x="210" y="2069"/>
                    <a:pt x="314" y="1022"/>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6" name="Google Shape;1336;p24"/>
            <p:cNvSpPr/>
            <p:nvPr/>
          </p:nvSpPr>
          <p:spPr>
            <a:xfrm>
              <a:off x="1618025" y="3704225"/>
              <a:ext cx="94300" cy="139450"/>
            </a:xfrm>
            <a:custGeom>
              <a:avLst/>
              <a:gdLst/>
              <a:ahLst/>
              <a:cxnLst/>
              <a:rect l="l" t="t" r="r" b="b"/>
              <a:pathLst>
                <a:path w="3772" h="5578" extrusionOk="0">
                  <a:moveTo>
                    <a:pt x="184" y="0"/>
                  </a:moveTo>
                  <a:cubicBezTo>
                    <a:pt x="158" y="0"/>
                    <a:pt x="158" y="27"/>
                    <a:pt x="158" y="27"/>
                  </a:cubicBezTo>
                  <a:lnTo>
                    <a:pt x="27" y="131"/>
                  </a:lnTo>
                  <a:lnTo>
                    <a:pt x="1" y="131"/>
                  </a:lnTo>
                  <a:cubicBezTo>
                    <a:pt x="289" y="891"/>
                    <a:pt x="629" y="1624"/>
                    <a:pt x="1048" y="2331"/>
                  </a:cubicBezTo>
                  <a:cubicBezTo>
                    <a:pt x="1729" y="3535"/>
                    <a:pt x="2593" y="4609"/>
                    <a:pt x="3562" y="5551"/>
                  </a:cubicBezTo>
                  <a:lnTo>
                    <a:pt x="3588" y="5578"/>
                  </a:lnTo>
                  <a:lnTo>
                    <a:pt x="3614" y="5551"/>
                  </a:lnTo>
                  <a:cubicBezTo>
                    <a:pt x="3640" y="5525"/>
                    <a:pt x="3693" y="5499"/>
                    <a:pt x="3745" y="5473"/>
                  </a:cubicBezTo>
                  <a:lnTo>
                    <a:pt x="3771" y="5447"/>
                  </a:lnTo>
                  <a:lnTo>
                    <a:pt x="3745" y="5447"/>
                  </a:lnTo>
                  <a:lnTo>
                    <a:pt x="3719" y="5420"/>
                  </a:lnTo>
                  <a:cubicBezTo>
                    <a:pt x="2750" y="4478"/>
                    <a:pt x="1912" y="3404"/>
                    <a:pt x="1231" y="2226"/>
                  </a:cubicBezTo>
                  <a:cubicBezTo>
                    <a:pt x="812" y="1545"/>
                    <a:pt x="472" y="786"/>
                    <a:pt x="184" y="27"/>
                  </a:cubicBez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7" name="Google Shape;1337;p24"/>
            <p:cNvSpPr/>
            <p:nvPr/>
          </p:nvSpPr>
          <p:spPr>
            <a:xfrm>
              <a:off x="1544700" y="3790625"/>
              <a:ext cx="146025" cy="74000"/>
            </a:xfrm>
            <a:custGeom>
              <a:avLst/>
              <a:gdLst/>
              <a:ahLst/>
              <a:cxnLst/>
              <a:rect l="l" t="t" r="r" b="b"/>
              <a:pathLst>
                <a:path w="5841" h="2960" extrusionOk="0">
                  <a:moveTo>
                    <a:pt x="106" y="1"/>
                  </a:moveTo>
                  <a:cubicBezTo>
                    <a:pt x="80" y="1"/>
                    <a:pt x="80" y="27"/>
                    <a:pt x="80" y="27"/>
                  </a:cubicBezTo>
                  <a:cubicBezTo>
                    <a:pt x="53" y="79"/>
                    <a:pt x="27" y="105"/>
                    <a:pt x="1" y="158"/>
                  </a:cubicBezTo>
                  <a:cubicBezTo>
                    <a:pt x="1" y="158"/>
                    <a:pt x="1" y="184"/>
                    <a:pt x="1" y="184"/>
                  </a:cubicBezTo>
                  <a:cubicBezTo>
                    <a:pt x="577" y="655"/>
                    <a:pt x="1179" y="1048"/>
                    <a:pt x="1808" y="1415"/>
                  </a:cubicBezTo>
                  <a:cubicBezTo>
                    <a:pt x="3012" y="2122"/>
                    <a:pt x="4321" y="2645"/>
                    <a:pt x="5683" y="2959"/>
                  </a:cubicBezTo>
                  <a:lnTo>
                    <a:pt x="5709" y="2959"/>
                  </a:lnTo>
                  <a:cubicBezTo>
                    <a:pt x="5709" y="2933"/>
                    <a:pt x="5735" y="2907"/>
                    <a:pt x="5762" y="2881"/>
                  </a:cubicBezTo>
                  <a:lnTo>
                    <a:pt x="5762" y="2855"/>
                  </a:lnTo>
                  <a:cubicBezTo>
                    <a:pt x="5788" y="2855"/>
                    <a:pt x="5788" y="2829"/>
                    <a:pt x="5788" y="2829"/>
                  </a:cubicBezTo>
                  <a:lnTo>
                    <a:pt x="5840" y="2776"/>
                  </a:lnTo>
                  <a:lnTo>
                    <a:pt x="5788" y="2776"/>
                  </a:lnTo>
                  <a:cubicBezTo>
                    <a:pt x="4426" y="2436"/>
                    <a:pt x="3117" y="1938"/>
                    <a:pt x="1912" y="1231"/>
                  </a:cubicBezTo>
                  <a:cubicBezTo>
                    <a:pt x="1284" y="865"/>
                    <a:pt x="656" y="446"/>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4"/>
            <p:cNvSpPr/>
            <p:nvPr/>
          </p:nvSpPr>
          <p:spPr>
            <a:xfrm>
              <a:off x="1517875" y="3887500"/>
              <a:ext cx="161050" cy="20325"/>
            </a:xfrm>
            <a:custGeom>
              <a:avLst/>
              <a:gdLst/>
              <a:ahLst/>
              <a:cxnLst/>
              <a:rect l="l" t="t" r="r" b="b"/>
              <a:pathLst>
                <a:path w="6442" h="813" extrusionOk="0">
                  <a:moveTo>
                    <a:pt x="6389" y="1"/>
                  </a:moveTo>
                  <a:cubicBezTo>
                    <a:pt x="5237" y="341"/>
                    <a:pt x="4059" y="551"/>
                    <a:pt x="2855" y="603"/>
                  </a:cubicBezTo>
                  <a:lnTo>
                    <a:pt x="2278" y="603"/>
                  </a:lnTo>
                  <a:cubicBezTo>
                    <a:pt x="1519" y="603"/>
                    <a:pt x="760" y="551"/>
                    <a:pt x="27" y="446"/>
                  </a:cubicBezTo>
                  <a:lnTo>
                    <a:pt x="0" y="446"/>
                  </a:lnTo>
                  <a:lnTo>
                    <a:pt x="0" y="472"/>
                  </a:lnTo>
                  <a:cubicBezTo>
                    <a:pt x="0" y="525"/>
                    <a:pt x="0" y="577"/>
                    <a:pt x="0" y="629"/>
                  </a:cubicBezTo>
                  <a:lnTo>
                    <a:pt x="0" y="656"/>
                  </a:lnTo>
                  <a:cubicBezTo>
                    <a:pt x="760" y="760"/>
                    <a:pt x="1519" y="813"/>
                    <a:pt x="2278" y="813"/>
                  </a:cubicBezTo>
                  <a:lnTo>
                    <a:pt x="2855" y="813"/>
                  </a:lnTo>
                  <a:cubicBezTo>
                    <a:pt x="4059" y="760"/>
                    <a:pt x="5237" y="551"/>
                    <a:pt x="6389" y="210"/>
                  </a:cubicBezTo>
                  <a:lnTo>
                    <a:pt x="6416" y="210"/>
                  </a:lnTo>
                  <a:cubicBezTo>
                    <a:pt x="6416" y="158"/>
                    <a:pt x="6416" y="106"/>
                    <a:pt x="6442" y="27"/>
                  </a:cubicBezTo>
                  <a:lnTo>
                    <a:pt x="6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4"/>
            <p:cNvSpPr/>
            <p:nvPr/>
          </p:nvSpPr>
          <p:spPr>
            <a:xfrm>
              <a:off x="1533575" y="3918925"/>
              <a:ext cx="147975" cy="98225"/>
            </a:xfrm>
            <a:custGeom>
              <a:avLst/>
              <a:gdLst/>
              <a:ahLst/>
              <a:cxnLst/>
              <a:rect l="l" t="t" r="r" b="b"/>
              <a:pathLst>
                <a:path w="5919" h="3929" extrusionOk="0">
                  <a:moveTo>
                    <a:pt x="5840" y="1"/>
                  </a:moveTo>
                  <a:lnTo>
                    <a:pt x="5814" y="53"/>
                  </a:lnTo>
                  <a:cubicBezTo>
                    <a:pt x="4871" y="1022"/>
                    <a:pt x="3798" y="1860"/>
                    <a:pt x="2645" y="2541"/>
                  </a:cubicBezTo>
                  <a:cubicBezTo>
                    <a:pt x="1808" y="3012"/>
                    <a:pt x="917" y="3405"/>
                    <a:pt x="1" y="3719"/>
                  </a:cubicBezTo>
                  <a:cubicBezTo>
                    <a:pt x="1" y="3719"/>
                    <a:pt x="1" y="3745"/>
                    <a:pt x="1" y="3745"/>
                  </a:cubicBezTo>
                  <a:lnTo>
                    <a:pt x="53" y="3902"/>
                  </a:lnTo>
                  <a:cubicBezTo>
                    <a:pt x="53" y="3902"/>
                    <a:pt x="79" y="3902"/>
                    <a:pt x="79" y="3928"/>
                  </a:cubicBezTo>
                  <a:cubicBezTo>
                    <a:pt x="996" y="3614"/>
                    <a:pt x="1886" y="3195"/>
                    <a:pt x="2750" y="2698"/>
                  </a:cubicBezTo>
                  <a:cubicBezTo>
                    <a:pt x="3902" y="2043"/>
                    <a:pt x="4950" y="1205"/>
                    <a:pt x="5892" y="263"/>
                  </a:cubicBezTo>
                  <a:lnTo>
                    <a:pt x="5919" y="236"/>
                  </a:lnTo>
                  <a:lnTo>
                    <a:pt x="5892" y="236"/>
                  </a:lnTo>
                  <a:lnTo>
                    <a:pt x="5892" y="184"/>
                  </a:lnTo>
                  <a:cubicBezTo>
                    <a:pt x="5866" y="132"/>
                    <a:pt x="5866" y="106"/>
                    <a:pt x="5866" y="53"/>
                  </a:cubicBezTo>
                  <a:lnTo>
                    <a:pt x="58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4"/>
            <p:cNvSpPr/>
            <p:nvPr/>
          </p:nvSpPr>
          <p:spPr>
            <a:xfrm>
              <a:off x="1611475" y="3948400"/>
              <a:ext cx="91025" cy="159750"/>
            </a:xfrm>
            <a:custGeom>
              <a:avLst/>
              <a:gdLst/>
              <a:ahLst/>
              <a:cxnLst/>
              <a:rect l="l" t="t" r="r" b="b"/>
              <a:pathLst>
                <a:path w="3641" h="6390" extrusionOk="0">
                  <a:moveTo>
                    <a:pt x="3457" y="0"/>
                  </a:moveTo>
                  <a:lnTo>
                    <a:pt x="3431" y="26"/>
                  </a:lnTo>
                  <a:cubicBezTo>
                    <a:pt x="3117" y="1283"/>
                    <a:pt x="2619" y="2488"/>
                    <a:pt x="1991" y="3587"/>
                  </a:cubicBezTo>
                  <a:cubicBezTo>
                    <a:pt x="1519" y="4399"/>
                    <a:pt x="734" y="5446"/>
                    <a:pt x="1" y="6284"/>
                  </a:cubicBezTo>
                  <a:cubicBezTo>
                    <a:pt x="1" y="6284"/>
                    <a:pt x="1" y="6310"/>
                    <a:pt x="1" y="6310"/>
                  </a:cubicBezTo>
                  <a:cubicBezTo>
                    <a:pt x="53" y="6337"/>
                    <a:pt x="106" y="6363"/>
                    <a:pt x="158" y="6389"/>
                  </a:cubicBezTo>
                  <a:lnTo>
                    <a:pt x="184" y="6389"/>
                  </a:lnTo>
                  <a:cubicBezTo>
                    <a:pt x="917" y="5551"/>
                    <a:pt x="1703" y="4504"/>
                    <a:pt x="2148" y="3692"/>
                  </a:cubicBezTo>
                  <a:cubicBezTo>
                    <a:pt x="2803" y="2592"/>
                    <a:pt x="3300" y="1388"/>
                    <a:pt x="3640" y="131"/>
                  </a:cubicBezTo>
                  <a:lnTo>
                    <a:pt x="3640" y="105"/>
                  </a:lnTo>
                  <a:lnTo>
                    <a:pt x="3614" y="105"/>
                  </a:lnTo>
                  <a:cubicBezTo>
                    <a:pt x="3562" y="79"/>
                    <a:pt x="3536" y="52"/>
                    <a:pt x="3483" y="26"/>
                  </a:cubicBezTo>
                  <a:lnTo>
                    <a:pt x="34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4"/>
            <p:cNvSpPr/>
            <p:nvPr/>
          </p:nvSpPr>
          <p:spPr>
            <a:xfrm>
              <a:off x="1728650" y="3958200"/>
              <a:ext cx="19025" cy="174825"/>
            </a:xfrm>
            <a:custGeom>
              <a:avLst/>
              <a:gdLst/>
              <a:ahLst/>
              <a:cxnLst/>
              <a:rect l="l" t="t" r="r" b="b"/>
              <a:pathLst>
                <a:path w="761" h="6993" extrusionOk="0">
                  <a:moveTo>
                    <a:pt x="1" y="1"/>
                  </a:moveTo>
                  <a:lnTo>
                    <a:pt x="1" y="53"/>
                  </a:lnTo>
                  <a:cubicBezTo>
                    <a:pt x="367" y="1310"/>
                    <a:pt x="551" y="2619"/>
                    <a:pt x="551" y="3928"/>
                  </a:cubicBezTo>
                  <a:cubicBezTo>
                    <a:pt x="551" y="4897"/>
                    <a:pt x="420" y="5971"/>
                    <a:pt x="210" y="6992"/>
                  </a:cubicBezTo>
                  <a:lnTo>
                    <a:pt x="446" y="6966"/>
                  </a:lnTo>
                  <a:cubicBezTo>
                    <a:pt x="629" y="5971"/>
                    <a:pt x="760" y="4950"/>
                    <a:pt x="760" y="3928"/>
                  </a:cubicBezTo>
                  <a:cubicBezTo>
                    <a:pt x="734" y="2593"/>
                    <a:pt x="577" y="1284"/>
                    <a:pt x="210" y="27"/>
                  </a:cubicBezTo>
                  <a:lnTo>
                    <a:pt x="210" y="1"/>
                  </a:lnTo>
                  <a:lnTo>
                    <a:pt x="184" y="1"/>
                  </a:lnTo>
                  <a:cubicBezTo>
                    <a:pt x="158" y="14"/>
                    <a:pt x="132" y="20"/>
                    <a:pt x="106" y="20"/>
                  </a:cubicBezTo>
                  <a:cubicBezTo>
                    <a:pt x="79" y="20"/>
                    <a:pt x="53" y="14"/>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4"/>
            <p:cNvSpPr/>
            <p:nvPr/>
          </p:nvSpPr>
          <p:spPr>
            <a:xfrm>
              <a:off x="1758775" y="3948400"/>
              <a:ext cx="94950" cy="142075"/>
            </a:xfrm>
            <a:custGeom>
              <a:avLst/>
              <a:gdLst/>
              <a:ahLst/>
              <a:cxnLst/>
              <a:rect l="l" t="t" r="r" b="b"/>
              <a:pathLst>
                <a:path w="3798" h="5683" extrusionOk="0">
                  <a:moveTo>
                    <a:pt x="184" y="0"/>
                  </a:moveTo>
                  <a:lnTo>
                    <a:pt x="157" y="26"/>
                  </a:lnTo>
                  <a:cubicBezTo>
                    <a:pt x="131" y="52"/>
                    <a:pt x="79" y="79"/>
                    <a:pt x="26" y="105"/>
                  </a:cubicBezTo>
                  <a:lnTo>
                    <a:pt x="0" y="131"/>
                  </a:lnTo>
                  <a:lnTo>
                    <a:pt x="26" y="157"/>
                  </a:lnTo>
                  <a:cubicBezTo>
                    <a:pt x="995" y="1074"/>
                    <a:pt x="1833" y="2147"/>
                    <a:pt x="2514" y="3325"/>
                  </a:cubicBezTo>
                  <a:cubicBezTo>
                    <a:pt x="2959" y="4059"/>
                    <a:pt x="3326" y="4870"/>
                    <a:pt x="3614" y="5682"/>
                  </a:cubicBezTo>
                  <a:lnTo>
                    <a:pt x="3640" y="5682"/>
                  </a:lnTo>
                  <a:cubicBezTo>
                    <a:pt x="3666" y="5630"/>
                    <a:pt x="3718" y="5604"/>
                    <a:pt x="3771" y="5577"/>
                  </a:cubicBezTo>
                  <a:cubicBezTo>
                    <a:pt x="3771" y="5551"/>
                    <a:pt x="3797" y="5551"/>
                    <a:pt x="3797" y="5551"/>
                  </a:cubicBezTo>
                  <a:cubicBezTo>
                    <a:pt x="3509" y="4739"/>
                    <a:pt x="3116" y="3954"/>
                    <a:pt x="2697" y="3195"/>
                  </a:cubicBezTo>
                  <a:cubicBezTo>
                    <a:pt x="2016" y="2042"/>
                    <a:pt x="1179" y="969"/>
                    <a:pt x="210" y="26"/>
                  </a:cubicBez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4"/>
            <p:cNvSpPr/>
            <p:nvPr/>
          </p:nvSpPr>
          <p:spPr>
            <a:xfrm>
              <a:off x="1780375" y="3926125"/>
              <a:ext cx="145350" cy="74650"/>
            </a:xfrm>
            <a:custGeom>
              <a:avLst/>
              <a:gdLst/>
              <a:ahLst/>
              <a:cxnLst/>
              <a:rect l="l" t="t" r="r" b="b"/>
              <a:pathLst>
                <a:path w="5814" h="2986" extrusionOk="0">
                  <a:moveTo>
                    <a:pt x="105" y="1"/>
                  </a:moveTo>
                  <a:lnTo>
                    <a:pt x="105" y="27"/>
                  </a:lnTo>
                  <a:cubicBezTo>
                    <a:pt x="79" y="79"/>
                    <a:pt x="53" y="132"/>
                    <a:pt x="27" y="158"/>
                  </a:cubicBezTo>
                  <a:lnTo>
                    <a:pt x="0" y="210"/>
                  </a:lnTo>
                  <a:lnTo>
                    <a:pt x="27" y="210"/>
                  </a:lnTo>
                  <a:cubicBezTo>
                    <a:pt x="1388" y="551"/>
                    <a:pt x="2697" y="1048"/>
                    <a:pt x="3902" y="1755"/>
                  </a:cubicBezTo>
                  <a:cubicBezTo>
                    <a:pt x="4530" y="2096"/>
                    <a:pt x="5133" y="2515"/>
                    <a:pt x="5709" y="2986"/>
                  </a:cubicBezTo>
                  <a:cubicBezTo>
                    <a:pt x="5709" y="2960"/>
                    <a:pt x="5709" y="2960"/>
                    <a:pt x="5709" y="2960"/>
                  </a:cubicBezTo>
                  <a:cubicBezTo>
                    <a:pt x="5735" y="2907"/>
                    <a:pt x="5761" y="2855"/>
                    <a:pt x="5787" y="2803"/>
                  </a:cubicBezTo>
                  <a:cubicBezTo>
                    <a:pt x="5787" y="2803"/>
                    <a:pt x="5787" y="2776"/>
                    <a:pt x="5787" y="2776"/>
                  </a:cubicBezTo>
                  <a:lnTo>
                    <a:pt x="5813" y="2776"/>
                  </a:lnTo>
                  <a:cubicBezTo>
                    <a:pt x="5237" y="2331"/>
                    <a:pt x="4635" y="1912"/>
                    <a:pt x="4007" y="1572"/>
                  </a:cubicBezTo>
                  <a:cubicBezTo>
                    <a:pt x="2802" y="865"/>
                    <a:pt x="1493" y="341"/>
                    <a:pt x="131" y="27"/>
                  </a:cubicBezTo>
                  <a:lnTo>
                    <a:pt x="1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4"/>
            <p:cNvSpPr/>
            <p:nvPr/>
          </p:nvSpPr>
          <p:spPr>
            <a:xfrm>
              <a:off x="1792150" y="3883575"/>
              <a:ext cx="161075" cy="20325"/>
            </a:xfrm>
            <a:custGeom>
              <a:avLst/>
              <a:gdLst/>
              <a:ahLst/>
              <a:cxnLst/>
              <a:rect l="l" t="t" r="r" b="b"/>
              <a:pathLst>
                <a:path w="6443" h="813" extrusionOk="0">
                  <a:moveTo>
                    <a:pt x="3536" y="1"/>
                  </a:moveTo>
                  <a:cubicBezTo>
                    <a:pt x="2357" y="53"/>
                    <a:pt x="1179" y="263"/>
                    <a:pt x="27" y="577"/>
                  </a:cubicBezTo>
                  <a:lnTo>
                    <a:pt x="27" y="603"/>
                  </a:lnTo>
                  <a:cubicBezTo>
                    <a:pt x="27" y="682"/>
                    <a:pt x="1" y="734"/>
                    <a:pt x="1" y="786"/>
                  </a:cubicBezTo>
                  <a:lnTo>
                    <a:pt x="1" y="813"/>
                  </a:lnTo>
                  <a:lnTo>
                    <a:pt x="27" y="813"/>
                  </a:lnTo>
                  <a:cubicBezTo>
                    <a:pt x="1179" y="472"/>
                    <a:pt x="2357" y="263"/>
                    <a:pt x="3562" y="210"/>
                  </a:cubicBezTo>
                  <a:lnTo>
                    <a:pt x="4138" y="210"/>
                  </a:lnTo>
                  <a:cubicBezTo>
                    <a:pt x="4897" y="210"/>
                    <a:pt x="5683" y="263"/>
                    <a:pt x="6442" y="394"/>
                  </a:cubicBezTo>
                  <a:lnTo>
                    <a:pt x="6442" y="367"/>
                  </a:lnTo>
                  <a:lnTo>
                    <a:pt x="6442" y="210"/>
                  </a:lnTo>
                  <a:lnTo>
                    <a:pt x="6442" y="184"/>
                  </a:lnTo>
                  <a:cubicBezTo>
                    <a:pt x="5683" y="53"/>
                    <a:pt x="4923" y="1"/>
                    <a:pt x="4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5" name="Google Shape;1345;p24"/>
            <p:cNvSpPr/>
            <p:nvPr/>
          </p:nvSpPr>
          <p:spPr>
            <a:xfrm>
              <a:off x="1786925" y="3778200"/>
              <a:ext cx="139450" cy="95600"/>
            </a:xfrm>
            <a:custGeom>
              <a:avLst/>
              <a:gdLst/>
              <a:ahLst/>
              <a:cxnLst/>
              <a:rect l="l" t="t" r="r" b="b"/>
              <a:pathLst>
                <a:path w="5578" h="3824" extrusionOk="0">
                  <a:moveTo>
                    <a:pt x="5473" y="0"/>
                  </a:moveTo>
                  <a:cubicBezTo>
                    <a:pt x="4713" y="288"/>
                    <a:pt x="3954" y="655"/>
                    <a:pt x="3247" y="1048"/>
                  </a:cubicBezTo>
                  <a:cubicBezTo>
                    <a:pt x="2069" y="1755"/>
                    <a:pt x="969" y="2592"/>
                    <a:pt x="26" y="3587"/>
                  </a:cubicBezTo>
                  <a:lnTo>
                    <a:pt x="0" y="3614"/>
                  </a:lnTo>
                  <a:lnTo>
                    <a:pt x="26" y="3614"/>
                  </a:lnTo>
                  <a:cubicBezTo>
                    <a:pt x="26" y="3666"/>
                    <a:pt x="53" y="3718"/>
                    <a:pt x="79" y="3771"/>
                  </a:cubicBezTo>
                  <a:lnTo>
                    <a:pt x="79" y="3823"/>
                  </a:lnTo>
                  <a:lnTo>
                    <a:pt x="131" y="3797"/>
                  </a:lnTo>
                  <a:cubicBezTo>
                    <a:pt x="1074" y="2802"/>
                    <a:pt x="2174" y="1938"/>
                    <a:pt x="3352" y="1231"/>
                  </a:cubicBezTo>
                  <a:cubicBezTo>
                    <a:pt x="4059" y="838"/>
                    <a:pt x="4818" y="471"/>
                    <a:pt x="5577" y="183"/>
                  </a:cubicBezTo>
                  <a:lnTo>
                    <a:pt x="5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6" name="Google Shape;1346;p24"/>
            <p:cNvSpPr/>
            <p:nvPr/>
          </p:nvSpPr>
          <p:spPr>
            <a:xfrm>
              <a:off x="1767275" y="3689825"/>
              <a:ext cx="85775" cy="156475"/>
            </a:xfrm>
            <a:custGeom>
              <a:avLst/>
              <a:gdLst/>
              <a:ahLst/>
              <a:cxnLst/>
              <a:rect l="l" t="t" r="r" b="b"/>
              <a:pathLst>
                <a:path w="3431" h="6259" extrusionOk="0">
                  <a:moveTo>
                    <a:pt x="3248" y="0"/>
                  </a:moveTo>
                  <a:cubicBezTo>
                    <a:pt x="2593" y="760"/>
                    <a:pt x="1991" y="1545"/>
                    <a:pt x="1493" y="2409"/>
                  </a:cubicBezTo>
                  <a:cubicBezTo>
                    <a:pt x="839" y="3561"/>
                    <a:pt x="341" y="4818"/>
                    <a:pt x="1" y="6101"/>
                  </a:cubicBezTo>
                  <a:lnTo>
                    <a:pt x="1" y="6127"/>
                  </a:lnTo>
                  <a:lnTo>
                    <a:pt x="27" y="6127"/>
                  </a:lnTo>
                  <a:cubicBezTo>
                    <a:pt x="53" y="6154"/>
                    <a:pt x="105" y="6206"/>
                    <a:pt x="158" y="6232"/>
                  </a:cubicBezTo>
                  <a:lnTo>
                    <a:pt x="184" y="6258"/>
                  </a:lnTo>
                  <a:lnTo>
                    <a:pt x="184" y="6232"/>
                  </a:lnTo>
                  <a:cubicBezTo>
                    <a:pt x="524" y="4923"/>
                    <a:pt x="1022" y="3666"/>
                    <a:pt x="1676" y="2540"/>
                  </a:cubicBezTo>
                  <a:cubicBezTo>
                    <a:pt x="2174" y="1676"/>
                    <a:pt x="2750" y="864"/>
                    <a:pt x="3405" y="131"/>
                  </a:cubicBezTo>
                  <a:lnTo>
                    <a:pt x="3431" y="131"/>
                  </a:lnTo>
                  <a:cubicBezTo>
                    <a:pt x="3405" y="131"/>
                    <a:pt x="3405" y="105"/>
                    <a:pt x="3405" y="105"/>
                  </a:cubicBezTo>
                  <a:cubicBezTo>
                    <a:pt x="3352" y="79"/>
                    <a:pt x="3326" y="53"/>
                    <a:pt x="3274" y="26"/>
                  </a:cubicBezTo>
                  <a:cubicBezTo>
                    <a:pt x="3274" y="26"/>
                    <a:pt x="3248" y="0"/>
                    <a:pt x="3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47" name="Google Shape;1347;p24"/>
          <p:cNvSpPr/>
          <p:nvPr/>
        </p:nvSpPr>
        <p:spPr>
          <a:xfrm>
            <a:off x="1908391" y="6309632"/>
            <a:ext cx="2307404" cy="548357"/>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8" name="Google Shape;1348;p24"/>
          <p:cNvSpPr/>
          <p:nvPr/>
        </p:nvSpPr>
        <p:spPr>
          <a:xfrm>
            <a:off x="-558367" y="6057327"/>
            <a:ext cx="3374218" cy="800663"/>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9" name="Google Shape;1349;p24"/>
          <p:cNvSpPr/>
          <p:nvPr/>
        </p:nvSpPr>
        <p:spPr>
          <a:xfrm>
            <a:off x="10625251" y="2577501"/>
            <a:ext cx="1207166" cy="599867"/>
          </a:xfrm>
          <a:custGeom>
            <a:avLst/>
            <a:gdLst/>
            <a:ahLst/>
            <a:cxnLst/>
            <a:rect l="l" t="t" r="r" b="b"/>
            <a:pathLst>
              <a:path w="36215" h="17996" extrusionOk="0">
                <a:moveTo>
                  <a:pt x="20343" y="1"/>
                </a:moveTo>
                <a:cubicBezTo>
                  <a:pt x="15140" y="1"/>
                  <a:pt x="15320" y="7544"/>
                  <a:pt x="15320" y="7544"/>
                </a:cubicBezTo>
                <a:cubicBezTo>
                  <a:pt x="15320" y="7544"/>
                  <a:pt x="11904" y="86"/>
                  <a:pt x="8144" y="86"/>
                </a:cubicBezTo>
                <a:cubicBezTo>
                  <a:pt x="7625" y="86"/>
                  <a:pt x="7099" y="229"/>
                  <a:pt x="6574" y="553"/>
                </a:cubicBezTo>
                <a:cubicBezTo>
                  <a:pt x="2227" y="3250"/>
                  <a:pt x="5501" y="8408"/>
                  <a:pt x="5501" y="8408"/>
                </a:cubicBezTo>
                <a:cubicBezTo>
                  <a:pt x="5286" y="8210"/>
                  <a:pt x="4914" y="8107"/>
                  <a:pt x="4481" y="8107"/>
                </a:cubicBezTo>
                <a:cubicBezTo>
                  <a:pt x="2740" y="8107"/>
                  <a:pt x="1" y="9757"/>
                  <a:pt x="2411" y="13488"/>
                </a:cubicBezTo>
                <a:cubicBezTo>
                  <a:pt x="4427" y="16630"/>
                  <a:pt x="10954" y="17996"/>
                  <a:pt x="16913" y="17996"/>
                </a:cubicBezTo>
                <a:cubicBezTo>
                  <a:pt x="19545" y="17996"/>
                  <a:pt x="22066" y="17730"/>
                  <a:pt x="24039" y="17232"/>
                </a:cubicBezTo>
                <a:cubicBezTo>
                  <a:pt x="30926" y="15504"/>
                  <a:pt x="36215" y="8565"/>
                  <a:pt x="31711" y="5030"/>
                </a:cubicBezTo>
                <a:cubicBezTo>
                  <a:pt x="30721" y="4251"/>
                  <a:pt x="29768" y="3956"/>
                  <a:pt x="28893" y="3956"/>
                </a:cubicBezTo>
                <a:cubicBezTo>
                  <a:pt x="26183" y="3956"/>
                  <a:pt x="24222" y="6785"/>
                  <a:pt x="24222" y="6785"/>
                </a:cubicBezTo>
                <a:cubicBezTo>
                  <a:pt x="24222" y="6785"/>
                  <a:pt x="25898" y="160"/>
                  <a:pt x="20504" y="3"/>
                </a:cubicBezTo>
                <a:cubicBezTo>
                  <a:pt x="20450" y="1"/>
                  <a:pt x="20396" y="1"/>
                  <a:pt x="20343"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0" name="Google Shape;1350;p24"/>
          <p:cNvSpPr/>
          <p:nvPr/>
        </p:nvSpPr>
        <p:spPr>
          <a:xfrm>
            <a:off x="1908401" y="-286666"/>
            <a:ext cx="1206633" cy="599033"/>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1" name="Google Shape;1351;p24"/>
          <p:cNvSpPr/>
          <p:nvPr/>
        </p:nvSpPr>
        <p:spPr>
          <a:xfrm>
            <a:off x="1572804" y="1823694"/>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2" name="Google Shape;1352;p24"/>
          <p:cNvSpPr/>
          <p:nvPr/>
        </p:nvSpPr>
        <p:spPr>
          <a:xfrm>
            <a:off x="7468931" y="-289899"/>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53" name="Google Shape;1353;p24"/>
          <p:cNvGrpSpPr/>
          <p:nvPr/>
        </p:nvGrpSpPr>
        <p:grpSpPr>
          <a:xfrm>
            <a:off x="614051" y="411869"/>
            <a:ext cx="10963900" cy="5250233"/>
            <a:chOff x="-841475" y="308900"/>
            <a:chExt cx="8222925" cy="3937675"/>
          </a:xfrm>
        </p:grpSpPr>
        <p:sp>
          <p:nvSpPr>
            <p:cNvPr id="1354" name="Google Shape;1354;p24"/>
            <p:cNvSpPr/>
            <p:nvPr/>
          </p:nvSpPr>
          <p:spPr>
            <a:xfrm>
              <a:off x="6246425" y="198717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24"/>
            <p:cNvSpPr/>
            <p:nvPr/>
          </p:nvSpPr>
          <p:spPr>
            <a:xfrm>
              <a:off x="-208900" y="705475"/>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24"/>
            <p:cNvSpPr/>
            <p:nvPr/>
          </p:nvSpPr>
          <p:spPr>
            <a:xfrm>
              <a:off x="7188300" y="2822275"/>
              <a:ext cx="193150" cy="175575"/>
            </a:xfrm>
            <a:custGeom>
              <a:avLst/>
              <a:gdLst/>
              <a:ahLst/>
              <a:cxnLst/>
              <a:rect l="l" t="t" r="r" b="b"/>
              <a:pathLst>
                <a:path w="7726" h="7023" extrusionOk="0">
                  <a:moveTo>
                    <a:pt x="3882" y="0"/>
                  </a:moveTo>
                  <a:cubicBezTo>
                    <a:pt x="2286" y="0"/>
                    <a:pt x="827" y="1097"/>
                    <a:pt x="446" y="2713"/>
                  </a:cubicBezTo>
                  <a:cubicBezTo>
                    <a:pt x="1" y="4598"/>
                    <a:pt x="1179" y="6483"/>
                    <a:pt x="3064" y="6928"/>
                  </a:cubicBezTo>
                  <a:cubicBezTo>
                    <a:pt x="3334" y="6992"/>
                    <a:pt x="3603" y="7022"/>
                    <a:pt x="3868" y="7022"/>
                  </a:cubicBezTo>
                  <a:cubicBezTo>
                    <a:pt x="5459" y="7022"/>
                    <a:pt x="6898" y="5926"/>
                    <a:pt x="7280" y="4310"/>
                  </a:cubicBezTo>
                  <a:cubicBezTo>
                    <a:pt x="7725" y="2425"/>
                    <a:pt x="6573" y="539"/>
                    <a:pt x="4688" y="94"/>
                  </a:cubicBezTo>
                  <a:cubicBezTo>
                    <a:pt x="4418" y="31"/>
                    <a:pt x="4149"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7" name="Google Shape;1357;p24"/>
            <p:cNvSpPr/>
            <p:nvPr/>
          </p:nvSpPr>
          <p:spPr>
            <a:xfrm>
              <a:off x="5212400" y="4134625"/>
              <a:ext cx="111300" cy="111950"/>
            </a:xfrm>
            <a:custGeom>
              <a:avLst/>
              <a:gdLst/>
              <a:ahLst/>
              <a:cxnLst/>
              <a:rect l="l" t="t" r="r" b="b"/>
              <a:pathLst>
                <a:path w="4452" h="4478" extrusionOk="0">
                  <a:moveTo>
                    <a:pt x="2226" y="0"/>
                  </a:moveTo>
                  <a:cubicBezTo>
                    <a:pt x="995" y="0"/>
                    <a:pt x="0" y="1021"/>
                    <a:pt x="0" y="2252"/>
                  </a:cubicBezTo>
                  <a:cubicBezTo>
                    <a:pt x="0" y="3483"/>
                    <a:pt x="995" y="4478"/>
                    <a:pt x="2226" y="4478"/>
                  </a:cubicBezTo>
                  <a:cubicBezTo>
                    <a:pt x="3456" y="4478"/>
                    <a:pt x="4451" y="3483"/>
                    <a:pt x="4451" y="2252"/>
                  </a:cubicBezTo>
                  <a:cubicBezTo>
                    <a:pt x="4451" y="1021"/>
                    <a:pt x="3456" y="0"/>
                    <a:pt x="2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8" name="Google Shape;1358;p24"/>
            <p:cNvSpPr/>
            <p:nvPr/>
          </p:nvSpPr>
          <p:spPr>
            <a:xfrm>
              <a:off x="4368375" y="81025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4"/>
            <p:cNvSpPr/>
            <p:nvPr/>
          </p:nvSpPr>
          <p:spPr>
            <a:xfrm>
              <a:off x="5733725" y="496613"/>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0" name="Google Shape;1360;p24"/>
            <p:cNvSpPr/>
            <p:nvPr/>
          </p:nvSpPr>
          <p:spPr>
            <a:xfrm>
              <a:off x="-738700" y="2912075"/>
              <a:ext cx="85775" cy="85775"/>
            </a:xfrm>
            <a:custGeom>
              <a:avLst/>
              <a:gdLst/>
              <a:ahLst/>
              <a:cxnLst/>
              <a:rect l="l" t="t" r="r" b="b"/>
              <a:pathLst>
                <a:path w="3431" h="3431" extrusionOk="0">
                  <a:moveTo>
                    <a:pt x="1728" y="1"/>
                  </a:moveTo>
                  <a:cubicBezTo>
                    <a:pt x="760" y="1"/>
                    <a:pt x="0" y="760"/>
                    <a:pt x="0" y="1703"/>
                  </a:cubicBezTo>
                  <a:cubicBezTo>
                    <a:pt x="0" y="2672"/>
                    <a:pt x="760" y="3431"/>
                    <a:pt x="1728" y="3431"/>
                  </a:cubicBezTo>
                  <a:cubicBezTo>
                    <a:pt x="2671" y="3431"/>
                    <a:pt x="3430" y="2672"/>
                    <a:pt x="3430" y="1703"/>
                  </a:cubicBezTo>
                  <a:cubicBezTo>
                    <a:pt x="3430" y="760"/>
                    <a:pt x="2671" y="1"/>
                    <a:pt x="1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1" name="Google Shape;1361;p24"/>
            <p:cNvSpPr/>
            <p:nvPr/>
          </p:nvSpPr>
          <p:spPr>
            <a:xfrm>
              <a:off x="493975" y="2383025"/>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2" name="Google Shape;1362;p24"/>
            <p:cNvSpPr/>
            <p:nvPr/>
          </p:nvSpPr>
          <p:spPr>
            <a:xfrm>
              <a:off x="-841475" y="308900"/>
              <a:ext cx="188550" cy="188550"/>
            </a:xfrm>
            <a:custGeom>
              <a:avLst/>
              <a:gdLst/>
              <a:ahLst/>
              <a:cxnLst/>
              <a:rect l="l" t="t" r="r" b="b"/>
              <a:pathLst>
                <a:path w="7542" h="7542" extrusionOk="0">
                  <a:moveTo>
                    <a:pt x="3771" y="0"/>
                  </a:moveTo>
                  <a:cubicBezTo>
                    <a:pt x="1703" y="0"/>
                    <a:pt x="1" y="1702"/>
                    <a:pt x="1" y="3771"/>
                  </a:cubicBezTo>
                  <a:cubicBezTo>
                    <a:pt x="1" y="5866"/>
                    <a:pt x="1703" y="7541"/>
                    <a:pt x="3771" y="7541"/>
                  </a:cubicBezTo>
                  <a:cubicBezTo>
                    <a:pt x="5866" y="7541"/>
                    <a:pt x="7542" y="5866"/>
                    <a:pt x="7542" y="3771"/>
                  </a:cubicBezTo>
                  <a:cubicBezTo>
                    <a:pt x="7542" y="1702"/>
                    <a:pt x="5866" y="0"/>
                    <a:pt x="3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3" name="Google Shape;1363;p24"/>
            <p:cNvSpPr/>
            <p:nvPr/>
          </p:nvSpPr>
          <p:spPr>
            <a:xfrm>
              <a:off x="1102950" y="839650"/>
              <a:ext cx="174150" cy="173500"/>
            </a:xfrm>
            <a:custGeom>
              <a:avLst/>
              <a:gdLst/>
              <a:ahLst/>
              <a:cxnLst/>
              <a:rect l="l" t="t" r="r" b="b"/>
              <a:pathLst>
                <a:path w="6966" h="6940" extrusionOk="0">
                  <a:moveTo>
                    <a:pt x="3483" y="0"/>
                  </a:moveTo>
                  <a:cubicBezTo>
                    <a:pt x="1572" y="0"/>
                    <a:pt x="1" y="1545"/>
                    <a:pt x="1" y="3483"/>
                  </a:cubicBezTo>
                  <a:cubicBezTo>
                    <a:pt x="1" y="5394"/>
                    <a:pt x="1572" y="6939"/>
                    <a:pt x="3483" y="6939"/>
                  </a:cubicBezTo>
                  <a:cubicBezTo>
                    <a:pt x="5395" y="6939"/>
                    <a:pt x="6966" y="5394"/>
                    <a:pt x="6966" y="3483"/>
                  </a:cubicBezTo>
                  <a:cubicBezTo>
                    <a:pt x="6966" y="1545"/>
                    <a:pt x="5395"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64" name="Google Shape;1364;p24"/>
          <p:cNvGrpSpPr/>
          <p:nvPr/>
        </p:nvGrpSpPr>
        <p:grpSpPr>
          <a:xfrm>
            <a:off x="1722068" y="926285"/>
            <a:ext cx="8747866" cy="5224684"/>
            <a:chOff x="59150" y="255975"/>
            <a:chExt cx="6560900" cy="3918513"/>
          </a:xfrm>
        </p:grpSpPr>
        <p:sp>
          <p:nvSpPr>
            <p:cNvPr id="1365" name="Google Shape;1365;p24"/>
            <p:cNvSpPr/>
            <p:nvPr/>
          </p:nvSpPr>
          <p:spPr>
            <a:xfrm>
              <a:off x="6561100" y="2550438"/>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4"/>
            <p:cNvSpPr/>
            <p:nvPr/>
          </p:nvSpPr>
          <p:spPr>
            <a:xfrm>
              <a:off x="59150" y="279693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4"/>
            <p:cNvSpPr/>
            <p:nvPr/>
          </p:nvSpPr>
          <p:spPr>
            <a:xfrm>
              <a:off x="5831775" y="692625"/>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24"/>
            <p:cNvSpPr/>
            <p:nvPr/>
          </p:nvSpPr>
          <p:spPr>
            <a:xfrm>
              <a:off x="4333325" y="4012763"/>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24"/>
            <p:cNvSpPr/>
            <p:nvPr/>
          </p:nvSpPr>
          <p:spPr>
            <a:xfrm>
              <a:off x="373750" y="255975"/>
              <a:ext cx="60925" cy="61550"/>
            </a:xfrm>
            <a:custGeom>
              <a:avLst/>
              <a:gdLst/>
              <a:ahLst/>
              <a:cxnLst/>
              <a:rect l="l" t="t" r="r" b="b"/>
              <a:pathLst>
                <a:path w="2437" h="2462" extrusionOk="0">
                  <a:moveTo>
                    <a:pt x="1205" y="0"/>
                  </a:moveTo>
                  <a:cubicBezTo>
                    <a:pt x="525" y="0"/>
                    <a:pt x="1" y="550"/>
                    <a:pt x="1" y="1231"/>
                  </a:cubicBezTo>
                  <a:cubicBezTo>
                    <a:pt x="1" y="1911"/>
                    <a:pt x="525" y="2461"/>
                    <a:pt x="1205" y="2461"/>
                  </a:cubicBezTo>
                  <a:cubicBezTo>
                    <a:pt x="1886" y="2461"/>
                    <a:pt x="2436" y="1911"/>
                    <a:pt x="2436" y="1231"/>
                  </a:cubicBezTo>
                  <a:cubicBezTo>
                    <a:pt x="2436" y="550"/>
                    <a:pt x="1886" y="0"/>
                    <a:pt x="1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24"/>
            <p:cNvSpPr/>
            <p:nvPr/>
          </p:nvSpPr>
          <p:spPr>
            <a:xfrm>
              <a:off x="2215375" y="3569525"/>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71" name="Google Shape;1371;p24"/>
          <p:cNvGrpSpPr/>
          <p:nvPr/>
        </p:nvGrpSpPr>
        <p:grpSpPr>
          <a:xfrm rot="2700000">
            <a:off x="3705648" y="6138408"/>
            <a:ext cx="297664" cy="638494"/>
            <a:chOff x="5326125" y="3018500"/>
            <a:chExt cx="223250" cy="478875"/>
          </a:xfrm>
        </p:grpSpPr>
        <p:sp>
          <p:nvSpPr>
            <p:cNvPr id="1372" name="Google Shape;1372;p24"/>
            <p:cNvSpPr/>
            <p:nvPr/>
          </p:nvSpPr>
          <p:spPr>
            <a:xfrm>
              <a:off x="5326125" y="3153500"/>
              <a:ext cx="223250" cy="343875"/>
            </a:xfrm>
            <a:custGeom>
              <a:avLst/>
              <a:gdLst/>
              <a:ahLst/>
              <a:cxnLst/>
              <a:rect l="l" t="t" r="r" b="b"/>
              <a:pathLst>
                <a:path w="8930" h="13755" extrusionOk="0">
                  <a:moveTo>
                    <a:pt x="7171" y="0"/>
                  </a:moveTo>
                  <a:lnTo>
                    <a:pt x="1" y="1131"/>
                  </a:lnTo>
                  <a:lnTo>
                    <a:pt x="2141" y="13755"/>
                  </a:lnTo>
                  <a:lnTo>
                    <a:pt x="8929" y="12615"/>
                  </a:lnTo>
                  <a:lnTo>
                    <a:pt x="7212" y="309"/>
                  </a:lnTo>
                  <a:lnTo>
                    <a:pt x="71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24"/>
            <p:cNvSpPr/>
            <p:nvPr/>
          </p:nvSpPr>
          <p:spPr>
            <a:xfrm>
              <a:off x="5326125" y="3018500"/>
              <a:ext cx="179300" cy="210700"/>
            </a:xfrm>
            <a:custGeom>
              <a:avLst/>
              <a:gdLst/>
              <a:ahLst/>
              <a:cxnLst/>
              <a:rect l="l" t="t" r="r" b="b"/>
              <a:pathLst>
                <a:path w="7172" h="8428" extrusionOk="0">
                  <a:moveTo>
                    <a:pt x="2777" y="1"/>
                  </a:moveTo>
                  <a:cubicBezTo>
                    <a:pt x="2373" y="1"/>
                    <a:pt x="1968" y="256"/>
                    <a:pt x="1824" y="712"/>
                  </a:cubicBezTo>
                  <a:lnTo>
                    <a:pt x="1" y="6531"/>
                  </a:lnTo>
                  <a:lnTo>
                    <a:pt x="2166" y="8428"/>
                  </a:lnTo>
                  <a:lnTo>
                    <a:pt x="3224" y="6824"/>
                  </a:lnTo>
                  <a:lnTo>
                    <a:pt x="5600" y="7915"/>
                  </a:lnTo>
                  <a:lnTo>
                    <a:pt x="5600" y="7907"/>
                  </a:lnTo>
                  <a:lnTo>
                    <a:pt x="7171" y="5400"/>
                  </a:lnTo>
                  <a:lnTo>
                    <a:pt x="3525" y="387"/>
                  </a:lnTo>
                  <a:cubicBezTo>
                    <a:pt x="3335" y="123"/>
                    <a:pt x="3056" y="1"/>
                    <a:pt x="27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4" name="Google Shape;1374;p24"/>
            <p:cNvSpPr/>
            <p:nvPr/>
          </p:nvSpPr>
          <p:spPr>
            <a:xfrm>
              <a:off x="5353200" y="3018850"/>
              <a:ext cx="97275" cy="76875"/>
            </a:xfrm>
            <a:custGeom>
              <a:avLst/>
              <a:gdLst/>
              <a:ahLst/>
              <a:cxnLst/>
              <a:rect l="l" t="t" r="r" b="b"/>
              <a:pathLst>
                <a:path w="3891" h="3075" extrusionOk="0">
                  <a:moveTo>
                    <a:pt x="1692" y="0"/>
                  </a:moveTo>
                  <a:cubicBezTo>
                    <a:pt x="1288" y="0"/>
                    <a:pt x="885" y="254"/>
                    <a:pt x="741" y="714"/>
                  </a:cubicBezTo>
                  <a:lnTo>
                    <a:pt x="0" y="3075"/>
                  </a:lnTo>
                  <a:lnTo>
                    <a:pt x="3891" y="2367"/>
                  </a:lnTo>
                  <a:lnTo>
                    <a:pt x="2450" y="389"/>
                  </a:lnTo>
                  <a:cubicBezTo>
                    <a:pt x="2256" y="124"/>
                    <a:pt x="1974" y="0"/>
                    <a:pt x="1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5" name="Google Shape;1375;p24"/>
            <p:cNvSpPr/>
            <p:nvPr/>
          </p:nvSpPr>
          <p:spPr>
            <a:xfrm>
              <a:off x="5462675" y="3213075"/>
              <a:ext cx="47625" cy="244825"/>
            </a:xfrm>
            <a:custGeom>
              <a:avLst/>
              <a:gdLst/>
              <a:ahLst/>
              <a:cxnLst/>
              <a:rect l="l" t="t" r="r" b="b"/>
              <a:pathLst>
                <a:path w="1905" h="9793" extrusionOk="0">
                  <a:moveTo>
                    <a:pt x="132" y="1"/>
                  </a:moveTo>
                  <a:cubicBezTo>
                    <a:pt x="126" y="1"/>
                    <a:pt x="120" y="1"/>
                    <a:pt x="114" y="2"/>
                  </a:cubicBezTo>
                  <a:cubicBezTo>
                    <a:pt x="49" y="18"/>
                    <a:pt x="0" y="83"/>
                    <a:pt x="8" y="148"/>
                  </a:cubicBezTo>
                  <a:lnTo>
                    <a:pt x="1636" y="9687"/>
                  </a:lnTo>
                  <a:cubicBezTo>
                    <a:pt x="1652" y="9744"/>
                    <a:pt x="1701" y="9793"/>
                    <a:pt x="1766" y="9793"/>
                  </a:cubicBezTo>
                  <a:cubicBezTo>
                    <a:pt x="1774" y="9793"/>
                    <a:pt x="1783" y="9785"/>
                    <a:pt x="1783" y="9785"/>
                  </a:cubicBezTo>
                  <a:cubicBezTo>
                    <a:pt x="1856" y="9777"/>
                    <a:pt x="1905" y="9711"/>
                    <a:pt x="1888" y="9638"/>
                  </a:cubicBezTo>
                  <a:lnTo>
                    <a:pt x="261" y="108"/>
                  </a:lnTo>
                  <a:cubicBezTo>
                    <a:pt x="253" y="41"/>
                    <a:pt x="198"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6" name="Google Shape;1376;p24"/>
            <p:cNvSpPr/>
            <p:nvPr/>
          </p:nvSpPr>
          <p:spPr>
            <a:xfrm>
              <a:off x="5376800" y="3226100"/>
              <a:ext cx="40725" cy="247675"/>
            </a:xfrm>
            <a:custGeom>
              <a:avLst/>
              <a:gdLst/>
              <a:ahLst/>
              <a:cxnLst/>
              <a:rect l="l" t="t" r="r" b="b"/>
              <a:pathLst>
                <a:path w="1629" h="9907" extrusionOk="0">
                  <a:moveTo>
                    <a:pt x="130" y="1"/>
                  </a:moveTo>
                  <a:cubicBezTo>
                    <a:pt x="125" y="1"/>
                    <a:pt x="120" y="1"/>
                    <a:pt x="114" y="2"/>
                  </a:cubicBezTo>
                  <a:cubicBezTo>
                    <a:pt x="49" y="10"/>
                    <a:pt x="1" y="75"/>
                    <a:pt x="9" y="148"/>
                  </a:cubicBezTo>
                  <a:lnTo>
                    <a:pt x="1368" y="9793"/>
                  </a:lnTo>
                  <a:cubicBezTo>
                    <a:pt x="1376" y="9858"/>
                    <a:pt x="1425" y="9907"/>
                    <a:pt x="1490" y="9907"/>
                  </a:cubicBezTo>
                  <a:cubicBezTo>
                    <a:pt x="1498" y="9907"/>
                    <a:pt x="1498" y="9898"/>
                    <a:pt x="1506" y="9898"/>
                  </a:cubicBezTo>
                  <a:cubicBezTo>
                    <a:pt x="1579" y="9890"/>
                    <a:pt x="1628" y="9825"/>
                    <a:pt x="1612" y="9760"/>
                  </a:cubicBezTo>
                  <a:lnTo>
                    <a:pt x="261" y="107"/>
                  </a:lnTo>
                  <a:cubicBezTo>
                    <a:pt x="253" y="47"/>
                    <a:pt x="197"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862787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1713"/>
        <p:cNvGrpSpPr/>
        <p:nvPr/>
      </p:nvGrpSpPr>
      <p:grpSpPr>
        <a:xfrm>
          <a:off x="0" y="0"/>
          <a:ext cx="0" cy="0"/>
          <a:chOff x="0" y="0"/>
          <a:chExt cx="0" cy="0"/>
        </a:xfrm>
      </p:grpSpPr>
      <p:sp>
        <p:nvSpPr>
          <p:cNvPr id="1715" name="Google Shape;1715;p29"/>
          <p:cNvSpPr/>
          <p:nvPr/>
        </p:nvSpPr>
        <p:spPr>
          <a:xfrm flipH="1">
            <a:off x="11519767" y="-292749"/>
            <a:ext cx="1206633" cy="599033"/>
          </a:xfrm>
          <a:custGeom>
            <a:avLst/>
            <a:gdLst/>
            <a:ahLst/>
            <a:cxnLst/>
            <a:rect l="l" t="t" r="r" b="b"/>
            <a:pathLst>
              <a:path w="36199" h="17971" extrusionOk="0">
                <a:moveTo>
                  <a:pt x="20352" y="1"/>
                </a:moveTo>
                <a:cubicBezTo>
                  <a:pt x="15124" y="1"/>
                  <a:pt x="15329" y="7544"/>
                  <a:pt x="15329" y="7544"/>
                </a:cubicBezTo>
                <a:cubicBezTo>
                  <a:pt x="15329" y="7544"/>
                  <a:pt x="11899" y="79"/>
                  <a:pt x="8139" y="79"/>
                </a:cubicBezTo>
                <a:cubicBezTo>
                  <a:pt x="7615" y="79"/>
                  <a:pt x="7086" y="223"/>
                  <a:pt x="6558" y="553"/>
                </a:cubicBezTo>
                <a:cubicBezTo>
                  <a:pt x="2211" y="3224"/>
                  <a:pt x="5484" y="8382"/>
                  <a:pt x="5484" y="8382"/>
                </a:cubicBezTo>
                <a:cubicBezTo>
                  <a:pt x="5272" y="8185"/>
                  <a:pt x="4905" y="8084"/>
                  <a:pt x="4477" y="8084"/>
                </a:cubicBezTo>
                <a:cubicBezTo>
                  <a:pt x="2743" y="8084"/>
                  <a:pt x="0" y="9750"/>
                  <a:pt x="2394" y="13488"/>
                </a:cubicBezTo>
                <a:cubicBezTo>
                  <a:pt x="4427" y="16610"/>
                  <a:pt x="10940" y="17971"/>
                  <a:pt x="16891" y="17971"/>
                </a:cubicBezTo>
                <a:cubicBezTo>
                  <a:pt x="19524" y="17971"/>
                  <a:pt x="22047" y="17704"/>
                  <a:pt x="24023" y="17206"/>
                </a:cubicBezTo>
                <a:cubicBezTo>
                  <a:pt x="30909" y="15478"/>
                  <a:pt x="36198" y="8539"/>
                  <a:pt x="31721" y="5030"/>
                </a:cubicBezTo>
                <a:cubicBezTo>
                  <a:pt x="30724" y="4251"/>
                  <a:pt x="29767" y="3956"/>
                  <a:pt x="28888" y="3956"/>
                </a:cubicBezTo>
                <a:cubicBezTo>
                  <a:pt x="26166" y="3956"/>
                  <a:pt x="24206" y="6785"/>
                  <a:pt x="24206" y="6785"/>
                </a:cubicBezTo>
                <a:cubicBezTo>
                  <a:pt x="24206" y="6785"/>
                  <a:pt x="25882" y="160"/>
                  <a:pt x="20514" y="3"/>
                </a:cubicBezTo>
                <a:cubicBezTo>
                  <a:pt x="20460" y="2"/>
                  <a:pt x="20406" y="1"/>
                  <a:pt x="2035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16" name="Google Shape;1716;p29"/>
          <p:cNvSpPr/>
          <p:nvPr/>
        </p:nvSpPr>
        <p:spPr>
          <a:xfrm>
            <a:off x="-534399" y="719334"/>
            <a:ext cx="931000" cy="605467"/>
          </a:xfrm>
          <a:custGeom>
            <a:avLst/>
            <a:gdLst/>
            <a:ahLst/>
            <a:cxnLst/>
            <a:rect l="l" t="t" r="r" b="b"/>
            <a:pathLst>
              <a:path w="27930" h="18164" extrusionOk="0">
                <a:moveTo>
                  <a:pt x="15898" y="0"/>
                </a:moveTo>
                <a:cubicBezTo>
                  <a:pt x="11757" y="0"/>
                  <a:pt x="12088" y="6629"/>
                  <a:pt x="12088" y="6629"/>
                </a:cubicBezTo>
                <a:cubicBezTo>
                  <a:pt x="12088" y="6629"/>
                  <a:pt x="11441" y="2524"/>
                  <a:pt x="8832" y="2524"/>
                </a:cubicBezTo>
                <a:cubicBezTo>
                  <a:pt x="8472" y="2524"/>
                  <a:pt x="8075" y="2602"/>
                  <a:pt x="7637" y="2779"/>
                </a:cubicBezTo>
                <a:cubicBezTo>
                  <a:pt x="4023" y="4220"/>
                  <a:pt x="6930" y="9378"/>
                  <a:pt x="6930" y="9378"/>
                </a:cubicBezTo>
                <a:cubicBezTo>
                  <a:pt x="6233" y="8699"/>
                  <a:pt x="5173" y="8329"/>
                  <a:pt x="4091" y="8329"/>
                </a:cubicBezTo>
                <a:cubicBezTo>
                  <a:pt x="2083" y="8329"/>
                  <a:pt x="0" y="9603"/>
                  <a:pt x="17" y="12546"/>
                </a:cubicBezTo>
                <a:cubicBezTo>
                  <a:pt x="17" y="17731"/>
                  <a:pt x="10255" y="17966"/>
                  <a:pt x="10255" y="17966"/>
                </a:cubicBezTo>
                <a:cubicBezTo>
                  <a:pt x="11475" y="18099"/>
                  <a:pt x="12767" y="18163"/>
                  <a:pt x="14073" y="18163"/>
                </a:cubicBezTo>
                <a:cubicBezTo>
                  <a:pt x="20786" y="18163"/>
                  <a:pt x="27908" y="16453"/>
                  <a:pt x="27930" y="13384"/>
                </a:cubicBezTo>
                <a:cubicBezTo>
                  <a:pt x="27930" y="10786"/>
                  <a:pt x="25557" y="10543"/>
                  <a:pt x="24671" y="10543"/>
                </a:cubicBezTo>
                <a:cubicBezTo>
                  <a:pt x="24467" y="10543"/>
                  <a:pt x="24342" y="10556"/>
                  <a:pt x="24342" y="10556"/>
                </a:cubicBezTo>
                <a:cubicBezTo>
                  <a:pt x="24342" y="10556"/>
                  <a:pt x="26516" y="6550"/>
                  <a:pt x="23897" y="5319"/>
                </a:cubicBezTo>
                <a:cubicBezTo>
                  <a:pt x="23559" y="5163"/>
                  <a:pt x="23234" y="5095"/>
                  <a:pt x="22924" y="5095"/>
                </a:cubicBezTo>
                <a:cubicBezTo>
                  <a:pt x="20952" y="5095"/>
                  <a:pt x="19603" y="7833"/>
                  <a:pt x="19603" y="7833"/>
                </a:cubicBezTo>
                <a:cubicBezTo>
                  <a:pt x="19603" y="7833"/>
                  <a:pt x="20389" y="161"/>
                  <a:pt x="16068" y="4"/>
                </a:cubicBezTo>
                <a:cubicBezTo>
                  <a:pt x="16011" y="1"/>
                  <a:pt x="15954" y="0"/>
                  <a:pt x="15898"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17" name="Google Shape;1717;p29"/>
          <p:cNvGrpSpPr/>
          <p:nvPr/>
        </p:nvGrpSpPr>
        <p:grpSpPr>
          <a:xfrm flipH="1">
            <a:off x="11368504" y="1132017"/>
            <a:ext cx="573200" cy="4110633"/>
            <a:chOff x="187723" y="995742"/>
            <a:chExt cx="429900" cy="3082975"/>
          </a:xfrm>
        </p:grpSpPr>
        <p:sp>
          <p:nvSpPr>
            <p:cNvPr id="1718" name="Google Shape;1718;p29"/>
            <p:cNvSpPr/>
            <p:nvPr/>
          </p:nvSpPr>
          <p:spPr>
            <a:xfrm>
              <a:off x="369764" y="2995634"/>
              <a:ext cx="79900" cy="79875"/>
            </a:xfrm>
            <a:custGeom>
              <a:avLst/>
              <a:gdLst/>
              <a:ahLst/>
              <a:cxnLst/>
              <a:rect l="l" t="t" r="r" b="b"/>
              <a:pathLst>
                <a:path w="3196" h="3195" extrusionOk="0">
                  <a:moveTo>
                    <a:pt x="1598" y="0"/>
                  </a:moveTo>
                  <a:cubicBezTo>
                    <a:pt x="707" y="0"/>
                    <a:pt x="1" y="707"/>
                    <a:pt x="1" y="1598"/>
                  </a:cubicBezTo>
                  <a:cubicBezTo>
                    <a:pt x="1" y="2488"/>
                    <a:pt x="707" y="3195"/>
                    <a:pt x="1598" y="3195"/>
                  </a:cubicBezTo>
                  <a:cubicBezTo>
                    <a:pt x="2488" y="3195"/>
                    <a:pt x="3195" y="2488"/>
                    <a:pt x="3195" y="1598"/>
                  </a:cubicBezTo>
                  <a:cubicBezTo>
                    <a:pt x="3195" y="707"/>
                    <a:pt x="2488" y="0"/>
                    <a:pt x="1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29"/>
            <p:cNvSpPr/>
            <p:nvPr/>
          </p:nvSpPr>
          <p:spPr>
            <a:xfrm>
              <a:off x="250281" y="3966767"/>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29"/>
            <p:cNvSpPr/>
            <p:nvPr/>
          </p:nvSpPr>
          <p:spPr>
            <a:xfrm>
              <a:off x="187723" y="2048726"/>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29"/>
            <p:cNvSpPr/>
            <p:nvPr/>
          </p:nvSpPr>
          <p:spPr>
            <a:xfrm>
              <a:off x="456548" y="995742"/>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2" name="Google Shape;1722;p29"/>
          <p:cNvGrpSpPr/>
          <p:nvPr/>
        </p:nvGrpSpPr>
        <p:grpSpPr>
          <a:xfrm flipH="1">
            <a:off x="250297" y="432601"/>
            <a:ext cx="734997" cy="5246867"/>
            <a:chOff x="8376994" y="324450"/>
            <a:chExt cx="551248" cy="3935150"/>
          </a:xfrm>
        </p:grpSpPr>
        <p:sp>
          <p:nvSpPr>
            <p:cNvPr id="1723" name="Google Shape;1723;p29"/>
            <p:cNvSpPr/>
            <p:nvPr/>
          </p:nvSpPr>
          <p:spPr>
            <a:xfrm>
              <a:off x="8593263" y="1366725"/>
              <a:ext cx="53050" cy="53050"/>
            </a:xfrm>
            <a:custGeom>
              <a:avLst/>
              <a:gdLst/>
              <a:ahLst/>
              <a:cxnLst/>
              <a:rect l="l" t="t" r="r" b="b"/>
              <a:pathLst>
                <a:path w="2122" h="2122" extrusionOk="0">
                  <a:moveTo>
                    <a:pt x="1048" y="1"/>
                  </a:moveTo>
                  <a:cubicBezTo>
                    <a:pt x="472" y="1"/>
                    <a:pt x="0" y="472"/>
                    <a:pt x="0" y="1075"/>
                  </a:cubicBezTo>
                  <a:cubicBezTo>
                    <a:pt x="0" y="1651"/>
                    <a:pt x="472" y="2122"/>
                    <a:pt x="1048" y="2122"/>
                  </a:cubicBezTo>
                  <a:cubicBezTo>
                    <a:pt x="1650" y="2122"/>
                    <a:pt x="2121" y="1651"/>
                    <a:pt x="2121" y="1075"/>
                  </a:cubicBezTo>
                  <a:cubicBezTo>
                    <a:pt x="2121" y="472"/>
                    <a:pt x="1650" y="1"/>
                    <a:pt x="1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29"/>
            <p:cNvSpPr/>
            <p:nvPr/>
          </p:nvSpPr>
          <p:spPr>
            <a:xfrm>
              <a:off x="8703898" y="22647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29"/>
            <p:cNvSpPr/>
            <p:nvPr/>
          </p:nvSpPr>
          <p:spPr>
            <a:xfrm>
              <a:off x="8608758" y="4200650"/>
              <a:ext cx="58950" cy="58950"/>
            </a:xfrm>
            <a:custGeom>
              <a:avLst/>
              <a:gdLst/>
              <a:ahLst/>
              <a:cxnLst/>
              <a:rect l="l" t="t" r="r" b="b"/>
              <a:pathLst>
                <a:path w="2358" h="2358" extrusionOk="0">
                  <a:moveTo>
                    <a:pt x="1179" y="1"/>
                  </a:moveTo>
                  <a:cubicBezTo>
                    <a:pt x="525" y="1"/>
                    <a:pt x="1" y="524"/>
                    <a:pt x="1" y="1179"/>
                  </a:cubicBezTo>
                  <a:cubicBezTo>
                    <a:pt x="1" y="1833"/>
                    <a:pt x="525" y="2357"/>
                    <a:pt x="1179" y="2357"/>
                  </a:cubicBezTo>
                  <a:cubicBezTo>
                    <a:pt x="1834" y="2357"/>
                    <a:pt x="2357" y="1833"/>
                    <a:pt x="2357" y="1179"/>
                  </a:cubicBezTo>
                  <a:cubicBezTo>
                    <a:pt x="2357" y="524"/>
                    <a:pt x="1834" y="1"/>
                    <a:pt x="1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29"/>
            <p:cNvSpPr/>
            <p:nvPr/>
          </p:nvSpPr>
          <p:spPr>
            <a:xfrm>
              <a:off x="8752118" y="3195517"/>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29"/>
            <p:cNvSpPr/>
            <p:nvPr/>
          </p:nvSpPr>
          <p:spPr>
            <a:xfrm>
              <a:off x="8376994" y="324450"/>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28" name="Google Shape;1728;p29"/>
          <p:cNvGrpSpPr/>
          <p:nvPr/>
        </p:nvGrpSpPr>
        <p:grpSpPr>
          <a:xfrm flipH="1">
            <a:off x="-1148712" y="6068382"/>
            <a:ext cx="14489423" cy="789609"/>
            <a:chOff x="-1648218" y="4551285"/>
            <a:chExt cx="10867067" cy="592207"/>
          </a:xfrm>
        </p:grpSpPr>
        <p:sp>
          <p:nvSpPr>
            <p:cNvPr id="1729" name="Google Shape;1729;p29"/>
            <p:cNvSpPr/>
            <p:nvPr/>
          </p:nvSpPr>
          <p:spPr>
            <a:xfrm>
              <a:off x="6722350" y="4551285"/>
              <a:ext cx="2496499" cy="592207"/>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29"/>
            <p:cNvSpPr/>
            <p:nvPr/>
          </p:nvSpPr>
          <p:spPr>
            <a:xfrm flipH="1">
              <a:off x="-1648218" y="4694236"/>
              <a:ext cx="1893294" cy="449257"/>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67110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42"/>
        <p:cNvGrpSpPr/>
        <p:nvPr/>
      </p:nvGrpSpPr>
      <p:grpSpPr>
        <a:xfrm>
          <a:off x="0" y="0"/>
          <a:ext cx="0" cy="0"/>
          <a:chOff x="0" y="0"/>
          <a:chExt cx="0" cy="0"/>
        </a:xfrm>
      </p:grpSpPr>
      <p:grpSp>
        <p:nvGrpSpPr>
          <p:cNvPr id="1843" name="Google Shape;1843;p32"/>
          <p:cNvGrpSpPr/>
          <p:nvPr/>
        </p:nvGrpSpPr>
        <p:grpSpPr>
          <a:xfrm>
            <a:off x="11336434" y="4360810"/>
            <a:ext cx="724466" cy="1945596"/>
            <a:chOff x="3739625" y="3597525"/>
            <a:chExt cx="543350" cy="1459197"/>
          </a:xfrm>
        </p:grpSpPr>
        <p:sp>
          <p:nvSpPr>
            <p:cNvPr id="1844" name="Google Shape;1844;p32"/>
            <p:cNvSpPr/>
            <p:nvPr/>
          </p:nvSpPr>
          <p:spPr>
            <a:xfrm flipH="1">
              <a:off x="3990727" y="3956225"/>
              <a:ext cx="37327" cy="1100497"/>
            </a:xfrm>
            <a:custGeom>
              <a:avLst/>
              <a:gdLst/>
              <a:ahLst/>
              <a:cxnLst/>
              <a:rect l="l" t="t" r="r" b="b"/>
              <a:pathLst>
                <a:path w="1570" h="29671" extrusionOk="0">
                  <a:moveTo>
                    <a:pt x="342" y="0"/>
                  </a:moveTo>
                  <a:cubicBezTo>
                    <a:pt x="180" y="0"/>
                    <a:pt x="27" y="119"/>
                    <a:pt x="27" y="368"/>
                  </a:cubicBezTo>
                  <a:cubicBezTo>
                    <a:pt x="1" y="3431"/>
                    <a:pt x="1" y="6495"/>
                    <a:pt x="53" y="9585"/>
                  </a:cubicBezTo>
                  <a:cubicBezTo>
                    <a:pt x="105" y="12648"/>
                    <a:pt x="210" y="15738"/>
                    <a:pt x="367" y="18828"/>
                  </a:cubicBezTo>
                  <a:cubicBezTo>
                    <a:pt x="446" y="20556"/>
                    <a:pt x="760" y="27521"/>
                    <a:pt x="865" y="29249"/>
                  </a:cubicBezTo>
                  <a:cubicBezTo>
                    <a:pt x="891" y="29459"/>
                    <a:pt x="1022" y="29668"/>
                    <a:pt x="1205" y="29668"/>
                  </a:cubicBezTo>
                  <a:cubicBezTo>
                    <a:pt x="1217" y="29670"/>
                    <a:pt x="1229" y="29671"/>
                    <a:pt x="1240" y="29671"/>
                  </a:cubicBezTo>
                  <a:cubicBezTo>
                    <a:pt x="1411" y="29671"/>
                    <a:pt x="1570" y="29497"/>
                    <a:pt x="1545" y="29301"/>
                  </a:cubicBezTo>
                  <a:cubicBezTo>
                    <a:pt x="1362" y="26212"/>
                    <a:pt x="969" y="17911"/>
                    <a:pt x="865" y="14848"/>
                  </a:cubicBezTo>
                  <a:cubicBezTo>
                    <a:pt x="760" y="11758"/>
                    <a:pt x="708" y="8668"/>
                    <a:pt x="681" y="5605"/>
                  </a:cubicBezTo>
                  <a:cubicBezTo>
                    <a:pt x="681" y="3877"/>
                    <a:pt x="681" y="2148"/>
                    <a:pt x="708" y="420"/>
                  </a:cubicBezTo>
                  <a:cubicBezTo>
                    <a:pt x="708" y="145"/>
                    <a:pt x="520"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32"/>
            <p:cNvSpPr/>
            <p:nvPr/>
          </p:nvSpPr>
          <p:spPr>
            <a:xfrm>
              <a:off x="3919625" y="3903225"/>
              <a:ext cx="147975" cy="272550"/>
            </a:xfrm>
            <a:custGeom>
              <a:avLst/>
              <a:gdLst/>
              <a:ahLst/>
              <a:cxnLst/>
              <a:rect l="l" t="t" r="r" b="b"/>
              <a:pathLst>
                <a:path w="5919" h="10902" extrusionOk="0">
                  <a:moveTo>
                    <a:pt x="3745" y="0"/>
                  </a:moveTo>
                  <a:cubicBezTo>
                    <a:pt x="3457" y="707"/>
                    <a:pt x="2934" y="1310"/>
                    <a:pt x="2384" y="1833"/>
                  </a:cubicBezTo>
                  <a:cubicBezTo>
                    <a:pt x="1808" y="2383"/>
                    <a:pt x="1179" y="2881"/>
                    <a:pt x="682" y="3483"/>
                  </a:cubicBezTo>
                  <a:cubicBezTo>
                    <a:pt x="446" y="3771"/>
                    <a:pt x="237" y="4111"/>
                    <a:pt x="106" y="4452"/>
                  </a:cubicBezTo>
                  <a:cubicBezTo>
                    <a:pt x="27" y="4740"/>
                    <a:pt x="1" y="5054"/>
                    <a:pt x="27" y="5342"/>
                  </a:cubicBezTo>
                  <a:cubicBezTo>
                    <a:pt x="53" y="5735"/>
                    <a:pt x="158" y="6101"/>
                    <a:pt x="315" y="6468"/>
                  </a:cubicBezTo>
                  <a:cubicBezTo>
                    <a:pt x="498" y="6861"/>
                    <a:pt x="760" y="7201"/>
                    <a:pt x="917" y="7620"/>
                  </a:cubicBezTo>
                  <a:cubicBezTo>
                    <a:pt x="1022" y="7934"/>
                    <a:pt x="1048" y="8275"/>
                    <a:pt x="1022" y="8615"/>
                  </a:cubicBezTo>
                  <a:cubicBezTo>
                    <a:pt x="970" y="8982"/>
                    <a:pt x="839" y="9322"/>
                    <a:pt x="813" y="9689"/>
                  </a:cubicBezTo>
                  <a:cubicBezTo>
                    <a:pt x="760" y="10055"/>
                    <a:pt x="839" y="10474"/>
                    <a:pt x="1127" y="10710"/>
                  </a:cubicBezTo>
                  <a:cubicBezTo>
                    <a:pt x="1314" y="10855"/>
                    <a:pt x="1550" y="10902"/>
                    <a:pt x="1796" y="10902"/>
                  </a:cubicBezTo>
                  <a:cubicBezTo>
                    <a:pt x="1861" y="10902"/>
                    <a:pt x="1926" y="10898"/>
                    <a:pt x="1991" y="10893"/>
                  </a:cubicBezTo>
                  <a:cubicBezTo>
                    <a:pt x="3012" y="10762"/>
                    <a:pt x="3850" y="9950"/>
                    <a:pt x="4426" y="9086"/>
                  </a:cubicBezTo>
                  <a:cubicBezTo>
                    <a:pt x="5421" y="7568"/>
                    <a:pt x="5919" y="5735"/>
                    <a:pt x="5631" y="3954"/>
                  </a:cubicBezTo>
                  <a:cubicBezTo>
                    <a:pt x="5369" y="2514"/>
                    <a:pt x="4609" y="1205"/>
                    <a:pt x="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32"/>
            <p:cNvSpPr/>
            <p:nvPr/>
          </p:nvSpPr>
          <p:spPr>
            <a:xfrm>
              <a:off x="3790675" y="3902575"/>
              <a:ext cx="221950" cy="192975"/>
            </a:xfrm>
            <a:custGeom>
              <a:avLst/>
              <a:gdLst/>
              <a:ahLst/>
              <a:cxnLst/>
              <a:rect l="l" t="t" r="r" b="b"/>
              <a:pathLst>
                <a:path w="8878" h="7719" extrusionOk="0">
                  <a:moveTo>
                    <a:pt x="8877" y="0"/>
                  </a:moveTo>
                  <a:lnTo>
                    <a:pt x="8877" y="0"/>
                  </a:lnTo>
                  <a:cubicBezTo>
                    <a:pt x="8222" y="367"/>
                    <a:pt x="7437" y="498"/>
                    <a:pt x="6651" y="550"/>
                  </a:cubicBezTo>
                  <a:cubicBezTo>
                    <a:pt x="5866" y="629"/>
                    <a:pt x="5080" y="602"/>
                    <a:pt x="4295" y="760"/>
                  </a:cubicBezTo>
                  <a:cubicBezTo>
                    <a:pt x="3928" y="838"/>
                    <a:pt x="3562" y="943"/>
                    <a:pt x="3247" y="1152"/>
                  </a:cubicBezTo>
                  <a:cubicBezTo>
                    <a:pt x="2986" y="1309"/>
                    <a:pt x="2802" y="1545"/>
                    <a:pt x="2619" y="1781"/>
                  </a:cubicBezTo>
                  <a:cubicBezTo>
                    <a:pt x="2410" y="2095"/>
                    <a:pt x="2252" y="2462"/>
                    <a:pt x="2148" y="2828"/>
                  </a:cubicBezTo>
                  <a:cubicBezTo>
                    <a:pt x="2043" y="3247"/>
                    <a:pt x="2017" y="3692"/>
                    <a:pt x="1860" y="4111"/>
                  </a:cubicBezTo>
                  <a:cubicBezTo>
                    <a:pt x="1755" y="4425"/>
                    <a:pt x="1572" y="4713"/>
                    <a:pt x="1310" y="4949"/>
                  </a:cubicBezTo>
                  <a:cubicBezTo>
                    <a:pt x="1048" y="5211"/>
                    <a:pt x="734" y="5394"/>
                    <a:pt x="472" y="5656"/>
                  </a:cubicBezTo>
                  <a:cubicBezTo>
                    <a:pt x="210" y="5918"/>
                    <a:pt x="1" y="6284"/>
                    <a:pt x="79" y="6625"/>
                  </a:cubicBezTo>
                  <a:cubicBezTo>
                    <a:pt x="158" y="6939"/>
                    <a:pt x="367" y="7148"/>
                    <a:pt x="629" y="7306"/>
                  </a:cubicBezTo>
                  <a:cubicBezTo>
                    <a:pt x="1087" y="7602"/>
                    <a:pt x="1615" y="7718"/>
                    <a:pt x="2155" y="7718"/>
                  </a:cubicBezTo>
                  <a:cubicBezTo>
                    <a:pt x="2664" y="7718"/>
                    <a:pt x="3184" y="7615"/>
                    <a:pt x="3666" y="7463"/>
                  </a:cubicBezTo>
                  <a:cubicBezTo>
                    <a:pt x="5368" y="6939"/>
                    <a:pt x="6939" y="5813"/>
                    <a:pt x="7830" y="4242"/>
                  </a:cubicBezTo>
                  <a:cubicBezTo>
                    <a:pt x="8563" y="2959"/>
                    <a:pt x="8799" y="1466"/>
                    <a:pt x="88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7" name="Google Shape;1847;p32"/>
            <p:cNvSpPr/>
            <p:nvPr/>
          </p:nvSpPr>
          <p:spPr>
            <a:xfrm>
              <a:off x="3739625" y="3807425"/>
              <a:ext cx="271675" cy="142575"/>
            </a:xfrm>
            <a:custGeom>
              <a:avLst/>
              <a:gdLst/>
              <a:ahLst/>
              <a:cxnLst/>
              <a:rect l="l" t="t" r="r" b="b"/>
              <a:pathLst>
                <a:path w="10867" h="5703" extrusionOk="0">
                  <a:moveTo>
                    <a:pt x="5822" y="0"/>
                  </a:moveTo>
                  <a:cubicBezTo>
                    <a:pt x="5751" y="0"/>
                    <a:pt x="5678" y="3"/>
                    <a:pt x="5604" y="9"/>
                  </a:cubicBezTo>
                  <a:cubicBezTo>
                    <a:pt x="5237" y="9"/>
                    <a:pt x="4844" y="114"/>
                    <a:pt x="4504" y="271"/>
                  </a:cubicBezTo>
                  <a:cubicBezTo>
                    <a:pt x="4085" y="428"/>
                    <a:pt x="3718" y="690"/>
                    <a:pt x="3326" y="821"/>
                  </a:cubicBezTo>
                  <a:cubicBezTo>
                    <a:pt x="3066" y="901"/>
                    <a:pt x="2806" y="935"/>
                    <a:pt x="2557" y="935"/>
                  </a:cubicBezTo>
                  <a:cubicBezTo>
                    <a:pt x="2480" y="935"/>
                    <a:pt x="2405" y="932"/>
                    <a:pt x="2331" y="926"/>
                  </a:cubicBezTo>
                  <a:cubicBezTo>
                    <a:pt x="1964" y="874"/>
                    <a:pt x="1597" y="743"/>
                    <a:pt x="1231" y="690"/>
                  </a:cubicBezTo>
                  <a:cubicBezTo>
                    <a:pt x="1156" y="679"/>
                    <a:pt x="1077" y="672"/>
                    <a:pt x="998" y="672"/>
                  </a:cubicBezTo>
                  <a:cubicBezTo>
                    <a:pt x="715" y="672"/>
                    <a:pt x="420" y="754"/>
                    <a:pt x="236" y="978"/>
                  </a:cubicBezTo>
                  <a:cubicBezTo>
                    <a:pt x="26" y="1214"/>
                    <a:pt x="0" y="1528"/>
                    <a:pt x="26" y="1816"/>
                  </a:cubicBezTo>
                  <a:cubicBezTo>
                    <a:pt x="131" y="2864"/>
                    <a:pt x="917" y="3701"/>
                    <a:pt x="1781" y="4304"/>
                  </a:cubicBezTo>
                  <a:cubicBezTo>
                    <a:pt x="3009" y="5159"/>
                    <a:pt x="4513" y="5702"/>
                    <a:pt x="6015" y="5702"/>
                  </a:cubicBezTo>
                  <a:cubicBezTo>
                    <a:pt x="6306" y="5702"/>
                    <a:pt x="6597" y="5682"/>
                    <a:pt x="6887" y="5639"/>
                  </a:cubicBezTo>
                  <a:lnTo>
                    <a:pt x="6860" y="5639"/>
                  </a:lnTo>
                  <a:cubicBezTo>
                    <a:pt x="8327" y="5403"/>
                    <a:pt x="9662" y="4670"/>
                    <a:pt x="10867" y="3859"/>
                  </a:cubicBezTo>
                  <a:lnTo>
                    <a:pt x="10867" y="3832"/>
                  </a:lnTo>
                  <a:cubicBezTo>
                    <a:pt x="10160" y="3544"/>
                    <a:pt x="9584" y="2994"/>
                    <a:pt x="9060" y="2418"/>
                  </a:cubicBezTo>
                  <a:cubicBezTo>
                    <a:pt x="8536" y="1842"/>
                    <a:pt x="8039" y="1214"/>
                    <a:pt x="7437" y="690"/>
                  </a:cubicBezTo>
                  <a:cubicBezTo>
                    <a:pt x="7175" y="455"/>
                    <a:pt x="6860" y="219"/>
                    <a:pt x="6494" y="114"/>
                  </a:cubicBezTo>
                  <a:cubicBezTo>
                    <a:pt x="6274" y="34"/>
                    <a:pt x="6054" y="0"/>
                    <a:pt x="5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8" name="Google Shape;1848;p32"/>
            <p:cNvSpPr/>
            <p:nvPr/>
          </p:nvSpPr>
          <p:spPr>
            <a:xfrm>
              <a:off x="3819475" y="3678925"/>
              <a:ext cx="192475" cy="223675"/>
            </a:xfrm>
            <a:custGeom>
              <a:avLst/>
              <a:gdLst/>
              <a:ahLst/>
              <a:cxnLst/>
              <a:rect l="l" t="t" r="r" b="b"/>
              <a:pathLst>
                <a:path w="7699" h="8947" extrusionOk="0">
                  <a:moveTo>
                    <a:pt x="1417" y="1"/>
                  </a:moveTo>
                  <a:cubicBezTo>
                    <a:pt x="1364" y="1"/>
                    <a:pt x="1311" y="6"/>
                    <a:pt x="1258" y="17"/>
                  </a:cubicBezTo>
                  <a:cubicBezTo>
                    <a:pt x="970" y="70"/>
                    <a:pt x="734" y="305"/>
                    <a:pt x="577" y="541"/>
                  </a:cubicBezTo>
                  <a:cubicBezTo>
                    <a:pt x="1" y="1405"/>
                    <a:pt x="79" y="2557"/>
                    <a:pt x="367" y="3578"/>
                  </a:cubicBezTo>
                  <a:cubicBezTo>
                    <a:pt x="865" y="5307"/>
                    <a:pt x="1938" y="6904"/>
                    <a:pt x="3483" y="7820"/>
                  </a:cubicBezTo>
                  <a:cubicBezTo>
                    <a:pt x="4740" y="8580"/>
                    <a:pt x="6233" y="8841"/>
                    <a:pt x="7699" y="8946"/>
                  </a:cubicBezTo>
                  <a:cubicBezTo>
                    <a:pt x="7332" y="8265"/>
                    <a:pt x="7228" y="7480"/>
                    <a:pt x="7201" y="6721"/>
                  </a:cubicBezTo>
                  <a:cubicBezTo>
                    <a:pt x="7149" y="5935"/>
                    <a:pt x="7175" y="5123"/>
                    <a:pt x="7044" y="4338"/>
                  </a:cubicBezTo>
                  <a:cubicBezTo>
                    <a:pt x="6966" y="3971"/>
                    <a:pt x="6861" y="3605"/>
                    <a:pt x="6678" y="3290"/>
                  </a:cubicBezTo>
                  <a:cubicBezTo>
                    <a:pt x="6521" y="3055"/>
                    <a:pt x="6285" y="2845"/>
                    <a:pt x="6049" y="2662"/>
                  </a:cubicBezTo>
                  <a:cubicBezTo>
                    <a:pt x="5735" y="2426"/>
                    <a:pt x="5395" y="2243"/>
                    <a:pt x="5028" y="2138"/>
                  </a:cubicBezTo>
                  <a:cubicBezTo>
                    <a:pt x="4609" y="2034"/>
                    <a:pt x="4164" y="2007"/>
                    <a:pt x="3745" y="1850"/>
                  </a:cubicBezTo>
                  <a:cubicBezTo>
                    <a:pt x="3431" y="1719"/>
                    <a:pt x="3143" y="1536"/>
                    <a:pt x="2933" y="1274"/>
                  </a:cubicBezTo>
                  <a:cubicBezTo>
                    <a:pt x="2671" y="1012"/>
                    <a:pt x="2488" y="698"/>
                    <a:pt x="2226" y="410"/>
                  </a:cubicBezTo>
                  <a:cubicBezTo>
                    <a:pt x="2025" y="186"/>
                    <a:pt x="1728"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32"/>
            <p:cNvSpPr/>
            <p:nvPr/>
          </p:nvSpPr>
          <p:spPr>
            <a:xfrm>
              <a:off x="3954975" y="3632000"/>
              <a:ext cx="147975" cy="272550"/>
            </a:xfrm>
            <a:custGeom>
              <a:avLst/>
              <a:gdLst/>
              <a:ahLst/>
              <a:cxnLst/>
              <a:rect l="l" t="t" r="r" b="b"/>
              <a:pathLst>
                <a:path w="5919" h="10902" extrusionOk="0">
                  <a:moveTo>
                    <a:pt x="4136" y="0"/>
                  </a:moveTo>
                  <a:cubicBezTo>
                    <a:pt x="4075" y="0"/>
                    <a:pt x="4014" y="4"/>
                    <a:pt x="3955" y="9"/>
                  </a:cubicBezTo>
                  <a:cubicBezTo>
                    <a:pt x="2907" y="140"/>
                    <a:pt x="2069" y="926"/>
                    <a:pt x="1493" y="1816"/>
                  </a:cubicBezTo>
                  <a:cubicBezTo>
                    <a:pt x="498" y="3308"/>
                    <a:pt x="1" y="5167"/>
                    <a:pt x="289" y="6948"/>
                  </a:cubicBezTo>
                  <a:cubicBezTo>
                    <a:pt x="551" y="8388"/>
                    <a:pt x="1310" y="9697"/>
                    <a:pt x="2174" y="10902"/>
                  </a:cubicBezTo>
                  <a:cubicBezTo>
                    <a:pt x="2462" y="10169"/>
                    <a:pt x="2986" y="9593"/>
                    <a:pt x="3536" y="9043"/>
                  </a:cubicBezTo>
                  <a:cubicBezTo>
                    <a:pt x="4112" y="8519"/>
                    <a:pt x="4740" y="7995"/>
                    <a:pt x="5238" y="7393"/>
                  </a:cubicBezTo>
                  <a:cubicBezTo>
                    <a:pt x="5473" y="7105"/>
                    <a:pt x="5709" y="6791"/>
                    <a:pt x="5814" y="6424"/>
                  </a:cubicBezTo>
                  <a:cubicBezTo>
                    <a:pt x="5892" y="6162"/>
                    <a:pt x="5919" y="5848"/>
                    <a:pt x="5892" y="5560"/>
                  </a:cubicBezTo>
                  <a:cubicBezTo>
                    <a:pt x="5866" y="5167"/>
                    <a:pt x="5761" y="4775"/>
                    <a:pt x="5604" y="4434"/>
                  </a:cubicBezTo>
                  <a:cubicBezTo>
                    <a:pt x="5421" y="4041"/>
                    <a:pt x="5159" y="3675"/>
                    <a:pt x="5002" y="3282"/>
                  </a:cubicBezTo>
                  <a:cubicBezTo>
                    <a:pt x="4897" y="2968"/>
                    <a:pt x="4871" y="2628"/>
                    <a:pt x="4897" y="2287"/>
                  </a:cubicBezTo>
                  <a:cubicBezTo>
                    <a:pt x="4950" y="1921"/>
                    <a:pt x="5081" y="1554"/>
                    <a:pt x="5107" y="1187"/>
                  </a:cubicBezTo>
                  <a:cubicBezTo>
                    <a:pt x="5159" y="821"/>
                    <a:pt x="5081" y="428"/>
                    <a:pt x="4793" y="192"/>
                  </a:cubicBezTo>
                  <a:cubicBezTo>
                    <a:pt x="4606" y="47"/>
                    <a:pt x="4369" y="0"/>
                    <a:pt x="4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32"/>
            <p:cNvSpPr/>
            <p:nvPr/>
          </p:nvSpPr>
          <p:spPr>
            <a:xfrm>
              <a:off x="4009975" y="3712150"/>
              <a:ext cx="221925" cy="193050"/>
            </a:xfrm>
            <a:custGeom>
              <a:avLst/>
              <a:gdLst/>
              <a:ahLst/>
              <a:cxnLst/>
              <a:rect l="l" t="t" r="r" b="b"/>
              <a:pathLst>
                <a:path w="8877" h="7722" extrusionOk="0">
                  <a:moveTo>
                    <a:pt x="6745" y="1"/>
                  </a:moveTo>
                  <a:cubicBezTo>
                    <a:pt x="6229" y="1"/>
                    <a:pt x="5701" y="105"/>
                    <a:pt x="5211" y="259"/>
                  </a:cubicBezTo>
                  <a:cubicBezTo>
                    <a:pt x="3509" y="783"/>
                    <a:pt x="1938" y="1909"/>
                    <a:pt x="1048" y="3454"/>
                  </a:cubicBezTo>
                  <a:cubicBezTo>
                    <a:pt x="315" y="4737"/>
                    <a:pt x="79" y="6229"/>
                    <a:pt x="0" y="7696"/>
                  </a:cubicBezTo>
                  <a:lnTo>
                    <a:pt x="0" y="7722"/>
                  </a:lnTo>
                  <a:cubicBezTo>
                    <a:pt x="655" y="7329"/>
                    <a:pt x="1440" y="7198"/>
                    <a:pt x="2226" y="7146"/>
                  </a:cubicBezTo>
                  <a:cubicBezTo>
                    <a:pt x="3012" y="7093"/>
                    <a:pt x="3823" y="7093"/>
                    <a:pt x="4583" y="6936"/>
                  </a:cubicBezTo>
                  <a:cubicBezTo>
                    <a:pt x="4949" y="6884"/>
                    <a:pt x="5316" y="6753"/>
                    <a:pt x="5630" y="6544"/>
                  </a:cubicBezTo>
                  <a:cubicBezTo>
                    <a:pt x="5866" y="6387"/>
                    <a:pt x="6075" y="6177"/>
                    <a:pt x="6258" y="5915"/>
                  </a:cubicBezTo>
                  <a:cubicBezTo>
                    <a:pt x="6468" y="5601"/>
                    <a:pt x="6625" y="5261"/>
                    <a:pt x="6730" y="4868"/>
                  </a:cubicBezTo>
                  <a:cubicBezTo>
                    <a:pt x="6861" y="4449"/>
                    <a:pt x="6887" y="4004"/>
                    <a:pt x="7018" y="3611"/>
                  </a:cubicBezTo>
                  <a:cubicBezTo>
                    <a:pt x="7122" y="3297"/>
                    <a:pt x="7306" y="3009"/>
                    <a:pt x="7568" y="2773"/>
                  </a:cubicBezTo>
                  <a:cubicBezTo>
                    <a:pt x="7829" y="2511"/>
                    <a:pt x="8144" y="2328"/>
                    <a:pt x="8406" y="2066"/>
                  </a:cubicBezTo>
                  <a:cubicBezTo>
                    <a:pt x="8667" y="1804"/>
                    <a:pt x="8877" y="1438"/>
                    <a:pt x="8798" y="1071"/>
                  </a:cubicBezTo>
                  <a:cubicBezTo>
                    <a:pt x="8746" y="783"/>
                    <a:pt x="8510" y="547"/>
                    <a:pt x="8248" y="390"/>
                  </a:cubicBezTo>
                  <a:cubicBezTo>
                    <a:pt x="7797" y="111"/>
                    <a:pt x="7277" y="1"/>
                    <a:pt x="6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32"/>
            <p:cNvSpPr/>
            <p:nvPr/>
          </p:nvSpPr>
          <p:spPr>
            <a:xfrm>
              <a:off x="4011275" y="3857750"/>
              <a:ext cx="271700" cy="142625"/>
            </a:xfrm>
            <a:custGeom>
              <a:avLst/>
              <a:gdLst/>
              <a:ahLst/>
              <a:cxnLst/>
              <a:rect l="l" t="t" r="r" b="b"/>
              <a:pathLst>
                <a:path w="10868" h="5705" extrusionOk="0">
                  <a:moveTo>
                    <a:pt x="4893" y="0"/>
                  </a:moveTo>
                  <a:cubicBezTo>
                    <a:pt x="4596" y="0"/>
                    <a:pt x="4300" y="21"/>
                    <a:pt x="4007" y="65"/>
                  </a:cubicBezTo>
                  <a:cubicBezTo>
                    <a:pt x="2541" y="274"/>
                    <a:pt x="1205" y="1008"/>
                    <a:pt x="1" y="1846"/>
                  </a:cubicBezTo>
                  <a:cubicBezTo>
                    <a:pt x="708" y="2160"/>
                    <a:pt x="1284" y="2683"/>
                    <a:pt x="1807" y="3259"/>
                  </a:cubicBezTo>
                  <a:cubicBezTo>
                    <a:pt x="2331" y="3836"/>
                    <a:pt x="2829" y="4490"/>
                    <a:pt x="3431" y="4988"/>
                  </a:cubicBezTo>
                  <a:cubicBezTo>
                    <a:pt x="3693" y="5250"/>
                    <a:pt x="4007" y="5459"/>
                    <a:pt x="4373" y="5590"/>
                  </a:cubicBezTo>
                  <a:cubicBezTo>
                    <a:pt x="4594" y="5670"/>
                    <a:pt x="4814" y="5704"/>
                    <a:pt x="5045" y="5704"/>
                  </a:cubicBezTo>
                  <a:cubicBezTo>
                    <a:pt x="5117" y="5704"/>
                    <a:pt x="5190" y="5701"/>
                    <a:pt x="5264" y="5695"/>
                  </a:cubicBezTo>
                  <a:cubicBezTo>
                    <a:pt x="5630" y="5668"/>
                    <a:pt x="6023" y="5590"/>
                    <a:pt x="6364" y="5433"/>
                  </a:cubicBezTo>
                  <a:cubicBezTo>
                    <a:pt x="6782" y="5250"/>
                    <a:pt x="7149" y="5014"/>
                    <a:pt x="7542" y="4857"/>
                  </a:cubicBezTo>
                  <a:cubicBezTo>
                    <a:pt x="7769" y="4787"/>
                    <a:pt x="7996" y="4752"/>
                    <a:pt x="8215" y="4752"/>
                  </a:cubicBezTo>
                  <a:cubicBezTo>
                    <a:pt x="8324" y="4752"/>
                    <a:pt x="8432" y="4761"/>
                    <a:pt x="8537" y="4778"/>
                  </a:cubicBezTo>
                  <a:cubicBezTo>
                    <a:pt x="8903" y="4831"/>
                    <a:pt x="9270" y="4961"/>
                    <a:pt x="9637" y="5014"/>
                  </a:cubicBezTo>
                  <a:cubicBezTo>
                    <a:pt x="9701" y="5024"/>
                    <a:pt x="9768" y="5029"/>
                    <a:pt x="9836" y="5029"/>
                  </a:cubicBezTo>
                  <a:cubicBezTo>
                    <a:pt x="10129" y="5029"/>
                    <a:pt x="10440" y="4933"/>
                    <a:pt x="10632" y="4700"/>
                  </a:cubicBezTo>
                  <a:cubicBezTo>
                    <a:pt x="10841" y="4490"/>
                    <a:pt x="10867" y="4150"/>
                    <a:pt x="10841" y="3862"/>
                  </a:cubicBezTo>
                  <a:cubicBezTo>
                    <a:pt x="10736" y="2814"/>
                    <a:pt x="9951" y="1976"/>
                    <a:pt x="9087" y="1374"/>
                  </a:cubicBezTo>
                  <a:cubicBezTo>
                    <a:pt x="7865" y="524"/>
                    <a:pt x="6372" y="0"/>
                    <a:pt x="4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32"/>
            <p:cNvSpPr/>
            <p:nvPr/>
          </p:nvSpPr>
          <p:spPr>
            <a:xfrm>
              <a:off x="4010625" y="3904525"/>
              <a:ext cx="192475" cy="224100"/>
            </a:xfrm>
            <a:custGeom>
              <a:avLst/>
              <a:gdLst/>
              <a:ahLst/>
              <a:cxnLst/>
              <a:rect l="l" t="t" r="r" b="b"/>
              <a:pathLst>
                <a:path w="7699" h="8964" extrusionOk="0">
                  <a:moveTo>
                    <a:pt x="1" y="1"/>
                  </a:moveTo>
                  <a:lnTo>
                    <a:pt x="1" y="1"/>
                  </a:lnTo>
                  <a:cubicBezTo>
                    <a:pt x="367" y="682"/>
                    <a:pt x="472" y="1467"/>
                    <a:pt x="498" y="2226"/>
                  </a:cubicBezTo>
                  <a:cubicBezTo>
                    <a:pt x="550" y="3038"/>
                    <a:pt x="524" y="3824"/>
                    <a:pt x="655" y="4609"/>
                  </a:cubicBezTo>
                  <a:cubicBezTo>
                    <a:pt x="734" y="4976"/>
                    <a:pt x="838" y="5342"/>
                    <a:pt x="1022" y="5657"/>
                  </a:cubicBezTo>
                  <a:cubicBezTo>
                    <a:pt x="1179" y="5918"/>
                    <a:pt x="1414" y="6128"/>
                    <a:pt x="1650" y="6311"/>
                  </a:cubicBezTo>
                  <a:cubicBezTo>
                    <a:pt x="1964" y="6521"/>
                    <a:pt x="2305" y="6704"/>
                    <a:pt x="2671" y="6809"/>
                  </a:cubicBezTo>
                  <a:cubicBezTo>
                    <a:pt x="3116" y="6913"/>
                    <a:pt x="3535" y="6966"/>
                    <a:pt x="3954" y="7123"/>
                  </a:cubicBezTo>
                  <a:cubicBezTo>
                    <a:pt x="4269" y="7228"/>
                    <a:pt x="4557" y="7437"/>
                    <a:pt x="4766" y="7673"/>
                  </a:cubicBezTo>
                  <a:cubicBezTo>
                    <a:pt x="5028" y="7935"/>
                    <a:pt x="5211" y="8275"/>
                    <a:pt x="5473" y="8537"/>
                  </a:cubicBezTo>
                  <a:cubicBezTo>
                    <a:pt x="5684" y="8771"/>
                    <a:pt x="6000" y="8964"/>
                    <a:pt x="6327" y="8964"/>
                  </a:cubicBezTo>
                  <a:cubicBezTo>
                    <a:pt x="6365" y="8964"/>
                    <a:pt x="6404" y="8961"/>
                    <a:pt x="6442" y="8956"/>
                  </a:cubicBezTo>
                  <a:cubicBezTo>
                    <a:pt x="6730" y="8903"/>
                    <a:pt x="6966" y="8668"/>
                    <a:pt x="7123" y="8432"/>
                  </a:cubicBezTo>
                  <a:cubicBezTo>
                    <a:pt x="7699" y="7542"/>
                    <a:pt x="7620" y="6390"/>
                    <a:pt x="7332" y="5395"/>
                  </a:cubicBezTo>
                  <a:cubicBezTo>
                    <a:pt x="6835" y="3667"/>
                    <a:pt x="5761" y="2069"/>
                    <a:pt x="4216" y="1153"/>
                  </a:cubicBezTo>
                  <a:cubicBezTo>
                    <a:pt x="2959" y="393"/>
                    <a:pt x="1467"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32"/>
            <p:cNvSpPr/>
            <p:nvPr/>
          </p:nvSpPr>
          <p:spPr>
            <a:xfrm>
              <a:off x="3972650" y="3871025"/>
              <a:ext cx="74000" cy="67300"/>
            </a:xfrm>
            <a:custGeom>
              <a:avLst/>
              <a:gdLst/>
              <a:ahLst/>
              <a:cxnLst/>
              <a:rect l="l" t="t" r="r" b="b"/>
              <a:pathLst>
                <a:path w="2960" h="2692" extrusionOk="0">
                  <a:moveTo>
                    <a:pt x="1474" y="0"/>
                  </a:moveTo>
                  <a:cubicBezTo>
                    <a:pt x="1377" y="0"/>
                    <a:pt x="1278" y="10"/>
                    <a:pt x="1179" y="32"/>
                  </a:cubicBezTo>
                  <a:cubicBezTo>
                    <a:pt x="446" y="215"/>
                    <a:pt x="1" y="922"/>
                    <a:pt x="184" y="1655"/>
                  </a:cubicBezTo>
                  <a:cubicBezTo>
                    <a:pt x="317" y="2277"/>
                    <a:pt x="865" y="2691"/>
                    <a:pt x="1459" y="2691"/>
                  </a:cubicBezTo>
                  <a:cubicBezTo>
                    <a:pt x="1566" y="2691"/>
                    <a:pt x="1674" y="2678"/>
                    <a:pt x="1781" y="2650"/>
                  </a:cubicBezTo>
                  <a:cubicBezTo>
                    <a:pt x="2515" y="2493"/>
                    <a:pt x="2960" y="1760"/>
                    <a:pt x="2803" y="1053"/>
                  </a:cubicBezTo>
                  <a:cubicBezTo>
                    <a:pt x="2644" y="419"/>
                    <a:pt x="2094" y="0"/>
                    <a:pt x="1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32"/>
            <p:cNvSpPr/>
            <p:nvPr/>
          </p:nvSpPr>
          <p:spPr>
            <a:xfrm>
              <a:off x="4042700" y="3915000"/>
              <a:ext cx="153200" cy="206075"/>
            </a:xfrm>
            <a:custGeom>
              <a:avLst/>
              <a:gdLst/>
              <a:ahLst/>
              <a:cxnLst/>
              <a:rect l="l" t="t" r="r" b="b"/>
              <a:pathLst>
                <a:path w="6128" h="8243" extrusionOk="0">
                  <a:moveTo>
                    <a:pt x="131" y="1"/>
                  </a:moveTo>
                  <a:cubicBezTo>
                    <a:pt x="79" y="1"/>
                    <a:pt x="27" y="27"/>
                    <a:pt x="27" y="79"/>
                  </a:cubicBezTo>
                  <a:cubicBezTo>
                    <a:pt x="1" y="132"/>
                    <a:pt x="27" y="184"/>
                    <a:pt x="53" y="210"/>
                  </a:cubicBezTo>
                  <a:cubicBezTo>
                    <a:pt x="79" y="236"/>
                    <a:pt x="105" y="236"/>
                    <a:pt x="105" y="236"/>
                  </a:cubicBezTo>
                  <a:cubicBezTo>
                    <a:pt x="1048" y="341"/>
                    <a:pt x="1964" y="681"/>
                    <a:pt x="2802" y="1179"/>
                  </a:cubicBezTo>
                  <a:cubicBezTo>
                    <a:pt x="3090" y="1388"/>
                    <a:pt x="3405" y="1624"/>
                    <a:pt x="3666" y="1860"/>
                  </a:cubicBezTo>
                  <a:cubicBezTo>
                    <a:pt x="4740" y="2829"/>
                    <a:pt x="5421" y="4138"/>
                    <a:pt x="5656" y="5578"/>
                  </a:cubicBezTo>
                  <a:cubicBezTo>
                    <a:pt x="5787" y="6416"/>
                    <a:pt x="5735" y="7280"/>
                    <a:pt x="5525" y="8092"/>
                  </a:cubicBezTo>
                  <a:cubicBezTo>
                    <a:pt x="5525" y="8144"/>
                    <a:pt x="5552" y="8196"/>
                    <a:pt x="5578" y="8223"/>
                  </a:cubicBezTo>
                  <a:cubicBezTo>
                    <a:pt x="5604" y="8236"/>
                    <a:pt x="5624" y="8242"/>
                    <a:pt x="5643" y="8242"/>
                  </a:cubicBezTo>
                  <a:cubicBezTo>
                    <a:pt x="5663" y="8242"/>
                    <a:pt x="5683" y="8236"/>
                    <a:pt x="5709" y="8223"/>
                  </a:cubicBezTo>
                  <a:cubicBezTo>
                    <a:pt x="5735" y="8223"/>
                    <a:pt x="5761" y="8196"/>
                    <a:pt x="5761" y="8144"/>
                  </a:cubicBezTo>
                  <a:cubicBezTo>
                    <a:pt x="6128" y="6651"/>
                    <a:pt x="5971" y="5028"/>
                    <a:pt x="5290" y="3614"/>
                  </a:cubicBezTo>
                  <a:cubicBezTo>
                    <a:pt x="4766" y="2567"/>
                    <a:pt x="3954" y="1650"/>
                    <a:pt x="2907" y="996"/>
                  </a:cubicBezTo>
                  <a:cubicBezTo>
                    <a:pt x="2724" y="865"/>
                    <a:pt x="2540" y="760"/>
                    <a:pt x="2331" y="681"/>
                  </a:cubicBezTo>
                  <a:cubicBezTo>
                    <a:pt x="1650" y="315"/>
                    <a:pt x="891" y="79"/>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32"/>
            <p:cNvSpPr/>
            <p:nvPr/>
          </p:nvSpPr>
          <p:spPr>
            <a:xfrm>
              <a:off x="3958900" y="4067025"/>
              <a:ext cx="95600" cy="98075"/>
            </a:xfrm>
            <a:custGeom>
              <a:avLst/>
              <a:gdLst/>
              <a:ahLst/>
              <a:cxnLst/>
              <a:rect l="l" t="t" r="r" b="b"/>
              <a:pathLst>
                <a:path w="3824" h="3923" extrusionOk="0">
                  <a:moveTo>
                    <a:pt x="3719" y="1"/>
                  </a:moveTo>
                  <a:cubicBezTo>
                    <a:pt x="3699" y="1"/>
                    <a:pt x="3680" y="8"/>
                    <a:pt x="3667" y="21"/>
                  </a:cubicBezTo>
                  <a:cubicBezTo>
                    <a:pt x="3641" y="21"/>
                    <a:pt x="3614" y="47"/>
                    <a:pt x="3588" y="73"/>
                  </a:cubicBezTo>
                  <a:cubicBezTo>
                    <a:pt x="3091" y="1330"/>
                    <a:pt x="2174" y="2430"/>
                    <a:pt x="1048" y="3163"/>
                  </a:cubicBezTo>
                  <a:cubicBezTo>
                    <a:pt x="734" y="3372"/>
                    <a:pt x="394" y="3555"/>
                    <a:pt x="53" y="3713"/>
                  </a:cubicBezTo>
                  <a:cubicBezTo>
                    <a:pt x="27" y="3739"/>
                    <a:pt x="1" y="3765"/>
                    <a:pt x="1" y="3791"/>
                  </a:cubicBezTo>
                  <a:cubicBezTo>
                    <a:pt x="1" y="3844"/>
                    <a:pt x="1" y="3896"/>
                    <a:pt x="53" y="3896"/>
                  </a:cubicBezTo>
                  <a:cubicBezTo>
                    <a:pt x="80" y="3922"/>
                    <a:pt x="132" y="3922"/>
                    <a:pt x="158" y="3922"/>
                  </a:cubicBezTo>
                  <a:cubicBezTo>
                    <a:pt x="1415" y="3346"/>
                    <a:pt x="2541" y="2403"/>
                    <a:pt x="3274" y="1199"/>
                  </a:cubicBezTo>
                  <a:cubicBezTo>
                    <a:pt x="3483" y="885"/>
                    <a:pt x="3667" y="518"/>
                    <a:pt x="3798" y="152"/>
                  </a:cubicBezTo>
                  <a:cubicBezTo>
                    <a:pt x="3824" y="99"/>
                    <a:pt x="3798" y="47"/>
                    <a:pt x="3772" y="21"/>
                  </a:cubicBezTo>
                  <a:cubicBezTo>
                    <a:pt x="3758" y="8"/>
                    <a:pt x="3739" y="1"/>
                    <a:pt x="3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32"/>
            <p:cNvSpPr/>
            <p:nvPr/>
          </p:nvSpPr>
          <p:spPr>
            <a:xfrm>
              <a:off x="3835200" y="3942000"/>
              <a:ext cx="164325" cy="151075"/>
            </a:xfrm>
            <a:custGeom>
              <a:avLst/>
              <a:gdLst/>
              <a:ahLst/>
              <a:cxnLst/>
              <a:rect l="l" t="t" r="r" b="b"/>
              <a:pathLst>
                <a:path w="6573" h="6043" extrusionOk="0">
                  <a:moveTo>
                    <a:pt x="6468" y="1"/>
                  </a:moveTo>
                  <a:cubicBezTo>
                    <a:pt x="6448" y="1"/>
                    <a:pt x="6428" y="7"/>
                    <a:pt x="6415" y="20"/>
                  </a:cubicBezTo>
                  <a:cubicBezTo>
                    <a:pt x="6363" y="20"/>
                    <a:pt x="6363" y="47"/>
                    <a:pt x="6337" y="99"/>
                  </a:cubicBezTo>
                  <a:cubicBezTo>
                    <a:pt x="6127" y="1199"/>
                    <a:pt x="5656" y="2246"/>
                    <a:pt x="4975" y="3136"/>
                  </a:cubicBezTo>
                  <a:cubicBezTo>
                    <a:pt x="4242" y="4079"/>
                    <a:pt x="3273" y="4812"/>
                    <a:pt x="2147" y="5283"/>
                  </a:cubicBezTo>
                  <a:cubicBezTo>
                    <a:pt x="1493" y="5571"/>
                    <a:pt x="812" y="5729"/>
                    <a:pt x="105" y="5807"/>
                  </a:cubicBezTo>
                  <a:cubicBezTo>
                    <a:pt x="52" y="5807"/>
                    <a:pt x="26" y="5833"/>
                    <a:pt x="26" y="5886"/>
                  </a:cubicBezTo>
                  <a:cubicBezTo>
                    <a:pt x="0" y="5938"/>
                    <a:pt x="26" y="5990"/>
                    <a:pt x="79" y="6017"/>
                  </a:cubicBezTo>
                  <a:cubicBezTo>
                    <a:pt x="105" y="6043"/>
                    <a:pt x="131" y="6043"/>
                    <a:pt x="157" y="6043"/>
                  </a:cubicBezTo>
                  <a:cubicBezTo>
                    <a:pt x="1440" y="5912"/>
                    <a:pt x="2671" y="5441"/>
                    <a:pt x="3692" y="4681"/>
                  </a:cubicBezTo>
                  <a:cubicBezTo>
                    <a:pt x="4661" y="4000"/>
                    <a:pt x="5446" y="3058"/>
                    <a:pt x="5970" y="2010"/>
                  </a:cubicBezTo>
                  <a:cubicBezTo>
                    <a:pt x="6258" y="1408"/>
                    <a:pt x="6441" y="780"/>
                    <a:pt x="6572" y="151"/>
                  </a:cubicBezTo>
                  <a:cubicBezTo>
                    <a:pt x="6572" y="99"/>
                    <a:pt x="6546" y="47"/>
                    <a:pt x="6520" y="20"/>
                  </a:cubicBezTo>
                  <a:cubicBezTo>
                    <a:pt x="6507" y="7"/>
                    <a:pt x="6487" y="1"/>
                    <a:pt x="6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32"/>
            <p:cNvSpPr/>
            <p:nvPr/>
          </p:nvSpPr>
          <p:spPr>
            <a:xfrm>
              <a:off x="3765800" y="3885275"/>
              <a:ext cx="214075" cy="58675"/>
            </a:xfrm>
            <a:custGeom>
              <a:avLst/>
              <a:gdLst/>
              <a:ahLst/>
              <a:cxnLst/>
              <a:rect l="l" t="t" r="r" b="b"/>
              <a:pathLst>
                <a:path w="8563" h="2347" extrusionOk="0">
                  <a:moveTo>
                    <a:pt x="138" y="1"/>
                  </a:moveTo>
                  <a:cubicBezTo>
                    <a:pt x="103" y="1"/>
                    <a:pt x="71" y="19"/>
                    <a:pt x="53" y="38"/>
                  </a:cubicBezTo>
                  <a:cubicBezTo>
                    <a:pt x="1" y="90"/>
                    <a:pt x="1" y="142"/>
                    <a:pt x="53" y="195"/>
                  </a:cubicBezTo>
                  <a:cubicBezTo>
                    <a:pt x="446" y="614"/>
                    <a:pt x="891" y="980"/>
                    <a:pt x="1362" y="1294"/>
                  </a:cubicBezTo>
                  <a:cubicBezTo>
                    <a:pt x="1833" y="1582"/>
                    <a:pt x="2331" y="1818"/>
                    <a:pt x="2855" y="2001"/>
                  </a:cubicBezTo>
                  <a:cubicBezTo>
                    <a:pt x="3550" y="2233"/>
                    <a:pt x="4264" y="2346"/>
                    <a:pt x="4985" y="2346"/>
                  </a:cubicBezTo>
                  <a:cubicBezTo>
                    <a:pt x="5486" y="2346"/>
                    <a:pt x="5990" y="2292"/>
                    <a:pt x="6494" y="2185"/>
                  </a:cubicBezTo>
                  <a:cubicBezTo>
                    <a:pt x="7201" y="2028"/>
                    <a:pt x="7882" y="1766"/>
                    <a:pt x="8510" y="1373"/>
                  </a:cubicBezTo>
                  <a:cubicBezTo>
                    <a:pt x="8537" y="1373"/>
                    <a:pt x="8563" y="1321"/>
                    <a:pt x="8563" y="1294"/>
                  </a:cubicBezTo>
                  <a:cubicBezTo>
                    <a:pt x="8563" y="1242"/>
                    <a:pt x="8537" y="1216"/>
                    <a:pt x="8510" y="1190"/>
                  </a:cubicBezTo>
                  <a:cubicBezTo>
                    <a:pt x="8484" y="1177"/>
                    <a:pt x="8465" y="1170"/>
                    <a:pt x="8445" y="1170"/>
                  </a:cubicBezTo>
                  <a:cubicBezTo>
                    <a:pt x="8425" y="1170"/>
                    <a:pt x="8406" y="1177"/>
                    <a:pt x="8380" y="1190"/>
                  </a:cubicBezTo>
                  <a:cubicBezTo>
                    <a:pt x="7378" y="1776"/>
                    <a:pt x="6240" y="2111"/>
                    <a:pt x="5093" y="2111"/>
                  </a:cubicBezTo>
                  <a:cubicBezTo>
                    <a:pt x="5010" y="2111"/>
                    <a:pt x="4927" y="2110"/>
                    <a:pt x="4845" y="2106"/>
                  </a:cubicBezTo>
                  <a:cubicBezTo>
                    <a:pt x="3719" y="2080"/>
                    <a:pt x="2619" y="1766"/>
                    <a:pt x="1650" y="1190"/>
                  </a:cubicBezTo>
                  <a:cubicBezTo>
                    <a:pt x="1598" y="1163"/>
                    <a:pt x="1545" y="1111"/>
                    <a:pt x="1493" y="1085"/>
                  </a:cubicBezTo>
                  <a:cubicBezTo>
                    <a:pt x="1022" y="797"/>
                    <a:pt x="603" y="430"/>
                    <a:pt x="210" y="38"/>
                  </a:cubicBezTo>
                  <a:lnTo>
                    <a:pt x="184" y="11"/>
                  </a:lnTo>
                  <a:cubicBezTo>
                    <a:pt x="169" y="4"/>
                    <a:pt x="153"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32"/>
            <p:cNvSpPr/>
            <p:nvPr/>
          </p:nvSpPr>
          <p:spPr>
            <a:xfrm>
              <a:off x="3831925" y="3754800"/>
              <a:ext cx="139450" cy="137325"/>
            </a:xfrm>
            <a:custGeom>
              <a:avLst/>
              <a:gdLst/>
              <a:ahLst/>
              <a:cxnLst/>
              <a:rect l="l" t="t" r="r" b="b"/>
              <a:pathLst>
                <a:path w="5578" h="5493" extrusionOk="0">
                  <a:moveTo>
                    <a:pt x="128" y="0"/>
                  </a:moveTo>
                  <a:cubicBezTo>
                    <a:pt x="105" y="0"/>
                    <a:pt x="79" y="7"/>
                    <a:pt x="53" y="20"/>
                  </a:cubicBezTo>
                  <a:cubicBezTo>
                    <a:pt x="26" y="46"/>
                    <a:pt x="0" y="98"/>
                    <a:pt x="26" y="124"/>
                  </a:cubicBezTo>
                  <a:cubicBezTo>
                    <a:pt x="498" y="1931"/>
                    <a:pt x="1702" y="3555"/>
                    <a:pt x="3273" y="4550"/>
                  </a:cubicBezTo>
                  <a:cubicBezTo>
                    <a:pt x="3457" y="4681"/>
                    <a:pt x="3640" y="4785"/>
                    <a:pt x="3849" y="4890"/>
                  </a:cubicBezTo>
                  <a:cubicBezTo>
                    <a:pt x="4347" y="5126"/>
                    <a:pt x="4870" y="5335"/>
                    <a:pt x="5420" y="5492"/>
                  </a:cubicBezTo>
                  <a:cubicBezTo>
                    <a:pt x="5473" y="5492"/>
                    <a:pt x="5525" y="5466"/>
                    <a:pt x="5551" y="5414"/>
                  </a:cubicBezTo>
                  <a:cubicBezTo>
                    <a:pt x="5577" y="5361"/>
                    <a:pt x="5551" y="5309"/>
                    <a:pt x="5525" y="5283"/>
                  </a:cubicBezTo>
                  <a:cubicBezTo>
                    <a:pt x="5499" y="5257"/>
                    <a:pt x="5499" y="5257"/>
                    <a:pt x="5473" y="5257"/>
                  </a:cubicBezTo>
                  <a:cubicBezTo>
                    <a:pt x="4740" y="5073"/>
                    <a:pt x="4033" y="4759"/>
                    <a:pt x="3404" y="4340"/>
                  </a:cubicBezTo>
                  <a:cubicBezTo>
                    <a:pt x="2357" y="3686"/>
                    <a:pt x="1493" y="2769"/>
                    <a:pt x="917" y="1722"/>
                  </a:cubicBezTo>
                  <a:cubicBezTo>
                    <a:pt x="629" y="1198"/>
                    <a:pt x="393" y="648"/>
                    <a:pt x="236" y="72"/>
                  </a:cubicBezTo>
                  <a:cubicBezTo>
                    <a:pt x="236" y="46"/>
                    <a:pt x="210" y="20"/>
                    <a:pt x="183" y="20"/>
                  </a:cubicBezTo>
                  <a:cubicBezTo>
                    <a:pt x="170"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32"/>
            <p:cNvSpPr/>
            <p:nvPr/>
          </p:nvSpPr>
          <p:spPr>
            <a:xfrm>
              <a:off x="3959575" y="3702250"/>
              <a:ext cx="37325" cy="167375"/>
            </a:xfrm>
            <a:custGeom>
              <a:avLst/>
              <a:gdLst/>
              <a:ahLst/>
              <a:cxnLst/>
              <a:rect l="l" t="t" r="r" b="b"/>
              <a:pathLst>
                <a:path w="1493" h="6695" extrusionOk="0">
                  <a:moveTo>
                    <a:pt x="969" y="1"/>
                  </a:moveTo>
                  <a:cubicBezTo>
                    <a:pt x="943" y="27"/>
                    <a:pt x="917" y="27"/>
                    <a:pt x="917" y="53"/>
                  </a:cubicBezTo>
                  <a:cubicBezTo>
                    <a:pt x="105" y="1677"/>
                    <a:pt x="0" y="3562"/>
                    <a:pt x="602" y="5290"/>
                  </a:cubicBezTo>
                  <a:cubicBezTo>
                    <a:pt x="786" y="5761"/>
                    <a:pt x="995" y="6233"/>
                    <a:pt x="1283" y="6625"/>
                  </a:cubicBezTo>
                  <a:cubicBezTo>
                    <a:pt x="1283" y="6652"/>
                    <a:pt x="1309" y="6678"/>
                    <a:pt x="1309" y="6678"/>
                  </a:cubicBezTo>
                  <a:cubicBezTo>
                    <a:pt x="1331" y="6689"/>
                    <a:pt x="1353" y="6695"/>
                    <a:pt x="1374" y="6695"/>
                  </a:cubicBezTo>
                  <a:cubicBezTo>
                    <a:pt x="1405" y="6695"/>
                    <a:pt x="1436" y="6682"/>
                    <a:pt x="1466" y="6652"/>
                  </a:cubicBezTo>
                  <a:cubicBezTo>
                    <a:pt x="1493" y="6625"/>
                    <a:pt x="1493" y="6573"/>
                    <a:pt x="1466" y="6521"/>
                  </a:cubicBezTo>
                  <a:cubicBezTo>
                    <a:pt x="524" y="5081"/>
                    <a:pt x="210" y="3274"/>
                    <a:pt x="602" y="1546"/>
                  </a:cubicBezTo>
                  <a:cubicBezTo>
                    <a:pt x="733" y="1074"/>
                    <a:pt x="890" y="603"/>
                    <a:pt x="1100" y="184"/>
                  </a:cubicBezTo>
                  <a:cubicBezTo>
                    <a:pt x="1126" y="106"/>
                    <a:pt x="1100" y="53"/>
                    <a:pt x="1048" y="27"/>
                  </a:cubicBezTo>
                  <a:cubicBezTo>
                    <a:pt x="1021" y="1"/>
                    <a:pt x="995"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32"/>
            <p:cNvSpPr/>
            <p:nvPr/>
          </p:nvSpPr>
          <p:spPr>
            <a:xfrm>
              <a:off x="4021750" y="3720575"/>
              <a:ext cx="146000" cy="145850"/>
            </a:xfrm>
            <a:custGeom>
              <a:avLst/>
              <a:gdLst/>
              <a:ahLst/>
              <a:cxnLst/>
              <a:rect l="l" t="t" r="r" b="b"/>
              <a:pathLst>
                <a:path w="5840" h="5834" extrusionOk="0">
                  <a:moveTo>
                    <a:pt x="5683" y="1"/>
                  </a:moveTo>
                  <a:cubicBezTo>
                    <a:pt x="3431" y="420"/>
                    <a:pt x="1519" y="1912"/>
                    <a:pt x="551" y="3981"/>
                  </a:cubicBezTo>
                  <a:cubicBezTo>
                    <a:pt x="315" y="4531"/>
                    <a:pt x="132" y="5107"/>
                    <a:pt x="27" y="5683"/>
                  </a:cubicBezTo>
                  <a:cubicBezTo>
                    <a:pt x="1" y="5735"/>
                    <a:pt x="27" y="5788"/>
                    <a:pt x="79" y="5814"/>
                  </a:cubicBezTo>
                  <a:cubicBezTo>
                    <a:pt x="92" y="5827"/>
                    <a:pt x="105" y="5833"/>
                    <a:pt x="122" y="5833"/>
                  </a:cubicBezTo>
                  <a:cubicBezTo>
                    <a:pt x="138" y="5833"/>
                    <a:pt x="158" y="5827"/>
                    <a:pt x="184" y="5814"/>
                  </a:cubicBezTo>
                  <a:cubicBezTo>
                    <a:pt x="210" y="5814"/>
                    <a:pt x="236" y="5788"/>
                    <a:pt x="236" y="5735"/>
                  </a:cubicBezTo>
                  <a:cubicBezTo>
                    <a:pt x="629" y="3614"/>
                    <a:pt x="2017" y="1781"/>
                    <a:pt x="3928" y="839"/>
                  </a:cubicBezTo>
                  <a:cubicBezTo>
                    <a:pt x="4504" y="551"/>
                    <a:pt x="5107" y="368"/>
                    <a:pt x="5735" y="237"/>
                  </a:cubicBezTo>
                  <a:cubicBezTo>
                    <a:pt x="5787" y="237"/>
                    <a:pt x="5814" y="210"/>
                    <a:pt x="5814" y="158"/>
                  </a:cubicBezTo>
                  <a:cubicBezTo>
                    <a:pt x="5840" y="106"/>
                    <a:pt x="5814" y="53"/>
                    <a:pt x="5761" y="27"/>
                  </a:cubicBezTo>
                  <a:cubicBezTo>
                    <a:pt x="5735" y="1"/>
                    <a:pt x="5709" y="1"/>
                    <a:pt x="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32"/>
            <p:cNvSpPr/>
            <p:nvPr/>
          </p:nvSpPr>
          <p:spPr>
            <a:xfrm>
              <a:off x="4043350" y="3864575"/>
              <a:ext cx="224550" cy="83025"/>
            </a:xfrm>
            <a:custGeom>
              <a:avLst/>
              <a:gdLst/>
              <a:ahLst/>
              <a:cxnLst/>
              <a:rect l="l" t="t" r="r" b="b"/>
              <a:pathLst>
                <a:path w="8982" h="3321" extrusionOk="0">
                  <a:moveTo>
                    <a:pt x="3303" y="1"/>
                  </a:moveTo>
                  <a:cubicBezTo>
                    <a:pt x="2961" y="1"/>
                    <a:pt x="2618" y="27"/>
                    <a:pt x="2279" y="80"/>
                  </a:cubicBezTo>
                  <a:cubicBezTo>
                    <a:pt x="1493" y="211"/>
                    <a:pt x="734" y="473"/>
                    <a:pt x="53" y="866"/>
                  </a:cubicBezTo>
                  <a:cubicBezTo>
                    <a:pt x="27" y="892"/>
                    <a:pt x="1" y="918"/>
                    <a:pt x="1" y="970"/>
                  </a:cubicBezTo>
                  <a:cubicBezTo>
                    <a:pt x="1" y="1023"/>
                    <a:pt x="27" y="1049"/>
                    <a:pt x="53" y="1075"/>
                  </a:cubicBezTo>
                  <a:cubicBezTo>
                    <a:pt x="79" y="1088"/>
                    <a:pt x="99" y="1095"/>
                    <a:pt x="119" y="1095"/>
                  </a:cubicBezTo>
                  <a:cubicBezTo>
                    <a:pt x="138" y="1095"/>
                    <a:pt x="158" y="1088"/>
                    <a:pt x="184" y="1075"/>
                  </a:cubicBezTo>
                  <a:cubicBezTo>
                    <a:pt x="1154" y="524"/>
                    <a:pt x="2292" y="232"/>
                    <a:pt x="3424" y="232"/>
                  </a:cubicBezTo>
                  <a:cubicBezTo>
                    <a:pt x="3637" y="232"/>
                    <a:pt x="3849" y="243"/>
                    <a:pt x="4059" y="263"/>
                  </a:cubicBezTo>
                  <a:cubicBezTo>
                    <a:pt x="5002" y="368"/>
                    <a:pt x="5918" y="682"/>
                    <a:pt x="6730" y="1206"/>
                  </a:cubicBezTo>
                  <a:cubicBezTo>
                    <a:pt x="6966" y="1363"/>
                    <a:pt x="7201" y="1546"/>
                    <a:pt x="7437" y="1730"/>
                  </a:cubicBezTo>
                  <a:cubicBezTo>
                    <a:pt x="7961" y="2175"/>
                    <a:pt x="8406" y="2698"/>
                    <a:pt x="8746" y="3275"/>
                  </a:cubicBezTo>
                  <a:cubicBezTo>
                    <a:pt x="8746" y="3275"/>
                    <a:pt x="8772" y="3301"/>
                    <a:pt x="8772" y="3301"/>
                  </a:cubicBezTo>
                  <a:cubicBezTo>
                    <a:pt x="8799" y="3314"/>
                    <a:pt x="8825" y="3320"/>
                    <a:pt x="8851" y="3320"/>
                  </a:cubicBezTo>
                  <a:cubicBezTo>
                    <a:pt x="8877" y="3320"/>
                    <a:pt x="8903" y="3314"/>
                    <a:pt x="8930" y="3301"/>
                  </a:cubicBezTo>
                  <a:cubicBezTo>
                    <a:pt x="8956" y="3248"/>
                    <a:pt x="8982" y="3196"/>
                    <a:pt x="8956" y="3144"/>
                  </a:cubicBezTo>
                  <a:cubicBezTo>
                    <a:pt x="8432" y="2306"/>
                    <a:pt x="7699" y="1546"/>
                    <a:pt x="6835" y="1023"/>
                  </a:cubicBezTo>
                  <a:cubicBezTo>
                    <a:pt x="6625" y="892"/>
                    <a:pt x="6416" y="761"/>
                    <a:pt x="6206" y="656"/>
                  </a:cubicBezTo>
                  <a:cubicBezTo>
                    <a:pt x="5308" y="226"/>
                    <a:pt x="4307" y="1"/>
                    <a:pt x="3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32"/>
            <p:cNvSpPr/>
            <p:nvPr/>
          </p:nvSpPr>
          <p:spPr>
            <a:xfrm>
              <a:off x="3762525" y="4025800"/>
              <a:ext cx="60900" cy="118400"/>
            </a:xfrm>
            <a:custGeom>
              <a:avLst/>
              <a:gdLst/>
              <a:ahLst/>
              <a:cxnLst/>
              <a:rect l="l" t="t" r="r" b="b"/>
              <a:pathLst>
                <a:path w="2436" h="4736" extrusionOk="0">
                  <a:moveTo>
                    <a:pt x="128" y="0"/>
                  </a:moveTo>
                  <a:cubicBezTo>
                    <a:pt x="105" y="0"/>
                    <a:pt x="79" y="7"/>
                    <a:pt x="53" y="20"/>
                  </a:cubicBezTo>
                  <a:cubicBezTo>
                    <a:pt x="27" y="46"/>
                    <a:pt x="1" y="99"/>
                    <a:pt x="1" y="151"/>
                  </a:cubicBezTo>
                  <a:cubicBezTo>
                    <a:pt x="158" y="1853"/>
                    <a:pt x="996" y="3503"/>
                    <a:pt x="2226" y="4707"/>
                  </a:cubicBezTo>
                  <a:lnTo>
                    <a:pt x="2252" y="4707"/>
                  </a:lnTo>
                  <a:cubicBezTo>
                    <a:pt x="2272" y="4727"/>
                    <a:pt x="2293" y="4736"/>
                    <a:pt x="2313" y="4736"/>
                  </a:cubicBezTo>
                  <a:cubicBezTo>
                    <a:pt x="2345" y="4736"/>
                    <a:pt x="2377" y="4713"/>
                    <a:pt x="2410" y="4681"/>
                  </a:cubicBezTo>
                  <a:cubicBezTo>
                    <a:pt x="2436" y="4655"/>
                    <a:pt x="2436" y="4602"/>
                    <a:pt x="2383" y="4550"/>
                  </a:cubicBezTo>
                  <a:cubicBezTo>
                    <a:pt x="1153" y="3372"/>
                    <a:pt x="393" y="1801"/>
                    <a:pt x="236" y="99"/>
                  </a:cubicBezTo>
                  <a:cubicBezTo>
                    <a:pt x="210" y="46"/>
                    <a:pt x="210" y="20"/>
                    <a:pt x="184" y="20"/>
                  </a:cubicBezTo>
                  <a:cubicBezTo>
                    <a:pt x="171" y="7"/>
                    <a:pt x="15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32"/>
            <p:cNvSpPr/>
            <p:nvPr/>
          </p:nvSpPr>
          <p:spPr>
            <a:xfrm>
              <a:off x="3769725" y="4095900"/>
              <a:ext cx="39300" cy="51125"/>
            </a:xfrm>
            <a:custGeom>
              <a:avLst/>
              <a:gdLst/>
              <a:ahLst/>
              <a:cxnLst/>
              <a:rect l="l" t="t" r="r" b="b"/>
              <a:pathLst>
                <a:path w="1572" h="2045" extrusionOk="0">
                  <a:moveTo>
                    <a:pt x="121" y="1"/>
                  </a:moveTo>
                  <a:cubicBezTo>
                    <a:pt x="93" y="1"/>
                    <a:pt x="68" y="13"/>
                    <a:pt x="53" y="44"/>
                  </a:cubicBezTo>
                  <a:cubicBezTo>
                    <a:pt x="1" y="70"/>
                    <a:pt x="1" y="122"/>
                    <a:pt x="27" y="175"/>
                  </a:cubicBezTo>
                  <a:cubicBezTo>
                    <a:pt x="341" y="882"/>
                    <a:pt x="786" y="1484"/>
                    <a:pt x="1362" y="2008"/>
                  </a:cubicBezTo>
                  <a:lnTo>
                    <a:pt x="1362" y="2034"/>
                  </a:lnTo>
                  <a:cubicBezTo>
                    <a:pt x="1383" y="2041"/>
                    <a:pt x="1402" y="2044"/>
                    <a:pt x="1420" y="2044"/>
                  </a:cubicBezTo>
                  <a:cubicBezTo>
                    <a:pt x="1469" y="2044"/>
                    <a:pt x="1507" y="2020"/>
                    <a:pt x="1546" y="1982"/>
                  </a:cubicBezTo>
                  <a:cubicBezTo>
                    <a:pt x="1572" y="1955"/>
                    <a:pt x="1572" y="1877"/>
                    <a:pt x="1519" y="1851"/>
                  </a:cubicBezTo>
                  <a:cubicBezTo>
                    <a:pt x="969" y="1327"/>
                    <a:pt x="551" y="751"/>
                    <a:pt x="210" y="70"/>
                  </a:cubicBezTo>
                  <a:cubicBezTo>
                    <a:pt x="210" y="44"/>
                    <a:pt x="184" y="18"/>
                    <a:pt x="184" y="18"/>
                  </a:cubicBezTo>
                  <a:cubicBezTo>
                    <a:pt x="162" y="7"/>
                    <a:pt x="14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32"/>
            <p:cNvSpPr/>
            <p:nvPr/>
          </p:nvSpPr>
          <p:spPr>
            <a:xfrm>
              <a:off x="4146125" y="4121425"/>
              <a:ext cx="77275" cy="49550"/>
            </a:xfrm>
            <a:custGeom>
              <a:avLst/>
              <a:gdLst/>
              <a:ahLst/>
              <a:cxnLst/>
              <a:rect l="l" t="t" r="r" b="b"/>
              <a:pathLst>
                <a:path w="3091" h="1982" extrusionOk="0">
                  <a:moveTo>
                    <a:pt x="2994" y="1"/>
                  </a:moveTo>
                  <a:cubicBezTo>
                    <a:pt x="2968" y="1"/>
                    <a:pt x="2938" y="13"/>
                    <a:pt x="2907" y="44"/>
                  </a:cubicBezTo>
                  <a:cubicBezTo>
                    <a:pt x="2122" y="830"/>
                    <a:pt x="1127" y="1432"/>
                    <a:pt x="79" y="1772"/>
                  </a:cubicBezTo>
                  <a:cubicBezTo>
                    <a:pt x="27" y="1772"/>
                    <a:pt x="1" y="1825"/>
                    <a:pt x="1" y="1851"/>
                  </a:cubicBezTo>
                  <a:cubicBezTo>
                    <a:pt x="1" y="1903"/>
                    <a:pt x="1" y="1956"/>
                    <a:pt x="53" y="1982"/>
                  </a:cubicBezTo>
                  <a:lnTo>
                    <a:pt x="132" y="1982"/>
                  </a:lnTo>
                  <a:cubicBezTo>
                    <a:pt x="1231" y="1641"/>
                    <a:pt x="2253" y="1013"/>
                    <a:pt x="3064" y="201"/>
                  </a:cubicBezTo>
                  <a:cubicBezTo>
                    <a:pt x="3090" y="175"/>
                    <a:pt x="3090" y="123"/>
                    <a:pt x="3090" y="123"/>
                  </a:cubicBezTo>
                  <a:cubicBezTo>
                    <a:pt x="3090" y="70"/>
                    <a:pt x="3064" y="44"/>
                    <a:pt x="3038" y="18"/>
                  </a:cubicBezTo>
                  <a:cubicBezTo>
                    <a:pt x="3027" y="7"/>
                    <a:pt x="3012"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32"/>
            <p:cNvSpPr/>
            <p:nvPr/>
          </p:nvSpPr>
          <p:spPr>
            <a:xfrm>
              <a:off x="4166425" y="4154750"/>
              <a:ext cx="47150" cy="25675"/>
            </a:xfrm>
            <a:custGeom>
              <a:avLst/>
              <a:gdLst/>
              <a:ahLst/>
              <a:cxnLst/>
              <a:rect l="l" t="t" r="r" b="b"/>
              <a:pathLst>
                <a:path w="1886" h="1027" extrusionOk="0">
                  <a:moveTo>
                    <a:pt x="1755" y="1"/>
                  </a:moveTo>
                  <a:cubicBezTo>
                    <a:pt x="1729" y="1"/>
                    <a:pt x="1702" y="7"/>
                    <a:pt x="1676" y="20"/>
                  </a:cubicBezTo>
                  <a:cubicBezTo>
                    <a:pt x="1205" y="387"/>
                    <a:pt x="681" y="649"/>
                    <a:pt x="79" y="806"/>
                  </a:cubicBezTo>
                  <a:cubicBezTo>
                    <a:pt x="53" y="806"/>
                    <a:pt x="0" y="832"/>
                    <a:pt x="0" y="884"/>
                  </a:cubicBezTo>
                  <a:cubicBezTo>
                    <a:pt x="0" y="937"/>
                    <a:pt x="27" y="989"/>
                    <a:pt x="53" y="1015"/>
                  </a:cubicBezTo>
                  <a:cubicBezTo>
                    <a:pt x="70" y="1015"/>
                    <a:pt x="88" y="1027"/>
                    <a:pt x="105" y="1027"/>
                  </a:cubicBezTo>
                  <a:cubicBezTo>
                    <a:pt x="114" y="1027"/>
                    <a:pt x="123" y="1024"/>
                    <a:pt x="131" y="1015"/>
                  </a:cubicBezTo>
                  <a:cubicBezTo>
                    <a:pt x="760" y="858"/>
                    <a:pt x="1336" y="570"/>
                    <a:pt x="1833" y="177"/>
                  </a:cubicBezTo>
                  <a:cubicBezTo>
                    <a:pt x="1886" y="151"/>
                    <a:pt x="1886" y="125"/>
                    <a:pt x="1886" y="99"/>
                  </a:cubicBezTo>
                  <a:cubicBezTo>
                    <a:pt x="1886" y="73"/>
                    <a:pt x="1859" y="20"/>
                    <a:pt x="1833" y="20"/>
                  </a:cubicBezTo>
                  <a:cubicBezTo>
                    <a:pt x="1807" y="7"/>
                    <a:pt x="178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32"/>
            <p:cNvSpPr/>
            <p:nvPr/>
          </p:nvSpPr>
          <p:spPr>
            <a:xfrm>
              <a:off x="3973325" y="3607750"/>
              <a:ext cx="74650" cy="13350"/>
            </a:xfrm>
            <a:custGeom>
              <a:avLst/>
              <a:gdLst/>
              <a:ahLst/>
              <a:cxnLst/>
              <a:rect l="l" t="t" r="r" b="b"/>
              <a:pathLst>
                <a:path w="2986" h="534" extrusionOk="0">
                  <a:moveTo>
                    <a:pt x="1477" y="0"/>
                  </a:moveTo>
                  <a:cubicBezTo>
                    <a:pt x="1004" y="0"/>
                    <a:pt x="529" y="92"/>
                    <a:pt x="79" y="272"/>
                  </a:cubicBezTo>
                  <a:cubicBezTo>
                    <a:pt x="26" y="272"/>
                    <a:pt x="26" y="298"/>
                    <a:pt x="0" y="351"/>
                  </a:cubicBezTo>
                  <a:cubicBezTo>
                    <a:pt x="0" y="377"/>
                    <a:pt x="26" y="429"/>
                    <a:pt x="79" y="455"/>
                  </a:cubicBezTo>
                  <a:cubicBezTo>
                    <a:pt x="79" y="455"/>
                    <a:pt x="102" y="467"/>
                    <a:pt x="133" y="467"/>
                  </a:cubicBezTo>
                  <a:cubicBezTo>
                    <a:pt x="148" y="467"/>
                    <a:pt x="166" y="464"/>
                    <a:pt x="183" y="455"/>
                  </a:cubicBezTo>
                  <a:cubicBezTo>
                    <a:pt x="572" y="297"/>
                    <a:pt x="990" y="218"/>
                    <a:pt x="1409" y="218"/>
                  </a:cubicBezTo>
                  <a:cubicBezTo>
                    <a:pt x="1893" y="218"/>
                    <a:pt x="2379" y="324"/>
                    <a:pt x="2828" y="534"/>
                  </a:cubicBezTo>
                  <a:cubicBezTo>
                    <a:pt x="2880" y="534"/>
                    <a:pt x="2933" y="534"/>
                    <a:pt x="2959" y="482"/>
                  </a:cubicBezTo>
                  <a:cubicBezTo>
                    <a:pt x="2985" y="429"/>
                    <a:pt x="2985" y="351"/>
                    <a:pt x="2906" y="298"/>
                  </a:cubicBezTo>
                  <a:cubicBezTo>
                    <a:pt x="2454" y="99"/>
                    <a:pt x="1967"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32"/>
            <p:cNvSpPr/>
            <p:nvPr/>
          </p:nvSpPr>
          <p:spPr>
            <a:xfrm>
              <a:off x="4011925" y="3597525"/>
              <a:ext cx="44550" cy="14675"/>
            </a:xfrm>
            <a:custGeom>
              <a:avLst/>
              <a:gdLst/>
              <a:ahLst/>
              <a:cxnLst/>
              <a:rect l="l" t="t" r="r" b="b"/>
              <a:pathLst>
                <a:path w="1782" h="587" extrusionOk="0">
                  <a:moveTo>
                    <a:pt x="132" y="0"/>
                  </a:moveTo>
                  <a:cubicBezTo>
                    <a:pt x="79" y="0"/>
                    <a:pt x="27" y="26"/>
                    <a:pt x="27" y="79"/>
                  </a:cubicBezTo>
                  <a:cubicBezTo>
                    <a:pt x="1" y="131"/>
                    <a:pt x="27" y="184"/>
                    <a:pt x="53" y="210"/>
                  </a:cubicBezTo>
                  <a:lnTo>
                    <a:pt x="106" y="210"/>
                  </a:lnTo>
                  <a:cubicBezTo>
                    <a:pt x="629" y="236"/>
                    <a:pt x="1127" y="341"/>
                    <a:pt x="1598" y="576"/>
                  </a:cubicBezTo>
                  <a:cubicBezTo>
                    <a:pt x="1612" y="583"/>
                    <a:pt x="1628" y="587"/>
                    <a:pt x="1644" y="587"/>
                  </a:cubicBezTo>
                  <a:cubicBezTo>
                    <a:pt x="1689" y="587"/>
                    <a:pt x="1736" y="562"/>
                    <a:pt x="1755" y="524"/>
                  </a:cubicBezTo>
                  <a:cubicBezTo>
                    <a:pt x="1781" y="472"/>
                    <a:pt x="1781" y="419"/>
                    <a:pt x="1703" y="367"/>
                  </a:cubicBezTo>
                  <a:cubicBezTo>
                    <a:pt x="1205" y="131"/>
                    <a:pt x="682"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8" name="Google Shape;1868;p32"/>
          <p:cNvGrpSpPr/>
          <p:nvPr/>
        </p:nvGrpSpPr>
        <p:grpSpPr>
          <a:xfrm flipH="1">
            <a:off x="10439367" y="5139701"/>
            <a:ext cx="698300" cy="1285900"/>
            <a:chOff x="283275" y="3187575"/>
            <a:chExt cx="523725" cy="964425"/>
          </a:xfrm>
        </p:grpSpPr>
        <p:sp>
          <p:nvSpPr>
            <p:cNvPr id="1869" name="Google Shape;1869;p32"/>
            <p:cNvSpPr/>
            <p:nvPr/>
          </p:nvSpPr>
          <p:spPr>
            <a:xfrm>
              <a:off x="293750" y="3614550"/>
              <a:ext cx="226525" cy="537450"/>
            </a:xfrm>
            <a:custGeom>
              <a:avLst/>
              <a:gdLst/>
              <a:ahLst/>
              <a:cxnLst/>
              <a:rect l="l" t="t" r="r" b="b"/>
              <a:pathLst>
                <a:path w="9061" h="21498" extrusionOk="0">
                  <a:moveTo>
                    <a:pt x="8877" y="0"/>
                  </a:moveTo>
                  <a:cubicBezTo>
                    <a:pt x="7254" y="2907"/>
                    <a:pt x="5735" y="5944"/>
                    <a:pt x="4426" y="9007"/>
                  </a:cubicBezTo>
                  <a:cubicBezTo>
                    <a:pt x="2855" y="12621"/>
                    <a:pt x="1100" y="17674"/>
                    <a:pt x="1" y="21445"/>
                  </a:cubicBezTo>
                  <a:lnTo>
                    <a:pt x="184" y="21497"/>
                  </a:lnTo>
                  <a:cubicBezTo>
                    <a:pt x="1284" y="17727"/>
                    <a:pt x="3038" y="12673"/>
                    <a:pt x="4609" y="9086"/>
                  </a:cubicBezTo>
                  <a:cubicBezTo>
                    <a:pt x="5918" y="6022"/>
                    <a:pt x="7411" y="3011"/>
                    <a:pt x="9060" y="105"/>
                  </a:cubicBezTo>
                  <a:lnTo>
                    <a:pt x="88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32"/>
            <p:cNvSpPr/>
            <p:nvPr/>
          </p:nvSpPr>
          <p:spPr>
            <a:xfrm>
              <a:off x="283275" y="3642025"/>
              <a:ext cx="145350" cy="151900"/>
            </a:xfrm>
            <a:custGeom>
              <a:avLst/>
              <a:gdLst/>
              <a:ahLst/>
              <a:cxnLst/>
              <a:rect l="l" t="t" r="r" b="b"/>
              <a:pathLst>
                <a:path w="5814" h="6076" extrusionOk="0">
                  <a:moveTo>
                    <a:pt x="1" y="1"/>
                  </a:moveTo>
                  <a:lnTo>
                    <a:pt x="1" y="1"/>
                  </a:lnTo>
                  <a:cubicBezTo>
                    <a:pt x="236" y="263"/>
                    <a:pt x="393" y="577"/>
                    <a:pt x="551" y="891"/>
                  </a:cubicBezTo>
                  <a:cubicBezTo>
                    <a:pt x="891" y="1598"/>
                    <a:pt x="1127" y="2331"/>
                    <a:pt x="1388" y="3091"/>
                  </a:cubicBezTo>
                  <a:cubicBezTo>
                    <a:pt x="1572" y="3614"/>
                    <a:pt x="1965" y="4112"/>
                    <a:pt x="2357" y="4531"/>
                  </a:cubicBezTo>
                  <a:cubicBezTo>
                    <a:pt x="2776" y="4950"/>
                    <a:pt x="3248" y="5290"/>
                    <a:pt x="3771" y="5552"/>
                  </a:cubicBezTo>
                  <a:cubicBezTo>
                    <a:pt x="4347" y="5840"/>
                    <a:pt x="5002" y="6049"/>
                    <a:pt x="5630" y="6076"/>
                  </a:cubicBezTo>
                  <a:cubicBezTo>
                    <a:pt x="5683" y="6076"/>
                    <a:pt x="5761" y="5342"/>
                    <a:pt x="5761" y="5264"/>
                  </a:cubicBezTo>
                  <a:cubicBezTo>
                    <a:pt x="5814" y="4688"/>
                    <a:pt x="5735" y="4112"/>
                    <a:pt x="5526" y="3562"/>
                  </a:cubicBezTo>
                  <a:cubicBezTo>
                    <a:pt x="5369" y="3064"/>
                    <a:pt x="5080" y="2645"/>
                    <a:pt x="4740" y="2253"/>
                  </a:cubicBezTo>
                  <a:cubicBezTo>
                    <a:pt x="4426" y="1886"/>
                    <a:pt x="4059" y="1572"/>
                    <a:pt x="3667" y="1310"/>
                  </a:cubicBezTo>
                  <a:cubicBezTo>
                    <a:pt x="3300" y="1074"/>
                    <a:pt x="2933" y="865"/>
                    <a:pt x="2541" y="682"/>
                  </a:cubicBezTo>
                  <a:cubicBezTo>
                    <a:pt x="2148" y="472"/>
                    <a:pt x="1703" y="315"/>
                    <a:pt x="1258" y="210"/>
                  </a:cubicBezTo>
                  <a:cubicBezTo>
                    <a:pt x="1205" y="210"/>
                    <a:pt x="1153" y="184"/>
                    <a:pt x="1100" y="184"/>
                  </a:cubicBezTo>
                  <a:cubicBezTo>
                    <a:pt x="734" y="106"/>
                    <a:pt x="367"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32"/>
            <p:cNvSpPr/>
            <p:nvPr/>
          </p:nvSpPr>
          <p:spPr>
            <a:xfrm>
              <a:off x="353975" y="3187575"/>
              <a:ext cx="453025" cy="461250"/>
            </a:xfrm>
            <a:custGeom>
              <a:avLst/>
              <a:gdLst/>
              <a:ahLst/>
              <a:cxnLst/>
              <a:rect l="l" t="t" r="r" b="b"/>
              <a:pathLst>
                <a:path w="18121" h="18450" extrusionOk="0">
                  <a:moveTo>
                    <a:pt x="10435" y="1"/>
                  </a:moveTo>
                  <a:cubicBezTo>
                    <a:pt x="9452" y="1"/>
                    <a:pt x="8467" y="176"/>
                    <a:pt x="7542" y="452"/>
                  </a:cubicBezTo>
                  <a:lnTo>
                    <a:pt x="7516" y="452"/>
                  </a:lnTo>
                  <a:cubicBezTo>
                    <a:pt x="7463" y="478"/>
                    <a:pt x="7411" y="504"/>
                    <a:pt x="7358" y="504"/>
                  </a:cubicBezTo>
                  <a:cubicBezTo>
                    <a:pt x="7358" y="504"/>
                    <a:pt x="7358" y="531"/>
                    <a:pt x="7332" y="531"/>
                  </a:cubicBezTo>
                  <a:cubicBezTo>
                    <a:pt x="6206" y="897"/>
                    <a:pt x="5159" y="1447"/>
                    <a:pt x="4347" y="2023"/>
                  </a:cubicBezTo>
                  <a:cubicBezTo>
                    <a:pt x="4059" y="2233"/>
                    <a:pt x="3797" y="2442"/>
                    <a:pt x="3536" y="2678"/>
                  </a:cubicBezTo>
                  <a:lnTo>
                    <a:pt x="3536" y="2704"/>
                  </a:lnTo>
                  <a:cubicBezTo>
                    <a:pt x="3483" y="2730"/>
                    <a:pt x="3457" y="2756"/>
                    <a:pt x="3405" y="2809"/>
                  </a:cubicBezTo>
                  <a:lnTo>
                    <a:pt x="3378" y="2809"/>
                  </a:lnTo>
                  <a:cubicBezTo>
                    <a:pt x="2148" y="3987"/>
                    <a:pt x="1415" y="5296"/>
                    <a:pt x="969" y="6317"/>
                  </a:cubicBezTo>
                  <a:cubicBezTo>
                    <a:pt x="969" y="6344"/>
                    <a:pt x="969" y="6344"/>
                    <a:pt x="969" y="6344"/>
                  </a:cubicBezTo>
                  <a:cubicBezTo>
                    <a:pt x="943" y="6396"/>
                    <a:pt x="917" y="6448"/>
                    <a:pt x="917" y="6501"/>
                  </a:cubicBezTo>
                  <a:cubicBezTo>
                    <a:pt x="917" y="6501"/>
                    <a:pt x="891" y="6527"/>
                    <a:pt x="891" y="6527"/>
                  </a:cubicBezTo>
                  <a:cubicBezTo>
                    <a:pt x="655" y="7103"/>
                    <a:pt x="524" y="7600"/>
                    <a:pt x="472" y="7862"/>
                  </a:cubicBezTo>
                  <a:cubicBezTo>
                    <a:pt x="289" y="8543"/>
                    <a:pt x="1" y="9590"/>
                    <a:pt x="1" y="10821"/>
                  </a:cubicBezTo>
                  <a:lnTo>
                    <a:pt x="1" y="10847"/>
                  </a:lnTo>
                  <a:lnTo>
                    <a:pt x="1" y="10978"/>
                  </a:lnTo>
                  <a:lnTo>
                    <a:pt x="1" y="11004"/>
                  </a:lnTo>
                  <a:cubicBezTo>
                    <a:pt x="27" y="11842"/>
                    <a:pt x="184" y="12733"/>
                    <a:pt x="577" y="13649"/>
                  </a:cubicBezTo>
                  <a:cubicBezTo>
                    <a:pt x="865" y="14304"/>
                    <a:pt x="1231" y="14880"/>
                    <a:pt x="1650" y="15377"/>
                  </a:cubicBezTo>
                  <a:cubicBezTo>
                    <a:pt x="1650" y="15403"/>
                    <a:pt x="1650" y="15403"/>
                    <a:pt x="1676" y="15403"/>
                  </a:cubicBezTo>
                  <a:cubicBezTo>
                    <a:pt x="1703" y="15456"/>
                    <a:pt x="1729" y="15482"/>
                    <a:pt x="1781" y="15534"/>
                  </a:cubicBezTo>
                  <a:cubicBezTo>
                    <a:pt x="2907" y="16817"/>
                    <a:pt x="4400" y="17655"/>
                    <a:pt x="5892" y="18100"/>
                  </a:cubicBezTo>
                  <a:lnTo>
                    <a:pt x="6102" y="18153"/>
                  </a:lnTo>
                  <a:cubicBezTo>
                    <a:pt x="6521" y="18257"/>
                    <a:pt x="6939" y="18336"/>
                    <a:pt x="7358" y="18388"/>
                  </a:cubicBezTo>
                  <a:cubicBezTo>
                    <a:pt x="7698" y="18430"/>
                    <a:pt x="8028" y="18449"/>
                    <a:pt x="8349" y="18449"/>
                  </a:cubicBezTo>
                  <a:cubicBezTo>
                    <a:pt x="9240" y="18449"/>
                    <a:pt x="10057" y="18298"/>
                    <a:pt x="10789" y="18048"/>
                  </a:cubicBezTo>
                  <a:lnTo>
                    <a:pt x="10815" y="18048"/>
                  </a:lnTo>
                  <a:cubicBezTo>
                    <a:pt x="10867" y="18048"/>
                    <a:pt x="10920" y="18022"/>
                    <a:pt x="10972" y="17996"/>
                  </a:cubicBezTo>
                  <a:lnTo>
                    <a:pt x="10998" y="17996"/>
                  </a:lnTo>
                  <a:cubicBezTo>
                    <a:pt x="12831" y="17367"/>
                    <a:pt x="14140" y="16294"/>
                    <a:pt x="14795" y="15691"/>
                  </a:cubicBezTo>
                  <a:cubicBezTo>
                    <a:pt x="14795" y="15665"/>
                    <a:pt x="14821" y="15665"/>
                    <a:pt x="14821" y="15665"/>
                  </a:cubicBezTo>
                  <a:cubicBezTo>
                    <a:pt x="14873" y="15613"/>
                    <a:pt x="14900" y="15587"/>
                    <a:pt x="14926" y="15560"/>
                  </a:cubicBezTo>
                  <a:cubicBezTo>
                    <a:pt x="14952" y="15560"/>
                    <a:pt x="14952" y="15534"/>
                    <a:pt x="14952" y="15534"/>
                  </a:cubicBezTo>
                  <a:cubicBezTo>
                    <a:pt x="15004" y="15508"/>
                    <a:pt x="15030" y="15482"/>
                    <a:pt x="15057" y="15429"/>
                  </a:cubicBezTo>
                  <a:cubicBezTo>
                    <a:pt x="15554" y="14984"/>
                    <a:pt x="16575" y="13989"/>
                    <a:pt x="17282" y="12340"/>
                  </a:cubicBezTo>
                  <a:cubicBezTo>
                    <a:pt x="17309" y="12235"/>
                    <a:pt x="17361" y="12156"/>
                    <a:pt x="17387" y="12052"/>
                  </a:cubicBezTo>
                  <a:cubicBezTo>
                    <a:pt x="17387" y="12052"/>
                    <a:pt x="17413" y="12026"/>
                    <a:pt x="17413" y="12026"/>
                  </a:cubicBezTo>
                  <a:cubicBezTo>
                    <a:pt x="17413" y="11973"/>
                    <a:pt x="17439" y="11921"/>
                    <a:pt x="17466" y="11895"/>
                  </a:cubicBezTo>
                  <a:lnTo>
                    <a:pt x="17466" y="11868"/>
                  </a:lnTo>
                  <a:cubicBezTo>
                    <a:pt x="18120" y="10088"/>
                    <a:pt x="18015" y="8464"/>
                    <a:pt x="17911" y="7574"/>
                  </a:cubicBezTo>
                  <a:lnTo>
                    <a:pt x="17911" y="7548"/>
                  </a:lnTo>
                  <a:cubicBezTo>
                    <a:pt x="17885" y="7469"/>
                    <a:pt x="17885" y="7417"/>
                    <a:pt x="17858" y="7391"/>
                  </a:cubicBezTo>
                  <a:lnTo>
                    <a:pt x="17858" y="7365"/>
                  </a:lnTo>
                  <a:cubicBezTo>
                    <a:pt x="17858" y="7234"/>
                    <a:pt x="17832" y="7103"/>
                    <a:pt x="17806" y="7024"/>
                  </a:cubicBezTo>
                  <a:cubicBezTo>
                    <a:pt x="17701" y="6422"/>
                    <a:pt x="17387" y="4746"/>
                    <a:pt x="16340" y="3175"/>
                  </a:cubicBezTo>
                  <a:cubicBezTo>
                    <a:pt x="16340" y="3175"/>
                    <a:pt x="16340" y="3149"/>
                    <a:pt x="16340" y="3149"/>
                  </a:cubicBezTo>
                  <a:cubicBezTo>
                    <a:pt x="16313" y="3097"/>
                    <a:pt x="16287" y="3071"/>
                    <a:pt x="16235" y="3018"/>
                  </a:cubicBezTo>
                  <a:cubicBezTo>
                    <a:pt x="16235" y="3018"/>
                    <a:pt x="16235" y="3018"/>
                    <a:pt x="16235" y="2992"/>
                  </a:cubicBezTo>
                  <a:cubicBezTo>
                    <a:pt x="15737" y="2285"/>
                    <a:pt x="15083" y="1604"/>
                    <a:pt x="14219" y="1054"/>
                  </a:cubicBezTo>
                  <a:cubicBezTo>
                    <a:pt x="13643" y="714"/>
                    <a:pt x="13067" y="452"/>
                    <a:pt x="12438" y="269"/>
                  </a:cubicBezTo>
                  <a:lnTo>
                    <a:pt x="12412" y="269"/>
                  </a:lnTo>
                  <a:cubicBezTo>
                    <a:pt x="12360" y="243"/>
                    <a:pt x="12307" y="243"/>
                    <a:pt x="12255" y="216"/>
                  </a:cubicBezTo>
                  <a:lnTo>
                    <a:pt x="12229" y="216"/>
                  </a:lnTo>
                  <a:cubicBezTo>
                    <a:pt x="11641" y="67"/>
                    <a:pt x="11038" y="1"/>
                    <a:pt x="10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872" name="Google Shape;1872;p32"/>
            <p:cNvGrpSpPr/>
            <p:nvPr/>
          </p:nvGrpSpPr>
          <p:grpSpPr>
            <a:xfrm>
              <a:off x="353975" y="3192975"/>
              <a:ext cx="447775" cy="448425"/>
              <a:chOff x="353975" y="3192975"/>
              <a:chExt cx="447775" cy="448425"/>
            </a:xfrm>
          </p:grpSpPr>
          <p:sp>
            <p:nvSpPr>
              <p:cNvPr id="1873" name="Google Shape;1873;p32"/>
              <p:cNvSpPr/>
              <p:nvPr/>
            </p:nvSpPr>
            <p:spPr>
              <a:xfrm>
                <a:off x="521550" y="3355875"/>
                <a:ext cx="121125" cy="123025"/>
              </a:xfrm>
              <a:custGeom>
                <a:avLst/>
                <a:gdLst/>
                <a:ahLst/>
                <a:cxnLst/>
                <a:rect l="l" t="t" r="r" b="b"/>
                <a:pathLst>
                  <a:path w="4845" h="4921" extrusionOk="0">
                    <a:moveTo>
                      <a:pt x="2815" y="1"/>
                    </a:moveTo>
                    <a:cubicBezTo>
                      <a:pt x="2645" y="1"/>
                      <a:pt x="2475" y="20"/>
                      <a:pt x="2305" y="57"/>
                    </a:cubicBezTo>
                    <a:cubicBezTo>
                      <a:pt x="2253" y="57"/>
                      <a:pt x="2200" y="57"/>
                      <a:pt x="2148" y="83"/>
                    </a:cubicBezTo>
                    <a:cubicBezTo>
                      <a:pt x="1808" y="161"/>
                      <a:pt x="1467" y="319"/>
                      <a:pt x="1231" y="502"/>
                    </a:cubicBezTo>
                    <a:cubicBezTo>
                      <a:pt x="1205" y="528"/>
                      <a:pt x="1179" y="528"/>
                      <a:pt x="1179" y="528"/>
                    </a:cubicBezTo>
                    <a:cubicBezTo>
                      <a:pt x="1153" y="554"/>
                      <a:pt x="1127" y="580"/>
                      <a:pt x="1101" y="607"/>
                    </a:cubicBezTo>
                    <a:cubicBezTo>
                      <a:pt x="786" y="842"/>
                      <a:pt x="577" y="1130"/>
                      <a:pt x="420" y="1392"/>
                    </a:cubicBezTo>
                    <a:cubicBezTo>
                      <a:pt x="394" y="1444"/>
                      <a:pt x="367" y="1497"/>
                      <a:pt x="341" y="1549"/>
                    </a:cubicBezTo>
                    <a:cubicBezTo>
                      <a:pt x="236" y="1785"/>
                      <a:pt x="158" y="1994"/>
                      <a:pt x="132" y="2099"/>
                    </a:cubicBezTo>
                    <a:cubicBezTo>
                      <a:pt x="106" y="2230"/>
                      <a:pt x="53" y="2413"/>
                      <a:pt x="27" y="2623"/>
                    </a:cubicBezTo>
                    <a:cubicBezTo>
                      <a:pt x="27" y="2675"/>
                      <a:pt x="27" y="2727"/>
                      <a:pt x="27" y="2806"/>
                    </a:cubicBezTo>
                    <a:cubicBezTo>
                      <a:pt x="1" y="3068"/>
                      <a:pt x="53" y="3356"/>
                      <a:pt x="158" y="3644"/>
                    </a:cubicBezTo>
                    <a:cubicBezTo>
                      <a:pt x="210" y="3749"/>
                      <a:pt x="289" y="3880"/>
                      <a:pt x="341" y="3958"/>
                    </a:cubicBezTo>
                    <a:cubicBezTo>
                      <a:pt x="367" y="4011"/>
                      <a:pt x="420" y="4063"/>
                      <a:pt x="446" y="4089"/>
                    </a:cubicBezTo>
                    <a:cubicBezTo>
                      <a:pt x="708" y="4403"/>
                      <a:pt x="1048" y="4639"/>
                      <a:pt x="1389" y="4770"/>
                    </a:cubicBezTo>
                    <a:cubicBezTo>
                      <a:pt x="1441" y="4796"/>
                      <a:pt x="1493" y="4796"/>
                      <a:pt x="1546" y="4822"/>
                    </a:cubicBezTo>
                    <a:cubicBezTo>
                      <a:pt x="1703" y="4875"/>
                      <a:pt x="1834" y="4901"/>
                      <a:pt x="1991" y="4901"/>
                    </a:cubicBezTo>
                    <a:cubicBezTo>
                      <a:pt x="2109" y="4914"/>
                      <a:pt x="2220" y="4920"/>
                      <a:pt x="2328" y="4920"/>
                    </a:cubicBezTo>
                    <a:cubicBezTo>
                      <a:pt x="2436" y="4920"/>
                      <a:pt x="2541" y="4914"/>
                      <a:pt x="2645" y="4901"/>
                    </a:cubicBezTo>
                    <a:cubicBezTo>
                      <a:pt x="2698" y="4875"/>
                      <a:pt x="2750" y="4875"/>
                      <a:pt x="2803" y="4848"/>
                    </a:cubicBezTo>
                    <a:cubicBezTo>
                      <a:pt x="3195" y="4770"/>
                      <a:pt x="3510" y="4560"/>
                      <a:pt x="3719" y="4403"/>
                    </a:cubicBezTo>
                    <a:cubicBezTo>
                      <a:pt x="3771" y="4351"/>
                      <a:pt x="3824" y="4325"/>
                      <a:pt x="3850" y="4299"/>
                    </a:cubicBezTo>
                    <a:cubicBezTo>
                      <a:pt x="3928" y="4220"/>
                      <a:pt x="4007" y="4168"/>
                      <a:pt x="4059" y="4115"/>
                    </a:cubicBezTo>
                    <a:cubicBezTo>
                      <a:pt x="4164" y="4037"/>
                      <a:pt x="4347" y="3827"/>
                      <a:pt x="4531" y="3513"/>
                    </a:cubicBezTo>
                    <a:cubicBezTo>
                      <a:pt x="4557" y="3461"/>
                      <a:pt x="4583" y="3408"/>
                      <a:pt x="4609" y="3356"/>
                    </a:cubicBezTo>
                    <a:cubicBezTo>
                      <a:pt x="4609" y="3356"/>
                      <a:pt x="4635" y="3330"/>
                      <a:pt x="4635" y="3304"/>
                    </a:cubicBezTo>
                    <a:cubicBezTo>
                      <a:pt x="4793" y="2937"/>
                      <a:pt x="4845" y="2570"/>
                      <a:pt x="4819" y="2309"/>
                    </a:cubicBezTo>
                    <a:cubicBezTo>
                      <a:pt x="4819" y="2256"/>
                      <a:pt x="4819" y="2204"/>
                      <a:pt x="4819" y="2151"/>
                    </a:cubicBezTo>
                    <a:cubicBezTo>
                      <a:pt x="4819" y="2021"/>
                      <a:pt x="4793" y="1916"/>
                      <a:pt x="4793" y="1863"/>
                    </a:cubicBezTo>
                    <a:cubicBezTo>
                      <a:pt x="4766" y="1732"/>
                      <a:pt x="4688" y="1392"/>
                      <a:pt x="4505" y="1052"/>
                    </a:cubicBezTo>
                    <a:cubicBezTo>
                      <a:pt x="4478" y="999"/>
                      <a:pt x="4452" y="947"/>
                      <a:pt x="4426" y="895"/>
                    </a:cubicBezTo>
                    <a:cubicBezTo>
                      <a:pt x="4295" y="685"/>
                      <a:pt x="4086" y="449"/>
                      <a:pt x="3824" y="266"/>
                    </a:cubicBezTo>
                    <a:cubicBezTo>
                      <a:pt x="3719" y="214"/>
                      <a:pt x="3640" y="161"/>
                      <a:pt x="3536" y="135"/>
                    </a:cubicBezTo>
                    <a:cubicBezTo>
                      <a:pt x="3510" y="109"/>
                      <a:pt x="3457" y="109"/>
                      <a:pt x="3405" y="83"/>
                    </a:cubicBezTo>
                    <a:cubicBezTo>
                      <a:pt x="3208" y="27"/>
                      <a:pt x="3012" y="1"/>
                      <a:pt x="28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32"/>
              <p:cNvSpPr/>
              <p:nvPr/>
            </p:nvSpPr>
            <p:spPr>
              <a:xfrm>
                <a:off x="606000" y="3192975"/>
                <a:ext cx="58950" cy="167600"/>
              </a:xfrm>
              <a:custGeom>
                <a:avLst/>
                <a:gdLst/>
                <a:ahLst/>
                <a:cxnLst/>
                <a:rect l="l" t="t" r="r" b="b"/>
                <a:pathLst>
                  <a:path w="2358" h="6704" extrusionOk="0">
                    <a:moveTo>
                      <a:pt x="2148" y="0"/>
                    </a:moveTo>
                    <a:cubicBezTo>
                      <a:pt x="1624" y="865"/>
                      <a:pt x="1153" y="1807"/>
                      <a:pt x="812" y="2750"/>
                    </a:cubicBezTo>
                    <a:cubicBezTo>
                      <a:pt x="367" y="4007"/>
                      <a:pt x="105" y="5290"/>
                      <a:pt x="1" y="6599"/>
                    </a:cubicBezTo>
                    <a:lnTo>
                      <a:pt x="1" y="6625"/>
                    </a:lnTo>
                    <a:cubicBezTo>
                      <a:pt x="53" y="6651"/>
                      <a:pt x="105" y="6651"/>
                      <a:pt x="158" y="6677"/>
                    </a:cubicBezTo>
                    <a:lnTo>
                      <a:pt x="210" y="6704"/>
                    </a:lnTo>
                    <a:lnTo>
                      <a:pt x="210" y="6651"/>
                    </a:lnTo>
                    <a:cubicBezTo>
                      <a:pt x="289" y="5342"/>
                      <a:pt x="577" y="4059"/>
                      <a:pt x="1022" y="2828"/>
                    </a:cubicBezTo>
                    <a:cubicBezTo>
                      <a:pt x="1362" y="1912"/>
                      <a:pt x="1807" y="943"/>
                      <a:pt x="2357" y="79"/>
                    </a:cubicBezTo>
                    <a:lnTo>
                      <a:pt x="2357" y="53"/>
                    </a:lnTo>
                    <a:lnTo>
                      <a:pt x="2331" y="53"/>
                    </a:lnTo>
                    <a:cubicBezTo>
                      <a:pt x="2279" y="27"/>
                      <a:pt x="2226" y="27"/>
                      <a:pt x="21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5" name="Google Shape;1875;p32"/>
              <p:cNvSpPr/>
              <p:nvPr/>
            </p:nvSpPr>
            <p:spPr>
              <a:xfrm>
                <a:off x="537275" y="3198875"/>
                <a:ext cx="43225" cy="159750"/>
              </a:xfrm>
              <a:custGeom>
                <a:avLst/>
                <a:gdLst/>
                <a:ahLst/>
                <a:cxnLst/>
                <a:rect l="l" t="t" r="r" b="b"/>
                <a:pathLst>
                  <a:path w="1729" h="6390" extrusionOk="0">
                    <a:moveTo>
                      <a:pt x="210" y="0"/>
                    </a:moveTo>
                    <a:cubicBezTo>
                      <a:pt x="210" y="0"/>
                      <a:pt x="210" y="0"/>
                      <a:pt x="184" y="26"/>
                    </a:cubicBezTo>
                    <a:cubicBezTo>
                      <a:pt x="131" y="26"/>
                      <a:pt x="79" y="52"/>
                      <a:pt x="26" y="52"/>
                    </a:cubicBezTo>
                    <a:cubicBezTo>
                      <a:pt x="26" y="79"/>
                      <a:pt x="26" y="79"/>
                      <a:pt x="0" y="79"/>
                    </a:cubicBezTo>
                    <a:cubicBezTo>
                      <a:pt x="26" y="864"/>
                      <a:pt x="79" y="1676"/>
                      <a:pt x="236" y="2488"/>
                    </a:cubicBezTo>
                    <a:cubicBezTo>
                      <a:pt x="472" y="3849"/>
                      <a:pt x="917" y="5158"/>
                      <a:pt x="1519" y="6389"/>
                    </a:cubicBezTo>
                    <a:lnTo>
                      <a:pt x="1545" y="6389"/>
                    </a:lnTo>
                    <a:cubicBezTo>
                      <a:pt x="1598" y="6389"/>
                      <a:pt x="1650" y="6363"/>
                      <a:pt x="1702" y="6363"/>
                    </a:cubicBezTo>
                    <a:lnTo>
                      <a:pt x="1728" y="6337"/>
                    </a:lnTo>
                    <a:lnTo>
                      <a:pt x="1728" y="6311"/>
                    </a:lnTo>
                    <a:cubicBezTo>
                      <a:pt x="1100" y="5106"/>
                      <a:pt x="681" y="3797"/>
                      <a:pt x="445" y="2461"/>
                    </a:cubicBezTo>
                    <a:cubicBezTo>
                      <a:pt x="288" y="1650"/>
                      <a:pt x="210" y="838"/>
                      <a:pt x="210" y="26"/>
                    </a:cubicBezTo>
                    <a:lnTo>
                      <a:pt x="2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32"/>
              <p:cNvSpPr/>
              <p:nvPr/>
            </p:nvSpPr>
            <p:spPr>
              <a:xfrm>
                <a:off x="438425" y="3254500"/>
                <a:ext cx="115225" cy="117200"/>
              </a:xfrm>
              <a:custGeom>
                <a:avLst/>
                <a:gdLst/>
                <a:ahLst/>
                <a:cxnLst/>
                <a:rect l="l" t="t" r="r" b="b"/>
                <a:pathLst>
                  <a:path w="4609" h="4688" extrusionOk="0">
                    <a:moveTo>
                      <a:pt x="131" y="1"/>
                    </a:moveTo>
                    <a:cubicBezTo>
                      <a:pt x="105" y="53"/>
                      <a:pt x="53" y="79"/>
                      <a:pt x="27" y="105"/>
                    </a:cubicBezTo>
                    <a:cubicBezTo>
                      <a:pt x="27" y="132"/>
                      <a:pt x="0" y="132"/>
                      <a:pt x="0" y="132"/>
                    </a:cubicBezTo>
                    <a:cubicBezTo>
                      <a:pt x="393" y="760"/>
                      <a:pt x="812" y="1362"/>
                      <a:pt x="1283" y="1912"/>
                    </a:cubicBezTo>
                    <a:cubicBezTo>
                      <a:pt x="2174" y="2986"/>
                      <a:pt x="3221" y="3902"/>
                      <a:pt x="4399" y="4688"/>
                    </a:cubicBezTo>
                    <a:lnTo>
                      <a:pt x="4426" y="4688"/>
                    </a:lnTo>
                    <a:cubicBezTo>
                      <a:pt x="4452" y="4662"/>
                      <a:pt x="4478" y="4662"/>
                      <a:pt x="4504" y="4635"/>
                    </a:cubicBezTo>
                    <a:lnTo>
                      <a:pt x="4530" y="4609"/>
                    </a:lnTo>
                    <a:cubicBezTo>
                      <a:pt x="4530" y="4609"/>
                      <a:pt x="4556" y="4583"/>
                      <a:pt x="4556" y="4583"/>
                    </a:cubicBezTo>
                    <a:lnTo>
                      <a:pt x="4609" y="4557"/>
                    </a:lnTo>
                    <a:lnTo>
                      <a:pt x="4583" y="4557"/>
                    </a:lnTo>
                    <a:lnTo>
                      <a:pt x="4556" y="4531"/>
                    </a:lnTo>
                    <a:cubicBezTo>
                      <a:pt x="3378" y="3771"/>
                      <a:pt x="2331" y="2829"/>
                      <a:pt x="1441" y="1781"/>
                    </a:cubicBezTo>
                    <a:cubicBezTo>
                      <a:pt x="969" y="1205"/>
                      <a:pt x="550" y="629"/>
                      <a:pt x="1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7" name="Google Shape;1877;p32"/>
              <p:cNvSpPr/>
              <p:nvPr/>
            </p:nvSpPr>
            <p:spPr>
              <a:xfrm>
                <a:off x="376225" y="3345500"/>
                <a:ext cx="157150" cy="49775"/>
              </a:xfrm>
              <a:custGeom>
                <a:avLst/>
                <a:gdLst/>
                <a:ahLst/>
                <a:cxnLst/>
                <a:rect l="l" t="t" r="r" b="b"/>
                <a:pathLst>
                  <a:path w="6286" h="1991" extrusionOk="0">
                    <a:moveTo>
                      <a:pt x="79" y="0"/>
                    </a:moveTo>
                    <a:cubicBezTo>
                      <a:pt x="79" y="27"/>
                      <a:pt x="79" y="27"/>
                      <a:pt x="79" y="27"/>
                    </a:cubicBezTo>
                    <a:cubicBezTo>
                      <a:pt x="53" y="79"/>
                      <a:pt x="27" y="131"/>
                      <a:pt x="27" y="184"/>
                    </a:cubicBezTo>
                    <a:cubicBezTo>
                      <a:pt x="1" y="184"/>
                      <a:pt x="1" y="210"/>
                      <a:pt x="1" y="210"/>
                    </a:cubicBezTo>
                    <a:cubicBezTo>
                      <a:pt x="682" y="576"/>
                      <a:pt x="1362" y="891"/>
                      <a:pt x="2069" y="1152"/>
                    </a:cubicBezTo>
                    <a:cubicBezTo>
                      <a:pt x="2253" y="1205"/>
                      <a:pt x="2462" y="1283"/>
                      <a:pt x="2646" y="1336"/>
                    </a:cubicBezTo>
                    <a:cubicBezTo>
                      <a:pt x="3798" y="1702"/>
                      <a:pt x="4976" y="1912"/>
                      <a:pt x="6154" y="1990"/>
                    </a:cubicBezTo>
                    <a:lnTo>
                      <a:pt x="6180" y="1990"/>
                    </a:lnTo>
                    <a:lnTo>
                      <a:pt x="6180" y="1964"/>
                    </a:lnTo>
                    <a:cubicBezTo>
                      <a:pt x="6207" y="1912"/>
                      <a:pt x="6233" y="1886"/>
                      <a:pt x="6259" y="1833"/>
                    </a:cubicBezTo>
                    <a:lnTo>
                      <a:pt x="6285" y="1781"/>
                    </a:lnTo>
                    <a:lnTo>
                      <a:pt x="6233" y="1781"/>
                    </a:lnTo>
                    <a:cubicBezTo>
                      <a:pt x="5028" y="1702"/>
                      <a:pt x="3850" y="1493"/>
                      <a:pt x="2698" y="1126"/>
                    </a:cubicBezTo>
                    <a:cubicBezTo>
                      <a:pt x="2515" y="1074"/>
                      <a:pt x="2331" y="1022"/>
                      <a:pt x="2148" y="943"/>
                    </a:cubicBezTo>
                    <a:cubicBezTo>
                      <a:pt x="1441" y="681"/>
                      <a:pt x="760" y="367"/>
                      <a:pt x="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8" name="Google Shape;1878;p32"/>
              <p:cNvSpPr/>
              <p:nvPr/>
            </p:nvSpPr>
            <p:spPr>
              <a:xfrm>
                <a:off x="353975" y="3420125"/>
                <a:ext cx="169575" cy="42700"/>
              </a:xfrm>
              <a:custGeom>
                <a:avLst/>
                <a:gdLst/>
                <a:ahLst/>
                <a:cxnLst/>
                <a:rect l="l" t="t" r="r" b="b"/>
                <a:pathLst>
                  <a:path w="6783" h="1708" extrusionOk="0">
                    <a:moveTo>
                      <a:pt x="6782" y="0"/>
                    </a:moveTo>
                    <a:lnTo>
                      <a:pt x="6730" y="27"/>
                    </a:lnTo>
                    <a:cubicBezTo>
                      <a:pt x="5526" y="629"/>
                      <a:pt x="4216" y="1048"/>
                      <a:pt x="2907" y="1283"/>
                    </a:cubicBezTo>
                    <a:cubicBezTo>
                      <a:pt x="2092" y="1438"/>
                      <a:pt x="1276" y="1499"/>
                      <a:pt x="461" y="1499"/>
                    </a:cubicBezTo>
                    <a:cubicBezTo>
                      <a:pt x="307" y="1499"/>
                      <a:pt x="154" y="1497"/>
                      <a:pt x="1" y="1493"/>
                    </a:cubicBezTo>
                    <a:lnTo>
                      <a:pt x="1" y="1519"/>
                    </a:lnTo>
                    <a:lnTo>
                      <a:pt x="1" y="1676"/>
                    </a:lnTo>
                    <a:lnTo>
                      <a:pt x="1" y="1702"/>
                    </a:lnTo>
                    <a:cubicBezTo>
                      <a:pt x="127" y="1706"/>
                      <a:pt x="253" y="1707"/>
                      <a:pt x="379" y="1707"/>
                    </a:cubicBezTo>
                    <a:cubicBezTo>
                      <a:pt x="1242" y="1707"/>
                      <a:pt x="2088" y="1630"/>
                      <a:pt x="2933" y="1493"/>
                    </a:cubicBezTo>
                    <a:cubicBezTo>
                      <a:pt x="4243" y="1257"/>
                      <a:pt x="5526" y="838"/>
                      <a:pt x="6730" y="262"/>
                    </a:cubicBezTo>
                    <a:lnTo>
                      <a:pt x="6756" y="262"/>
                    </a:lnTo>
                    <a:lnTo>
                      <a:pt x="6756" y="210"/>
                    </a:lnTo>
                    <a:cubicBezTo>
                      <a:pt x="6756" y="157"/>
                      <a:pt x="6756" y="105"/>
                      <a:pt x="6756" y="53"/>
                    </a:cubicBezTo>
                    <a:lnTo>
                      <a:pt x="678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32"/>
              <p:cNvSpPr/>
              <p:nvPr/>
            </p:nvSpPr>
            <p:spPr>
              <a:xfrm>
                <a:off x="395225" y="3454150"/>
                <a:ext cx="138150" cy="122450"/>
              </a:xfrm>
              <a:custGeom>
                <a:avLst/>
                <a:gdLst/>
                <a:ahLst/>
                <a:cxnLst/>
                <a:rect l="l" t="t" r="r" b="b"/>
                <a:pathLst>
                  <a:path w="5526" h="4898" extrusionOk="0">
                    <a:moveTo>
                      <a:pt x="5394" y="1"/>
                    </a:moveTo>
                    <a:lnTo>
                      <a:pt x="5368" y="27"/>
                    </a:lnTo>
                    <a:cubicBezTo>
                      <a:pt x="4635" y="1101"/>
                      <a:pt x="3771" y="2043"/>
                      <a:pt x="2776" y="2881"/>
                    </a:cubicBezTo>
                    <a:cubicBezTo>
                      <a:pt x="2069" y="3483"/>
                      <a:pt x="995" y="4190"/>
                      <a:pt x="0" y="4740"/>
                    </a:cubicBezTo>
                    <a:cubicBezTo>
                      <a:pt x="53" y="4793"/>
                      <a:pt x="79" y="4819"/>
                      <a:pt x="105" y="4871"/>
                    </a:cubicBezTo>
                    <a:cubicBezTo>
                      <a:pt x="131" y="4871"/>
                      <a:pt x="131" y="4871"/>
                      <a:pt x="131" y="4897"/>
                    </a:cubicBezTo>
                    <a:cubicBezTo>
                      <a:pt x="1126" y="4348"/>
                      <a:pt x="2226" y="3641"/>
                      <a:pt x="2933" y="3038"/>
                    </a:cubicBezTo>
                    <a:cubicBezTo>
                      <a:pt x="3902" y="2200"/>
                      <a:pt x="4792" y="1258"/>
                      <a:pt x="5525" y="184"/>
                    </a:cubicBezTo>
                    <a:lnTo>
                      <a:pt x="5525" y="158"/>
                    </a:lnTo>
                    <a:cubicBezTo>
                      <a:pt x="5473" y="106"/>
                      <a:pt x="5447" y="53"/>
                      <a:pt x="5420" y="27"/>
                    </a:cubicBezTo>
                    <a:lnTo>
                      <a:pt x="5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0" name="Google Shape;1880;p32"/>
              <p:cNvSpPr/>
              <p:nvPr/>
            </p:nvSpPr>
            <p:spPr>
              <a:xfrm>
                <a:off x="501275" y="3473800"/>
                <a:ext cx="59575" cy="167600"/>
              </a:xfrm>
              <a:custGeom>
                <a:avLst/>
                <a:gdLst/>
                <a:ahLst/>
                <a:cxnLst/>
                <a:rect l="l" t="t" r="r" b="b"/>
                <a:pathLst>
                  <a:path w="2383" h="6704" extrusionOk="0">
                    <a:moveTo>
                      <a:pt x="2173" y="0"/>
                    </a:moveTo>
                    <a:lnTo>
                      <a:pt x="2173" y="53"/>
                    </a:lnTo>
                    <a:cubicBezTo>
                      <a:pt x="2069" y="1362"/>
                      <a:pt x="1807" y="2645"/>
                      <a:pt x="1362" y="3876"/>
                    </a:cubicBezTo>
                    <a:cubicBezTo>
                      <a:pt x="1021" y="4792"/>
                      <a:pt x="550" y="5761"/>
                      <a:pt x="0" y="6625"/>
                    </a:cubicBezTo>
                    <a:lnTo>
                      <a:pt x="0" y="6651"/>
                    </a:lnTo>
                    <a:lnTo>
                      <a:pt x="210" y="6704"/>
                    </a:lnTo>
                    <a:cubicBezTo>
                      <a:pt x="759" y="5840"/>
                      <a:pt x="1205" y="4923"/>
                      <a:pt x="1545" y="3954"/>
                    </a:cubicBezTo>
                    <a:lnTo>
                      <a:pt x="1545" y="3928"/>
                    </a:lnTo>
                    <a:cubicBezTo>
                      <a:pt x="1990" y="2697"/>
                      <a:pt x="2278" y="1414"/>
                      <a:pt x="2383" y="105"/>
                    </a:cubicBezTo>
                    <a:lnTo>
                      <a:pt x="2383" y="79"/>
                    </a:lnTo>
                    <a:lnTo>
                      <a:pt x="2357" y="79"/>
                    </a:lnTo>
                    <a:cubicBezTo>
                      <a:pt x="2304" y="53"/>
                      <a:pt x="2252" y="53"/>
                      <a:pt x="2200" y="27"/>
                    </a:cubicBezTo>
                    <a:lnTo>
                      <a:pt x="2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1" name="Google Shape;1881;p32"/>
              <p:cNvSpPr/>
              <p:nvPr/>
            </p:nvSpPr>
            <p:spPr>
              <a:xfrm>
                <a:off x="586375" y="3476425"/>
                <a:ext cx="43225" cy="163025"/>
              </a:xfrm>
              <a:custGeom>
                <a:avLst/>
                <a:gdLst/>
                <a:ahLst/>
                <a:cxnLst/>
                <a:rect l="l" t="t" r="r" b="b"/>
                <a:pathLst>
                  <a:path w="1729" h="6521" extrusionOk="0">
                    <a:moveTo>
                      <a:pt x="210" y="0"/>
                    </a:moveTo>
                    <a:cubicBezTo>
                      <a:pt x="157" y="26"/>
                      <a:pt x="105" y="26"/>
                      <a:pt x="52" y="53"/>
                    </a:cubicBezTo>
                    <a:lnTo>
                      <a:pt x="0" y="53"/>
                    </a:lnTo>
                    <a:lnTo>
                      <a:pt x="26" y="79"/>
                    </a:lnTo>
                    <a:cubicBezTo>
                      <a:pt x="629" y="1283"/>
                      <a:pt x="1047" y="2566"/>
                      <a:pt x="1283" y="3902"/>
                    </a:cubicBezTo>
                    <a:cubicBezTo>
                      <a:pt x="1440" y="4766"/>
                      <a:pt x="1519" y="5630"/>
                      <a:pt x="1519" y="6494"/>
                    </a:cubicBezTo>
                    <a:lnTo>
                      <a:pt x="1519" y="6520"/>
                    </a:lnTo>
                    <a:cubicBezTo>
                      <a:pt x="1519" y="6520"/>
                      <a:pt x="1519" y="6494"/>
                      <a:pt x="1545" y="6494"/>
                    </a:cubicBezTo>
                    <a:cubicBezTo>
                      <a:pt x="1597" y="6494"/>
                      <a:pt x="1624" y="6468"/>
                      <a:pt x="1676" y="6442"/>
                    </a:cubicBezTo>
                    <a:lnTo>
                      <a:pt x="1728" y="6442"/>
                    </a:lnTo>
                    <a:cubicBezTo>
                      <a:pt x="1728" y="5577"/>
                      <a:pt x="1650" y="4713"/>
                      <a:pt x="1493" y="3875"/>
                    </a:cubicBezTo>
                    <a:cubicBezTo>
                      <a:pt x="1257" y="2540"/>
                      <a:pt x="838" y="1231"/>
                      <a:pt x="236" y="26"/>
                    </a:cubicBezTo>
                    <a:lnTo>
                      <a:pt x="2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2" name="Google Shape;1882;p32"/>
              <p:cNvSpPr/>
              <p:nvPr/>
            </p:nvSpPr>
            <p:spPr>
              <a:xfrm>
                <a:off x="613200" y="3462675"/>
                <a:ext cx="114575" cy="117200"/>
              </a:xfrm>
              <a:custGeom>
                <a:avLst/>
                <a:gdLst/>
                <a:ahLst/>
                <a:cxnLst/>
                <a:rect l="l" t="t" r="r" b="b"/>
                <a:pathLst>
                  <a:path w="4583" h="4688" extrusionOk="0">
                    <a:moveTo>
                      <a:pt x="158" y="0"/>
                    </a:moveTo>
                    <a:cubicBezTo>
                      <a:pt x="132" y="53"/>
                      <a:pt x="79" y="79"/>
                      <a:pt x="27" y="105"/>
                    </a:cubicBezTo>
                    <a:lnTo>
                      <a:pt x="1" y="131"/>
                    </a:lnTo>
                    <a:lnTo>
                      <a:pt x="27" y="157"/>
                    </a:lnTo>
                    <a:cubicBezTo>
                      <a:pt x="1205" y="917"/>
                      <a:pt x="2252" y="1859"/>
                      <a:pt x="3169" y="2907"/>
                    </a:cubicBezTo>
                    <a:cubicBezTo>
                      <a:pt x="3614" y="3457"/>
                      <a:pt x="4033" y="4059"/>
                      <a:pt x="4426" y="4687"/>
                    </a:cubicBezTo>
                    <a:cubicBezTo>
                      <a:pt x="4426" y="4661"/>
                      <a:pt x="4452" y="4661"/>
                      <a:pt x="4452" y="4661"/>
                    </a:cubicBezTo>
                    <a:cubicBezTo>
                      <a:pt x="4504" y="4635"/>
                      <a:pt x="4531" y="4583"/>
                      <a:pt x="4557" y="4556"/>
                    </a:cubicBezTo>
                    <a:cubicBezTo>
                      <a:pt x="4583" y="4556"/>
                      <a:pt x="4583" y="4530"/>
                      <a:pt x="4583" y="4530"/>
                    </a:cubicBezTo>
                    <a:cubicBezTo>
                      <a:pt x="4190" y="3928"/>
                      <a:pt x="3771" y="3326"/>
                      <a:pt x="3300" y="2776"/>
                    </a:cubicBezTo>
                    <a:cubicBezTo>
                      <a:pt x="2410" y="1729"/>
                      <a:pt x="1362" y="786"/>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32"/>
              <p:cNvSpPr/>
              <p:nvPr/>
            </p:nvSpPr>
            <p:spPr>
              <a:xfrm>
                <a:off x="633500" y="3439100"/>
                <a:ext cx="157125" cy="49775"/>
              </a:xfrm>
              <a:custGeom>
                <a:avLst/>
                <a:gdLst/>
                <a:ahLst/>
                <a:cxnLst/>
                <a:rect l="l" t="t" r="r" b="b"/>
                <a:pathLst>
                  <a:path w="6285" h="1991" extrusionOk="0">
                    <a:moveTo>
                      <a:pt x="105" y="1"/>
                    </a:moveTo>
                    <a:lnTo>
                      <a:pt x="105" y="27"/>
                    </a:lnTo>
                    <a:cubicBezTo>
                      <a:pt x="79" y="79"/>
                      <a:pt x="53" y="132"/>
                      <a:pt x="27" y="158"/>
                    </a:cubicBezTo>
                    <a:lnTo>
                      <a:pt x="0" y="210"/>
                    </a:lnTo>
                    <a:lnTo>
                      <a:pt x="53" y="210"/>
                    </a:lnTo>
                    <a:cubicBezTo>
                      <a:pt x="1257" y="289"/>
                      <a:pt x="2436" y="498"/>
                      <a:pt x="3561" y="865"/>
                    </a:cubicBezTo>
                    <a:cubicBezTo>
                      <a:pt x="3771" y="917"/>
                      <a:pt x="3954" y="970"/>
                      <a:pt x="4137" y="1048"/>
                    </a:cubicBezTo>
                    <a:cubicBezTo>
                      <a:pt x="4844" y="1310"/>
                      <a:pt x="5551" y="1624"/>
                      <a:pt x="6206" y="1991"/>
                    </a:cubicBezTo>
                    <a:cubicBezTo>
                      <a:pt x="6206" y="1991"/>
                      <a:pt x="6232" y="1965"/>
                      <a:pt x="6232" y="1965"/>
                    </a:cubicBezTo>
                    <a:cubicBezTo>
                      <a:pt x="6232" y="1912"/>
                      <a:pt x="6258" y="1860"/>
                      <a:pt x="6285" y="1834"/>
                    </a:cubicBezTo>
                    <a:lnTo>
                      <a:pt x="6285" y="1807"/>
                    </a:lnTo>
                    <a:lnTo>
                      <a:pt x="6285" y="1781"/>
                    </a:lnTo>
                    <a:cubicBezTo>
                      <a:pt x="5630" y="1415"/>
                      <a:pt x="4923" y="1100"/>
                      <a:pt x="4216" y="839"/>
                    </a:cubicBezTo>
                    <a:cubicBezTo>
                      <a:pt x="4007" y="786"/>
                      <a:pt x="3823" y="708"/>
                      <a:pt x="3640" y="655"/>
                    </a:cubicBezTo>
                    <a:cubicBezTo>
                      <a:pt x="2488" y="289"/>
                      <a:pt x="1336" y="79"/>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4" name="Google Shape;1884;p32"/>
              <p:cNvSpPr/>
              <p:nvPr/>
            </p:nvSpPr>
            <p:spPr>
              <a:xfrm>
                <a:off x="641350" y="3371675"/>
                <a:ext cx="160400" cy="43225"/>
              </a:xfrm>
              <a:custGeom>
                <a:avLst/>
                <a:gdLst/>
                <a:ahLst/>
                <a:cxnLst/>
                <a:rect l="l" t="t" r="r" b="b"/>
                <a:pathLst>
                  <a:path w="6416" h="1729" extrusionOk="0">
                    <a:moveTo>
                      <a:pt x="6363" y="1"/>
                    </a:moveTo>
                    <a:cubicBezTo>
                      <a:pt x="5552" y="1"/>
                      <a:pt x="4714" y="79"/>
                      <a:pt x="3928" y="210"/>
                    </a:cubicBezTo>
                    <a:cubicBezTo>
                      <a:pt x="2567" y="472"/>
                      <a:pt x="1257" y="891"/>
                      <a:pt x="27" y="1493"/>
                    </a:cubicBezTo>
                    <a:lnTo>
                      <a:pt x="1" y="1519"/>
                    </a:lnTo>
                    <a:cubicBezTo>
                      <a:pt x="1" y="1572"/>
                      <a:pt x="1" y="1624"/>
                      <a:pt x="1" y="1703"/>
                    </a:cubicBezTo>
                    <a:lnTo>
                      <a:pt x="1" y="1729"/>
                    </a:lnTo>
                    <a:lnTo>
                      <a:pt x="53" y="1729"/>
                    </a:lnTo>
                    <a:cubicBezTo>
                      <a:pt x="1284" y="1100"/>
                      <a:pt x="2593" y="655"/>
                      <a:pt x="3954" y="420"/>
                    </a:cubicBezTo>
                    <a:cubicBezTo>
                      <a:pt x="4766" y="289"/>
                      <a:pt x="5604" y="210"/>
                      <a:pt x="6416" y="210"/>
                    </a:cubicBezTo>
                    <a:lnTo>
                      <a:pt x="6390" y="210"/>
                    </a:lnTo>
                    <a:lnTo>
                      <a:pt x="63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5" name="Google Shape;1885;p32"/>
              <p:cNvSpPr/>
              <p:nvPr/>
            </p:nvSpPr>
            <p:spPr>
              <a:xfrm>
                <a:off x="631525" y="3262350"/>
                <a:ext cx="130950" cy="121150"/>
              </a:xfrm>
              <a:custGeom>
                <a:avLst/>
                <a:gdLst/>
                <a:ahLst/>
                <a:cxnLst/>
                <a:rect l="l" t="t" r="r" b="b"/>
                <a:pathLst>
                  <a:path w="5238" h="4846" extrusionOk="0">
                    <a:moveTo>
                      <a:pt x="5133" y="1"/>
                    </a:moveTo>
                    <a:cubicBezTo>
                      <a:pt x="4269" y="472"/>
                      <a:pt x="3431" y="1048"/>
                      <a:pt x="2672" y="1677"/>
                    </a:cubicBezTo>
                    <a:cubicBezTo>
                      <a:pt x="1650" y="2541"/>
                      <a:pt x="760" y="3536"/>
                      <a:pt x="1" y="4636"/>
                    </a:cubicBezTo>
                    <a:lnTo>
                      <a:pt x="1" y="4662"/>
                    </a:lnTo>
                    <a:cubicBezTo>
                      <a:pt x="27" y="4714"/>
                      <a:pt x="79" y="4767"/>
                      <a:pt x="106" y="4819"/>
                    </a:cubicBezTo>
                    <a:lnTo>
                      <a:pt x="106" y="4845"/>
                    </a:lnTo>
                    <a:lnTo>
                      <a:pt x="132" y="4819"/>
                    </a:lnTo>
                    <a:cubicBezTo>
                      <a:pt x="891" y="3693"/>
                      <a:pt x="1781" y="2698"/>
                      <a:pt x="2803" y="1834"/>
                    </a:cubicBezTo>
                    <a:cubicBezTo>
                      <a:pt x="3562" y="1205"/>
                      <a:pt x="4374" y="656"/>
                      <a:pt x="5238" y="184"/>
                    </a:cubicBezTo>
                    <a:cubicBezTo>
                      <a:pt x="5238" y="184"/>
                      <a:pt x="5238" y="158"/>
                      <a:pt x="5238" y="158"/>
                    </a:cubicBezTo>
                    <a:cubicBezTo>
                      <a:pt x="5211" y="106"/>
                      <a:pt x="5185" y="80"/>
                      <a:pt x="5133" y="27"/>
                    </a:cubicBezTo>
                    <a:cubicBezTo>
                      <a:pt x="5133" y="27"/>
                      <a:pt x="5133" y="1"/>
                      <a:pt x="51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886" name="Google Shape;1886;p32"/>
          <p:cNvSpPr/>
          <p:nvPr/>
        </p:nvSpPr>
        <p:spPr>
          <a:xfrm>
            <a:off x="-278033" y="2311253"/>
            <a:ext cx="977600" cy="518833"/>
          </a:xfrm>
          <a:custGeom>
            <a:avLst/>
            <a:gdLst/>
            <a:ahLst/>
            <a:cxnLst/>
            <a:rect l="l" t="t" r="r" b="b"/>
            <a:pathLst>
              <a:path w="29328" h="15565" extrusionOk="0">
                <a:moveTo>
                  <a:pt x="12794" y="1"/>
                </a:moveTo>
                <a:cubicBezTo>
                  <a:pt x="12502" y="1"/>
                  <a:pt x="12191" y="32"/>
                  <a:pt x="11862" y="99"/>
                </a:cubicBezTo>
                <a:cubicBezTo>
                  <a:pt x="7254" y="1016"/>
                  <a:pt x="8563" y="8452"/>
                  <a:pt x="8563" y="8452"/>
                </a:cubicBezTo>
                <a:cubicBezTo>
                  <a:pt x="7850" y="7334"/>
                  <a:pt x="6053" y="6175"/>
                  <a:pt x="4384" y="6175"/>
                </a:cubicBezTo>
                <a:cubicBezTo>
                  <a:pt x="3356" y="6175"/>
                  <a:pt x="2377" y="6614"/>
                  <a:pt x="1729" y="7771"/>
                </a:cubicBezTo>
                <a:cubicBezTo>
                  <a:pt x="1" y="10835"/>
                  <a:pt x="4295" y="14815"/>
                  <a:pt x="4295" y="14815"/>
                </a:cubicBezTo>
                <a:cubicBezTo>
                  <a:pt x="4885" y="15351"/>
                  <a:pt x="10046" y="15565"/>
                  <a:pt x="15055" y="15565"/>
                </a:cubicBezTo>
                <a:cubicBezTo>
                  <a:pt x="19830" y="15565"/>
                  <a:pt x="24467" y="15371"/>
                  <a:pt x="24876" y="15077"/>
                </a:cubicBezTo>
                <a:cubicBezTo>
                  <a:pt x="25687" y="14501"/>
                  <a:pt x="29327" y="8636"/>
                  <a:pt x="26892" y="6619"/>
                </a:cubicBezTo>
                <a:cubicBezTo>
                  <a:pt x="26294" y="6135"/>
                  <a:pt x="25728" y="5959"/>
                  <a:pt x="25222" y="5959"/>
                </a:cubicBezTo>
                <a:cubicBezTo>
                  <a:pt x="23868" y="5959"/>
                  <a:pt x="22938" y="7222"/>
                  <a:pt x="22938" y="7222"/>
                </a:cubicBezTo>
                <a:cubicBezTo>
                  <a:pt x="22938" y="7222"/>
                  <a:pt x="24352" y="3294"/>
                  <a:pt x="21446" y="2430"/>
                </a:cubicBezTo>
                <a:cubicBezTo>
                  <a:pt x="21137" y="2335"/>
                  <a:pt x="20848" y="2293"/>
                  <a:pt x="20578" y="2293"/>
                </a:cubicBezTo>
                <a:cubicBezTo>
                  <a:pt x="18307" y="2293"/>
                  <a:pt x="17387" y="5284"/>
                  <a:pt x="17387" y="5284"/>
                </a:cubicBezTo>
                <a:cubicBezTo>
                  <a:pt x="17387" y="5284"/>
                  <a:pt x="16597" y="1"/>
                  <a:pt x="1279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7" name="Google Shape;1887;p32"/>
          <p:cNvSpPr/>
          <p:nvPr/>
        </p:nvSpPr>
        <p:spPr>
          <a:xfrm>
            <a:off x="11538700" y="719334"/>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8" name="Google Shape;1888;p32"/>
          <p:cNvSpPr/>
          <p:nvPr/>
        </p:nvSpPr>
        <p:spPr>
          <a:xfrm>
            <a:off x="9379664" y="6149085"/>
            <a:ext cx="2988566" cy="708933"/>
          </a:xfrm>
          <a:custGeom>
            <a:avLst/>
            <a:gdLst/>
            <a:ahLst/>
            <a:cxnLst/>
            <a:rect l="l" t="t" r="r" b="b"/>
            <a:pathLst>
              <a:path w="89657" h="21268" extrusionOk="0">
                <a:moveTo>
                  <a:pt x="50100" y="1"/>
                </a:moveTo>
                <a:cubicBezTo>
                  <a:pt x="49957" y="1"/>
                  <a:pt x="49815" y="3"/>
                  <a:pt x="49673" y="6"/>
                </a:cubicBezTo>
                <a:cubicBezTo>
                  <a:pt x="43834" y="137"/>
                  <a:pt x="38099" y="2938"/>
                  <a:pt x="34433" y="7468"/>
                </a:cubicBezTo>
                <a:cubicBezTo>
                  <a:pt x="32077" y="10375"/>
                  <a:pt x="30244" y="14145"/>
                  <a:pt x="26709" y="15376"/>
                </a:cubicBezTo>
                <a:cubicBezTo>
                  <a:pt x="25903" y="15646"/>
                  <a:pt x="25090" y="15758"/>
                  <a:pt x="24272" y="15758"/>
                </a:cubicBezTo>
                <a:cubicBezTo>
                  <a:pt x="20966" y="15758"/>
                  <a:pt x="17566" y="13942"/>
                  <a:pt x="14167" y="13438"/>
                </a:cubicBezTo>
                <a:cubicBezTo>
                  <a:pt x="13578" y="13350"/>
                  <a:pt x="12987" y="13307"/>
                  <a:pt x="12397" y="13307"/>
                </a:cubicBezTo>
                <a:cubicBezTo>
                  <a:pt x="7235" y="13307"/>
                  <a:pt x="2163" y="16591"/>
                  <a:pt x="1" y="21267"/>
                </a:cubicBezTo>
                <a:lnTo>
                  <a:pt x="89656" y="21267"/>
                </a:lnTo>
                <a:cubicBezTo>
                  <a:pt x="89028" y="18387"/>
                  <a:pt x="85624" y="16292"/>
                  <a:pt x="82482" y="15742"/>
                </a:cubicBezTo>
                <a:cubicBezTo>
                  <a:pt x="78790" y="15062"/>
                  <a:pt x="74731" y="15481"/>
                  <a:pt x="71484" y="13543"/>
                </a:cubicBezTo>
                <a:cubicBezTo>
                  <a:pt x="68840" y="11946"/>
                  <a:pt x="67269" y="9118"/>
                  <a:pt x="65226" y="6814"/>
                </a:cubicBezTo>
                <a:cubicBezTo>
                  <a:pt x="61445" y="2547"/>
                  <a:pt x="55795" y="1"/>
                  <a:pt x="50100"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9" name="Google Shape;1889;p32"/>
          <p:cNvSpPr/>
          <p:nvPr/>
        </p:nvSpPr>
        <p:spPr>
          <a:xfrm>
            <a:off x="-439268" y="6252531"/>
            <a:ext cx="2547716" cy="605512"/>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0" name="Google Shape;1890;p32"/>
          <p:cNvSpPr/>
          <p:nvPr/>
        </p:nvSpPr>
        <p:spPr>
          <a:xfrm>
            <a:off x="10688484" y="6149068"/>
            <a:ext cx="2987736" cy="708955"/>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91" name="Google Shape;1891;p32"/>
          <p:cNvGrpSpPr/>
          <p:nvPr/>
        </p:nvGrpSpPr>
        <p:grpSpPr>
          <a:xfrm>
            <a:off x="11128106" y="2274229"/>
            <a:ext cx="636684" cy="1137184"/>
            <a:chOff x="8159300" y="1511300"/>
            <a:chExt cx="477513" cy="852888"/>
          </a:xfrm>
        </p:grpSpPr>
        <p:sp>
          <p:nvSpPr>
            <p:cNvPr id="1892" name="Google Shape;1892;p32"/>
            <p:cNvSpPr/>
            <p:nvPr/>
          </p:nvSpPr>
          <p:spPr>
            <a:xfrm>
              <a:off x="8524213" y="1511300"/>
              <a:ext cx="112600" cy="111950"/>
            </a:xfrm>
            <a:custGeom>
              <a:avLst/>
              <a:gdLst/>
              <a:ahLst/>
              <a:cxnLst/>
              <a:rect l="l" t="t" r="r" b="b"/>
              <a:pathLst>
                <a:path w="4504" h="4478" extrusionOk="0">
                  <a:moveTo>
                    <a:pt x="2252" y="0"/>
                  </a:moveTo>
                  <a:cubicBezTo>
                    <a:pt x="1021" y="0"/>
                    <a:pt x="0" y="995"/>
                    <a:pt x="0" y="2252"/>
                  </a:cubicBezTo>
                  <a:cubicBezTo>
                    <a:pt x="0" y="3483"/>
                    <a:pt x="1021" y="4478"/>
                    <a:pt x="2252" y="4478"/>
                  </a:cubicBezTo>
                  <a:cubicBezTo>
                    <a:pt x="3509" y="4478"/>
                    <a:pt x="4504" y="3483"/>
                    <a:pt x="4504" y="2252"/>
                  </a:cubicBezTo>
                  <a:cubicBezTo>
                    <a:pt x="4504" y="995"/>
                    <a:pt x="3509" y="0"/>
                    <a:pt x="2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32"/>
            <p:cNvSpPr/>
            <p:nvPr/>
          </p:nvSpPr>
          <p:spPr>
            <a:xfrm>
              <a:off x="8159300" y="2204038"/>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94" name="Google Shape;1894;p32"/>
          <p:cNvGrpSpPr/>
          <p:nvPr/>
        </p:nvGrpSpPr>
        <p:grpSpPr>
          <a:xfrm>
            <a:off x="427214" y="427235"/>
            <a:ext cx="605873" cy="4757657"/>
            <a:chOff x="290958" y="420413"/>
            <a:chExt cx="454405" cy="3568243"/>
          </a:xfrm>
        </p:grpSpPr>
        <p:sp>
          <p:nvSpPr>
            <p:cNvPr id="1895" name="Google Shape;1895;p32"/>
            <p:cNvSpPr/>
            <p:nvPr/>
          </p:nvSpPr>
          <p:spPr>
            <a:xfrm>
              <a:off x="643238" y="1348198"/>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32"/>
            <p:cNvSpPr/>
            <p:nvPr/>
          </p:nvSpPr>
          <p:spPr>
            <a:xfrm>
              <a:off x="659588" y="420413"/>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32"/>
            <p:cNvSpPr/>
            <p:nvPr/>
          </p:nvSpPr>
          <p:spPr>
            <a:xfrm>
              <a:off x="343653" y="3004608"/>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8" name="Google Shape;1898;p32"/>
            <p:cNvSpPr/>
            <p:nvPr/>
          </p:nvSpPr>
          <p:spPr>
            <a:xfrm>
              <a:off x="290958" y="382693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187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899"/>
        <p:cNvGrpSpPr/>
        <p:nvPr/>
      </p:nvGrpSpPr>
      <p:grpSpPr>
        <a:xfrm>
          <a:off x="0" y="0"/>
          <a:ext cx="0" cy="0"/>
          <a:chOff x="0" y="0"/>
          <a:chExt cx="0" cy="0"/>
        </a:xfrm>
      </p:grpSpPr>
      <p:sp>
        <p:nvSpPr>
          <p:cNvPr id="1900" name="Google Shape;1900;p33"/>
          <p:cNvSpPr/>
          <p:nvPr/>
        </p:nvSpPr>
        <p:spPr>
          <a:xfrm>
            <a:off x="-359866" y="265567"/>
            <a:ext cx="931333" cy="605500"/>
          </a:xfrm>
          <a:custGeom>
            <a:avLst/>
            <a:gdLst/>
            <a:ahLst/>
            <a:cxnLst/>
            <a:rect l="l" t="t" r="r" b="b"/>
            <a:pathLst>
              <a:path w="27940" h="18165" extrusionOk="0">
                <a:moveTo>
                  <a:pt x="15932" y="1"/>
                </a:moveTo>
                <a:cubicBezTo>
                  <a:pt x="11765" y="1"/>
                  <a:pt x="12098" y="6654"/>
                  <a:pt x="12098" y="6654"/>
                </a:cubicBezTo>
                <a:cubicBezTo>
                  <a:pt x="12098" y="6654"/>
                  <a:pt x="11448" y="2531"/>
                  <a:pt x="8824" y="2531"/>
                </a:cubicBezTo>
                <a:cubicBezTo>
                  <a:pt x="8469" y="2531"/>
                  <a:pt x="8077" y="2607"/>
                  <a:pt x="7646" y="2779"/>
                </a:cubicBezTo>
                <a:cubicBezTo>
                  <a:pt x="4033" y="4219"/>
                  <a:pt x="6939" y="9377"/>
                  <a:pt x="6939" y="9377"/>
                </a:cubicBezTo>
                <a:cubicBezTo>
                  <a:pt x="6233" y="8699"/>
                  <a:pt x="5170" y="8328"/>
                  <a:pt x="4087" y="8328"/>
                </a:cubicBezTo>
                <a:cubicBezTo>
                  <a:pt x="2078" y="8328"/>
                  <a:pt x="0" y="9602"/>
                  <a:pt x="0" y="12546"/>
                </a:cubicBezTo>
                <a:cubicBezTo>
                  <a:pt x="27" y="17730"/>
                  <a:pt x="10238" y="17966"/>
                  <a:pt x="10238" y="17966"/>
                </a:cubicBezTo>
                <a:cubicBezTo>
                  <a:pt x="11474" y="18099"/>
                  <a:pt x="12781" y="18165"/>
                  <a:pt x="14103" y="18165"/>
                </a:cubicBezTo>
                <a:cubicBezTo>
                  <a:pt x="20820" y="18165"/>
                  <a:pt x="27917" y="16473"/>
                  <a:pt x="27939" y="13410"/>
                </a:cubicBezTo>
                <a:cubicBezTo>
                  <a:pt x="27939" y="10821"/>
                  <a:pt x="25621" y="10567"/>
                  <a:pt x="24711" y="10567"/>
                </a:cubicBezTo>
                <a:cubicBezTo>
                  <a:pt x="24490" y="10567"/>
                  <a:pt x="24352" y="10582"/>
                  <a:pt x="24352" y="10582"/>
                </a:cubicBezTo>
                <a:cubicBezTo>
                  <a:pt x="24352" y="10582"/>
                  <a:pt x="26525" y="6549"/>
                  <a:pt x="23907" y="5319"/>
                </a:cubicBezTo>
                <a:cubicBezTo>
                  <a:pt x="23569" y="5162"/>
                  <a:pt x="23243" y="5095"/>
                  <a:pt x="22932" y="5095"/>
                </a:cubicBezTo>
                <a:cubicBezTo>
                  <a:pt x="20955" y="5095"/>
                  <a:pt x="19586" y="7832"/>
                  <a:pt x="19586" y="7832"/>
                </a:cubicBezTo>
                <a:cubicBezTo>
                  <a:pt x="19586" y="7832"/>
                  <a:pt x="20398" y="160"/>
                  <a:pt x="16078" y="3"/>
                </a:cubicBezTo>
                <a:cubicBezTo>
                  <a:pt x="16028" y="2"/>
                  <a:pt x="15980" y="1"/>
                  <a:pt x="15932" y="1"/>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01" name="Google Shape;1901;p33"/>
          <p:cNvSpPr/>
          <p:nvPr/>
        </p:nvSpPr>
        <p:spPr>
          <a:xfrm flipH="1">
            <a:off x="1222219" y="6426305"/>
            <a:ext cx="1844300" cy="438300"/>
          </a:xfrm>
          <a:custGeom>
            <a:avLst/>
            <a:gdLst/>
            <a:ahLst/>
            <a:cxnLst/>
            <a:rect l="l" t="t" r="r" b="b"/>
            <a:pathLst>
              <a:path w="55329" h="13149" extrusionOk="0">
                <a:moveTo>
                  <a:pt x="30917" y="1"/>
                </a:moveTo>
                <a:cubicBezTo>
                  <a:pt x="30832" y="1"/>
                  <a:pt x="30747" y="2"/>
                  <a:pt x="30662" y="4"/>
                </a:cubicBezTo>
                <a:cubicBezTo>
                  <a:pt x="27075" y="82"/>
                  <a:pt x="23540" y="1810"/>
                  <a:pt x="21262" y="4612"/>
                </a:cubicBezTo>
                <a:cubicBezTo>
                  <a:pt x="19796" y="6419"/>
                  <a:pt x="18670" y="8749"/>
                  <a:pt x="16497" y="9482"/>
                </a:cubicBezTo>
                <a:cubicBezTo>
                  <a:pt x="15987" y="9657"/>
                  <a:pt x="15473" y="9729"/>
                  <a:pt x="14956" y="9729"/>
                </a:cubicBezTo>
                <a:cubicBezTo>
                  <a:pt x="12922" y="9729"/>
                  <a:pt x="10834" y="8617"/>
                  <a:pt x="8746" y="8304"/>
                </a:cubicBezTo>
                <a:cubicBezTo>
                  <a:pt x="8374" y="8246"/>
                  <a:pt x="8000" y="8218"/>
                  <a:pt x="7626" y="8218"/>
                </a:cubicBezTo>
                <a:cubicBezTo>
                  <a:pt x="4453" y="8218"/>
                  <a:pt x="1336" y="10240"/>
                  <a:pt x="1" y="13122"/>
                </a:cubicBezTo>
                <a:lnTo>
                  <a:pt x="1" y="13148"/>
                </a:lnTo>
                <a:lnTo>
                  <a:pt x="55328" y="13148"/>
                </a:lnTo>
                <a:cubicBezTo>
                  <a:pt x="54935" y="11368"/>
                  <a:pt x="52867" y="10058"/>
                  <a:pt x="50929" y="9718"/>
                </a:cubicBezTo>
                <a:cubicBezTo>
                  <a:pt x="48625" y="9299"/>
                  <a:pt x="46111" y="9561"/>
                  <a:pt x="44121" y="8356"/>
                </a:cubicBezTo>
                <a:cubicBezTo>
                  <a:pt x="42498" y="7388"/>
                  <a:pt x="41529" y="5633"/>
                  <a:pt x="40272" y="4219"/>
                </a:cubicBezTo>
                <a:cubicBezTo>
                  <a:pt x="37945" y="1586"/>
                  <a:pt x="34445" y="1"/>
                  <a:pt x="30917"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2" name="Google Shape;1902;p33"/>
          <p:cNvGrpSpPr/>
          <p:nvPr/>
        </p:nvGrpSpPr>
        <p:grpSpPr>
          <a:xfrm>
            <a:off x="10121518" y="6052804"/>
            <a:ext cx="2710100" cy="811800"/>
            <a:chOff x="238125" y="4189250"/>
            <a:chExt cx="2032575" cy="608850"/>
          </a:xfrm>
        </p:grpSpPr>
        <p:sp>
          <p:nvSpPr>
            <p:cNvPr id="1903" name="Google Shape;1903;p33"/>
            <p:cNvSpPr/>
            <p:nvPr/>
          </p:nvSpPr>
          <p:spPr>
            <a:xfrm>
              <a:off x="238125" y="4189250"/>
              <a:ext cx="2032575" cy="608850"/>
            </a:xfrm>
            <a:custGeom>
              <a:avLst/>
              <a:gdLst/>
              <a:ahLst/>
              <a:cxnLst/>
              <a:rect l="l" t="t" r="r" b="b"/>
              <a:pathLst>
                <a:path w="81303" h="24354" extrusionOk="0">
                  <a:moveTo>
                    <a:pt x="40982" y="0"/>
                  </a:moveTo>
                  <a:cubicBezTo>
                    <a:pt x="40115" y="0"/>
                    <a:pt x="39246" y="60"/>
                    <a:pt x="38386" y="185"/>
                  </a:cubicBezTo>
                  <a:cubicBezTo>
                    <a:pt x="37967" y="238"/>
                    <a:pt x="37575" y="316"/>
                    <a:pt x="37156" y="421"/>
                  </a:cubicBezTo>
                  <a:cubicBezTo>
                    <a:pt x="37129" y="421"/>
                    <a:pt x="37103" y="421"/>
                    <a:pt x="37077" y="447"/>
                  </a:cubicBezTo>
                  <a:cubicBezTo>
                    <a:pt x="36632" y="552"/>
                    <a:pt x="36187" y="656"/>
                    <a:pt x="35742" y="814"/>
                  </a:cubicBezTo>
                  <a:cubicBezTo>
                    <a:pt x="35637" y="840"/>
                    <a:pt x="35532" y="866"/>
                    <a:pt x="35427" y="892"/>
                  </a:cubicBezTo>
                  <a:cubicBezTo>
                    <a:pt x="32547" y="1861"/>
                    <a:pt x="29876" y="3511"/>
                    <a:pt x="27651" y="5658"/>
                  </a:cubicBezTo>
                  <a:cubicBezTo>
                    <a:pt x="27625" y="5684"/>
                    <a:pt x="27598" y="5710"/>
                    <a:pt x="27572" y="5736"/>
                  </a:cubicBezTo>
                  <a:cubicBezTo>
                    <a:pt x="26918" y="6338"/>
                    <a:pt x="26315" y="7019"/>
                    <a:pt x="25739" y="7700"/>
                  </a:cubicBezTo>
                  <a:cubicBezTo>
                    <a:pt x="25608" y="7883"/>
                    <a:pt x="25477" y="8040"/>
                    <a:pt x="25373" y="8198"/>
                  </a:cubicBezTo>
                  <a:cubicBezTo>
                    <a:pt x="24509" y="9297"/>
                    <a:pt x="23749" y="10476"/>
                    <a:pt x="23095" y="11706"/>
                  </a:cubicBezTo>
                  <a:cubicBezTo>
                    <a:pt x="22021" y="13749"/>
                    <a:pt x="21078" y="16105"/>
                    <a:pt x="19246" y="17388"/>
                  </a:cubicBezTo>
                  <a:cubicBezTo>
                    <a:pt x="19219" y="17388"/>
                    <a:pt x="19193" y="17414"/>
                    <a:pt x="19167" y="17441"/>
                  </a:cubicBezTo>
                  <a:cubicBezTo>
                    <a:pt x="18957" y="17572"/>
                    <a:pt x="18722" y="17702"/>
                    <a:pt x="18460" y="17833"/>
                  </a:cubicBezTo>
                  <a:cubicBezTo>
                    <a:pt x="17629" y="18215"/>
                    <a:pt x="16750" y="18340"/>
                    <a:pt x="15846" y="18340"/>
                  </a:cubicBezTo>
                  <a:cubicBezTo>
                    <a:pt x="14271" y="18340"/>
                    <a:pt x="12621" y="17962"/>
                    <a:pt x="11024" y="17912"/>
                  </a:cubicBezTo>
                  <a:cubicBezTo>
                    <a:pt x="10867" y="17905"/>
                    <a:pt x="10710" y="17901"/>
                    <a:pt x="10554" y="17901"/>
                  </a:cubicBezTo>
                  <a:cubicBezTo>
                    <a:pt x="8961" y="17901"/>
                    <a:pt x="7398" y="18261"/>
                    <a:pt x="5944" y="18881"/>
                  </a:cubicBezTo>
                  <a:cubicBezTo>
                    <a:pt x="5891" y="18907"/>
                    <a:pt x="5865" y="18933"/>
                    <a:pt x="5839" y="18933"/>
                  </a:cubicBezTo>
                  <a:cubicBezTo>
                    <a:pt x="3352" y="20059"/>
                    <a:pt x="1257" y="21970"/>
                    <a:pt x="0" y="24353"/>
                  </a:cubicBezTo>
                  <a:lnTo>
                    <a:pt x="81302" y="24353"/>
                  </a:lnTo>
                  <a:cubicBezTo>
                    <a:pt x="81276" y="22154"/>
                    <a:pt x="80569" y="19954"/>
                    <a:pt x="79286" y="18148"/>
                  </a:cubicBezTo>
                  <a:cubicBezTo>
                    <a:pt x="79260" y="18121"/>
                    <a:pt x="79234" y="18095"/>
                    <a:pt x="79234" y="18069"/>
                  </a:cubicBezTo>
                  <a:cubicBezTo>
                    <a:pt x="78946" y="17702"/>
                    <a:pt x="78632" y="17310"/>
                    <a:pt x="78317" y="16969"/>
                  </a:cubicBezTo>
                  <a:cubicBezTo>
                    <a:pt x="76825" y="15424"/>
                    <a:pt x="74835" y="14377"/>
                    <a:pt x="72740" y="13958"/>
                  </a:cubicBezTo>
                  <a:cubicBezTo>
                    <a:pt x="72714" y="13958"/>
                    <a:pt x="72662" y="13932"/>
                    <a:pt x="72635" y="13932"/>
                  </a:cubicBezTo>
                  <a:cubicBezTo>
                    <a:pt x="72086" y="13827"/>
                    <a:pt x="71536" y="13749"/>
                    <a:pt x="70986" y="13749"/>
                  </a:cubicBezTo>
                  <a:cubicBezTo>
                    <a:pt x="70907" y="13722"/>
                    <a:pt x="70829" y="13722"/>
                    <a:pt x="70776" y="13722"/>
                  </a:cubicBezTo>
                  <a:cubicBezTo>
                    <a:pt x="70069" y="13722"/>
                    <a:pt x="69336" y="13775"/>
                    <a:pt x="68655" y="13906"/>
                  </a:cubicBezTo>
                  <a:cubicBezTo>
                    <a:pt x="67058" y="14220"/>
                    <a:pt x="65409" y="14875"/>
                    <a:pt x="63837" y="15189"/>
                  </a:cubicBezTo>
                  <a:cubicBezTo>
                    <a:pt x="63759" y="15189"/>
                    <a:pt x="63680" y="15215"/>
                    <a:pt x="63602" y="15215"/>
                  </a:cubicBezTo>
                  <a:cubicBezTo>
                    <a:pt x="63209" y="15293"/>
                    <a:pt x="62816" y="15346"/>
                    <a:pt x="62397" y="15346"/>
                  </a:cubicBezTo>
                  <a:lnTo>
                    <a:pt x="62319" y="15346"/>
                  </a:lnTo>
                  <a:cubicBezTo>
                    <a:pt x="62251" y="15348"/>
                    <a:pt x="62184" y="15350"/>
                    <a:pt x="62117" y="15350"/>
                  </a:cubicBezTo>
                  <a:cubicBezTo>
                    <a:pt x="61508" y="15350"/>
                    <a:pt x="60919" y="15241"/>
                    <a:pt x="60329" y="15005"/>
                  </a:cubicBezTo>
                  <a:cubicBezTo>
                    <a:pt x="59229" y="14560"/>
                    <a:pt x="58417" y="13775"/>
                    <a:pt x="57763" y="12806"/>
                  </a:cubicBezTo>
                  <a:lnTo>
                    <a:pt x="57632" y="12597"/>
                  </a:lnTo>
                  <a:cubicBezTo>
                    <a:pt x="56742" y="11209"/>
                    <a:pt x="56113" y="9507"/>
                    <a:pt x="55301" y="8067"/>
                  </a:cubicBezTo>
                  <a:cubicBezTo>
                    <a:pt x="55223" y="7883"/>
                    <a:pt x="55118" y="7700"/>
                    <a:pt x="55013" y="7543"/>
                  </a:cubicBezTo>
                  <a:cubicBezTo>
                    <a:pt x="54987" y="7491"/>
                    <a:pt x="54961" y="7464"/>
                    <a:pt x="54935" y="7438"/>
                  </a:cubicBezTo>
                  <a:cubicBezTo>
                    <a:pt x="54542" y="6757"/>
                    <a:pt x="54071" y="6129"/>
                    <a:pt x="53547" y="5553"/>
                  </a:cubicBezTo>
                  <a:cubicBezTo>
                    <a:pt x="53521" y="5474"/>
                    <a:pt x="53468" y="5422"/>
                    <a:pt x="53416" y="5370"/>
                  </a:cubicBezTo>
                  <a:cubicBezTo>
                    <a:pt x="52081" y="3877"/>
                    <a:pt x="50431" y="2673"/>
                    <a:pt x="48598" y="1782"/>
                  </a:cubicBezTo>
                  <a:cubicBezTo>
                    <a:pt x="48546" y="1756"/>
                    <a:pt x="48493" y="1730"/>
                    <a:pt x="48441" y="1704"/>
                  </a:cubicBezTo>
                  <a:cubicBezTo>
                    <a:pt x="48127" y="1547"/>
                    <a:pt x="47839" y="1416"/>
                    <a:pt x="47525" y="1285"/>
                  </a:cubicBezTo>
                  <a:cubicBezTo>
                    <a:pt x="47498" y="1285"/>
                    <a:pt x="47472" y="1285"/>
                    <a:pt x="47446" y="1259"/>
                  </a:cubicBezTo>
                  <a:cubicBezTo>
                    <a:pt x="46006" y="683"/>
                    <a:pt x="44513" y="290"/>
                    <a:pt x="42969" y="107"/>
                  </a:cubicBezTo>
                  <a:cubicBezTo>
                    <a:pt x="42890" y="107"/>
                    <a:pt x="42811" y="107"/>
                    <a:pt x="42733" y="80"/>
                  </a:cubicBezTo>
                  <a:cubicBezTo>
                    <a:pt x="42152" y="28"/>
                    <a:pt x="41568" y="0"/>
                    <a:pt x="409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4" name="Google Shape;1904;p33"/>
            <p:cNvSpPr/>
            <p:nvPr/>
          </p:nvSpPr>
          <p:spPr>
            <a:xfrm>
              <a:off x="760500" y="4381750"/>
              <a:ext cx="121125" cy="416350"/>
            </a:xfrm>
            <a:custGeom>
              <a:avLst/>
              <a:gdLst/>
              <a:ahLst/>
              <a:cxnLst/>
              <a:rect l="l" t="t" r="r" b="b"/>
              <a:pathLst>
                <a:path w="4845" h="16654" extrusionOk="0">
                  <a:moveTo>
                    <a:pt x="4844" y="0"/>
                  </a:moveTo>
                  <a:lnTo>
                    <a:pt x="4844" y="0"/>
                  </a:lnTo>
                  <a:cubicBezTo>
                    <a:pt x="4713" y="157"/>
                    <a:pt x="4582" y="314"/>
                    <a:pt x="4451" y="498"/>
                  </a:cubicBezTo>
                  <a:cubicBezTo>
                    <a:pt x="2304" y="6546"/>
                    <a:pt x="655" y="13668"/>
                    <a:pt x="0" y="16653"/>
                  </a:cubicBezTo>
                  <a:lnTo>
                    <a:pt x="210" y="16653"/>
                  </a:lnTo>
                  <a:cubicBezTo>
                    <a:pt x="890" y="13537"/>
                    <a:pt x="2619" y="6127"/>
                    <a:pt x="4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5" name="Google Shape;1905;p33"/>
            <p:cNvSpPr/>
            <p:nvPr/>
          </p:nvSpPr>
          <p:spPr>
            <a:xfrm>
              <a:off x="928725" y="4208925"/>
              <a:ext cx="202950" cy="589175"/>
            </a:xfrm>
            <a:custGeom>
              <a:avLst/>
              <a:gdLst/>
              <a:ahLst/>
              <a:cxnLst/>
              <a:rect l="l" t="t" r="r" b="b"/>
              <a:pathLst>
                <a:path w="8118" h="23567" extrusionOk="0">
                  <a:moveTo>
                    <a:pt x="8118" y="0"/>
                  </a:moveTo>
                  <a:lnTo>
                    <a:pt x="8118" y="0"/>
                  </a:lnTo>
                  <a:cubicBezTo>
                    <a:pt x="8013" y="27"/>
                    <a:pt x="7908" y="79"/>
                    <a:pt x="7803" y="105"/>
                  </a:cubicBezTo>
                  <a:cubicBezTo>
                    <a:pt x="4059" y="5918"/>
                    <a:pt x="969" y="19167"/>
                    <a:pt x="1" y="23566"/>
                  </a:cubicBezTo>
                  <a:lnTo>
                    <a:pt x="210" y="23566"/>
                  </a:lnTo>
                  <a:cubicBezTo>
                    <a:pt x="1205" y="19063"/>
                    <a:pt x="4347" y="5630"/>
                    <a:pt x="8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6" name="Google Shape;1906;p33"/>
            <p:cNvSpPr/>
            <p:nvPr/>
          </p:nvSpPr>
          <p:spPr>
            <a:xfrm>
              <a:off x="1097625" y="4191250"/>
              <a:ext cx="214725" cy="606850"/>
            </a:xfrm>
            <a:custGeom>
              <a:avLst/>
              <a:gdLst/>
              <a:ahLst/>
              <a:cxnLst/>
              <a:rect l="l" t="t" r="r" b="b"/>
              <a:pathLst>
                <a:path w="8589" h="24274" extrusionOk="0">
                  <a:moveTo>
                    <a:pt x="8353" y="0"/>
                  </a:moveTo>
                  <a:cubicBezTo>
                    <a:pt x="4373" y="5290"/>
                    <a:pt x="995" y="19639"/>
                    <a:pt x="0" y="24273"/>
                  </a:cubicBezTo>
                  <a:lnTo>
                    <a:pt x="210" y="24273"/>
                  </a:lnTo>
                  <a:cubicBezTo>
                    <a:pt x="1231" y="19560"/>
                    <a:pt x="4609" y="5159"/>
                    <a:pt x="8589" y="27"/>
                  </a:cubicBezTo>
                  <a:cubicBezTo>
                    <a:pt x="8510" y="27"/>
                    <a:pt x="8431" y="0"/>
                    <a:pt x="8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7" name="Google Shape;1907;p33"/>
            <p:cNvSpPr/>
            <p:nvPr/>
          </p:nvSpPr>
          <p:spPr>
            <a:xfrm>
              <a:off x="1265850" y="4231825"/>
              <a:ext cx="187250" cy="566275"/>
            </a:xfrm>
            <a:custGeom>
              <a:avLst/>
              <a:gdLst/>
              <a:ahLst/>
              <a:cxnLst/>
              <a:rect l="l" t="t" r="r" b="b"/>
              <a:pathLst>
                <a:path w="7490" h="22651" extrusionOk="0">
                  <a:moveTo>
                    <a:pt x="7332" y="1"/>
                  </a:moveTo>
                  <a:cubicBezTo>
                    <a:pt x="3797" y="6128"/>
                    <a:pt x="917" y="18435"/>
                    <a:pt x="0" y="22650"/>
                  </a:cubicBezTo>
                  <a:lnTo>
                    <a:pt x="210" y="22650"/>
                  </a:lnTo>
                  <a:cubicBezTo>
                    <a:pt x="1126" y="18382"/>
                    <a:pt x="4007" y="6154"/>
                    <a:pt x="7489" y="79"/>
                  </a:cubicBezTo>
                  <a:cubicBezTo>
                    <a:pt x="7437" y="53"/>
                    <a:pt x="7384" y="27"/>
                    <a:pt x="7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8" name="Google Shape;1908;p33"/>
            <p:cNvSpPr/>
            <p:nvPr/>
          </p:nvSpPr>
          <p:spPr>
            <a:xfrm>
              <a:off x="1434750" y="4323475"/>
              <a:ext cx="142075" cy="474625"/>
            </a:xfrm>
            <a:custGeom>
              <a:avLst/>
              <a:gdLst/>
              <a:ahLst/>
              <a:cxnLst/>
              <a:rect l="l" t="t" r="r" b="b"/>
              <a:pathLst>
                <a:path w="5683" h="18985" extrusionOk="0">
                  <a:moveTo>
                    <a:pt x="5551" y="1"/>
                  </a:moveTo>
                  <a:cubicBezTo>
                    <a:pt x="2854" y="6494"/>
                    <a:pt x="759" y="15502"/>
                    <a:pt x="0" y="18984"/>
                  </a:cubicBezTo>
                  <a:lnTo>
                    <a:pt x="183" y="18984"/>
                  </a:lnTo>
                  <a:cubicBezTo>
                    <a:pt x="969" y="15476"/>
                    <a:pt x="3037" y="6599"/>
                    <a:pt x="5682" y="158"/>
                  </a:cubicBezTo>
                  <a:cubicBezTo>
                    <a:pt x="5656" y="105"/>
                    <a:pt x="5603" y="53"/>
                    <a:pt x="5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9" name="Google Shape;1909;p33"/>
            <p:cNvSpPr/>
            <p:nvPr/>
          </p:nvSpPr>
          <p:spPr>
            <a:xfrm>
              <a:off x="1602975" y="4504150"/>
              <a:ext cx="79225" cy="293950"/>
            </a:xfrm>
            <a:custGeom>
              <a:avLst/>
              <a:gdLst/>
              <a:ahLst/>
              <a:cxnLst/>
              <a:rect l="l" t="t" r="r" b="b"/>
              <a:pathLst>
                <a:path w="3169" h="11758" extrusionOk="0">
                  <a:moveTo>
                    <a:pt x="3038" y="1"/>
                  </a:moveTo>
                  <a:cubicBezTo>
                    <a:pt x="1598" y="4792"/>
                    <a:pt x="498" y="9479"/>
                    <a:pt x="0" y="11757"/>
                  </a:cubicBezTo>
                  <a:lnTo>
                    <a:pt x="210" y="11757"/>
                  </a:lnTo>
                  <a:cubicBezTo>
                    <a:pt x="707" y="9479"/>
                    <a:pt x="1755" y="4897"/>
                    <a:pt x="3169" y="210"/>
                  </a:cubicBezTo>
                  <a:lnTo>
                    <a:pt x="30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0" name="Google Shape;1910;p33"/>
            <p:cNvSpPr/>
            <p:nvPr/>
          </p:nvSpPr>
          <p:spPr>
            <a:xfrm>
              <a:off x="1771200" y="4568950"/>
              <a:ext cx="62225" cy="229150"/>
            </a:xfrm>
            <a:custGeom>
              <a:avLst/>
              <a:gdLst/>
              <a:ahLst/>
              <a:cxnLst/>
              <a:rect l="l" t="t" r="r" b="b"/>
              <a:pathLst>
                <a:path w="2489" h="9166" extrusionOk="0">
                  <a:moveTo>
                    <a:pt x="2488" y="1"/>
                  </a:moveTo>
                  <a:cubicBezTo>
                    <a:pt x="2436" y="1"/>
                    <a:pt x="2357" y="27"/>
                    <a:pt x="2279" y="27"/>
                  </a:cubicBezTo>
                  <a:cubicBezTo>
                    <a:pt x="1205" y="3850"/>
                    <a:pt x="420" y="7306"/>
                    <a:pt x="1" y="9165"/>
                  </a:cubicBezTo>
                  <a:lnTo>
                    <a:pt x="210" y="9165"/>
                  </a:lnTo>
                  <a:cubicBezTo>
                    <a:pt x="629" y="7280"/>
                    <a:pt x="1441" y="3797"/>
                    <a:pt x="2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1" name="Google Shape;1911;p33"/>
            <p:cNvSpPr/>
            <p:nvPr/>
          </p:nvSpPr>
          <p:spPr>
            <a:xfrm>
              <a:off x="1940100" y="4532300"/>
              <a:ext cx="72675" cy="265800"/>
            </a:xfrm>
            <a:custGeom>
              <a:avLst/>
              <a:gdLst/>
              <a:ahLst/>
              <a:cxnLst/>
              <a:rect l="l" t="t" r="r" b="b"/>
              <a:pathLst>
                <a:path w="2907" h="10632" extrusionOk="0">
                  <a:moveTo>
                    <a:pt x="2697" y="0"/>
                  </a:moveTo>
                  <a:cubicBezTo>
                    <a:pt x="1414" y="4399"/>
                    <a:pt x="445" y="8537"/>
                    <a:pt x="0" y="10631"/>
                  </a:cubicBezTo>
                  <a:lnTo>
                    <a:pt x="210" y="10631"/>
                  </a:lnTo>
                  <a:cubicBezTo>
                    <a:pt x="681" y="8510"/>
                    <a:pt x="1624" y="4373"/>
                    <a:pt x="2907" y="27"/>
                  </a:cubicBezTo>
                  <a:cubicBezTo>
                    <a:pt x="2828" y="0"/>
                    <a:pt x="2750" y="0"/>
                    <a:pt x="26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12" name="Google Shape;1912;p33"/>
          <p:cNvSpPr/>
          <p:nvPr/>
        </p:nvSpPr>
        <p:spPr>
          <a:xfrm flipH="1">
            <a:off x="-639616" y="6224639"/>
            <a:ext cx="2697000" cy="639967"/>
          </a:xfrm>
          <a:custGeom>
            <a:avLst/>
            <a:gdLst/>
            <a:ahLst/>
            <a:cxnLst/>
            <a:rect l="l" t="t" r="r" b="b"/>
            <a:pathLst>
              <a:path w="80910" h="19199" extrusionOk="0">
                <a:moveTo>
                  <a:pt x="35634" y="0"/>
                </a:moveTo>
                <a:cubicBezTo>
                  <a:pt x="30513" y="0"/>
                  <a:pt x="25436" y="2310"/>
                  <a:pt x="22021" y="6159"/>
                </a:cubicBezTo>
                <a:cubicBezTo>
                  <a:pt x="20188" y="8227"/>
                  <a:pt x="18774" y="10793"/>
                  <a:pt x="16391" y="12207"/>
                </a:cubicBezTo>
                <a:cubicBezTo>
                  <a:pt x="13459" y="13962"/>
                  <a:pt x="9793" y="13595"/>
                  <a:pt x="6441" y="14197"/>
                </a:cubicBezTo>
                <a:cubicBezTo>
                  <a:pt x="3613" y="14695"/>
                  <a:pt x="550" y="16606"/>
                  <a:pt x="0" y="19198"/>
                </a:cubicBezTo>
                <a:lnTo>
                  <a:pt x="80910" y="19198"/>
                </a:lnTo>
                <a:cubicBezTo>
                  <a:pt x="78937" y="14972"/>
                  <a:pt x="74374" y="12008"/>
                  <a:pt x="69714" y="12008"/>
                </a:cubicBezTo>
                <a:cubicBezTo>
                  <a:pt x="69178" y="12008"/>
                  <a:pt x="68641" y="12048"/>
                  <a:pt x="68106" y="12129"/>
                </a:cubicBezTo>
                <a:cubicBezTo>
                  <a:pt x="65055" y="12588"/>
                  <a:pt x="62005" y="14215"/>
                  <a:pt x="59034" y="14215"/>
                </a:cubicBezTo>
                <a:cubicBezTo>
                  <a:pt x="58282" y="14215"/>
                  <a:pt x="57535" y="14111"/>
                  <a:pt x="56794" y="13857"/>
                </a:cubicBezTo>
                <a:cubicBezTo>
                  <a:pt x="53599" y="12757"/>
                  <a:pt x="51950" y="9353"/>
                  <a:pt x="49829" y="6735"/>
                </a:cubicBezTo>
                <a:cubicBezTo>
                  <a:pt x="46503" y="2624"/>
                  <a:pt x="41345" y="110"/>
                  <a:pt x="36056" y="5"/>
                </a:cubicBezTo>
                <a:cubicBezTo>
                  <a:pt x="35915" y="2"/>
                  <a:pt x="35775" y="0"/>
                  <a:pt x="35634"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13" name="Google Shape;1913;p33"/>
          <p:cNvGrpSpPr/>
          <p:nvPr/>
        </p:nvGrpSpPr>
        <p:grpSpPr>
          <a:xfrm>
            <a:off x="371421" y="2276652"/>
            <a:ext cx="335163" cy="2370567"/>
            <a:chOff x="278566" y="1225800"/>
            <a:chExt cx="251372" cy="1777925"/>
          </a:xfrm>
        </p:grpSpPr>
        <p:sp>
          <p:nvSpPr>
            <p:cNvPr id="1914" name="Google Shape;1914;p33"/>
            <p:cNvSpPr/>
            <p:nvPr/>
          </p:nvSpPr>
          <p:spPr>
            <a:xfrm>
              <a:off x="476888" y="2263317"/>
              <a:ext cx="53050" cy="52400"/>
            </a:xfrm>
            <a:custGeom>
              <a:avLst/>
              <a:gdLst/>
              <a:ahLst/>
              <a:cxnLst/>
              <a:rect l="l" t="t" r="r" b="b"/>
              <a:pathLst>
                <a:path w="2122" h="2096" extrusionOk="0">
                  <a:moveTo>
                    <a:pt x="1074" y="1"/>
                  </a:moveTo>
                  <a:cubicBezTo>
                    <a:pt x="498" y="1"/>
                    <a:pt x="0" y="472"/>
                    <a:pt x="0" y="1048"/>
                  </a:cubicBezTo>
                  <a:cubicBezTo>
                    <a:pt x="0" y="1624"/>
                    <a:pt x="498" y="2095"/>
                    <a:pt x="1074" y="2095"/>
                  </a:cubicBezTo>
                  <a:cubicBezTo>
                    <a:pt x="1650" y="2095"/>
                    <a:pt x="2121" y="1624"/>
                    <a:pt x="2121" y="1048"/>
                  </a:cubicBezTo>
                  <a:cubicBezTo>
                    <a:pt x="2121" y="472"/>
                    <a:pt x="1650"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33"/>
            <p:cNvSpPr/>
            <p:nvPr/>
          </p:nvSpPr>
          <p:spPr>
            <a:xfrm>
              <a:off x="278566" y="2948075"/>
              <a:ext cx="55675" cy="55650"/>
            </a:xfrm>
            <a:custGeom>
              <a:avLst/>
              <a:gdLst/>
              <a:ahLst/>
              <a:cxnLst/>
              <a:rect l="l" t="t" r="r" b="b"/>
              <a:pathLst>
                <a:path w="2227" h="2226" extrusionOk="0">
                  <a:moveTo>
                    <a:pt x="1100" y="0"/>
                  </a:moveTo>
                  <a:cubicBezTo>
                    <a:pt x="498" y="0"/>
                    <a:pt x="0" y="498"/>
                    <a:pt x="0" y="1126"/>
                  </a:cubicBezTo>
                  <a:cubicBezTo>
                    <a:pt x="0" y="1728"/>
                    <a:pt x="498" y="2226"/>
                    <a:pt x="1100" y="2226"/>
                  </a:cubicBezTo>
                  <a:cubicBezTo>
                    <a:pt x="1729" y="2226"/>
                    <a:pt x="2226" y="1728"/>
                    <a:pt x="2226" y="1126"/>
                  </a:cubicBezTo>
                  <a:cubicBezTo>
                    <a:pt x="2226" y="498"/>
                    <a:pt x="1729" y="0"/>
                    <a:pt x="1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33"/>
            <p:cNvSpPr/>
            <p:nvPr/>
          </p:nvSpPr>
          <p:spPr>
            <a:xfrm>
              <a:off x="334241" y="1225800"/>
              <a:ext cx="161075" cy="161725"/>
            </a:xfrm>
            <a:custGeom>
              <a:avLst/>
              <a:gdLst/>
              <a:ahLst/>
              <a:cxnLst/>
              <a:rect l="l" t="t" r="r" b="b"/>
              <a:pathLst>
                <a:path w="6443" h="6469" extrusionOk="0">
                  <a:moveTo>
                    <a:pt x="3221" y="1"/>
                  </a:moveTo>
                  <a:cubicBezTo>
                    <a:pt x="1441" y="1"/>
                    <a:pt x="1" y="1441"/>
                    <a:pt x="1" y="3248"/>
                  </a:cubicBezTo>
                  <a:cubicBezTo>
                    <a:pt x="1" y="5028"/>
                    <a:pt x="1441" y="6468"/>
                    <a:pt x="3221" y="6468"/>
                  </a:cubicBezTo>
                  <a:cubicBezTo>
                    <a:pt x="5002" y="6468"/>
                    <a:pt x="6442" y="5028"/>
                    <a:pt x="6442" y="3248"/>
                  </a:cubicBezTo>
                  <a:cubicBezTo>
                    <a:pt x="6442" y="1441"/>
                    <a:pt x="5002" y="1"/>
                    <a:pt x="3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17" name="Google Shape;1917;p33"/>
          <p:cNvGrpSpPr/>
          <p:nvPr/>
        </p:nvGrpSpPr>
        <p:grpSpPr>
          <a:xfrm>
            <a:off x="11441786" y="2869262"/>
            <a:ext cx="378796" cy="2079711"/>
            <a:chOff x="8581338" y="997717"/>
            <a:chExt cx="284097" cy="1559783"/>
          </a:xfrm>
        </p:grpSpPr>
        <p:sp>
          <p:nvSpPr>
            <p:cNvPr id="1918" name="Google Shape;1918;p33"/>
            <p:cNvSpPr/>
            <p:nvPr/>
          </p:nvSpPr>
          <p:spPr>
            <a:xfrm>
              <a:off x="8581338" y="1701458"/>
              <a:ext cx="85775" cy="85775"/>
            </a:xfrm>
            <a:custGeom>
              <a:avLst/>
              <a:gdLst/>
              <a:ahLst/>
              <a:cxnLst/>
              <a:rect l="l" t="t" r="r" b="b"/>
              <a:pathLst>
                <a:path w="3431" h="3431" extrusionOk="0">
                  <a:moveTo>
                    <a:pt x="1702" y="1"/>
                  </a:moveTo>
                  <a:cubicBezTo>
                    <a:pt x="760" y="1"/>
                    <a:pt x="0" y="760"/>
                    <a:pt x="0" y="1702"/>
                  </a:cubicBezTo>
                  <a:cubicBezTo>
                    <a:pt x="0" y="2645"/>
                    <a:pt x="760" y="3431"/>
                    <a:pt x="1702" y="3431"/>
                  </a:cubicBezTo>
                  <a:cubicBezTo>
                    <a:pt x="2671" y="3431"/>
                    <a:pt x="3430" y="2645"/>
                    <a:pt x="3430" y="1702"/>
                  </a:cubicBezTo>
                  <a:cubicBezTo>
                    <a:pt x="3430" y="760"/>
                    <a:pt x="2671" y="1"/>
                    <a:pt x="1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33"/>
            <p:cNvSpPr/>
            <p:nvPr/>
          </p:nvSpPr>
          <p:spPr>
            <a:xfrm>
              <a:off x="8625716" y="2397350"/>
              <a:ext cx="176125" cy="160150"/>
            </a:xfrm>
            <a:custGeom>
              <a:avLst/>
              <a:gdLst/>
              <a:ahLst/>
              <a:cxnLst/>
              <a:rect l="l" t="t" r="r" b="b"/>
              <a:pathLst>
                <a:path w="7045" h="6406" extrusionOk="0">
                  <a:moveTo>
                    <a:pt x="3514" y="0"/>
                  </a:moveTo>
                  <a:cubicBezTo>
                    <a:pt x="2063" y="0"/>
                    <a:pt x="755" y="998"/>
                    <a:pt x="420" y="2474"/>
                  </a:cubicBezTo>
                  <a:cubicBezTo>
                    <a:pt x="1" y="4176"/>
                    <a:pt x="1074" y="5904"/>
                    <a:pt x="2802" y="6323"/>
                  </a:cubicBezTo>
                  <a:cubicBezTo>
                    <a:pt x="3043" y="6378"/>
                    <a:pt x="3285" y="6405"/>
                    <a:pt x="3523" y="6405"/>
                  </a:cubicBezTo>
                  <a:cubicBezTo>
                    <a:pt x="4968" y="6405"/>
                    <a:pt x="6292" y="5423"/>
                    <a:pt x="6651" y="3940"/>
                  </a:cubicBezTo>
                  <a:cubicBezTo>
                    <a:pt x="7044" y="2212"/>
                    <a:pt x="5997" y="510"/>
                    <a:pt x="4269" y="91"/>
                  </a:cubicBezTo>
                  <a:cubicBezTo>
                    <a:pt x="4016" y="30"/>
                    <a:pt x="3763"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33"/>
            <p:cNvSpPr/>
            <p:nvPr/>
          </p:nvSpPr>
          <p:spPr>
            <a:xfrm>
              <a:off x="8771809" y="997717"/>
              <a:ext cx="93625" cy="93625"/>
            </a:xfrm>
            <a:custGeom>
              <a:avLst/>
              <a:gdLst/>
              <a:ahLst/>
              <a:cxnLst/>
              <a:rect l="l" t="t" r="r" b="b"/>
              <a:pathLst>
                <a:path w="3745" h="3745" extrusionOk="0">
                  <a:moveTo>
                    <a:pt x="1886" y="0"/>
                  </a:moveTo>
                  <a:cubicBezTo>
                    <a:pt x="838" y="0"/>
                    <a:pt x="0" y="838"/>
                    <a:pt x="0" y="1860"/>
                  </a:cubicBezTo>
                  <a:cubicBezTo>
                    <a:pt x="0" y="2907"/>
                    <a:pt x="838" y="3745"/>
                    <a:pt x="1886" y="3745"/>
                  </a:cubicBezTo>
                  <a:cubicBezTo>
                    <a:pt x="2907" y="3745"/>
                    <a:pt x="3745" y="2907"/>
                    <a:pt x="3745" y="1860"/>
                  </a:cubicBezTo>
                  <a:cubicBezTo>
                    <a:pt x="3745" y="838"/>
                    <a:pt x="2907" y="0"/>
                    <a:pt x="1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21" name="Google Shape;1921;p33"/>
          <p:cNvGrpSpPr/>
          <p:nvPr/>
        </p:nvGrpSpPr>
        <p:grpSpPr>
          <a:xfrm>
            <a:off x="10960430" y="265551"/>
            <a:ext cx="977598" cy="1328044"/>
            <a:chOff x="1963650" y="2700700"/>
            <a:chExt cx="486400" cy="657925"/>
          </a:xfrm>
        </p:grpSpPr>
        <p:sp>
          <p:nvSpPr>
            <p:cNvPr id="1922" name="Google Shape;1922;p33"/>
            <p:cNvSpPr/>
            <p:nvPr/>
          </p:nvSpPr>
          <p:spPr>
            <a:xfrm>
              <a:off x="2171175" y="3228325"/>
              <a:ext cx="13125" cy="76600"/>
            </a:xfrm>
            <a:custGeom>
              <a:avLst/>
              <a:gdLst/>
              <a:ahLst/>
              <a:cxnLst/>
              <a:rect l="l" t="t" r="r" b="b"/>
              <a:pathLst>
                <a:path w="525" h="3064" extrusionOk="0">
                  <a:moveTo>
                    <a:pt x="131" y="0"/>
                  </a:moveTo>
                  <a:lnTo>
                    <a:pt x="0" y="27"/>
                  </a:lnTo>
                  <a:lnTo>
                    <a:pt x="393" y="3064"/>
                  </a:lnTo>
                  <a:lnTo>
                    <a:pt x="524" y="3038"/>
                  </a:lnTo>
                  <a:lnTo>
                    <a:pt x="131" y="27"/>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33"/>
            <p:cNvSpPr/>
            <p:nvPr/>
          </p:nvSpPr>
          <p:spPr>
            <a:xfrm>
              <a:off x="2203250" y="3230950"/>
              <a:ext cx="3950" cy="76600"/>
            </a:xfrm>
            <a:custGeom>
              <a:avLst/>
              <a:gdLst/>
              <a:ahLst/>
              <a:cxnLst/>
              <a:rect l="l" t="t" r="r" b="b"/>
              <a:pathLst>
                <a:path w="158" h="3064" extrusionOk="0">
                  <a:moveTo>
                    <a:pt x="0" y="0"/>
                  </a:moveTo>
                  <a:lnTo>
                    <a:pt x="0" y="3064"/>
                  </a:lnTo>
                  <a:lnTo>
                    <a:pt x="158" y="3064"/>
                  </a:lnTo>
                  <a:lnTo>
                    <a:pt x="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33"/>
            <p:cNvSpPr/>
            <p:nvPr/>
          </p:nvSpPr>
          <p:spPr>
            <a:xfrm>
              <a:off x="2225500" y="3228325"/>
              <a:ext cx="13125" cy="76600"/>
            </a:xfrm>
            <a:custGeom>
              <a:avLst/>
              <a:gdLst/>
              <a:ahLst/>
              <a:cxnLst/>
              <a:rect l="l" t="t" r="r" b="b"/>
              <a:pathLst>
                <a:path w="525" h="3064" extrusionOk="0">
                  <a:moveTo>
                    <a:pt x="367" y="0"/>
                  </a:moveTo>
                  <a:lnTo>
                    <a:pt x="1" y="3064"/>
                  </a:lnTo>
                  <a:lnTo>
                    <a:pt x="132" y="3064"/>
                  </a:lnTo>
                  <a:lnTo>
                    <a:pt x="524" y="27"/>
                  </a:lnTo>
                  <a:lnTo>
                    <a:pt x="3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33"/>
            <p:cNvSpPr/>
            <p:nvPr/>
          </p:nvSpPr>
          <p:spPr>
            <a:xfrm>
              <a:off x="2168550" y="3307525"/>
              <a:ext cx="72700" cy="51100"/>
            </a:xfrm>
            <a:custGeom>
              <a:avLst/>
              <a:gdLst/>
              <a:ahLst/>
              <a:cxnLst/>
              <a:rect l="l" t="t" r="r" b="b"/>
              <a:pathLst>
                <a:path w="2908" h="2044" extrusionOk="0">
                  <a:moveTo>
                    <a:pt x="1" y="1"/>
                  </a:moveTo>
                  <a:lnTo>
                    <a:pt x="524" y="2043"/>
                  </a:lnTo>
                  <a:lnTo>
                    <a:pt x="2383" y="2043"/>
                  </a:lnTo>
                  <a:lnTo>
                    <a:pt x="29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33"/>
            <p:cNvSpPr/>
            <p:nvPr/>
          </p:nvSpPr>
          <p:spPr>
            <a:xfrm>
              <a:off x="2163975" y="3297700"/>
              <a:ext cx="81850" cy="9850"/>
            </a:xfrm>
            <a:custGeom>
              <a:avLst/>
              <a:gdLst/>
              <a:ahLst/>
              <a:cxnLst/>
              <a:rect l="l" t="t" r="r" b="b"/>
              <a:pathLst>
                <a:path w="3274" h="394" extrusionOk="0">
                  <a:moveTo>
                    <a:pt x="0" y="1"/>
                  </a:moveTo>
                  <a:lnTo>
                    <a:pt x="0" y="394"/>
                  </a:lnTo>
                  <a:lnTo>
                    <a:pt x="3273" y="394"/>
                  </a:lnTo>
                  <a:lnTo>
                    <a:pt x="3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33"/>
            <p:cNvSpPr/>
            <p:nvPr/>
          </p:nvSpPr>
          <p:spPr>
            <a:xfrm>
              <a:off x="2199325" y="2700700"/>
              <a:ext cx="250725" cy="537475"/>
            </a:xfrm>
            <a:custGeom>
              <a:avLst/>
              <a:gdLst/>
              <a:ahLst/>
              <a:cxnLst/>
              <a:rect l="l" t="t" r="r" b="b"/>
              <a:pathLst>
                <a:path w="10029" h="21499" extrusionOk="0">
                  <a:moveTo>
                    <a:pt x="184" y="1"/>
                  </a:moveTo>
                  <a:lnTo>
                    <a:pt x="0" y="289"/>
                  </a:lnTo>
                  <a:lnTo>
                    <a:pt x="3090" y="3300"/>
                  </a:lnTo>
                  <a:lnTo>
                    <a:pt x="5211" y="2410"/>
                  </a:lnTo>
                  <a:cubicBezTo>
                    <a:pt x="5761" y="3248"/>
                    <a:pt x="6128" y="4321"/>
                    <a:pt x="6154" y="5788"/>
                  </a:cubicBezTo>
                  <a:cubicBezTo>
                    <a:pt x="6206" y="11653"/>
                    <a:pt x="1257" y="21341"/>
                    <a:pt x="1179" y="21498"/>
                  </a:cubicBezTo>
                  <a:lnTo>
                    <a:pt x="1598" y="21498"/>
                  </a:lnTo>
                  <a:cubicBezTo>
                    <a:pt x="1598" y="21498"/>
                    <a:pt x="7227" y="16314"/>
                    <a:pt x="8825" y="10265"/>
                  </a:cubicBezTo>
                  <a:cubicBezTo>
                    <a:pt x="10029" y="5735"/>
                    <a:pt x="7568" y="2541"/>
                    <a:pt x="5604" y="1389"/>
                  </a:cubicBezTo>
                  <a:cubicBezTo>
                    <a:pt x="5578" y="1362"/>
                    <a:pt x="5525" y="1362"/>
                    <a:pt x="5499" y="1336"/>
                  </a:cubicBezTo>
                  <a:cubicBezTo>
                    <a:pt x="3273" y="1"/>
                    <a:pt x="184"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33"/>
            <p:cNvSpPr/>
            <p:nvPr/>
          </p:nvSpPr>
          <p:spPr>
            <a:xfrm>
              <a:off x="1963650" y="2700700"/>
              <a:ext cx="246825" cy="537475"/>
            </a:xfrm>
            <a:custGeom>
              <a:avLst/>
              <a:gdLst/>
              <a:ahLst/>
              <a:cxnLst/>
              <a:rect l="l" t="t" r="r" b="b"/>
              <a:pathLst>
                <a:path w="9873" h="21499" extrusionOk="0">
                  <a:moveTo>
                    <a:pt x="9689" y="1"/>
                  </a:moveTo>
                  <a:cubicBezTo>
                    <a:pt x="9689" y="1"/>
                    <a:pt x="6599" y="1"/>
                    <a:pt x="4374" y="1336"/>
                  </a:cubicBezTo>
                  <a:cubicBezTo>
                    <a:pt x="4348" y="1362"/>
                    <a:pt x="4321" y="1362"/>
                    <a:pt x="4269" y="1389"/>
                  </a:cubicBezTo>
                  <a:cubicBezTo>
                    <a:pt x="2358" y="2515"/>
                    <a:pt x="1" y="5683"/>
                    <a:pt x="1048" y="10265"/>
                  </a:cubicBezTo>
                  <a:cubicBezTo>
                    <a:pt x="2489" y="16628"/>
                    <a:pt x="8301" y="21498"/>
                    <a:pt x="8301" y="21498"/>
                  </a:cubicBezTo>
                  <a:lnTo>
                    <a:pt x="8694" y="21498"/>
                  </a:lnTo>
                  <a:cubicBezTo>
                    <a:pt x="8694" y="21498"/>
                    <a:pt x="3667" y="11705"/>
                    <a:pt x="3719" y="5788"/>
                  </a:cubicBezTo>
                  <a:cubicBezTo>
                    <a:pt x="3745" y="4321"/>
                    <a:pt x="4112" y="3248"/>
                    <a:pt x="4662" y="2410"/>
                  </a:cubicBezTo>
                  <a:lnTo>
                    <a:pt x="6783" y="3326"/>
                  </a:lnTo>
                  <a:lnTo>
                    <a:pt x="9873" y="289"/>
                  </a:lnTo>
                  <a:lnTo>
                    <a:pt x="96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33"/>
            <p:cNvSpPr/>
            <p:nvPr/>
          </p:nvSpPr>
          <p:spPr>
            <a:xfrm>
              <a:off x="2055300" y="2700700"/>
              <a:ext cx="299200" cy="537475"/>
            </a:xfrm>
            <a:custGeom>
              <a:avLst/>
              <a:gdLst/>
              <a:ahLst/>
              <a:cxnLst/>
              <a:rect l="l" t="t" r="r" b="b"/>
              <a:pathLst>
                <a:path w="11968" h="21499" extrusionOk="0">
                  <a:moveTo>
                    <a:pt x="5945" y="1"/>
                  </a:moveTo>
                  <a:cubicBezTo>
                    <a:pt x="5604" y="27"/>
                    <a:pt x="4059" y="79"/>
                    <a:pt x="2619" y="917"/>
                  </a:cubicBezTo>
                  <a:lnTo>
                    <a:pt x="2593" y="917"/>
                  </a:lnTo>
                  <a:cubicBezTo>
                    <a:pt x="1284" y="1703"/>
                    <a:pt x="79" y="3143"/>
                    <a:pt x="53" y="5788"/>
                  </a:cubicBezTo>
                  <a:cubicBezTo>
                    <a:pt x="1" y="11705"/>
                    <a:pt x="5028" y="21498"/>
                    <a:pt x="5028" y="21498"/>
                  </a:cubicBezTo>
                  <a:lnTo>
                    <a:pt x="6940" y="21498"/>
                  </a:lnTo>
                  <a:cubicBezTo>
                    <a:pt x="7018" y="21341"/>
                    <a:pt x="11967" y="11653"/>
                    <a:pt x="11915" y="5788"/>
                  </a:cubicBezTo>
                  <a:cubicBezTo>
                    <a:pt x="11889" y="3143"/>
                    <a:pt x="10684" y="1703"/>
                    <a:pt x="9375" y="917"/>
                  </a:cubicBezTo>
                  <a:lnTo>
                    <a:pt x="9349" y="917"/>
                  </a:lnTo>
                  <a:cubicBezTo>
                    <a:pt x="7908" y="79"/>
                    <a:pt x="6364" y="1"/>
                    <a:pt x="6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33"/>
            <p:cNvSpPr/>
            <p:nvPr/>
          </p:nvSpPr>
          <p:spPr>
            <a:xfrm>
              <a:off x="2053350" y="2703325"/>
              <a:ext cx="129625" cy="536800"/>
            </a:xfrm>
            <a:custGeom>
              <a:avLst/>
              <a:gdLst/>
              <a:ahLst/>
              <a:cxnLst/>
              <a:rect l="l" t="t" r="r" b="b"/>
              <a:pathLst>
                <a:path w="5185" h="21472" extrusionOk="0">
                  <a:moveTo>
                    <a:pt x="4687" y="1"/>
                  </a:moveTo>
                  <a:cubicBezTo>
                    <a:pt x="4059" y="105"/>
                    <a:pt x="3509" y="262"/>
                    <a:pt x="2671" y="734"/>
                  </a:cubicBezTo>
                  <a:cubicBezTo>
                    <a:pt x="2671" y="734"/>
                    <a:pt x="2645" y="734"/>
                    <a:pt x="2645" y="760"/>
                  </a:cubicBezTo>
                  <a:cubicBezTo>
                    <a:pt x="969" y="1755"/>
                    <a:pt x="79" y="3405"/>
                    <a:pt x="53" y="5683"/>
                  </a:cubicBezTo>
                  <a:cubicBezTo>
                    <a:pt x="0" y="11548"/>
                    <a:pt x="4975" y="21341"/>
                    <a:pt x="5028" y="21419"/>
                  </a:cubicBezTo>
                  <a:cubicBezTo>
                    <a:pt x="5054" y="21446"/>
                    <a:pt x="5080" y="21472"/>
                    <a:pt x="5106" y="21472"/>
                  </a:cubicBezTo>
                  <a:lnTo>
                    <a:pt x="5132" y="21472"/>
                  </a:lnTo>
                  <a:cubicBezTo>
                    <a:pt x="5132" y="21446"/>
                    <a:pt x="5159" y="21446"/>
                    <a:pt x="5159" y="21419"/>
                  </a:cubicBezTo>
                  <a:cubicBezTo>
                    <a:pt x="5185" y="21393"/>
                    <a:pt x="5159" y="21393"/>
                    <a:pt x="5159" y="21367"/>
                  </a:cubicBezTo>
                  <a:cubicBezTo>
                    <a:pt x="5106" y="21262"/>
                    <a:pt x="157" y="11522"/>
                    <a:pt x="210" y="5683"/>
                  </a:cubicBezTo>
                  <a:cubicBezTo>
                    <a:pt x="236" y="3457"/>
                    <a:pt x="1074" y="1860"/>
                    <a:pt x="2750" y="865"/>
                  </a:cubicBezTo>
                  <a:cubicBezTo>
                    <a:pt x="3561" y="393"/>
                    <a:pt x="4085" y="236"/>
                    <a:pt x="4687" y="132"/>
                  </a:cubicBezTo>
                  <a:cubicBezTo>
                    <a:pt x="4713" y="132"/>
                    <a:pt x="4740" y="132"/>
                    <a:pt x="4740" y="105"/>
                  </a:cubicBezTo>
                  <a:cubicBezTo>
                    <a:pt x="4766" y="79"/>
                    <a:pt x="4766" y="79"/>
                    <a:pt x="4766" y="53"/>
                  </a:cubicBezTo>
                  <a:cubicBezTo>
                    <a:pt x="4766" y="27"/>
                    <a:pt x="4713" y="1"/>
                    <a:pt x="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33"/>
            <p:cNvSpPr/>
            <p:nvPr/>
          </p:nvSpPr>
          <p:spPr>
            <a:xfrm>
              <a:off x="2227475" y="2702675"/>
              <a:ext cx="128975" cy="537450"/>
            </a:xfrm>
            <a:custGeom>
              <a:avLst/>
              <a:gdLst/>
              <a:ahLst/>
              <a:cxnLst/>
              <a:rect l="l" t="t" r="r" b="b"/>
              <a:pathLst>
                <a:path w="5159" h="21498" extrusionOk="0">
                  <a:moveTo>
                    <a:pt x="472" y="0"/>
                  </a:moveTo>
                  <a:cubicBezTo>
                    <a:pt x="445" y="0"/>
                    <a:pt x="393" y="27"/>
                    <a:pt x="393" y="79"/>
                  </a:cubicBezTo>
                  <a:cubicBezTo>
                    <a:pt x="393" y="105"/>
                    <a:pt x="393" y="105"/>
                    <a:pt x="419" y="131"/>
                  </a:cubicBezTo>
                  <a:cubicBezTo>
                    <a:pt x="419" y="158"/>
                    <a:pt x="445" y="158"/>
                    <a:pt x="472" y="158"/>
                  </a:cubicBezTo>
                  <a:cubicBezTo>
                    <a:pt x="1074" y="262"/>
                    <a:pt x="1598" y="419"/>
                    <a:pt x="2435" y="891"/>
                  </a:cubicBezTo>
                  <a:cubicBezTo>
                    <a:pt x="4085" y="1860"/>
                    <a:pt x="4923" y="3483"/>
                    <a:pt x="4949" y="5709"/>
                  </a:cubicBezTo>
                  <a:cubicBezTo>
                    <a:pt x="5002" y="11574"/>
                    <a:pt x="53" y="21288"/>
                    <a:pt x="0" y="21393"/>
                  </a:cubicBezTo>
                  <a:cubicBezTo>
                    <a:pt x="0" y="21393"/>
                    <a:pt x="0" y="21419"/>
                    <a:pt x="0" y="21445"/>
                  </a:cubicBezTo>
                  <a:cubicBezTo>
                    <a:pt x="0" y="21472"/>
                    <a:pt x="26" y="21472"/>
                    <a:pt x="26" y="21472"/>
                  </a:cubicBezTo>
                  <a:cubicBezTo>
                    <a:pt x="53" y="21498"/>
                    <a:pt x="53" y="21498"/>
                    <a:pt x="53" y="21498"/>
                  </a:cubicBezTo>
                  <a:cubicBezTo>
                    <a:pt x="105" y="21498"/>
                    <a:pt x="105" y="21472"/>
                    <a:pt x="131" y="21445"/>
                  </a:cubicBezTo>
                  <a:cubicBezTo>
                    <a:pt x="184" y="21341"/>
                    <a:pt x="5159" y="11548"/>
                    <a:pt x="5106" y="5709"/>
                  </a:cubicBezTo>
                  <a:cubicBezTo>
                    <a:pt x="5080" y="3431"/>
                    <a:pt x="4216" y="1781"/>
                    <a:pt x="2514" y="760"/>
                  </a:cubicBezTo>
                  <a:lnTo>
                    <a:pt x="2514" y="786"/>
                  </a:lnTo>
                  <a:cubicBezTo>
                    <a:pt x="2514" y="786"/>
                    <a:pt x="2488" y="760"/>
                    <a:pt x="2488" y="760"/>
                  </a:cubicBezTo>
                  <a:cubicBezTo>
                    <a:pt x="1650" y="288"/>
                    <a:pt x="1100" y="105"/>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33"/>
            <p:cNvSpPr/>
            <p:nvPr/>
          </p:nvSpPr>
          <p:spPr>
            <a:xfrm>
              <a:off x="2395700" y="2905600"/>
              <a:ext cx="20975" cy="77925"/>
            </a:xfrm>
            <a:custGeom>
              <a:avLst/>
              <a:gdLst/>
              <a:ahLst/>
              <a:cxnLst/>
              <a:rect l="l" t="t" r="r" b="b"/>
              <a:pathLst>
                <a:path w="839" h="3117" extrusionOk="0">
                  <a:moveTo>
                    <a:pt x="760" y="1"/>
                  </a:moveTo>
                  <a:cubicBezTo>
                    <a:pt x="734" y="1"/>
                    <a:pt x="681" y="27"/>
                    <a:pt x="681" y="79"/>
                  </a:cubicBezTo>
                  <a:cubicBezTo>
                    <a:pt x="681" y="550"/>
                    <a:pt x="603" y="1022"/>
                    <a:pt x="498" y="1493"/>
                  </a:cubicBezTo>
                  <a:cubicBezTo>
                    <a:pt x="393" y="2017"/>
                    <a:pt x="236" y="2514"/>
                    <a:pt x="1" y="3012"/>
                  </a:cubicBezTo>
                  <a:cubicBezTo>
                    <a:pt x="1" y="3038"/>
                    <a:pt x="1" y="3064"/>
                    <a:pt x="1" y="3064"/>
                  </a:cubicBezTo>
                  <a:cubicBezTo>
                    <a:pt x="27" y="3090"/>
                    <a:pt x="27" y="3116"/>
                    <a:pt x="53" y="3116"/>
                  </a:cubicBezTo>
                  <a:lnTo>
                    <a:pt x="79" y="3116"/>
                  </a:lnTo>
                  <a:cubicBezTo>
                    <a:pt x="105" y="3116"/>
                    <a:pt x="132" y="3116"/>
                    <a:pt x="158" y="3090"/>
                  </a:cubicBezTo>
                  <a:cubicBezTo>
                    <a:pt x="367" y="2567"/>
                    <a:pt x="551" y="2043"/>
                    <a:pt x="655" y="1519"/>
                  </a:cubicBezTo>
                  <a:cubicBezTo>
                    <a:pt x="760" y="1048"/>
                    <a:pt x="812" y="577"/>
                    <a:pt x="839" y="79"/>
                  </a:cubicBezTo>
                  <a:cubicBezTo>
                    <a:pt x="839" y="53"/>
                    <a:pt x="812" y="1"/>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33"/>
            <p:cNvSpPr/>
            <p:nvPr/>
          </p:nvSpPr>
          <p:spPr>
            <a:xfrm>
              <a:off x="2012750" y="2993325"/>
              <a:ext cx="38650" cy="76600"/>
            </a:xfrm>
            <a:custGeom>
              <a:avLst/>
              <a:gdLst/>
              <a:ahLst/>
              <a:cxnLst/>
              <a:rect l="l" t="t" r="r" b="b"/>
              <a:pathLst>
                <a:path w="1546" h="3064" extrusionOk="0">
                  <a:moveTo>
                    <a:pt x="53" y="0"/>
                  </a:moveTo>
                  <a:cubicBezTo>
                    <a:pt x="27" y="26"/>
                    <a:pt x="1" y="79"/>
                    <a:pt x="1" y="105"/>
                  </a:cubicBezTo>
                  <a:cubicBezTo>
                    <a:pt x="210" y="655"/>
                    <a:pt x="446" y="1205"/>
                    <a:pt x="708" y="1728"/>
                  </a:cubicBezTo>
                  <a:cubicBezTo>
                    <a:pt x="917" y="2174"/>
                    <a:pt x="1153" y="2592"/>
                    <a:pt x="1415" y="3011"/>
                  </a:cubicBezTo>
                  <a:cubicBezTo>
                    <a:pt x="1441" y="3038"/>
                    <a:pt x="1467" y="3064"/>
                    <a:pt x="1467" y="3064"/>
                  </a:cubicBezTo>
                  <a:cubicBezTo>
                    <a:pt x="1493" y="3064"/>
                    <a:pt x="1520" y="3038"/>
                    <a:pt x="1520" y="3038"/>
                  </a:cubicBezTo>
                  <a:cubicBezTo>
                    <a:pt x="1546" y="3038"/>
                    <a:pt x="1546" y="3011"/>
                    <a:pt x="1546" y="2985"/>
                  </a:cubicBezTo>
                  <a:cubicBezTo>
                    <a:pt x="1546" y="2985"/>
                    <a:pt x="1546" y="2959"/>
                    <a:pt x="1546" y="2933"/>
                  </a:cubicBezTo>
                  <a:cubicBezTo>
                    <a:pt x="1284" y="2514"/>
                    <a:pt x="1048" y="2095"/>
                    <a:pt x="839" y="1676"/>
                  </a:cubicBezTo>
                  <a:cubicBezTo>
                    <a:pt x="577" y="1152"/>
                    <a:pt x="341" y="602"/>
                    <a:pt x="158" y="53"/>
                  </a:cubicBezTo>
                  <a:cubicBezTo>
                    <a:pt x="132" y="26"/>
                    <a:pt x="10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33"/>
            <p:cNvSpPr/>
            <p:nvPr/>
          </p:nvSpPr>
          <p:spPr>
            <a:xfrm>
              <a:off x="2042225" y="3032600"/>
              <a:ext cx="15075" cy="25550"/>
            </a:xfrm>
            <a:custGeom>
              <a:avLst/>
              <a:gdLst/>
              <a:ahLst/>
              <a:cxnLst/>
              <a:rect l="l" t="t" r="r" b="b"/>
              <a:pathLst>
                <a:path w="603" h="1022" extrusionOk="0">
                  <a:moveTo>
                    <a:pt x="79" y="0"/>
                  </a:moveTo>
                  <a:cubicBezTo>
                    <a:pt x="26" y="26"/>
                    <a:pt x="0" y="53"/>
                    <a:pt x="26" y="105"/>
                  </a:cubicBezTo>
                  <a:cubicBezTo>
                    <a:pt x="79" y="262"/>
                    <a:pt x="157" y="445"/>
                    <a:pt x="236" y="603"/>
                  </a:cubicBezTo>
                  <a:cubicBezTo>
                    <a:pt x="288" y="733"/>
                    <a:pt x="367" y="864"/>
                    <a:pt x="445" y="995"/>
                  </a:cubicBezTo>
                  <a:cubicBezTo>
                    <a:pt x="471" y="1021"/>
                    <a:pt x="498" y="1021"/>
                    <a:pt x="524" y="1021"/>
                  </a:cubicBezTo>
                  <a:lnTo>
                    <a:pt x="550" y="1021"/>
                  </a:lnTo>
                  <a:cubicBezTo>
                    <a:pt x="576" y="995"/>
                    <a:pt x="602" y="943"/>
                    <a:pt x="576" y="917"/>
                  </a:cubicBezTo>
                  <a:cubicBezTo>
                    <a:pt x="498" y="786"/>
                    <a:pt x="419" y="655"/>
                    <a:pt x="367" y="524"/>
                  </a:cubicBezTo>
                  <a:cubicBezTo>
                    <a:pt x="288" y="367"/>
                    <a:pt x="236" y="210"/>
                    <a:pt x="157" y="53"/>
                  </a:cubicBezTo>
                  <a:cubicBezTo>
                    <a:pt x="157" y="26"/>
                    <a:pt x="131"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33"/>
            <p:cNvSpPr/>
            <p:nvPr/>
          </p:nvSpPr>
          <p:spPr>
            <a:xfrm>
              <a:off x="2195400" y="2786475"/>
              <a:ext cx="7875" cy="337800"/>
            </a:xfrm>
            <a:custGeom>
              <a:avLst/>
              <a:gdLst/>
              <a:ahLst/>
              <a:cxnLst/>
              <a:rect l="l" t="t" r="r" b="b"/>
              <a:pathLst>
                <a:path w="315" h="13512" extrusionOk="0">
                  <a:moveTo>
                    <a:pt x="157" y="0"/>
                  </a:moveTo>
                  <a:cubicBezTo>
                    <a:pt x="131" y="0"/>
                    <a:pt x="79" y="26"/>
                    <a:pt x="79" y="79"/>
                  </a:cubicBezTo>
                  <a:cubicBezTo>
                    <a:pt x="26" y="2226"/>
                    <a:pt x="0" y="4399"/>
                    <a:pt x="0" y="6546"/>
                  </a:cubicBezTo>
                  <a:cubicBezTo>
                    <a:pt x="0" y="8850"/>
                    <a:pt x="79" y="11155"/>
                    <a:pt x="157" y="13433"/>
                  </a:cubicBezTo>
                  <a:cubicBezTo>
                    <a:pt x="157" y="13485"/>
                    <a:pt x="210" y="13511"/>
                    <a:pt x="236" y="13511"/>
                  </a:cubicBezTo>
                  <a:cubicBezTo>
                    <a:pt x="262" y="13511"/>
                    <a:pt x="288" y="13511"/>
                    <a:pt x="288" y="13485"/>
                  </a:cubicBezTo>
                  <a:cubicBezTo>
                    <a:pt x="314" y="13485"/>
                    <a:pt x="314" y="13459"/>
                    <a:pt x="314" y="13433"/>
                  </a:cubicBezTo>
                  <a:cubicBezTo>
                    <a:pt x="210" y="11155"/>
                    <a:pt x="157" y="8850"/>
                    <a:pt x="157" y="6572"/>
                  </a:cubicBezTo>
                  <a:cubicBezTo>
                    <a:pt x="131" y="4399"/>
                    <a:pt x="157" y="2226"/>
                    <a:pt x="236" y="79"/>
                  </a:cubicBezTo>
                  <a:cubicBezTo>
                    <a:pt x="236" y="52"/>
                    <a:pt x="236" y="26"/>
                    <a:pt x="210" y="26"/>
                  </a:cubicBezTo>
                  <a:cubicBezTo>
                    <a:pt x="210" y="0"/>
                    <a:pt x="184"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383511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953133" y="463012"/>
            <a:ext cx="10285600" cy="763600"/>
          </a:xfrm>
          <a:prstGeom prst="rect">
            <a:avLst/>
          </a:prstGeom>
        </p:spPr>
        <p:txBody>
          <a:bodyPr spcFirstLastPara="1" wrap="square" lIns="68669" tIns="68669" rIns="68669" bIns="68669"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953134" y="2276203"/>
            <a:ext cx="5159200" cy="3746400"/>
          </a:xfrm>
          <a:prstGeom prst="rect">
            <a:avLst/>
          </a:prstGeom>
        </p:spPr>
        <p:txBody>
          <a:bodyPr spcFirstLastPara="1" wrap="square" lIns="68669" tIns="68669" rIns="68669" bIns="68669"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953134" y="1444617"/>
            <a:ext cx="5159200" cy="763600"/>
          </a:xfrm>
          <a:prstGeom prst="rect">
            <a:avLst/>
          </a:prstGeom>
        </p:spPr>
        <p:txBody>
          <a:bodyPr spcFirstLastPara="1" wrap="square" lIns="68669" tIns="68669" rIns="68669" bIns="68669" anchor="t" anchorCtr="0">
            <a:noAutofit/>
          </a:bodyPr>
          <a:lstStyle>
            <a:lvl1pPr lvl="0" rtl="0">
              <a:spcBef>
                <a:spcPts val="0"/>
              </a:spcBef>
              <a:spcAft>
                <a:spcPts val="0"/>
              </a:spcAft>
              <a:buSzPts val="2100"/>
              <a:buFont typeface="Bebas Neue"/>
              <a:buNone/>
              <a:defRPr sz="2926">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6079534" y="1444617"/>
            <a:ext cx="5159200" cy="763600"/>
          </a:xfrm>
          <a:prstGeom prst="rect">
            <a:avLst/>
          </a:prstGeom>
        </p:spPr>
        <p:txBody>
          <a:bodyPr spcFirstLastPara="1" wrap="square" lIns="68669" tIns="68669" rIns="68669" bIns="68669" anchor="t" anchorCtr="0">
            <a:noAutofit/>
          </a:bodyPr>
          <a:lstStyle>
            <a:lvl1pPr lvl="0" rtl="0">
              <a:spcBef>
                <a:spcPts val="0"/>
              </a:spcBef>
              <a:spcAft>
                <a:spcPts val="0"/>
              </a:spcAft>
              <a:buSzPts val="2100"/>
              <a:buFont typeface="Bebas Neue"/>
              <a:buNone/>
              <a:defRPr sz="2926">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11035853" y="-4"/>
            <a:ext cx="1368206" cy="126821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2" name="Google Shape;492;p25"/>
          <p:cNvSpPr/>
          <p:nvPr/>
        </p:nvSpPr>
        <p:spPr>
          <a:xfrm>
            <a:off x="11475261" y="5367211"/>
            <a:ext cx="928807" cy="724711"/>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3" name="Google Shape;493;p25"/>
          <p:cNvSpPr/>
          <p:nvPr/>
        </p:nvSpPr>
        <p:spPr>
          <a:xfrm>
            <a:off x="98367" y="129105"/>
            <a:ext cx="538626" cy="587813"/>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4" name="Google Shape;494;p25"/>
          <p:cNvSpPr/>
          <p:nvPr/>
        </p:nvSpPr>
        <p:spPr>
          <a:xfrm>
            <a:off x="11434065" y="6392778"/>
            <a:ext cx="380396" cy="362355"/>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5" name="Google Shape;495;p25"/>
          <p:cNvSpPr/>
          <p:nvPr/>
        </p:nvSpPr>
        <p:spPr>
          <a:xfrm>
            <a:off x="-381033" y="5522390"/>
            <a:ext cx="1291162" cy="1152649"/>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6" name="Google Shape;496;p25"/>
          <p:cNvSpPr/>
          <p:nvPr/>
        </p:nvSpPr>
        <p:spPr>
          <a:xfrm>
            <a:off x="11144872" y="597938"/>
            <a:ext cx="425500" cy="423825"/>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7" name="Google Shape;497;p25"/>
          <p:cNvSpPr/>
          <p:nvPr/>
        </p:nvSpPr>
        <p:spPr>
          <a:xfrm>
            <a:off x="-634481" y="4823094"/>
            <a:ext cx="1271476" cy="889463"/>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
        <p:nvSpPr>
          <p:cNvPr id="498" name="Google Shape;498;p25"/>
          <p:cNvSpPr/>
          <p:nvPr/>
        </p:nvSpPr>
        <p:spPr>
          <a:xfrm>
            <a:off x="125376" y="6406394"/>
            <a:ext cx="378751" cy="360739"/>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121475" tIns="121475" rIns="121475" bIns="121475" anchor="ctr" anchorCtr="0">
            <a:noAutofit/>
          </a:bodyPr>
          <a:lstStyle/>
          <a:p>
            <a:pPr marL="0" lvl="0" indent="0" algn="l" rtl="0">
              <a:spcBef>
                <a:spcPts val="0"/>
              </a:spcBef>
              <a:spcAft>
                <a:spcPts val="0"/>
              </a:spcAft>
              <a:buNone/>
            </a:pPr>
            <a:endParaRPr sz="2527"/>
          </a:p>
        </p:txBody>
      </p:sp>
    </p:spTree>
    <p:extLst>
      <p:ext uri="{BB962C8B-B14F-4D97-AF65-F5344CB8AC3E}">
        <p14:creationId xmlns:p14="http://schemas.microsoft.com/office/powerpoint/2010/main" val="109830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88861" y="1228151"/>
            <a:ext cx="6554000" cy="2736800"/>
          </a:xfrm>
          <a:prstGeom prst="rect">
            <a:avLst/>
          </a:prstGeom>
        </p:spPr>
        <p:txBody>
          <a:bodyPr spcFirstLastPara="1" wrap="square" lIns="121705" tIns="121705" rIns="121705" bIns="121705" anchor="b" anchorCtr="0">
            <a:noAutofit/>
          </a:bodyPr>
          <a:lstStyle>
            <a:lvl1pPr lvl="0" algn="ctr">
              <a:spcBef>
                <a:spcPts val="0"/>
              </a:spcBef>
              <a:spcAft>
                <a:spcPts val="0"/>
              </a:spcAft>
              <a:buSzPts val="5200"/>
              <a:buNone/>
              <a:defRPr sz="8000">
                <a:latin typeface="Neucha"/>
                <a:ea typeface="Neucha"/>
                <a:cs typeface="Neucha"/>
                <a:sym typeface="Neucha"/>
              </a:defRPr>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a:off x="5259061" y="4490184"/>
            <a:ext cx="4613600" cy="10568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1" name="Google Shape;11;p2"/>
          <p:cNvSpPr/>
          <p:nvPr/>
        </p:nvSpPr>
        <p:spPr>
          <a:xfrm>
            <a:off x="555423" y="445135"/>
            <a:ext cx="11119721" cy="5857033"/>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516856" y="4778402"/>
            <a:ext cx="1071900" cy="1591033"/>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66783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19">
  <p:cSld name="Title and text 19">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1023671" y="292668"/>
            <a:ext cx="10144660" cy="6189875"/>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36" name="Google Shape;1636;p32"/>
          <p:cNvSpPr txBox="1">
            <a:spLocks noGrp="1"/>
          </p:cNvSpPr>
          <p:nvPr>
            <p:ph type="title"/>
          </p:nvPr>
        </p:nvSpPr>
        <p:spPr>
          <a:xfrm>
            <a:off x="960000" y="1354317"/>
            <a:ext cx="102720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7300">
                <a:solidFill>
                  <a:schemeClr val="accent3"/>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37" name="Google Shape;1637;p32"/>
          <p:cNvSpPr txBox="1">
            <a:spLocks noGrp="1"/>
          </p:cNvSpPr>
          <p:nvPr>
            <p:ph type="subTitle" idx="1"/>
          </p:nvPr>
        </p:nvSpPr>
        <p:spPr>
          <a:xfrm>
            <a:off x="3189200" y="29668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638" name="Google Shape;1638;p32"/>
          <p:cNvSpPr txBox="1">
            <a:spLocks noGrp="1"/>
          </p:cNvSpPr>
          <p:nvPr>
            <p:ph type="subTitle" idx="2"/>
          </p:nvPr>
        </p:nvSpPr>
        <p:spPr>
          <a:xfrm>
            <a:off x="3189200" y="38939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639" name="Google Shape;1639;p32"/>
          <p:cNvSpPr txBox="1">
            <a:spLocks noGrp="1"/>
          </p:cNvSpPr>
          <p:nvPr>
            <p:ph type="subTitle" idx="3"/>
          </p:nvPr>
        </p:nvSpPr>
        <p:spPr>
          <a:xfrm>
            <a:off x="1765201" y="5214767"/>
            <a:ext cx="2870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640" name="Google Shape;1640;p32"/>
          <p:cNvSpPr txBox="1">
            <a:spLocks noGrp="1"/>
          </p:cNvSpPr>
          <p:nvPr>
            <p:ph type="subTitle" idx="4"/>
          </p:nvPr>
        </p:nvSpPr>
        <p:spPr>
          <a:xfrm>
            <a:off x="7556400" y="5214767"/>
            <a:ext cx="2870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641" name="Google Shape;1641;p32"/>
          <p:cNvSpPr txBox="1">
            <a:spLocks noGrp="1"/>
          </p:cNvSpPr>
          <p:nvPr>
            <p:ph type="subTitle" idx="5"/>
          </p:nvPr>
        </p:nvSpPr>
        <p:spPr>
          <a:xfrm>
            <a:off x="3189200" y="2471559"/>
            <a:ext cx="58136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1642" name="Google Shape;1642;p32"/>
          <p:cNvGrpSpPr/>
          <p:nvPr/>
        </p:nvGrpSpPr>
        <p:grpSpPr>
          <a:xfrm>
            <a:off x="93293" y="2157445"/>
            <a:ext cx="1319518" cy="1450929"/>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51" name="Google Shape;1651;p32"/>
          <p:cNvSpPr/>
          <p:nvPr/>
        </p:nvSpPr>
        <p:spPr>
          <a:xfrm>
            <a:off x="11587327" y="1363605"/>
            <a:ext cx="73972" cy="21061"/>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2" name="Google Shape;1652;p32"/>
          <p:cNvSpPr/>
          <p:nvPr/>
        </p:nvSpPr>
        <p:spPr>
          <a:xfrm>
            <a:off x="11467955" y="2231785"/>
            <a:ext cx="347139" cy="371513"/>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53" name="Google Shape;1653;p32"/>
          <p:cNvSpPr/>
          <p:nvPr/>
        </p:nvSpPr>
        <p:spPr>
          <a:xfrm>
            <a:off x="9995302" y="1068088"/>
            <a:ext cx="1345587" cy="610549"/>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654" name="Google Shape;1654;p32"/>
          <p:cNvGrpSpPr/>
          <p:nvPr/>
        </p:nvGrpSpPr>
        <p:grpSpPr>
          <a:xfrm>
            <a:off x="292453" y="559788"/>
            <a:ext cx="1957426" cy="1383143"/>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86" name="Google Shape;1686;p32"/>
          <p:cNvGrpSpPr/>
          <p:nvPr/>
        </p:nvGrpSpPr>
        <p:grpSpPr>
          <a:xfrm>
            <a:off x="2379261" y="751730"/>
            <a:ext cx="308477" cy="297175"/>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0" name="Google Shape;1690;p32"/>
          <p:cNvGrpSpPr/>
          <p:nvPr/>
        </p:nvGrpSpPr>
        <p:grpSpPr>
          <a:xfrm>
            <a:off x="274815" y="371821"/>
            <a:ext cx="308477" cy="298500"/>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4" name="Google Shape;1694;p32"/>
          <p:cNvGrpSpPr/>
          <p:nvPr/>
        </p:nvGrpSpPr>
        <p:grpSpPr>
          <a:xfrm>
            <a:off x="337851" y="4080038"/>
            <a:ext cx="308477" cy="29824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98" name="Google Shape;1698;p32"/>
          <p:cNvGrpSpPr/>
          <p:nvPr/>
        </p:nvGrpSpPr>
        <p:grpSpPr>
          <a:xfrm>
            <a:off x="565619" y="4850863"/>
            <a:ext cx="315179" cy="293860"/>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02" name="Google Shape;1702;p32"/>
          <p:cNvGrpSpPr/>
          <p:nvPr/>
        </p:nvGrpSpPr>
        <p:grpSpPr>
          <a:xfrm>
            <a:off x="218613" y="5577460"/>
            <a:ext cx="911038" cy="889645"/>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09" name="Google Shape;1709;p32"/>
          <p:cNvGrpSpPr/>
          <p:nvPr/>
        </p:nvGrpSpPr>
        <p:grpSpPr>
          <a:xfrm>
            <a:off x="1395947" y="6054841"/>
            <a:ext cx="307631" cy="298427"/>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13" name="Google Shape;1713;p32"/>
          <p:cNvGrpSpPr/>
          <p:nvPr/>
        </p:nvGrpSpPr>
        <p:grpSpPr>
          <a:xfrm>
            <a:off x="2144480" y="6175385"/>
            <a:ext cx="490000" cy="461060"/>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21" name="Google Shape;1721;p32"/>
          <p:cNvGrpSpPr/>
          <p:nvPr/>
        </p:nvGrpSpPr>
        <p:grpSpPr>
          <a:xfrm>
            <a:off x="8334373" y="6283000"/>
            <a:ext cx="307631" cy="298243"/>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25" name="Google Shape;1725;p32"/>
          <p:cNvGrpSpPr/>
          <p:nvPr/>
        </p:nvGrpSpPr>
        <p:grpSpPr>
          <a:xfrm>
            <a:off x="9372149" y="5973531"/>
            <a:ext cx="494199" cy="461060"/>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3" name="Google Shape;1733;p32"/>
          <p:cNvGrpSpPr/>
          <p:nvPr/>
        </p:nvGrpSpPr>
        <p:grpSpPr>
          <a:xfrm>
            <a:off x="10179588" y="5981717"/>
            <a:ext cx="318567" cy="296548"/>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7" name="Google Shape;1737;p32"/>
          <p:cNvGrpSpPr/>
          <p:nvPr/>
        </p:nvGrpSpPr>
        <p:grpSpPr>
          <a:xfrm>
            <a:off x="10656863" y="5204202"/>
            <a:ext cx="1375080" cy="1109903"/>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2" name="Google Shape;1762;p32"/>
          <p:cNvGrpSpPr/>
          <p:nvPr/>
        </p:nvGrpSpPr>
        <p:grpSpPr>
          <a:xfrm>
            <a:off x="11674700" y="4491869"/>
            <a:ext cx="315216" cy="295701"/>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66" name="Google Shape;1766;p32"/>
          <p:cNvGrpSpPr/>
          <p:nvPr/>
        </p:nvGrpSpPr>
        <p:grpSpPr>
          <a:xfrm>
            <a:off x="11072951" y="3180633"/>
            <a:ext cx="735442" cy="894616"/>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80" name="Google Shape;1780;p32"/>
          <p:cNvSpPr/>
          <p:nvPr/>
        </p:nvSpPr>
        <p:spPr>
          <a:xfrm>
            <a:off x="11388130" y="2010163"/>
            <a:ext cx="672370" cy="755104"/>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781" name="Google Shape;1781;p32"/>
          <p:cNvGrpSpPr/>
          <p:nvPr/>
        </p:nvGrpSpPr>
        <p:grpSpPr>
          <a:xfrm>
            <a:off x="11724297" y="1560591"/>
            <a:ext cx="307631" cy="299752"/>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85" name="Google Shape;1785;p32"/>
          <p:cNvGrpSpPr/>
          <p:nvPr/>
        </p:nvGrpSpPr>
        <p:grpSpPr>
          <a:xfrm>
            <a:off x="11079689" y="407206"/>
            <a:ext cx="850542" cy="996791"/>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90" name="Google Shape;1790;p32"/>
          <p:cNvGrpSpPr/>
          <p:nvPr/>
        </p:nvGrpSpPr>
        <p:grpSpPr>
          <a:xfrm>
            <a:off x="10551065" y="505921"/>
            <a:ext cx="315179" cy="296033"/>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94" name="Google Shape;1794;p32"/>
          <p:cNvGrpSpPr/>
          <p:nvPr/>
        </p:nvGrpSpPr>
        <p:grpSpPr>
          <a:xfrm>
            <a:off x="8957605" y="550914"/>
            <a:ext cx="1078311" cy="631757"/>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04664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2629400" y="1443233"/>
            <a:ext cx="69332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8000">
                <a:solidFill>
                  <a:schemeClr val="accent3"/>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726" name="Google Shape;726;p19"/>
          <p:cNvSpPr txBox="1">
            <a:spLocks noGrp="1"/>
          </p:cNvSpPr>
          <p:nvPr>
            <p:ph type="subTitle" idx="1"/>
          </p:nvPr>
        </p:nvSpPr>
        <p:spPr>
          <a:xfrm>
            <a:off x="3189200" y="3319455"/>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727" name="Google Shape;727;p19"/>
          <p:cNvSpPr txBox="1">
            <a:spLocks noGrp="1"/>
          </p:cNvSpPr>
          <p:nvPr>
            <p:ph type="subTitle" idx="2"/>
          </p:nvPr>
        </p:nvSpPr>
        <p:spPr>
          <a:xfrm>
            <a:off x="3189200" y="44908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728" name="Google Shape;728;p19"/>
          <p:cNvSpPr txBox="1">
            <a:spLocks noGrp="1"/>
          </p:cNvSpPr>
          <p:nvPr>
            <p:ph type="subTitle" idx="3"/>
          </p:nvPr>
        </p:nvSpPr>
        <p:spPr>
          <a:xfrm>
            <a:off x="3189200" y="2560459"/>
            <a:ext cx="58136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729" name="Google Shape;729;p19"/>
          <p:cNvGrpSpPr/>
          <p:nvPr/>
        </p:nvGrpSpPr>
        <p:grpSpPr>
          <a:xfrm>
            <a:off x="11318569" y="2626643"/>
            <a:ext cx="540468" cy="808132"/>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3" name="Google Shape;733;p19"/>
          <p:cNvGrpSpPr/>
          <p:nvPr/>
        </p:nvGrpSpPr>
        <p:grpSpPr>
          <a:xfrm>
            <a:off x="10797917" y="4205447"/>
            <a:ext cx="836947" cy="776607"/>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739" name="Google Shape;739;p19"/>
          <p:cNvSpPr/>
          <p:nvPr/>
        </p:nvSpPr>
        <p:spPr>
          <a:xfrm>
            <a:off x="9952964" y="1142471"/>
            <a:ext cx="595586" cy="835631"/>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40" name="Google Shape;740;p19"/>
          <p:cNvGrpSpPr/>
          <p:nvPr/>
        </p:nvGrpSpPr>
        <p:grpSpPr>
          <a:xfrm>
            <a:off x="443097" y="2427824"/>
            <a:ext cx="583790" cy="1244896"/>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6" name="Google Shape;756;p19"/>
          <p:cNvGrpSpPr/>
          <p:nvPr/>
        </p:nvGrpSpPr>
        <p:grpSpPr>
          <a:xfrm>
            <a:off x="8771774" y="344931"/>
            <a:ext cx="574624" cy="553333"/>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61" name="Google Shape;761;p19"/>
          <p:cNvSpPr/>
          <p:nvPr/>
        </p:nvSpPr>
        <p:spPr>
          <a:xfrm>
            <a:off x="1893276" y="945658"/>
            <a:ext cx="164003" cy="196803"/>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62" name="Google Shape;762;p19"/>
          <p:cNvGrpSpPr/>
          <p:nvPr/>
        </p:nvGrpSpPr>
        <p:grpSpPr>
          <a:xfrm>
            <a:off x="746043" y="4048624"/>
            <a:ext cx="612646" cy="622223"/>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19"/>
          <p:cNvGrpSpPr/>
          <p:nvPr/>
        </p:nvGrpSpPr>
        <p:grpSpPr>
          <a:xfrm>
            <a:off x="10992571" y="5834836"/>
            <a:ext cx="579845" cy="671669"/>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8" name="Google Shape;768;p19"/>
          <p:cNvGrpSpPr/>
          <p:nvPr/>
        </p:nvGrpSpPr>
        <p:grpSpPr>
          <a:xfrm>
            <a:off x="10639872" y="382696"/>
            <a:ext cx="1153072" cy="477827"/>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1" name="Google Shape;771;p19"/>
          <p:cNvGrpSpPr/>
          <p:nvPr/>
        </p:nvGrpSpPr>
        <p:grpSpPr>
          <a:xfrm>
            <a:off x="322927" y="1115243"/>
            <a:ext cx="338485" cy="547044"/>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4" name="Google Shape;774;p19"/>
          <p:cNvGrpSpPr/>
          <p:nvPr/>
        </p:nvGrpSpPr>
        <p:grpSpPr>
          <a:xfrm>
            <a:off x="866056" y="453672"/>
            <a:ext cx="372602" cy="531301"/>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78" name="Google Shape;778;p19"/>
          <p:cNvSpPr/>
          <p:nvPr/>
        </p:nvSpPr>
        <p:spPr>
          <a:xfrm>
            <a:off x="1146805" y="1378301"/>
            <a:ext cx="322702" cy="491965"/>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779" name="Google Shape;779;p19"/>
          <p:cNvGrpSpPr/>
          <p:nvPr/>
        </p:nvGrpSpPr>
        <p:grpSpPr>
          <a:xfrm>
            <a:off x="432526" y="5264401"/>
            <a:ext cx="1239676" cy="1212672"/>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82" name="Google Shape;782;p19"/>
          <p:cNvSpPr/>
          <p:nvPr/>
        </p:nvSpPr>
        <p:spPr>
          <a:xfrm>
            <a:off x="9678853" y="902383"/>
            <a:ext cx="278147" cy="283367"/>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3" name="Google Shape;783;p19"/>
          <p:cNvSpPr/>
          <p:nvPr/>
        </p:nvSpPr>
        <p:spPr>
          <a:xfrm>
            <a:off x="2185828" y="6272719"/>
            <a:ext cx="283408" cy="28468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4" name="Google Shape;784;p19"/>
          <p:cNvSpPr/>
          <p:nvPr/>
        </p:nvSpPr>
        <p:spPr>
          <a:xfrm>
            <a:off x="11216415" y="1768670"/>
            <a:ext cx="366026" cy="37260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5" name="Google Shape;785;p19"/>
          <p:cNvSpPr/>
          <p:nvPr/>
        </p:nvSpPr>
        <p:spPr>
          <a:xfrm>
            <a:off x="1246961" y="584202"/>
            <a:ext cx="9698078" cy="5765857"/>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6" name="Google Shape;786;p19"/>
          <p:cNvSpPr/>
          <p:nvPr/>
        </p:nvSpPr>
        <p:spPr>
          <a:xfrm>
            <a:off x="9535578" y="4778470"/>
            <a:ext cx="2656427" cy="1997335"/>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7" name="Google Shape;787;p19"/>
          <p:cNvSpPr/>
          <p:nvPr/>
        </p:nvSpPr>
        <p:spPr>
          <a:xfrm>
            <a:off x="2358525" y="166301"/>
            <a:ext cx="918290" cy="797611"/>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788" name="Google Shape;788;p19"/>
          <p:cNvSpPr/>
          <p:nvPr/>
        </p:nvSpPr>
        <p:spPr>
          <a:xfrm>
            <a:off x="351200" y="4822648"/>
            <a:ext cx="1223933" cy="289943"/>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4567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17">
  <p:cSld name="Title and text 17">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609000" y="18235"/>
            <a:ext cx="9063133" cy="3138133"/>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17" name="Google Shape;1617;p30"/>
          <p:cNvSpPr/>
          <p:nvPr/>
        </p:nvSpPr>
        <p:spPr>
          <a:xfrm>
            <a:off x="-166" y="1485501"/>
            <a:ext cx="12191647" cy="539461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8" name="Google Shape;1618;p30"/>
          <p:cNvSpPr/>
          <p:nvPr/>
        </p:nvSpPr>
        <p:spPr>
          <a:xfrm>
            <a:off x="0" y="1549001"/>
            <a:ext cx="12191647" cy="5331140"/>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619" name="Google Shape;1619;p30"/>
          <p:cNvSpPr txBox="1">
            <a:spLocks noGrp="1"/>
          </p:cNvSpPr>
          <p:nvPr>
            <p:ph type="title"/>
          </p:nvPr>
        </p:nvSpPr>
        <p:spPr>
          <a:xfrm>
            <a:off x="2806601" y="2510033"/>
            <a:ext cx="65788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20" name="Google Shape;1620;p30"/>
          <p:cNvSpPr txBox="1">
            <a:spLocks noGrp="1"/>
          </p:cNvSpPr>
          <p:nvPr>
            <p:ph type="subTitle" idx="1"/>
          </p:nvPr>
        </p:nvSpPr>
        <p:spPr>
          <a:xfrm>
            <a:off x="3189200" y="3741551"/>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800"/>
              <a:buNone/>
              <a:defRPr sz="4700">
                <a:solidFill>
                  <a:schemeClr val="accent4"/>
                </a:solidFill>
                <a:latin typeface="Neucha"/>
                <a:ea typeface="Neucha"/>
                <a:cs typeface="Neucha"/>
                <a:sym typeface="Neucha"/>
              </a:defRPr>
            </a:lvl1pPr>
            <a:lvl2pPr lvl="1" algn="ctr" rtl="0">
              <a:lnSpc>
                <a:spcPct val="100000"/>
              </a:lnSpc>
              <a:spcBef>
                <a:spcPts val="213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
        <p:nvSpPr>
          <p:cNvPr id="1621" name="Google Shape;1621;p30"/>
          <p:cNvSpPr txBox="1">
            <a:spLocks noGrp="1"/>
          </p:cNvSpPr>
          <p:nvPr>
            <p:ph type="subTitle" idx="2"/>
          </p:nvPr>
        </p:nvSpPr>
        <p:spPr>
          <a:xfrm>
            <a:off x="3189200" y="4846477"/>
            <a:ext cx="5813600" cy="1122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302F2F"/>
              </a:buClr>
              <a:buSzPts val="1800"/>
              <a:buNone/>
              <a:defRPr sz="1900"/>
            </a:lvl1pPr>
            <a:lvl2pPr lvl="1" algn="ctr" rtl="0">
              <a:lnSpc>
                <a:spcPct val="100000"/>
              </a:lnSpc>
              <a:spcBef>
                <a:spcPts val="2130"/>
              </a:spcBef>
              <a:spcAft>
                <a:spcPts val="0"/>
              </a:spcAft>
              <a:buClr>
                <a:srgbClr val="302F2F"/>
              </a:buClr>
              <a:buSzPts val="1400"/>
              <a:buNone/>
              <a:defRPr>
                <a:solidFill>
                  <a:srgbClr val="302F2F"/>
                </a:solidFill>
              </a:defRPr>
            </a:lvl2pPr>
            <a:lvl3pPr lvl="2" algn="ctr" rtl="0">
              <a:lnSpc>
                <a:spcPct val="100000"/>
              </a:lnSpc>
              <a:spcBef>
                <a:spcPts val="2130"/>
              </a:spcBef>
              <a:spcAft>
                <a:spcPts val="0"/>
              </a:spcAft>
              <a:buClr>
                <a:srgbClr val="302F2F"/>
              </a:buClr>
              <a:buSzPts val="1400"/>
              <a:buNone/>
              <a:defRPr>
                <a:solidFill>
                  <a:srgbClr val="302F2F"/>
                </a:solidFill>
              </a:defRPr>
            </a:lvl3pPr>
            <a:lvl4pPr lvl="3" algn="ctr" rtl="0">
              <a:lnSpc>
                <a:spcPct val="100000"/>
              </a:lnSpc>
              <a:spcBef>
                <a:spcPts val="2130"/>
              </a:spcBef>
              <a:spcAft>
                <a:spcPts val="0"/>
              </a:spcAft>
              <a:buClr>
                <a:srgbClr val="302F2F"/>
              </a:buClr>
              <a:buSzPts val="1400"/>
              <a:buNone/>
              <a:defRPr>
                <a:solidFill>
                  <a:srgbClr val="302F2F"/>
                </a:solidFill>
              </a:defRPr>
            </a:lvl4pPr>
            <a:lvl5pPr lvl="4" algn="ctr" rtl="0">
              <a:lnSpc>
                <a:spcPct val="100000"/>
              </a:lnSpc>
              <a:spcBef>
                <a:spcPts val="2130"/>
              </a:spcBef>
              <a:spcAft>
                <a:spcPts val="0"/>
              </a:spcAft>
              <a:buClr>
                <a:srgbClr val="302F2F"/>
              </a:buClr>
              <a:buSzPts val="1400"/>
              <a:buNone/>
              <a:defRPr>
                <a:solidFill>
                  <a:srgbClr val="302F2F"/>
                </a:solidFill>
              </a:defRPr>
            </a:lvl5pPr>
            <a:lvl6pPr lvl="5" algn="ctr" rtl="0">
              <a:lnSpc>
                <a:spcPct val="100000"/>
              </a:lnSpc>
              <a:spcBef>
                <a:spcPts val="2130"/>
              </a:spcBef>
              <a:spcAft>
                <a:spcPts val="0"/>
              </a:spcAft>
              <a:buClr>
                <a:srgbClr val="302F2F"/>
              </a:buClr>
              <a:buSzPts val="1400"/>
              <a:buNone/>
              <a:defRPr>
                <a:solidFill>
                  <a:srgbClr val="302F2F"/>
                </a:solidFill>
              </a:defRPr>
            </a:lvl6pPr>
            <a:lvl7pPr lvl="6" algn="ctr" rtl="0">
              <a:lnSpc>
                <a:spcPct val="100000"/>
              </a:lnSpc>
              <a:spcBef>
                <a:spcPts val="2130"/>
              </a:spcBef>
              <a:spcAft>
                <a:spcPts val="0"/>
              </a:spcAft>
              <a:buClr>
                <a:srgbClr val="302F2F"/>
              </a:buClr>
              <a:buSzPts val="1400"/>
              <a:buNone/>
              <a:defRPr>
                <a:solidFill>
                  <a:srgbClr val="302F2F"/>
                </a:solidFill>
              </a:defRPr>
            </a:lvl7pPr>
            <a:lvl8pPr lvl="7" algn="ctr" rtl="0">
              <a:lnSpc>
                <a:spcPct val="100000"/>
              </a:lnSpc>
              <a:spcBef>
                <a:spcPts val="2130"/>
              </a:spcBef>
              <a:spcAft>
                <a:spcPts val="0"/>
              </a:spcAft>
              <a:buClr>
                <a:srgbClr val="302F2F"/>
              </a:buClr>
              <a:buSzPts val="1400"/>
              <a:buNone/>
              <a:defRPr>
                <a:solidFill>
                  <a:srgbClr val="302F2F"/>
                </a:solidFill>
              </a:defRPr>
            </a:lvl8pPr>
            <a:lvl9pPr lvl="8" algn="ctr" rtl="0">
              <a:lnSpc>
                <a:spcPct val="100000"/>
              </a:lnSpc>
              <a:spcBef>
                <a:spcPts val="2130"/>
              </a:spcBef>
              <a:spcAft>
                <a:spcPts val="213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815830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ext 14">
  <p:cSld name="Title and text 1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952714" y="653239"/>
            <a:ext cx="10269601" cy="5551527"/>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76" name="Google Shape;1376;p27"/>
          <p:cNvSpPr txBox="1">
            <a:spLocks noGrp="1"/>
          </p:cNvSpPr>
          <p:nvPr>
            <p:ph type="title"/>
          </p:nvPr>
        </p:nvSpPr>
        <p:spPr>
          <a:xfrm>
            <a:off x="960000" y="1144375"/>
            <a:ext cx="10272000" cy="112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377" name="Google Shape;1377;p27"/>
          <p:cNvSpPr txBox="1">
            <a:spLocks noGrp="1"/>
          </p:cNvSpPr>
          <p:nvPr>
            <p:ph type="subTitle" idx="1"/>
          </p:nvPr>
        </p:nvSpPr>
        <p:spPr>
          <a:xfrm>
            <a:off x="3189200" y="2680708"/>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5300">
                <a:solidFill>
                  <a:schemeClr val="accent3"/>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78" name="Google Shape;1378;p27"/>
          <p:cNvSpPr txBox="1">
            <a:spLocks noGrp="1"/>
          </p:cNvSpPr>
          <p:nvPr>
            <p:ph type="subTitle" idx="2"/>
          </p:nvPr>
        </p:nvSpPr>
        <p:spPr>
          <a:xfrm>
            <a:off x="3189200" y="4090408"/>
            <a:ext cx="5813600" cy="951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4500">
                <a:solidFill>
                  <a:schemeClr val="accent4"/>
                </a:solidFill>
                <a:latin typeface="Neucha"/>
                <a:ea typeface="Neucha"/>
                <a:cs typeface="Neucha"/>
                <a:sym typeface="Neucha"/>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79" name="Google Shape;1379;p27"/>
          <p:cNvSpPr txBox="1">
            <a:spLocks noGrp="1"/>
          </p:cNvSpPr>
          <p:nvPr>
            <p:ph type="subTitle" idx="3"/>
          </p:nvPr>
        </p:nvSpPr>
        <p:spPr>
          <a:xfrm>
            <a:off x="2696367" y="5208025"/>
            <a:ext cx="19872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380" name="Google Shape;1380;p27"/>
          <p:cNvSpPr txBox="1">
            <a:spLocks noGrp="1"/>
          </p:cNvSpPr>
          <p:nvPr>
            <p:ph type="subTitle" idx="4"/>
          </p:nvPr>
        </p:nvSpPr>
        <p:spPr>
          <a:xfrm>
            <a:off x="7604834" y="5208025"/>
            <a:ext cx="1992400" cy="5056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2130"/>
              </a:spcBef>
              <a:spcAft>
                <a:spcPts val="0"/>
              </a:spcAft>
              <a:buClr>
                <a:schemeClr val="accent2"/>
              </a:buClr>
              <a:buSzPts val="1200"/>
              <a:buNone/>
              <a:defRPr sz="1600">
                <a:solidFill>
                  <a:schemeClr val="accent2"/>
                </a:solidFill>
              </a:defRPr>
            </a:lvl2pPr>
            <a:lvl3pPr lvl="2" algn="ctr" rtl="0">
              <a:lnSpc>
                <a:spcPct val="100000"/>
              </a:lnSpc>
              <a:spcBef>
                <a:spcPts val="2130"/>
              </a:spcBef>
              <a:spcAft>
                <a:spcPts val="0"/>
              </a:spcAft>
              <a:buClr>
                <a:schemeClr val="accent2"/>
              </a:buClr>
              <a:buSzPts val="1200"/>
              <a:buNone/>
              <a:defRPr sz="1600">
                <a:solidFill>
                  <a:schemeClr val="accent2"/>
                </a:solidFill>
              </a:defRPr>
            </a:lvl3pPr>
            <a:lvl4pPr lvl="3" algn="ctr" rtl="0">
              <a:lnSpc>
                <a:spcPct val="100000"/>
              </a:lnSpc>
              <a:spcBef>
                <a:spcPts val="2130"/>
              </a:spcBef>
              <a:spcAft>
                <a:spcPts val="0"/>
              </a:spcAft>
              <a:buClr>
                <a:schemeClr val="accent2"/>
              </a:buClr>
              <a:buSzPts val="1200"/>
              <a:buNone/>
              <a:defRPr sz="1600">
                <a:solidFill>
                  <a:schemeClr val="accent2"/>
                </a:solidFill>
              </a:defRPr>
            </a:lvl4pPr>
            <a:lvl5pPr lvl="4" algn="ctr" rtl="0">
              <a:lnSpc>
                <a:spcPct val="100000"/>
              </a:lnSpc>
              <a:spcBef>
                <a:spcPts val="2130"/>
              </a:spcBef>
              <a:spcAft>
                <a:spcPts val="0"/>
              </a:spcAft>
              <a:buClr>
                <a:schemeClr val="accent2"/>
              </a:buClr>
              <a:buSzPts val="1200"/>
              <a:buNone/>
              <a:defRPr sz="1600">
                <a:solidFill>
                  <a:schemeClr val="accent2"/>
                </a:solidFill>
              </a:defRPr>
            </a:lvl5pPr>
            <a:lvl6pPr lvl="5" algn="ctr" rtl="0">
              <a:lnSpc>
                <a:spcPct val="100000"/>
              </a:lnSpc>
              <a:spcBef>
                <a:spcPts val="2130"/>
              </a:spcBef>
              <a:spcAft>
                <a:spcPts val="0"/>
              </a:spcAft>
              <a:buClr>
                <a:schemeClr val="accent2"/>
              </a:buClr>
              <a:buSzPts val="1200"/>
              <a:buNone/>
              <a:defRPr sz="1600">
                <a:solidFill>
                  <a:schemeClr val="accent2"/>
                </a:solidFill>
              </a:defRPr>
            </a:lvl6pPr>
            <a:lvl7pPr lvl="6" algn="ctr" rtl="0">
              <a:lnSpc>
                <a:spcPct val="100000"/>
              </a:lnSpc>
              <a:spcBef>
                <a:spcPts val="2130"/>
              </a:spcBef>
              <a:spcAft>
                <a:spcPts val="0"/>
              </a:spcAft>
              <a:buClr>
                <a:schemeClr val="accent2"/>
              </a:buClr>
              <a:buSzPts val="1200"/>
              <a:buNone/>
              <a:defRPr sz="1600">
                <a:solidFill>
                  <a:schemeClr val="accent2"/>
                </a:solidFill>
              </a:defRPr>
            </a:lvl7pPr>
            <a:lvl8pPr lvl="7" algn="ctr" rtl="0">
              <a:lnSpc>
                <a:spcPct val="100000"/>
              </a:lnSpc>
              <a:spcBef>
                <a:spcPts val="2130"/>
              </a:spcBef>
              <a:spcAft>
                <a:spcPts val="0"/>
              </a:spcAft>
              <a:buClr>
                <a:schemeClr val="accent2"/>
              </a:buClr>
              <a:buSzPts val="1200"/>
              <a:buNone/>
              <a:defRPr sz="1600">
                <a:solidFill>
                  <a:schemeClr val="accent2"/>
                </a:solidFill>
              </a:defRPr>
            </a:lvl8pPr>
            <a:lvl9pPr lvl="8" algn="ctr" rtl="0">
              <a:lnSpc>
                <a:spcPct val="100000"/>
              </a:lnSpc>
              <a:spcBef>
                <a:spcPts val="2130"/>
              </a:spcBef>
              <a:spcAft>
                <a:spcPts val="2130"/>
              </a:spcAft>
              <a:buClr>
                <a:schemeClr val="accent2"/>
              </a:buClr>
              <a:buSzPts val="1200"/>
              <a:buNone/>
              <a:defRPr sz="1600">
                <a:solidFill>
                  <a:schemeClr val="accent2"/>
                </a:solidFill>
              </a:defRPr>
            </a:lvl9pPr>
          </a:lstStyle>
          <a:p>
            <a:endParaRPr/>
          </a:p>
        </p:txBody>
      </p:sp>
      <p:sp>
        <p:nvSpPr>
          <p:cNvPr id="1381" name="Google Shape;1381;p27"/>
          <p:cNvSpPr txBox="1">
            <a:spLocks noGrp="1"/>
          </p:cNvSpPr>
          <p:nvPr>
            <p:ph type="subTitle" idx="5"/>
          </p:nvPr>
        </p:nvSpPr>
        <p:spPr>
          <a:xfrm>
            <a:off x="2885001" y="2160025"/>
            <a:ext cx="64220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2100">
                <a:solidFill>
                  <a:schemeClr val="accent2"/>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sp>
        <p:nvSpPr>
          <p:cNvPr id="1382" name="Google Shape;1382;p27"/>
          <p:cNvSpPr txBox="1">
            <a:spLocks noGrp="1"/>
          </p:cNvSpPr>
          <p:nvPr>
            <p:ph type="subTitle" idx="6"/>
          </p:nvPr>
        </p:nvSpPr>
        <p:spPr>
          <a:xfrm>
            <a:off x="5325212" y="3684025"/>
            <a:ext cx="1461200" cy="5388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chemeClr val="accent2"/>
              </a:buClr>
              <a:buSzPts val="1800"/>
              <a:buNone/>
              <a:defRPr sz="1900">
                <a:solidFill>
                  <a:schemeClr val="accent5"/>
                </a:solidFill>
              </a:defRPr>
            </a:lvl1pPr>
            <a:lvl2pPr lvl="1" algn="ctr" rtl="0">
              <a:lnSpc>
                <a:spcPct val="100000"/>
              </a:lnSpc>
              <a:spcBef>
                <a:spcPts val="2130"/>
              </a:spcBef>
              <a:spcAft>
                <a:spcPts val="0"/>
              </a:spcAft>
              <a:buClr>
                <a:schemeClr val="accent2"/>
              </a:buClr>
              <a:buSzPts val="1400"/>
              <a:buNone/>
              <a:defRPr>
                <a:solidFill>
                  <a:schemeClr val="accent2"/>
                </a:solidFill>
              </a:defRPr>
            </a:lvl2pPr>
            <a:lvl3pPr lvl="2" algn="ctr" rtl="0">
              <a:lnSpc>
                <a:spcPct val="100000"/>
              </a:lnSpc>
              <a:spcBef>
                <a:spcPts val="2130"/>
              </a:spcBef>
              <a:spcAft>
                <a:spcPts val="0"/>
              </a:spcAft>
              <a:buClr>
                <a:schemeClr val="accent2"/>
              </a:buClr>
              <a:buSzPts val="1400"/>
              <a:buNone/>
              <a:defRPr>
                <a:solidFill>
                  <a:schemeClr val="accent2"/>
                </a:solidFill>
              </a:defRPr>
            </a:lvl3pPr>
            <a:lvl4pPr lvl="3" algn="ctr" rtl="0">
              <a:lnSpc>
                <a:spcPct val="100000"/>
              </a:lnSpc>
              <a:spcBef>
                <a:spcPts val="2130"/>
              </a:spcBef>
              <a:spcAft>
                <a:spcPts val="0"/>
              </a:spcAft>
              <a:buClr>
                <a:schemeClr val="accent2"/>
              </a:buClr>
              <a:buSzPts val="1400"/>
              <a:buNone/>
              <a:defRPr>
                <a:solidFill>
                  <a:schemeClr val="accent2"/>
                </a:solidFill>
              </a:defRPr>
            </a:lvl4pPr>
            <a:lvl5pPr lvl="4" algn="ctr" rtl="0">
              <a:lnSpc>
                <a:spcPct val="100000"/>
              </a:lnSpc>
              <a:spcBef>
                <a:spcPts val="2130"/>
              </a:spcBef>
              <a:spcAft>
                <a:spcPts val="0"/>
              </a:spcAft>
              <a:buClr>
                <a:schemeClr val="accent2"/>
              </a:buClr>
              <a:buSzPts val="1400"/>
              <a:buNone/>
              <a:defRPr>
                <a:solidFill>
                  <a:schemeClr val="accent2"/>
                </a:solidFill>
              </a:defRPr>
            </a:lvl5pPr>
            <a:lvl6pPr lvl="5" algn="ctr" rtl="0">
              <a:lnSpc>
                <a:spcPct val="100000"/>
              </a:lnSpc>
              <a:spcBef>
                <a:spcPts val="2130"/>
              </a:spcBef>
              <a:spcAft>
                <a:spcPts val="0"/>
              </a:spcAft>
              <a:buClr>
                <a:schemeClr val="accent2"/>
              </a:buClr>
              <a:buSzPts val="1400"/>
              <a:buNone/>
              <a:defRPr>
                <a:solidFill>
                  <a:schemeClr val="accent2"/>
                </a:solidFill>
              </a:defRPr>
            </a:lvl6pPr>
            <a:lvl7pPr lvl="6" algn="ctr" rtl="0">
              <a:lnSpc>
                <a:spcPct val="100000"/>
              </a:lnSpc>
              <a:spcBef>
                <a:spcPts val="2130"/>
              </a:spcBef>
              <a:spcAft>
                <a:spcPts val="0"/>
              </a:spcAft>
              <a:buClr>
                <a:schemeClr val="accent2"/>
              </a:buClr>
              <a:buSzPts val="1400"/>
              <a:buNone/>
              <a:defRPr>
                <a:solidFill>
                  <a:schemeClr val="accent2"/>
                </a:solidFill>
              </a:defRPr>
            </a:lvl7pPr>
            <a:lvl8pPr lvl="7" algn="ctr" rtl="0">
              <a:lnSpc>
                <a:spcPct val="100000"/>
              </a:lnSpc>
              <a:spcBef>
                <a:spcPts val="2130"/>
              </a:spcBef>
              <a:spcAft>
                <a:spcPts val="0"/>
              </a:spcAft>
              <a:buClr>
                <a:schemeClr val="accent2"/>
              </a:buClr>
              <a:buSzPts val="1400"/>
              <a:buNone/>
              <a:defRPr>
                <a:solidFill>
                  <a:schemeClr val="accent2"/>
                </a:solidFill>
              </a:defRPr>
            </a:lvl8pPr>
            <a:lvl9pPr lvl="8" algn="ctr" rtl="0">
              <a:lnSpc>
                <a:spcPct val="100000"/>
              </a:lnSpc>
              <a:spcBef>
                <a:spcPts val="2130"/>
              </a:spcBef>
              <a:spcAft>
                <a:spcPts val="2130"/>
              </a:spcAft>
              <a:buClr>
                <a:schemeClr val="accent2"/>
              </a:buClr>
              <a:buSzPts val="1400"/>
              <a:buNone/>
              <a:defRPr>
                <a:solidFill>
                  <a:schemeClr val="accent2"/>
                </a:solidFill>
              </a:defRPr>
            </a:lvl9pPr>
          </a:lstStyle>
          <a:p>
            <a:endParaRPr/>
          </a:p>
        </p:txBody>
      </p:sp>
      <p:grpSp>
        <p:nvGrpSpPr>
          <p:cNvPr id="1383" name="Google Shape;1383;p27"/>
          <p:cNvGrpSpPr/>
          <p:nvPr/>
        </p:nvGrpSpPr>
        <p:grpSpPr>
          <a:xfrm>
            <a:off x="139434" y="439934"/>
            <a:ext cx="1651100" cy="2654100"/>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9" name="Google Shape;1399;p27"/>
          <p:cNvGrpSpPr/>
          <p:nvPr/>
        </p:nvGrpSpPr>
        <p:grpSpPr>
          <a:xfrm>
            <a:off x="9922634" y="403433"/>
            <a:ext cx="2108966" cy="218060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14" name="Google Shape;1414;p27"/>
          <p:cNvGrpSpPr/>
          <p:nvPr/>
        </p:nvGrpSpPr>
        <p:grpSpPr>
          <a:xfrm rot="-1441798">
            <a:off x="139395" y="5011949"/>
            <a:ext cx="784639" cy="150588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18" name="Google Shape;1418;p27"/>
          <p:cNvGrpSpPr/>
          <p:nvPr/>
        </p:nvGrpSpPr>
        <p:grpSpPr>
          <a:xfrm rot="6420098">
            <a:off x="10789793" y="5686410"/>
            <a:ext cx="1444505" cy="654969"/>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437763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0000" y="516800"/>
            <a:ext cx="10272000" cy="789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60000" y="1734467"/>
            <a:ext cx="10272000" cy="43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195838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heme" Target="../theme/theme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7.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2024/1/21</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488864"/>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99" r:id="rId4"/>
    <p:sldLayoutId id="2147483700" r:id="rId5"/>
    <p:sldLayoutId id="2147483702" r:id="rId6"/>
    <p:sldLayoutId id="2147483707" r:id="rId7"/>
    <p:sldLayoutId id="2147483709" r:id="rId8"/>
    <p:sldLayoutId id="2147483711" r:id="rId9"/>
    <p:sldLayoutId id="2147483712" r:id="rId10"/>
    <p:sldLayoutId id="2147483713" r:id="rId11"/>
    <p:sldLayoutId id="2147483714" r:id="rId12"/>
    <p:sldLayoutId id="2147483716" r:id="rId13"/>
    <p:sldLayoutId id="2147483719" r:id="rId14"/>
    <p:sldLayoutId id="2147483720" r:id="rId15"/>
    <p:sldLayoutId id="2147483721" r:id="rId16"/>
    <p:sldLayoutId id="2147483722" r:id="rId17"/>
    <p:sldLayoutId id="2147483723" r:id="rId18"/>
    <p:sldLayoutId id="2147483724" r:id="rId19"/>
    <p:sldLayoutId id="2147483725" r:id="rId20"/>
    <p:sldLayoutId id="2147483727" r:id="rId21"/>
    <p:sldLayoutId id="2147483728" r:id="rId22"/>
    <p:sldLayoutId id="2147483729" r:id="rId23"/>
    <p:sldLayoutId id="2147483743" r:id="rId24"/>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1" name="9Slide.vn - 2019">
            <a:extLst>
              <a:ext uri="{FF2B5EF4-FFF2-40B4-BE49-F238E27FC236}">
                <a16:creationId xmlns:a16="http://schemas.microsoft.com/office/drawing/2014/main" id="{89C11212-37B4-46E9-A6AA-608E09F37FC3}"/>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567280E-3606-4F07-B48E-BEBC6301C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80368-EC8F-20F5-7D78-3E38AE9E2C1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5E17B-B4A5-0DA1-A35A-8EF9DA95965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04BA-638F-48EA-A6C1-2552E34252B4}" type="datetimeFigureOut">
              <a:rPr lang="en-US" smtClean="0"/>
              <a:t>1/21/2024</a:t>
            </a:fld>
            <a:endParaRPr lang="en-US"/>
          </a:p>
        </p:txBody>
      </p:sp>
      <p:sp>
        <p:nvSpPr>
          <p:cNvPr id="5" name="Footer Placeholder 4">
            <a:extLst>
              <a:ext uri="{FF2B5EF4-FFF2-40B4-BE49-F238E27FC236}">
                <a16:creationId xmlns:a16="http://schemas.microsoft.com/office/drawing/2014/main" id="{EE7A89D5-2D57-CF0E-2ECF-99F706F3E6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69F354-1532-5625-8002-6B51A71653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2A0A-668B-4BA3-A1D4-CAEC26AE557B}" type="slidenum">
              <a:rPr lang="en-US" smtClean="0"/>
              <a:t>‹#›</a:t>
            </a:fld>
            <a:endParaRPr lang="en-US"/>
          </a:p>
        </p:txBody>
      </p:sp>
    </p:spTree>
    <p:extLst>
      <p:ext uri="{BB962C8B-B14F-4D97-AF65-F5344CB8AC3E}">
        <p14:creationId xmlns:p14="http://schemas.microsoft.com/office/powerpoint/2010/main" val="36029026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1/21/2024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extLst>
      <p:ext uri="{BB962C8B-B14F-4D97-AF65-F5344CB8AC3E}">
        <p14:creationId xmlns:p14="http://schemas.microsoft.com/office/powerpoint/2010/main" val="202982445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64612834"/>
      </p:ext>
    </p:extLst>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35.png"/><Relationship Id="rId2" Type="http://schemas.openxmlformats.org/officeDocument/2006/relationships/image" Target="../media/image62.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4.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slide" Target="slide13.xml"/><Relationship Id="rId7" Type="http://schemas.openxmlformats.org/officeDocument/2006/relationships/image" Target="../media/image65.png"/><Relationship Id="rId12" Type="http://schemas.openxmlformats.org/officeDocument/2006/relationships/slide" Target="slide18.xml"/><Relationship Id="rId17" Type="http://schemas.openxmlformats.org/officeDocument/2006/relationships/image" Target="../media/image72.png"/><Relationship Id="rId2" Type="http://schemas.openxmlformats.org/officeDocument/2006/relationships/slide" Target="slide22.xml"/><Relationship Id="rId16"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67.png"/><Relationship Id="rId5" Type="http://schemas.openxmlformats.org/officeDocument/2006/relationships/slide" Target="slide25.xml"/><Relationship Id="rId15" Type="http://schemas.openxmlformats.org/officeDocument/2006/relationships/image" Target="../media/image70.png"/><Relationship Id="rId10" Type="http://schemas.openxmlformats.org/officeDocument/2006/relationships/slide" Target="slide17.xml"/><Relationship Id="rId4" Type="http://schemas.openxmlformats.org/officeDocument/2006/relationships/slide" Target="slide24.xml"/><Relationship Id="rId9" Type="http://schemas.openxmlformats.org/officeDocument/2006/relationships/image" Target="../media/image66.png"/><Relationship Id="rId1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12.xml"/><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 Target="slide12.xml"/><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74.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slide" Target="slide12.xml"/><Relationship Id="rId7"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4.png"/><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74.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56.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51.png"/></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slide" Target="slide26.xml"/><Relationship Id="rId3" Type="http://schemas.openxmlformats.org/officeDocument/2006/relationships/image" Target="../media/image94.png"/><Relationship Id="rId7" Type="http://schemas.openxmlformats.org/officeDocument/2006/relationships/slide" Target="slide23.xml"/><Relationship Id="rId12" Type="http://schemas.openxmlformats.org/officeDocument/2006/relationships/image" Target="../media/image99.png"/><Relationship Id="rId2"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slide" Target="slide25.xml"/><Relationship Id="rId5" Type="http://schemas.openxmlformats.org/officeDocument/2006/relationships/slide" Target="slide22.xml"/><Relationship Id="rId15" Type="http://schemas.openxmlformats.org/officeDocument/2006/relationships/image" Target="../media/image75.png"/><Relationship Id="rId10" Type="http://schemas.openxmlformats.org/officeDocument/2006/relationships/image" Target="../media/image98.png"/><Relationship Id="rId4" Type="http://schemas.openxmlformats.org/officeDocument/2006/relationships/image" Target="../media/image95.png"/><Relationship Id="rId9" Type="http://schemas.openxmlformats.org/officeDocument/2006/relationships/slide" Target="slide24.xml"/><Relationship Id="rId14"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2.png"/><Relationship Id="rId1" Type="http://schemas.openxmlformats.org/officeDocument/2006/relationships/slideLayout" Target="../slideLayouts/slideLayout3.xml"/><Relationship Id="rId5" Type="http://schemas.openxmlformats.org/officeDocument/2006/relationships/slide" Target="slide20.xml"/><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10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7.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10.jpeg"/><Relationship Id="rId11" Type="http://schemas.openxmlformats.org/officeDocument/2006/relationships/image" Target="../media/image113.png"/><Relationship Id="rId5" Type="http://schemas.openxmlformats.org/officeDocument/2006/relationships/image" Target="../media/image109.jpeg"/><Relationship Id="rId10" Type="http://schemas.openxmlformats.org/officeDocument/2006/relationships/image" Target="../media/image112.jpeg"/><Relationship Id="rId4" Type="http://schemas.openxmlformats.org/officeDocument/2006/relationships/image" Target="../media/image108.jpe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56.xml"/><Relationship Id="rId6" Type="http://schemas.openxmlformats.org/officeDocument/2006/relationships/slide" Target="slide2.xml"/><Relationship Id="rId5" Type="http://schemas.openxmlformats.org/officeDocument/2006/relationships/image" Target="../media/image55.png"/><Relationship Id="rId4" Type="http://schemas.openxmlformats.org/officeDocument/2006/relationships/image" Target="../media/image54.png"/></Relationships>
</file>

<file path=ppt/slides/_rels/slide30.xml.rels><?xml version="1.0" encoding="UTF-8" standalone="yes"?>
<Relationships xmlns="http://schemas.openxmlformats.org/package/2006/relationships"><Relationship Id="rId8" Type="http://schemas.openxmlformats.org/officeDocument/2006/relationships/image" Target="../media/image119.png"/><Relationship Id="rId3" Type="http://schemas.microsoft.com/office/2007/relationships/hdphoto" Target="../media/hdphoto4.wdp"/><Relationship Id="rId7"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45.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56.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6.xml"/><Relationship Id="rId5" Type="http://schemas.openxmlformats.org/officeDocument/2006/relationships/image" Target="../media/image5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png"/><Relationship Id="rId1" Type="http://schemas.openxmlformats.org/officeDocument/2006/relationships/slideLayout" Target="../slideLayouts/slideLayout56.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eg"/><Relationship Id="rId1" Type="http://schemas.openxmlformats.org/officeDocument/2006/relationships/slideLayout" Target="../slideLayouts/slideLayout56.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stretch>
            <a:fillRect/>
          </a:stretch>
        </p:blipFill>
        <p:spPr>
          <a:xfrm>
            <a:off x="-152401" y="50802"/>
            <a:ext cx="12004742" cy="7005890"/>
          </a:xfrm>
          <a:prstGeom prst="rect">
            <a:avLst/>
          </a:prstGeom>
          <a:noFill/>
          <a:ln w="9525">
            <a:noFill/>
          </a:ln>
        </p:spPr>
      </p:pic>
      <p:pic>
        <p:nvPicPr>
          <p:cNvPr id="3" name="图片 12292" descr="27"/>
          <p:cNvPicPr>
            <a:picLocks noChangeAspect="1"/>
          </p:cNvPicPr>
          <p:nvPr/>
        </p:nvPicPr>
        <p:blipFill>
          <a:blip r:embed="rId3"/>
          <a:stretch>
            <a:fillRect/>
          </a:stretch>
        </p:blipFill>
        <p:spPr>
          <a:xfrm>
            <a:off x="9495083" y="3048001"/>
            <a:ext cx="1998286" cy="3705031"/>
          </a:xfrm>
          <a:prstGeom prst="rect">
            <a:avLst/>
          </a:prstGeom>
          <a:noFill/>
          <a:ln w="9525">
            <a:noFill/>
          </a:ln>
        </p:spPr>
      </p:pic>
      <p:sp>
        <p:nvSpPr>
          <p:cNvPr id="4" name="TextBox 3"/>
          <p:cNvSpPr txBox="1"/>
          <p:nvPr/>
        </p:nvSpPr>
        <p:spPr>
          <a:xfrm>
            <a:off x="3629" y="2514601"/>
            <a:ext cx="9118016" cy="2462213"/>
          </a:xfrm>
          <a:prstGeom prst="rect">
            <a:avLst/>
          </a:prstGeom>
          <a:noFill/>
          <a:ln w="57150">
            <a:noFill/>
          </a:ln>
        </p:spPr>
        <p:txBody>
          <a:bodyPr wrap="square" rtlCol="0">
            <a:spAutoFit/>
          </a:bodyPr>
          <a:lstStyle/>
          <a:p>
            <a:pPr algn="ctr">
              <a:spcBef>
                <a:spcPts val="600"/>
              </a:spcBef>
            </a:pPr>
            <a:r>
              <a:rPr lang="en-US" sz="4800" dirty="0" err="1">
                <a:solidFill>
                  <a:srgbClr val="FF0066"/>
                </a:solidFill>
                <a:latin typeface="Arial" pitchFamily="34" charset="0"/>
                <a:ea typeface="Kids" pitchFamily="2" charset="0"/>
                <a:cs typeface="Arial" pitchFamily="34" charset="0"/>
              </a:rPr>
              <a:t>Khởi</a:t>
            </a:r>
            <a:r>
              <a:rPr lang="en-US" sz="4800" dirty="0">
                <a:solidFill>
                  <a:srgbClr val="FF0066"/>
                </a:solidFill>
                <a:latin typeface="Arial" pitchFamily="34" charset="0"/>
                <a:ea typeface="Kids" pitchFamily="2" charset="0"/>
                <a:cs typeface="Arial" pitchFamily="34" charset="0"/>
              </a:rPr>
              <a:t> </a:t>
            </a:r>
            <a:r>
              <a:rPr lang="en-US" sz="4800" dirty="0" err="1">
                <a:solidFill>
                  <a:srgbClr val="FF0066"/>
                </a:solidFill>
                <a:latin typeface="Arial" pitchFamily="34" charset="0"/>
                <a:ea typeface="Kids" pitchFamily="2" charset="0"/>
                <a:cs typeface="Arial" pitchFamily="34" charset="0"/>
              </a:rPr>
              <a:t>động</a:t>
            </a:r>
            <a:r>
              <a:rPr lang="en-US" sz="4800" dirty="0">
                <a:solidFill>
                  <a:srgbClr val="FF0066"/>
                </a:solidFill>
                <a:latin typeface="Arial" pitchFamily="34" charset="0"/>
                <a:ea typeface="Kids" pitchFamily="2" charset="0"/>
                <a:cs typeface="Arial" pitchFamily="34" charset="0"/>
              </a:rPr>
              <a:t>:</a:t>
            </a:r>
          </a:p>
          <a:p>
            <a:pPr algn="ctr">
              <a:spcBef>
                <a:spcPts val="600"/>
              </a:spcBef>
            </a:pPr>
            <a:r>
              <a:rPr lang="en-US" sz="4800" dirty="0">
                <a:solidFill>
                  <a:srgbClr val="00B050"/>
                </a:solidFill>
                <a:latin typeface="Arial" pitchFamily="34" charset="0"/>
                <a:ea typeface="Kids" pitchFamily="2" charset="0"/>
                <a:cs typeface="Arial" pitchFamily="34" charset="0"/>
              </a:rPr>
              <a:t>TRÒ CHƠI </a:t>
            </a:r>
          </a:p>
          <a:p>
            <a:pPr algn="ctr">
              <a:spcBef>
                <a:spcPts val="600"/>
              </a:spcBef>
            </a:pPr>
            <a:r>
              <a:rPr lang="en-US" sz="4800" dirty="0">
                <a:solidFill>
                  <a:srgbClr val="00B050"/>
                </a:solidFill>
                <a:latin typeface="Arial" pitchFamily="34" charset="0"/>
                <a:ea typeface="Kids" pitchFamily="2" charset="0"/>
                <a:cs typeface="Arial" pitchFamily="34" charset="0"/>
              </a:rPr>
              <a:t>CON SỐ MAY MẮN</a:t>
            </a:r>
          </a:p>
        </p:txBody>
      </p:sp>
    </p:spTree>
    <p:extLst>
      <p:ext uri="{BB962C8B-B14F-4D97-AF65-F5344CB8AC3E}">
        <p14:creationId xmlns:p14="http://schemas.microsoft.com/office/powerpoint/2010/main" val="122929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991" y="1808670"/>
            <a:ext cx="1783109" cy="2896680"/>
            <a:chOff x="111884" y="1341945"/>
            <a:chExt cx="2354690" cy="3510210"/>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205169"/>
              <a:ext cx="2113737" cy="646986"/>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UVN Giay Trang" panose="020D0406040103070904" pitchFamily="34" charset="0"/>
                  <a:cs typeface="+mn-cs"/>
                </a:rPr>
                <a:t>TOÁN 1</a:t>
              </a:r>
              <a:endParaRPr kumimoji="0" lang="ko-KR" altLang="en-US" sz="32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UVN Giay Trang" panose="020D0406040103070904" pitchFamily="34" charset="0"/>
                <a:cs typeface="+mn-cs"/>
              </a:endParaRPr>
            </a:p>
          </p:txBody>
        </p:sp>
      </p:grpSp>
      <p:pic>
        <p:nvPicPr>
          <p:cNvPr id="1026" name="Picture 2" descr="Danh mục 5 bộ sách giáo khoa lớp 1 mới | Bộ sách lớp 1 m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4" y="-306583"/>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10741900" y="1683389"/>
            <a:ext cx="1706415" cy="1544888"/>
            <a:chOff x="4341484" y="4722902"/>
            <a:chExt cx="1549223"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4483930" y="4580456"/>
              <a:ext cx="1260544" cy="1545436"/>
            </a:xfrm>
            <a:prstGeom prst="rect">
              <a:avLst/>
            </a:prstGeom>
          </p:spPr>
        </p:pic>
        <p:sp>
          <p:nvSpPr>
            <p:cNvPr id="4" name="TextBox 3"/>
            <p:cNvSpPr txBox="1"/>
            <p:nvPr/>
          </p:nvSpPr>
          <p:spPr>
            <a:xfrm rot="20593743" flipH="1">
              <a:off x="4684243" y="5002885"/>
              <a:ext cx="1206464" cy="597548"/>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UTM Silk Script" panose="02040603050506020204" pitchFamily="18" charset="0"/>
                  <a:cs typeface="+mn-cs"/>
                </a:rPr>
                <a:t>Tiết</a:t>
              </a:r>
              <a:r>
                <a:rPr kumimoji="0" lang="en-US" sz="3600" b="1" i="0" u="none" strike="noStrike" kern="1200" cap="none" spc="0" normalizeH="0" baseline="0" noProof="0" dirty="0">
                  <a:ln>
                    <a:solidFill>
                      <a:prstClr val="black"/>
                    </a:solidFill>
                  </a:ln>
                  <a:solidFill>
                    <a:srgbClr val="7030A0"/>
                  </a:solidFill>
                  <a:effectLst/>
                  <a:uLnTx/>
                  <a:uFillTx/>
                  <a:latin typeface="UTM Silk Script" panose="02040603050506020204" pitchFamily="18" charset="0"/>
                  <a:cs typeface="+mn-cs"/>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sp>
        <p:nvSpPr>
          <p:cNvPr id="2" name="Title 1">
            <a:extLst>
              <a:ext uri="{FF2B5EF4-FFF2-40B4-BE49-F238E27FC236}">
                <a16:creationId xmlns:a16="http://schemas.microsoft.com/office/drawing/2014/main" id="{514EA0B3-2B49-2368-CA1E-785D0EC392B9}"/>
              </a:ext>
            </a:extLst>
          </p:cNvPr>
          <p:cNvSpPr txBox="1">
            <a:spLocks/>
          </p:cNvSpPr>
          <p:nvPr/>
        </p:nvSpPr>
        <p:spPr>
          <a:xfrm>
            <a:off x="2518742" y="2604585"/>
            <a:ext cx="7692886" cy="532456"/>
          </a:xfrm>
          <a:prstGeom prst="rect">
            <a:avLst/>
          </a:prstGeom>
        </p:spPr>
        <p:txBody>
          <a:bodyPr vert="horz" lIns="121878" tIns="60939" rIns="121878" bIns="60939" rtlCol="0" anchor="ctr">
            <a:noAutofit/>
          </a:bodyPr>
          <a:lstStyle>
            <a:lvl1pPr algn="l" defTabSz="685983" rtl="0" eaLnBrk="1" latinLnBrk="0" hangingPunct="1">
              <a:lnSpc>
                <a:spcPct val="90000"/>
              </a:lnSpc>
              <a:spcBef>
                <a:spcPct val="0"/>
              </a:spcBef>
              <a:buNone/>
              <a:defRPr sz="3301" kern="1200">
                <a:solidFill>
                  <a:schemeClr val="tx1"/>
                </a:solidFill>
                <a:uFillTx/>
                <a:latin typeface="+mj-lt"/>
                <a:ea typeface="+mj-ea"/>
                <a:cs typeface="+mj-cs"/>
              </a:defRPr>
            </a:lvl1pPr>
          </a:lstStyle>
          <a:p>
            <a:pPr algn="ctr" defTabSz="914347"/>
            <a:r>
              <a:rPr lang="en-GB" sz="6000" b="1" u="sng"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Bài</a:t>
            </a:r>
            <a:r>
              <a:rPr lang="en-GB" sz="6000" b="1" u="sng"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1: </a:t>
            </a:r>
          </a:p>
          <a:p>
            <a:pPr algn="ctr" defTabSz="914347"/>
            <a:r>
              <a:rPr lang="en-GB" sz="6000" b="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Các</a:t>
            </a:r>
            <a:r>
              <a:rPr lang="en-GB" sz="6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a:t>
            </a:r>
            <a:r>
              <a:rPr lang="en-GB" sz="6000" b="1" dirty="0" err="1">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số</a:t>
            </a:r>
            <a:r>
              <a:rPr lang="en-GB" sz="6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rPr>
              <a:t> 0, 1, 2, 3, 4, 5</a:t>
            </a:r>
          </a:p>
        </p:txBody>
      </p:sp>
      <p:sp>
        <p:nvSpPr>
          <p:cNvPr id="5" name="TextBox 4">
            <a:extLst>
              <a:ext uri="{FF2B5EF4-FFF2-40B4-BE49-F238E27FC236}">
                <a16:creationId xmlns:a16="http://schemas.microsoft.com/office/drawing/2014/main" id="{91F57296-7451-1119-F7F4-F9ADD8BBE087}"/>
              </a:ext>
            </a:extLst>
          </p:cNvPr>
          <p:cNvSpPr txBox="1"/>
          <p:nvPr/>
        </p:nvSpPr>
        <p:spPr>
          <a:xfrm>
            <a:off x="5457825" y="3848100"/>
            <a:ext cx="2419350" cy="646331"/>
          </a:xfrm>
          <a:prstGeom prst="rect">
            <a:avLst/>
          </a:prstGeom>
          <a:noFill/>
        </p:spPr>
        <p:txBody>
          <a:bodyPr wrap="square" rtlCol="0">
            <a:spAutoFit/>
          </a:bodyPr>
          <a:lstStyle/>
          <a:p>
            <a:r>
              <a:rPr lang="en-US" sz="3600" b="1" i="1" dirty="0">
                <a:solidFill>
                  <a:srgbClr val="FF0000"/>
                </a:solidFill>
                <a:latin typeface="Calibri" panose="020F0502020204030204" pitchFamily="34" charset="0"/>
                <a:cs typeface="Calibri" panose="020F0502020204030204" pitchFamily="34" charset="0"/>
              </a:rPr>
              <a:t>(</a:t>
            </a:r>
            <a:r>
              <a:rPr lang="en-US" sz="3600" b="1" i="1" dirty="0" err="1">
                <a:solidFill>
                  <a:srgbClr val="FF0000"/>
                </a:solidFill>
                <a:latin typeface="Calibri" panose="020F0502020204030204" pitchFamily="34" charset="0"/>
                <a:cs typeface="Calibri" panose="020F0502020204030204" pitchFamily="34" charset="0"/>
              </a:rPr>
              <a:t>Tiết</a:t>
            </a:r>
            <a:r>
              <a:rPr lang="en-US" sz="3600" b="1" i="1" dirty="0">
                <a:solidFill>
                  <a:srgbClr val="FF000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7618768" y="207651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7" name="Rounded Rectangle 6">
            <a:hlinkClick r:id="rId3" action="ppaction://hlinksldjump"/>
          </p:cNvPr>
          <p:cNvSpPr/>
          <p:nvPr/>
        </p:nvSpPr>
        <p:spPr>
          <a:xfrm>
            <a:off x="2746229" y="205409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8" name="Rounded Rectangle 7">
            <a:hlinkClick r:id="rId4" action="ppaction://hlinksldjump"/>
          </p:cNvPr>
          <p:cNvSpPr/>
          <p:nvPr/>
        </p:nvSpPr>
        <p:spPr>
          <a:xfrm>
            <a:off x="2746229"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9" name="Rounded Rectangle 8">
            <a:hlinkClick r:id="rId5" action="ppaction://hlinksldjump"/>
          </p:cNvPr>
          <p:cNvSpPr/>
          <p:nvPr/>
        </p:nvSpPr>
        <p:spPr>
          <a:xfrm>
            <a:off x="5189718" y="2019005"/>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0" name="Rounded Rectangle 9">
            <a:hlinkClick r:id="" action="ppaction://noaction"/>
          </p:cNvPr>
          <p:cNvSpPr/>
          <p:nvPr/>
        </p:nvSpPr>
        <p:spPr>
          <a:xfrm>
            <a:off x="5189718" y="3869684"/>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1" name="Rounded Rectangle 10">
            <a:hlinkClick r:id="" action="ppaction://noaction"/>
          </p:cNvPr>
          <p:cNvSpPr/>
          <p:nvPr/>
        </p:nvSpPr>
        <p:spPr>
          <a:xfrm>
            <a:off x="7633207"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pic>
        <p:nvPicPr>
          <p:cNvPr id="12" name="Picture 11">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7568" y="2290865"/>
            <a:ext cx="1529938" cy="1121954"/>
          </a:xfrm>
          <a:prstGeom prst="rect">
            <a:avLst/>
          </a:prstGeom>
        </p:spPr>
      </p:pic>
      <p:pic>
        <p:nvPicPr>
          <p:cNvPr id="13" name="Picture 12">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7194" y="2376606"/>
            <a:ext cx="1252116" cy="918219"/>
          </a:xfrm>
          <a:prstGeom prst="rect">
            <a:avLst/>
          </a:prstGeom>
        </p:spPr>
      </p:pic>
      <p:pic>
        <p:nvPicPr>
          <p:cNvPr id="16" name="Picture 1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2761" y="4142680"/>
            <a:ext cx="1380978" cy="1012718"/>
          </a:xfrm>
          <a:prstGeom prst="rect">
            <a:avLst/>
          </a:prstGeom>
        </p:spPr>
      </p:pic>
      <p:pic>
        <p:nvPicPr>
          <p:cNvPr id="17" name="Picture 1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6189" y="4084878"/>
            <a:ext cx="1541571" cy="1130486"/>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34690" y="4133031"/>
            <a:ext cx="547682" cy="547682"/>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63456" y="4152079"/>
            <a:ext cx="543918" cy="543918"/>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83397" y="4704476"/>
            <a:ext cx="496601" cy="496601"/>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28541" y="4703230"/>
            <a:ext cx="497847" cy="497847"/>
          </a:xfrm>
          <a:prstGeom prst="rect">
            <a:avLst/>
          </a:prstGeom>
        </p:spPr>
      </p:pic>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9595" y="595467"/>
            <a:ext cx="2287521" cy="1143761"/>
          </a:xfrm>
          <a:prstGeom prst="rect">
            <a:avLst/>
          </a:prstGeom>
        </p:spPr>
      </p:pic>
      <p:sp>
        <p:nvSpPr>
          <p:cNvPr id="23" name="Content Placeholder 2">
            <a:extLst>
              <a:ext uri="{FF2B5EF4-FFF2-40B4-BE49-F238E27FC236}">
                <a16:creationId xmlns:a16="http://schemas.microsoft.com/office/drawing/2014/main" id="{FA41E75F-DA3F-AD44-BD29-53B147E38105}"/>
              </a:ext>
            </a:extLst>
          </p:cNvPr>
          <p:cNvSpPr txBox="1">
            <a:spLocks/>
          </p:cNvSpPr>
          <p:nvPr/>
        </p:nvSpPr>
        <p:spPr>
          <a:xfrm>
            <a:off x="2746229" y="1258415"/>
            <a:ext cx="694007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8804">
              <a:spcBef>
                <a:spcPts val="1333"/>
              </a:spcBef>
            </a:pPr>
            <a:r>
              <a:rPr lang="en-GB" sz="3600" dirty="0">
                <a:solidFill>
                  <a:srgbClr val="002060"/>
                </a:solidFill>
                <a:latin typeface="Calibri" panose="020F0502020204030204" pitchFamily="34" charset="0"/>
                <a:cs typeface="Lato Heavy" panose="020F0502020204030203" pitchFamily="34" charset="0"/>
              </a:rPr>
              <a:t>1. </a:t>
            </a:r>
            <a:r>
              <a:rPr lang="en-GB" sz="3600" dirty="0" err="1">
                <a:solidFill>
                  <a:srgbClr val="002060"/>
                </a:solidFill>
                <a:latin typeface="Calibri" panose="020F0502020204030204" pitchFamily="34" charset="0"/>
                <a:cs typeface="Lato Heavy" panose="020F0502020204030203" pitchFamily="34" charset="0"/>
              </a:rPr>
              <a:t>Đếm</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số</a:t>
            </a:r>
            <a:r>
              <a:rPr lang="en-GB" sz="3600" dirty="0">
                <a:solidFill>
                  <a:srgbClr val="002060"/>
                </a:solidFill>
                <a:latin typeface="Calibri" panose="020F0502020204030204" pitchFamily="34" charset="0"/>
                <a:cs typeface="Lato Heavy" panose="020F0502020204030203" pitchFamily="34" charset="0"/>
              </a:rPr>
              <a:t> con </a:t>
            </a:r>
            <a:r>
              <a:rPr lang="en-GB" sz="3600" dirty="0" err="1">
                <a:solidFill>
                  <a:srgbClr val="002060"/>
                </a:solidFill>
                <a:latin typeface="Calibri" panose="020F0502020204030204" pitchFamily="34" charset="0"/>
                <a:cs typeface="Lato Heavy" panose="020F0502020204030203" pitchFamily="34" charset="0"/>
              </a:rPr>
              <a:t>vật</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trong</a:t>
            </a:r>
            <a:r>
              <a:rPr lang="en-GB" sz="3600" dirty="0">
                <a:solidFill>
                  <a:srgbClr val="002060"/>
                </a:solidFill>
                <a:latin typeface="Calibri" panose="020F0502020204030204" pitchFamily="34" charset="0"/>
                <a:cs typeface="Lato Heavy" panose="020F0502020204030203" pitchFamily="34" charset="0"/>
              </a:rPr>
              <a:t> </a:t>
            </a:r>
            <a:r>
              <a:rPr lang="en-GB" sz="3600" dirty="0" err="1">
                <a:solidFill>
                  <a:srgbClr val="002060"/>
                </a:solidFill>
                <a:latin typeface="Calibri" panose="020F0502020204030204" pitchFamily="34" charset="0"/>
                <a:cs typeface="Lato Heavy" panose="020F0502020204030203" pitchFamily="34" charset="0"/>
              </a:rPr>
              <a:t>hình</a:t>
            </a:r>
            <a:endParaRPr lang="en-GB" sz="3600" dirty="0">
              <a:solidFill>
                <a:srgbClr val="002060"/>
              </a:solidFill>
              <a:latin typeface="Calibri" panose="020F0502020204030204" pitchFamily="34" charset="0"/>
              <a:cs typeface="Lato Heavy" panose="020F0502020204030203" pitchFamily="34" charset="0"/>
            </a:endParaRPr>
          </a:p>
        </p:txBody>
      </p:sp>
      <p:sp>
        <p:nvSpPr>
          <p:cNvPr id="18" name="Rounded Rectangle 17"/>
          <p:cNvSpPr/>
          <p:nvPr/>
        </p:nvSpPr>
        <p:spPr>
          <a:xfrm>
            <a:off x="4500087" y="3254288"/>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19" name="Rounded Rectangle 18"/>
          <p:cNvSpPr/>
          <p:nvPr/>
        </p:nvSpPr>
        <p:spPr>
          <a:xfrm>
            <a:off x="6980218" y="3232902"/>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4" name="Rounded Rectangle 23"/>
          <p:cNvSpPr/>
          <p:nvPr/>
        </p:nvSpPr>
        <p:spPr>
          <a:xfrm>
            <a:off x="9383657" y="3259994"/>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5" name="Rounded Rectangle 24"/>
          <p:cNvSpPr/>
          <p:nvPr/>
        </p:nvSpPr>
        <p:spPr>
          <a:xfrm>
            <a:off x="4500087" y="5080399"/>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6" name="Rounded Rectangle 25"/>
          <p:cNvSpPr/>
          <p:nvPr/>
        </p:nvSpPr>
        <p:spPr>
          <a:xfrm>
            <a:off x="6980218" y="5059013"/>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7" name="Rounded Rectangle 26"/>
          <p:cNvSpPr/>
          <p:nvPr/>
        </p:nvSpPr>
        <p:spPr>
          <a:xfrm>
            <a:off x="9383657" y="5086105"/>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Tree>
    <p:extLst>
      <p:ext uri="{BB962C8B-B14F-4D97-AF65-F5344CB8AC3E}">
        <p14:creationId xmlns:p14="http://schemas.microsoft.com/office/powerpoint/2010/main" val="384528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ABFF"/>
        </a:solid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2" action="ppaction://hlinksldjump" highlightClick="1"/>
          </p:cNvPr>
          <p:cNvSpPr/>
          <p:nvPr/>
        </p:nvSpPr>
        <p:spPr>
          <a:xfrm>
            <a:off x="11350777" y="6059684"/>
            <a:ext cx="580573" cy="5888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0</a:t>
            </a:r>
          </a:p>
        </p:txBody>
      </p:sp>
      <p:sp>
        <p:nvSpPr>
          <p:cNvPr id="11" name="Cloud Callout 10"/>
          <p:cNvSpPr/>
          <p:nvPr/>
        </p:nvSpPr>
        <p:spPr>
          <a:xfrm>
            <a:off x="1143685" y="885790"/>
            <a:ext cx="3408652" cy="22003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b="1" dirty="0" err="1">
                <a:solidFill>
                  <a:srgbClr val="002060"/>
                </a:solidFill>
                <a:latin typeface="Calibri" panose="020F0502020204030204"/>
              </a:rPr>
              <a:t>Đố</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các</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bạn</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có</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bao</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nhiêu</a:t>
            </a:r>
            <a:r>
              <a:rPr lang="en-GB" sz="2800" b="1" dirty="0">
                <a:solidFill>
                  <a:srgbClr val="002060"/>
                </a:solidFill>
                <a:latin typeface="Calibri" panose="020F0502020204030204"/>
              </a:rPr>
              <a:t> con </a:t>
            </a:r>
            <a:r>
              <a:rPr lang="en-GB" sz="2800" b="1" dirty="0" err="1">
                <a:solidFill>
                  <a:srgbClr val="002060"/>
                </a:solidFill>
                <a:latin typeface="Calibri" panose="020F0502020204030204"/>
              </a:rPr>
              <a:t>vật</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trong</a:t>
            </a:r>
            <a:r>
              <a:rPr lang="en-GB" sz="2800" b="1" dirty="0">
                <a:solidFill>
                  <a:srgbClr val="002060"/>
                </a:solidFill>
                <a:latin typeface="Calibri" panose="020F0502020204030204"/>
              </a:rPr>
              <a:t> </a:t>
            </a:r>
            <a:r>
              <a:rPr lang="en-GB" sz="2800" b="1" dirty="0" err="1">
                <a:solidFill>
                  <a:srgbClr val="002060"/>
                </a:solidFill>
                <a:latin typeface="Calibri" panose="020F0502020204030204"/>
              </a:rPr>
              <a:t>hình</a:t>
            </a:r>
            <a:r>
              <a:rPr lang="en-GB" sz="2800" b="1" dirty="0">
                <a:solidFill>
                  <a:srgbClr val="002060"/>
                </a:solidFill>
                <a:latin typeface="Calibri" panose="020F0502020204030204"/>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06" y="221904"/>
            <a:ext cx="2030996" cy="1015498"/>
          </a:xfrm>
          <a:prstGeom prst="rect">
            <a:avLst/>
          </a:prstGeom>
        </p:spPr>
      </p:pic>
    </p:spTree>
    <p:extLst>
      <p:ext uri="{BB962C8B-B14F-4D97-AF65-F5344CB8AC3E}">
        <p14:creationId xmlns:p14="http://schemas.microsoft.com/office/powerpoint/2010/main" val="411440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717451" y="897523"/>
            <a:ext cx="3817619"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chó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24502" y="6253837"/>
            <a:ext cx="567498" cy="57561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7171" y="2578249"/>
            <a:ext cx="2236426" cy="1986392"/>
          </a:xfrm>
          <a:prstGeom prst="rect">
            <a:avLst/>
          </a:prstGeom>
        </p:spPr>
      </p:pic>
      <p:sp>
        <p:nvSpPr>
          <p:cNvPr id="15" name="Cloud Callout 14"/>
          <p:cNvSpPr/>
          <p:nvPr/>
        </p:nvSpPr>
        <p:spPr>
          <a:xfrm>
            <a:off x="560070" y="834390"/>
            <a:ext cx="3593477" cy="26974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b="1" dirty="0" err="1">
                <a:solidFill>
                  <a:srgbClr val="4472C4">
                    <a:lumMod val="75000"/>
                  </a:srgbClr>
                </a:solidFill>
                <a:latin typeface="Calibri" panose="020F0502020204030204"/>
              </a:rPr>
              <a:t>Đố</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các</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bạn</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có</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bao</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nhiêu</a:t>
            </a:r>
            <a:r>
              <a:rPr lang="en-GB" sz="2800" b="1" dirty="0">
                <a:solidFill>
                  <a:srgbClr val="4472C4">
                    <a:lumMod val="75000"/>
                  </a:srgbClr>
                </a:solidFill>
                <a:latin typeface="Calibri" panose="020F0502020204030204"/>
              </a:rPr>
              <a:t> con </a:t>
            </a:r>
            <a:r>
              <a:rPr lang="en-GB" sz="2800" b="1" dirty="0" err="1">
                <a:solidFill>
                  <a:srgbClr val="4472C4">
                    <a:lumMod val="75000"/>
                  </a:srgbClr>
                </a:solidFill>
                <a:latin typeface="Calibri" panose="020F0502020204030204"/>
              </a:rPr>
              <a:t>mèo</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trong</a:t>
            </a:r>
            <a:r>
              <a:rPr lang="en-GB" sz="2800" b="1" dirty="0">
                <a:solidFill>
                  <a:srgbClr val="4472C4">
                    <a:lumMod val="75000"/>
                  </a:srgbClr>
                </a:solidFill>
                <a:latin typeface="Calibri" panose="020F0502020204030204"/>
              </a:rPr>
              <a:t> </a:t>
            </a:r>
            <a:r>
              <a:rPr lang="en-GB" sz="2800" b="1" dirty="0" err="1">
                <a:solidFill>
                  <a:srgbClr val="4472C4">
                    <a:lumMod val="75000"/>
                  </a:srgbClr>
                </a:solidFill>
                <a:latin typeface="Calibri" panose="020F0502020204030204"/>
              </a:rPr>
              <a:t>hình</a:t>
            </a:r>
            <a:r>
              <a:rPr lang="en-GB" sz="2800" b="1" dirty="0">
                <a:solidFill>
                  <a:srgbClr val="4472C4">
                    <a:lumMod val="75000"/>
                  </a:srgbClr>
                </a:solidFill>
                <a:latin typeface="Calibri" panose="020F0502020204030204"/>
              </a:rPr>
              <a:t>?</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3479" y="3956125"/>
            <a:ext cx="2600808" cy="287528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6686" y="2666283"/>
            <a:ext cx="2038195" cy="181032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4817" y="0"/>
            <a:ext cx="2030996" cy="1015498"/>
          </a:xfrm>
          <a:prstGeom prst="rect">
            <a:avLst/>
          </a:prstGeom>
        </p:spPr>
      </p:pic>
    </p:spTree>
    <p:extLst>
      <p:ext uri="{BB962C8B-B14F-4D97-AF65-F5344CB8AC3E}">
        <p14:creationId xmlns:p14="http://schemas.microsoft.com/office/powerpoint/2010/main" val="1116832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07338" y="6227600"/>
            <a:ext cx="584662" cy="5930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1" name="Cloud Callout 10"/>
          <p:cNvSpPr/>
          <p:nvPr/>
        </p:nvSpPr>
        <p:spPr>
          <a:xfrm>
            <a:off x="674081" y="542925"/>
            <a:ext cx="3582604" cy="288607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bao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gà</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a:solidFill>
                  <a:srgbClr val="002060"/>
                </a:solidFill>
                <a:latin typeface="Calibri" panose="020F0502020204030204"/>
              </a:rPr>
              <a:t>hình?</a:t>
            </a:r>
            <a:endParaRPr lang="en-GB" sz="3200" b="1" dirty="0">
              <a:solidFill>
                <a:srgbClr val="002060"/>
              </a:solidFill>
              <a:latin typeface="Calibri" panose="020F0502020204030204"/>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53823" y="3956125"/>
            <a:ext cx="2600808" cy="287528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171" y="1935902"/>
            <a:ext cx="1459139" cy="14591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3310" y="2090914"/>
            <a:ext cx="1449110" cy="144911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861" y="3466190"/>
            <a:ext cx="1323049" cy="1323049"/>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5820" y="3406346"/>
            <a:ext cx="1326369" cy="1326369"/>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3452689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562113" y="6257176"/>
            <a:ext cx="554362" cy="5622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281" y="2289132"/>
            <a:ext cx="2515680" cy="2234424"/>
          </a:xfrm>
          <a:prstGeom prst="rect">
            <a:avLst/>
          </a:prstGeom>
        </p:spPr>
      </p:pic>
      <p:sp>
        <p:nvSpPr>
          <p:cNvPr id="11" name="Cloud Callout 10"/>
          <p:cNvSpPr/>
          <p:nvPr/>
        </p:nvSpPr>
        <p:spPr>
          <a:xfrm>
            <a:off x="732564" y="276225"/>
            <a:ext cx="3819773" cy="265215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thỏ</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794749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200026"/>
            <a:ext cx="3672227" cy="257976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b="1" dirty="0" err="1">
                <a:solidFill>
                  <a:srgbClr val="002060"/>
                </a:solidFill>
                <a:latin typeface="Calibri" panose="020F0502020204030204"/>
              </a:rPr>
              <a:t>Đố</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các</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bạn</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có</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bao</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nhiêu</a:t>
            </a:r>
            <a:r>
              <a:rPr lang="en-GB" sz="3200" b="1" dirty="0">
                <a:solidFill>
                  <a:srgbClr val="002060"/>
                </a:solidFill>
                <a:latin typeface="Calibri" panose="020F0502020204030204"/>
              </a:rPr>
              <a:t> con </a:t>
            </a:r>
            <a:r>
              <a:rPr lang="en-GB" sz="3200" b="1" dirty="0" err="1">
                <a:solidFill>
                  <a:srgbClr val="002060"/>
                </a:solidFill>
                <a:latin typeface="Calibri" panose="020F0502020204030204"/>
              </a:rPr>
              <a:t>vịt</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trong</a:t>
            </a:r>
            <a:r>
              <a:rPr lang="en-GB" sz="3200" b="1" dirty="0">
                <a:solidFill>
                  <a:srgbClr val="002060"/>
                </a:solidFill>
                <a:latin typeface="Calibri" panose="020F0502020204030204"/>
              </a:rPr>
              <a:t> </a:t>
            </a:r>
            <a:r>
              <a:rPr lang="en-GB" sz="3200" b="1" dirty="0" err="1">
                <a:solidFill>
                  <a:srgbClr val="002060"/>
                </a:solidFill>
                <a:latin typeface="Calibri" panose="020F0502020204030204"/>
              </a:rPr>
              <a:t>hình</a:t>
            </a:r>
            <a:r>
              <a:rPr lang="en-GB" sz="3200" b="1" dirty="0">
                <a:solidFill>
                  <a:srgbClr val="002060"/>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04" y="1695991"/>
            <a:ext cx="10359603" cy="4532326"/>
          </a:xfrm>
          <a:prstGeom prst="roundRect">
            <a:avLst>
              <a:gd name="adj" fmla="val 38607"/>
            </a:avLst>
          </a:prstGeom>
        </p:spPr>
      </p:pic>
      <p:sp>
        <p:nvSpPr>
          <p:cNvPr id="37" name="Content Placeholder 2">
            <a:extLst>
              <a:ext uri="{FF2B5EF4-FFF2-40B4-BE49-F238E27FC236}">
                <a16:creationId xmlns:a16="http://schemas.microsoft.com/office/drawing/2014/main" id="{FA41E75F-DA3F-AD44-BD29-53B147E38105}"/>
              </a:ext>
            </a:extLst>
          </p:cNvPr>
          <p:cNvSpPr txBox="1">
            <a:spLocks/>
          </p:cNvSpPr>
          <p:nvPr/>
        </p:nvSpPr>
        <p:spPr>
          <a:xfrm>
            <a:off x="983241" y="1406518"/>
            <a:ext cx="11580891"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a:solidFill>
                  <a:srgbClr val="002060"/>
                </a:solidFill>
                <a:latin typeface="Calibri" panose="020F0502020204030204" pitchFamily="34" charset="0"/>
                <a:cs typeface="Lato Heavy" panose="020F0502020204030203" pitchFamily="34" charset="0"/>
              </a:rPr>
              <a:t>2. </a:t>
            </a:r>
            <a:r>
              <a:rPr lang="en-GB" sz="3200" b="1" dirty="0" err="1">
                <a:solidFill>
                  <a:srgbClr val="002060"/>
                </a:solidFill>
                <a:latin typeface="Calibri" panose="020F0502020204030204" pitchFamily="34" charset="0"/>
                <a:cs typeface="Lato Heavy" panose="020F0502020204030203" pitchFamily="34" charset="0"/>
              </a:rPr>
              <a:t>Chúng</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mình</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cùng</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tìm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số</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thích</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hợp</a:t>
            </a:r>
            <a:r>
              <a:rPr lang="en-GB" sz="3200" b="1" dirty="0">
                <a:solidFill>
                  <a:srgbClr val="002060"/>
                </a:solidFill>
                <a:latin typeface="Calibri" panose="020F0502020204030204" pitchFamily="34" charset="0"/>
                <a:cs typeface="Lato Heavy" panose="020F0502020204030203" pitchFamily="34" charset="0"/>
              </a:rPr>
              <a:t> ở </a:t>
            </a:r>
            <a:r>
              <a:rPr lang="en-GB" sz="3200" b="1" dirty="0" err="1">
                <a:solidFill>
                  <a:srgbClr val="002060"/>
                </a:solidFill>
                <a:latin typeface="Calibri" panose="020F0502020204030204" pitchFamily="34" charset="0"/>
                <a:cs typeface="Lato Heavy" panose="020F0502020204030203" pitchFamily="34" charset="0"/>
              </a:rPr>
              <a:t>dấu</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hỏi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nào</a:t>
            </a:r>
            <a:r>
              <a:rPr lang="en-GB" sz="3200" b="1" dirty="0">
                <a:solidFill>
                  <a:srgbClr val="002060"/>
                </a:solidFill>
                <a:latin typeface="Calibri" panose="020F0502020204030204" pitchFamily="34" charset="0"/>
                <a:cs typeface="Lato Heavy" panose="020F0502020204030203" pitchFamily="34"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301" y="3170082"/>
            <a:ext cx="1927279" cy="141333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946" y="3170083"/>
            <a:ext cx="1959085" cy="143666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7457" y="3161514"/>
            <a:ext cx="1938963" cy="142190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3262" y="3149852"/>
            <a:ext cx="1986673" cy="145689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404" y="547917"/>
            <a:ext cx="2030996" cy="1015498"/>
          </a:xfrm>
          <a:prstGeom prst="rect">
            <a:avLst/>
          </a:prstGeom>
        </p:spPr>
      </p:pic>
    </p:spTree>
    <p:extLst>
      <p:ext uri="{BB962C8B-B14F-4D97-AF65-F5344CB8AC3E}">
        <p14:creationId xmlns:p14="http://schemas.microsoft.com/office/powerpoint/2010/main" val="294229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1295400"/>
          <a:ext cx="7315200" cy="43891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194560">
                <a:tc>
                  <a:txBody>
                    <a:bodyPr/>
                    <a:lstStyle/>
                    <a:p>
                      <a:endParaRPr lang="en-US"/>
                    </a:p>
                  </a:txBody>
                  <a:tcPr>
                    <a:solidFill>
                      <a:srgbClr val="FFC000"/>
                    </a:solidFill>
                  </a:tcPr>
                </a:tc>
                <a:tc>
                  <a:txBody>
                    <a:bodyPr/>
                    <a:lstStyle/>
                    <a:p>
                      <a:endParaRPr lang="en-US"/>
                    </a:p>
                  </a:txBody>
                  <a:tcPr/>
                </a:tc>
                <a:tc>
                  <a:txBody>
                    <a:bodyPr/>
                    <a:lstStyle/>
                    <a:p>
                      <a:endParaRPr lang="en-US"/>
                    </a:p>
                  </a:txBody>
                  <a:tcPr>
                    <a:solidFill>
                      <a:srgbClr val="EABBEF"/>
                    </a:solidFill>
                  </a:tcPr>
                </a:tc>
                <a:tc>
                  <a:txBody>
                    <a:bodyPr/>
                    <a:lstStyle/>
                    <a:p>
                      <a:endParaRPr lang="en-US"/>
                    </a:p>
                  </a:txBody>
                  <a:tcPr>
                    <a:solidFill>
                      <a:srgbClr val="92D050"/>
                    </a:solidFill>
                  </a:tcPr>
                </a:tc>
                <a:extLst>
                  <a:ext uri="{0D108BD9-81ED-4DB2-BD59-A6C34878D82A}">
                    <a16:rowId xmlns:a16="http://schemas.microsoft.com/office/drawing/2014/main" val="10000"/>
                  </a:ext>
                </a:extLst>
              </a:tr>
              <a:tr h="2194560">
                <a:tc>
                  <a:txBody>
                    <a:bodyPr/>
                    <a:lstStyle/>
                    <a:p>
                      <a:endParaRPr lang="en-US"/>
                    </a:p>
                  </a:txBody>
                  <a:tcPr>
                    <a:solidFill>
                      <a:srgbClr val="ECBC9E"/>
                    </a:solidFill>
                  </a:tcPr>
                </a:tc>
                <a:tc>
                  <a:txBody>
                    <a:bodyPr/>
                    <a:lstStyle/>
                    <a:p>
                      <a:endParaRPr lang="en-US"/>
                    </a:p>
                  </a:txBody>
                  <a:tcPr>
                    <a:solidFill>
                      <a:srgbClr val="C368CA"/>
                    </a:solidFill>
                  </a:tcPr>
                </a:tc>
                <a:tc>
                  <a:txBody>
                    <a:bodyPr/>
                    <a:lstStyle/>
                    <a:p>
                      <a:endParaRPr lang="en-US"/>
                    </a:p>
                  </a:txBody>
                  <a:tcPr>
                    <a:solidFill>
                      <a:srgbClr val="EFF87C"/>
                    </a:solidFill>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3" name="Rectangle 2">
            <a:hlinkClick r:id="rId2" action="ppaction://hlinksldjump"/>
          </p:cNvPr>
          <p:cNvSpPr/>
          <p:nvPr/>
        </p:nvSpPr>
        <p:spPr>
          <a:xfrm>
            <a:off x="2440824" y="1368552"/>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1</a:t>
            </a:r>
          </a:p>
        </p:txBody>
      </p:sp>
      <p:sp>
        <p:nvSpPr>
          <p:cNvPr id="4" name="Rectangle 3">
            <a:hlinkClick r:id="rId3" action="ppaction://hlinksldjump"/>
          </p:cNvPr>
          <p:cNvSpPr/>
          <p:nvPr/>
        </p:nvSpPr>
        <p:spPr>
          <a:xfrm>
            <a:off x="4270369"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2</a:t>
            </a:r>
          </a:p>
        </p:txBody>
      </p:sp>
      <p:sp>
        <p:nvSpPr>
          <p:cNvPr id="5" name="Rectangle 4">
            <a:hlinkClick r:id="rId4" action="ppaction://hlinksldjump"/>
          </p:cNvPr>
          <p:cNvSpPr/>
          <p:nvPr/>
        </p:nvSpPr>
        <p:spPr>
          <a:xfrm>
            <a:off x="6104524"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3</a:t>
            </a:r>
          </a:p>
        </p:txBody>
      </p:sp>
      <p:sp>
        <p:nvSpPr>
          <p:cNvPr id="6" name="Rectangle 5">
            <a:hlinkClick r:id="rId5" action="ppaction://hlinksldjump"/>
          </p:cNvPr>
          <p:cNvSpPr/>
          <p:nvPr/>
        </p:nvSpPr>
        <p:spPr>
          <a:xfrm>
            <a:off x="7938169" y="1368552"/>
            <a:ext cx="1828800" cy="215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4</a:t>
            </a:r>
          </a:p>
        </p:txBody>
      </p:sp>
      <p:sp>
        <p:nvSpPr>
          <p:cNvPr id="7" name="Rectangle 6">
            <a:hlinkClick r:id="rId6" action="ppaction://hlinksldjump"/>
          </p:cNvPr>
          <p:cNvSpPr/>
          <p:nvPr/>
        </p:nvSpPr>
        <p:spPr>
          <a:xfrm>
            <a:off x="2440824"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5</a:t>
            </a:r>
          </a:p>
        </p:txBody>
      </p:sp>
      <p:sp>
        <p:nvSpPr>
          <p:cNvPr id="8" name="Rectangle 7">
            <a:hlinkClick r:id="rId7" action="ppaction://hlinksldjump"/>
          </p:cNvPr>
          <p:cNvSpPr/>
          <p:nvPr/>
        </p:nvSpPr>
        <p:spPr>
          <a:xfrm>
            <a:off x="4270369"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6</a:t>
            </a:r>
          </a:p>
        </p:txBody>
      </p:sp>
      <p:sp>
        <p:nvSpPr>
          <p:cNvPr id="9" name="Rectangle 8">
            <a:hlinkClick r:id="rId8" action="ppaction://hlinksldjump"/>
          </p:cNvPr>
          <p:cNvSpPr/>
          <p:nvPr/>
        </p:nvSpPr>
        <p:spPr>
          <a:xfrm>
            <a:off x="6104524"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7</a:t>
            </a:r>
          </a:p>
        </p:txBody>
      </p:sp>
      <p:sp>
        <p:nvSpPr>
          <p:cNvPr id="10" name="Rectangle 9">
            <a:hlinkClick r:id="rId6" action="ppaction://hlinksldjump"/>
          </p:cNvPr>
          <p:cNvSpPr/>
          <p:nvPr/>
        </p:nvSpPr>
        <p:spPr>
          <a:xfrm>
            <a:off x="7938169" y="3526536"/>
            <a:ext cx="1828800" cy="221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prstClr val="black"/>
                </a:solidFill>
                <a:latin typeface="Arial" pitchFamily="34" charset="0"/>
                <a:cs typeface="Arial" pitchFamily="34" charset="0"/>
              </a:rPr>
              <a:t>8</a:t>
            </a:r>
          </a:p>
        </p:txBody>
      </p:sp>
      <p:pic>
        <p:nvPicPr>
          <p:cNvPr id="16" name="Picture 15">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6245" y="6305550"/>
            <a:ext cx="724386" cy="552450"/>
          </a:xfrm>
          <a:prstGeom prst="rect">
            <a:avLst/>
          </a:prstGeom>
        </p:spPr>
      </p:pic>
    </p:spTree>
    <p:extLst>
      <p:ext uri="{BB962C8B-B14F-4D97-AF65-F5344CB8AC3E}">
        <p14:creationId xmlns:p14="http://schemas.microsoft.com/office/powerpoint/2010/main" val="1703568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ppt_x"/>
                                          </p:val>
                                        </p:tav>
                                      </p:tavLst>
                                    </p:anim>
                                    <p:anim calcmode="lin" valueType="num">
                                      <p:cBhvr additive="base">
                                        <p:cTn id="35" dur="500"/>
                                        <p:tgtEl>
                                          <p:spTgt spid="7"/>
                                        </p:tgtEl>
                                        <p:attrNameLst>
                                          <p:attrName>ppt_y</p:attrName>
                                        </p:attrNameLst>
                                      </p:cBhvr>
                                      <p:tavLst>
                                        <p:tav tm="0">
                                          <p:val>
                                            <p:strVal val="ppt_y"/>
                                          </p:val>
                                        </p:tav>
                                        <p:tav tm="100000">
                                          <p:val>
                                            <p:strVal val="1+ppt_h/2"/>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8"/>
                                        </p:tgtEl>
                                        <p:attrNameLst>
                                          <p:attrName>ppt_x</p:attrName>
                                        </p:attrNameLst>
                                      </p:cBhvr>
                                      <p:tavLst>
                                        <p:tav tm="0">
                                          <p:val>
                                            <p:strVal val="ppt_x"/>
                                          </p:val>
                                        </p:tav>
                                        <p:tav tm="100000">
                                          <p:val>
                                            <p:strVal val="ppt_x"/>
                                          </p:val>
                                        </p:tav>
                                      </p:tavLst>
                                    </p:anim>
                                    <p:anim calcmode="lin" valueType="num">
                                      <p:cBhvr additive="base">
                                        <p:cTn id="42" dur="500"/>
                                        <p:tgtEl>
                                          <p:spTgt spid="8"/>
                                        </p:tgtEl>
                                        <p:attrNameLst>
                                          <p:attrName>ppt_y</p:attrName>
                                        </p:attrNameLst>
                                      </p:cBhvr>
                                      <p:tavLst>
                                        <p:tav tm="0">
                                          <p:val>
                                            <p:strVal val="ppt_y"/>
                                          </p:val>
                                        </p:tav>
                                        <p:tav tm="100000">
                                          <p:val>
                                            <p:strVal val="1+ppt_h/2"/>
                                          </p:val>
                                        </p:tav>
                                      </p:tavLst>
                                    </p:anim>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9"/>
                                        </p:tgtEl>
                                        <p:attrNameLst>
                                          <p:attrName>ppt_x</p:attrName>
                                        </p:attrNameLst>
                                      </p:cBhvr>
                                      <p:tavLst>
                                        <p:tav tm="0">
                                          <p:val>
                                            <p:strVal val="ppt_x"/>
                                          </p:val>
                                        </p:tav>
                                        <p:tav tm="100000">
                                          <p:val>
                                            <p:strVal val="ppt_x"/>
                                          </p:val>
                                        </p:tav>
                                      </p:tavLst>
                                    </p:anim>
                                    <p:anim calcmode="lin" valueType="num">
                                      <p:cBhvr additive="base">
                                        <p:cTn id="49" dur="500"/>
                                        <p:tgtEl>
                                          <p:spTgt spid="9"/>
                                        </p:tgtEl>
                                        <p:attrNameLst>
                                          <p:attrName>ppt_y</p:attrName>
                                        </p:attrNameLst>
                                      </p:cBhvr>
                                      <p:tavLst>
                                        <p:tav tm="0">
                                          <p:val>
                                            <p:strVal val="ppt_y"/>
                                          </p:val>
                                        </p:tav>
                                        <p:tav tm="100000">
                                          <p:val>
                                            <p:strVal val="1+ppt_h/2"/>
                                          </p:val>
                                        </p:tav>
                                      </p:tavLst>
                                    </p:anim>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10"/>
                                        </p:tgtEl>
                                        <p:attrNameLst>
                                          <p:attrName>ppt_x</p:attrName>
                                        </p:attrNameLst>
                                      </p:cBhvr>
                                      <p:tavLst>
                                        <p:tav tm="0">
                                          <p:val>
                                            <p:strVal val="ppt_x"/>
                                          </p:val>
                                        </p:tav>
                                        <p:tav tm="100000">
                                          <p:val>
                                            <p:strVal val="ppt_x"/>
                                          </p:val>
                                        </p:tav>
                                      </p:tavLst>
                                    </p:anim>
                                    <p:anim calcmode="lin" valueType="num">
                                      <p:cBhvr additive="base">
                                        <p:cTn id="56" dur="500"/>
                                        <p:tgtEl>
                                          <p:spTgt spid="10"/>
                                        </p:tgtEl>
                                        <p:attrNameLst>
                                          <p:attrName>ppt_y</p:attrName>
                                        </p:attrNameLst>
                                      </p:cBhvr>
                                      <p:tavLst>
                                        <p:tav tm="0">
                                          <p:val>
                                            <p:strVal val="ppt_y"/>
                                          </p:val>
                                        </p:tav>
                                        <p:tav tm="100000">
                                          <p:val>
                                            <p:strVal val="1+ppt_h/2"/>
                                          </p:val>
                                        </p:tav>
                                      </p:tavLst>
                                    </p:anim>
                                    <p:set>
                                      <p:cBhvr>
                                        <p:cTn id="5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FA41E75F-DA3F-AD44-BD29-53B147E38105}"/>
              </a:ext>
            </a:extLst>
          </p:cNvPr>
          <p:cNvSpPr txBox="1">
            <a:spLocks/>
          </p:cNvSpPr>
          <p:nvPr/>
        </p:nvSpPr>
        <p:spPr>
          <a:xfrm>
            <a:off x="2521308" y="684866"/>
            <a:ext cx="870544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8804">
              <a:spcBef>
                <a:spcPts val="1333"/>
              </a:spcBef>
            </a:pPr>
            <a:r>
              <a:rPr lang="en-GB" sz="3200" b="1" dirty="0">
                <a:solidFill>
                  <a:srgbClr val="002060"/>
                </a:solidFill>
                <a:latin typeface="Calibri" panose="020F0502020204030204" pitchFamily="34" charset="0"/>
                <a:cs typeface="Calibri" panose="020F0502020204030204" pitchFamily="34" charset="0"/>
              </a:rPr>
              <a:t>3. </a:t>
            </a:r>
            <a:r>
              <a:rPr lang="en-GB" sz="3200" b="1" dirty="0" err="1">
                <a:solidFill>
                  <a:srgbClr val="002060"/>
                </a:solidFill>
                <a:latin typeface="Calibri" panose="020F0502020204030204" pitchFamily="34" charset="0"/>
                <a:cs typeface="Calibri" panose="020F0502020204030204" pitchFamily="34" charset="0"/>
              </a:rPr>
              <a:t>Đếm</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rồi</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nhặt</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cà</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rốt</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đã</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tô</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màu</a:t>
            </a:r>
            <a:endParaRPr lang="en-GB" sz="3200" b="1" dirty="0">
              <a:solidFill>
                <a:srgbClr val="002060"/>
              </a:solidFill>
              <a:latin typeface="Calibri" panose="020F0502020204030204" pitchFamily="34" charset="0"/>
              <a:cs typeface="Calibri" panose="020F0502020204030204" pitchFamily="34" charset="0"/>
            </a:endParaRPr>
          </a:p>
        </p:txBody>
      </p:sp>
      <p:pic>
        <p:nvPicPr>
          <p:cNvPr id="4" name="Picture 3">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21348" r="21349"/>
          <a:stretch/>
        </p:blipFill>
        <p:spPr>
          <a:xfrm>
            <a:off x="3231880" y="1620658"/>
            <a:ext cx="3468340" cy="1032224"/>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73" y="1859492"/>
            <a:ext cx="2671792" cy="4342217"/>
          </a:xfrm>
          <a:prstGeom prst="rect">
            <a:avLst/>
          </a:prstGeom>
        </p:spPr>
      </p:pic>
      <p:pic>
        <p:nvPicPr>
          <p:cNvPr id="12" name="Picture 11">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2055" r="22170"/>
          <a:stretch/>
        </p:blipFill>
        <p:spPr>
          <a:xfrm>
            <a:off x="3231883" y="3123852"/>
            <a:ext cx="3468337" cy="1060522"/>
          </a:xfrm>
          <a:prstGeom prst="rect">
            <a:avLst/>
          </a:prstGeom>
        </p:spPr>
      </p:pic>
      <p:pic>
        <p:nvPicPr>
          <p:cNvPr id="13" name="Picture 12">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1897" r="22249"/>
          <a:stretch/>
        </p:blipFill>
        <p:spPr>
          <a:xfrm>
            <a:off x="3231881" y="4628584"/>
            <a:ext cx="3473267" cy="1060522"/>
          </a:xfrm>
          <a:prstGeom prst="rect">
            <a:avLst/>
          </a:prstGeom>
        </p:spPr>
      </p:pic>
      <p:pic>
        <p:nvPicPr>
          <p:cNvPr id="14" name="Picture 13">
            <a:hlinkClick r:id="rId9" action="ppaction://hlinksldjump"/>
          </p:cNvPr>
          <p:cNvPicPr>
            <a:picLocks noChangeAspect="1"/>
          </p:cNvPicPr>
          <p:nvPr/>
        </p:nvPicPr>
        <p:blipFill rotWithShape="1">
          <a:blip r:embed="rId10">
            <a:extLst>
              <a:ext uri="{28A0092B-C50C-407E-A947-70E740481C1C}">
                <a14:useLocalDpi xmlns:a14="http://schemas.microsoft.com/office/drawing/2010/main" val="0"/>
              </a:ext>
            </a:extLst>
          </a:blip>
          <a:srcRect l="21738" r="21853"/>
          <a:stretch/>
        </p:blipFill>
        <p:spPr>
          <a:xfrm>
            <a:off x="7843343" y="1620659"/>
            <a:ext cx="3596610" cy="1087370"/>
          </a:xfrm>
          <a:prstGeom prst="rect">
            <a:avLst/>
          </a:prstGeom>
        </p:spPr>
      </p:pic>
      <p:pic>
        <p:nvPicPr>
          <p:cNvPr id="15" name="Picture 14">
            <a:hlinkClick r:id="rId11" action="ppaction://hlinksldjump"/>
          </p:cNvPr>
          <p:cNvPicPr>
            <a:picLocks noChangeAspect="1"/>
          </p:cNvPicPr>
          <p:nvPr/>
        </p:nvPicPr>
        <p:blipFill rotWithShape="1">
          <a:blip r:embed="rId12">
            <a:extLst>
              <a:ext uri="{28A0092B-C50C-407E-A947-70E740481C1C}">
                <a14:useLocalDpi xmlns:a14="http://schemas.microsoft.com/office/drawing/2010/main" val="0"/>
              </a:ext>
            </a:extLst>
          </a:blip>
          <a:srcRect l="21897" r="22011"/>
          <a:stretch/>
        </p:blipFill>
        <p:spPr>
          <a:xfrm>
            <a:off x="7843340" y="3090850"/>
            <a:ext cx="3596613" cy="1093524"/>
          </a:xfrm>
          <a:prstGeom prst="rect">
            <a:avLst/>
          </a:prstGeom>
        </p:spPr>
      </p:pic>
      <p:pic>
        <p:nvPicPr>
          <p:cNvPr id="16" name="Picture 15">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l="21659" r="21931"/>
          <a:stretch/>
        </p:blipFill>
        <p:spPr>
          <a:xfrm>
            <a:off x="7843341" y="4610688"/>
            <a:ext cx="3583440" cy="1083389"/>
          </a:xfrm>
          <a:prstGeom prst="rect">
            <a:avLst/>
          </a:prstGeom>
        </p:spPr>
      </p:pic>
      <p:sp>
        <p:nvSpPr>
          <p:cNvPr id="38" name="TextBox 37"/>
          <p:cNvSpPr txBox="1"/>
          <p:nvPr/>
        </p:nvSpPr>
        <p:spPr>
          <a:xfrm>
            <a:off x="2633913"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sp>
        <p:nvSpPr>
          <p:cNvPr id="39" name="TextBox 38"/>
          <p:cNvSpPr txBox="1"/>
          <p:nvPr/>
        </p:nvSpPr>
        <p:spPr>
          <a:xfrm>
            <a:off x="2628951" y="339147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sp>
        <p:nvSpPr>
          <p:cNvPr id="40" name="TextBox 39"/>
          <p:cNvSpPr txBox="1"/>
          <p:nvPr/>
        </p:nvSpPr>
        <p:spPr>
          <a:xfrm>
            <a:off x="2628951"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sp>
        <p:nvSpPr>
          <p:cNvPr id="41" name="TextBox 40"/>
          <p:cNvSpPr txBox="1"/>
          <p:nvPr/>
        </p:nvSpPr>
        <p:spPr>
          <a:xfrm>
            <a:off x="7224529"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sp>
        <p:nvSpPr>
          <p:cNvPr id="42" name="TextBox 41"/>
          <p:cNvSpPr txBox="1"/>
          <p:nvPr/>
        </p:nvSpPr>
        <p:spPr>
          <a:xfrm>
            <a:off x="7224529" y="3407977"/>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sp>
        <p:nvSpPr>
          <p:cNvPr id="43" name="TextBox 42"/>
          <p:cNvSpPr txBox="1"/>
          <p:nvPr/>
        </p:nvSpPr>
        <p:spPr>
          <a:xfrm>
            <a:off x="7224529"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337" y="576251"/>
            <a:ext cx="2030996" cy="1015498"/>
          </a:xfrm>
          <a:prstGeom prst="rect">
            <a:avLst/>
          </a:prstGeom>
        </p:spPr>
      </p:pic>
    </p:spTree>
    <p:extLst>
      <p:ext uri="{BB962C8B-B14F-4D97-AF65-F5344CB8AC3E}">
        <p14:creationId xmlns:p14="http://schemas.microsoft.com/office/powerpoint/2010/main" val="22498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83402" y="1084442"/>
            <a:ext cx="573169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a:p>
            <a:pPr algn="l" defTabSz="1218804">
              <a:spcBef>
                <a:spcPts val="1333"/>
              </a:spcBef>
            </a:pP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82377"/>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sp>
        <p:nvSpPr>
          <p:cNvPr id="20" name="Action Button: Home 19">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1220332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624604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303" y="2210815"/>
            <a:ext cx="1315506" cy="2217777"/>
          </a:xfrm>
          <a:prstGeom prst="rect">
            <a:avLst/>
          </a:prstGeom>
        </p:spPr>
      </p:pic>
      <p:sp>
        <p:nvSpPr>
          <p:cNvPr id="15" name="Action Button: Home 14">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408847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44" y="2210812"/>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576217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2624564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538117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341580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559" y="2320107"/>
            <a:ext cx="1066077" cy="1999190"/>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714822" y="1026088"/>
            <a:ext cx="639463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sp>
        <p:nvSpPr>
          <p:cNvPr id="18" name="Action Button: Home 17">
            <a:hlinkClick r:id="rId4"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Tree>
    <p:extLst>
      <p:ext uri="{BB962C8B-B14F-4D97-AF65-F5344CB8AC3E}">
        <p14:creationId xmlns:p14="http://schemas.microsoft.com/office/powerpoint/2010/main" val="309041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sp>
        <p:nvSpPr>
          <p:cNvPr id="19" name="Content Placeholder 2">
            <a:extLst>
              <a:ext uri="{FF2B5EF4-FFF2-40B4-BE49-F238E27FC236}">
                <a16:creationId xmlns:a16="http://schemas.microsoft.com/office/drawing/2014/main" id="{FA41E75F-DA3F-AD44-BD29-53B147E38105}"/>
              </a:ext>
            </a:extLst>
          </p:cNvPr>
          <p:cNvSpPr txBox="1">
            <a:spLocks/>
          </p:cNvSpPr>
          <p:nvPr/>
        </p:nvSpPr>
        <p:spPr>
          <a:xfrm>
            <a:off x="669102" y="639051"/>
            <a:ext cx="582313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200" b="1" dirty="0" err="1">
                <a:solidFill>
                  <a:srgbClr val="002060"/>
                </a:solidFill>
                <a:latin typeface="Calibri" panose="020F0502020204030204" pitchFamily="34" charset="0"/>
                <a:cs typeface="Lato Heavy" panose="020F0502020204030203" pitchFamily="34" charset="0"/>
              </a:rPr>
              <a:t>Đếm</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rồi</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nhặt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cà</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rốt</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đã</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tô</a:t>
            </a:r>
            <a:r>
              <a:rPr lang="en-GB" sz="3200" b="1" dirty="0">
                <a:solidFill>
                  <a:srgbClr val="002060"/>
                </a:solidFill>
                <a:latin typeface="Calibri" panose="020F0502020204030204" pitchFamily="34" charset="0"/>
                <a:cs typeface="Lato Heavy" panose="020F0502020204030203" pitchFamily="34" charset="0"/>
              </a:rPr>
              <a:t> </a:t>
            </a:r>
            <a:r>
              <a:rPr lang="en-GB" sz="3200" b="1" dirty="0" err="1">
                <a:solidFill>
                  <a:srgbClr val="002060"/>
                </a:solidFill>
                <a:latin typeface="Calibri" panose="020F0502020204030204" pitchFamily="34" charset="0"/>
                <a:cs typeface="Lato Heavy" panose="020F0502020204030203" pitchFamily="34" charset="0"/>
              </a:rPr>
              <a:t>màu</a:t>
            </a:r>
            <a:endParaRPr lang="en-GB" sz="3200" b="1" dirty="0">
              <a:solidFill>
                <a:srgbClr val="002060"/>
              </a:solidFill>
              <a:latin typeface="Calibri" panose="020F0502020204030204" pitchFamily="34" charset="0"/>
              <a:cs typeface="Lato Heavy" panose="020F050202020403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4"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002060"/>
                </a:solidFill>
                <a:latin typeface="Calibri" panose="020F0502020204030204"/>
              </a:rPr>
              <a:t>Không</a:t>
            </a:r>
            <a:r>
              <a:rPr lang="en-GB" sz="2800" dirty="0">
                <a:solidFill>
                  <a:srgbClr val="002060"/>
                </a:solidFill>
                <a:latin typeface="Calibri" panose="020F0502020204030204"/>
              </a:rPr>
              <a:t> </a:t>
            </a:r>
            <a:r>
              <a:rPr lang="en-GB" sz="2800" dirty="0" err="1">
                <a:solidFill>
                  <a:srgbClr val="002060"/>
                </a:solidFill>
                <a:latin typeface="Calibri" panose="020F0502020204030204"/>
              </a:rPr>
              <a:t>có</a:t>
            </a:r>
            <a:r>
              <a:rPr lang="en-GB" sz="2800" dirty="0">
                <a:solidFill>
                  <a:srgbClr val="002060"/>
                </a:solidFill>
                <a:latin typeface="Calibri" panose="020F0502020204030204"/>
              </a:rPr>
              <a:t> </a:t>
            </a:r>
            <a:r>
              <a:rPr lang="en-GB" sz="2800" dirty="0" err="1">
                <a:solidFill>
                  <a:srgbClr val="002060"/>
                </a:solidFill>
                <a:latin typeface="Calibri" panose="020F0502020204030204"/>
              </a:rPr>
              <a:t>củ</a:t>
            </a:r>
            <a:r>
              <a:rPr lang="en-GB" sz="2800" dirty="0">
                <a:solidFill>
                  <a:srgbClr val="002060"/>
                </a:solidFill>
                <a:latin typeface="Calibri" panose="020F0502020204030204"/>
              </a:rPr>
              <a:t> </a:t>
            </a:r>
            <a:r>
              <a:rPr lang="en-GB" sz="2800" dirty="0" err="1">
                <a:solidFill>
                  <a:srgbClr val="002060"/>
                </a:solidFill>
                <a:latin typeface="Calibri" panose="020F0502020204030204"/>
              </a:rPr>
              <a:t>cà</a:t>
            </a:r>
            <a:r>
              <a:rPr lang="en-GB" sz="2800" dirty="0">
                <a:solidFill>
                  <a:srgbClr val="002060"/>
                </a:solidFill>
                <a:latin typeface="Calibri" panose="020F0502020204030204"/>
              </a:rPr>
              <a:t> </a:t>
            </a:r>
            <a:r>
              <a:rPr lang="en-GB" sz="2800" dirty="0" err="1">
                <a:solidFill>
                  <a:srgbClr val="002060"/>
                </a:solidFill>
                <a:latin typeface="Calibri" panose="020F0502020204030204"/>
              </a:rPr>
              <a:t>rốt</a:t>
            </a:r>
            <a:r>
              <a:rPr lang="en-GB" sz="2800" dirty="0">
                <a:solidFill>
                  <a:srgbClr val="002060"/>
                </a:solidFill>
                <a:latin typeface="Calibri" panose="020F0502020204030204"/>
              </a:rPr>
              <a:t> </a:t>
            </a:r>
            <a:r>
              <a:rPr lang="en-GB" sz="2800" dirty="0" err="1">
                <a:solidFill>
                  <a:srgbClr val="002060"/>
                </a:solidFill>
                <a:latin typeface="Calibri" panose="020F0502020204030204"/>
              </a:rPr>
              <a:t>đã</a:t>
            </a:r>
            <a:r>
              <a:rPr lang="en-GB" sz="2800" dirty="0">
                <a:solidFill>
                  <a:srgbClr val="002060"/>
                </a:solidFill>
                <a:latin typeface="Calibri" panose="020F0502020204030204"/>
              </a:rPr>
              <a:t> </a:t>
            </a:r>
            <a:r>
              <a:rPr lang="en-GB" sz="2800" dirty="0" err="1">
                <a:solidFill>
                  <a:srgbClr val="002060"/>
                </a:solidFill>
                <a:latin typeface="Calibri" panose="020F0502020204030204"/>
              </a:rPr>
              <a:t>tô</a:t>
            </a:r>
            <a:r>
              <a:rPr lang="en-GB" sz="2800" dirty="0">
                <a:solidFill>
                  <a:srgbClr val="002060"/>
                </a:solidFill>
                <a:latin typeface="Calibri" panose="020F0502020204030204"/>
              </a:rPr>
              <a:t> </a:t>
            </a:r>
            <a:r>
              <a:rPr lang="en-GB" sz="2800" dirty="0" err="1">
                <a:solidFill>
                  <a:srgbClr val="002060"/>
                </a:solidFill>
                <a:latin typeface="Calibri" panose="020F0502020204030204"/>
              </a:rPr>
              <a:t>màu</a:t>
            </a:r>
            <a:r>
              <a:rPr lang="en-GB" sz="2800" dirty="0">
                <a:solidFill>
                  <a:srgbClr val="002060"/>
                </a:solidFill>
                <a:latin typeface="Calibri" panose="020F0502020204030204"/>
              </a:rPr>
              <a:t> </a:t>
            </a:r>
            <a:r>
              <a:rPr lang="en-GB" sz="2800" dirty="0" err="1">
                <a:solidFill>
                  <a:srgbClr val="002060"/>
                </a:solidFill>
                <a:latin typeface="Calibri" panose="020F0502020204030204"/>
              </a:rPr>
              <a:t>nào</a:t>
            </a:r>
            <a:endParaRPr lang="en-GB" sz="2800" dirty="0">
              <a:solidFill>
                <a:srgbClr val="002060"/>
              </a:solidFill>
              <a:latin typeface="Calibri" panose="020F0502020204030204"/>
            </a:endParaRPr>
          </a:p>
        </p:txBody>
      </p:sp>
    </p:spTree>
    <p:extLst>
      <p:ext uri="{BB962C8B-B14F-4D97-AF65-F5344CB8AC3E}">
        <p14:creationId xmlns:p14="http://schemas.microsoft.com/office/powerpoint/2010/main" val="180207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id="{FA41E75F-DA3F-AD44-BD29-53B147E38105}"/>
              </a:ext>
            </a:extLst>
          </p:cNvPr>
          <p:cNvSpPr txBox="1">
            <a:spLocks/>
          </p:cNvSpPr>
          <p:nvPr/>
        </p:nvSpPr>
        <p:spPr>
          <a:xfrm>
            <a:off x="379070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b="1" dirty="0">
                <a:solidFill>
                  <a:srgbClr val="002060"/>
                </a:solidFill>
                <a:latin typeface="Calibri" panose="020F0502020204030204" pitchFamily="34" charset="0"/>
                <a:cs typeface="Lato Heavy" panose="020F0502020204030203" pitchFamily="34" charset="0"/>
              </a:rPr>
              <a:t>4. </a:t>
            </a:r>
            <a:r>
              <a:rPr lang="en-GB" sz="3600" b="1" dirty="0" err="1">
                <a:solidFill>
                  <a:srgbClr val="002060"/>
                </a:solidFill>
                <a:latin typeface="Calibri" panose="020F0502020204030204" pitchFamily="34" charset="0"/>
                <a:cs typeface="Lato Heavy" panose="020F0502020204030203" pitchFamily="34" charset="0"/>
              </a:rPr>
              <a:t>Đưa</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các</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chú</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gà</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có</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số</a:t>
            </a:r>
            <a:r>
              <a:rPr lang="en-GB" sz="3600" b="1" dirty="0">
                <a:solidFill>
                  <a:srgbClr val="002060"/>
                </a:solidFill>
                <a:latin typeface="Calibri" panose="020F0502020204030204" pitchFamily="34" charset="0"/>
                <a:cs typeface="Lato Heavy" panose="020F0502020204030203" pitchFamily="34" charset="0"/>
              </a:rPr>
              <a:t> 2 </a:t>
            </a:r>
            <a:r>
              <a:rPr lang="en-GB" sz="3600" b="1" dirty="0" err="1">
                <a:solidFill>
                  <a:srgbClr val="002060"/>
                </a:solidFill>
                <a:latin typeface="Calibri" panose="020F0502020204030204" pitchFamily="34" charset="0"/>
                <a:cs typeface="Lato Heavy" panose="020F0502020204030203" pitchFamily="34" charset="0"/>
              </a:rPr>
              <a:t>về</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chuồng</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và</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đếm</a:t>
            </a:r>
            <a:r>
              <a:rPr lang="en-GB" sz="3600" b="1" dirty="0">
                <a:solidFill>
                  <a:srgbClr val="002060"/>
                </a:solidFill>
                <a:latin typeface="Calibri" panose="020F0502020204030204" pitchFamily="34" charset="0"/>
                <a:cs typeface="Lato Heavy" panose="020F0502020204030203" pitchFamily="34" charset="0"/>
              </a:rPr>
              <a:t> </a:t>
            </a:r>
            <a:r>
              <a:rPr lang="en-GB" sz="3600" b="1" dirty="0" err="1">
                <a:solidFill>
                  <a:srgbClr val="002060"/>
                </a:solidFill>
                <a:latin typeface="Calibri" panose="020F0502020204030204" pitchFamily="34" charset="0"/>
                <a:cs typeface="Lato Heavy" panose="020F0502020204030203" pitchFamily="34" charset="0"/>
              </a:rPr>
              <a:t>chúng</a:t>
            </a:r>
            <a:endParaRPr lang="en-GB" sz="3600" b="1" dirty="0">
              <a:solidFill>
                <a:srgbClr val="002060"/>
              </a:solidFill>
              <a:latin typeface="Calibri" panose="020F0502020204030204" pitchFamily="34" charset="0"/>
              <a:cs typeface="Lato Heavy" panose="020F0502020204030203"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spTree>
    <p:extLst>
      <p:ext uri="{BB962C8B-B14F-4D97-AF65-F5344CB8AC3E}">
        <p14:creationId xmlns:p14="http://schemas.microsoft.com/office/powerpoint/2010/main" val="3848517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0"/>
        <p:cNvGrpSpPr/>
        <p:nvPr/>
      </p:nvGrpSpPr>
      <p:grpSpPr>
        <a:xfrm>
          <a:off x="0" y="0"/>
          <a:ext cx="0" cy="0"/>
          <a:chOff x="0" y="0"/>
          <a:chExt cx="0" cy="0"/>
        </a:xfrm>
      </p:grpSpPr>
      <p:grpSp>
        <p:nvGrpSpPr>
          <p:cNvPr id="2884" name="Google Shape;2884;p57"/>
          <p:cNvGrpSpPr/>
          <p:nvPr/>
        </p:nvGrpSpPr>
        <p:grpSpPr>
          <a:xfrm>
            <a:off x="3785592" y="4554901"/>
            <a:ext cx="4620819" cy="93851"/>
            <a:chOff x="3339524" y="2957875"/>
            <a:chExt cx="2670825" cy="26650"/>
          </a:xfrm>
        </p:grpSpPr>
        <p:sp>
          <p:nvSpPr>
            <p:cNvPr id="2885" name="Google Shape;2885;p57"/>
            <p:cNvSpPr/>
            <p:nvPr/>
          </p:nvSpPr>
          <p:spPr>
            <a:xfrm>
              <a:off x="5648674" y="2963825"/>
              <a:ext cx="25" cy="3475"/>
            </a:xfrm>
            <a:custGeom>
              <a:avLst/>
              <a:gdLst/>
              <a:ahLst/>
              <a:cxnLst/>
              <a:rect l="l" t="t" r="r" b="b"/>
              <a:pathLst>
                <a:path w="1" h="139" extrusionOk="0">
                  <a:moveTo>
                    <a:pt x="1" y="138"/>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6" name="Google Shape;2886;p57"/>
            <p:cNvSpPr/>
            <p:nvPr/>
          </p:nvSpPr>
          <p:spPr>
            <a:xfrm>
              <a:off x="5439274" y="2963825"/>
              <a:ext cx="2775" cy="25"/>
            </a:xfrm>
            <a:custGeom>
              <a:avLst/>
              <a:gdLst/>
              <a:ahLst/>
              <a:cxnLst/>
              <a:rect l="l" t="t" r="r" b="b"/>
              <a:pathLst>
                <a:path w="111" h="1" extrusionOk="0">
                  <a:moveTo>
                    <a:pt x="0" y="0"/>
                  </a:move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7" name="Google Shape;2887;p57"/>
            <p:cNvSpPr/>
            <p:nvPr/>
          </p:nvSpPr>
          <p:spPr>
            <a:xfrm>
              <a:off x="5774749" y="2967275"/>
              <a:ext cx="8975" cy="25"/>
            </a:xfrm>
            <a:custGeom>
              <a:avLst/>
              <a:gdLst/>
              <a:ahLst/>
              <a:cxnLst/>
              <a:rect l="l" t="t" r="r" b="b"/>
              <a:pathLst>
                <a:path w="359" h="1" extrusionOk="0">
                  <a:moveTo>
                    <a:pt x="0" y="0"/>
                  </a:moveTo>
                  <a:lnTo>
                    <a:pt x="0" y="0"/>
                  </a:lnTo>
                  <a:lnTo>
                    <a:pt x="358"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8" name="Google Shape;2888;p57"/>
            <p:cNvSpPr/>
            <p:nvPr/>
          </p:nvSpPr>
          <p:spPr>
            <a:xfrm>
              <a:off x="4988749" y="2961075"/>
              <a:ext cx="2800" cy="25"/>
            </a:xfrm>
            <a:custGeom>
              <a:avLst/>
              <a:gdLst/>
              <a:ahLst/>
              <a:cxnLst/>
              <a:rect l="l" t="t" r="r" b="b"/>
              <a:pathLst>
                <a:path w="112" h="1" extrusionOk="0">
                  <a:moveTo>
                    <a:pt x="1" y="0"/>
                  </a:move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89" name="Google Shape;2889;p57"/>
            <p:cNvSpPr/>
            <p:nvPr/>
          </p:nvSpPr>
          <p:spPr>
            <a:xfrm>
              <a:off x="5252599" y="2961075"/>
              <a:ext cx="2775" cy="2775"/>
            </a:xfrm>
            <a:custGeom>
              <a:avLst/>
              <a:gdLst/>
              <a:ahLst/>
              <a:cxnLst/>
              <a:rect l="l" t="t" r="r" b="b"/>
              <a:pathLst>
                <a:path w="111" h="111" extrusionOk="0">
                  <a:moveTo>
                    <a:pt x="110" y="0"/>
                  </a:moveTo>
                  <a:cubicBezTo>
                    <a:pt x="110" y="0"/>
                    <a:pt x="0" y="0"/>
                    <a:pt x="0" y="110"/>
                  </a:cubicBezTo>
                  <a:cubicBezTo>
                    <a:pt x="0" y="110"/>
                    <a:pt x="110" y="110"/>
                    <a:pt x="110"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0" name="Google Shape;2890;p57"/>
            <p:cNvSpPr/>
            <p:nvPr/>
          </p:nvSpPr>
          <p:spPr>
            <a:xfrm>
              <a:off x="5838124" y="2975525"/>
              <a:ext cx="2775" cy="25"/>
            </a:xfrm>
            <a:custGeom>
              <a:avLst/>
              <a:gdLst/>
              <a:ahLst/>
              <a:cxnLst/>
              <a:rect l="l" t="t" r="r" b="b"/>
              <a:pathLst>
                <a:path w="111" h="1" extrusionOk="0">
                  <a:moveTo>
                    <a:pt x="110"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1" name="Google Shape;2891;p57"/>
            <p:cNvSpPr/>
            <p:nvPr/>
          </p:nvSpPr>
          <p:spPr>
            <a:xfrm>
              <a:off x="5967624" y="2972775"/>
              <a:ext cx="2775" cy="25"/>
            </a:xfrm>
            <a:custGeom>
              <a:avLst/>
              <a:gdLst/>
              <a:ahLst/>
              <a:cxnLst/>
              <a:rect l="l" t="t" r="r" b="b"/>
              <a:pathLst>
                <a:path w="111" h="1" extrusionOk="0">
                  <a:moveTo>
                    <a:pt x="111"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2" name="Google Shape;2892;p57"/>
            <p:cNvSpPr/>
            <p:nvPr/>
          </p:nvSpPr>
          <p:spPr>
            <a:xfrm>
              <a:off x="5915949" y="2970025"/>
              <a:ext cx="2800" cy="25"/>
            </a:xfrm>
            <a:custGeom>
              <a:avLst/>
              <a:gdLst/>
              <a:ahLst/>
              <a:cxnLst/>
              <a:rect l="l" t="t" r="r" b="b"/>
              <a:pathLst>
                <a:path w="112"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3" name="Google Shape;2893;p57"/>
            <p:cNvSpPr/>
            <p:nvPr/>
          </p:nvSpPr>
          <p:spPr>
            <a:xfrm>
              <a:off x="5912524" y="2970025"/>
              <a:ext cx="3450" cy="2775"/>
            </a:xfrm>
            <a:custGeom>
              <a:avLst/>
              <a:gdLst/>
              <a:ahLst/>
              <a:cxnLst/>
              <a:rect l="l" t="t" r="r" b="b"/>
              <a:pathLst>
                <a:path w="138" h="111" extrusionOk="0">
                  <a:moveTo>
                    <a:pt x="138" y="0"/>
                  </a:moveTo>
                  <a:lnTo>
                    <a:pt x="138" y="0"/>
                  </a:lnTo>
                  <a:cubicBezTo>
                    <a:pt x="138" y="0"/>
                    <a:pt x="0" y="0"/>
                    <a:pt x="0" y="111"/>
                  </a:cubicBezTo>
                  <a:lnTo>
                    <a:pt x="138"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4" name="Google Shape;2894;p57"/>
            <p:cNvSpPr/>
            <p:nvPr/>
          </p:nvSpPr>
          <p:spPr>
            <a:xfrm>
              <a:off x="3349974" y="2963825"/>
              <a:ext cx="11050" cy="25"/>
            </a:xfrm>
            <a:custGeom>
              <a:avLst/>
              <a:gdLst/>
              <a:ahLst/>
              <a:cxnLst/>
              <a:rect l="l" t="t" r="r" b="b"/>
              <a:pathLst>
                <a:path w="442" h="1" extrusionOk="0">
                  <a:moveTo>
                    <a:pt x="44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5" name="Google Shape;2895;p57"/>
            <p:cNvSpPr/>
            <p:nvPr/>
          </p:nvSpPr>
          <p:spPr>
            <a:xfrm>
              <a:off x="4583699" y="2961075"/>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6" name="Google Shape;2896;p57"/>
            <p:cNvSpPr/>
            <p:nvPr/>
          </p:nvSpPr>
          <p:spPr>
            <a:xfrm>
              <a:off x="3352724" y="2967275"/>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7" name="Google Shape;2897;p57"/>
            <p:cNvSpPr/>
            <p:nvPr/>
          </p:nvSpPr>
          <p:spPr>
            <a:xfrm>
              <a:off x="5763724" y="2977075"/>
              <a:ext cx="8275" cy="1250"/>
            </a:xfrm>
            <a:custGeom>
              <a:avLst/>
              <a:gdLst/>
              <a:ahLst/>
              <a:cxnLst/>
              <a:rect l="l" t="t" r="r" b="b"/>
              <a:pathLst>
                <a:path w="331" h="50" extrusionOk="0">
                  <a:moveTo>
                    <a:pt x="62" y="0"/>
                  </a:moveTo>
                  <a:cubicBezTo>
                    <a:pt x="25" y="0"/>
                    <a:pt x="0" y="12"/>
                    <a:pt x="0" y="49"/>
                  </a:cubicBezTo>
                  <a:lnTo>
                    <a:pt x="331" y="49"/>
                  </a:lnTo>
                  <a:cubicBezTo>
                    <a:pt x="258" y="49"/>
                    <a:pt x="135" y="0"/>
                    <a:pt x="62"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8" name="Google Shape;2898;p57"/>
            <p:cNvSpPr/>
            <p:nvPr/>
          </p:nvSpPr>
          <p:spPr>
            <a:xfrm>
              <a:off x="4494849" y="2981050"/>
              <a:ext cx="2775" cy="25"/>
            </a:xfrm>
            <a:custGeom>
              <a:avLst/>
              <a:gdLst/>
              <a:ahLst/>
              <a:cxnLst/>
              <a:rect l="l" t="t" r="r" b="b"/>
              <a:pathLst>
                <a:path w="111" h="1" extrusionOk="0">
                  <a:moveTo>
                    <a:pt x="11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899" name="Google Shape;2899;p57"/>
            <p:cNvSpPr/>
            <p:nvPr/>
          </p:nvSpPr>
          <p:spPr>
            <a:xfrm>
              <a:off x="3355474" y="2967275"/>
              <a:ext cx="2775" cy="2775"/>
            </a:xfrm>
            <a:custGeom>
              <a:avLst/>
              <a:gdLst/>
              <a:ahLst/>
              <a:cxnLst/>
              <a:rect l="l" t="t" r="r" b="b"/>
              <a:pathLst>
                <a:path w="111" h="111" extrusionOk="0">
                  <a:moveTo>
                    <a:pt x="1" y="0"/>
                  </a:moveTo>
                  <a:lnTo>
                    <a:pt x="111" y="110"/>
                  </a:lnTo>
                  <a:lnTo>
                    <a:pt x="11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0" name="Google Shape;2900;p57"/>
            <p:cNvSpPr/>
            <p:nvPr/>
          </p:nvSpPr>
          <p:spPr>
            <a:xfrm>
              <a:off x="4162124" y="2961075"/>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1" name="Google Shape;2901;p57"/>
            <p:cNvSpPr/>
            <p:nvPr/>
          </p:nvSpPr>
          <p:spPr>
            <a:xfrm>
              <a:off x="4138699" y="2958300"/>
              <a:ext cx="3475" cy="25"/>
            </a:xfrm>
            <a:custGeom>
              <a:avLst/>
              <a:gdLst/>
              <a:ahLst/>
              <a:cxnLst/>
              <a:rect l="l" t="t" r="r" b="b"/>
              <a:pathLst>
                <a:path w="139" h="1" extrusionOk="0">
                  <a:moveTo>
                    <a:pt x="1" y="1"/>
                  </a:moveTo>
                  <a:lnTo>
                    <a:pt x="139"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2" name="Google Shape;2902;p57"/>
            <p:cNvSpPr/>
            <p:nvPr/>
          </p:nvSpPr>
          <p:spPr>
            <a:xfrm>
              <a:off x="3343774" y="2963825"/>
              <a:ext cx="6225" cy="25"/>
            </a:xfrm>
            <a:custGeom>
              <a:avLst/>
              <a:gdLst/>
              <a:ahLst/>
              <a:cxnLst/>
              <a:rect l="l" t="t" r="r" b="b"/>
              <a:pathLst>
                <a:path w="249" h="1" extrusionOk="0">
                  <a:moveTo>
                    <a:pt x="248"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3" name="Google Shape;2903;p57"/>
            <p:cNvSpPr/>
            <p:nvPr/>
          </p:nvSpPr>
          <p:spPr>
            <a:xfrm>
              <a:off x="3897599" y="2958300"/>
              <a:ext cx="25" cy="2800"/>
            </a:xfrm>
            <a:custGeom>
              <a:avLst/>
              <a:gdLst/>
              <a:ahLst/>
              <a:cxnLst/>
              <a:rect l="l" t="t" r="r" b="b"/>
              <a:pathLst>
                <a:path w="1" h="112" extrusionOk="0">
                  <a:moveTo>
                    <a:pt x="1" y="111"/>
                  </a:move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4" name="Google Shape;2904;p57"/>
            <p:cNvSpPr/>
            <p:nvPr/>
          </p:nvSpPr>
          <p:spPr>
            <a:xfrm>
              <a:off x="5272574" y="2962600"/>
              <a:ext cx="2775" cy="1250"/>
            </a:xfrm>
            <a:custGeom>
              <a:avLst/>
              <a:gdLst/>
              <a:ahLst/>
              <a:cxnLst/>
              <a:rect l="l" t="t" r="r" b="b"/>
              <a:pathLst>
                <a:path w="111" h="50" extrusionOk="0">
                  <a:moveTo>
                    <a:pt x="78" y="0"/>
                  </a:moveTo>
                  <a:cubicBezTo>
                    <a:pt x="61" y="0"/>
                    <a:pt x="37" y="13"/>
                    <a:pt x="0" y="49"/>
                  </a:cubicBezTo>
                  <a:lnTo>
                    <a:pt x="110" y="49"/>
                  </a:lnTo>
                  <a:cubicBezTo>
                    <a:pt x="110" y="49"/>
                    <a:pt x="110" y="0"/>
                    <a:pt x="78"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5" name="Google Shape;2905;p57"/>
            <p:cNvSpPr/>
            <p:nvPr/>
          </p:nvSpPr>
          <p:spPr>
            <a:xfrm>
              <a:off x="5106549" y="2978300"/>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6" name="Google Shape;2906;p57"/>
            <p:cNvSpPr/>
            <p:nvPr/>
          </p:nvSpPr>
          <p:spPr>
            <a:xfrm>
              <a:off x="5106549" y="2977075"/>
              <a:ext cx="8300" cy="1250"/>
            </a:xfrm>
            <a:custGeom>
              <a:avLst/>
              <a:gdLst/>
              <a:ahLst/>
              <a:cxnLst/>
              <a:rect l="l" t="t" r="r" b="b"/>
              <a:pathLst>
                <a:path w="332" h="50" extrusionOk="0">
                  <a:moveTo>
                    <a:pt x="221" y="0"/>
                  </a:moveTo>
                  <a:cubicBezTo>
                    <a:pt x="148" y="0"/>
                    <a:pt x="74" y="49"/>
                    <a:pt x="1" y="49"/>
                  </a:cubicBezTo>
                  <a:lnTo>
                    <a:pt x="331" y="49"/>
                  </a:lnTo>
                  <a:cubicBezTo>
                    <a:pt x="295" y="12"/>
                    <a:pt x="258" y="0"/>
                    <a:pt x="221"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7" name="Google Shape;2907;p57"/>
            <p:cNvSpPr/>
            <p:nvPr/>
          </p:nvSpPr>
          <p:spPr>
            <a:xfrm>
              <a:off x="5085874" y="2978300"/>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8" name="Google Shape;2908;p57"/>
            <p:cNvSpPr/>
            <p:nvPr/>
          </p:nvSpPr>
          <p:spPr>
            <a:xfrm>
              <a:off x="5267049" y="2978300"/>
              <a:ext cx="25" cy="25"/>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09" name="Google Shape;2909;p57"/>
            <p:cNvSpPr/>
            <p:nvPr/>
          </p:nvSpPr>
          <p:spPr>
            <a:xfrm>
              <a:off x="5227099" y="2978300"/>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0" name="Google Shape;2910;p57"/>
            <p:cNvSpPr/>
            <p:nvPr/>
          </p:nvSpPr>
          <p:spPr>
            <a:xfrm>
              <a:off x="4997024" y="2978300"/>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1" name="Google Shape;2911;p57"/>
            <p:cNvSpPr/>
            <p:nvPr/>
          </p:nvSpPr>
          <p:spPr>
            <a:xfrm>
              <a:off x="3339524" y="2957875"/>
              <a:ext cx="2670825" cy="26650"/>
            </a:xfrm>
            <a:custGeom>
              <a:avLst/>
              <a:gdLst/>
              <a:ahLst/>
              <a:cxnLst/>
              <a:rect l="l" t="t" r="r" b="b"/>
              <a:pathLst>
                <a:path w="106833" h="1066" extrusionOk="0">
                  <a:moveTo>
                    <a:pt x="31858" y="18"/>
                  </a:moveTo>
                  <a:cubicBezTo>
                    <a:pt x="31875" y="18"/>
                    <a:pt x="31891" y="18"/>
                    <a:pt x="31907" y="18"/>
                  </a:cubicBezTo>
                  <a:lnTo>
                    <a:pt x="31907" y="18"/>
                  </a:lnTo>
                  <a:cubicBezTo>
                    <a:pt x="31927" y="18"/>
                    <a:pt x="31947" y="18"/>
                    <a:pt x="31968" y="18"/>
                  </a:cubicBezTo>
                  <a:close/>
                  <a:moveTo>
                    <a:pt x="65033" y="18"/>
                  </a:moveTo>
                  <a:cubicBezTo>
                    <a:pt x="65014" y="18"/>
                    <a:pt x="65012" y="21"/>
                    <a:pt x="65024" y="27"/>
                  </a:cubicBezTo>
                  <a:lnTo>
                    <a:pt x="65024" y="27"/>
                  </a:lnTo>
                  <a:cubicBezTo>
                    <a:pt x="65027" y="24"/>
                    <a:pt x="65030" y="21"/>
                    <a:pt x="65033" y="18"/>
                  </a:cubicBezTo>
                  <a:close/>
                  <a:moveTo>
                    <a:pt x="51146" y="18"/>
                  </a:moveTo>
                  <a:cubicBezTo>
                    <a:pt x="51114" y="18"/>
                    <a:pt x="51101" y="27"/>
                    <a:pt x="51095" y="40"/>
                  </a:cubicBezTo>
                  <a:lnTo>
                    <a:pt x="51095" y="40"/>
                  </a:lnTo>
                  <a:cubicBezTo>
                    <a:pt x="51112" y="34"/>
                    <a:pt x="51129" y="26"/>
                    <a:pt x="51146" y="18"/>
                  </a:cubicBezTo>
                  <a:close/>
                  <a:moveTo>
                    <a:pt x="20946" y="18"/>
                  </a:moveTo>
                  <a:lnTo>
                    <a:pt x="20946" y="18"/>
                  </a:lnTo>
                  <a:cubicBezTo>
                    <a:pt x="20935" y="29"/>
                    <a:pt x="20929" y="38"/>
                    <a:pt x="20927" y="47"/>
                  </a:cubicBezTo>
                  <a:lnTo>
                    <a:pt x="20927" y="47"/>
                  </a:lnTo>
                  <a:cubicBezTo>
                    <a:pt x="20939" y="40"/>
                    <a:pt x="20946" y="30"/>
                    <a:pt x="20946" y="18"/>
                  </a:cubicBezTo>
                  <a:close/>
                  <a:moveTo>
                    <a:pt x="74236" y="128"/>
                  </a:moveTo>
                  <a:cubicBezTo>
                    <a:pt x="74241" y="130"/>
                    <a:pt x="74246" y="132"/>
                    <a:pt x="74252" y="133"/>
                  </a:cubicBezTo>
                  <a:lnTo>
                    <a:pt x="74252" y="133"/>
                  </a:lnTo>
                  <a:cubicBezTo>
                    <a:pt x="74313" y="128"/>
                    <a:pt x="74378" y="128"/>
                    <a:pt x="74457" y="128"/>
                  </a:cubicBezTo>
                  <a:close/>
                  <a:moveTo>
                    <a:pt x="89033" y="238"/>
                  </a:moveTo>
                  <a:cubicBezTo>
                    <a:pt x="89033" y="240"/>
                    <a:pt x="89033" y="242"/>
                    <a:pt x="89033" y="243"/>
                  </a:cubicBezTo>
                  <a:lnTo>
                    <a:pt x="89033" y="243"/>
                  </a:lnTo>
                  <a:cubicBezTo>
                    <a:pt x="89086" y="238"/>
                    <a:pt x="89165" y="238"/>
                    <a:pt x="89281" y="238"/>
                  </a:cubicBezTo>
                  <a:close/>
                  <a:moveTo>
                    <a:pt x="60" y="238"/>
                  </a:moveTo>
                  <a:cubicBezTo>
                    <a:pt x="60" y="238"/>
                    <a:pt x="91" y="277"/>
                    <a:pt x="173" y="293"/>
                  </a:cubicBezTo>
                  <a:lnTo>
                    <a:pt x="173" y="293"/>
                  </a:lnTo>
                  <a:cubicBezTo>
                    <a:pt x="151" y="278"/>
                    <a:pt x="115" y="260"/>
                    <a:pt x="60" y="238"/>
                  </a:cubicBezTo>
                  <a:close/>
                  <a:moveTo>
                    <a:pt x="88454" y="238"/>
                  </a:moveTo>
                  <a:cubicBezTo>
                    <a:pt x="88596" y="238"/>
                    <a:pt x="88621" y="284"/>
                    <a:pt x="88678" y="322"/>
                  </a:cubicBezTo>
                  <a:lnTo>
                    <a:pt x="88678" y="322"/>
                  </a:lnTo>
                  <a:cubicBezTo>
                    <a:pt x="88694" y="302"/>
                    <a:pt x="88702" y="275"/>
                    <a:pt x="88702" y="238"/>
                  </a:cubicBezTo>
                  <a:close/>
                  <a:moveTo>
                    <a:pt x="70907" y="742"/>
                  </a:moveTo>
                  <a:lnTo>
                    <a:pt x="70907" y="742"/>
                  </a:lnTo>
                  <a:cubicBezTo>
                    <a:pt x="70911" y="752"/>
                    <a:pt x="70916" y="756"/>
                    <a:pt x="70918" y="756"/>
                  </a:cubicBezTo>
                  <a:cubicBezTo>
                    <a:pt x="70921" y="756"/>
                    <a:pt x="70920" y="750"/>
                    <a:pt x="70907" y="742"/>
                  </a:cubicBezTo>
                  <a:close/>
                  <a:moveTo>
                    <a:pt x="8804" y="788"/>
                  </a:moveTo>
                  <a:cubicBezTo>
                    <a:pt x="8722" y="796"/>
                    <a:pt x="8637" y="805"/>
                    <a:pt x="8547" y="817"/>
                  </a:cubicBezTo>
                  <a:cubicBezTo>
                    <a:pt x="8635" y="817"/>
                    <a:pt x="8756" y="817"/>
                    <a:pt x="8804" y="788"/>
                  </a:cubicBezTo>
                  <a:close/>
                  <a:moveTo>
                    <a:pt x="96610" y="707"/>
                  </a:moveTo>
                  <a:cubicBezTo>
                    <a:pt x="96390" y="707"/>
                    <a:pt x="96279" y="707"/>
                    <a:pt x="96032" y="817"/>
                  </a:cubicBezTo>
                  <a:cubicBezTo>
                    <a:pt x="96500" y="817"/>
                    <a:pt x="96169" y="817"/>
                    <a:pt x="96610" y="707"/>
                  </a:cubicBezTo>
                  <a:close/>
                  <a:moveTo>
                    <a:pt x="96747" y="809"/>
                  </a:moveTo>
                  <a:cubicBezTo>
                    <a:pt x="96766" y="817"/>
                    <a:pt x="96800" y="817"/>
                    <a:pt x="96858" y="817"/>
                  </a:cubicBezTo>
                  <a:lnTo>
                    <a:pt x="97079" y="817"/>
                  </a:lnTo>
                  <a:cubicBezTo>
                    <a:pt x="96927" y="817"/>
                    <a:pt x="96820" y="817"/>
                    <a:pt x="96747" y="809"/>
                  </a:cubicBezTo>
                  <a:close/>
                  <a:moveTo>
                    <a:pt x="104897" y="817"/>
                  </a:moveTo>
                  <a:cubicBezTo>
                    <a:pt x="104890" y="817"/>
                    <a:pt x="104883" y="817"/>
                    <a:pt x="104876" y="817"/>
                  </a:cubicBezTo>
                  <a:cubicBezTo>
                    <a:pt x="104883" y="817"/>
                    <a:pt x="104890" y="817"/>
                    <a:pt x="104897" y="817"/>
                  </a:cubicBezTo>
                  <a:close/>
                  <a:moveTo>
                    <a:pt x="75256" y="817"/>
                  </a:moveTo>
                  <a:cubicBezTo>
                    <a:pt x="75035" y="817"/>
                    <a:pt x="74962" y="866"/>
                    <a:pt x="74798" y="866"/>
                  </a:cubicBezTo>
                  <a:cubicBezTo>
                    <a:pt x="74717" y="866"/>
                    <a:pt x="74613" y="854"/>
                    <a:pt x="74457" y="817"/>
                  </a:cubicBezTo>
                  <a:close/>
                  <a:moveTo>
                    <a:pt x="13967" y="919"/>
                  </a:moveTo>
                  <a:cubicBezTo>
                    <a:pt x="13960" y="922"/>
                    <a:pt x="13954" y="924"/>
                    <a:pt x="13947" y="927"/>
                  </a:cubicBezTo>
                  <a:lnTo>
                    <a:pt x="14058" y="927"/>
                  </a:lnTo>
                  <a:cubicBezTo>
                    <a:pt x="14027" y="924"/>
                    <a:pt x="13997" y="922"/>
                    <a:pt x="13967" y="919"/>
                  </a:cubicBezTo>
                  <a:close/>
                  <a:moveTo>
                    <a:pt x="14636" y="817"/>
                  </a:moveTo>
                  <a:lnTo>
                    <a:pt x="14636" y="817"/>
                  </a:lnTo>
                  <a:cubicBezTo>
                    <a:pt x="14636" y="817"/>
                    <a:pt x="14416" y="927"/>
                    <a:pt x="14884" y="927"/>
                  </a:cubicBezTo>
                  <a:cubicBezTo>
                    <a:pt x="14747" y="927"/>
                    <a:pt x="14636" y="817"/>
                    <a:pt x="14636" y="817"/>
                  </a:cubicBezTo>
                  <a:close/>
                  <a:moveTo>
                    <a:pt x="63541" y="878"/>
                  </a:moveTo>
                  <a:cubicBezTo>
                    <a:pt x="63459" y="878"/>
                    <a:pt x="63361" y="927"/>
                    <a:pt x="63214" y="927"/>
                  </a:cubicBezTo>
                  <a:lnTo>
                    <a:pt x="63655" y="927"/>
                  </a:lnTo>
                  <a:cubicBezTo>
                    <a:pt x="63619" y="891"/>
                    <a:pt x="63582" y="878"/>
                    <a:pt x="63541" y="878"/>
                  </a:cubicBezTo>
                  <a:close/>
                  <a:moveTo>
                    <a:pt x="14614" y="0"/>
                  </a:moveTo>
                  <a:cubicBezTo>
                    <a:pt x="9717" y="0"/>
                    <a:pt x="3141" y="40"/>
                    <a:pt x="859" y="238"/>
                  </a:cubicBezTo>
                  <a:lnTo>
                    <a:pt x="529" y="238"/>
                  </a:lnTo>
                  <a:cubicBezTo>
                    <a:pt x="409" y="284"/>
                    <a:pt x="317" y="300"/>
                    <a:pt x="248" y="300"/>
                  </a:cubicBezTo>
                  <a:cubicBezTo>
                    <a:pt x="219" y="300"/>
                    <a:pt x="194" y="297"/>
                    <a:pt x="173" y="293"/>
                  </a:cubicBezTo>
                  <a:lnTo>
                    <a:pt x="173" y="293"/>
                  </a:lnTo>
                  <a:cubicBezTo>
                    <a:pt x="293" y="376"/>
                    <a:pt x="1" y="376"/>
                    <a:pt x="281" y="376"/>
                  </a:cubicBezTo>
                  <a:lnTo>
                    <a:pt x="60" y="376"/>
                  </a:lnTo>
                  <a:cubicBezTo>
                    <a:pt x="60" y="431"/>
                    <a:pt x="150" y="431"/>
                    <a:pt x="222" y="431"/>
                  </a:cubicBezTo>
                  <a:cubicBezTo>
                    <a:pt x="294" y="431"/>
                    <a:pt x="349" y="431"/>
                    <a:pt x="281" y="486"/>
                  </a:cubicBezTo>
                  <a:lnTo>
                    <a:pt x="418" y="376"/>
                  </a:lnTo>
                  <a:lnTo>
                    <a:pt x="1548" y="376"/>
                  </a:lnTo>
                  <a:lnTo>
                    <a:pt x="1798" y="453"/>
                  </a:lnTo>
                  <a:lnTo>
                    <a:pt x="1798" y="453"/>
                  </a:lnTo>
                  <a:cubicBezTo>
                    <a:pt x="1742" y="442"/>
                    <a:pt x="1682" y="437"/>
                    <a:pt x="1626" y="437"/>
                  </a:cubicBezTo>
                  <a:cubicBezTo>
                    <a:pt x="1438" y="437"/>
                    <a:pt x="1291" y="486"/>
                    <a:pt x="1438" y="486"/>
                  </a:cubicBezTo>
                  <a:lnTo>
                    <a:pt x="3174" y="486"/>
                  </a:lnTo>
                  <a:cubicBezTo>
                    <a:pt x="2816" y="486"/>
                    <a:pt x="3174" y="486"/>
                    <a:pt x="3174" y="597"/>
                  </a:cubicBezTo>
                  <a:lnTo>
                    <a:pt x="4662" y="597"/>
                  </a:lnTo>
                  <a:cubicBezTo>
                    <a:pt x="5047" y="597"/>
                    <a:pt x="5017" y="548"/>
                    <a:pt x="5092" y="548"/>
                  </a:cubicBezTo>
                  <a:cubicBezTo>
                    <a:pt x="5130" y="548"/>
                    <a:pt x="5194" y="560"/>
                    <a:pt x="5351" y="597"/>
                  </a:cubicBezTo>
                  <a:lnTo>
                    <a:pt x="5461" y="597"/>
                  </a:lnTo>
                  <a:cubicBezTo>
                    <a:pt x="6563" y="597"/>
                    <a:pt x="7224" y="738"/>
                    <a:pt x="8094" y="738"/>
                  </a:cubicBezTo>
                  <a:cubicBezTo>
                    <a:pt x="8311" y="738"/>
                    <a:pt x="8541" y="729"/>
                    <a:pt x="8795" y="707"/>
                  </a:cubicBezTo>
                  <a:lnTo>
                    <a:pt x="8795" y="707"/>
                  </a:lnTo>
                  <a:cubicBezTo>
                    <a:pt x="8835" y="747"/>
                    <a:pt x="8831" y="772"/>
                    <a:pt x="8804" y="788"/>
                  </a:cubicBezTo>
                  <a:lnTo>
                    <a:pt x="8804" y="788"/>
                  </a:lnTo>
                  <a:cubicBezTo>
                    <a:pt x="8972" y="774"/>
                    <a:pt x="9125" y="768"/>
                    <a:pt x="9268" y="768"/>
                  </a:cubicBezTo>
                  <a:cubicBezTo>
                    <a:pt x="9695" y="768"/>
                    <a:pt x="10044" y="817"/>
                    <a:pt x="10503" y="817"/>
                  </a:cubicBezTo>
                  <a:cubicBezTo>
                    <a:pt x="11082" y="872"/>
                    <a:pt x="11688" y="872"/>
                    <a:pt x="12291" y="872"/>
                  </a:cubicBezTo>
                  <a:cubicBezTo>
                    <a:pt x="12861" y="872"/>
                    <a:pt x="13429" y="872"/>
                    <a:pt x="13967" y="919"/>
                  </a:cubicBezTo>
                  <a:lnTo>
                    <a:pt x="13967" y="919"/>
                  </a:lnTo>
                  <a:cubicBezTo>
                    <a:pt x="14207" y="817"/>
                    <a:pt x="14422" y="817"/>
                    <a:pt x="14636" y="817"/>
                  </a:cubicBezTo>
                  <a:cubicBezTo>
                    <a:pt x="14636" y="817"/>
                    <a:pt x="14636" y="817"/>
                    <a:pt x="14636" y="817"/>
                  </a:cubicBezTo>
                  <a:lnTo>
                    <a:pt x="14636" y="817"/>
                  </a:lnTo>
                  <a:cubicBezTo>
                    <a:pt x="15683" y="927"/>
                    <a:pt x="17860" y="927"/>
                    <a:pt x="19569" y="927"/>
                  </a:cubicBezTo>
                  <a:lnTo>
                    <a:pt x="26705" y="927"/>
                  </a:lnTo>
                  <a:cubicBezTo>
                    <a:pt x="26935" y="973"/>
                    <a:pt x="27152" y="988"/>
                    <a:pt x="27365" y="988"/>
                  </a:cubicBezTo>
                  <a:cubicBezTo>
                    <a:pt x="27792" y="988"/>
                    <a:pt x="28202" y="927"/>
                    <a:pt x="28661" y="927"/>
                  </a:cubicBezTo>
                  <a:cubicBezTo>
                    <a:pt x="29580" y="927"/>
                    <a:pt x="30388" y="988"/>
                    <a:pt x="31201" y="988"/>
                  </a:cubicBezTo>
                  <a:cubicBezTo>
                    <a:pt x="31607" y="988"/>
                    <a:pt x="32014" y="973"/>
                    <a:pt x="32436" y="927"/>
                  </a:cubicBezTo>
                  <a:lnTo>
                    <a:pt x="45993" y="927"/>
                  </a:lnTo>
                  <a:cubicBezTo>
                    <a:pt x="46067" y="927"/>
                    <a:pt x="46189" y="878"/>
                    <a:pt x="46262" y="878"/>
                  </a:cubicBezTo>
                  <a:cubicBezTo>
                    <a:pt x="46299" y="878"/>
                    <a:pt x="46324" y="891"/>
                    <a:pt x="46324" y="927"/>
                  </a:cubicBezTo>
                  <a:lnTo>
                    <a:pt x="46572" y="927"/>
                  </a:lnTo>
                  <a:cubicBezTo>
                    <a:pt x="47104" y="927"/>
                    <a:pt x="47539" y="988"/>
                    <a:pt x="47974" y="988"/>
                  </a:cubicBezTo>
                  <a:cubicBezTo>
                    <a:pt x="48191" y="988"/>
                    <a:pt x="48409" y="973"/>
                    <a:pt x="48638" y="927"/>
                  </a:cubicBezTo>
                  <a:lnTo>
                    <a:pt x="49658" y="927"/>
                  </a:lnTo>
                  <a:cubicBezTo>
                    <a:pt x="49731" y="973"/>
                    <a:pt x="49845" y="988"/>
                    <a:pt x="49955" y="988"/>
                  </a:cubicBezTo>
                  <a:cubicBezTo>
                    <a:pt x="50175" y="988"/>
                    <a:pt x="50383" y="927"/>
                    <a:pt x="50236" y="927"/>
                  </a:cubicBezTo>
                  <a:lnTo>
                    <a:pt x="52083" y="927"/>
                  </a:lnTo>
                  <a:cubicBezTo>
                    <a:pt x="52523" y="927"/>
                    <a:pt x="52413" y="1065"/>
                    <a:pt x="52992" y="1065"/>
                  </a:cubicBezTo>
                  <a:cubicBezTo>
                    <a:pt x="54259" y="1065"/>
                    <a:pt x="55968" y="927"/>
                    <a:pt x="57345" y="927"/>
                  </a:cubicBezTo>
                  <a:lnTo>
                    <a:pt x="58971" y="927"/>
                  </a:lnTo>
                  <a:cubicBezTo>
                    <a:pt x="59081" y="927"/>
                    <a:pt x="59880" y="927"/>
                    <a:pt x="59302" y="1065"/>
                  </a:cubicBezTo>
                  <a:lnTo>
                    <a:pt x="60679" y="1065"/>
                  </a:lnTo>
                  <a:cubicBezTo>
                    <a:pt x="61038" y="1065"/>
                    <a:pt x="60900" y="927"/>
                    <a:pt x="61258" y="927"/>
                  </a:cubicBezTo>
                  <a:cubicBezTo>
                    <a:pt x="61258" y="927"/>
                    <a:pt x="61148" y="927"/>
                    <a:pt x="61148" y="1065"/>
                  </a:cubicBezTo>
                  <a:cubicBezTo>
                    <a:pt x="62167" y="1065"/>
                    <a:pt x="62278" y="927"/>
                    <a:pt x="63214" y="927"/>
                  </a:cubicBezTo>
                  <a:cubicBezTo>
                    <a:pt x="63214" y="817"/>
                    <a:pt x="63545" y="817"/>
                    <a:pt x="63545" y="817"/>
                  </a:cubicBezTo>
                  <a:lnTo>
                    <a:pt x="67237" y="817"/>
                  </a:lnTo>
                  <a:cubicBezTo>
                    <a:pt x="67311" y="854"/>
                    <a:pt x="67372" y="866"/>
                    <a:pt x="67425" y="866"/>
                  </a:cubicBezTo>
                  <a:cubicBezTo>
                    <a:pt x="67531" y="866"/>
                    <a:pt x="67605" y="817"/>
                    <a:pt x="67678" y="817"/>
                  </a:cubicBezTo>
                  <a:lnTo>
                    <a:pt x="67568" y="817"/>
                  </a:lnTo>
                  <a:cubicBezTo>
                    <a:pt x="67641" y="817"/>
                    <a:pt x="67776" y="768"/>
                    <a:pt x="67890" y="768"/>
                  </a:cubicBezTo>
                  <a:cubicBezTo>
                    <a:pt x="67948" y="768"/>
                    <a:pt x="68000" y="780"/>
                    <a:pt x="68036" y="817"/>
                  </a:cubicBezTo>
                  <a:lnTo>
                    <a:pt x="69855" y="817"/>
                  </a:lnTo>
                  <a:cubicBezTo>
                    <a:pt x="69682" y="817"/>
                    <a:pt x="69713" y="749"/>
                    <a:pt x="69681" y="720"/>
                  </a:cubicBezTo>
                  <a:lnTo>
                    <a:pt x="69681" y="720"/>
                  </a:lnTo>
                  <a:cubicBezTo>
                    <a:pt x="69781" y="747"/>
                    <a:pt x="69872" y="756"/>
                    <a:pt x="69961" y="756"/>
                  </a:cubicBezTo>
                  <a:cubicBezTo>
                    <a:pt x="70101" y="756"/>
                    <a:pt x="70238" y="733"/>
                    <a:pt x="70410" y="719"/>
                  </a:cubicBezTo>
                  <a:lnTo>
                    <a:pt x="70410" y="719"/>
                  </a:lnTo>
                  <a:cubicBezTo>
                    <a:pt x="70213" y="817"/>
                    <a:pt x="70200" y="817"/>
                    <a:pt x="69855" y="817"/>
                  </a:cubicBezTo>
                  <a:lnTo>
                    <a:pt x="70682" y="817"/>
                  </a:lnTo>
                  <a:cubicBezTo>
                    <a:pt x="70682" y="817"/>
                    <a:pt x="70434" y="707"/>
                    <a:pt x="70682" y="707"/>
                  </a:cubicBezTo>
                  <a:cubicBezTo>
                    <a:pt x="70823" y="707"/>
                    <a:pt x="70884" y="727"/>
                    <a:pt x="70907" y="742"/>
                  </a:cubicBezTo>
                  <a:lnTo>
                    <a:pt x="70907" y="742"/>
                  </a:lnTo>
                  <a:cubicBezTo>
                    <a:pt x="70904" y="734"/>
                    <a:pt x="70902" y="723"/>
                    <a:pt x="70902" y="707"/>
                  </a:cubicBezTo>
                  <a:lnTo>
                    <a:pt x="71370" y="707"/>
                  </a:lnTo>
                  <a:cubicBezTo>
                    <a:pt x="71591" y="707"/>
                    <a:pt x="72059" y="707"/>
                    <a:pt x="72170" y="817"/>
                  </a:cubicBezTo>
                  <a:lnTo>
                    <a:pt x="72748" y="817"/>
                  </a:lnTo>
                  <a:cubicBezTo>
                    <a:pt x="72932" y="780"/>
                    <a:pt x="72978" y="768"/>
                    <a:pt x="72983" y="768"/>
                  </a:cubicBezTo>
                  <a:lnTo>
                    <a:pt x="72983" y="768"/>
                  </a:lnTo>
                  <a:cubicBezTo>
                    <a:pt x="72993" y="768"/>
                    <a:pt x="72840" y="817"/>
                    <a:pt x="73299" y="817"/>
                  </a:cubicBezTo>
                  <a:lnTo>
                    <a:pt x="74126" y="817"/>
                  </a:lnTo>
                  <a:cubicBezTo>
                    <a:pt x="74236" y="817"/>
                    <a:pt x="74457" y="817"/>
                    <a:pt x="74457" y="927"/>
                  </a:cubicBezTo>
                  <a:cubicBezTo>
                    <a:pt x="74567" y="872"/>
                    <a:pt x="74739" y="872"/>
                    <a:pt x="74897" y="872"/>
                  </a:cubicBezTo>
                  <a:cubicBezTo>
                    <a:pt x="75056" y="872"/>
                    <a:pt x="75201" y="872"/>
                    <a:pt x="75256" y="817"/>
                  </a:cubicBezTo>
                  <a:lnTo>
                    <a:pt x="75504" y="817"/>
                  </a:lnTo>
                  <a:cubicBezTo>
                    <a:pt x="75944" y="817"/>
                    <a:pt x="76055" y="707"/>
                    <a:pt x="76523" y="707"/>
                  </a:cubicBezTo>
                  <a:cubicBezTo>
                    <a:pt x="76633" y="817"/>
                    <a:pt x="76303" y="817"/>
                    <a:pt x="76192" y="817"/>
                  </a:cubicBezTo>
                  <a:lnTo>
                    <a:pt x="77791" y="817"/>
                  </a:lnTo>
                  <a:cubicBezTo>
                    <a:pt x="78434" y="817"/>
                    <a:pt x="78573" y="721"/>
                    <a:pt x="78880" y="708"/>
                  </a:cubicBezTo>
                  <a:lnTo>
                    <a:pt x="78880" y="708"/>
                  </a:lnTo>
                  <a:cubicBezTo>
                    <a:pt x="79196" y="721"/>
                    <a:pt x="79381" y="817"/>
                    <a:pt x="79279" y="817"/>
                  </a:cubicBezTo>
                  <a:lnTo>
                    <a:pt x="79857" y="817"/>
                  </a:lnTo>
                  <a:cubicBezTo>
                    <a:pt x="79857" y="707"/>
                    <a:pt x="79637" y="707"/>
                    <a:pt x="79967" y="707"/>
                  </a:cubicBezTo>
                  <a:lnTo>
                    <a:pt x="80546" y="707"/>
                  </a:lnTo>
                  <a:cubicBezTo>
                    <a:pt x="80546" y="707"/>
                    <a:pt x="80656" y="817"/>
                    <a:pt x="80436" y="817"/>
                  </a:cubicBezTo>
                  <a:cubicBezTo>
                    <a:pt x="80546" y="817"/>
                    <a:pt x="80766" y="817"/>
                    <a:pt x="80877" y="707"/>
                  </a:cubicBezTo>
                  <a:lnTo>
                    <a:pt x="81345" y="707"/>
                  </a:lnTo>
                  <a:cubicBezTo>
                    <a:pt x="81382" y="744"/>
                    <a:pt x="81419" y="756"/>
                    <a:pt x="81456" y="756"/>
                  </a:cubicBezTo>
                  <a:cubicBezTo>
                    <a:pt x="81532" y="756"/>
                    <a:pt x="81611" y="707"/>
                    <a:pt x="81703" y="707"/>
                  </a:cubicBezTo>
                  <a:lnTo>
                    <a:pt x="83191" y="707"/>
                  </a:lnTo>
                  <a:cubicBezTo>
                    <a:pt x="83191" y="707"/>
                    <a:pt x="83301" y="817"/>
                    <a:pt x="83191" y="817"/>
                  </a:cubicBezTo>
                  <a:cubicBezTo>
                    <a:pt x="83412" y="817"/>
                    <a:pt x="83301" y="707"/>
                    <a:pt x="83522" y="707"/>
                  </a:cubicBezTo>
                  <a:cubicBezTo>
                    <a:pt x="83412" y="817"/>
                    <a:pt x="83990" y="817"/>
                    <a:pt x="83770" y="817"/>
                  </a:cubicBezTo>
                  <a:lnTo>
                    <a:pt x="84321" y="817"/>
                  </a:lnTo>
                  <a:cubicBezTo>
                    <a:pt x="85148" y="817"/>
                    <a:pt x="85258" y="707"/>
                    <a:pt x="85699" y="707"/>
                  </a:cubicBezTo>
                  <a:lnTo>
                    <a:pt x="86167" y="707"/>
                  </a:lnTo>
                  <a:cubicBezTo>
                    <a:pt x="86094" y="707"/>
                    <a:pt x="86277" y="756"/>
                    <a:pt x="86571" y="756"/>
                  </a:cubicBezTo>
                  <a:cubicBezTo>
                    <a:pt x="86718" y="756"/>
                    <a:pt x="86893" y="744"/>
                    <a:pt x="87076" y="707"/>
                  </a:cubicBezTo>
                  <a:lnTo>
                    <a:pt x="87903" y="707"/>
                  </a:lnTo>
                  <a:lnTo>
                    <a:pt x="88344" y="817"/>
                  </a:lnTo>
                  <a:lnTo>
                    <a:pt x="88123" y="707"/>
                  </a:lnTo>
                  <a:lnTo>
                    <a:pt x="91347" y="707"/>
                  </a:lnTo>
                  <a:cubicBezTo>
                    <a:pt x="91301" y="744"/>
                    <a:pt x="91323" y="756"/>
                    <a:pt x="91380" y="756"/>
                  </a:cubicBezTo>
                  <a:cubicBezTo>
                    <a:pt x="91494" y="756"/>
                    <a:pt x="91751" y="707"/>
                    <a:pt x="91898" y="707"/>
                  </a:cubicBezTo>
                  <a:lnTo>
                    <a:pt x="92945" y="707"/>
                  </a:lnTo>
                  <a:cubicBezTo>
                    <a:pt x="93056" y="707"/>
                    <a:pt x="93634" y="817"/>
                    <a:pt x="93965" y="817"/>
                  </a:cubicBezTo>
                  <a:lnTo>
                    <a:pt x="94213" y="707"/>
                  </a:lnTo>
                  <a:lnTo>
                    <a:pt x="95232" y="707"/>
                  </a:lnTo>
                  <a:cubicBezTo>
                    <a:pt x="95122" y="707"/>
                    <a:pt x="95811" y="707"/>
                    <a:pt x="95343" y="597"/>
                  </a:cubicBezTo>
                  <a:lnTo>
                    <a:pt x="95811" y="597"/>
                  </a:lnTo>
                  <a:lnTo>
                    <a:pt x="95811" y="707"/>
                  </a:lnTo>
                  <a:lnTo>
                    <a:pt x="96032" y="597"/>
                  </a:lnTo>
                  <a:lnTo>
                    <a:pt x="96500" y="597"/>
                  </a:lnTo>
                  <a:cubicBezTo>
                    <a:pt x="96390" y="597"/>
                    <a:pt x="96169" y="707"/>
                    <a:pt x="96610" y="707"/>
                  </a:cubicBezTo>
                  <a:cubicBezTo>
                    <a:pt x="96610" y="770"/>
                    <a:pt x="96647" y="797"/>
                    <a:pt x="96747" y="809"/>
                  </a:cubicBezTo>
                  <a:lnTo>
                    <a:pt x="96747" y="809"/>
                  </a:lnTo>
                  <a:cubicBezTo>
                    <a:pt x="96720" y="797"/>
                    <a:pt x="96720" y="770"/>
                    <a:pt x="96720" y="707"/>
                  </a:cubicBezTo>
                  <a:lnTo>
                    <a:pt x="97189" y="707"/>
                  </a:lnTo>
                  <a:cubicBezTo>
                    <a:pt x="96858" y="707"/>
                    <a:pt x="97878" y="707"/>
                    <a:pt x="97657" y="597"/>
                  </a:cubicBezTo>
                  <a:lnTo>
                    <a:pt x="97988" y="597"/>
                  </a:lnTo>
                  <a:cubicBezTo>
                    <a:pt x="97657" y="707"/>
                    <a:pt x="98236" y="707"/>
                    <a:pt x="98098" y="707"/>
                  </a:cubicBezTo>
                  <a:lnTo>
                    <a:pt x="99035" y="707"/>
                  </a:lnTo>
                  <a:cubicBezTo>
                    <a:pt x="98925" y="707"/>
                    <a:pt x="99035" y="817"/>
                    <a:pt x="98787" y="817"/>
                  </a:cubicBezTo>
                  <a:cubicBezTo>
                    <a:pt x="98925" y="817"/>
                    <a:pt x="99614" y="817"/>
                    <a:pt x="99366" y="707"/>
                  </a:cubicBezTo>
                  <a:lnTo>
                    <a:pt x="103499" y="707"/>
                  </a:lnTo>
                  <a:cubicBezTo>
                    <a:pt x="103444" y="652"/>
                    <a:pt x="103506" y="652"/>
                    <a:pt x="103595" y="652"/>
                  </a:cubicBezTo>
                  <a:cubicBezTo>
                    <a:pt x="103685" y="652"/>
                    <a:pt x="103802" y="652"/>
                    <a:pt x="103857" y="597"/>
                  </a:cubicBezTo>
                  <a:lnTo>
                    <a:pt x="103857" y="597"/>
                  </a:lnTo>
                  <a:cubicBezTo>
                    <a:pt x="103747" y="707"/>
                    <a:pt x="104436" y="707"/>
                    <a:pt x="103857" y="707"/>
                  </a:cubicBezTo>
                  <a:lnTo>
                    <a:pt x="104188" y="707"/>
                  </a:lnTo>
                  <a:cubicBezTo>
                    <a:pt x="104436" y="707"/>
                    <a:pt x="103609" y="707"/>
                    <a:pt x="103967" y="817"/>
                  </a:cubicBezTo>
                  <a:cubicBezTo>
                    <a:pt x="104298" y="817"/>
                    <a:pt x="104546" y="707"/>
                    <a:pt x="104987" y="707"/>
                  </a:cubicBezTo>
                  <a:cubicBezTo>
                    <a:pt x="104913" y="744"/>
                    <a:pt x="104916" y="756"/>
                    <a:pt x="104953" y="756"/>
                  </a:cubicBezTo>
                  <a:cubicBezTo>
                    <a:pt x="105026" y="756"/>
                    <a:pt x="105235" y="707"/>
                    <a:pt x="105235" y="707"/>
                  </a:cubicBezTo>
                  <a:lnTo>
                    <a:pt x="105235" y="707"/>
                  </a:lnTo>
                  <a:cubicBezTo>
                    <a:pt x="105131" y="810"/>
                    <a:pt x="105003" y="817"/>
                    <a:pt x="104897" y="817"/>
                  </a:cubicBezTo>
                  <a:lnTo>
                    <a:pt x="104897" y="817"/>
                  </a:lnTo>
                  <a:cubicBezTo>
                    <a:pt x="105666" y="815"/>
                    <a:pt x="105128" y="707"/>
                    <a:pt x="105565" y="707"/>
                  </a:cubicBezTo>
                  <a:lnTo>
                    <a:pt x="105923" y="707"/>
                  </a:lnTo>
                  <a:cubicBezTo>
                    <a:pt x="105850" y="707"/>
                    <a:pt x="105923" y="756"/>
                    <a:pt x="106079" y="756"/>
                  </a:cubicBezTo>
                  <a:cubicBezTo>
                    <a:pt x="106156" y="756"/>
                    <a:pt x="106254" y="744"/>
                    <a:pt x="106364" y="707"/>
                  </a:cubicBezTo>
                  <a:lnTo>
                    <a:pt x="106833" y="707"/>
                  </a:lnTo>
                  <a:cubicBezTo>
                    <a:pt x="106488" y="652"/>
                    <a:pt x="106371" y="652"/>
                    <a:pt x="106254" y="652"/>
                  </a:cubicBezTo>
                  <a:cubicBezTo>
                    <a:pt x="106137" y="652"/>
                    <a:pt x="106020" y="652"/>
                    <a:pt x="105675" y="597"/>
                  </a:cubicBezTo>
                  <a:cubicBezTo>
                    <a:pt x="105602" y="597"/>
                    <a:pt x="105627" y="646"/>
                    <a:pt x="105520" y="646"/>
                  </a:cubicBezTo>
                  <a:cubicBezTo>
                    <a:pt x="105467" y="646"/>
                    <a:pt x="105382" y="633"/>
                    <a:pt x="105235" y="597"/>
                  </a:cubicBezTo>
                  <a:lnTo>
                    <a:pt x="104298" y="597"/>
                  </a:lnTo>
                  <a:cubicBezTo>
                    <a:pt x="104546" y="597"/>
                    <a:pt x="104298" y="597"/>
                    <a:pt x="104656" y="486"/>
                  </a:cubicBezTo>
                  <a:cubicBezTo>
                    <a:pt x="104188" y="486"/>
                    <a:pt x="103967" y="597"/>
                    <a:pt x="103499" y="597"/>
                  </a:cubicBezTo>
                  <a:lnTo>
                    <a:pt x="102920" y="597"/>
                  </a:lnTo>
                  <a:cubicBezTo>
                    <a:pt x="102810" y="597"/>
                    <a:pt x="102700" y="597"/>
                    <a:pt x="102700" y="486"/>
                  </a:cubicBezTo>
                  <a:lnTo>
                    <a:pt x="99614" y="486"/>
                  </a:lnTo>
                  <a:cubicBezTo>
                    <a:pt x="100054" y="486"/>
                    <a:pt x="99035" y="486"/>
                    <a:pt x="99614" y="376"/>
                  </a:cubicBezTo>
                  <a:cubicBezTo>
                    <a:pt x="99255" y="376"/>
                    <a:pt x="99255" y="486"/>
                    <a:pt x="98925" y="486"/>
                  </a:cubicBezTo>
                  <a:cubicBezTo>
                    <a:pt x="98787" y="486"/>
                    <a:pt x="98787" y="376"/>
                    <a:pt x="99035" y="376"/>
                  </a:cubicBezTo>
                  <a:lnTo>
                    <a:pt x="96858" y="376"/>
                  </a:lnTo>
                  <a:cubicBezTo>
                    <a:pt x="96702" y="413"/>
                    <a:pt x="96650" y="425"/>
                    <a:pt x="96637" y="425"/>
                  </a:cubicBezTo>
                  <a:cubicBezTo>
                    <a:pt x="96610" y="425"/>
                    <a:pt x="96739" y="376"/>
                    <a:pt x="96500" y="376"/>
                  </a:cubicBezTo>
                  <a:lnTo>
                    <a:pt x="92036" y="376"/>
                  </a:lnTo>
                  <a:cubicBezTo>
                    <a:pt x="91880" y="330"/>
                    <a:pt x="91736" y="315"/>
                    <a:pt x="91597" y="315"/>
                  </a:cubicBezTo>
                  <a:cubicBezTo>
                    <a:pt x="91320" y="315"/>
                    <a:pt x="91063" y="376"/>
                    <a:pt x="90769" y="376"/>
                  </a:cubicBezTo>
                  <a:lnTo>
                    <a:pt x="90658" y="376"/>
                  </a:lnTo>
                  <a:cubicBezTo>
                    <a:pt x="90521" y="376"/>
                    <a:pt x="90658" y="376"/>
                    <a:pt x="90658" y="238"/>
                  </a:cubicBezTo>
                  <a:lnTo>
                    <a:pt x="89722" y="238"/>
                  </a:lnTo>
                  <a:lnTo>
                    <a:pt x="89970" y="376"/>
                  </a:lnTo>
                  <a:lnTo>
                    <a:pt x="89391" y="376"/>
                  </a:lnTo>
                  <a:cubicBezTo>
                    <a:pt x="89556" y="307"/>
                    <a:pt x="89467" y="307"/>
                    <a:pt x="89336" y="307"/>
                  </a:cubicBezTo>
                  <a:cubicBezTo>
                    <a:pt x="89208" y="307"/>
                    <a:pt x="89041" y="307"/>
                    <a:pt x="89033" y="243"/>
                  </a:cubicBezTo>
                  <a:lnTo>
                    <a:pt x="89033" y="243"/>
                  </a:lnTo>
                  <a:cubicBezTo>
                    <a:pt x="88923" y="253"/>
                    <a:pt x="88923" y="283"/>
                    <a:pt x="88923" y="376"/>
                  </a:cubicBezTo>
                  <a:cubicBezTo>
                    <a:pt x="88781" y="376"/>
                    <a:pt x="88720" y="351"/>
                    <a:pt x="88678" y="322"/>
                  </a:cubicBezTo>
                  <a:lnTo>
                    <a:pt x="88678" y="322"/>
                  </a:lnTo>
                  <a:cubicBezTo>
                    <a:pt x="88633" y="376"/>
                    <a:pt x="88525" y="376"/>
                    <a:pt x="88344" y="376"/>
                  </a:cubicBezTo>
                  <a:cubicBezTo>
                    <a:pt x="88197" y="376"/>
                    <a:pt x="87940" y="315"/>
                    <a:pt x="87752" y="315"/>
                  </a:cubicBezTo>
                  <a:cubicBezTo>
                    <a:pt x="87658" y="315"/>
                    <a:pt x="87582" y="330"/>
                    <a:pt x="87545" y="376"/>
                  </a:cubicBezTo>
                  <a:cubicBezTo>
                    <a:pt x="87435" y="376"/>
                    <a:pt x="87435" y="238"/>
                    <a:pt x="87545" y="238"/>
                  </a:cubicBezTo>
                  <a:lnTo>
                    <a:pt x="83301" y="238"/>
                  </a:lnTo>
                  <a:cubicBezTo>
                    <a:pt x="83191" y="183"/>
                    <a:pt x="83074" y="183"/>
                    <a:pt x="82943" y="183"/>
                  </a:cubicBezTo>
                  <a:cubicBezTo>
                    <a:pt x="82812" y="183"/>
                    <a:pt x="82668" y="183"/>
                    <a:pt x="82502" y="128"/>
                  </a:cubicBezTo>
                  <a:lnTo>
                    <a:pt x="82502" y="238"/>
                  </a:lnTo>
                  <a:cubicBezTo>
                    <a:pt x="81970" y="238"/>
                    <a:pt x="81327" y="189"/>
                    <a:pt x="80688" y="189"/>
                  </a:cubicBezTo>
                  <a:cubicBezTo>
                    <a:pt x="80368" y="189"/>
                    <a:pt x="80050" y="202"/>
                    <a:pt x="79747" y="238"/>
                  </a:cubicBezTo>
                  <a:lnTo>
                    <a:pt x="79747" y="128"/>
                  </a:lnTo>
                  <a:lnTo>
                    <a:pt x="79279" y="238"/>
                  </a:lnTo>
                  <a:cubicBezTo>
                    <a:pt x="79058" y="128"/>
                    <a:pt x="79389" y="128"/>
                    <a:pt x="79389" y="128"/>
                  </a:cubicBezTo>
                  <a:cubicBezTo>
                    <a:pt x="78948" y="128"/>
                    <a:pt x="79168" y="238"/>
                    <a:pt x="78700" y="238"/>
                  </a:cubicBezTo>
                  <a:cubicBezTo>
                    <a:pt x="78479" y="238"/>
                    <a:pt x="78810" y="238"/>
                    <a:pt x="78948" y="128"/>
                  </a:cubicBezTo>
                  <a:lnTo>
                    <a:pt x="78948" y="128"/>
                  </a:lnTo>
                  <a:cubicBezTo>
                    <a:pt x="78479" y="238"/>
                    <a:pt x="77791" y="238"/>
                    <a:pt x="77432" y="238"/>
                  </a:cubicBezTo>
                  <a:lnTo>
                    <a:pt x="76523" y="238"/>
                  </a:lnTo>
                  <a:cubicBezTo>
                    <a:pt x="76468" y="183"/>
                    <a:pt x="76385" y="156"/>
                    <a:pt x="76299" y="156"/>
                  </a:cubicBezTo>
                  <a:cubicBezTo>
                    <a:pt x="76213" y="156"/>
                    <a:pt x="76124" y="183"/>
                    <a:pt x="76055" y="238"/>
                  </a:cubicBezTo>
                  <a:lnTo>
                    <a:pt x="76192" y="128"/>
                  </a:lnTo>
                  <a:lnTo>
                    <a:pt x="75145" y="128"/>
                  </a:lnTo>
                  <a:cubicBezTo>
                    <a:pt x="75072" y="128"/>
                    <a:pt x="74839" y="177"/>
                    <a:pt x="74594" y="177"/>
                  </a:cubicBezTo>
                  <a:cubicBezTo>
                    <a:pt x="74478" y="177"/>
                    <a:pt x="74358" y="166"/>
                    <a:pt x="74252" y="133"/>
                  </a:cubicBezTo>
                  <a:lnTo>
                    <a:pt x="74252" y="133"/>
                  </a:lnTo>
                  <a:cubicBezTo>
                    <a:pt x="74140" y="142"/>
                    <a:pt x="74038" y="167"/>
                    <a:pt x="73878" y="238"/>
                  </a:cubicBezTo>
                  <a:lnTo>
                    <a:pt x="73988" y="128"/>
                  </a:lnTo>
                  <a:lnTo>
                    <a:pt x="73079" y="238"/>
                  </a:lnTo>
                  <a:cubicBezTo>
                    <a:pt x="73024" y="183"/>
                    <a:pt x="72824" y="183"/>
                    <a:pt x="72652" y="183"/>
                  </a:cubicBezTo>
                  <a:cubicBezTo>
                    <a:pt x="72480" y="183"/>
                    <a:pt x="72335" y="183"/>
                    <a:pt x="72390" y="128"/>
                  </a:cubicBezTo>
                  <a:cubicBezTo>
                    <a:pt x="72059" y="128"/>
                    <a:pt x="72610" y="238"/>
                    <a:pt x="72280" y="238"/>
                  </a:cubicBezTo>
                  <a:cubicBezTo>
                    <a:pt x="72225" y="183"/>
                    <a:pt x="72135" y="183"/>
                    <a:pt x="72059" y="183"/>
                  </a:cubicBezTo>
                  <a:cubicBezTo>
                    <a:pt x="71984" y="183"/>
                    <a:pt x="71922" y="183"/>
                    <a:pt x="71922" y="128"/>
                  </a:cubicBezTo>
                  <a:lnTo>
                    <a:pt x="71811" y="128"/>
                  </a:lnTo>
                  <a:cubicBezTo>
                    <a:pt x="71591" y="128"/>
                    <a:pt x="71481" y="128"/>
                    <a:pt x="71481" y="238"/>
                  </a:cubicBezTo>
                  <a:cubicBezTo>
                    <a:pt x="71357" y="183"/>
                    <a:pt x="71212" y="183"/>
                    <a:pt x="71085" y="183"/>
                  </a:cubicBezTo>
                  <a:cubicBezTo>
                    <a:pt x="70957" y="183"/>
                    <a:pt x="70847" y="183"/>
                    <a:pt x="70792" y="128"/>
                  </a:cubicBezTo>
                  <a:lnTo>
                    <a:pt x="70902" y="128"/>
                  </a:lnTo>
                  <a:cubicBezTo>
                    <a:pt x="70443" y="128"/>
                    <a:pt x="70131" y="79"/>
                    <a:pt x="69843" y="79"/>
                  </a:cubicBezTo>
                  <a:cubicBezTo>
                    <a:pt x="69699" y="79"/>
                    <a:pt x="69561" y="91"/>
                    <a:pt x="69414" y="128"/>
                  </a:cubicBezTo>
                  <a:lnTo>
                    <a:pt x="65722" y="128"/>
                  </a:lnTo>
                  <a:cubicBezTo>
                    <a:pt x="65448" y="128"/>
                    <a:pt x="65079" y="52"/>
                    <a:pt x="65024" y="27"/>
                  </a:cubicBezTo>
                  <a:lnTo>
                    <a:pt x="65024" y="27"/>
                  </a:lnTo>
                  <a:cubicBezTo>
                    <a:pt x="64905" y="128"/>
                    <a:pt x="64592" y="128"/>
                    <a:pt x="64592" y="128"/>
                  </a:cubicBezTo>
                  <a:lnTo>
                    <a:pt x="62966" y="128"/>
                  </a:lnTo>
                  <a:cubicBezTo>
                    <a:pt x="62673" y="128"/>
                    <a:pt x="62526" y="79"/>
                    <a:pt x="62354" y="79"/>
                  </a:cubicBezTo>
                  <a:cubicBezTo>
                    <a:pt x="62268" y="79"/>
                    <a:pt x="62177" y="91"/>
                    <a:pt x="62057" y="128"/>
                  </a:cubicBezTo>
                  <a:lnTo>
                    <a:pt x="59991" y="128"/>
                  </a:lnTo>
                  <a:cubicBezTo>
                    <a:pt x="59991" y="91"/>
                    <a:pt x="59978" y="79"/>
                    <a:pt x="59949" y="79"/>
                  </a:cubicBezTo>
                  <a:cubicBezTo>
                    <a:pt x="59893" y="79"/>
                    <a:pt x="59776" y="123"/>
                    <a:pt x="59563" y="128"/>
                  </a:cubicBezTo>
                  <a:lnTo>
                    <a:pt x="59563" y="128"/>
                  </a:lnTo>
                  <a:cubicBezTo>
                    <a:pt x="58763" y="120"/>
                    <a:pt x="57893" y="18"/>
                    <a:pt x="57125" y="18"/>
                  </a:cubicBezTo>
                  <a:lnTo>
                    <a:pt x="54149" y="18"/>
                  </a:lnTo>
                  <a:cubicBezTo>
                    <a:pt x="53901" y="18"/>
                    <a:pt x="53460" y="128"/>
                    <a:pt x="53102" y="128"/>
                  </a:cubicBezTo>
                  <a:lnTo>
                    <a:pt x="51035" y="128"/>
                  </a:lnTo>
                  <a:cubicBezTo>
                    <a:pt x="51114" y="128"/>
                    <a:pt x="51080" y="72"/>
                    <a:pt x="51095" y="40"/>
                  </a:cubicBezTo>
                  <a:lnTo>
                    <a:pt x="51095" y="40"/>
                  </a:lnTo>
                  <a:cubicBezTo>
                    <a:pt x="51039" y="60"/>
                    <a:pt x="50983" y="67"/>
                    <a:pt x="50928" y="67"/>
                  </a:cubicBezTo>
                  <a:cubicBezTo>
                    <a:pt x="50787" y="67"/>
                    <a:pt x="50659" y="18"/>
                    <a:pt x="50567" y="18"/>
                  </a:cubicBezTo>
                  <a:lnTo>
                    <a:pt x="50815" y="128"/>
                  </a:lnTo>
                  <a:cubicBezTo>
                    <a:pt x="50567" y="128"/>
                    <a:pt x="50236" y="128"/>
                    <a:pt x="50126" y="18"/>
                  </a:cubicBezTo>
                  <a:lnTo>
                    <a:pt x="49768" y="128"/>
                  </a:lnTo>
                  <a:lnTo>
                    <a:pt x="49658" y="128"/>
                  </a:lnTo>
                  <a:lnTo>
                    <a:pt x="49548" y="18"/>
                  </a:lnTo>
                  <a:cubicBezTo>
                    <a:pt x="49437" y="18"/>
                    <a:pt x="49079" y="128"/>
                    <a:pt x="48859" y="128"/>
                  </a:cubicBezTo>
                  <a:lnTo>
                    <a:pt x="47261" y="128"/>
                  </a:lnTo>
                  <a:cubicBezTo>
                    <a:pt x="47481" y="128"/>
                    <a:pt x="47371" y="128"/>
                    <a:pt x="47261" y="18"/>
                  </a:cubicBezTo>
                  <a:lnTo>
                    <a:pt x="47261" y="18"/>
                  </a:lnTo>
                  <a:cubicBezTo>
                    <a:pt x="47013" y="128"/>
                    <a:pt x="47371" y="128"/>
                    <a:pt x="47261" y="128"/>
                  </a:cubicBezTo>
                  <a:lnTo>
                    <a:pt x="46682" y="128"/>
                  </a:lnTo>
                  <a:cubicBezTo>
                    <a:pt x="46324" y="128"/>
                    <a:pt x="46213" y="18"/>
                    <a:pt x="45993" y="18"/>
                  </a:cubicBezTo>
                  <a:cubicBezTo>
                    <a:pt x="45869" y="73"/>
                    <a:pt x="45752" y="73"/>
                    <a:pt x="45680" y="73"/>
                  </a:cubicBezTo>
                  <a:cubicBezTo>
                    <a:pt x="45607" y="73"/>
                    <a:pt x="45580" y="73"/>
                    <a:pt x="45635" y="128"/>
                  </a:cubicBezTo>
                  <a:lnTo>
                    <a:pt x="45414" y="128"/>
                  </a:lnTo>
                  <a:cubicBezTo>
                    <a:pt x="45194" y="128"/>
                    <a:pt x="44726" y="128"/>
                    <a:pt x="44615" y="18"/>
                  </a:cubicBezTo>
                  <a:cubicBezTo>
                    <a:pt x="44560" y="73"/>
                    <a:pt x="44326" y="73"/>
                    <a:pt x="44092" y="73"/>
                  </a:cubicBezTo>
                  <a:cubicBezTo>
                    <a:pt x="43858" y="73"/>
                    <a:pt x="43623" y="73"/>
                    <a:pt x="43568" y="128"/>
                  </a:cubicBezTo>
                  <a:lnTo>
                    <a:pt x="43348" y="18"/>
                  </a:lnTo>
                  <a:cubicBezTo>
                    <a:pt x="43348" y="128"/>
                    <a:pt x="43238" y="128"/>
                    <a:pt x="42990" y="128"/>
                  </a:cubicBezTo>
                  <a:cubicBezTo>
                    <a:pt x="42769" y="128"/>
                    <a:pt x="42879" y="128"/>
                    <a:pt x="42769" y="18"/>
                  </a:cubicBezTo>
                  <a:lnTo>
                    <a:pt x="42659" y="128"/>
                  </a:lnTo>
                  <a:cubicBezTo>
                    <a:pt x="42025" y="73"/>
                    <a:pt x="41281" y="73"/>
                    <a:pt x="40524" y="73"/>
                  </a:cubicBezTo>
                  <a:cubicBezTo>
                    <a:pt x="39766" y="73"/>
                    <a:pt x="38994" y="73"/>
                    <a:pt x="38305" y="18"/>
                  </a:cubicBezTo>
                  <a:cubicBezTo>
                    <a:pt x="37756" y="18"/>
                    <a:pt x="37007" y="117"/>
                    <a:pt x="36343" y="127"/>
                  </a:cubicBezTo>
                  <a:lnTo>
                    <a:pt x="36343" y="127"/>
                  </a:lnTo>
                  <a:lnTo>
                    <a:pt x="35550" y="18"/>
                  </a:lnTo>
                  <a:lnTo>
                    <a:pt x="36101" y="128"/>
                  </a:lnTo>
                  <a:lnTo>
                    <a:pt x="35660" y="128"/>
                  </a:lnTo>
                  <a:cubicBezTo>
                    <a:pt x="35127" y="128"/>
                    <a:pt x="34485" y="79"/>
                    <a:pt x="33846" y="79"/>
                  </a:cubicBezTo>
                  <a:cubicBezTo>
                    <a:pt x="33526" y="79"/>
                    <a:pt x="33208" y="91"/>
                    <a:pt x="32905" y="128"/>
                  </a:cubicBezTo>
                  <a:cubicBezTo>
                    <a:pt x="32236" y="128"/>
                    <a:pt x="32424" y="24"/>
                    <a:pt x="31907" y="18"/>
                  </a:cubicBezTo>
                  <a:lnTo>
                    <a:pt x="31907" y="18"/>
                  </a:lnTo>
                  <a:cubicBezTo>
                    <a:pt x="31259" y="24"/>
                    <a:pt x="30928" y="128"/>
                    <a:pt x="30260" y="128"/>
                  </a:cubicBezTo>
                  <a:cubicBezTo>
                    <a:pt x="30296" y="91"/>
                    <a:pt x="30269" y="79"/>
                    <a:pt x="30216" y="79"/>
                  </a:cubicBezTo>
                  <a:cubicBezTo>
                    <a:pt x="30110" y="79"/>
                    <a:pt x="29901" y="128"/>
                    <a:pt x="29901" y="128"/>
                  </a:cubicBezTo>
                  <a:cubicBezTo>
                    <a:pt x="29791" y="128"/>
                    <a:pt x="29461" y="128"/>
                    <a:pt x="29461" y="18"/>
                  </a:cubicBezTo>
                  <a:lnTo>
                    <a:pt x="29213" y="128"/>
                  </a:lnTo>
                  <a:lnTo>
                    <a:pt x="29102" y="128"/>
                  </a:lnTo>
                  <a:cubicBezTo>
                    <a:pt x="28772" y="128"/>
                    <a:pt x="27973" y="128"/>
                    <a:pt x="27725" y="18"/>
                  </a:cubicBezTo>
                  <a:cubicBezTo>
                    <a:pt x="27421" y="55"/>
                    <a:pt x="27054" y="67"/>
                    <a:pt x="26656" y="67"/>
                  </a:cubicBezTo>
                  <a:cubicBezTo>
                    <a:pt x="25860" y="67"/>
                    <a:pt x="24942" y="18"/>
                    <a:pt x="24170" y="18"/>
                  </a:cubicBezTo>
                  <a:cubicBezTo>
                    <a:pt x="23950" y="128"/>
                    <a:pt x="23591" y="128"/>
                    <a:pt x="23371" y="128"/>
                  </a:cubicBezTo>
                  <a:lnTo>
                    <a:pt x="23013" y="18"/>
                  </a:lnTo>
                  <a:cubicBezTo>
                    <a:pt x="22804" y="18"/>
                    <a:pt x="22596" y="117"/>
                    <a:pt x="22271" y="127"/>
                  </a:cubicBezTo>
                  <a:lnTo>
                    <a:pt x="22271" y="127"/>
                  </a:lnTo>
                  <a:cubicBezTo>
                    <a:pt x="22075" y="120"/>
                    <a:pt x="21919" y="79"/>
                    <a:pt x="21769" y="79"/>
                  </a:cubicBezTo>
                  <a:cubicBezTo>
                    <a:pt x="21687" y="79"/>
                    <a:pt x="21608" y="91"/>
                    <a:pt x="21525" y="128"/>
                  </a:cubicBezTo>
                  <a:cubicBezTo>
                    <a:pt x="21227" y="128"/>
                    <a:pt x="20906" y="128"/>
                    <a:pt x="20927" y="47"/>
                  </a:cubicBezTo>
                  <a:lnTo>
                    <a:pt x="20927" y="47"/>
                  </a:lnTo>
                  <a:cubicBezTo>
                    <a:pt x="20903" y="62"/>
                    <a:pt x="20857" y="67"/>
                    <a:pt x="20803" y="67"/>
                  </a:cubicBezTo>
                  <a:cubicBezTo>
                    <a:pt x="20640" y="67"/>
                    <a:pt x="20395" y="18"/>
                    <a:pt x="20395" y="18"/>
                  </a:cubicBezTo>
                  <a:cubicBezTo>
                    <a:pt x="20395" y="18"/>
                    <a:pt x="17878" y="0"/>
                    <a:pt x="14614" y="0"/>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2" name="Google Shape;2912;p57"/>
            <p:cNvSpPr/>
            <p:nvPr/>
          </p:nvSpPr>
          <p:spPr>
            <a:xfrm>
              <a:off x="5264299" y="2978300"/>
              <a:ext cx="5525" cy="25"/>
            </a:xfrm>
            <a:custGeom>
              <a:avLst/>
              <a:gdLst/>
              <a:ahLst/>
              <a:cxnLst/>
              <a:rect l="l" t="t" r="r" b="b"/>
              <a:pathLst>
                <a:path w="221" h="1" extrusionOk="0">
                  <a:moveTo>
                    <a:pt x="221" y="0"/>
                  </a:moveTo>
                  <a:lnTo>
                    <a:pt x="11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3" name="Google Shape;2913;p57"/>
            <p:cNvSpPr/>
            <p:nvPr/>
          </p:nvSpPr>
          <p:spPr>
            <a:xfrm>
              <a:off x="5051449" y="2978300"/>
              <a:ext cx="25" cy="25"/>
            </a:xfrm>
            <a:custGeom>
              <a:avLst/>
              <a:gdLst/>
              <a:ahLst/>
              <a:cxnLst/>
              <a:rect l="l" t="t" r="r" b="b"/>
              <a:pathLst>
                <a:path w="1" h="1" extrusionOk="0">
                  <a:moveTo>
                    <a:pt x="0"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4" name="Google Shape;2914;p57"/>
            <p:cNvSpPr/>
            <p:nvPr/>
          </p:nvSpPr>
          <p:spPr>
            <a:xfrm>
              <a:off x="4997024" y="2978300"/>
              <a:ext cx="2775" cy="25"/>
            </a:xfrm>
            <a:custGeom>
              <a:avLst/>
              <a:gdLst/>
              <a:ahLst/>
              <a:cxnLst/>
              <a:rect l="l" t="t" r="r" b="b"/>
              <a:pathLst>
                <a:path w="111" h="1" extrusionOk="0">
                  <a:moveTo>
                    <a:pt x="111" y="0"/>
                  </a:move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5" name="Google Shape;2915;p57"/>
            <p:cNvSpPr/>
            <p:nvPr/>
          </p:nvSpPr>
          <p:spPr>
            <a:xfrm>
              <a:off x="5393124" y="2975525"/>
              <a:ext cx="25" cy="25"/>
            </a:xfrm>
            <a:custGeom>
              <a:avLst/>
              <a:gdLst/>
              <a:ahLst/>
              <a:cxnLst/>
              <a:rect l="l" t="t" r="r" b="b"/>
              <a:pathLst>
                <a:path w="1" h="1" extrusionOk="0">
                  <a:moveTo>
                    <a:pt x="0" y="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6" name="Google Shape;2916;p57"/>
            <p:cNvSpPr/>
            <p:nvPr/>
          </p:nvSpPr>
          <p:spPr>
            <a:xfrm>
              <a:off x="5734799" y="2975525"/>
              <a:ext cx="25" cy="2800"/>
            </a:xfrm>
            <a:custGeom>
              <a:avLst/>
              <a:gdLst/>
              <a:ahLst/>
              <a:cxnLst/>
              <a:rect l="l" t="t" r="r" b="b"/>
              <a:pathLst>
                <a:path w="1" h="112" extrusionOk="0">
                  <a:moveTo>
                    <a:pt x="0" y="111"/>
                  </a:moveTo>
                  <a:lnTo>
                    <a:pt x="0"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7" name="Google Shape;2917;p57"/>
            <p:cNvSpPr/>
            <p:nvPr/>
          </p:nvSpPr>
          <p:spPr>
            <a:xfrm>
              <a:off x="5712049" y="2975525"/>
              <a:ext cx="5550" cy="25"/>
            </a:xfrm>
            <a:custGeom>
              <a:avLst/>
              <a:gdLst/>
              <a:ahLst/>
              <a:cxnLst/>
              <a:rect l="l" t="t" r="r" b="b"/>
              <a:pathLst>
                <a:path w="222" h="1" extrusionOk="0">
                  <a:moveTo>
                    <a:pt x="221" y="1"/>
                  </a:move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8" name="Google Shape;2918;p57"/>
            <p:cNvSpPr/>
            <p:nvPr/>
          </p:nvSpPr>
          <p:spPr>
            <a:xfrm>
              <a:off x="5306999" y="2975525"/>
              <a:ext cx="2800" cy="2800"/>
            </a:xfrm>
            <a:custGeom>
              <a:avLst/>
              <a:gdLst/>
              <a:ahLst/>
              <a:cxnLst/>
              <a:rect l="l" t="t" r="r" b="b"/>
              <a:pathLst>
                <a:path w="112" h="112" extrusionOk="0">
                  <a:moveTo>
                    <a:pt x="111" y="1"/>
                  </a:moveTo>
                  <a:lnTo>
                    <a:pt x="1" y="11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19" name="Google Shape;2919;p57"/>
            <p:cNvSpPr/>
            <p:nvPr/>
          </p:nvSpPr>
          <p:spPr>
            <a:xfrm>
              <a:off x="5703099" y="2975525"/>
              <a:ext cx="6225" cy="25"/>
            </a:xfrm>
            <a:custGeom>
              <a:avLst/>
              <a:gdLst/>
              <a:ahLst/>
              <a:cxnLst/>
              <a:rect l="l" t="t" r="r" b="b"/>
              <a:pathLst>
                <a:path w="249" h="1" extrusionOk="0">
                  <a:moveTo>
                    <a:pt x="249"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0" name="Google Shape;2920;p57"/>
            <p:cNvSpPr/>
            <p:nvPr/>
          </p:nvSpPr>
          <p:spPr>
            <a:xfrm>
              <a:off x="5734799" y="2978300"/>
              <a:ext cx="5525" cy="25"/>
            </a:xfrm>
            <a:custGeom>
              <a:avLst/>
              <a:gdLst/>
              <a:ahLst/>
              <a:cxnLst/>
              <a:rect l="l" t="t" r="r" b="b"/>
              <a:pathLst>
                <a:path w="221" h="1" extrusionOk="0">
                  <a:moveTo>
                    <a:pt x="221" y="0"/>
                  </a:moveTo>
                  <a:lnTo>
                    <a:pt x="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1" name="Google Shape;2921;p57"/>
            <p:cNvSpPr/>
            <p:nvPr/>
          </p:nvSpPr>
          <p:spPr>
            <a:xfrm>
              <a:off x="5516424" y="2975525"/>
              <a:ext cx="3475" cy="25"/>
            </a:xfrm>
            <a:custGeom>
              <a:avLst/>
              <a:gdLst/>
              <a:ahLst/>
              <a:cxnLst/>
              <a:rect l="l" t="t" r="r" b="b"/>
              <a:pathLst>
                <a:path w="139" h="1" extrusionOk="0">
                  <a:moveTo>
                    <a:pt x="138" y="1"/>
                  </a:moveTo>
                  <a:lnTo>
                    <a:pt x="138" y="1"/>
                  </a:lnTo>
                  <a:cubicBezTo>
                    <a:pt x="0" y="1"/>
                    <a:pt x="0" y="1"/>
                    <a:pt x="138" y="1"/>
                  </a:cubicBez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2" name="Google Shape;2922;p57"/>
            <p:cNvSpPr/>
            <p:nvPr/>
          </p:nvSpPr>
          <p:spPr>
            <a:xfrm>
              <a:off x="5685874" y="2978300"/>
              <a:ext cx="2775" cy="25"/>
            </a:xfrm>
            <a:custGeom>
              <a:avLst/>
              <a:gdLst/>
              <a:ahLst/>
              <a:cxnLst/>
              <a:rect l="l" t="t" r="r" b="b"/>
              <a:pathLst>
                <a:path w="111" h="1" extrusionOk="0">
                  <a:moveTo>
                    <a:pt x="111" y="0"/>
                  </a:moveTo>
                  <a:lnTo>
                    <a:pt x="111" y="0"/>
                  </a:lnTo>
                  <a:lnTo>
                    <a:pt x="1"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3" name="Google Shape;2923;p57"/>
            <p:cNvSpPr/>
            <p:nvPr/>
          </p:nvSpPr>
          <p:spPr>
            <a:xfrm>
              <a:off x="5760974" y="2978300"/>
              <a:ext cx="2775" cy="25"/>
            </a:xfrm>
            <a:custGeom>
              <a:avLst/>
              <a:gdLst/>
              <a:ahLst/>
              <a:cxnLst/>
              <a:rect l="l" t="t" r="r" b="b"/>
              <a:pathLst>
                <a:path w="111" h="1" extrusionOk="0">
                  <a:moveTo>
                    <a:pt x="110" y="0"/>
                  </a:moveTo>
                  <a:lnTo>
                    <a:pt x="0" y="0"/>
                  </a:lnTo>
                  <a:lnTo>
                    <a:pt x="110" y="0"/>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sp>
          <p:nvSpPr>
            <p:cNvPr id="2924" name="Google Shape;2924;p57"/>
            <p:cNvSpPr/>
            <p:nvPr/>
          </p:nvSpPr>
          <p:spPr>
            <a:xfrm>
              <a:off x="5591499" y="2975525"/>
              <a:ext cx="2775" cy="25"/>
            </a:xfrm>
            <a:custGeom>
              <a:avLst/>
              <a:gdLst/>
              <a:ahLst/>
              <a:cxnLst/>
              <a:rect l="l" t="t" r="r" b="b"/>
              <a:pathLst>
                <a:path w="111" h="1" extrusionOk="0">
                  <a:moveTo>
                    <a:pt x="1" y="1"/>
                  </a:moveTo>
                  <a:lnTo>
                    <a:pt x="111" y="1"/>
                  </a:lnTo>
                  <a:close/>
                </a:path>
              </a:pathLst>
            </a:custGeom>
            <a:solidFill>
              <a:schemeClr val="accent2"/>
            </a:solidFill>
            <a:ln>
              <a:noFill/>
            </a:ln>
          </p:spPr>
          <p:txBody>
            <a:bodyPr spcFirstLastPara="1" wrap="square" lIns="91425" tIns="91425" rIns="91425" bIns="91425" anchor="ctr" anchorCtr="0">
              <a:noAutofit/>
            </a:bodyPr>
            <a:lstStyle/>
            <a:p>
              <a:pPr algn="ctr">
                <a:buClr>
                  <a:srgbClr val="000000"/>
                </a:buClr>
              </a:pPr>
              <a:endParaRPr sz="1864" kern="0">
                <a:solidFill>
                  <a:srgbClr val="000000"/>
                </a:solidFill>
                <a:latin typeface="Arial"/>
                <a:cs typeface="Arial"/>
                <a:sym typeface="Arial"/>
              </a:endParaRPr>
            </a:p>
          </p:txBody>
        </p:sp>
      </p:grpSp>
      <p:sp>
        <p:nvSpPr>
          <p:cNvPr id="2" name="Subtitle 1"/>
          <p:cNvSpPr>
            <a:spLocks noGrp="1"/>
          </p:cNvSpPr>
          <p:nvPr>
            <p:ph type="subTitle" idx="4294967295"/>
          </p:nvPr>
        </p:nvSpPr>
        <p:spPr>
          <a:xfrm>
            <a:off x="1425575" y="1516063"/>
            <a:ext cx="9340850" cy="950913"/>
          </a:xfrm>
          <a:prstGeom prst="rect">
            <a:avLst/>
          </a:prstGeom>
        </p:spPr>
        <p:txBody>
          <a:bodyPr/>
          <a:lstStyle/>
          <a:p>
            <a:pPr marL="133350" indent="0" algn="ctr">
              <a:buNone/>
            </a:pPr>
            <a:r>
              <a:rPr lang="en-US" sz="8800" b="1" dirty="0">
                <a:solidFill>
                  <a:srgbClr val="FF0000"/>
                </a:solidFill>
                <a:latin typeface="+mj-lt"/>
              </a:rPr>
              <a:t>VẬN DỤNG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129"/>
          <a:stretch/>
        </p:blipFill>
        <p:spPr>
          <a:xfrm>
            <a:off x="381000" y="1697645"/>
            <a:ext cx="3777501" cy="31237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102"/>
          <a:stretch/>
        </p:blipFill>
        <p:spPr>
          <a:xfrm>
            <a:off x="4419600" y="1422009"/>
            <a:ext cx="3079158" cy="339937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b="8102"/>
          <a:stretch/>
        </p:blipFill>
        <p:spPr>
          <a:xfrm>
            <a:off x="7815927" y="951762"/>
            <a:ext cx="3995074" cy="3869625"/>
          </a:xfrm>
          <a:prstGeom prst="rect">
            <a:avLst/>
          </a:prstGeom>
        </p:spPr>
      </p:pic>
      <p:pic>
        <p:nvPicPr>
          <p:cNvPr id="7" name="Picture 6"/>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153400" y="3259517"/>
            <a:ext cx="685800" cy="681171"/>
          </a:xfrm>
          <a:prstGeom prst="rect">
            <a:avLst/>
          </a:prstGeom>
        </p:spPr>
      </p:pic>
      <p:pic>
        <p:nvPicPr>
          <p:cNvPr id="8" name="Picture 7"/>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296400" y="3259516"/>
            <a:ext cx="685800" cy="681171"/>
          </a:xfrm>
          <a:prstGeom prst="rect">
            <a:avLst/>
          </a:prstGeom>
        </p:spPr>
      </p:pic>
      <p:pic>
        <p:nvPicPr>
          <p:cNvPr id="9" name="Picture 8"/>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8586141" y="3946806"/>
            <a:ext cx="685800" cy="681171"/>
          </a:xfrm>
          <a:prstGeom prst="rect">
            <a:avLst/>
          </a:prstGeom>
        </p:spPr>
      </p:pic>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4742" t="7099" r="14471" b="14256"/>
          <a:stretch/>
        </p:blipFill>
        <p:spPr>
          <a:xfrm>
            <a:off x="9787565" y="3952925"/>
            <a:ext cx="685800" cy="681171"/>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4694586" y="3847162"/>
            <a:ext cx="715614" cy="696141"/>
          </a:xfrm>
          <a:prstGeom prst="rect">
            <a:avLst/>
          </a:prstGeom>
        </p:spPr>
      </p:pic>
      <p:pic>
        <p:nvPicPr>
          <p:cNvPr id="12" name="Picture 11"/>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5685780" y="3847161"/>
            <a:ext cx="715614" cy="696141"/>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3831" t="11118" r="12201" b="22256"/>
          <a:stretch/>
        </p:blipFill>
        <p:spPr>
          <a:xfrm>
            <a:off x="6712723" y="3847162"/>
            <a:ext cx="715614" cy="696141"/>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52601" y="3499976"/>
            <a:ext cx="821949" cy="787414"/>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1800" y="3506095"/>
            <a:ext cx="821949" cy="787414"/>
          </a:xfrm>
          <a:prstGeom prst="rect">
            <a:avLst/>
          </a:prstGeom>
        </p:spPr>
      </p:pic>
      <p:sp>
        <p:nvSpPr>
          <p:cNvPr id="17" name="Rounded Rectangle 16"/>
          <p:cNvSpPr/>
          <p:nvPr/>
        </p:nvSpPr>
        <p:spPr>
          <a:xfrm>
            <a:off x="2393152"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18" name="Rounded Rectangle 17"/>
          <p:cNvSpPr/>
          <p:nvPr/>
        </p:nvSpPr>
        <p:spPr>
          <a:xfrm>
            <a:off x="2393152"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a:solidFill>
                  <a:srgbClr val="FF0000"/>
                </a:solidFill>
                <a:latin typeface="Arial" pitchFamily="34" charset="0"/>
                <a:cs typeface="Arial" pitchFamily="34" charset="0"/>
                <a:sym typeface="Arial"/>
              </a:rPr>
              <a:t>2</a:t>
            </a:r>
          </a:p>
        </p:txBody>
      </p:sp>
      <p:sp>
        <p:nvSpPr>
          <p:cNvPr id="19" name="Rounded Rectangle 18"/>
          <p:cNvSpPr/>
          <p:nvPr/>
        </p:nvSpPr>
        <p:spPr>
          <a:xfrm>
            <a:off x="56391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20" name="Rounded Rectangle 19"/>
          <p:cNvSpPr/>
          <p:nvPr/>
        </p:nvSpPr>
        <p:spPr>
          <a:xfrm>
            <a:off x="5639139"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a:solidFill>
                  <a:srgbClr val="FF0000"/>
                </a:solidFill>
                <a:latin typeface="Arial" pitchFamily="34" charset="0"/>
                <a:cs typeface="Arial" pitchFamily="34" charset="0"/>
                <a:sym typeface="Arial"/>
              </a:rPr>
              <a:t>3</a:t>
            </a:r>
          </a:p>
        </p:txBody>
      </p:sp>
      <p:sp>
        <p:nvSpPr>
          <p:cNvPr id="21" name="Rounded Rectangle 20"/>
          <p:cNvSpPr/>
          <p:nvPr/>
        </p:nvSpPr>
        <p:spPr>
          <a:xfrm>
            <a:off x="9037320"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kern="0">
                <a:solidFill>
                  <a:srgbClr val="0070C0"/>
                </a:solidFill>
                <a:latin typeface="Arial" pitchFamily="34" charset="0"/>
                <a:cs typeface="Arial" pitchFamily="34" charset="0"/>
                <a:sym typeface="Arial"/>
              </a:rPr>
              <a:t>?</a:t>
            </a:r>
          </a:p>
        </p:txBody>
      </p:sp>
      <p:sp>
        <p:nvSpPr>
          <p:cNvPr id="22" name="Rounded Rectangle 21"/>
          <p:cNvSpPr/>
          <p:nvPr/>
        </p:nvSpPr>
        <p:spPr>
          <a:xfrm>
            <a:off x="9037320" y="4846320"/>
            <a:ext cx="640080" cy="64008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a:solidFill>
                  <a:srgbClr val="FF0000"/>
                </a:solidFill>
                <a:latin typeface="Arial" pitchFamily="34" charset="0"/>
                <a:cs typeface="Arial" pitchFamily="34" charset="0"/>
                <a:sym typeface="Arial"/>
              </a:rPr>
              <a:t>4</a:t>
            </a:r>
          </a:p>
        </p:txBody>
      </p:sp>
    </p:spTree>
    <p:extLst>
      <p:ext uri="{BB962C8B-B14F-4D97-AF65-F5344CB8AC3E}">
        <p14:creationId xmlns:p14="http://schemas.microsoft.com/office/powerpoint/2010/main" val="64713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97" y="1585676"/>
            <a:ext cx="1562318" cy="144800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16" y="1585677"/>
            <a:ext cx="1514687" cy="15813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062" y="3057494"/>
            <a:ext cx="1743318" cy="17814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697" y="3167047"/>
            <a:ext cx="1733792" cy="1562318"/>
          </a:xfrm>
          <a:prstGeom prst="rect">
            <a:avLst/>
          </a:prstGeom>
        </p:spPr>
      </p:pic>
      <p:sp>
        <p:nvSpPr>
          <p:cNvPr id="7" name="Rounded Rectangle 6"/>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ounded Rectangle 7"/>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9" name="Rounded Rectangle 8"/>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4</a:t>
            </a:r>
          </a:p>
        </p:txBody>
      </p:sp>
      <p:pic>
        <p:nvPicPr>
          <p:cNvPr id="10" name="Picture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9388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638A85-6F51-F455-66F6-A34CFCCFEC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150000"/>
                    </a14:imgEffect>
                  </a14:imgLayer>
                </a14:imgProps>
              </a:ext>
            </a:extLst>
          </a:blip>
          <a:srcRect b="9672"/>
          <a:stretch/>
        </p:blipFill>
        <p:spPr>
          <a:xfrm>
            <a:off x="0" y="0"/>
            <a:ext cx="12192000" cy="6858000"/>
          </a:xfrm>
          <a:prstGeom prst="rect">
            <a:avLst/>
          </a:prstGeom>
        </p:spPr>
      </p:pic>
      <p:pic>
        <p:nvPicPr>
          <p:cNvPr id="9" name="Picture 8" descr="A picture containing vector graphics&#10;&#10;Description automatically generated">
            <a:extLst>
              <a:ext uri="{FF2B5EF4-FFF2-40B4-BE49-F238E27FC236}">
                <a16:creationId xmlns:a16="http://schemas.microsoft.com/office/drawing/2014/main" id="{F3E5959C-77FB-AC55-CC8F-976A9E443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614" y="3601241"/>
            <a:ext cx="3634223" cy="3021868"/>
          </a:xfrm>
          <a:prstGeom prst="rect">
            <a:avLst/>
          </a:prstGeom>
        </p:spPr>
      </p:pic>
      <p:pic>
        <p:nvPicPr>
          <p:cNvPr id="12" name="Picture 11" descr="Shape, circle&#10;&#10;Description automatically generated with medium confidence">
            <a:extLst>
              <a:ext uri="{FF2B5EF4-FFF2-40B4-BE49-F238E27FC236}">
                <a16:creationId xmlns:a16="http://schemas.microsoft.com/office/drawing/2014/main" id="{E81AD623-5F18-E5E2-B496-FAE0FB63DA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713" y="3543970"/>
            <a:ext cx="2059907" cy="3021868"/>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8644E9D9-D064-AFB6-F8D7-FFB29DCEA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6975" y="3543971"/>
            <a:ext cx="3039389" cy="302186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0CF83973-7E4D-AC3A-BB07-F58047B99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1078" y="3487238"/>
            <a:ext cx="2094037" cy="3021868"/>
          </a:xfrm>
          <a:prstGeom prst="rect">
            <a:avLst/>
          </a:prstGeom>
        </p:spPr>
      </p:pic>
      <p:pic>
        <p:nvPicPr>
          <p:cNvPr id="2" name="Picture 1">
            <a:extLst>
              <a:ext uri="{FF2B5EF4-FFF2-40B4-BE49-F238E27FC236}">
                <a16:creationId xmlns:a16="http://schemas.microsoft.com/office/drawing/2014/main" id="{6C8761CA-FC5A-4D5E-8B9D-82DA335BA57C}"/>
              </a:ext>
            </a:extLst>
          </p:cNvPr>
          <p:cNvPicPr>
            <a:picLocks noChangeAspect="1"/>
          </p:cNvPicPr>
          <p:nvPr/>
        </p:nvPicPr>
        <p:blipFill>
          <a:blip r:embed="rId8"/>
          <a:stretch>
            <a:fillRect/>
          </a:stretch>
        </p:blipFill>
        <p:spPr>
          <a:xfrm>
            <a:off x="4646365" y="561945"/>
            <a:ext cx="7023201" cy="2804403"/>
          </a:xfrm>
          <a:prstGeom prst="rect">
            <a:avLst/>
          </a:prstGeom>
        </p:spPr>
      </p:pic>
    </p:spTree>
    <p:extLst>
      <p:ext uri="{BB962C8B-B14F-4D97-AF65-F5344CB8AC3E}">
        <p14:creationId xmlns:p14="http://schemas.microsoft.com/office/powerpoint/2010/main" val="3782456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595437"/>
            <a:ext cx="4286250" cy="3667125"/>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28905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ounded Rectangle 3"/>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5" name="Rounded Rectangle 4"/>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2</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875"/>
          <a:stretch/>
        </p:blipFill>
        <p:spPr>
          <a:xfrm flipH="1">
            <a:off x="3712223" y="2121041"/>
            <a:ext cx="1550960" cy="189176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892"/>
          <a:stretch/>
        </p:blipFill>
        <p:spPr>
          <a:xfrm>
            <a:off x="5805999" y="1836643"/>
            <a:ext cx="2328650" cy="2460564"/>
          </a:xfrm>
          <a:prstGeom prst="rect">
            <a:avLst/>
          </a:prstGeom>
        </p:spPr>
      </p:pic>
      <p:pic>
        <p:nvPicPr>
          <p:cNvPr id="9" name="Picture 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25004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a:t>
            </a:r>
          </a:p>
        </p:txBody>
      </p:sp>
      <p:sp>
        <p:nvSpPr>
          <p:cNvPr id="5" name="Rounded Rectangle 4"/>
          <p:cNvSpPr/>
          <p:nvPr/>
        </p:nvSpPr>
        <p:spPr>
          <a:xfrm>
            <a:off x="6555544"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3</a:t>
            </a:r>
          </a:p>
        </p:txBody>
      </p:sp>
      <p:sp>
        <p:nvSpPr>
          <p:cNvPr id="6" name="Rounded Rectangle 5"/>
          <p:cNvSpPr/>
          <p:nvPr/>
        </p:nvSpPr>
        <p:spPr>
          <a:xfrm>
            <a:off x="3611880"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1</a:t>
            </a:r>
          </a:p>
        </p:txBody>
      </p:sp>
      <p:sp>
        <p:nvSpPr>
          <p:cNvPr id="7" name="Rounded Rectangle 6"/>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2</a:t>
            </a:r>
          </a:p>
        </p:txBody>
      </p:sp>
      <p:pic>
        <p:nvPicPr>
          <p:cNvPr id="8" name="Picture 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22910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685801"/>
            <a:ext cx="3705786" cy="5824193"/>
          </a:xfrm>
          <a:prstGeom prst="rect">
            <a:avLst/>
          </a:prstGeom>
        </p:spPr>
      </p:pic>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124320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a:t>
            </a:r>
          </a:p>
        </p:txBody>
      </p:sp>
      <p:sp>
        <p:nvSpPr>
          <p:cNvPr id="3" name="Rounded Rectangle 2"/>
          <p:cNvSpPr/>
          <p:nvPr/>
        </p:nvSpPr>
        <p:spPr>
          <a:xfrm>
            <a:off x="6555544"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2</a:t>
            </a:r>
          </a:p>
        </p:txBody>
      </p:sp>
      <p:sp>
        <p:nvSpPr>
          <p:cNvPr id="4" name="Rounded Rectangle 3"/>
          <p:cNvSpPr/>
          <p:nvPr/>
        </p:nvSpPr>
        <p:spPr>
          <a:xfrm>
            <a:off x="3611880" y="2602229"/>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0</a:t>
            </a:r>
          </a:p>
        </p:txBody>
      </p:sp>
      <p:sp>
        <p:nvSpPr>
          <p:cNvPr id="5" name="Rounded Rectangle 4"/>
          <p:cNvSpPr/>
          <p:nvPr/>
        </p:nvSpPr>
        <p:spPr>
          <a:xfrm>
            <a:off x="5077566" y="2596514"/>
            <a:ext cx="1188720" cy="1188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0000"/>
                </a:solidFill>
                <a:latin typeface="Arial" pitchFamily="34" charset="0"/>
                <a:cs typeface="Arial" pitchFamily="34" charset="0"/>
              </a:rPr>
              <a:t>1</a:t>
            </a: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5571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83212" y="1438244"/>
            <a:ext cx="5398788" cy="34576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ounded Rectangle 3"/>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a:t>
            </a:r>
          </a:p>
        </p:txBody>
      </p:sp>
      <p:sp>
        <p:nvSpPr>
          <p:cNvPr id="5" name="Rounded Rectangle 4"/>
          <p:cNvSpPr/>
          <p:nvPr/>
        </p:nvSpPr>
        <p:spPr>
          <a:xfrm>
            <a:off x="5263184" y="5010578"/>
            <a:ext cx="838847" cy="76258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latin typeface="Arial" pitchFamily="34" charset="0"/>
                <a:cs typeface="Arial" pitchFamily="34" charset="0"/>
              </a:rPr>
              <a:t>3</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3581401" y="2233897"/>
            <a:ext cx="1172467" cy="1866300"/>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5096373" y="1981200"/>
            <a:ext cx="1172467" cy="1866300"/>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5647" t="10000" r="17211" b="12615"/>
          <a:stretch/>
        </p:blipFill>
        <p:spPr>
          <a:xfrm>
            <a:off x="6705601" y="2247965"/>
            <a:ext cx="1172467" cy="1866300"/>
          </a:xfrm>
          <a:prstGeom prst="rect">
            <a:avLst/>
          </a:prstGeom>
        </p:spPr>
      </p:pic>
      <p:pic>
        <p:nvPicPr>
          <p:cNvPr id="12" name="Picture 1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652322"/>
            <a:ext cx="1403275" cy="1205678"/>
          </a:xfrm>
          <a:prstGeom prst="rect">
            <a:avLst/>
          </a:prstGeom>
        </p:spPr>
      </p:pic>
    </p:spTree>
    <p:extLst>
      <p:ext uri="{BB962C8B-B14F-4D97-AF65-F5344CB8AC3E}">
        <p14:creationId xmlns:p14="http://schemas.microsoft.com/office/powerpoint/2010/main" val="37292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hildren's Day in Brazil by Slidesgo">
  <a:themeElements>
    <a:clrScheme name="Simple Light">
      <a:dk1>
        <a:srgbClr val="030401"/>
      </a:dk1>
      <a:lt1>
        <a:srgbClr val="F8F5E9"/>
      </a:lt1>
      <a:dk2>
        <a:srgbClr val="F4A142"/>
      </a:dk2>
      <a:lt2>
        <a:srgbClr val="FCDB8E"/>
      </a:lt2>
      <a:accent1>
        <a:srgbClr val="ABCFD5"/>
      </a:accent1>
      <a:accent2>
        <a:srgbClr val="255B72"/>
      </a:accent2>
      <a:accent3>
        <a:srgbClr val="D06973"/>
      </a:accent3>
      <a:accent4>
        <a:srgbClr val="EAA98F"/>
      </a:accent4>
      <a:accent5>
        <a:srgbClr val="769B89"/>
      </a:accent5>
      <a:accent6>
        <a:srgbClr val="D9E8B8"/>
      </a:accent6>
      <a:hlink>
        <a:srgbClr val="0304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427</Words>
  <Application>Microsoft Office PowerPoint</Application>
  <PresentationFormat>Widescreen</PresentationFormat>
  <Paragraphs>109</Paragraphs>
  <Slides>30</Slides>
  <Notes>2</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30</vt:i4>
      </vt:variant>
    </vt:vector>
  </HeadingPairs>
  <TitlesOfParts>
    <vt:vector size="53" baseType="lpstr">
      <vt:lpstr>等线</vt:lpstr>
      <vt:lpstr>微软雅黑</vt:lpstr>
      <vt:lpstr>Neucha</vt:lpstr>
      <vt:lpstr>Rammetto One</vt:lpstr>
      <vt:lpstr>UVN Giay Trang</vt:lpstr>
      <vt:lpstr>#9Slide07 HoneyCream</vt:lpstr>
      <vt:lpstr>Arial</vt:lpstr>
      <vt:lpstr>Arial-Rounded</vt:lpstr>
      <vt:lpstr>Bebas Neue</vt:lpstr>
      <vt:lpstr>Calibri</vt:lpstr>
      <vt:lpstr>Calibri Light</vt:lpstr>
      <vt:lpstr>Cambria</vt:lpstr>
      <vt:lpstr>Fredoka One</vt:lpstr>
      <vt:lpstr>Poppins</vt:lpstr>
      <vt:lpstr>Poppins Light</vt:lpstr>
      <vt:lpstr>SVN-Riesling</vt:lpstr>
      <vt:lpstr>UTM Silk Script</vt:lpstr>
      <vt:lpstr>Office Theme</vt:lpstr>
      <vt:lpstr>自定义设计方案</vt:lpstr>
      <vt:lpstr>PPTMON theme</vt:lpstr>
      <vt:lpstr>2_Office Theme</vt:lpstr>
      <vt:lpstr>1_Office Theme</vt:lpstr>
      <vt:lpstr>Children's Day in Brazil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Tran</cp:lastModifiedBy>
  <cp:revision>36</cp:revision>
  <dcterms:created xsi:type="dcterms:W3CDTF">2021-07-24T01:07:49Z</dcterms:created>
  <dcterms:modified xsi:type="dcterms:W3CDTF">2024-01-21T08:27:24Z</dcterms:modified>
</cp:coreProperties>
</file>